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9" r:id="rId2"/>
  </p:sldMasterIdLst>
  <p:notesMasterIdLst>
    <p:notesMasterId r:id="rId11"/>
  </p:notesMasterIdLst>
  <p:sldIdLst>
    <p:sldId id="263" r:id="rId3"/>
    <p:sldId id="265" r:id="rId4"/>
    <p:sldId id="266" r:id="rId5"/>
    <p:sldId id="267" r:id="rId6"/>
    <p:sldId id="271" r:id="rId7"/>
    <p:sldId id="272" r:id="rId8"/>
    <p:sldId id="275" r:id="rId9"/>
    <p:sldId id="264" r:id="rId1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1A14"/>
    <a:srgbClr val="7A110D"/>
    <a:srgbClr val="F0827E"/>
    <a:srgbClr val="F5ACA9"/>
    <a:srgbClr val="FAD5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0B6E03-D328-4405-80F3-77544DCA4567}" type="datetimeFigureOut">
              <a:rPr lang="cs-CZ" smtClean="0"/>
              <a:t>25.3.2019</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D147E-F38C-48BD-8012-5FB0BC7A2326}" type="slidenum">
              <a:rPr lang="cs-CZ" smtClean="0"/>
              <a:t>‹#›</a:t>
            </a:fld>
            <a:endParaRPr lang="cs-CZ" dirty="0"/>
          </a:p>
        </p:txBody>
      </p:sp>
    </p:spTree>
    <p:extLst>
      <p:ext uri="{BB962C8B-B14F-4D97-AF65-F5344CB8AC3E}">
        <p14:creationId xmlns:p14="http://schemas.microsoft.com/office/powerpoint/2010/main" val="373942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cs-CZ" sz="1200" b="0" kern="1200" baseline="0" dirty="0" smtClean="0">
              <a:solidFill>
                <a:schemeClr val="tx1"/>
              </a:solidFill>
              <a:effectLst/>
              <a:latin typeface="Calibri" panose="020F0502020204030204" pitchFamily="34" charset="0"/>
              <a:ea typeface="+mn-ea"/>
              <a:cs typeface="+mn-cs"/>
            </a:endParaRPr>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1</a:t>
            </a:fld>
            <a:endParaRPr lang="cs-CZ"/>
          </a:p>
        </p:txBody>
      </p:sp>
    </p:spTree>
    <p:extLst>
      <p:ext uri="{BB962C8B-B14F-4D97-AF65-F5344CB8AC3E}">
        <p14:creationId xmlns:p14="http://schemas.microsoft.com/office/powerpoint/2010/main" val="253626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a:p>
            <a:endParaRPr lang="en-US"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3</a:t>
            </a:fld>
            <a:endParaRPr lang="cs-CZ"/>
          </a:p>
        </p:txBody>
      </p:sp>
    </p:spTree>
    <p:extLst>
      <p:ext uri="{BB962C8B-B14F-4D97-AF65-F5344CB8AC3E}">
        <p14:creationId xmlns:p14="http://schemas.microsoft.com/office/powerpoint/2010/main" val="389344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dirty="0">
              <a:latin typeface="+mj-lt"/>
            </a:endParaRPr>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4</a:t>
            </a:fld>
            <a:endParaRPr lang="cs-CZ" dirty="0"/>
          </a:p>
        </p:txBody>
      </p:sp>
    </p:spTree>
    <p:extLst>
      <p:ext uri="{BB962C8B-B14F-4D97-AF65-F5344CB8AC3E}">
        <p14:creationId xmlns:p14="http://schemas.microsoft.com/office/powerpoint/2010/main" val="23276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6</a:t>
            </a:fld>
            <a:endParaRPr lang="cs-CZ" dirty="0"/>
          </a:p>
        </p:txBody>
      </p:sp>
    </p:spTree>
    <p:extLst>
      <p:ext uri="{BB962C8B-B14F-4D97-AF65-F5344CB8AC3E}">
        <p14:creationId xmlns:p14="http://schemas.microsoft.com/office/powerpoint/2010/main" val="94014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0000"/>
              </a:lnSpc>
            </a:pPr>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7</a:t>
            </a:fld>
            <a:endParaRPr lang="cs-CZ" dirty="0"/>
          </a:p>
        </p:txBody>
      </p:sp>
    </p:spTree>
    <p:extLst>
      <p:ext uri="{BB962C8B-B14F-4D97-AF65-F5344CB8AC3E}">
        <p14:creationId xmlns:p14="http://schemas.microsoft.com/office/powerpoint/2010/main" val="376144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9325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y - řádkový kombinovan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8"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84314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369759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ělicí list">
    <p:spTree>
      <p:nvGrpSpPr>
        <p:cNvPr id="1" name=""/>
        <p:cNvGrpSpPr/>
        <p:nvPr/>
      </p:nvGrpSpPr>
      <p:grpSpPr>
        <a:xfrm>
          <a:off x="0" y="0"/>
          <a:ext cx="0" cy="0"/>
          <a:chOff x="0" y="0"/>
          <a:chExt cx="0" cy="0"/>
        </a:xfrm>
      </p:grpSpPr>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7" y="0"/>
            <a:ext cx="9138931" cy="6858000"/>
          </a:xfrm>
          <a:prstGeom prst="rect">
            <a:avLst/>
          </a:prstGeom>
        </p:spPr>
      </p:pic>
      <p:sp>
        <p:nvSpPr>
          <p:cNvPr id="9" name="Zástupný symbol pro text 3"/>
          <p:cNvSpPr>
            <a:spLocks noGrp="1"/>
          </p:cNvSpPr>
          <p:nvPr>
            <p:ph type="body" sz="half" idx="13" hasCustomPrompt="1"/>
          </p:nvPr>
        </p:nvSpPr>
        <p:spPr>
          <a:xfrm>
            <a:off x="1151112" y="1916832"/>
            <a:ext cx="7992888" cy="1512168"/>
          </a:xfrm>
          <a:prstGeom prst="rect">
            <a:avLst/>
          </a:prstGeom>
        </p:spPr>
        <p:txBody>
          <a:bodyPr>
            <a:noAutofit/>
          </a:bodyPr>
          <a:lstStyle>
            <a:lvl1pPr marL="0" indent="0" algn="l">
              <a:buNone/>
              <a:defRPr sz="4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cxnSp>
        <p:nvCxnSpPr>
          <p:cNvPr id="5" name="Přímá spojnice 4"/>
          <p:cNvCxnSpPr/>
          <p:nvPr userDrawn="1"/>
        </p:nvCxnSpPr>
        <p:spPr>
          <a:xfrm flipV="1">
            <a:off x="960220" y="0"/>
            <a:ext cx="0" cy="24208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115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ělicí list - prázdný">
    <p:bg>
      <p:bgPr>
        <a:solidFill>
          <a:srgbClr val="E73029"/>
        </a:solidFill>
        <a:effectLst/>
      </p:bgPr>
    </p:bg>
    <p:spTree>
      <p:nvGrpSpPr>
        <p:cNvPr id="1" name=""/>
        <p:cNvGrpSpPr/>
        <p:nvPr/>
      </p:nvGrpSpPr>
      <p:grpSpPr>
        <a:xfrm>
          <a:off x="0" y="0"/>
          <a:ext cx="0" cy="0"/>
          <a:chOff x="0" y="0"/>
          <a:chExt cx="0" cy="0"/>
        </a:xfrm>
      </p:grpSpPr>
      <p:sp>
        <p:nvSpPr>
          <p:cNvPr id="2" name="Obdélník 1"/>
          <p:cNvSpPr/>
          <p:nvPr userDrawn="1"/>
        </p:nvSpPr>
        <p:spPr>
          <a:xfrm>
            <a:off x="12948"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Tree>
    <p:extLst>
      <p:ext uri="{BB962C8B-B14F-4D97-AF65-F5344CB8AC3E}">
        <p14:creationId xmlns:p14="http://schemas.microsoft.com/office/powerpoint/2010/main" val="372930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rázek - team">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4" name="Picture Placeholder 2"/>
          <p:cNvSpPr>
            <a:spLocks noGrp="1"/>
          </p:cNvSpPr>
          <p:nvPr>
            <p:ph type="pic" sz="quarter" idx="15" hasCustomPrompt="1"/>
          </p:nvPr>
        </p:nvSpPr>
        <p:spPr>
          <a:xfrm flipH="1">
            <a:off x="3747126" y="1645551"/>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6" name="Picture Placeholder 2"/>
          <p:cNvSpPr>
            <a:spLocks noGrp="1"/>
          </p:cNvSpPr>
          <p:nvPr>
            <p:ph type="pic" sz="quarter" idx="16" hasCustomPrompt="1"/>
          </p:nvPr>
        </p:nvSpPr>
        <p:spPr>
          <a:xfrm flipH="1">
            <a:off x="629922" y="3879065"/>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7" name="Picture Placeholder 2"/>
          <p:cNvSpPr>
            <a:spLocks noGrp="1"/>
          </p:cNvSpPr>
          <p:nvPr>
            <p:ph type="pic" sz="quarter" idx="17" hasCustomPrompt="1"/>
          </p:nvPr>
        </p:nvSpPr>
        <p:spPr>
          <a:xfrm flipH="1">
            <a:off x="2193934" y="3861051"/>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8" name="Picture Placeholder 2"/>
          <p:cNvSpPr>
            <a:spLocks noGrp="1"/>
          </p:cNvSpPr>
          <p:nvPr>
            <p:ph type="pic" sz="quarter" idx="18" hasCustomPrompt="1"/>
          </p:nvPr>
        </p:nvSpPr>
        <p:spPr>
          <a:xfrm flipH="1">
            <a:off x="3781376" y="3861051"/>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9" name="Picture Placeholder 2"/>
          <p:cNvSpPr>
            <a:spLocks noGrp="1"/>
          </p:cNvSpPr>
          <p:nvPr>
            <p:ph type="pic" sz="quarter" idx="19" hasCustomPrompt="1"/>
          </p:nvPr>
        </p:nvSpPr>
        <p:spPr>
          <a:xfrm flipH="1">
            <a:off x="5382763" y="3861051"/>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40" name="Picture Placeholder 2"/>
          <p:cNvSpPr>
            <a:spLocks noGrp="1"/>
          </p:cNvSpPr>
          <p:nvPr>
            <p:ph type="pic" sz="quarter" idx="20" hasCustomPrompt="1"/>
          </p:nvPr>
        </p:nvSpPr>
        <p:spPr>
          <a:xfrm flipH="1">
            <a:off x="6948267" y="3861051"/>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val="737165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rázek - mozaika">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6981" y="515986"/>
            <a:ext cx="3340883" cy="305703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8" name="Zástupný symbol pro text 3"/>
          <p:cNvSpPr>
            <a:spLocks noGrp="1"/>
          </p:cNvSpPr>
          <p:nvPr>
            <p:ph type="body" sz="half" idx="2" hasCustomPrompt="1"/>
          </p:nvPr>
        </p:nvSpPr>
        <p:spPr>
          <a:xfrm>
            <a:off x="6228187"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084170" y="980728"/>
            <a:ext cx="2664296"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6228184"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13" name="Picture Placeholder 2"/>
          <p:cNvSpPr>
            <a:spLocks noGrp="1"/>
          </p:cNvSpPr>
          <p:nvPr>
            <p:ph type="pic" sz="quarter" idx="17" hasCustomPrompt="1"/>
          </p:nvPr>
        </p:nvSpPr>
        <p:spPr>
          <a:xfrm>
            <a:off x="1" y="3573016"/>
            <a:ext cx="2411760" cy="32849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14" name="Picture Placeholder 2"/>
          <p:cNvSpPr>
            <a:spLocks noGrp="1"/>
          </p:cNvSpPr>
          <p:nvPr>
            <p:ph type="pic" sz="quarter" idx="18" hasCustomPrompt="1"/>
          </p:nvPr>
        </p:nvSpPr>
        <p:spPr>
          <a:xfrm>
            <a:off x="3347868" y="506799"/>
            <a:ext cx="2376263" cy="305703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15" name="Picture Placeholder 2"/>
          <p:cNvSpPr>
            <a:spLocks noGrp="1"/>
          </p:cNvSpPr>
          <p:nvPr>
            <p:ph type="pic" sz="quarter" idx="19" hasCustomPrompt="1"/>
          </p:nvPr>
        </p:nvSpPr>
        <p:spPr>
          <a:xfrm>
            <a:off x="2411762" y="3573016"/>
            <a:ext cx="3312368" cy="32849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val="2462142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1+#ppt_w/2"/>
                                          </p:val>
                                        </p:tav>
                                        <p:tav tm="100000">
                                          <p:val>
                                            <p:strVal val="#ppt_x"/>
                                          </p:val>
                                        </p:tav>
                                      </p:tavLst>
                                    </p:anim>
                                    <p:anim calcmode="lin" valueType="num">
                                      <p:cBhvr additive="base">
                                        <p:cTn id="16" dur="1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1+#ppt_w/2"/>
                                          </p:val>
                                        </p:tav>
                                        <p:tav tm="100000">
                                          <p:val>
                                            <p:strVal val="#ppt_x"/>
                                          </p:val>
                                        </p:tav>
                                      </p:tavLst>
                                    </p:anim>
                                    <p:anim calcmode="lin" valueType="num">
                                      <p:cBhvr additive="base">
                                        <p:cTn id="20"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rázek - ořez - vpravo">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8"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7" name="Picture Placeholder 2"/>
          <p:cNvSpPr>
            <a:spLocks noGrp="1"/>
          </p:cNvSpPr>
          <p:nvPr>
            <p:ph type="pic" sz="quarter" idx="10" hasCustomPrompt="1"/>
          </p:nvPr>
        </p:nvSpPr>
        <p:spPr>
          <a:xfrm>
            <a:off x="4644010" y="1196752"/>
            <a:ext cx="4032448" cy="4464496"/>
          </a:xfrm>
          <a:prstGeom prst="rect">
            <a:avLst/>
          </a:prstGeom>
          <a:pattFill prst="lgCheck">
            <a:fgClr>
              <a:schemeClr val="bg2">
                <a:lumMod val="90000"/>
              </a:schemeClr>
            </a:fgClr>
            <a:bgClr>
              <a:schemeClr val="bg1"/>
            </a:bgClr>
          </a:pattFill>
          <a:ln w="25400" cmpd="sng">
            <a:solidFill>
              <a:schemeClr val="bg1"/>
            </a:solidFill>
          </a:ln>
          <a:effectLst>
            <a:glow rad="38100">
              <a:schemeClr val="tx1"/>
            </a:glow>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val="284609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grafy - řádkový kombinovaný">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2" y="511630"/>
            <a:ext cx="4644008" cy="6346371"/>
          </a:xfrm>
          <a:prstGeom prst="rect">
            <a:avLst/>
          </a:prstGeom>
          <a:pattFill prst="lgCheck">
            <a:fgClr>
              <a:schemeClr val="bg2">
                <a:lumMod val="90000"/>
              </a:schemeClr>
            </a:fgClr>
            <a:bgClr>
              <a:schemeClr val="bg1"/>
            </a:bgClr>
          </a:pattFill>
          <a:ln w="25400" cmpd="sng">
            <a:noFill/>
          </a:ln>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8" name="Zástupný symbol pro text 3"/>
          <p:cNvSpPr>
            <a:spLocks noGrp="1"/>
          </p:cNvSpPr>
          <p:nvPr>
            <p:ph type="body" sz="half" idx="2" hasCustomPrompt="1"/>
          </p:nvPr>
        </p:nvSpPr>
        <p:spPr>
          <a:xfrm>
            <a:off x="5148064" y="1844824"/>
            <a:ext cx="3528392"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5004048" y="980728"/>
            <a:ext cx="3888432"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6" name="Zástupný symbol pro text 3"/>
          <p:cNvSpPr>
            <a:spLocks noGrp="1"/>
          </p:cNvSpPr>
          <p:nvPr>
            <p:ph type="body" sz="quarter" idx="16"/>
          </p:nvPr>
        </p:nvSpPr>
        <p:spPr>
          <a:xfrm>
            <a:off x="5148064"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257024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a:prstGeom prst="rect">
            <a:avLst/>
          </a:prstGeo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95EC1D4A-A796-47C3-A63E-CE236FB377E2}" type="datetimeFigureOut">
              <a:rPr lang="cs-CZ" smtClean="0">
                <a:solidFill>
                  <a:prstClr val="black">
                    <a:tint val="75000"/>
                  </a:prstClr>
                </a:solidFill>
              </a:rPr>
              <a:pPr/>
              <a:t>25.3.2019</a:t>
            </a:fld>
            <a:endParaRPr lang="cs-CZ" dirty="0">
              <a:solidFill>
                <a:prstClr val="black">
                  <a:tint val="75000"/>
                </a:prstClr>
              </a:solidFill>
            </a:endParaRPr>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dirty="0">
              <a:solidFill>
                <a:prstClr val="black">
                  <a:tint val="75000"/>
                </a:prstClr>
              </a:solidFill>
            </a:endParaRPr>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p>
            <a:fld id="{AC57A5DF-1266-40EA-9282-1E66B9DE06C0}"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3974948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0351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472"/>
            <a:ext cx="9144000" cy="6885384"/>
          </a:xfrm>
          <a:prstGeom prst="rect">
            <a:avLst/>
          </a:prstGeom>
        </p:spPr>
      </p:pic>
    </p:spTree>
    <p:extLst>
      <p:ext uri="{BB962C8B-B14F-4D97-AF65-F5344CB8AC3E}">
        <p14:creationId xmlns:p14="http://schemas.microsoft.com/office/powerpoint/2010/main" val="1101999735"/>
      </p:ext>
    </p:extLst>
  </p:cSld>
  <p:clrMapOvr>
    <a:masterClrMapping/>
  </p:clrMapOvr>
  <p:timing>
    <p:tnLst>
      <p:par>
        <p:cTn id="1" dur="indefinite" restart="never" nodeType="tmRoot"/>
      </p:par>
    </p:tn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472"/>
            <a:ext cx="9144000" cy="6885384"/>
          </a:xfrm>
          <a:prstGeom prst="rect">
            <a:avLst/>
          </a:prstGeom>
        </p:spPr>
      </p:pic>
    </p:spTree>
    <p:extLst>
      <p:ext uri="{BB962C8B-B14F-4D97-AF65-F5344CB8AC3E}">
        <p14:creationId xmlns:p14="http://schemas.microsoft.com/office/powerpoint/2010/main" val="3204310968"/>
      </p:ext>
    </p:extLst>
  </p:cSld>
  <p:clrMapOvr>
    <a:masterClrMapping/>
  </p:clrMapOvr>
  <p:timing>
    <p:tnLst>
      <p:par>
        <p:cTn id="1" dur="indefinite" restart="never" nodeType="tmRoot"/>
      </p:par>
    </p:tnLst>
  </p:timing>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8"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24518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vou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8" y="1628800"/>
            <a:ext cx="7704856" cy="4104456"/>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273368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vousloupcový layout s podnadpisy">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8" y="1916832"/>
            <a:ext cx="7704856" cy="388843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4" name="Zástupný symbol pro text 3"/>
          <p:cNvSpPr>
            <a:spLocks noGrp="1"/>
          </p:cNvSpPr>
          <p:nvPr>
            <p:ph type="body" sz="quarter" idx="15"/>
          </p:nvPr>
        </p:nvSpPr>
        <p:spPr>
          <a:xfrm>
            <a:off x="4693159" y="1556798"/>
            <a:ext cx="3743697" cy="288057"/>
          </a:xfrm>
          <a:prstGeom prst="rect">
            <a:avLst/>
          </a:prstGeom>
        </p:spPr>
        <p:txBody>
          <a:bodyPr/>
          <a:lstStyle>
            <a:lvl1pPr marL="0" indent="0">
              <a:buNone/>
              <a:defRPr sz="14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7" name="Zástupný symbol pro text 3"/>
          <p:cNvSpPr>
            <a:spLocks noGrp="1"/>
          </p:cNvSpPr>
          <p:nvPr>
            <p:ph type="body" sz="quarter" idx="16"/>
          </p:nvPr>
        </p:nvSpPr>
        <p:spPr>
          <a:xfrm>
            <a:off x="755578" y="1556798"/>
            <a:ext cx="3816424" cy="288057"/>
          </a:xfrm>
          <a:prstGeom prst="rect">
            <a:avLst/>
          </a:prstGeom>
        </p:spPr>
        <p:txBody>
          <a:bodyPr/>
          <a:lstStyle>
            <a:lvl1pPr marL="0" indent="0">
              <a:buNone/>
              <a:defRPr sz="14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253068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ří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8" y="1628800"/>
            <a:ext cx="7704856" cy="4104456"/>
          </a:xfrm>
          <a:prstGeom prst="rect">
            <a:avLst/>
          </a:prstGeom>
        </p:spPr>
        <p:txBody>
          <a:bodyPr numCol="3"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55855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řísloupcový layout s podnadpisy">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8" y="1844824"/>
            <a:ext cx="7704856" cy="3888432"/>
          </a:xfrm>
          <a:prstGeom prst="rect">
            <a:avLst/>
          </a:prstGeom>
        </p:spPr>
        <p:txBody>
          <a:bodyPr numCol="3"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7" name="Zástupný symbol pro text 3"/>
          <p:cNvSpPr>
            <a:spLocks noGrp="1"/>
          </p:cNvSpPr>
          <p:nvPr>
            <p:ph type="body" sz="quarter" idx="17"/>
          </p:nvPr>
        </p:nvSpPr>
        <p:spPr>
          <a:xfrm>
            <a:off x="3381772"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10" name="Zástupný symbol pro text 3"/>
          <p:cNvSpPr>
            <a:spLocks noGrp="1"/>
          </p:cNvSpPr>
          <p:nvPr>
            <p:ph type="body" sz="quarter" idx="18"/>
          </p:nvPr>
        </p:nvSpPr>
        <p:spPr>
          <a:xfrm>
            <a:off x="6012160"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265805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y - sloupc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9" y="1844824"/>
            <a:ext cx="288032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58196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fy - řádk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4437112"/>
            <a:ext cx="7776864" cy="136815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4149061"/>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3767123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fy - řádkový kombinovan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8"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4149117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396897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8"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797993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ělicí list">
    <p:spTree>
      <p:nvGrpSpPr>
        <p:cNvPr id="1" name=""/>
        <p:cNvGrpSpPr/>
        <p:nvPr/>
      </p:nvGrpSpPr>
      <p:grpSpPr>
        <a:xfrm>
          <a:off x="0" y="0"/>
          <a:ext cx="0" cy="0"/>
          <a:chOff x="0" y="0"/>
          <a:chExt cx="0" cy="0"/>
        </a:xfrm>
      </p:grpSpPr>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7" y="0"/>
            <a:ext cx="9138931" cy="6858000"/>
          </a:xfrm>
          <a:prstGeom prst="rect">
            <a:avLst/>
          </a:prstGeom>
        </p:spPr>
      </p:pic>
      <p:sp>
        <p:nvSpPr>
          <p:cNvPr id="9" name="Zástupný symbol pro text 3"/>
          <p:cNvSpPr>
            <a:spLocks noGrp="1"/>
          </p:cNvSpPr>
          <p:nvPr>
            <p:ph type="body" sz="half" idx="13" hasCustomPrompt="1"/>
          </p:nvPr>
        </p:nvSpPr>
        <p:spPr>
          <a:xfrm>
            <a:off x="1151112" y="1916832"/>
            <a:ext cx="7992888" cy="1512168"/>
          </a:xfrm>
          <a:prstGeom prst="rect">
            <a:avLst/>
          </a:prstGeom>
        </p:spPr>
        <p:txBody>
          <a:bodyPr>
            <a:noAutofit/>
          </a:bodyPr>
          <a:lstStyle>
            <a:lvl1pPr marL="0" indent="0" algn="l">
              <a:buNone/>
              <a:defRPr sz="4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cxnSp>
        <p:nvCxnSpPr>
          <p:cNvPr id="5" name="Přímá spojnice 4"/>
          <p:cNvCxnSpPr/>
          <p:nvPr userDrawn="1"/>
        </p:nvCxnSpPr>
        <p:spPr>
          <a:xfrm flipV="1">
            <a:off x="960220" y="0"/>
            <a:ext cx="0" cy="24208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413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ělicí list - prázdný">
    <p:bg>
      <p:bgPr>
        <a:solidFill>
          <a:srgbClr val="E73029"/>
        </a:solidFill>
        <a:effectLst/>
      </p:bgPr>
    </p:bg>
    <p:spTree>
      <p:nvGrpSpPr>
        <p:cNvPr id="1" name=""/>
        <p:cNvGrpSpPr/>
        <p:nvPr/>
      </p:nvGrpSpPr>
      <p:grpSpPr>
        <a:xfrm>
          <a:off x="0" y="0"/>
          <a:ext cx="0" cy="0"/>
          <a:chOff x="0" y="0"/>
          <a:chExt cx="0" cy="0"/>
        </a:xfrm>
      </p:grpSpPr>
      <p:sp>
        <p:nvSpPr>
          <p:cNvPr id="2" name="Obdélník 1"/>
          <p:cNvSpPr/>
          <p:nvPr userDrawn="1"/>
        </p:nvSpPr>
        <p:spPr>
          <a:xfrm>
            <a:off x="12948"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Tree>
    <p:extLst>
      <p:ext uri="{BB962C8B-B14F-4D97-AF65-F5344CB8AC3E}">
        <p14:creationId xmlns:p14="http://schemas.microsoft.com/office/powerpoint/2010/main" val="923085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brázek - team">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4" name="Picture Placeholder 2"/>
          <p:cNvSpPr>
            <a:spLocks noGrp="1"/>
          </p:cNvSpPr>
          <p:nvPr>
            <p:ph type="pic" sz="quarter" idx="15" hasCustomPrompt="1"/>
          </p:nvPr>
        </p:nvSpPr>
        <p:spPr>
          <a:xfrm flipH="1">
            <a:off x="3747126" y="1645551"/>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6" name="Picture Placeholder 2"/>
          <p:cNvSpPr>
            <a:spLocks noGrp="1"/>
          </p:cNvSpPr>
          <p:nvPr>
            <p:ph type="pic" sz="quarter" idx="16" hasCustomPrompt="1"/>
          </p:nvPr>
        </p:nvSpPr>
        <p:spPr>
          <a:xfrm flipH="1">
            <a:off x="629922" y="3879065"/>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7" name="Picture Placeholder 2"/>
          <p:cNvSpPr>
            <a:spLocks noGrp="1"/>
          </p:cNvSpPr>
          <p:nvPr>
            <p:ph type="pic" sz="quarter" idx="17" hasCustomPrompt="1"/>
          </p:nvPr>
        </p:nvSpPr>
        <p:spPr>
          <a:xfrm flipH="1">
            <a:off x="2193934" y="3861051"/>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8" name="Picture Placeholder 2"/>
          <p:cNvSpPr>
            <a:spLocks noGrp="1"/>
          </p:cNvSpPr>
          <p:nvPr>
            <p:ph type="pic" sz="quarter" idx="18" hasCustomPrompt="1"/>
          </p:nvPr>
        </p:nvSpPr>
        <p:spPr>
          <a:xfrm flipH="1">
            <a:off x="3781376" y="3861051"/>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9" name="Picture Placeholder 2"/>
          <p:cNvSpPr>
            <a:spLocks noGrp="1"/>
          </p:cNvSpPr>
          <p:nvPr>
            <p:ph type="pic" sz="quarter" idx="19" hasCustomPrompt="1"/>
          </p:nvPr>
        </p:nvSpPr>
        <p:spPr>
          <a:xfrm flipH="1">
            <a:off x="5382763" y="3861051"/>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40" name="Picture Placeholder 2"/>
          <p:cNvSpPr>
            <a:spLocks noGrp="1"/>
          </p:cNvSpPr>
          <p:nvPr>
            <p:ph type="pic" sz="quarter" idx="20" hasCustomPrompt="1"/>
          </p:nvPr>
        </p:nvSpPr>
        <p:spPr>
          <a:xfrm flipH="1">
            <a:off x="6948267" y="3861051"/>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val="378120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brázek - mozaika">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6981" y="515986"/>
            <a:ext cx="3340883" cy="305703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8" name="Zástupný symbol pro text 3"/>
          <p:cNvSpPr>
            <a:spLocks noGrp="1"/>
          </p:cNvSpPr>
          <p:nvPr>
            <p:ph type="body" sz="half" idx="2" hasCustomPrompt="1"/>
          </p:nvPr>
        </p:nvSpPr>
        <p:spPr>
          <a:xfrm>
            <a:off x="6228187"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084170" y="980728"/>
            <a:ext cx="2664296"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6228184"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13" name="Picture Placeholder 2"/>
          <p:cNvSpPr>
            <a:spLocks noGrp="1"/>
          </p:cNvSpPr>
          <p:nvPr>
            <p:ph type="pic" sz="quarter" idx="17" hasCustomPrompt="1"/>
          </p:nvPr>
        </p:nvSpPr>
        <p:spPr>
          <a:xfrm>
            <a:off x="1" y="3573016"/>
            <a:ext cx="2411760" cy="32849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14" name="Picture Placeholder 2"/>
          <p:cNvSpPr>
            <a:spLocks noGrp="1"/>
          </p:cNvSpPr>
          <p:nvPr>
            <p:ph type="pic" sz="quarter" idx="18" hasCustomPrompt="1"/>
          </p:nvPr>
        </p:nvSpPr>
        <p:spPr>
          <a:xfrm>
            <a:off x="3347868" y="506799"/>
            <a:ext cx="2376263" cy="305703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15" name="Picture Placeholder 2"/>
          <p:cNvSpPr>
            <a:spLocks noGrp="1"/>
          </p:cNvSpPr>
          <p:nvPr>
            <p:ph type="pic" sz="quarter" idx="19" hasCustomPrompt="1"/>
          </p:nvPr>
        </p:nvSpPr>
        <p:spPr>
          <a:xfrm>
            <a:off x="2411762" y="3573016"/>
            <a:ext cx="3312368" cy="32849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val="1934024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1+#ppt_w/2"/>
                                          </p:val>
                                        </p:tav>
                                        <p:tav tm="100000">
                                          <p:val>
                                            <p:strVal val="#ppt_x"/>
                                          </p:val>
                                        </p:tav>
                                      </p:tavLst>
                                    </p:anim>
                                    <p:anim calcmode="lin" valueType="num">
                                      <p:cBhvr additive="base">
                                        <p:cTn id="16" dur="1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1+#ppt_w/2"/>
                                          </p:val>
                                        </p:tav>
                                        <p:tav tm="100000">
                                          <p:val>
                                            <p:strVal val="#ppt_x"/>
                                          </p:val>
                                        </p:tav>
                                      </p:tavLst>
                                    </p:anim>
                                    <p:anim calcmode="lin" valueType="num">
                                      <p:cBhvr additive="base">
                                        <p:cTn id="20"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brázek - ořez - vpravo">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8"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7" name="Picture Placeholder 2"/>
          <p:cNvSpPr>
            <a:spLocks noGrp="1"/>
          </p:cNvSpPr>
          <p:nvPr>
            <p:ph type="pic" sz="quarter" idx="10" hasCustomPrompt="1"/>
          </p:nvPr>
        </p:nvSpPr>
        <p:spPr>
          <a:xfrm>
            <a:off x="4644010" y="1196752"/>
            <a:ext cx="4032448" cy="4464496"/>
          </a:xfrm>
          <a:prstGeom prst="rect">
            <a:avLst/>
          </a:prstGeom>
          <a:pattFill prst="lgCheck">
            <a:fgClr>
              <a:schemeClr val="bg2">
                <a:lumMod val="90000"/>
              </a:schemeClr>
            </a:fgClr>
            <a:bgClr>
              <a:schemeClr val="bg1"/>
            </a:bgClr>
          </a:pattFill>
          <a:ln w="25400" cmpd="sng">
            <a:solidFill>
              <a:schemeClr val="bg1"/>
            </a:solidFill>
          </a:ln>
          <a:effectLst>
            <a:glow rad="38100">
              <a:schemeClr val="tx1"/>
            </a:glow>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val="115607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grafy - řádkový kombinovaný">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2" y="511630"/>
            <a:ext cx="4644008" cy="6346371"/>
          </a:xfrm>
          <a:prstGeom prst="rect">
            <a:avLst/>
          </a:prstGeom>
          <a:pattFill prst="lgCheck">
            <a:fgClr>
              <a:schemeClr val="bg2">
                <a:lumMod val="90000"/>
              </a:schemeClr>
            </a:fgClr>
            <a:bgClr>
              <a:schemeClr val="bg1"/>
            </a:bgClr>
          </a:pattFill>
          <a:ln w="25400" cmpd="sng">
            <a:noFill/>
          </a:ln>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8" name="Zástupný symbol pro text 3"/>
          <p:cNvSpPr>
            <a:spLocks noGrp="1"/>
          </p:cNvSpPr>
          <p:nvPr>
            <p:ph type="body" sz="half" idx="2" hasCustomPrompt="1"/>
          </p:nvPr>
        </p:nvSpPr>
        <p:spPr>
          <a:xfrm>
            <a:off x="5148064" y="1844824"/>
            <a:ext cx="3528392"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5004048" y="980728"/>
            <a:ext cx="3888432"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6" name="Zástupný symbol pro text 3"/>
          <p:cNvSpPr>
            <a:spLocks noGrp="1"/>
          </p:cNvSpPr>
          <p:nvPr>
            <p:ph type="body" sz="quarter" idx="16"/>
          </p:nvPr>
        </p:nvSpPr>
        <p:spPr>
          <a:xfrm>
            <a:off x="5148064"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415359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ou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8" y="1628800"/>
            <a:ext cx="7704856" cy="4104456"/>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308889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ousloupcový layout s podnadpisy">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8" y="1916832"/>
            <a:ext cx="7704856" cy="388843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4" name="Zástupný symbol pro text 3"/>
          <p:cNvSpPr>
            <a:spLocks noGrp="1"/>
          </p:cNvSpPr>
          <p:nvPr>
            <p:ph type="body" sz="quarter" idx="15"/>
          </p:nvPr>
        </p:nvSpPr>
        <p:spPr>
          <a:xfrm>
            <a:off x="4693159" y="1556798"/>
            <a:ext cx="3743697" cy="288057"/>
          </a:xfrm>
          <a:prstGeom prst="rect">
            <a:avLst/>
          </a:prstGeom>
        </p:spPr>
        <p:txBody>
          <a:bodyPr/>
          <a:lstStyle>
            <a:lvl1pPr marL="0" indent="0">
              <a:buNone/>
              <a:defRPr sz="14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7" name="Zástupný symbol pro text 3"/>
          <p:cNvSpPr>
            <a:spLocks noGrp="1"/>
          </p:cNvSpPr>
          <p:nvPr>
            <p:ph type="body" sz="quarter" idx="16"/>
          </p:nvPr>
        </p:nvSpPr>
        <p:spPr>
          <a:xfrm>
            <a:off x="755578" y="1556798"/>
            <a:ext cx="3816424" cy="288057"/>
          </a:xfrm>
          <a:prstGeom prst="rect">
            <a:avLst/>
          </a:prstGeom>
        </p:spPr>
        <p:txBody>
          <a:bodyPr/>
          <a:lstStyle>
            <a:lvl1pPr marL="0" indent="0">
              <a:buNone/>
              <a:defRPr sz="14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424653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ří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8" y="1628800"/>
            <a:ext cx="7704856" cy="4104456"/>
          </a:xfrm>
          <a:prstGeom prst="rect">
            <a:avLst/>
          </a:prstGeom>
        </p:spPr>
        <p:txBody>
          <a:bodyPr numCol="3"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2989066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řísloupcový layout s podnadpisy">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8" y="1844824"/>
            <a:ext cx="7704856" cy="3888432"/>
          </a:xfrm>
          <a:prstGeom prst="rect">
            <a:avLst/>
          </a:prstGeom>
        </p:spPr>
        <p:txBody>
          <a:bodyPr numCol="3"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7" name="Zástupný symbol pro text 3"/>
          <p:cNvSpPr>
            <a:spLocks noGrp="1"/>
          </p:cNvSpPr>
          <p:nvPr>
            <p:ph type="body" sz="quarter" idx="17"/>
          </p:nvPr>
        </p:nvSpPr>
        <p:spPr>
          <a:xfrm>
            <a:off x="3381772"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10" name="Zástupný symbol pro text 3"/>
          <p:cNvSpPr>
            <a:spLocks noGrp="1"/>
          </p:cNvSpPr>
          <p:nvPr>
            <p:ph type="body" sz="quarter" idx="18"/>
          </p:nvPr>
        </p:nvSpPr>
        <p:spPr>
          <a:xfrm>
            <a:off x="6012160"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353513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y - sloupc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9" y="1844824"/>
            <a:ext cx="288032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8"/>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98641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y - řádk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4437112"/>
            <a:ext cx="7776864" cy="136815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2"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4149061"/>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315466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585331" y="6093301"/>
            <a:ext cx="1271632" cy="576635"/>
          </a:xfrm>
          <a:prstGeom prst="rect">
            <a:avLst/>
          </a:prstGeom>
        </p:spPr>
      </p:pic>
      <p:pic>
        <p:nvPicPr>
          <p:cNvPr id="10" name="Obrázek 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550269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97" r:id="rId18"/>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585331" y="6093301"/>
            <a:ext cx="1271632" cy="576635"/>
          </a:xfrm>
          <a:prstGeom prst="rect">
            <a:avLst/>
          </a:prstGeom>
        </p:spPr>
      </p:pic>
      <p:pic>
        <p:nvPicPr>
          <p:cNvPr id="10" name="Obrázek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14118990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microsoft.com/office/2007/relationships/hdphoto" Target="../media/hdphoto2.wdp"/><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hyperlink" Target="https://www.linkedin.com/company/-esk-exportn-banka-czech-export-bank-" TargetMode="External"/><Relationship Id="rId3" Type="http://schemas.openxmlformats.org/officeDocument/2006/relationships/hyperlink" Target="mailto:ceb@ceb.cz" TargetMode="External"/><Relationship Id="rId7" Type="http://schemas.openxmlformats.org/officeDocument/2006/relationships/image" Target="../media/image5.wmf"/><Relationship Id="rId2" Type="http://schemas.openxmlformats.org/officeDocument/2006/relationships/hyperlink" Target="http://www.ceb.cz/" TargetMode="External"/><Relationship Id="rId1" Type="http://schemas.openxmlformats.org/officeDocument/2006/relationships/slideLayout" Target="../slideLayouts/slideLayout3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www.twitter.com/ceb_exp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4221186"/>
            <a:ext cx="9144000" cy="10800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84"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490" y="5431610"/>
            <a:ext cx="2736662" cy="123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179512" y="4215822"/>
            <a:ext cx="8712968" cy="954107"/>
          </a:xfrm>
          <a:prstGeom prst="rect">
            <a:avLst/>
          </a:prstGeom>
        </p:spPr>
        <p:txBody>
          <a:bodyPr wrap="square">
            <a:spAutoFit/>
          </a:bodyPr>
          <a:lstStyle/>
          <a:p>
            <a:r>
              <a:rPr lang="cs-CZ" sz="2800" b="1" dirty="0" smtClean="0">
                <a:solidFill>
                  <a:schemeClr val="bg1"/>
                </a:solidFill>
              </a:rPr>
              <a:t>Současnost a perspektiva českého zemědělství</a:t>
            </a:r>
          </a:p>
          <a:p>
            <a:r>
              <a:rPr lang="cs-CZ" sz="1400" b="1" dirty="0" smtClean="0">
                <a:solidFill>
                  <a:schemeClr val="bg1"/>
                </a:solidFill>
              </a:rPr>
              <a:t>25. </a:t>
            </a:r>
            <a:r>
              <a:rPr lang="cs-CZ" sz="1400" b="1" dirty="0">
                <a:solidFill>
                  <a:schemeClr val="bg1"/>
                </a:solidFill>
              </a:rPr>
              <a:t>3</a:t>
            </a:r>
            <a:r>
              <a:rPr lang="cs-CZ" sz="1400" b="1" dirty="0" smtClean="0">
                <a:solidFill>
                  <a:schemeClr val="bg1"/>
                </a:solidFill>
              </a:rPr>
              <a:t>. 2019 | 226. </a:t>
            </a:r>
            <a:r>
              <a:rPr lang="cs-CZ" sz="1400" b="1" dirty="0">
                <a:solidFill>
                  <a:schemeClr val="bg1"/>
                </a:solidFill>
              </a:rPr>
              <a:t>Žofínské fórum | </a:t>
            </a:r>
            <a:r>
              <a:rPr lang="cs-CZ" sz="1400" b="1" dirty="0" smtClean="0">
                <a:solidFill>
                  <a:schemeClr val="bg1"/>
                </a:solidFill>
              </a:rPr>
              <a:t>palác Žofín</a:t>
            </a:r>
            <a:endParaRPr lang="cs-CZ" sz="1400" b="1" dirty="0">
              <a:solidFill>
                <a:schemeClr val="bg1"/>
              </a:solidFill>
            </a:endParaRPr>
          </a:p>
          <a:p>
            <a:r>
              <a:rPr lang="cs-CZ" sz="1400" b="1" dirty="0">
                <a:solidFill>
                  <a:schemeClr val="bg1"/>
                </a:solidFill>
              </a:rPr>
              <a:t>Ing. </a:t>
            </a:r>
            <a:r>
              <a:rPr lang="cs-CZ" sz="1400" b="1" dirty="0" smtClean="0">
                <a:solidFill>
                  <a:schemeClr val="bg1"/>
                </a:solidFill>
              </a:rPr>
              <a:t>Petr </a:t>
            </a:r>
            <a:r>
              <a:rPr lang="cs-CZ" sz="1400" b="1" dirty="0" err="1" smtClean="0">
                <a:solidFill>
                  <a:schemeClr val="bg1"/>
                </a:solidFill>
              </a:rPr>
              <a:t>Križan</a:t>
            </a:r>
            <a:r>
              <a:rPr lang="cs-CZ" sz="1400" b="1" dirty="0" smtClean="0">
                <a:solidFill>
                  <a:schemeClr val="bg1"/>
                </a:solidFill>
              </a:rPr>
              <a:t>|  ředitel </a:t>
            </a:r>
            <a:r>
              <a:rPr lang="cs-CZ" sz="1400" b="1" dirty="0">
                <a:solidFill>
                  <a:schemeClr val="bg1"/>
                </a:solidFill>
              </a:rPr>
              <a:t>odboru mezinárodní vztahy a komunikace</a:t>
            </a:r>
          </a:p>
        </p:txBody>
      </p:sp>
      <p:sp>
        <p:nvSpPr>
          <p:cNvPr id="6" name="Obdélník 5"/>
          <p:cNvSpPr/>
          <p:nvPr/>
        </p:nvSpPr>
        <p:spPr>
          <a:xfrm>
            <a:off x="7236296" y="5733256"/>
            <a:ext cx="1728192" cy="100811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6" name="Obrázek 55"/>
          <p:cNvPicPr>
            <a:picLocks noChangeAspect="1"/>
          </p:cNvPicPr>
          <p:nvPr/>
        </p:nvPicPr>
        <p:blipFill rotWithShape="1">
          <a:blip r:embed="rId4" cstate="print">
            <a:extLst>
              <a:ext uri="{28A0092B-C50C-407E-A947-70E740481C1C}">
                <a14:useLocalDpi xmlns:a14="http://schemas.microsoft.com/office/drawing/2010/main" val="0"/>
              </a:ext>
            </a:extLst>
          </a:blip>
          <a:srcRect t="29613" b="846"/>
          <a:stretch/>
        </p:blipFill>
        <p:spPr>
          <a:xfrm>
            <a:off x="0" y="-34684"/>
            <a:ext cx="9144000" cy="4255772"/>
          </a:xfrm>
          <a:prstGeom prst="rect">
            <a:avLst/>
          </a:prstGeom>
        </p:spPr>
      </p:pic>
    </p:spTree>
    <p:extLst>
      <p:ext uri="{BB962C8B-B14F-4D97-AF65-F5344CB8AC3E}">
        <p14:creationId xmlns:p14="http://schemas.microsoft.com/office/powerpoint/2010/main" val="3373900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ástupný symbol pro text 17"/>
          <p:cNvSpPr>
            <a:spLocks noGrp="1"/>
          </p:cNvSpPr>
          <p:nvPr>
            <p:ph type="body" sz="quarter" idx="14"/>
          </p:nvPr>
        </p:nvSpPr>
        <p:spPr/>
        <p:txBody>
          <a:bodyPr/>
          <a:lstStyle/>
          <a:p>
            <a:r>
              <a:rPr lang="cs-CZ" b="1" dirty="0" smtClean="0">
                <a:latin typeface="+mj-lt"/>
              </a:rPr>
              <a:t>O ČEB</a:t>
            </a:r>
            <a:endParaRPr lang="cs-CZ" b="1" dirty="0">
              <a:latin typeface="+mj-lt"/>
            </a:endParaRPr>
          </a:p>
        </p:txBody>
      </p:sp>
      <p:grpSp>
        <p:nvGrpSpPr>
          <p:cNvPr id="36" name="Group 18"/>
          <p:cNvGrpSpPr/>
          <p:nvPr/>
        </p:nvGrpSpPr>
        <p:grpSpPr>
          <a:xfrm>
            <a:off x="-68909" y="2092712"/>
            <a:ext cx="4571821" cy="1556851"/>
            <a:chOff x="0" y="1633537"/>
            <a:chExt cx="6027739" cy="2052638"/>
          </a:xfrm>
        </p:grpSpPr>
        <p:sp>
          <p:nvSpPr>
            <p:cNvPr id="56" name="Freeform 7"/>
            <p:cNvSpPr>
              <a:spLocks/>
            </p:cNvSpPr>
            <p:nvPr/>
          </p:nvSpPr>
          <p:spPr bwMode="auto">
            <a:xfrm>
              <a:off x="2349501" y="1633537"/>
              <a:ext cx="3678238" cy="2052638"/>
            </a:xfrm>
            <a:custGeom>
              <a:avLst/>
              <a:gdLst>
                <a:gd name="T0" fmla="*/ 209 w 456"/>
                <a:gd name="T1" fmla="*/ 199 h 254"/>
                <a:gd name="T2" fmla="*/ 0 w 456"/>
                <a:gd name="T3" fmla="*/ 199 h 254"/>
                <a:gd name="T4" fmla="*/ 0 w 456"/>
                <a:gd name="T5" fmla="*/ 254 h 254"/>
                <a:gd name="T6" fmla="*/ 257 w 456"/>
                <a:gd name="T7" fmla="*/ 254 h 254"/>
                <a:gd name="T8" fmla="*/ 456 w 456"/>
                <a:gd name="T9" fmla="*/ 55 h 254"/>
                <a:gd name="T10" fmla="*/ 456 w 456"/>
                <a:gd name="T11" fmla="*/ 0 h 254"/>
                <a:gd name="T12" fmla="*/ 209 w 456"/>
                <a:gd name="T13" fmla="*/ 199 h 254"/>
              </a:gdLst>
              <a:ahLst/>
              <a:cxnLst>
                <a:cxn ang="0">
                  <a:pos x="T0" y="T1"/>
                </a:cxn>
                <a:cxn ang="0">
                  <a:pos x="T2" y="T3"/>
                </a:cxn>
                <a:cxn ang="0">
                  <a:pos x="T4" y="T5"/>
                </a:cxn>
                <a:cxn ang="0">
                  <a:pos x="T6" y="T7"/>
                </a:cxn>
                <a:cxn ang="0">
                  <a:pos x="T8" y="T9"/>
                </a:cxn>
                <a:cxn ang="0">
                  <a:pos x="T10" y="T11"/>
                </a:cxn>
                <a:cxn ang="0">
                  <a:pos x="T12" y="T13"/>
                </a:cxn>
              </a:cxnLst>
              <a:rect l="0" t="0" r="r" b="b"/>
              <a:pathLst>
                <a:path w="456" h="254">
                  <a:moveTo>
                    <a:pt x="209" y="199"/>
                  </a:moveTo>
                  <a:cubicBezTo>
                    <a:pt x="0" y="199"/>
                    <a:pt x="0" y="199"/>
                    <a:pt x="0" y="199"/>
                  </a:cubicBezTo>
                  <a:cubicBezTo>
                    <a:pt x="0" y="254"/>
                    <a:pt x="0" y="254"/>
                    <a:pt x="0" y="254"/>
                  </a:cubicBezTo>
                  <a:cubicBezTo>
                    <a:pt x="32" y="254"/>
                    <a:pt x="232" y="254"/>
                    <a:pt x="257" y="254"/>
                  </a:cubicBezTo>
                  <a:cubicBezTo>
                    <a:pt x="261" y="146"/>
                    <a:pt x="348" y="59"/>
                    <a:pt x="456" y="55"/>
                  </a:cubicBezTo>
                  <a:cubicBezTo>
                    <a:pt x="456" y="0"/>
                    <a:pt x="456" y="0"/>
                    <a:pt x="456" y="0"/>
                  </a:cubicBezTo>
                  <a:cubicBezTo>
                    <a:pt x="337" y="4"/>
                    <a:pt x="237" y="87"/>
                    <a:pt x="209" y="19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7" name="Rectangle 14"/>
            <p:cNvSpPr/>
            <p:nvPr/>
          </p:nvSpPr>
          <p:spPr>
            <a:xfrm>
              <a:off x="0" y="3244132"/>
              <a:ext cx="2349501" cy="442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37" name="Group 21"/>
          <p:cNvGrpSpPr/>
          <p:nvPr/>
        </p:nvGrpSpPr>
        <p:grpSpPr>
          <a:xfrm>
            <a:off x="-68909" y="3748296"/>
            <a:ext cx="4571821" cy="1556852"/>
            <a:chOff x="0" y="3816349"/>
            <a:chExt cx="6027739" cy="2052639"/>
          </a:xfrm>
        </p:grpSpPr>
        <p:sp>
          <p:nvSpPr>
            <p:cNvPr id="54" name="Freeform 8"/>
            <p:cNvSpPr>
              <a:spLocks/>
            </p:cNvSpPr>
            <p:nvPr/>
          </p:nvSpPr>
          <p:spPr bwMode="auto">
            <a:xfrm>
              <a:off x="2349501" y="3816350"/>
              <a:ext cx="3678238" cy="2052638"/>
            </a:xfrm>
            <a:custGeom>
              <a:avLst/>
              <a:gdLst>
                <a:gd name="T0" fmla="*/ 257 w 456"/>
                <a:gd name="T1" fmla="*/ 0 h 254"/>
                <a:gd name="T2" fmla="*/ 0 w 456"/>
                <a:gd name="T3" fmla="*/ 0 h 254"/>
                <a:gd name="T4" fmla="*/ 0 w 456"/>
                <a:gd name="T5" fmla="*/ 55 h 254"/>
                <a:gd name="T6" fmla="*/ 209 w 456"/>
                <a:gd name="T7" fmla="*/ 55 h 254"/>
                <a:gd name="T8" fmla="*/ 456 w 456"/>
                <a:gd name="T9" fmla="*/ 254 h 254"/>
                <a:gd name="T10" fmla="*/ 456 w 456"/>
                <a:gd name="T11" fmla="*/ 199 h 254"/>
                <a:gd name="T12" fmla="*/ 257 w 456"/>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456" h="254">
                  <a:moveTo>
                    <a:pt x="257" y="0"/>
                  </a:moveTo>
                  <a:cubicBezTo>
                    <a:pt x="232" y="0"/>
                    <a:pt x="32" y="0"/>
                    <a:pt x="0" y="0"/>
                  </a:cubicBezTo>
                  <a:cubicBezTo>
                    <a:pt x="0" y="55"/>
                    <a:pt x="0" y="55"/>
                    <a:pt x="0" y="55"/>
                  </a:cubicBezTo>
                  <a:cubicBezTo>
                    <a:pt x="209" y="55"/>
                    <a:pt x="209" y="55"/>
                    <a:pt x="209" y="55"/>
                  </a:cubicBezTo>
                  <a:cubicBezTo>
                    <a:pt x="237" y="167"/>
                    <a:pt x="337" y="250"/>
                    <a:pt x="456" y="254"/>
                  </a:cubicBezTo>
                  <a:cubicBezTo>
                    <a:pt x="456" y="199"/>
                    <a:pt x="456" y="199"/>
                    <a:pt x="456" y="199"/>
                  </a:cubicBezTo>
                  <a:cubicBezTo>
                    <a:pt x="348" y="195"/>
                    <a:pt x="261" y="108"/>
                    <a:pt x="257"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5" name="Rectangle 15"/>
            <p:cNvSpPr/>
            <p:nvPr/>
          </p:nvSpPr>
          <p:spPr>
            <a:xfrm>
              <a:off x="0" y="3816349"/>
              <a:ext cx="2349501" cy="442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38" name="Group 19"/>
          <p:cNvGrpSpPr/>
          <p:nvPr/>
        </p:nvGrpSpPr>
        <p:grpSpPr>
          <a:xfrm>
            <a:off x="4600441" y="2092712"/>
            <a:ext cx="4577839" cy="1556851"/>
            <a:chOff x="6156326" y="1633537"/>
            <a:chExt cx="6035674" cy="2052638"/>
          </a:xfrm>
        </p:grpSpPr>
        <p:sp>
          <p:nvSpPr>
            <p:cNvPr id="52" name="Freeform 5"/>
            <p:cNvSpPr>
              <a:spLocks/>
            </p:cNvSpPr>
            <p:nvPr/>
          </p:nvSpPr>
          <p:spPr bwMode="auto">
            <a:xfrm>
              <a:off x="6156326" y="1633537"/>
              <a:ext cx="3670300" cy="2052638"/>
            </a:xfrm>
            <a:custGeom>
              <a:avLst/>
              <a:gdLst>
                <a:gd name="T0" fmla="*/ 246 w 455"/>
                <a:gd name="T1" fmla="*/ 199 h 254"/>
                <a:gd name="T2" fmla="*/ 0 w 455"/>
                <a:gd name="T3" fmla="*/ 0 h 254"/>
                <a:gd name="T4" fmla="*/ 0 w 455"/>
                <a:gd name="T5" fmla="*/ 55 h 254"/>
                <a:gd name="T6" fmla="*/ 199 w 455"/>
                <a:gd name="T7" fmla="*/ 254 h 254"/>
                <a:gd name="T8" fmla="*/ 455 w 455"/>
                <a:gd name="T9" fmla="*/ 254 h 254"/>
                <a:gd name="T10" fmla="*/ 455 w 455"/>
                <a:gd name="T11" fmla="*/ 199 h 254"/>
                <a:gd name="T12" fmla="*/ 246 w 455"/>
                <a:gd name="T13" fmla="*/ 199 h 254"/>
              </a:gdLst>
              <a:ahLst/>
              <a:cxnLst>
                <a:cxn ang="0">
                  <a:pos x="T0" y="T1"/>
                </a:cxn>
                <a:cxn ang="0">
                  <a:pos x="T2" y="T3"/>
                </a:cxn>
                <a:cxn ang="0">
                  <a:pos x="T4" y="T5"/>
                </a:cxn>
                <a:cxn ang="0">
                  <a:pos x="T6" y="T7"/>
                </a:cxn>
                <a:cxn ang="0">
                  <a:pos x="T8" y="T9"/>
                </a:cxn>
                <a:cxn ang="0">
                  <a:pos x="T10" y="T11"/>
                </a:cxn>
                <a:cxn ang="0">
                  <a:pos x="T12" y="T13"/>
                </a:cxn>
              </a:cxnLst>
              <a:rect l="0" t="0" r="r" b="b"/>
              <a:pathLst>
                <a:path w="455" h="254">
                  <a:moveTo>
                    <a:pt x="246" y="199"/>
                  </a:moveTo>
                  <a:cubicBezTo>
                    <a:pt x="219" y="87"/>
                    <a:pt x="119" y="4"/>
                    <a:pt x="0" y="0"/>
                  </a:cubicBezTo>
                  <a:cubicBezTo>
                    <a:pt x="0" y="55"/>
                    <a:pt x="0" y="55"/>
                    <a:pt x="0" y="55"/>
                  </a:cubicBezTo>
                  <a:cubicBezTo>
                    <a:pt x="107" y="59"/>
                    <a:pt x="195" y="146"/>
                    <a:pt x="199" y="254"/>
                  </a:cubicBezTo>
                  <a:cubicBezTo>
                    <a:pt x="228" y="254"/>
                    <a:pt x="424" y="254"/>
                    <a:pt x="455" y="254"/>
                  </a:cubicBezTo>
                  <a:cubicBezTo>
                    <a:pt x="455" y="199"/>
                    <a:pt x="455" y="199"/>
                    <a:pt x="455" y="199"/>
                  </a:cubicBezTo>
                  <a:lnTo>
                    <a:pt x="246" y="19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3" name="Rectangle 16"/>
            <p:cNvSpPr/>
            <p:nvPr/>
          </p:nvSpPr>
          <p:spPr>
            <a:xfrm>
              <a:off x="9826626" y="3244132"/>
              <a:ext cx="2365374" cy="4420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39" name="Group 20"/>
          <p:cNvGrpSpPr/>
          <p:nvPr/>
        </p:nvGrpSpPr>
        <p:grpSpPr>
          <a:xfrm>
            <a:off x="4600441" y="3748296"/>
            <a:ext cx="4577839" cy="1556852"/>
            <a:chOff x="6156326" y="3816349"/>
            <a:chExt cx="6035674" cy="2052639"/>
          </a:xfrm>
        </p:grpSpPr>
        <p:sp>
          <p:nvSpPr>
            <p:cNvPr id="50" name="Freeform 6"/>
            <p:cNvSpPr>
              <a:spLocks/>
            </p:cNvSpPr>
            <p:nvPr/>
          </p:nvSpPr>
          <p:spPr bwMode="auto">
            <a:xfrm>
              <a:off x="6156326" y="3816350"/>
              <a:ext cx="3670300" cy="2052638"/>
            </a:xfrm>
            <a:custGeom>
              <a:avLst/>
              <a:gdLst>
                <a:gd name="T0" fmla="*/ 199 w 455"/>
                <a:gd name="T1" fmla="*/ 0 h 254"/>
                <a:gd name="T2" fmla="*/ 0 w 455"/>
                <a:gd name="T3" fmla="*/ 199 h 254"/>
                <a:gd name="T4" fmla="*/ 0 w 455"/>
                <a:gd name="T5" fmla="*/ 254 h 254"/>
                <a:gd name="T6" fmla="*/ 246 w 455"/>
                <a:gd name="T7" fmla="*/ 55 h 254"/>
                <a:gd name="T8" fmla="*/ 455 w 455"/>
                <a:gd name="T9" fmla="*/ 55 h 254"/>
                <a:gd name="T10" fmla="*/ 455 w 455"/>
                <a:gd name="T11" fmla="*/ 0 h 254"/>
                <a:gd name="T12" fmla="*/ 199 w 45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455" h="254">
                  <a:moveTo>
                    <a:pt x="199" y="0"/>
                  </a:moveTo>
                  <a:cubicBezTo>
                    <a:pt x="195" y="108"/>
                    <a:pt x="107" y="195"/>
                    <a:pt x="0" y="199"/>
                  </a:cubicBezTo>
                  <a:cubicBezTo>
                    <a:pt x="0" y="254"/>
                    <a:pt x="0" y="254"/>
                    <a:pt x="0" y="254"/>
                  </a:cubicBezTo>
                  <a:cubicBezTo>
                    <a:pt x="119" y="250"/>
                    <a:pt x="219" y="167"/>
                    <a:pt x="246" y="55"/>
                  </a:cubicBezTo>
                  <a:cubicBezTo>
                    <a:pt x="455" y="55"/>
                    <a:pt x="455" y="55"/>
                    <a:pt x="455" y="55"/>
                  </a:cubicBezTo>
                  <a:cubicBezTo>
                    <a:pt x="455" y="0"/>
                    <a:pt x="455" y="0"/>
                    <a:pt x="455" y="0"/>
                  </a:cubicBezTo>
                  <a:cubicBezTo>
                    <a:pt x="363" y="0"/>
                    <a:pt x="291" y="0"/>
                    <a:pt x="199" y="0"/>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1" name="Rectangle 17"/>
            <p:cNvSpPr/>
            <p:nvPr/>
          </p:nvSpPr>
          <p:spPr>
            <a:xfrm>
              <a:off x="9826626" y="3816349"/>
              <a:ext cx="2365374" cy="44204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40" name="TextBox 10"/>
          <p:cNvSpPr txBox="1"/>
          <p:nvPr/>
        </p:nvSpPr>
        <p:spPr>
          <a:xfrm rot="2425313">
            <a:off x="3234576" y="2301791"/>
            <a:ext cx="2731728" cy="2731728"/>
          </a:xfrm>
          <a:prstGeom prst="rect">
            <a:avLst/>
          </a:prstGeom>
          <a:noFill/>
        </p:spPr>
        <p:txBody>
          <a:bodyPr wrap="none" rtlCol="0">
            <a:prstTxWarp prst="textArchUp">
              <a:avLst/>
            </a:prstTxWarp>
            <a:spAutoFit/>
          </a:bodyPr>
          <a:lstStyle/>
          <a:p>
            <a:pPr algn="ctr"/>
            <a:r>
              <a:rPr lang="cs-CZ" sz="1200" dirty="0" smtClean="0">
                <a:solidFill>
                  <a:schemeClr val="bg1"/>
                </a:solidFill>
                <a:latin typeface="+mj-lt"/>
              </a:rPr>
              <a:t>Teritoria</a:t>
            </a:r>
            <a:endParaRPr lang="en-US" sz="1200" dirty="0">
              <a:solidFill>
                <a:schemeClr val="bg1"/>
              </a:solidFill>
              <a:latin typeface="+mj-lt"/>
            </a:endParaRPr>
          </a:p>
        </p:txBody>
      </p:sp>
      <p:sp>
        <p:nvSpPr>
          <p:cNvPr id="41" name="TextBox 11"/>
          <p:cNvSpPr txBox="1"/>
          <p:nvPr/>
        </p:nvSpPr>
        <p:spPr>
          <a:xfrm rot="19134323">
            <a:off x="3143078" y="2303468"/>
            <a:ext cx="2731728" cy="2731728"/>
          </a:xfrm>
          <a:prstGeom prst="rect">
            <a:avLst/>
          </a:prstGeom>
          <a:noFill/>
        </p:spPr>
        <p:txBody>
          <a:bodyPr wrap="none" rtlCol="0">
            <a:prstTxWarp prst="textArchUp">
              <a:avLst/>
            </a:prstTxWarp>
            <a:spAutoFit/>
          </a:bodyPr>
          <a:lstStyle/>
          <a:p>
            <a:pPr algn="ctr"/>
            <a:r>
              <a:rPr lang="cs-CZ" sz="1200" dirty="0" smtClean="0">
                <a:solidFill>
                  <a:schemeClr val="bg1"/>
                </a:solidFill>
                <a:latin typeface="+mj-lt"/>
              </a:rPr>
              <a:t>Legislativní předpisy</a:t>
            </a:r>
            <a:endParaRPr lang="en-US" sz="1200" dirty="0">
              <a:solidFill>
                <a:schemeClr val="bg1"/>
              </a:solidFill>
              <a:latin typeface="+mj-lt"/>
            </a:endParaRPr>
          </a:p>
        </p:txBody>
      </p:sp>
      <p:sp>
        <p:nvSpPr>
          <p:cNvPr id="42" name="TextBox 12"/>
          <p:cNvSpPr txBox="1"/>
          <p:nvPr/>
        </p:nvSpPr>
        <p:spPr>
          <a:xfrm rot="18863617">
            <a:off x="3222879" y="2435876"/>
            <a:ext cx="2731728" cy="2731728"/>
          </a:xfrm>
          <a:prstGeom prst="rect">
            <a:avLst/>
          </a:prstGeom>
          <a:noFill/>
        </p:spPr>
        <p:txBody>
          <a:bodyPr wrap="none" rtlCol="0">
            <a:prstTxWarp prst="textArchDown">
              <a:avLst/>
            </a:prstTxWarp>
            <a:spAutoFit/>
          </a:bodyPr>
          <a:lstStyle/>
          <a:p>
            <a:pPr algn="ctr"/>
            <a:r>
              <a:rPr lang="cs-CZ" sz="1200" dirty="0" smtClean="0">
                <a:solidFill>
                  <a:srgbClr val="FFFFFF"/>
                </a:solidFill>
                <a:latin typeface="+mj-lt"/>
              </a:rPr>
              <a:t>Naším posláním je podpora</a:t>
            </a:r>
            <a:endParaRPr lang="en-US" sz="1200" dirty="0">
              <a:solidFill>
                <a:srgbClr val="FFFFFF"/>
              </a:solidFill>
              <a:latin typeface="+mj-lt"/>
            </a:endParaRPr>
          </a:p>
        </p:txBody>
      </p:sp>
      <p:sp>
        <p:nvSpPr>
          <p:cNvPr id="43" name="TextBox 13"/>
          <p:cNvSpPr txBox="1"/>
          <p:nvPr/>
        </p:nvSpPr>
        <p:spPr>
          <a:xfrm rot="2564712">
            <a:off x="3048075" y="2615049"/>
            <a:ext cx="2799887" cy="2482962"/>
          </a:xfrm>
          <a:prstGeom prst="rect">
            <a:avLst/>
          </a:prstGeom>
          <a:noFill/>
        </p:spPr>
        <p:txBody>
          <a:bodyPr wrap="none" rtlCol="0">
            <a:prstTxWarp prst="textArchDown">
              <a:avLst>
                <a:gd name="adj" fmla="val 19892343"/>
              </a:avLst>
            </a:prstTxWarp>
            <a:spAutoFit/>
          </a:bodyPr>
          <a:lstStyle/>
          <a:p>
            <a:pPr algn="ctr"/>
            <a:r>
              <a:rPr lang="cs-CZ" sz="1200" dirty="0" smtClean="0">
                <a:solidFill>
                  <a:srgbClr val="FFFFFF"/>
                </a:solidFill>
                <a:latin typeface="+mj-lt"/>
              </a:rPr>
              <a:t>Účastníci zahraničních misí</a:t>
            </a:r>
            <a:r>
              <a:rPr lang="en-US" sz="1200" dirty="0" smtClean="0">
                <a:solidFill>
                  <a:srgbClr val="FFFFFF"/>
                </a:solidFill>
                <a:latin typeface="+mj-lt"/>
              </a:rPr>
              <a:t> </a:t>
            </a:r>
            <a:endParaRPr lang="en-US" sz="1200" dirty="0">
              <a:solidFill>
                <a:srgbClr val="FFFFFF"/>
              </a:solidFill>
              <a:latin typeface="+mj-lt"/>
            </a:endParaRPr>
          </a:p>
        </p:txBody>
      </p:sp>
      <p:sp>
        <p:nvSpPr>
          <p:cNvPr id="44" name="Rectangle 22"/>
          <p:cNvSpPr/>
          <p:nvPr/>
        </p:nvSpPr>
        <p:spPr>
          <a:xfrm>
            <a:off x="713882" y="1988840"/>
            <a:ext cx="2317028" cy="661720"/>
          </a:xfrm>
          <a:prstGeom prst="rect">
            <a:avLst/>
          </a:prstGeom>
        </p:spPr>
        <p:txBody>
          <a:bodyPr wrap="square" lIns="121920" rIns="121920" bIns="60960">
            <a:spAutoFit/>
          </a:bodyPr>
          <a:lstStyle/>
          <a:p>
            <a:pPr marL="171450" indent="-171450">
              <a:lnSpc>
                <a:spcPct val="120000"/>
              </a:lnSpc>
              <a:buClr>
                <a:schemeClr val="accent1"/>
              </a:buClr>
              <a:buFont typeface="Arial" panose="020B0604020202020204" pitchFamily="34" charset="0"/>
              <a:buChar char="•"/>
            </a:pPr>
            <a:r>
              <a:rPr lang="cs-CZ" sz="1000" dirty="0" smtClean="0">
                <a:latin typeface="+mj-lt"/>
              </a:rPr>
              <a:t>Financování poskytujeme v souladu s pravidly Konsenzu OECD a zákonem č. 85/1995 Sb.</a:t>
            </a:r>
            <a:endParaRPr lang="en-US" sz="1000" dirty="0">
              <a:latin typeface="+mj-lt"/>
            </a:endParaRPr>
          </a:p>
        </p:txBody>
      </p:sp>
      <p:sp>
        <p:nvSpPr>
          <p:cNvPr id="45" name="Rectangle 23"/>
          <p:cNvSpPr/>
          <p:nvPr/>
        </p:nvSpPr>
        <p:spPr>
          <a:xfrm>
            <a:off x="713882" y="4670561"/>
            <a:ext cx="2317028" cy="846386"/>
          </a:xfrm>
          <a:prstGeom prst="rect">
            <a:avLst/>
          </a:prstGeom>
        </p:spPr>
        <p:txBody>
          <a:bodyPr wrap="square" lIns="121920" rIns="121920" bIns="60960">
            <a:spAutoFit/>
          </a:bodyPr>
          <a:lstStyle/>
          <a:p>
            <a:pPr marL="171450" indent="-171450">
              <a:lnSpc>
                <a:spcPct val="120000"/>
              </a:lnSpc>
              <a:buClr>
                <a:schemeClr val="accent1"/>
              </a:buClr>
              <a:buFont typeface="Arial" panose="020B0604020202020204" pitchFamily="34" charset="0"/>
              <a:buChar char="•"/>
            </a:pPr>
            <a:r>
              <a:rPr lang="cs-CZ" sz="1000" dirty="0" smtClean="0">
                <a:latin typeface="+mj-lt"/>
              </a:rPr>
              <a:t>Naším zájmem je podpora ekonomické diplomacie České republiky a realizace projektů v rámci Týmu Česko</a:t>
            </a:r>
            <a:endParaRPr lang="en-US" sz="1000" dirty="0">
              <a:latin typeface="+mj-lt"/>
            </a:endParaRPr>
          </a:p>
        </p:txBody>
      </p:sp>
      <p:sp>
        <p:nvSpPr>
          <p:cNvPr id="46" name="Rectangle 24"/>
          <p:cNvSpPr/>
          <p:nvPr/>
        </p:nvSpPr>
        <p:spPr>
          <a:xfrm>
            <a:off x="6435779" y="1804174"/>
            <a:ext cx="2317028" cy="1031051"/>
          </a:xfrm>
          <a:prstGeom prst="rect">
            <a:avLst/>
          </a:prstGeom>
        </p:spPr>
        <p:txBody>
          <a:bodyPr wrap="square" lIns="121920" rIns="121920" bIns="60960">
            <a:spAutoFit/>
          </a:bodyPr>
          <a:lstStyle/>
          <a:p>
            <a:pPr marL="171450" indent="-171450">
              <a:lnSpc>
                <a:spcPct val="120000"/>
              </a:lnSpc>
              <a:buClr>
                <a:schemeClr val="accent1"/>
              </a:buClr>
              <a:buFont typeface="Arial" panose="020B0604020202020204" pitchFamily="34" charset="0"/>
              <a:buChar char="•"/>
            </a:pPr>
            <a:r>
              <a:rPr lang="cs-CZ" sz="1000" dirty="0" smtClean="0">
                <a:latin typeface="+mj-lt"/>
              </a:rPr>
              <a:t>Naší prioritou je podpora vývozu do zájmových oblastí s vysokým exportním potenciálem. Pro každou oblast máme specializované odborníky.</a:t>
            </a:r>
            <a:endParaRPr lang="en-US" sz="1000" dirty="0">
              <a:latin typeface="+mj-lt"/>
            </a:endParaRPr>
          </a:p>
        </p:txBody>
      </p:sp>
      <p:sp>
        <p:nvSpPr>
          <p:cNvPr id="47" name="Rectangle 25"/>
          <p:cNvSpPr/>
          <p:nvPr/>
        </p:nvSpPr>
        <p:spPr>
          <a:xfrm>
            <a:off x="6435779" y="4578228"/>
            <a:ext cx="2317028" cy="1031051"/>
          </a:xfrm>
          <a:prstGeom prst="rect">
            <a:avLst/>
          </a:prstGeom>
        </p:spPr>
        <p:txBody>
          <a:bodyPr wrap="square" lIns="121920" rIns="121920" bIns="60960">
            <a:spAutoFit/>
          </a:bodyPr>
          <a:lstStyle/>
          <a:p>
            <a:pPr marL="171450" indent="-171450">
              <a:lnSpc>
                <a:spcPct val="120000"/>
              </a:lnSpc>
              <a:buClr>
                <a:schemeClr val="accent1"/>
              </a:buClr>
              <a:buFont typeface="Arial" panose="020B0604020202020204" pitchFamily="34" charset="0"/>
              <a:buChar char="•"/>
            </a:pPr>
            <a:r>
              <a:rPr lang="cs-CZ" sz="1000" dirty="0" smtClean="0">
                <a:latin typeface="+mj-lt"/>
              </a:rPr>
              <a:t>Komerčním bankám nekonkurujeme, naopak doplňujeme jejich činnost. Naším hlavním cílem není zisk, ale podpora českého exportu.</a:t>
            </a:r>
            <a:endParaRPr lang="en-US" sz="1000" dirty="0">
              <a:latin typeface="+mj-lt"/>
            </a:endParaRPr>
          </a:p>
        </p:txBody>
      </p:sp>
      <p:pic>
        <p:nvPicPr>
          <p:cNvPr id="26" name="Picture 2"/>
          <p:cNvPicPr preferRelativeResize="0">
            <a:picLocks noChangeAspect="1" noChangeArrowheads="1"/>
          </p:cNvPicPr>
          <p:nvPr/>
        </p:nvPicPr>
        <p:blipFill rotWithShape="1">
          <a:blip r:embed="rId2" cstate="print">
            <a:extLst>
              <a:ext uri="{28A0092B-C50C-407E-A947-70E740481C1C}">
                <a14:useLocalDpi xmlns:a14="http://schemas.microsoft.com/office/drawing/2010/main" val="0"/>
              </a:ext>
            </a:extLst>
          </a:blip>
          <a:srcRect l="29264" r="30015" b="35416"/>
          <a:stretch/>
        </p:blipFill>
        <p:spPr bwMode="auto">
          <a:xfrm>
            <a:off x="3436694" y="2889777"/>
            <a:ext cx="2327493" cy="166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16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Skupina 50"/>
          <p:cNvGrpSpPr/>
          <p:nvPr/>
        </p:nvGrpSpPr>
        <p:grpSpPr>
          <a:xfrm>
            <a:off x="3796383" y="4522208"/>
            <a:ext cx="5029277" cy="1512000"/>
            <a:chOff x="3796383" y="4522208"/>
            <a:chExt cx="5029277" cy="1512000"/>
          </a:xfrm>
        </p:grpSpPr>
        <p:sp>
          <p:nvSpPr>
            <p:cNvPr id="11" name="Zaoblený obdélník 10"/>
            <p:cNvSpPr/>
            <p:nvPr/>
          </p:nvSpPr>
          <p:spPr>
            <a:xfrm>
              <a:off x="3796383" y="4522208"/>
              <a:ext cx="1512000" cy="1512000"/>
            </a:xfrm>
            <a:prstGeom prst="roundRect">
              <a:avLst>
                <a:gd name="adj" fmla="val 0"/>
              </a:avLst>
            </a:prstGeom>
            <a:solidFill>
              <a:schemeClr val="accent4">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5">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chemeClr val="bg1"/>
                  </a:solidFill>
                  <a:latin typeface="Century Gothic" panose="020B0502020202020204" pitchFamily="34" charset="0"/>
                </a:rPr>
                <a:t>85</a:t>
              </a:r>
              <a:endParaRPr lang="en-US" sz="3600" b="1" dirty="0">
                <a:solidFill>
                  <a:schemeClr val="bg1"/>
                </a:solidFill>
                <a:latin typeface="Century Gothic" panose="020B0502020202020204" pitchFamily="34" charset="0"/>
              </a:endParaRPr>
            </a:p>
          </p:txBody>
        </p:sp>
        <p:sp>
          <p:nvSpPr>
            <p:cNvPr id="39" name="TextovéPole 38"/>
            <p:cNvSpPr txBox="1"/>
            <p:nvPr/>
          </p:nvSpPr>
          <p:spPr>
            <a:xfrm>
              <a:off x="5666925" y="4914228"/>
              <a:ext cx="3153547" cy="870688"/>
            </a:xfrm>
            <a:prstGeom prst="rect">
              <a:avLst/>
            </a:prstGeom>
            <a:noFill/>
          </p:spPr>
          <p:txBody>
            <a:bodyPr wrap="square" rtlCol="0">
              <a:spAutoFit/>
            </a:bodyPr>
            <a:lstStyle/>
            <a:p>
              <a:pPr algn="r">
                <a:lnSpc>
                  <a:spcPct val="150000"/>
                </a:lnSpc>
              </a:pPr>
              <a:r>
                <a:rPr lang="cs-CZ" dirty="0" smtClean="0">
                  <a:solidFill>
                    <a:srgbClr val="002060"/>
                  </a:solidFill>
                  <a:latin typeface="Century Gothic" panose="020B0502020202020204" pitchFamily="34" charset="0"/>
                </a:rPr>
                <a:t>Cílových zemí podpořeného financování</a:t>
              </a:r>
              <a:endParaRPr lang="en-US" dirty="0">
                <a:solidFill>
                  <a:srgbClr val="002060"/>
                </a:solidFill>
                <a:latin typeface="Century Gothic" panose="020B0502020202020204" pitchFamily="34" charset="0"/>
              </a:endParaRPr>
            </a:p>
          </p:txBody>
        </p:sp>
        <p:cxnSp>
          <p:nvCxnSpPr>
            <p:cNvPr id="26" name="Přímá spojnice 25"/>
            <p:cNvCxnSpPr/>
            <p:nvPr/>
          </p:nvCxnSpPr>
          <p:spPr>
            <a:xfrm>
              <a:off x="5945660" y="5371764"/>
              <a:ext cx="288000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50" name="Skupina 49"/>
          <p:cNvGrpSpPr/>
          <p:nvPr/>
        </p:nvGrpSpPr>
        <p:grpSpPr>
          <a:xfrm>
            <a:off x="329047" y="3971418"/>
            <a:ext cx="5017453" cy="1512000"/>
            <a:chOff x="279073" y="4446246"/>
            <a:chExt cx="5017453" cy="1512000"/>
          </a:xfrm>
        </p:grpSpPr>
        <p:sp>
          <p:nvSpPr>
            <p:cNvPr id="12" name="Zaoblený obdélník 11"/>
            <p:cNvSpPr/>
            <p:nvPr/>
          </p:nvSpPr>
          <p:spPr>
            <a:xfrm>
              <a:off x="3784526" y="4446246"/>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chemeClr val="bg1"/>
                  </a:solidFill>
                  <a:latin typeface="Century Gothic" panose="020B0502020202020204" pitchFamily="34" charset="0"/>
                </a:rPr>
                <a:t>1570</a:t>
              </a:r>
              <a:endParaRPr lang="en-US" sz="3600" b="1" dirty="0">
                <a:solidFill>
                  <a:schemeClr val="bg1"/>
                </a:solidFill>
                <a:latin typeface="Century Gothic" panose="020B0502020202020204" pitchFamily="34" charset="0"/>
              </a:endParaRPr>
            </a:p>
          </p:txBody>
        </p:sp>
        <p:sp>
          <p:nvSpPr>
            <p:cNvPr id="38" name="TextovéPole 37"/>
            <p:cNvSpPr txBox="1"/>
            <p:nvPr/>
          </p:nvSpPr>
          <p:spPr>
            <a:xfrm>
              <a:off x="279073" y="4889632"/>
              <a:ext cx="2789244" cy="369332"/>
            </a:xfrm>
            <a:prstGeom prst="rect">
              <a:avLst/>
            </a:prstGeom>
            <a:noFill/>
          </p:spPr>
          <p:txBody>
            <a:bodyPr wrap="square" rtlCol="0">
              <a:spAutoFit/>
            </a:bodyPr>
            <a:lstStyle/>
            <a:p>
              <a:r>
                <a:rPr lang="cs-CZ" dirty="0" smtClean="0">
                  <a:solidFill>
                    <a:srgbClr val="002060"/>
                  </a:solidFill>
                  <a:latin typeface="Century Gothic" panose="020B0502020202020204" pitchFamily="34" charset="0"/>
                </a:rPr>
                <a:t>Obchodních případů</a:t>
              </a:r>
              <a:endParaRPr lang="en-US" dirty="0">
                <a:solidFill>
                  <a:srgbClr val="002060"/>
                </a:solidFill>
                <a:latin typeface="Century Gothic" panose="020B0502020202020204" pitchFamily="34" charset="0"/>
              </a:endParaRPr>
            </a:p>
          </p:txBody>
        </p:sp>
      </p:grpSp>
      <p:grpSp>
        <p:nvGrpSpPr>
          <p:cNvPr id="49" name="Skupina 48"/>
          <p:cNvGrpSpPr/>
          <p:nvPr/>
        </p:nvGrpSpPr>
        <p:grpSpPr>
          <a:xfrm>
            <a:off x="3834500" y="3439284"/>
            <a:ext cx="5011148" cy="1512000"/>
            <a:chOff x="3816000" y="3987104"/>
            <a:chExt cx="5011148" cy="1512000"/>
          </a:xfrm>
        </p:grpSpPr>
        <p:sp>
          <p:nvSpPr>
            <p:cNvPr id="13" name="Zaoblený obdélník 12"/>
            <p:cNvSpPr/>
            <p:nvPr/>
          </p:nvSpPr>
          <p:spPr>
            <a:xfrm>
              <a:off x="3816000" y="398710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chemeClr val="bg1"/>
                  </a:solidFill>
                  <a:latin typeface="Century Gothic" panose="020B0502020202020204" pitchFamily="34" charset="0"/>
                </a:rPr>
                <a:t>386,4</a:t>
              </a:r>
              <a:endParaRPr lang="en-US" sz="3600" b="1" dirty="0">
                <a:solidFill>
                  <a:schemeClr val="bg1"/>
                </a:solidFill>
                <a:latin typeface="Century Gothic" panose="020B0502020202020204" pitchFamily="34" charset="0"/>
              </a:endParaRPr>
            </a:p>
          </p:txBody>
        </p:sp>
        <p:sp>
          <p:nvSpPr>
            <p:cNvPr id="37" name="TextovéPole 36"/>
            <p:cNvSpPr txBox="1"/>
            <p:nvPr/>
          </p:nvSpPr>
          <p:spPr>
            <a:xfrm>
              <a:off x="5700935" y="4414160"/>
              <a:ext cx="3126213" cy="923330"/>
            </a:xfrm>
            <a:prstGeom prst="rect">
              <a:avLst/>
            </a:prstGeom>
            <a:noFill/>
          </p:spPr>
          <p:txBody>
            <a:bodyPr wrap="square" rtlCol="0">
              <a:spAutoFit/>
            </a:bodyPr>
            <a:lstStyle/>
            <a:p>
              <a:pPr algn="r">
                <a:lnSpc>
                  <a:spcPct val="150000"/>
                </a:lnSpc>
              </a:pPr>
              <a:r>
                <a:rPr lang="cs-CZ" dirty="0" smtClean="0">
                  <a:solidFill>
                    <a:srgbClr val="002060"/>
                  </a:solidFill>
                  <a:latin typeface="Century Gothic" panose="020B0502020202020204" pitchFamily="34" charset="0"/>
                </a:rPr>
                <a:t>Podpořeného exportu (mld. Kč)</a:t>
              </a:r>
              <a:endParaRPr lang="en-US" sz="1000" dirty="0">
                <a:solidFill>
                  <a:srgbClr val="002060"/>
                </a:solidFill>
                <a:latin typeface="Century Gothic" panose="020B0502020202020204" pitchFamily="34" charset="0"/>
              </a:endParaRPr>
            </a:p>
          </p:txBody>
        </p:sp>
        <p:cxnSp>
          <p:nvCxnSpPr>
            <p:cNvPr id="25" name="Přímá spojnice 24"/>
            <p:cNvCxnSpPr/>
            <p:nvPr/>
          </p:nvCxnSpPr>
          <p:spPr>
            <a:xfrm>
              <a:off x="5927160" y="4870700"/>
              <a:ext cx="2887792"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47" name="Skupina 46"/>
          <p:cNvGrpSpPr/>
          <p:nvPr/>
        </p:nvGrpSpPr>
        <p:grpSpPr>
          <a:xfrm>
            <a:off x="323528" y="2889024"/>
            <a:ext cx="5004472" cy="1512000"/>
            <a:chOff x="323528" y="2889024"/>
            <a:chExt cx="5004472" cy="1512000"/>
          </a:xfrm>
        </p:grpSpPr>
        <p:sp>
          <p:nvSpPr>
            <p:cNvPr id="15" name="Zaoblený obdélník 14"/>
            <p:cNvSpPr/>
            <p:nvPr/>
          </p:nvSpPr>
          <p:spPr>
            <a:xfrm>
              <a:off x="3816000" y="2889024"/>
              <a:ext cx="1512000" cy="1512000"/>
            </a:xfrm>
            <a:prstGeom prst="roundRect">
              <a:avLst>
                <a:gd name="adj" fmla="val 0"/>
              </a:avLst>
            </a:prstGeom>
            <a:solidFill>
              <a:schemeClr val="accent1">
                <a:lumMod val="5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5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chemeClr val="bg1"/>
                  </a:solidFill>
                  <a:latin typeface="Century Gothic" panose="020B0502020202020204" pitchFamily="34" charset="0"/>
                </a:rPr>
                <a:t>62</a:t>
              </a:r>
              <a:endParaRPr lang="en-US" sz="3600" b="1" dirty="0">
                <a:solidFill>
                  <a:schemeClr val="bg1"/>
                </a:solidFill>
                <a:latin typeface="Century Gothic" panose="020B0502020202020204" pitchFamily="34" charset="0"/>
              </a:endParaRPr>
            </a:p>
          </p:txBody>
        </p:sp>
        <p:cxnSp>
          <p:nvCxnSpPr>
            <p:cNvPr id="24" name="Přímá spojnice 23"/>
            <p:cNvCxnSpPr/>
            <p:nvPr/>
          </p:nvCxnSpPr>
          <p:spPr>
            <a:xfrm flipH="1">
              <a:off x="323528" y="3721224"/>
              <a:ext cx="2880320" cy="0"/>
            </a:xfrm>
            <a:prstGeom prst="line">
              <a:avLst/>
            </a:prstGeom>
            <a:ln>
              <a:solidFill>
                <a:schemeClr val="accent1">
                  <a:lumMod val="5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5" name="TextovéPole 34"/>
            <p:cNvSpPr txBox="1"/>
            <p:nvPr/>
          </p:nvSpPr>
          <p:spPr>
            <a:xfrm>
              <a:off x="323684" y="3387264"/>
              <a:ext cx="2937022" cy="369332"/>
            </a:xfrm>
            <a:prstGeom prst="rect">
              <a:avLst/>
            </a:prstGeom>
            <a:noFill/>
          </p:spPr>
          <p:txBody>
            <a:bodyPr wrap="none" rtlCol="0">
              <a:spAutoFit/>
            </a:bodyPr>
            <a:lstStyle/>
            <a:p>
              <a:r>
                <a:rPr lang="cs-CZ" dirty="0" smtClean="0">
                  <a:solidFill>
                    <a:srgbClr val="002060"/>
                  </a:solidFill>
                  <a:latin typeface="Century Gothic" panose="020B0502020202020204" pitchFamily="34" charset="0"/>
                </a:rPr>
                <a:t>Celková aktiva </a:t>
              </a:r>
              <a:r>
                <a:rPr lang="en-US" dirty="0" smtClean="0">
                  <a:solidFill>
                    <a:srgbClr val="002060"/>
                  </a:solidFill>
                  <a:latin typeface="Century Gothic" panose="020B0502020202020204" pitchFamily="34" charset="0"/>
                </a:rPr>
                <a:t>(</a:t>
              </a:r>
              <a:r>
                <a:rPr lang="cs-CZ" dirty="0" smtClean="0">
                  <a:solidFill>
                    <a:srgbClr val="002060"/>
                  </a:solidFill>
                  <a:latin typeface="Century Gothic" panose="020B0502020202020204" pitchFamily="34" charset="0"/>
                </a:rPr>
                <a:t>mld. Kč</a:t>
              </a:r>
              <a:r>
                <a:rPr lang="en-US" dirty="0" smtClean="0">
                  <a:solidFill>
                    <a:srgbClr val="002060"/>
                  </a:solidFill>
                  <a:latin typeface="Century Gothic" panose="020B0502020202020204" pitchFamily="34" charset="0"/>
                </a:rPr>
                <a:t>)</a:t>
              </a:r>
              <a:endParaRPr lang="en-US" sz="1000" dirty="0">
                <a:solidFill>
                  <a:srgbClr val="002060"/>
                </a:solidFill>
                <a:latin typeface="Century Gothic" panose="020B0502020202020204" pitchFamily="34" charset="0"/>
              </a:endParaRPr>
            </a:p>
          </p:txBody>
        </p:sp>
      </p:grpSp>
      <p:grpSp>
        <p:nvGrpSpPr>
          <p:cNvPr id="46" name="Skupina 45"/>
          <p:cNvGrpSpPr/>
          <p:nvPr/>
        </p:nvGrpSpPr>
        <p:grpSpPr>
          <a:xfrm>
            <a:off x="3816000" y="2339984"/>
            <a:ext cx="5019796" cy="1512000"/>
            <a:chOff x="3816000" y="2339984"/>
            <a:chExt cx="5019796" cy="1512000"/>
          </a:xfrm>
        </p:grpSpPr>
        <p:sp>
          <p:nvSpPr>
            <p:cNvPr id="16" name="Zaoblený obdélník 15"/>
            <p:cNvSpPr/>
            <p:nvPr/>
          </p:nvSpPr>
          <p:spPr>
            <a:xfrm>
              <a:off x="3816000" y="2339984"/>
              <a:ext cx="1512000" cy="1512000"/>
            </a:xfrm>
            <a:prstGeom prst="roundRect">
              <a:avLst>
                <a:gd name="adj" fmla="val 0"/>
              </a:avLst>
            </a:prstGeom>
            <a:solidFill>
              <a:schemeClr val="accent1">
                <a:lumMod val="75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75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latin typeface="Century Gothic" panose="020B0502020202020204" pitchFamily="34" charset="0"/>
                </a:rPr>
                <a:t>AA-</a:t>
              </a:r>
              <a:endParaRPr lang="en-US" sz="3600" b="1" dirty="0">
                <a:latin typeface="Century Gothic" panose="020B0502020202020204" pitchFamily="34" charset="0"/>
              </a:endParaRPr>
            </a:p>
          </p:txBody>
        </p:sp>
        <p:cxnSp>
          <p:nvCxnSpPr>
            <p:cNvPr id="28" name="Přímá spojnice 27"/>
            <p:cNvCxnSpPr/>
            <p:nvPr/>
          </p:nvCxnSpPr>
          <p:spPr>
            <a:xfrm flipH="1">
              <a:off x="5940152" y="3203724"/>
              <a:ext cx="2880320" cy="0"/>
            </a:xfrm>
            <a:prstGeom prst="line">
              <a:avLst/>
            </a:prstGeom>
            <a:ln>
              <a:solidFill>
                <a:schemeClr val="accent1">
                  <a:lumMod val="75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4" name="TextovéPole 33"/>
            <p:cNvSpPr txBox="1"/>
            <p:nvPr/>
          </p:nvSpPr>
          <p:spPr>
            <a:xfrm>
              <a:off x="6046552" y="2834144"/>
              <a:ext cx="2789244" cy="677108"/>
            </a:xfrm>
            <a:prstGeom prst="rect">
              <a:avLst/>
            </a:prstGeom>
            <a:noFill/>
          </p:spPr>
          <p:txBody>
            <a:bodyPr wrap="square" rtlCol="0">
              <a:spAutoFit/>
            </a:bodyPr>
            <a:lstStyle/>
            <a:p>
              <a:pPr algn="r"/>
              <a:r>
                <a:rPr lang="cs-CZ" dirty="0" smtClean="0">
                  <a:solidFill>
                    <a:srgbClr val="002060"/>
                  </a:solidFill>
                  <a:latin typeface="Century Gothic" panose="020B0502020202020204" pitchFamily="34" charset="0"/>
                </a:rPr>
                <a:t>Rating S </a:t>
              </a:r>
              <a:r>
                <a:rPr lang="en-US" dirty="0" smtClean="0">
                  <a:solidFill>
                    <a:srgbClr val="002060"/>
                  </a:solidFill>
                  <a:latin typeface="Century Gothic" panose="020B0502020202020204" pitchFamily="34" charset="0"/>
                </a:rPr>
                <a:t>&amp; </a:t>
              </a:r>
              <a:r>
                <a:rPr lang="cs-CZ" dirty="0">
                  <a:solidFill>
                    <a:srgbClr val="002060"/>
                  </a:solidFill>
                  <a:latin typeface="Century Gothic" panose="020B0502020202020204" pitchFamily="34" charset="0"/>
                </a:rPr>
                <a:t>P</a:t>
              </a:r>
              <a:endParaRPr lang="en-US" dirty="0" smtClean="0">
                <a:solidFill>
                  <a:srgbClr val="002060"/>
                </a:solidFill>
                <a:latin typeface="Century Gothic" panose="020B0502020202020204" pitchFamily="34" charset="0"/>
              </a:endParaRPr>
            </a:p>
            <a:p>
              <a:pPr algn="r"/>
              <a:endParaRPr lang="cs-CZ" sz="1000" dirty="0" smtClean="0">
                <a:solidFill>
                  <a:srgbClr val="002060"/>
                </a:solidFill>
                <a:latin typeface="Century Gothic" panose="020B0502020202020204" pitchFamily="34" charset="0"/>
              </a:endParaRPr>
            </a:p>
            <a:p>
              <a:pPr algn="r"/>
              <a:r>
                <a:rPr lang="cs-CZ" sz="1000" dirty="0" smtClean="0">
                  <a:solidFill>
                    <a:srgbClr val="002060"/>
                  </a:solidFill>
                  <a:latin typeface="Century Gothic" panose="020B0502020202020204" pitchFamily="34" charset="0"/>
                </a:rPr>
                <a:t>Stabilní výhled</a:t>
              </a:r>
              <a:endParaRPr lang="en-US" sz="1000" dirty="0">
                <a:solidFill>
                  <a:srgbClr val="002060"/>
                </a:solidFill>
                <a:latin typeface="Century Gothic" panose="020B0502020202020204" pitchFamily="34" charset="0"/>
              </a:endParaRPr>
            </a:p>
          </p:txBody>
        </p:sp>
      </p:grpSp>
      <p:grpSp>
        <p:nvGrpSpPr>
          <p:cNvPr id="45" name="Skupina 44"/>
          <p:cNvGrpSpPr/>
          <p:nvPr/>
        </p:nvGrpSpPr>
        <p:grpSpPr>
          <a:xfrm>
            <a:off x="323528" y="1790944"/>
            <a:ext cx="5004472" cy="1512000"/>
            <a:chOff x="323528" y="1790944"/>
            <a:chExt cx="5004472" cy="1512000"/>
          </a:xfrm>
        </p:grpSpPr>
        <p:sp>
          <p:nvSpPr>
            <p:cNvPr id="17" name="Zaoblený obdélník 16"/>
            <p:cNvSpPr/>
            <p:nvPr/>
          </p:nvSpPr>
          <p:spPr>
            <a:xfrm>
              <a:off x="3816000" y="179094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latin typeface="Century Gothic" panose="020B0502020202020204" pitchFamily="34" charset="0"/>
                </a:rPr>
                <a:t>A1</a:t>
              </a:r>
              <a:endParaRPr lang="en-US" sz="3600" b="1" dirty="0">
                <a:latin typeface="Century Gothic" panose="020B0502020202020204" pitchFamily="34" charset="0"/>
              </a:endParaRPr>
            </a:p>
          </p:txBody>
        </p:sp>
        <p:cxnSp>
          <p:nvCxnSpPr>
            <p:cNvPr id="23" name="Přímá spojnice 22"/>
            <p:cNvCxnSpPr/>
            <p:nvPr/>
          </p:nvCxnSpPr>
          <p:spPr>
            <a:xfrm flipH="1">
              <a:off x="323528" y="2627288"/>
              <a:ext cx="2880320"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3" name="TextovéPole 32"/>
            <p:cNvSpPr txBox="1"/>
            <p:nvPr/>
          </p:nvSpPr>
          <p:spPr>
            <a:xfrm>
              <a:off x="323528" y="2257956"/>
              <a:ext cx="1933543" cy="677108"/>
            </a:xfrm>
            <a:prstGeom prst="rect">
              <a:avLst/>
            </a:prstGeom>
            <a:noFill/>
          </p:spPr>
          <p:txBody>
            <a:bodyPr wrap="none" rtlCol="0">
              <a:spAutoFit/>
            </a:bodyPr>
            <a:lstStyle/>
            <a:p>
              <a:r>
                <a:rPr lang="cs-CZ" dirty="0" smtClean="0">
                  <a:solidFill>
                    <a:srgbClr val="002060"/>
                  </a:solidFill>
                  <a:latin typeface="Century Gothic" panose="020B0502020202020204" pitchFamily="34" charset="0"/>
                </a:rPr>
                <a:t>Rating </a:t>
              </a:r>
              <a:r>
                <a:rPr lang="en-US" dirty="0" smtClean="0">
                  <a:solidFill>
                    <a:srgbClr val="002060"/>
                  </a:solidFill>
                  <a:latin typeface="Century Gothic" panose="020B0502020202020204" pitchFamily="34" charset="0"/>
                </a:rPr>
                <a:t>Moody’</a:t>
              </a:r>
              <a:r>
                <a:rPr lang="cs-CZ" dirty="0" smtClean="0">
                  <a:solidFill>
                    <a:srgbClr val="002060"/>
                  </a:solidFill>
                  <a:latin typeface="Century Gothic" panose="020B0502020202020204" pitchFamily="34" charset="0"/>
                </a:rPr>
                <a:t>s</a:t>
              </a:r>
            </a:p>
            <a:p>
              <a:endParaRPr lang="cs-CZ" sz="1000" dirty="0" smtClean="0">
                <a:latin typeface="Century Gothic" panose="020B0502020202020204" pitchFamily="34" charset="0"/>
              </a:endParaRPr>
            </a:p>
            <a:p>
              <a:r>
                <a:rPr lang="cs-CZ" sz="1000" dirty="0" smtClean="0">
                  <a:solidFill>
                    <a:srgbClr val="002060"/>
                  </a:solidFill>
                  <a:latin typeface="Century Gothic" panose="020B0502020202020204" pitchFamily="34" charset="0"/>
                </a:rPr>
                <a:t>Pozitivní výhled</a:t>
              </a:r>
              <a:endParaRPr lang="en-US" sz="1000" dirty="0">
                <a:solidFill>
                  <a:srgbClr val="002060"/>
                </a:solidFill>
                <a:latin typeface="Century Gothic" panose="020B0502020202020204" pitchFamily="34" charset="0"/>
              </a:endParaRPr>
            </a:p>
          </p:txBody>
        </p:sp>
      </p:grpSp>
      <p:grpSp>
        <p:nvGrpSpPr>
          <p:cNvPr id="44" name="Skupina 43"/>
          <p:cNvGrpSpPr/>
          <p:nvPr/>
        </p:nvGrpSpPr>
        <p:grpSpPr>
          <a:xfrm>
            <a:off x="3816000" y="1241904"/>
            <a:ext cx="5017564" cy="1512000"/>
            <a:chOff x="3816000" y="1241904"/>
            <a:chExt cx="5017564" cy="1512000"/>
          </a:xfrm>
        </p:grpSpPr>
        <p:sp>
          <p:nvSpPr>
            <p:cNvPr id="18" name="Zaoblený obdélník 17"/>
            <p:cNvSpPr/>
            <p:nvPr/>
          </p:nvSpPr>
          <p:spPr>
            <a:xfrm>
              <a:off x="3816000" y="1241904"/>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latin typeface="Century Gothic" panose="020B0502020202020204" pitchFamily="34" charset="0"/>
                </a:rPr>
                <a:t>100%</a:t>
              </a:r>
              <a:endParaRPr lang="en-US" sz="3600" b="1" dirty="0">
                <a:latin typeface="Century Gothic" panose="020B0502020202020204" pitchFamily="34" charset="0"/>
              </a:endParaRPr>
            </a:p>
          </p:txBody>
        </p:sp>
        <p:cxnSp>
          <p:nvCxnSpPr>
            <p:cNvPr id="27" name="Přímá spojnice 26"/>
            <p:cNvCxnSpPr/>
            <p:nvPr/>
          </p:nvCxnSpPr>
          <p:spPr>
            <a:xfrm flipH="1">
              <a:off x="5940152" y="2113744"/>
              <a:ext cx="288032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2" name="TextovéPole 31"/>
            <p:cNvSpPr txBox="1"/>
            <p:nvPr/>
          </p:nvSpPr>
          <p:spPr>
            <a:xfrm>
              <a:off x="6044320" y="1759822"/>
              <a:ext cx="2789244" cy="369332"/>
            </a:xfrm>
            <a:prstGeom prst="rect">
              <a:avLst/>
            </a:prstGeom>
            <a:noFill/>
          </p:spPr>
          <p:txBody>
            <a:bodyPr wrap="square" rtlCol="0">
              <a:spAutoFit/>
            </a:bodyPr>
            <a:lstStyle/>
            <a:p>
              <a:pPr algn="r">
                <a:tabLst>
                  <a:tab pos="2603500" algn="l"/>
                </a:tabLst>
              </a:pPr>
              <a:r>
                <a:rPr lang="cs-CZ" dirty="0" smtClean="0">
                  <a:solidFill>
                    <a:srgbClr val="002060"/>
                  </a:solidFill>
                  <a:latin typeface="Century Gothic" panose="020B0502020202020204" pitchFamily="34" charset="0"/>
                </a:rPr>
                <a:t>Vlastněna státem</a:t>
              </a:r>
              <a:endParaRPr lang="en-US" dirty="0">
                <a:solidFill>
                  <a:srgbClr val="002060"/>
                </a:solidFill>
                <a:latin typeface="Century Gothic" panose="020B0502020202020204" pitchFamily="34" charset="0"/>
              </a:endParaRPr>
            </a:p>
          </p:txBody>
        </p:sp>
      </p:grpSp>
      <p:grpSp>
        <p:nvGrpSpPr>
          <p:cNvPr id="43" name="Skupina 42"/>
          <p:cNvGrpSpPr/>
          <p:nvPr/>
        </p:nvGrpSpPr>
        <p:grpSpPr>
          <a:xfrm>
            <a:off x="323528" y="692864"/>
            <a:ext cx="5004472" cy="1512000"/>
            <a:chOff x="323528" y="692864"/>
            <a:chExt cx="5004472" cy="1512000"/>
          </a:xfrm>
        </p:grpSpPr>
        <p:sp>
          <p:nvSpPr>
            <p:cNvPr id="19" name="Zaoblený obdélník 18"/>
            <p:cNvSpPr/>
            <p:nvPr/>
          </p:nvSpPr>
          <p:spPr>
            <a:xfrm>
              <a:off x="3816000" y="692864"/>
              <a:ext cx="1512000" cy="1512000"/>
            </a:xfrm>
            <a:prstGeom prst="roundRect">
              <a:avLst>
                <a:gd name="adj" fmla="val 0"/>
              </a:avLst>
            </a:prstGeom>
            <a:solidFill>
              <a:schemeClr val="accent1">
                <a:lumMod val="20000"/>
                <a:lumOff val="8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chemeClr val="bg1"/>
                  </a:solidFill>
                  <a:latin typeface="Century Gothic" panose="020B0502020202020204" pitchFamily="34" charset="0"/>
                </a:rPr>
                <a:t>1995</a:t>
              </a:r>
              <a:endParaRPr lang="en-US" sz="3600" b="1" dirty="0">
                <a:solidFill>
                  <a:schemeClr val="bg1"/>
                </a:solidFill>
                <a:latin typeface="Century Gothic" panose="020B0502020202020204" pitchFamily="34" charset="0"/>
              </a:endParaRPr>
            </a:p>
          </p:txBody>
        </p:sp>
        <p:cxnSp>
          <p:nvCxnSpPr>
            <p:cNvPr id="21" name="Přímá spojnice 20"/>
            <p:cNvCxnSpPr/>
            <p:nvPr/>
          </p:nvCxnSpPr>
          <p:spPr>
            <a:xfrm flipH="1">
              <a:off x="323528" y="1535584"/>
              <a:ext cx="288032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1" name="TextovéPole 30"/>
            <p:cNvSpPr txBox="1"/>
            <p:nvPr/>
          </p:nvSpPr>
          <p:spPr>
            <a:xfrm>
              <a:off x="323528" y="1073919"/>
              <a:ext cx="2605200" cy="870688"/>
            </a:xfrm>
            <a:prstGeom prst="rect">
              <a:avLst/>
            </a:prstGeom>
            <a:noFill/>
          </p:spPr>
          <p:txBody>
            <a:bodyPr wrap="none" rtlCol="0">
              <a:spAutoFit/>
            </a:bodyPr>
            <a:lstStyle/>
            <a:p>
              <a:pPr>
                <a:lnSpc>
                  <a:spcPct val="150000"/>
                </a:lnSpc>
              </a:pPr>
              <a:r>
                <a:rPr lang="cs-CZ" dirty="0" smtClean="0">
                  <a:solidFill>
                    <a:srgbClr val="002060"/>
                  </a:solidFill>
                  <a:latin typeface="Century Gothic" panose="020B0502020202020204" pitchFamily="34" charset="0"/>
                </a:rPr>
                <a:t>Založení</a:t>
              </a:r>
              <a:br>
                <a:rPr lang="cs-CZ" dirty="0" smtClean="0">
                  <a:solidFill>
                    <a:srgbClr val="002060"/>
                  </a:solidFill>
                  <a:latin typeface="Century Gothic" panose="020B0502020202020204" pitchFamily="34" charset="0"/>
                </a:rPr>
              </a:br>
              <a:r>
                <a:rPr lang="cs-CZ" dirty="0" smtClean="0">
                  <a:solidFill>
                    <a:srgbClr val="002060"/>
                  </a:solidFill>
                  <a:latin typeface="Century Gothic" panose="020B0502020202020204" pitchFamily="34" charset="0"/>
                </a:rPr>
                <a:t>České exportní banky</a:t>
              </a:r>
              <a:endParaRPr lang="en-US" dirty="0">
                <a:solidFill>
                  <a:srgbClr val="002060"/>
                </a:solidFill>
                <a:latin typeface="Century Gothic" panose="020B0502020202020204" pitchFamily="34" charset="0"/>
              </a:endParaRPr>
            </a:p>
          </p:txBody>
        </p:sp>
      </p:grpSp>
      <p:sp>
        <p:nvSpPr>
          <p:cNvPr id="42" name="Zástupný symbol pro text 41"/>
          <p:cNvSpPr>
            <a:spLocks noGrp="1"/>
          </p:cNvSpPr>
          <p:nvPr>
            <p:ph type="body" sz="quarter" idx="14"/>
          </p:nvPr>
        </p:nvSpPr>
        <p:spPr/>
        <p:txBody>
          <a:bodyPr/>
          <a:lstStyle/>
          <a:p>
            <a:r>
              <a:rPr lang="cs-CZ" b="1" dirty="0">
                <a:latin typeface="Century Gothic" panose="020B0502020202020204" pitchFamily="34" charset="0"/>
              </a:rPr>
              <a:t>Česká banka pro český export</a:t>
            </a:r>
          </a:p>
        </p:txBody>
      </p:sp>
      <p:cxnSp>
        <p:nvCxnSpPr>
          <p:cNvPr id="52" name="Přímá spojnice 51"/>
          <p:cNvCxnSpPr/>
          <p:nvPr/>
        </p:nvCxnSpPr>
        <p:spPr>
          <a:xfrm>
            <a:off x="291590" y="4784136"/>
            <a:ext cx="288000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824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Группа 1"/>
          <p:cNvGrpSpPr/>
          <p:nvPr/>
        </p:nvGrpSpPr>
        <p:grpSpPr>
          <a:xfrm>
            <a:off x="-985078" y="784565"/>
            <a:ext cx="10441160" cy="5703506"/>
            <a:chOff x="1408113" y="2187575"/>
            <a:chExt cx="21578888" cy="10485438"/>
          </a:xfrm>
          <a:solidFill>
            <a:schemeClr val="bg1">
              <a:lumMod val="95000"/>
            </a:schemeClr>
          </a:solidFill>
        </p:grpSpPr>
        <p:sp>
          <p:nvSpPr>
            <p:cNvPr id="249" name="Freeform 234"/>
            <p:cNvSpPr>
              <a:spLocks/>
            </p:cNvSpPr>
            <p:nvPr/>
          </p:nvSpPr>
          <p:spPr bwMode="auto">
            <a:xfrm>
              <a:off x="12766675" y="5046663"/>
              <a:ext cx="430213" cy="193675"/>
            </a:xfrm>
            <a:custGeom>
              <a:avLst/>
              <a:gdLst>
                <a:gd name="T0" fmla="*/ 70 w 81"/>
                <a:gd name="T1" fmla="*/ 8 h 37"/>
                <a:gd name="T2" fmla="*/ 68 w 81"/>
                <a:gd name="T3" fmla="*/ 8 h 37"/>
                <a:gd name="T4" fmla="*/ 66 w 81"/>
                <a:gd name="T5" fmla="*/ 7 h 37"/>
                <a:gd name="T6" fmla="*/ 63 w 81"/>
                <a:gd name="T7" fmla="*/ 7 h 37"/>
                <a:gd name="T8" fmla="*/ 51 w 81"/>
                <a:gd name="T9" fmla="*/ 1 h 37"/>
                <a:gd name="T10" fmla="*/ 48 w 81"/>
                <a:gd name="T11" fmla="*/ 0 h 37"/>
                <a:gd name="T12" fmla="*/ 46 w 81"/>
                <a:gd name="T13" fmla="*/ 1 h 37"/>
                <a:gd name="T14" fmla="*/ 44 w 81"/>
                <a:gd name="T15" fmla="*/ 1 h 37"/>
                <a:gd name="T16" fmla="*/ 41 w 81"/>
                <a:gd name="T17" fmla="*/ 1 h 37"/>
                <a:gd name="T18" fmla="*/ 39 w 81"/>
                <a:gd name="T19" fmla="*/ 7 h 37"/>
                <a:gd name="T20" fmla="*/ 32 w 81"/>
                <a:gd name="T21" fmla="*/ 17 h 37"/>
                <a:gd name="T22" fmla="*/ 29 w 81"/>
                <a:gd name="T23" fmla="*/ 17 h 37"/>
                <a:gd name="T24" fmla="*/ 18 w 81"/>
                <a:gd name="T25" fmla="*/ 4 h 37"/>
                <a:gd name="T26" fmla="*/ 12 w 81"/>
                <a:gd name="T27" fmla="*/ 8 h 37"/>
                <a:gd name="T28" fmla="*/ 6 w 81"/>
                <a:gd name="T29" fmla="*/ 14 h 37"/>
                <a:gd name="T30" fmla="*/ 3 w 81"/>
                <a:gd name="T31" fmla="*/ 28 h 37"/>
                <a:gd name="T32" fmla="*/ 4 w 81"/>
                <a:gd name="T33" fmla="*/ 28 h 37"/>
                <a:gd name="T34" fmla="*/ 6 w 81"/>
                <a:gd name="T35" fmla="*/ 27 h 37"/>
                <a:gd name="T36" fmla="*/ 9 w 81"/>
                <a:gd name="T37" fmla="*/ 27 h 37"/>
                <a:gd name="T38" fmla="*/ 11 w 81"/>
                <a:gd name="T39" fmla="*/ 26 h 37"/>
                <a:gd name="T40" fmla="*/ 24 w 81"/>
                <a:gd name="T41" fmla="*/ 25 h 37"/>
                <a:gd name="T42" fmla="*/ 31 w 81"/>
                <a:gd name="T43" fmla="*/ 26 h 37"/>
                <a:gd name="T44" fmla="*/ 41 w 81"/>
                <a:gd name="T45" fmla="*/ 26 h 37"/>
                <a:gd name="T46" fmla="*/ 47 w 81"/>
                <a:gd name="T47" fmla="*/ 27 h 37"/>
                <a:gd name="T48" fmla="*/ 49 w 81"/>
                <a:gd name="T49" fmla="*/ 28 h 37"/>
                <a:gd name="T50" fmla="*/ 62 w 81"/>
                <a:gd name="T51" fmla="*/ 36 h 37"/>
                <a:gd name="T52" fmla="*/ 64 w 81"/>
                <a:gd name="T53" fmla="*/ 37 h 37"/>
                <a:gd name="T54" fmla="*/ 68 w 81"/>
                <a:gd name="T55" fmla="*/ 35 h 37"/>
                <a:gd name="T56" fmla="*/ 71 w 81"/>
                <a:gd name="T57" fmla="*/ 34 h 37"/>
                <a:gd name="T58" fmla="*/ 73 w 81"/>
                <a:gd name="T59" fmla="*/ 34 h 37"/>
                <a:gd name="T60" fmla="*/ 77 w 81"/>
                <a:gd name="T61" fmla="*/ 32 h 37"/>
                <a:gd name="T62" fmla="*/ 80 w 81"/>
                <a:gd name="T63" fmla="*/ 30 h 37"/>
                <a:gd name="T64" fmla="*/ 81 w 81"/>
                <a:gd name="T65" fmla="*/ 29 h 37"/>
                <a:gd name="T66" fmla="*/ 81 w 81"/>
                <a:gd name="T67" fmla="*/ 27 h 37"/>
                <a:gd name="T68" fmla="*/ 76 w 81"/>
                <a:gd name="T69" fmla="*/ 16 h 37"/>
                <a:gd name="T70" fmla="*/ 73 w 81"/>
                <a:gd name="T71"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37">
                  <a:moveTo>
                    <a:pt x="71" y="8"/>
                  </a:moveTo>
                  <a:cubicBezTo>
                    <a:pt x="71" y="8"/>
                    <a:pt x="70" y="8"/>
                    <a:pt x="70" y="8"/>
                  </a:cubicBezTo>
                  <a:cubicBezTo>
                    <a:pt x="70" y="8"/>
                    <a:pt x="69" y="8"/>
                    <a:pt x="69" y="8"/>
                  </a:cubicBezTo>
                  <a:cubicBezTo>
                    <a:pt x="68" y="8"/>
                    <a:pt x="68" y="8"/>
                    <a:pt x="68" y="8"/>
                  </a:cubicBezTo>
                  <a:cubicBezTo>
                    <a:pt x="67" y="8"/>
                    <a:pt x="67" y="8"/>
                    <a:pt x="66" y="7"/>
                  </a:cubicBezTo>
                  <a:cubicBezTo>
                    <a:pt x="66" y="7"/>
                    <a:pt x="66" y="7"/>
                    <a:pt x="66" y="7"/>
                  </a:cubicBezTo>
                  <a:cubicBezTo>
                    <a:pt x="65" y="7"/>
                    <a:pt x="65" y="7"/>
                    <a:pt x="64" y="7"/>
                  </a:cubicBezTo>
                  <a:cubicBezTo>
                    <a:pt x="63" y="7"/>
                    <a:pt x="63" y="7"/>
                    <a:pt x="63" y="7"/>
                  </a:cubicBezTo>
                  <a:cubicBezTo>
                    <a:pt x="63" y="8"/>
                    <a:pt x="62" y="8"/>
                    <a:pt x="62" y="8"/>
                  </a:cubicBezTo>
                  <a:cubicBezTo>
                    <a:pt x="60" y="8"/>
                    <a:pt x="57" y="6"/>
                    <a:pt x="51" y="1"/>
                  </a:cubicBezTo>
                  <a:cubicBezTo>
                    <a:pt x="51" y="1"/>
                    <a:pt x="51" y="1"/>
                    <a:pt x="51" y="1"/>
                  </a:cubicBezTo>
                  <a:cubicBezTo>
                    <a:pt x="51" y="1"/>
                    <a:pt x="50" y="0"/>
                    <a:pt x="48" y="0"/>
                  </a:cubicBezTo>
                  <a:cubicBezTo>
                    <a:pt x="48" y="0"/>
                    <a:pt x="47" y="1"/>
                    <a:pt x="46" y="1"/>
                  </a:cubicBezTo>
                  <a:cubicBezTo>
                    <a:pt x="46" y="1"/>
                    <a:pt x="46" y="1"/>
                    <a:pt x="46" y="1"/>
                  </a:cubicBezTo>
                  <a:cubicBezTo>
                    <a:pt x="45" y="1"/>
                    <a:pt x="45" y="1"/>
                    <a:pt x="44" y="1"/>
                  </a:cubicBezTo>
                  <a:cubicBezTo>
                    <a:pt x="44" y="1"/>
                    <a:pt x="44" y="1"/>
                    <a:pt x="44" y="1"/>
                  </a:cubicBezTo>
                  <a:cubicBezTo>
                    <a:pt x="43" y="1"/>
                    <a:pt x="43" y="1"/>
                    <a:pt x="42" y="1"/>
                  </a:cubicBezTo>
                  <a:cubicBezTo>
                    <a:pt x="42" y="1"/>
                    <a:pt x="41" y="1"/>
                    <a:pt x="41" y="1"/>
                  </a:cubicBezTo>
                  <a:cubicBezTo>
                    <a:pt x="41" y="1"/>
                    <a:pt x="40" y="1"/>
                    <a:pt x="40" y="1"/>
                  </a:cubicBezTo>
                  <a:cubicBezTo>
                    <a:pt x="38" y="3"/>
                    <a:pt x="38" y="4"/>
                    <a:pt x="39" y="7"/>
                  </a:cubicBezTo>
                  <a:cubicBezTo>
                    <a:pt x="39" y="8"/>
                    <a:pt x="39" y="9"/>
                    <a:pt x="39" y="11"/>
                  </a:cubicBezTo>
                  <a:cubicBezTo>
                    <a:pt x="39" y="17"/>
                    <a:pt x="34" y="17"/>
                    <a:pt x="32" y="17"/>
                  </a:cubicBezTo>
                  <a:cubicBezTo>
                    <a:pt x="31" y="17"/>
                    <a:pt x="31" y="17"/>
                    <a:pt x="30" y="17"/>
                  </a:cubicBezTo>
                  <a:cubicBezTo>
                    <a:pt x="30" y="17"/>
                    <a:pt x="29" y="17"/>
                    <a:pt x="29" y="17"/>
                  </a:cubicBezTo>
                  <a:cubicBezTo>
                    <a:pt x="26" y="17"/>
                    <a:pt x="23" y="12"/>
                    <a:pt x="20" y="7"/>
                  </a:cubicBezTo>
                  <a:cubicBezTo>
                    <a:pt x="19" y="6"/>
                    <a:pt x="18" y="5"/>
                    <a:pt x="18" y="4"/>
                  </a:cubicBezTo>
                  <a:cubicBezTo>
                    <a:pt x="18" y="4"/>
                    <a:pt x="18" y="4"/>
                    <a:pt x="18" y="4"/>
                  </a:cubicBezTo>
                  <a:cubicBezTo>
                    <a:pt x="16" y="4"/>
                    <a:pt x="14" y="6"/>
                    <a:pt x="12" y="8"/>
                  </a:cubicBezTo>
                  <a:cubicBezTo>
                    <a:pt x="11" y="8"/>
                    <a:pt x="10" y="9"/>
                    <a:pt x="9" y="10"/>
                  </a:cubicBezTo>
                  <a:cubicBezTo>
                    <a:pt x="7" y="11"/>
                    <a:pt x="7" y="12"/>
                    <a:pt x="6" y="14"/>
                  </a:cubicBezTo>
                  <a:cubicBezTo>
                    <a:pt x="6" y="16"/>
                    <a:pt x="6" y="17"/>
                    <a:pt x="4" y="19"/>
                  </a:cubicBezTo>
                  <a:cubicBezTo>
                    <a:pt x="3" y="20"/>
                    <a:pt x="0" y="23"/>
                    <a:pt x="3" y="28"/>
                  </a:cubicBezTo>
                  <a:cubicBezTo>
                    <a:pt x="3" y="28"/>
                    <a:pt x="3" y="28"/>
                    <a:pt x="3" y="28"/>
                  </a:cubicBezTo>
                  <a:cubicBezTo>
                    <a:pt x="3" y="28"/>
                    <a:pt x="4" y="28"/>
                    <a:pt x="4" y="28"/>
                  </a:cubicBezTo>
                  <a:cubicBezTo>
                    <a:pt x="4" y="28"/>
                    <a:pt x="5" y="28"/>
                    <a:pt x="5" y="28"/>
                  </a:cubicBezTo>
                  <a:cubicBezTo>
                    <a:pt x="6" y="28"/>
                    <a:pt x="6" y="28"/>
                    <a:pt x="6" y="27"/>
                  </a:cubicBezTo>
                  <a:cubicBezTo>
                    <a:pt x="7" y="27"/>
                    <a:pt x="7" y="27"/>
                    <a:pt x="7" y="27"/>
                  </a:cubicBezTo>
                  <a:cubicBezTo>
                    <a:pt x="8" y="27"/>
                    <a:pt x="8" y="27"/>
                    <a:pt x="9" y="27"/>
                  </a:cubicBezTo>
                  <a:cubicBezTo>
                    <a:pt x="9" y="27"/>
                    <a:pt x="9" y="27"/>
                    <a:pt x="9" y="27"/>
                  </a:cubicBezTo>
                  <a:cubicBezTo>
                    <a:pt x="10" y="26"/>
                    <a:pt x="10" y="26"/>
                    <a:pt x="11" y="26"/>
                  </a:cubicBezTo>
                  <a:cubicBezTo>
                    <a:pt x="12" y="25"/>
                    <a:pt x="14" y="25"/>
                    <a:pt x="16" y="25"/>
                  </a:cubicBezTo>
                  <a:cubicBezTo>
                    <a:pt x="19" y="25"/>
                    <a:pt x="22" y="25"/>
                    <a:pt x="24" y="25"/>
                  </a:cubicBezTo>
                  <a:cubicBezTo>
                    <a:pt x="25" y="26"/>
                    <a:pt x="27" y="26"/>
                    <a:pt x="27" y="26"/>
                  </a:cubicBezTo>
                  <a:cubicBezTo>
                    <a:pt x="28" y="26"/>
                    <a:pt x="30" y="26"/>
                    <a:pt x="31" y="26"/>
                  </a:cubicBezTo>
                  <a:cubicBezTo>
                    <a:pt x="33" y="26"/>
                    <a:pt x="35" y="26"/>
                    <a:pt x="37" y="26"/>
                  </a:cubicBezTo>
                  <a:cubicBezTo>
                    <a:pt x="39" y="26"/>
                    <a:pt x="40" y="26"/>
                    <a:pt x="41" y="26"/>
                  </a:cubicBezTo>
                  <a:cubicBezTo>
                    <a:pt x="42" y="26"/>
                    <a:pt x="43" y="25"/>
                    <a:pt x="43" y="25"/>
                  </a:cubicBezTo>
                  <a:cubicBezTo>
                    <a:pt x="45" y="25"/>
                    <a:pt x="46" y="27"/>
                    <a:pt x="47" y="27"/>
                  </a:cubicBezTo>
                  <a:cubicBezTo>
                    <a:pt x="47" y="28"/>
                    <a:pt x="48" y="28"/>
                    <a:pt x="48" y="28"/>
                  </a:cubicBezTo>
                  <a:cubicBezTo>
                    <a:pt x="48" y="28"/>
                    <a:pt x="49" y="28"/>
                    <a:pt x="49" y="28"/>
                  </a:cubicBezTo>
                  <a:cubicBezTo>
                    <a:pt x="52" y="28"/>
                    <a:pt x="58" y="33"/>
                    <a:pt x="60" y="34"/>
                  </a:cubicBezTo>
                  <a:cubicBezTo>
                    <a:pt x="60" y="35"/>
                    <a:pt x="61" y="35"/>
                    <a:pt x="62" y="36"/>
                  </a:cubicBezTo>
                  <a:cubicBezTo>
                    <a:pt x="62" y="36"/>
                    <a:pt x="63" y="36"/>
                    <a:pt x="63" y="37"/>
                  </a:cubicBezTo>
                  <a:cubicBezTo>
                    <a:pt x="64" y="37"/>
                    <a:pt x="64" y="37"/>
                    <a:pt x="64" y="37"/>
                  </a:cubicBezTo>
                  <a:cubicBezTo>
                    <a:pt x="65" y="37"/>
                    <a:pt x="66" y="36"/>
                    <a:pt x="66" y="35"/>
                  </a:cubicBezTo>
                  <a:cubicBezTo>
                    <a:pt x="67" y="35"/>
                    <a:pt x="67" y="35"/>
                    <a:pt x="68" y="35"/>
                  </a:cubicBezTo>
                  <a:cubicBezTo>
                    <a:pt x="69" y="34"/>
                    <a:pt x="70" y="34"/>
                    <a:pt x="71" y="34"/>
                  </a:cubicBezTo>
                  <a:cubicBezTo>
                    <a:pt x="71" y="34"/>
                    <a:pt x="71" y="34"/>
                    <a:pt x="71" y="34"/>
                  </a:cubicBezTo>
                  <a:cubicBezTo>
                    <a:pt x="71" y="34"/>
                    <a:pt x="71" y="34"/>
                    <a:pt x="71" y="34"/>
                  </a:cubicBezTo>
                  <a:cubicBezTo>
                    <a:pt x="72" y="34"/>
                    <a:pt x="72" y="34"/>
                    <a:pt x="73" y="34"/>
                  </a:cubicBezTo>
                  <a:cubicBezTo>
                    <a:pt x="73" y="34"/>
                    <a:pt x="74" y="34"/>
                    <a:pt x="75" y="34"/>
                  </a:cubicBezTo>
                  <a:cubicBezTo>
                    <a:pt x="75" y="34"/>
                    <a:pt x="76" y="34"/>
                    <a:pt x="77" y="32"/>
                  </a:cubicBezTo>
                  <a:cubicBezTo>
                    <a:pt x="77" y="32"/>
                    <a:pt x="78" y="31"/>
                    <a:pt x="78" y="30"/>
                  </a:cubicBezTo>
                  <a:cubicBezTo>
                    <a:pt x="79" y="30"/>
                    <a:pt x="79" y="30"/>
                    <a:pt x="80" y="30"/>
                  </a:cubicBezTo>
                  <a:cubicBezTo>
                    <a:pt x="80" y="29"/>
                    <a:pt x="80" y="29"/>
                    <a:pt x="80" y="29"/>
                  </a:cubicBezTo>
                  <a:cubicBezTo>
                    <a:pt x="81" y="29"/>
                    <a:pt x="81" y="29"/>
                    <a:pt x="81" y="29"/>
                  </a:cubicBezTo>
                  <a:cubicBezTo>
                    <a:pt x="81" y="29"/>
                    <a:pt x="81" y="29"/>
                    <a:pt x="81" y="29"/>
                  </a:cubicBezTo>
                  <a:cubicBezTo>
                    <a:pt x="81" y="28"/>
                    <a:pt x="81" y="28"/>
                    <a:pt x="81" y="27"/>
                  </a:cubicBezTo>
                  <a:cubicBezTo>
                    <a:pt x="80" y="26"/>
                    <a:pt x="80" y="24"/>
                    <a:pt x="79" y="24"/>
                  </a:cubicBezTo>
                  <a:cubicBezTo>
                    <a:pt x="77" y="21"/>
                    <a:pt x="75" y="18"/>
                    <a:pt x="76" y="16"/>
                  </a:cubicBezTo>
                  <a:cubicBezTo>
                    <a:pt x="76" y="15"/>
                    <a:pt x="77" y="13"/>
                    <a:pt x="75" y="11"/>
                  </a:cubicBezTo>
                  <a:cubicBezTo>
                    <a:pt x="74" y="10"/>
                    <a:pt x="73" y="9"/>
                    <a:pt x="73" y="8"/>
                  </a:cubicBezTo>
                  <a:cubicBezTo>
                    <a:pt x="72" y="8"/>
                    <a:pt x="72" y="8"/>
                    <a:pt x="71" y="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 name="Freeform 5"/>
            <p:cNvSpPr>
              <a:spLocks/>
            </p:cNvSpPr>
            <p:nvPr/>
          </p:nvSpPr>
          <p:spPr bwMode="auto">
            <a:xfrm>
              <a:off x="12038013" y="6230938"/>
              <a:ext cx="80963" cy="115888"/>
            </a:xfrm>
            <a:custGeom>
              <a:avLst/>
              <a:gdLst>
                <a:gd name="T0" fmla="*/ 10 w 15"/>
                <a:gd name="T1" fmla="*/ 21 h 22"/>
                <a:gd name="T2" fmla="*/ 12 w 15"/>
                <a:gd name="T3" fmla="*/ 0 h 22"/>
                <a:gd name="T4" fmla="*/ 5 w 15"/>
                <a:gd name="T5" fmla="*/ 6 h 22"/>
                <a:gd name="T6" fmla="*/ 10 w 15"/>
                <a:gd name="T7" fmla="*/ 21 h 22"/>
              </a:gdLst>
              <a:ahLst/>
              <a:cxnLst>
                <a:cxn ang="0">
                  <a:pos x="T0" y="T1"/>
                </a:cxn>
                <a:cxn ang="0">
                  <a:pos x="T2" y="T3"/>
                </a:cxn>
                <a:cxn ang="0">
                  <a:pos x="T4" y="T5"/>
                </a:cxn>
                <a:cxn ang="0">
                  <a:pos x="T6" y="T7"/>
                </a:cxn>
              </a:cxnLst>
              <a:rect l="0" t="0" r="r" b="b"/>
              <a:pathLst>
                <a:path w="15" h="22">
                  <a:moveTo>
                    <a:pt x="10" y="21"/>
                  </a:moveTo>
                  <a:cubicBezTo>
                    <a:pt x="15" y="21"/>
                    <a:pt x="14" y="0"/>
                    <a:pt x="12" y="0"/>
                  </a:cubicBezTo>
                  <a:cubicBezTo>
                    <a:pt x="10" y="0"/>
                    <a:pt x="10" y="3"/>
                    <a:pt x="5" y="6"/>
                  </a:cubicBezTo>
                  <a:cubicBezTo>
                    <a:pt x="0" y="9"/>
                    <a:pt x="5" y="22"/>
                    <a:pt x="1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 name="Freeform 6"/>
            <p:cNvSpPr>
              <a:spLocks/>
            </p:cNvSpPr>
            <p:nvPr/>
          </p:nvSpPr>
          <p:spPr bwMode="auto">
            <a:xfrm>
              <a:off x="7021513" y="7743825"/>
              <a:ext cx="371475" cy="157163"/>
            </a:xfrm>
            <a:custGeom>
              <a:avLst/>
              <a:gdLst>
                <a:gd name="T0" fmla="*/ 16 w 70"/>
                <a:gd name="T1" fmla="*/ 25 h 30"/>
                <a:gd name="T2" fmla="*/ 31 w 70"/>
                <a:gd name="T3" fmla="*/ 27 h 30"/>
                <a:gd name="T4" fmla="*/ 32 w 70"/>
                <a:gd name="T5" fmla="*/ 28 h 30"/>
                <a:gd name="T6" fmla="*/ 46 w 70"/>
                <a:gd name="T7" fmla="*/ 23 h 30"/>
                <a:gd name="T8" fmla="*/ 70 w 70"/>
                <a:gd name="T9" fmla="*/ 18 h 30"/>
                <a:gd name="T10" fmla="*/ 40 w 70"/>
                <a:gd name="T11" fmla="*/ 6 h 30"/>
                <a:gd name="T12" fmla="*/ 34 w 70"/>
                <a:gd name="T13" fmla="*/ 6 h 30"/>
                <a:gd name="T14" fmla="*/ 16 w 70"/>
                <a:gd name="T15" fmla="*/ 2 h 30"/>
                <a:gd name="T16" fmla="*/ 23 w 70"/>
                <a:gd name="T17" fmla="*/ 18 h 30"/>
                <a:gd name="T18" fmla="*/ 1 w 70"/>
                <a:gd name="T19" fmla="*/ 22 h 30"/>
                <a:gd name="T20" fmla="*/ 16 w 70"/>
                <a:gd name="T21"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0">
                  <a:moveTo>
                    <a:pt x="16" y="25"/>
                  </a:moveTo>
                  <a:cubicBezTo>
                    <a:pt x="23" y="23"/>
                    <a:pt x="28" y="25"/>
                    <a:pt x="31" y="27"/>
                  </a:cubicBezTo>
                  <a:cubicBezTo>
                    <a:pt x="32" y="28"/>
                    <a:pt x="32" y="28"/>
                    <a:pt x="32" y="28"/>
                  </a:cubicBezTo>
                  <a:cubicBezTo>
                    <a:pt x="36" y="30"/>
                    <a:pt x="37" y="26"/>
                    <a:pt x="46" y="23"/>
                  </a:cubicBezTo>
                  <a:cubicBezTo>
                    <a:pt x="55" y="20"/>
                    <a:pt x="70" y="25"/>
                    <a:pt x="70" y="18"/>
                  </a:cubicBezTo>
                  <a:cubicBezTo>
                    <a:pt x="70" y="11"/>
                    <a:pt x="46" y="4"/>
                    <a:pt x="40" y="6"/>
                  </a:cubicBezTo>
                  <a:cubicBezTo>
                    <a:pt x="38" y="6"/>
                    <a:pt x="36" y="6"/>
                    <a:pt x="34" y="6"/>
                  </a:cubicBezTo>
                  <a:cubicBezTo>
                    <a:pt x="27" y="4"/>
                    <a:pt x="19" y="0"/>
                    <a:pt x="16" y="2"/>
                  </a:cubicBezTo>
                  <a:cubicBezTo>
                    <a:pt x="11" y="6"/>
                    <a:pt x="23" y="13"/>
                    <a:pt x="23" y="18"/>
                  </a:cubicBezTo>
                  <a:cubicBezTo>
                    <a:pt x="23" y="22"/>
                    <a:pt x="3" y="17"/>
                    <a:pt x="1" y="22"/>
                  </a:cubicBezTo>
                  <a:cubicBezTo>
                    <a:pt x="0" y="24"/>
                    <a:pt x="8" y="28"/>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 name="Freeform 7"/>
            <p:cNvSpPr>
              <a:spLocks/>
            </p:cNvSpPr>
            <p:nvPr/>
          </p:nvSpPr>
          <p:spPr bwMode="auto">
            <a:xfrm>
              <a:off x="6415088" y="7540625"/>
              <a:ext cx="633413" cy="225425"/>
            </a:xfrm>
            <a:custGeom>
              <a:avLst/>
              <a:gdLst>
                <a:gd name="T0" fmla="*/ 117 w 119"/>
                <a:gd name="T1" fmla="*/ 40 h 43"/>
                <a:gd name="T2" fmla="*/ 96 w 119"/>
                <a:gd name="T3" fmla="*/ 27 h 43"/>
                <a:gd name="T4" fmla="*/ 42 w 119"/>
                <a:gd name="T5" fmla="*/ 5 h 43"/>
                <a:gd name="T6" fmla="*/ 2 w 119"/>
                <a:gd name="T7" fmla="*/ 19 h 43"/>
                <a:gd name="T8" fmla="*/ 21 w 119"/>
                <a:gd name="T9" fmla="*/ 10 h 43"/>
                <a:gd name="T10" fmla="*/ 32 w 119"/>
                <a:gd name="T11" fmla="*/ 15 h 43"/>
                <a:gd name="T12" fmla="*/ 51 w 119"/>
                <a:gd name="T13" fmla="*/ 19 h 43"/>
                <a:gd name="T14" fmla="*/ 75 w 119"/>
                <a:gd name="T15" fmla="*/ 32 h 43"/>
                <a:gd name="T16" fmla="*/ 81 w 119"/>
                <a:gd name="T17" fmla="*/ 41 h 43"/>
                <a:gd name="T18" fmla="*/ 117 w 119"/>
                <a:gd name="T19"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43">
                  <a:moveTo>
                    <a:pt x="117" y="40"/>
                  </a:moveTo>
                  <a:cubicBezTo>
                    <a:pt x="119" y="37"/>
                    <a:pt x="104" y="27"/>
                    <a:pt x="96" y="27"/>
                  </a:cubicBezTo>
                  <a:cubicBezTo>
                    <a:pt x="89" y="27"/>
                    <a:pt x="64" y="10"/>
                    <a:pt x="42" y="5"/>
                  </a:cubicBezTo>
                  <a:cubicBezTo>
                    <a:pt x="19" y="0"/>
                    <a:pt x="0" y="17"/>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 name="Freeform 8"/>
            <p:cNvSpPr>
              <a:spLocks/>
            </p:cNvSpPr>
            <p:nvPr/>
          </p:nvSpPr>
          <p:spPr bwMode="auto">
            <a:xfrm>
              <a:off x="6777038" y="7843838"/>
              <a:ext cx="149225" cy="63500"/>
            </a:xfrm>
            <a:custGeom>
              <a:avLst/>
              <a:gdLst>
                <a:gd name="T0" fmla="*/ 3 w 28"/>
                <a:gd name="T1" fmla="*/ 4 h 12"/>
                <a:gd name="T2" fmla="*/ 26 w 28"/>
                <a:gd name="T3" fmla="*/ 8 h 12"/>
                <a:gd name="T4" fmla="*/ 3 w 28"/>
                <a:gd name="T5" fmla="*/ 4 h 12"/>
              </a:gdLst>
              <a:ahLst/>
              <a:cxnLst>
                <a:cxn ang="0">
                  <a:pos x="T0" y="T1"/>
                </a:cxn>
                <a:cxn ang="0">
                  <a:pos x="T2" y="T3"/>
                </a:cxn>
                <a:cxn ang="0">
                  <a:pos x="T4" y="T5"/>
                </a:cxn>
              </a:cxnLst>
              <a:rect l="0" t="0" r="r" b="b"/>
              <a:pathLst>
                <a:path w="28" h="12">
                  <a:moveTo>
                    <a:pt x="3" y="4"/>
                  </a:moveTo>
                  <a:cubicBezTo>
                    <a:pt x="5" y="7"/>
                    <a:pt x="24" y="12"/>
                    <a:pt x="26" y="8"/>
                  </a:cubicBezTo>
                  <a:cubicBezTo>
                    <a:pt x="28" y="3"/>
                    <a:pt x="0" y="0"/>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 name="Freeform 9"/>
            <p:cNvSpPr>
              <a:spLocks/>
            </p:cNvSpPr>
            <p:nvPr/>
          </p:nvSpPr>
          <p:spPr bwMode="auto">
            <a:xfrm>
              <a:off x="7451726" y="7834313"/>
              <a:ext cx="133350" cy="73025"/>
            </a:xfrm>
            <a:custGeom>
              <a:avLst/>
              <a:gdLst>
                <a:gd name="T0" fmla="*/ 4 w 25"/>
                <a:gd name="T1" fmla="*/ 7 h 14"/>
                <a:gd name="T2" fmla="*/ 23 w 25"/>
                <a:gd name="T3" fmla="*/ 7 h 14"/>
                <a:gd name="T4" fmla="*/ 4 w 25"/>
                <a:gd name="T5" fmla="*/ 7 h 14"/>
              </a:gdLst>
              <a:ahLst/>
              <a:cxnLst>
                <a:cxn ang="0">
                  <a:pos x="T0" y="T1"/>
                </a:cxn>
                <a:cxn ang="0">
                  <a:pos x="T2" y="T3"/>
                </a:cxn>
                <a:cxn ang="0">
                  <a:pos x="T4" y="T5"/>
                </a:cxn>
              </a:cxnLst>
              <a:rect l="0" t="0" r="r" b="b"/>
              <a:pathLst>
                <a:path w="25" h="14">
                  <a:moveTo>
                    <a:pt x="4" y="7"/>
                  </a:moveTo>
                  <a:cubicBezTo>
                    <a:pt x="9" y="14"/>
                    <a:pt x="22" y="10"/>
                    <a:pt x="23" y="7"/>
                  </a:cubicBezTo>
                  <a:cubicBezTo>
                    <a:pt x="25" y="2"/>
                    <a:pt x="0" y="0"/>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 name="Freeform 10"/>
            <p:cNvSpPr>
              <a:spLocks/>
            </p:cNvSpPr>
            <p:nvPr/>
          </p:nvSpPr>
          <p:spPr bwMode="auto">
            <a:xfrm>
              <a:off x="7823201" y="12311063"/>
              <a:ext cx="128588" cy="90488"/>
            </a:xfrm>
            <a:custGeom>
              <a:avLst/>
              <a:gdLst>
                <a:gd name="T0" fmla="*/ 19 w 24"/>
                <a:gd name="T1" fmla="*/ 1 h 17"/>
                <a:gd name="T2" fmla="*/ 6 w 24"/>
                <a:gd name="T3" fmla="*/ 14 h 17"/>
                <a:gd name="T4" fmla="*/ 19 w 24"/>
                <a:gd name="T5" fmla="*/ 1 h 17"/>
              </a:gdLst>
              <a:ahLst/>
              <a:cxnLst>
                <a:cxn ang="0">
                  <a:pos x="T0" y="T1"/>
                </a:cxn>
                <a:cxn ang="0">
                  <a:pos x="T2" y="T3"/>
                </a:cxn>
                <a:cxn ang="0">
                  <a:pos x="T4" y="T5"/>
                </a:cxn>
              </a:cxnLst>
              <a:rect l="0" t="0" r="r" b="b"/>
              <a:pathLst>
                <a:path w="24" h="17">
                  <a:moveTo>
                    <a:pt x="19" y="1"/>
                  </a:moveTo>
                  <a:cubicBezTo>
                    <a:pt x="13" y="0"/>
                    <a:pt x="0" y="12"/>
                    <a:pt x="6" y="14"/>
                  </a:cubicBezTo>
                  <a:cubicBezTo>
                    <a:pt x="12" y="17"/>
                    <a:pt x="24" y="2"/>
                    <a:pt x="1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 name="Freeform 11"/>
            <p:cNvSpPr>
              <a:spLocks/>
            </p:cNvSpPr>
            <p:nvPr/>
          </p:nvSpPr>
          <p:spPr bwMode="auto">
            <a:xfrm>
              <a:off x="7913688" y="12306300"/>
              <a:ext cx="128588" cy="95250"/>
            </a:xfrm>
            <a:custGeom>
              <a:avLst/>
              <a:gdLst>
                <a:gd name="T0" fmla="*/ 4 w 24"/>
                <a:gd name="T1" fmla="*/ 16 h 18"/>
                <a:gd name="T2" fmla="*/ 22 w 24"/>
                <a:gd name="T3" fmla="*/ 8 h 18"/>
                <a:gd name="T4" fmla="*/ 4 w 24"/>
                <a:gd name="T5" fmla="*/ 16 h 18"/>
              </a:gdLst>
              <a:ahLst/>
              <a:cxnLst>
                <a:cxn ang="0">
                  <a:pos x="T0" y="T1"/>
                </a:cxn>
                <a:cxn ang="0">
                  <a:pos x="T2" y="T3"/>
                </a:cxn>
                <a:cxn ang="0">
                  <a:pos x="T4" y="T5"/>
                </a:cxn>
              </a:cxnLst>
              <a:rect l="0" t="0" r="r" b="b"/>
              <a:pathLst>
                <a:path w="24" h="18">
                  <a:moveTo>
                    <a:pt x="4" y="16"/>
                  </a:moveTo>
                  <a:cubicBezTo>
                    <a:pt x="8" y="18"/>
                    <a:pt x="24" y="11"/>
                    <a:pt x="22" y="8"/>
                  </a:cubicBezTo>
                  <a:cubicBezTo>
                    <a:pt x="18" y="0"/>
                    <a:pt x="0" y="14"/>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 name="Freeform 12"/>
            <p:cNvSpPr>
              <a:spLocks/>
            </p:cNvSpPr>
            <p:nvPr/>
          </p:nvSpPr>
          <p:spPr bwMode="auto">
            <a:xfrm>
              <a:off x="5984876" y="8923338"/>
              <a:ext cx="74613" cy="114300"/>
            </a:xfrm>
            <a:custGeom>
              <a:avLst/>
              <a:gdLst>
                <a:gd name="T0" fmla="*/ 5 w 14"/>
                <a:gd name="T1" fmla="*/ 7 h 22"/>
                <a:gd name="T2" fmla="*/ 12 w 14"/>
                <a:gd name="T3" fmla="*/ 19 h 22"/>
                <a:gd name="T4" fmla="*/ 5 w 14"/>
                <a:gd name="T5" fmla="*/ 7 h 22"/>
              </a:gdLst>
              <a:ahLst/>
              <a:cxnLst>
                <a:cxn ang="0">
                  <a:pos x="T0" y="T1"/>
                </a:cxn>
                <a:cxn ang="0">
                  <a:pos x="T2" y="T3"/>
                </a:cxn>
                <a:cxn ang="0">
                  <a:pos x="T4" y="T5"/>
                </a:cxn>
              </a:cxnLst>
              <a:rect l="0" t="0" r="r" b="b"/>
              <a:pathLst>
                <a:path w="14" h="22">
                  <a:moveTo>
                    <a:pt x="5" y="7"/>
                  </a:moveTo>
                  <a:cubicBezTo>
                    <a:pt x="0" y="15"/>
                    <a:pt x="10" y="22"/>
                    <a:pt x="12" y="19"/>
                  </a:cubicBezTo>
                  <a:cubicBezTo>
                    <a:pt x="14" y="15"/>
                    <a:pt x="10" y="0"/>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 name="Freeform 13"/>
            <p:cNvSpPr>
              <a:spLocks/>
            </p:cNvSpPr>
            <p:nvPr/>
          </p:nvSpPr>
          <p:spPr bwMode="auto">
            <a:xfrm>
              <a:off x="8201026" y="3868738"/>
              <a:ext cx="196850" cy="136525"/>
            </a:xfrm>
            <a:custGeom>
              <a:avLst/>
              <a:gdLst>
                <a:gd name="T0" fmla="*/ 37 w 37"/>
                <a:gd name="T1" fmla="*/ 17 h 26"/>
                <a:gd name="T2" fmla="*/ 28 w 37"/>
                <a:gd name="T3" fmla="*/ 9 h 26"/>
                <a:gd name="T4" fmla="*/ 6 w 37"/>
                <a:gd name="T5" fmla="*/ 5 h 26"/>
                <a:gd name="T6" fmla="*/ 4 w 37"/>
                <a:gd name="T7" fmla="*/ 14 h 26"/>
                <a:gd name="T8" fmla="*/ 16 w 37"/>
                <a:gd name="T9" fmla="*/ 22 h 26"/>
                <a:gd name="T10" fmla="*/ 37 w 37"/>
                <a:gd name="T11" fmla="*/ 17 h 26"/>
              </a:gdLst>
              <a:ahLst/>
              <a:cxnLst>
                <a:cxn ang="0">
                  <a:pos x="T0" y="T1"/>
                </a:cxn>
                <a:cxn ang="0">
                  <a:pos x="T2" y="T3"/>
                </a:cxn>
                <a:cxn ang="0">
                  <a:pos x="T4" y="T5"/>
                </a:cxn>
                <a:cxn ang="0">
                  <a:pos x="T6" y="T7"/>
                </a:cxn>
                <a:cxn ang="0">
                  <a:pos x="T8" y="T9"/>
                </a:cxn>
                <a:cxn ang="0">
                  <a:pos x="T10" y="T11"/>
                </a:cxn>
              </a:cxnLst>
              <a:rect l="0" t="0" r="r" b="b"/>
              <a:pathLst>
                <a:path w="37" h="26">
                  <a:moveTo>
                    <a:pt x="37" y="17"/>
                  </a:moveTo>
                  <a:cubicBezTo>
                    <a:pt x="37" y="12"/>
                    <a:pt x="31" y="15"/>
                    <a:pt x="28" y="9"/>
                  </a:cubicBezTo>
                  <a:cubicBezTo>
                    <a:pt x="24" y="2"/>
                    <a:pt x="7" y="0"/>
                    <a:pt x="6" y="5"/>
                  </a:cubicBezTo>
                  <a:cubicBezTo>
                    <a:pt x="5" y="7"/>
                    <a:pt x="0" y="10"/>
                    <a:pt x="4" y="14"/>
                  </a:cubicBezTo>
                  <a:cubicBezTo>
                    <a:pt x="8" y="19"/>
                    <a:pt x="11" y="17"/>
                    <a:pt x="16" y="22"/>
                  </a:cubicBezTo>
                  <a:cubicBezTo>
                    <a:pt x="21" y="26"/>
                    <a:pt x="36" y="22"/>
                    <a:pt x="3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 name="Freeform 14"/>
            <p:cNvSpPr>
              <a:spLocks/>
            </p:cNvSpPr>
            <p:nvPr/>
          </p:nvSpPr>
          <p:spPr bwMode="auto">
            <a:xfrm>
              <a:off x="7138988" y="2187575"/>
              <a:ext cx="3671888" cy="2701925"/>
            </a:xfrm>
            <a:custGeom>
              <a:avLst/>
              <a:gdLst>
                <a:gd name="T0" fmla="*/ 531 w 691"/>
                <a:gd name="T1" fmla="*/ 324 h 516"/>
                <a:gd name="T2" fmla="*/ 553 w 691"/>
                <a:gd name="T3" fmla="*/ 311 h 516"/>
                <a:gd name="T4" fmla="*/ 552 w 691"/>
                <a:gd name="T5" fmla="*/ 278 h 516"/>
                <a:gd name="T6" fmla="*/ 552 w 691"/>
                <a:gd name="T7" fmla="*/ 268 h 516"/>
                <a:gd name="T8" fmla="*/ 577 w 691"/>
                <a:gd name="T9" fmla="*/ 259 h 516"/>
                <a:gd name="T10" fmla="*/ 606 w 691"/>
                <a:gd name="T11" fmla="*/ 238 h 516"/>
                <a:gd name="T12" fmla="*/ 608 w 691"/>
                <a:gd name="T13" fmla="*/ 214 h 516"/>
                <a:gd name="T14" fmla="*/ 574 w 691"/>
                <a:gd name="T15" fmla="*/ 180 h 516"/>
                <a:gd name="T16" fmla="*/ 613 w 691"/>
                <a:gd name="T17" fmla="*/ 166 h 516"/>
                <a:gd name="T18" fmla="*/ 587 w 691"/>
                <a:gd name="T19" fmla="*/ 154 h 516"/>
                <a:gd name="T20" fmla="*/ 605 w 691"/>
                <a:gd name="T21" fmla="*/ 118 h 516"/>
                <a:gd name="T22" fmla="*/ 598 w 691"/>
                <a:gd name="T23" fmla="*/ 104 h 516"/>
                <a:gd name="T24" fmla="*/ 621 w 691"/>
                <a:gd name="T25" fmla="*/ 85 h 516"/>
                <a:gd name="T26" fmla="*/ 665 w 691"/>
                <a:gd name="T27" fmla="*/ 70 h 516"/>
                <a:gd name="T28" fmla="*/ 629 w 691"/>
                <a:gd name="T29" fmla="*/ 58 h 516"/>
                <a:gd name="T30" fmla="*/ 574 w 691"/>
                <a:gd name="T31" fmla="*/ 71 h 516"/>
                <a:gd name="T32" fmla="*/ 567 w 691"/>
                <a:gd name="T33" fmla="*/ 43 h 516"/>
                <a:gd name="T34" fmla="*/ 540 w 691"/>
                <a:gd name="T35" fmla="*/ 49 h 516"/>
                <a:gd name="T36" fmla="*/ 498 w 691"/>
                <a:gd name="T37" fmla="*/ 42 h 516"/>
                <a:gd name="T38" fmla="*/ 562 w 691"/>
                <a:gd name="T39" fmla="*/ 22 h 516"/>
                <a:gd name="T40" fmla="*/ 501 w 691"/>
                <a:gd name="T41" fmla="*/ 5 h 516"/>
                <a:gd name="T42" fmla="*/ 404 w 691"/>
                <a:gd name="T43" fmla="*/ 5 h 516"/>
                <a:gd name="T44" fmla="*/ 367 w 691"/>
                <a:gd name="T45" fmla="*/ 11 h 516"/>
                <a:gd name="T46" fmla="*/ 311 w 691"/>
                <a:gd name="T47" fmla="*/ 26 h 516"/>
                <a:gd name="T48" fmla="*/ 305 w 691"/>
                <a:gd name="T49" fmla="*/ 47 h 516"/>
                <a:gd name="T50" fmla="*/ 263 w 691"/>
                <a:gd name="T51" fmla="*/ 47 h 516"/>
                <a:gd name="T52" fmla="*/ 226 w 691"/>
                <a:gd name="T53" fmla="*/ 50 h 516"/>
                <a:gd name="T54" fmla="*/ 176 w 691"/>
                <a:gd name="T55" fmla="*/ 40 h 516"/>
                <a:gd name="T56" fmla="*/ 130 w 691"/>
                <a:gd name="T57" fmla="*/ 53 h 516"/>
                <a:gd name="T58" fmla="*/ 60 w 691"/>
                <a:gd name="T59" fmla="*/ 95 h 516"/>
                <a:gd name="T60" fmla="*/ 43 w 691"/>
                <a:gd name="T61" fmla="*/ 126 h 516"/>
                <a:gd name="T62" fmla="*/ 26 w 691"/>
                <a:gd name="T63" fmla="*/ 156 h 516"/>
                <a:gd name="T64" fmla="*/ 44 w 691"/>
                <a:gd name="T65" fmla="*/ 167 h 516"/>
                <a:gd name="T66" fmla="*/ 37 w 691"/>
                <a:gd name="T67" fmla="*/ 187 h 516"/>
                <a:gd name="T68" fmla="*/ 80 w 691"/>
                <a:gd name="T69" fmla="*/ 195 h 516"/>
                <a:gd name="T70" fmla="*/ 145 w 691"/>
                <a:gd name="T71" fmla="*/ 199 h 516"/>
                <a:gd name="T72" fmla="*/ 189 w 691"/>
                <a:gd name="T73" fmla="*/ 244 h 516"/>
                <a:gd name="T74" fmla="*/ 197 w 691"/>
                <a:gd name="T75" fmla="*/ 282 h 516"/>
                <a:gd name="T76" fmla="*/ 223 w 691"/>
                <a:gd name="T77" fmla="*/ 302 h 516"/>
                <a:gd name="T78" fmla="*/ 210 w 691"/>
                <a:gd name="T79" fmla="*/ 314 h 516"/>
                <a:gd name="T80" fmla="*/ 248 w 691"/>
                <a:gd name="T81" fmla="*/ 356 h 516"/>
                <a:gd name="T82" fmla="*/ 215 w 691"/>
                <a:gd name="T83" fmla="*/ 381 h 516"/>
                <a:gd name="T84" fmla="*/ 233 w 691"/>
                <a:gd name="T85" fmla="*/ 417 h 516"/>
                <a:gd name="T86" fmla="*/ 248 w 691"/>
                <a:gd name="T87" fmla="*/ 454 h 516"/>
                <a:gd name="T88" fmla="*/ 274 w 691"/>
                <a:gd name="T89" fmla="*/ 490 h 516"/>
                <a:gd name="T90" fmla="*/ 311 w 691"/>
                <a:gd name="T91" fmla="*/ 508 h 516"/>
                <a:gd name="T92" fmla="*/ 345 w 691"/>
                <a:gd name="T93" fmla="*/ 489 h 516"/>
                <a:gd name="T94" fmla="*/ 358 w 691"/>
                <a:gd name="T95" fmla="*/ 458 h 516"/>
                <a:gd name="T96" fmla="*/ 368 w 691"/>
                <a:gd name="T97" fmla="*/ 436 h 516"/>
                <a:gd name="T98" fmla="*/ 373 w 691"/>
                <a:gd name="T99" fmla="*/ 420 h 516"/>
                <a:gd name="T100" fmla="*/ 399 w 691"/>
                <a:gd name="T101" fmla="*/ 404 h 516"/>
                <a:gd name="T102" fmla="*/ 447 w 691"/>
                <a:gd name="T103" fmla="*/ 384 h 516"/>
                <a:gd name="T104" fmla="*/ 483 w 691"/>
                <a:gd name="T105" fmla="*/ 363 h 516"/>
                <a:gd name="T106" fmla="*/ 572 w 691"/>
                <a:gd name="T107" fmla="*/ 331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1" h="516">
                  <a:moveTo>
                    <a:pt x="576" y="326"/>
                  </a:moveTo>
                  <a:cubicBezTo>
                    <a:pt x="572" y="328"/>
                    <a:pt x="563" y="328"/>
                    <a:pt x="556" y="327"/>
                  </a:cubicBezTo>
                  <a:cubicBezTo>
                    <a:pt x="550" y="325"/>
                    <a:pt x="539" y="319"/>
                    <a:pt x="531" y="324"/>
                  </a:cubicBezTo>
                  <a:cubicBezTo>
                    <a:pt x="524" y="328"/>
                    <a:pt x="528" y="317"/>
                    <a:pt x="535" y="316"/>
                  </a:cubicBezTo>
                  <a:cubicBezTo>
                    <a:pt x="541" y="315"/>
                    <a:pt x="538" y="312"/>
                    <a:pt x="537" y="306"/>
                  </a:cubicBezTo>
                  <a:cubicBezTo>
                    <a:pt x="535" y="299"/>
                    <a:pt x="547" y="303"/>
                    <a:pt x="553" y="311"/>
                  </a:cubicBezTo>
                  <a:cubicBezTo>
                    <a:pt x="558" y="319"/>
                    <a:pt x="568" y="322"/>
                    <a:pt x="577" y="319"/>
                  </a:cubicBezTo>
                  <a:cubicBezTo>
                    <a:pt x="586" y="317"/>
                    <a:pt x="578" y="309"/>
                    <a:pt x="581" y="304"/>
                  </a:cubicBezTo>
                  <a:cubicBezTo>
                    <a:pt x="585" y="299"/>
                    <a:pt x="554" y="284"/>
                    <a:pt x="552" y="278"/>
                  </a:cubicBezTo>
                  <a:cubicBezTo>
                    <a:pt x="550" y="273"/>
                    <a:pt x="560" y="277"/>
                    <a:pt x="569" y="280"/>
                  </a:cubicBezTo>
                  <a:cubicBezTo>
                    <a:pt x="577" y="284"/>
                    <a:pt x="579" y="273"/>
                    <a:pt x="579" y="269"/>
                  </a:cubicBezTo>
                  <a:cubicBezTo>
                    <a:pt x="579" y="264"/>
                    <a:pt x="561" y="264"/>
                    <a:pt x="552" y="268"/>
                  </a:cubicBezTo>
                  <a:cubicBezTo>
                    <a:pt x="544" y="273"/>
                    <a:pt x="536" y="262"/>
                    <a:pt x="547" y="261"/>
                  </a:cubicBezTo>
                  <a:cubicBezTo>
                    <a:pt x="559" y="260"/>
                    <a:pt x="548" y="255"/>
                    <a:pt x="552" y="252"/>
                  </a:cubicBezTo>
                  <a:cubicBezTo>
                    <a:pt x="555" y="248"/>
                    <a:pt x="569" y="261"/>
                    <a:pt x="577" y="259"/>
                  </a:cubicBezTo>
                  <a:cubicBezTo>
                    <a:pt x="584" y="257"/>
                    <a:pt x="589" y="259"/>
                    <a:pt x="596" y="254"/>
                  </a:cubicBezTo>
                  <a:cubicBezTo>
                    <a:pt x="602" y="249"/>
                    <a:pt x="584" y="245"/>
                    <a:pt x="581" y="240"/>
                  </a:cubicBezTo>
                  <a:cubicBezTo>
                    <a:pt x="577" y="236"/>
                    <a:pt x="599" y="238"/>
                    <a:pt x="606" y="238"/>
                  </a:cubicBezTo>
                  <a:cubicBezTo>
                    <a:pt x="612" y="238"/>
                    <a:pt x="614" y="228"/>
                    <a:pt x="609" y="230"/>
                  </a:cubicBezTo>
                  <a:cubicBezTo>
                    <a:pt x="603" y="232"/>
                    <a:pt x="584" y="224"/>
                    <a:pt x="588" y="218"/>
                  </a:cubicBezTo>
                  <a:cubicBezTo>
                    <a:pt x="592" y="212"/>
                    <a:pt x="600" y="219"/>
                    <a:pt x="608" y="214"/>
                  </a:cubicBezTo>
                  <a:cubicBezTo>
                    <a:pt x="616" y="210"/>
                    <a:pt x="609" y="194"/>
                    <a:pt x="603" y="194"/>
                  </a:cubicBezTo>
                  <a:cubicBezTo>
                    <a:pt x="597" y="194"/>
                    <a:pt x="583" y="192"/>
                    <a:pt x="583" y="189"/>
                  </a:cubicBezTo>
                  <a:cubicBezTo>
                    <a:pt x="583" y="186"/>
                    <a:pt x="571" y="183"/>
                    <a:pt x="574" y="180"/>
                  </a:cubicBezTo>
                  <a:cubicBezTo>
                    <a:pt x="578" y="177"/>
                    <a:pt x="582" y="184"/>
                    <a:pt x="590" y="178"/>
                  </a:cubicBezTo>
                  <a:cubicBezTo>
                    <a:pt x="597" y="172"/>
                    <a:pt x="613" y="179"/>
                    <a:pt x="620" y="178"/>
                  </a:cubicBezTo>
                  <a:cubicBezTo>
                    <a:pt x="627" y="177"/>
                    <a:pt x="617" y="164"/>
                    <a:pt x="613" y="166"/>
                  </a:cubicBezTo>
                  <a:cubicBezTo>
                    <a:pt x="609" y="168"/>
                    <a:pt x="596" y="169"/>
                    <a:pt x="595" y="162"/>
                  </a:cubicBezTo>
                  <a:cubicBezTo>
                    <a:pt x="594" y="155"/>
                    <a:pt x="608" y="162"/>
                    <a:pt x="610" y="159"/>
                  </a:cubicBezTo>
                  <a:cubicBezTo>
                    <a:pt x="612" y="155"/>
                    <a:pt x="591" y="147"/>
                    <a:pt x="587" y="154"/>
                  </a:cubicBezTo>
                  <a:cubicBezTo>
                    <a:pt x="584" y="161"/>
                    <a:pt x="572" y="158"/>
                    <a:pt x="578" y="154"/>
                  </a:cubicBezTo>
                  <a:cubicBezTo>
                    <a:pt x="585" y="150"/>
                    <a:pt x="586" y="139"/>
                    <a:pt x="585" y="133"/>
                  </a:cubicBezTo>
                  <a:cubicBezTo>
                    <a:pt x="585" y="128"/>
                    <a:pt x="608" y="127"/>
                    <a:pt x="605" y="118"/>
                  </a:cubicBezTo>
                  <a:cubicBezTo>
                    <a:pt x="603" y="109"/>
                    <a:pt x="616" y="107"/>
                    <a:pt x="624" y="107"/>
                  </a:cubicBezTo>
                  <a:cubicBezTo>
                    <a:pt x="632" y="107"/>
                    <a:pt x="624" y="97"/>
                    <a:pt x="616" y="98"/>
                  </a:cubicBezTo>
                  <a:cubicBezTo>
                    <a:pt x="609" y="99"/>
                    <a:pt x="601" y="107"/>
                    <a:pt x="598" y="104"/>
                  </a:cubicBezTo>
                  <a:cubicBezTo>
                    <a:pt x="594" y="100"/>
                    <a:pt x="606" y="94"/>
                    <a:pt x="613" y="94"/>
                  </a:cubicBezTo>
                  <a:cubicBezTo>
                    <a:pt x="620" y="94"/>
                    <a:pt x="636" y="94"/>
                    <a:pt x="641" y="90"/>
                  </a:cubicBezTo>
                  <a:cubicBezTo>
                    <a:pt x="647" y="87"/>
                    <a:pt x="631" y="84"/>
                    <a:pt x="621" y="85"/>
                  </a:cubicBezTo>
                  <a:cubicBezTo>
                    <a:pt x="610" y="87"/>
                    <a:pt x="610" y="82"/>
                    <a:pt x="626" y="82"/>
                  </a:cubicBezTo>
                  <a:cubicBezTo>
                    <a:pt x="642" y="81"/>
                    <a:pt x="639" y="78"/>
                    <a:pt x="651" y="77"/>
                  </a:cubicBezTo>
                  <a:cubicBezTo>
                    <a:pt x="662" y="75"/>
                    <a:pt x="658" y="71"/>
                    <a:pt x="665" y="70"/>
                  </a:cubicBezTo>
                  <a:cubicBezTo>
                    <a:pt x="672" y="70"/>
                    <a:pt x="691" y="62"/>
                    <a:pt x="691" y="59"/>
                  </a:cubicBezTo>
                  <a:cubicBezTo>
                    <a:pt x="691" y="55"/>
                    <a:pt x="664" y="48"/>
                    <a:pt x="652" y="48"/>
                  </a:cubicBezTo>
                  <a:cubicBezTo>
                    <a:pt x="640" y="48"/>
                    <a:pt x="630" y="50"/>
                    <a:pt x="629" y="58"/>
                  </a:cubicBezTo>
                  <a:cubicBezTo>
                    <a:pt x="628" y="67"/>
                    <a:pt x="613" y="57"/>
                    <a:pt x="606" y="60"/>
                  </a:cubicBezTo>
                  <a:cubicBezTo>
                    <a:pt x="599" y="63"/>
                    <a:pt x="603" y="53"/>
                    <a:pt x="596" y="56"/>
                  </a:cubicBezTo>
                  <a:cubicBezTo>
                    <a:pt x="589" y="59"/>
                    <a:pt x="582" y="67"/>
                    <a:pt x="574" y="71"/>
                  </a:cubicBezTo>
                  <a:cubicBezTo>
                    <a:pt x="566" y="74"/>
                    <a:pt x="560" y="82"/>
                    <a:pt x="555" y="83"/>
                  </a:cubicBezTo>
                  <a:cubicBezTo>
                    <a:pt x="550" y="84"/>
                    <a:pt x="566" y="68"/>
                    <a:pt x="574" y="60"/>
                  </a:cubicBezTo>
                  <a:cubicBezTo>
                    <a:pt x="582" y="52"/>
                    <a:pt x="577" y="42"/>
                    <a:pt x="567" y="43"/>
                  </a:cubicBezTo>
                  <a:cubicBezTo>
                    <a:pt x="556" y="44"/>
                    <a:pt x="558" y="51"/>
                    <a:pt x="552" y="52"/>
                  </a:cubicBezTo>
                  <a:cubicBezTo>
                    <a:pt x="546" y="54"/>
                    <a:pt x="518" y="68"/>
                    <a:pt x="516" y="64"/>
                  </a:cubicBezTo>
                  <a:cubicBezTo>
                    <a:pt x="515" y="59"/>
                    <a:pt x="540" y="52"/>
                    <a:pt x="540" y="49"/>
                  </a:cubicBezTo>
                  <a:cubicBezTo>
                    <a:pt x="539" y="46"/>
                    <a:pt x="508" y="46"/>
                    <a:pt x="494" y="48"/>
                  </a:cubicBezTo>
                  <a:cubicBezTo>
                    <a:pt x="480" y="50"/>
                    <a:pt x="455" y="58"/>
                    <a:pt x="455" y="54"/>
                  </a:cubicBezTo>
                  <a:cubicBezTo>
                    <a:pt x="455" y="50"/>
                    <a:pt x="484" y="44"/>
                    <a:pt x="498" y="42"/>
                  </a:cubicBezTo>
                  <a:cubicBezTo>
                    <a:pt x="513" y="40"/>
                    <a:pt x="540" y="43"/>
                    <a:pt x="551" y="39"/>
                  </a:cubicBezTo>
                  <a:cubicBezTo>
                    <a:pt x="563" y="34"/>
                    <a:pt x="580" y="34"/>
                    <a:pt x="583" y="30"/>
                  </a:cubicBezTo>
                  <a:cubicBezTo>
                    <a:pt x="586" y="26"/>
                    <a:pt x="570" y="21"/>
                    <a:pt x="562" y="22"/>
                  </a:cubicBezTo>
                  <a:cubicBezTo>
                    <a:pt x="554" y="22"/>
                    <a:pt x="546" y="21"/>
                    <a:pt x="546" y="17"/>
                  </a:cubicBezTo>
                  <a:cubicBezTo>
                    <a:pt x="547" y="13"/>
                    <a:pt x="534" y="12"/>
                    <a:pt x="533" y="9"/>
                  </a:cubicBezTo>
                  <a:cubicBezTo>
                    <a:pt x="531" y="6"/>
                    <a:pt x="506" y="8"/>
                    <a:pt x="501" y="5"/>
                  </a:cubicBezTo>
                  <a:cubicBezTo>
                    <a:pt x="496" y="2"/>
                    <a:pt x="480" y="0"/>
                    <a:pt x="467" y="1"/>
                  </a:cubicBezTo>
                  <a:cubicBezTo>
                    <a:pt x="453" y="2"/>
                    <a:pt x="426" y="2"/>
                    <a:pt x="420" y="2"/>
                  </a:cubicBezTo>
                  <a:cubicBezTo>
                    <a:pt x="413" y="3"/>
                    <a:pt x="409" y="5"/>
                    <a:pt x="404" y="5"/>
                  </a:cubicBezTo>
                  <a:cubicBezTo>
                    <a:pt x="398" y="5"/>
                    <a:pt x="389" y="7"/>
                    <a:pt x="393" y="10"/>
                  </a:cubicBezTo>
                  <a:cubicBezTo>
                    <a:pt x="399" y="17"/>
                    <a:pt x="384" y="20"/>
                    <a:pt x="385" y="15"/>
                  </a:cubicBezTo>
                  <a:cubicBezTo>
                    <a:pt x="386" y="10"/>
                    <a:pt x="372" y="7"/>
                    <a:pt x="367" y="11"/>
                  </a:cubicBezTo>
                  <a:cubicBezTo>
                    <a:pt x="362" y="15"/>
                    <a:pt x="340" y="7"/>
                    <a:pt x="337" y="11"/>
                  </a:cubicBezTo>
                  <a:cubicBezTo>
                    <a:pt x="333" y="15"/>
                    <a:pt x="307" y="14"/>
                    <a:pt x="299" y="15"/>
                  </a:cubicBezTo>
                  <a:cubicBezTo>
                    <a:pt x="292" y="17"/>
                    <a:pt x="311" y="22"/>
                    <a:pt x="311" y="26"/>
                  </a:cubicBezTo>
                  <a:cubicBezTo>
                    <a:pt x="310" y="29"/>
                    <a:pt x="286" y="26"/>
                    <a:pt x="291" y="32"/>
                  </a:cubicBezTo>
                  <a:cubicBezTo>
                    <a:pt x="296" y="38"/>
                    <a:pt x="312" y="42"/>
                    <a:pt x="319" y="50"/>
                  </a:cubicBezTo>
                  <a:cubicBezTo>
                    <a:pt x="327" y="57"/>
                    <a:pt x="313" y="53"/>
                    <a:pt x="305" y="47"/>
                  </a:cubicBezTo>
                  <a:cubicBezTo>
                    <a:pt x="296" y="41"/>
                    <a:pt x="285" y="43"/>
                    <a:pt x="280" y="38"/>
                  </a:cubicBezTo>
                  <a:cubicBezTo>
                    <a:pt x="274" y="32"/>
                    <a:pt x="254" y="28"/>
                    <a:pt x="249" y="31"/>
                  </a:cubicBezTo>
                  <a:cubicBezTo>
                    <a:pt x="243" y="35"/>
                    <a:pt x="263" y="42"/>
                    <a:pt x="263" y="47"/>
                  </a:cubicBezTo>
                  <a:cubicBezTo>
                    <a:pt x="263" y="51"/>
                    <a:pt x="250" y="46"/>
                    <a:pt x="247" y="47"/>
                  </a:cubicBezTo>
                  <a:cubicBezTo>
                    <a:pt x="245" y="49"/>
                    <a:pt x="233" y="36"/>
                    <a:pt x="227" y="36"/>
                  </a:cubicBezTo>
                  <a:cubicBezTo>
                    <a:pt x="220" y="36"/>
                    <a:pt x="226" y="42"/>
                    <a:pt x="226" y="50"/>
                  </a:cubicBezTo>
                  <a:cubicBezTo>
                    <a:pt x="226" y="59"/>
                    <a:pt x="213" y="64"/>
                    <a:pt x="216" y="58"/>
                  </a:cubicBezTo>
                  <a:cubicBezTo>
                    <a:pt x="220" y="52"/>
                    <a:pt x="217" y="38"/>
                    <a:pt x="210" y="35"/>
                  </a:cubicBezTo>
                  <a:cubicBezTo>
                    <a:pt x="203" y="32"/>
                    <a:pt x="185" y="41"/>
                    <a:pt x="176" y="40"/>
                  </a:cubicBezTo>
                  <a:cubicBezTo>
                    <a:pt x="167" y="40"/>
                    <a:pt x="154" y="43"/>
                    <a:pt x="162" y="48"/>
                  </a:cubicBezTo>
                  <a:cubicBezTo>
                    <a:pt x="170" y="52"/>
                    <a:pt x="162" y="55"/>
                    <a:pt x="155" y="50"/>
                  </a:cubicBezTo>
                  <a:cubicBezTo>
                    <a:pt x="148" y="45"/>
                    <a:pt x="125" y="50"/>
                    <a:pt x="130" y="53"/>
                  </a:cubicBezTo>
                  <a:cubicBezTo>
                    <a:pt x="134" y="57"/>
                    <a:pt x="136" y="66"/>
                    <a:pt x="133" y="70"/>
                  </a:cubicBezTo>
                  <a:cubicBezTo>
                    <a:pt x="130" y="74"/>
                    <a:pt x="120" y="66"/>
                    <a:pt x="111" y="67"/>
                  </a:cubicBezTo>
                  <a:cubicBezTo>
                    <a:pt x="102" y="68"/>
                    <a:pt x="58" y="89"/>
                    <a:pt x="60" y="95"/>
                  </a:cubicBezTo>
                  <a:cubicBezTo>
                    <a:pt x="63" y="100"/>
                    <a:pt x="82" y="96"/>
                    <a:pt x="88" y="99"/>
                  </a:cubicBezTo>
                  <a:cubicBezTo>
                    <a:pt x="94" y="102"/>
                    <a:pt x="86" y="115"/>
                    <a:pt x="79" y="120"/>
                  </a:cubicBezTo>
                  <a:cubicBezTo>
                    <a:pt x="71" y="125"/>
                    <a:pt x="44" y="120"/>
                    <a:pt x="43" y="126"/>
                  </a:cubicBezTo>
                  <a:cubicBezTo>
                    <a:pt x="43" y="132"/>
                    <a:pt x="0" y="133"/>
                    <a:pt x="0" y="143"/>
                  </a:cubicBezTo>
                  <a:cubicBezTo>
                    <a:pt x="0" y="146"/>
                    <a:pt x="2" y="150"/>
                    <a:pt x="7" y="151"/>
                  </a:cubicBezTo>
                  <a:cubicBezTo>
                    <a:pt x="13" y="152"/>
                    <a:pt x="20" y="150"/>
                    <a:pt x="26" y="156"/>
                  </a:cubicBezTo>
                  <a:cubicBezTo>
                    <a:pt x="31" y="162"/>
                    <a:pt x="46" y="163"/>
                    <a:pt x="56" y="159"/>
                  </a:cubicBezTo>
                  <a:cubicBezTo>
                    <a:pt x="67" y="155"/>
                    <a:pt x="74" y="159"/>
                    <a:pt x="74" y="165"/>
                  </a:cubicBezTo>
                  <a:cubicBezTo>
                    <a:pt x="74" y="171"/>
                    <a:pt x="51" y="163"/>
                    <a:pt x="44" y="167"/>
                  </a:cubicBezTo>
                  <a:cubicBezTo>
                    <a:pt x="37" y="172"/>
                    <a:pt x="15" y="168"/>
                    <a:pt x="16" y="173"/>
                  </a:cubicBezTo>
                  <a:cubicBezTo>
                    <a:pt x="17" y="177"/>
                    <a:pt x="28" y="176"/>
                    <a:pt x="36" y="178"/>
                  </a:cubicBezTo>
                  <a:cubicBezTo>
                    <a:pt x="45" y="180"/>
                    <a:pt x="37" y="183"/>
                    <a:pt x="37" y="187"/>
                  </a:cubicBezTo>
                  <a:cubicBezTo>
                    <a:pt x="36" y="191"/>
                    <a:pt x="41" y="190"/>
                    <a:pt x="50" y="194"/>
                  </a:cubicBezTo>
                  <a:cubicBezTo>
                    <a:pt x="59" y="199"/>
                    <a:pt x="73" y="201"/>
                    <a:pt x="68" y="196"/>
                  </a:cubicBezTo>
                  <a:cubicBezTo>
                    <a:pt x="64" y="191"/>
                    <a:pt x="77" y="192"/>
                    <a:pt x="80" y="195"/>
                  </a:cubicBezTo>
                  <a:cubicBezTo>
                    <a:pt x="82" y="198"/>
                    <a:pt x="88" y="191"/>
                    <a:pt x="95" y="192"/>
                  </a:cubicBezTo>
                  <a:cubicBezTo>
                    <a:pt x="101" y="194"/>
                    <a:pt x="103" y="186"/>
                    <a:pt x="108" y="190"/>
                  </a:cubicBezTo>
                  <a:cubicBezTo>
                    <a:pt x="113" y="193"/>
                    <a:pt x="137" y="195"/>
                    <a:pt x="145" y="199"/>
                  </a:cubicBezTo>
                  <a:cubicBezTo>
                    <a:pt x="153" y="204"/>
                    <a:pt x="164" y="205"/>
                    <a:pt x="163" y="211"/>
                  </a:cubicBezTo>
                  <a:cubicBezTo>
                    <a:pt x="162" y="217"/>
                    <a:pt x="169" y="222"/>
                    <a:pt x="178" y="226"/>
                  </a:cubicBezTo>
                  <a:cubicBezTo>
                    <a:pt x="187" y="230"/>
                    <a:pt x="189" y="239"/>
                    <a:pt x="189" y="244"/>
                  </a:cubicBezTo>
                  <a:cubicBezTo>
                    <a:pt x="188" y="250"/>
                    <a:pt x="198" y="254"/>
                    <a:pt x="197" y="257"/>
                  </a:cubicBezTo>
                  <a:cubicBezTo>
                    <a:pt x="195" y="259"/>
                    <a:pt x="196" y="263"/>
                    <a:pt x="202" y="268"/>
                  </a:cubicBezTo>
                  <a:cubicBezTo>
                    <a:pt x="208" y="274"/>
                    <a:pt x="193" y="278"/>
                    <a:pt x="197" y="282"/>
                  </a:cubicBezTo>
                  <a:cubicBezTo>
                    <a:pt x="200" y="287"/>
                    <a:pt x="191" y="296"/>
                    <a:pt x="202" y="298"/>
                  </a:cubicBezTo>
                  <a:cubicBezTo>
                    <a:pt x="213" y="299"/>
                    <a:pt x="211" y="290"/>
                    <a:pt x="219" y="290"/>
                  </a:cubicBezTo>
                  <a:cubicBezTo>
                    <a:pt x="227" y="290"/>
                    <a:pt x="219" y="297"/>
                    <a:pt x="223" y="302"/>
                  </a:cubicBezTo>
                  <a:cubicBezTo>
                    <a:pt x="227" y="306"/>
                    <a:pt x="236" y="305"/>
                    <a:pt x="245" y="312"/>
                  </a:cubicBezTo>
                  <a:cubicBezTo>
                    <a:pt x="253" y="319"/>
                    <a:pt x="248" y="322"/>
                    <a:pt x="240" y="317"/>
                  </a:cubicBezTo>
                  <a:cubicBezTo>
                    <a:pt x="232" y="311"/>
                    <a:pt x="210" y="312"/>
                    <a:pt x="210" y="314"/>
                  </a:cubicBezTo>
                  <a:cubicBezTo>
                    <a:pt x="210" y="316"/>
                    <a:pt x="235" y="330"/>
                    <a:pt x="240" y="328"/>
                  </a:cubicBezTo>
                  <a:cubicBezTo>
                    <a:pt x="246" y="326"/>
                    <a:pt x="254" y="337"/>
                    <a:pt x="250" y="340"/>
                  </a:cubicBezTo>
                  <a:cubicBezTo>
                    <a:pt x="247" y="343"/>
                    <a:pt x="249" y="352"/>
                    <a:pt x="248" y="356"/>
                  </a:cubicBezTo>
                  <a:cubicBezTo>
                    <a:pt x="247" y="360"/>
                    <a:pt x="239" y="356"/>
                    <a:pt x="234" y="356"/>
                  </a:cubicBezTo>
                  <a:cubicBezTo>
                    <a:pt x="228" y="357"/>
                    <a:pt x="225" y="359"/>
                    <a:pt x="225" y="364"/>
                  </a:cubicBezTo>
                  <a:cubicBezTo>
                    <a:pt x="225" y="370"/>
                    <a:pt x="216" y="374"/>
                    <a:pt x="215" y="381"/>
                  </a:cubicBezTo>
                  <a:cubicBezTo>
                    <a:pt x="214" y="388"/>
                    <a:pt x="222" y="388"/>
                    <a:pt x="226" y="391"/>
                  </a:cubicBezTo>
                  <a:cubicBezTo>
                    <a:pt x="231" y="394"/>
                    <a:pt x="218" y="396"/>
                    <a:pt x="218" y="401"/>
                  </a:cubicBezTo>
                  <a:cubicBezTo>
                    <a:pt x="217" y="406"/>
                    <a:pt x="229" y="415"/>
                    <a:pt x="233" y="417"/>
                  </a:cubicBezTo>
                  <a:cubicBezTo>
                    <a:pt x="238" y="419"/>
                    <a:pt x="234" y="431"/>
                    <a:pt x="235" y="436"/>
                  </a:cubicBezTo>
                  <a:cubicBezTo>
                    <a:pt x="237" y="442"/>
                    <a:pt x="243" y="435"/>
                    <a:pt x="242" y="442"/>
                  </a:cubicBezTo>
                  <a:cubicBezTo>
                    <a:pt x="241" y="450"/>
                    <a:pt x="247" y="449"/>
                    <a:pt x="248" y="454"/>
                  </a:cubicBezTo>
                  <a:cubicBezTo>
                    <a:pt x="248" y="458"/>
                    <a:pt x="258" y="457"/>
                    <a:pt x="256" y="463"/>
                  </a:cubicBezTo>
                  <a:cubicBezTo>
                    <a:pt x="254" y="469"/>
                    <a:pt x="259" y="474"/>
                    <a:pt x="262" y="477"/>
                  </a:cubicBezTo>
                  <a:cubicBezTo>
                    <a:pt x="264" y="480"/>
                    <a:pt x="273" y="486"/>
                    <a:pt x="274" y="490"/>
                  </a:cubicBezTo>
                  <a:cubicBezTo>
                    <a:pt x="276" y="495"/>
                    <a:pt x="281" y="500"/>
                    <a:pt x="287" y="499"/>
                  </a:cubicBezTo>
                  <a:cubicBezTo>
                    <a:pt x="293" y="497"/>
                    <a:pt x="293" y="503"/>
                    <a:pt x="298" y="502"/>
                  </a:cubicBezTo>
                  <a:cubicBezTo>
                    <a:pt x="303" y="501"/>
                    <a:pt x="310" y="504"/>
                    <a:pt x="311" y="508"/>
                  </a:cubicBezTo>
                  <a:cubicBezTo>
                    <a:pt x="313" y="511"/>
                    <a:pt x="327" y="515"/>
                    <a:pt x="331" y="515"/>
                  </a:cubicBezTo>
                  <a:cubicBezTo>
                    <a:pt x="335" y="516"/>
                    <a:pt x="336" y="509"/>
                    <a:pt x="339" y="507"/>
                  </a:cubicBezTo>
                  <a:cubicBezTo>
                    <a:pt x="343" y="505"/>
                    <a:pt x="342" y="490"/>
                    <a:pt x="345" y="489"/>
                  </a:cubicBezTo>
                  <a:cubicBezTo>
                    <a:pt x="348" y="488"/>
                    <a:pt x="347" y="473"/>
                    <a:pt x="344" y="471"/>
                  </a:cubicBezTo>
                  <a:cubicBezTo>
                    <a:pt x="341" y="470"/>
                    <a:pt x="342" y="465"/>
                    <a:pt x="350" y="466"/>
                  </a:cubicBezTo>
                  <a:cubicBezTo>
                    <a:pt x="357" y="467"/>
                    <a:pt x="355" y="459"/>
                    <a:pt x="358" y="458"/>
                  </a:cubicBezTo>
                  <a:cubicBezTo>
                    <a:pt x="362" y="457"/>
                    <a:pt x="360" y="450"/>
                    <a:pt x="363" y="449"/>
                  </a:cubicBezTo>
                  <a:cubicBezTo>
                    <a:pt x="366" y="449"/>
                    <a:pt x="365" y="444"/>
                    <a:pt x="363" y="441"/>
                  </a:cubicBezTo>
                  <a:cubicBezTo>
                    <a:pt x="361" y="439"/>
                    <a:pt x="364" y="437"/>
                    <a:pt x="368" y="436"/>
                  </a:cubicBezTo>
                  <a:cubicBezTo>
                    <a:pt x="372" y="435"/>
                    <a:pt x="371" y="430"/>
                    <a:pt x="365" y="428"/>
                  </a:cubicBezTo>
                  <a:cubicBezTo>
                    <a:pt x="360" y="426"/>
                    <a:pt x="362" y="420"/>
                    <a:pt x="367" y="423"/>
                  </a:cubicBezTo>
                  <a:cubicBezTo>
                    <a:pt x="372" y="427"/>
                    <a:pt x="376" y="424"/>
                    <a:pt x="373" y="420"/>
                  </a:cubicBezTo>
                  <a:cubicBezTo>
                    <a:pt x="370" y="416"/>
                    <a:pt x="377" y="414"/>
                    <a:pt x="384" y="414"/>
                  </a:cubicBezTo>
                  <a:cubicBezTo>
                    <a:pt x="391" y="413"/>
                    <a:pt x="395" y="409"/>
                    <a:pt x="393" y="404"/>
                  </a:cubicBezTo>
                  <a:cubicBezTo>
                    <a:pt x="392" y="399"/>
                    <a:pt x="401" y="399"/>
                    <a:pt x="399" y="404"/>
                  </a:cubicBezTo>
                  <a:cubicBezTo>
                    <a:pt x="397" y="408"/>
                    <a:pt x="398" y="413"/>
                    <a:pt x="401" y="410"/>
                  </a:cubicBezTo>
                  <a:cubicBezTo>
                    <a:pt x="405" y="406"/>
                    <a:pt x="411" y="409"/>
                    <a:pt x="422" y="405"/>
                  </a:cubicBezTo>
                  <a:cubicBezTo>
                    <a:pt x="434" y="402"/>
                    <a:pt x="445" y="393"/>
                    <a:pt x="447" y="384"/>
                  </a:cubicBezTo>
                  <a:cubicBezTo>
                    <a:pt x="450" y="375"/>
                    <a:pt x="463" y="376"/>
                    <a:pt x="461" y="370"/>
                  </a:cubicBezTo>
                  <a:cubicBezTo>
                    <a:pt x="460" y="364"/>
                    <a:pt x="464" y="361"/>
                    <a:pt x="472" y="365"/>
                  </a:cubicBezTo>
                  <a:cubicBezTo>
                    <a:pt x="480" y="369"/>
                    <a:pt x="474" y="363"/>
                    <a:pt x="483" y="363"/>
                  </a:cubicBezTo>
                  <a:cubicBezTo>
                    <a:pt x="492" y="363"/>
                    <a:pt x="491" y="359"/>
                    <a:pt x="500" y="359"/>
                  </a:cubicBezTo>
                  <a:cubicBezTo>
                    <a:pt x="509" y="359"/>
                    <a:pt x="532" y="355"/>
                    <a:pt x="540" y="348"/>
                  </a:cubicBezTo>
                  <a:cubicBezTo>
                    <a:pt x="548" y="341"/>
                    <a:pt x="565" y="336"/>
                    <a:pt x="572" y="331"/>
                  </a:cubicBezTo>
                  <a:cubicBezTo>
                    <a:pt x="579" y="327"/>
                    <a:pt x="581" y="323"/>
                    <a:pt x="576"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 name="Freeform 15"/>
            <p:cNvSpPr>
              <a:spLocks/>
            </p:cNvSpPr>
            <p:nvPr/>
          </p:nvSpPr>
          <p:spPr bwMode="auto">
            <a:xfrm>
              <a:off x="9237663" y="12542838"/>
              <a:ext cx="142875" cy="104775"/>
            </a:xfrm>
            <a:custGeom>
              <a:avLst/>
              <a:gdLst>
                <a:gd name="T0" fmla="*/ 0 w 27"/>
                <a:gd name="T1" fmla="*/ 2 h 20"/>
                <a:gd name="T2" fmla="*/ 10 w 27"/>
                <a:gd name="T3" fmla="*/ 9 h 20"/>
                <a:gd name="T4" fmla="*/ 23 w 27"/>
                <a:gd name="T5" fmla="*/ 13 h 20"/>
                <a:gd name="T6" fmla="*/ 0 w 27"/>
                <a:gd name="T7" fmla="*/ 2 h 20"/>
              </a:gdLst>
              <a:ahLst/>
              <a:cxnLst>
                <a:cxn ang="0">
                  <a:pos x="T0" y="T1"/>
                </a:cxn>
                <a:cxn ang="0">
                  <a:pos x="T2" y="T3"/>
                </a:cxn>
                <a:cxn ang="0">
                  <a:pos x="T4" y="T5"/>
                </a:cxn>
                <a:cxn ang="0">
                  <a:pos x="T6" y="T7"/>
                </a:cxn>
              </a:cxnLst>
              <a:rect l="0" t="0" r="r" b="b"/>
              <a:pathLst>
                <a:path w="27" h="20">
                  <a:moveTo>
                    <a:pt x="0" y="2"/>
                  </a:moveTo>
                  <a:cubicBezTo>
                    <a:pt x="1" y="7"/>
                    <a:pt x="6" y="5"/>
                    <a:pt x="10" y="9"/>
                  </a:cubicBezTo>
                  <a:cubicBezTo>
                    <a:pt x="14" y="12"/>
                    <a:pt x="18" y="20"/>
                    <a:pt x="23" y="13"/>
                  </a:cubicBezTo>
                  <a:cubicBezTo>
                    <a:pt x="27" y="6"/>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2" name="Freeform 16"/>
            <p:cNvSpPr>
              <a:spLocks/>
            </p:cNvSpPr>
            <p:nvPr/>
          </p:nvSpPr>
          <p:spPr bwMode="auto">
            <a:xfrm>
              <a:off x="5672138" y="3251200"/>
              <a:ext cx="249238" cy="141288"/>
            </a:xfrm>
            <a:custGeom>
              <a:avLst/>
              <a:gdLst>
                <a:gd name="T0" fmla="*/ 38 w 47"/>
                <a:gd name="T1" fmla="*/ 26 h 27"/>
                <a:gd name="T2" fmla="*/ 33 w 47"/>
                <a:gd name="T3" fmla="*/ 7 h 27"/>
                <a:gd name="T4" fmla="*/ 4 w 47"/>
                <a:gd name="T5" fmla="*/ 18 h 27"/>
                <a:gd name="T6" fmla="*/ 38 w 47"/>
                <a:gd name="T7" fmla="*/ 26 h 27"/>
              </a:gdLst>
              <a:ahLst/>
              <a:cxnLst>
                <a:cxn ang="0">
                  <a:pos x="T0" y="T1"/>
                </a:cxn>
                <a:cxn ang="0">
                  <a:pos x="T2" y="T3"/>
                </a:cxn>
                <a:cxn ang="0">
                  <a:pos x="T4" y="T5"/>
                </a:cxn>
                <a:cxn ang="0">
                  <a:pos x="T6" y="T7"/>
                </a:cxn>
              </a:cxnLst>
              <a:rect l="0" t="0" r="r" b="b"/>
              <a:pathLst>
                <a:path w="47" h="27">
                  <a:moveTo>
                    <a:pt x="38" y="26"/>
                  </a:moveTo>
                  <a:cubicBezTo>
                    <a:pt x="47" y="26"/>
                    <a:pt x="43" y="15"/>
                    <a:pt x="33" y="7"/>
                  </a:cubicBezTo>
                  <a:cubicBezTo>
                    <a:pt x="23" y="0"/>
                    <a:pt x="0" y="15"/>
                    <a:pt x="4" y="18"/>
                  </a:cubicBezTo>
                  <a:cubicBezTo>
                    <a:pt x="9" y="22"/>
                    <a:pt x="29" y="27"/>
                    <a:pt x="3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3" name="Freeform 17"/>
            <p:cNvSpPr>
              <a:spLocks/>
            </p:cNvSpPr>
            <p:nvPr/>
          </p:nvSpPr>
          <p:spPr bwMode="auto">
            <a:xfrm>
              <a:off x="5995988" y="3005138"/>
              <a:ext cx="153988" cy="82550"/>
            </a:xfrm>
            <a:custGeom>
              <a:avLst/>
              <a:gdLst>
                <a:gd name="T0" fmla="*/ 20 w 29"/>
                <a:gd name="T1" fmla="*/ 4 h 16"/>
                <a:gd name="T2" fmla="*/ 9 w 29"/>
                <a:gd name="T3" fmla="*/ 13 h 16"/>
                <a:gd name="T4" fmla="*/ 20 w 29"/>
                <a:gd name="T5" fmla="*/ 4 h 16"/>
              </a:gdLst>
              <a:ahLst/>
              <a:cxnLst>
                <a:cxn ang="0">
                  <a:pos x="T0" y="T1"/>
                </a:cxn>
                <a:cxn ang="0">
                  <a:pos x="T2" y="T3"/>
                </a:cxn>
                <a:cxn ang="0">
                  <a:pos x="T4" y="T5"/>
                </a:cxn>
              </a:cxnLst>
              <a:rect l="0" t="0" r="r" b="b"/>
              <a:pathLst>
                <a:path w="29" h="16">
                  <a:moveTo>
                    <a:pt x="20" y="4"/>
                  </a:moveTo>
                  <a:cubicBezTo>
                    <a:pt x="11" y="0"/>
                    <a:pt x="0" y="9"/>
                    <a:pt x="9" y="13"/>
                  </a:cubicBezTo>
                  <a:cubicBezTo>
                    <a:pt x="17" y="16"/>
                    <a:pt x="29" y="9"/>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4" name="Freeform 18"/>
            <p:cNvSpPr>
              <a:spLocks/>
            </p:cNvSpPr>
            <p:nvPr/>
          </p:nvSpPr>
          <p:spPr bwMode="auto">
            <a:xfrm>
              <a:off x="6627813" y="3460750"/>
              <a:ext cx="287338" cy="161925"/>
            </a:xfrm>
            <a:custGeom>
              <a:avLst/>
              <a:gdLst>
                <a:gd name="T0" fmla="*/ 3 w 54"/>
                <a:gd name="T1" fmla="*/ 7 h 31"/>
                <a:gd name="T2" fmla="*/ 10 w 54"/>
                <a:gd name="T3" fmla="*/ 21 h 31"/>
                <a:gd name="T4" fmla="*/ 27 w 54"/>
                <a:gd name="T5" fmla="*/ 26 h 31"/>
                <a:gd name="T6" fmla="*/ 54 w 54"/>
                <a:gd name="T7" fmla="*/ 22 h 31"/>
                <a:gd name="T8" fmla="*/ 26 w 54"/>
                <a:gd name="T9" fmla="*/ 8 h 31"/>
                <a:gd name="T10" fmla="*/ 3 w 54"/>
                <a:gd name="T11" fmla="*/ 7 h 31"/>
              </a:gdLst>
              <a:ahLst/>
              <a:cxnLst>
                <a:cxn ang="0">
                  <a:pos x="T0" y="T1"/>
                </a:cxn>
                <a:cxn ang="0">
                  <a:pos x="T2" y="T3"/>
                </a:cxn>
                <a:cxn ang="0">
                  <a:pos x="T4" y="T5"/>
                </a:cxn>
                <a:cxn ang="0">
                  <a:pos x="T6" y="T7"/>
                </a:cxn>
                <a:cxn ang="0">
                  <a:pos x="T8" y="T9"/>
                </a:cxn>
                <a:cxn ang="0">
                  <a:pos x="T10" y="T11"/>
                </a:cxn>
              </a:cxnLst>
              <a:rect l="0" t="0" r="r" b="b"/>
              <a:pathLst>
                <a:path w="54" h="31">
                  <a:moveTo>
                    <a:pt x="3" y="7"/>
                  </a:moveTo>
                  <a:cubicBezTo>
                    <a:pt x="0" y="13"/>
                    <a:pt x="10" y="13"/>
                    <a:pt x="10" y="21"/>
                  </a:cubicBezTo>
                  <a:cubicBezTo>
                    <a:pt x="11" y="28"/>
                    <a:pt x="20" y="31"/>
                    <a:pt x="27" y="26"/>
                  </a:cubicBezTo>
                  <a:cubicBezTo>
                    <a:pt x="34" y="22"/>
                    <a:pt x="54" y="28"/>
                    <a:pt x="54" y="22"/>
                  </a:cubicBezTo>
                  <a:cubicBezTo>
                    <a:pt x="54" y="16"/>
                    <a:pt x="33" y="6"/>
                    <a:pt x="26" y="8"/>
                  </a:cubicBezTo>
                  <a:cubicBezTo>
                    <a:pt x="18" y="9"/>
                    <a:pt x="6" y="0"/>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5" name="Freeform 19"/>
            <p:cNvSpPr>
              <a:spLocks/>
            </p:cNvSpPr>
            <p:nvPr/>
          </p:nvSpPr>
          <p:spPr bwMode="auto">
            <a:xfrm>
              <a:off x="5321301" y="3424238"/>
              <a:ext cx="407988" cy="371475"/>
            </a:xfrm>
            <a:custGeom>
              <a:avLst/>
              <a:gdLst>
                <a:gd name="T0" fmla="*/ 40 w 77"/>
                <a:gd name="T1" fmla="*/ 63 h 71"/>
                <a:gd name="T2" fmla="*/ 60 w 77"/>
                <a:gd name="T3" fmla="*/ 58 h 71"/>
                <a:gd name="T4" fmla="*/ 75 w 77"/>
                <a:gd name="T5" fmla="*/ 30 h 71"/>
                <a:gd name="T6" fmla="*/ 68 w 77"/>
                <a:gd name="T7" fmla="*/ 29 h 71"/>
                <a:gd name="T8" fmla="*/ 67 w 77"/>
                <a:gd name="T9" fmla="*/ 33 h 71"/>
                <a:gd name="T10" fmla="*/ 53 w 77"/>
                <a:gd name="T11" fmla="*/ 28 h 71"/>
                <a:gd name="T12" fmla="*/ 67 w 77"/>
                <a:gd name="T13" fmla="*/ 16 h 71"/>
                <a:gd name="T14" fmla="*/ 59 w 77"/>
                <a:gd name="T15" fmla="*/ 5 h 71"/>
                <a:gd name="T16" fmla="*/ 45 w 77"/>
                <a:gd name="T17" fmla="*/ 9 h 71"/>
                <a:gd name="T18" fmla="*/ 38 w 77"/>
                <a:gd name="T19" fmla="*/ 11 h 71"/>
                <a:gd name="T20" fmla="*/ 19 w 77"/>
                <a:gd name="T21" fmla="*/ 20 h 71"/>
                <a:gd name="T22" fmla="*/ 31 w 77"/>
                <a:gd name="T23" fmla="*/ 30 h 71"/>
                <a:gd name="T24" fmla="*/ 9 w 77"/>
                <a:gd name="T25" fmla="*/ 28 h 71"/>
                <a:gd name="T26" fmla="*/ 17 w 77"/>
                <a:gd name="T27" fmla="*/ 44 h 71"/>
                <a:gd name="T28" fmla="*/ 40 w 77"/>
                <a:gd name="T29"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1">
                  <a:moveTo>
                    <a:pt x="40" y="63"/>
                  </a:moveTo>
                  <a:cubicBezTo>
                    <a:pt x="51" y="71"/>
                    <a:pt x="48" y="57"/>
                    <a:pt x="60" y="58"/>
                  </a:cubicBezTo>
                  <a:cubicBezTo>
                    <a:pt x="73" y="58"/>
                    <a:pt x="73" y="38"/>
                    <a:pt x="75" y="30"/>
                  </a:cubicBezTo>
                  <a:cubicBezTo>
                    <a:pt x="77" y="23"/>
                    <a:pt x="65" y="23"/>
                    <a:pt x="68" y="29"/>
                  </a:cubicBezTo>
                  <a:cubicBezTo>
                    <a:pt x="71" y="34"/>
                    <a:pt x="68" y="40"/>
                    <a:pt x="67" y="33"/>
                  </a:cubicBezTo>
                  <a:cubicBezTo>
                    <a:pt x="66" y="27"/>
                    <a:pt x="56" y="33"/>
                    <a:pt x="53" y="28"/>
                  </a:cubicBezTo>
                  <a:cubicBezTo>
                    <a:pt x="49" y="23"/>
                    <a:pt x="64" y="22"/>
                    <a:pt x="67" y="16"/>
                  </a:cubicBezTo>
                  <a:cubicBezTo>
                    <a:pt x="71" y="9"/>
                    <a:pt x="56" y="10"/>
                    <a:pt x="59" y="5"/>
                  </a:cubicBezTo>
                  <a:cubicBezTo>
                    <a:pt x="63" y="0"/>
                    <a:pt x="37" y="6"/>
                    <a:pt x="45" y="9"/>
                  </a:cubicBezTo>
                  <a:cubicBezTo>
                    <a:pt x="52" y="12"/>
                    <a:pt x="45" y="16"/>
                    <a:pt x="38" y="11"/>
                  </a:cubicBezTo>
                  <a:cubicBezTo>
                    <a:pt x="31" y="6"/>
                    <a:pt x="12" y="14"/>
                    <a:pt x="19" y="20"/>
                  </a:cubicBezTo>
                  <a:cubicBezTo>
                    <a:pt x="24" y="24"/>
                    <a:pt x="41" y="17"/>
                    <a:pt x="31" y="30"/>
                  </a:cubicBezTo>
                  <a:cubicBezTo>
                    <a:pt x="22" y="43"/>
                    <a:pt x="18" y="26"/>
                    <a:pt x="9" y="28"/>
                  </a:cubicBezTo>
                  <a:cubicBezTo>
                    <a:pt x="0" y="29"/>
                    <a:pt x="4" y="40"/>
                    <a:pt x="17" y="44"/>
                  </a:cubicBezTo>
                  <a:cubicBezTo>
                    <a:pt x="31" y="48"/>
                    <a:pt x="29" y="56"/>
                    <a:pt x="4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6" name="Freeform 20"/>
            <p:cNvSpPr>
              <a:spLocks/>
            </p:cNvSpPr>
            <p:nvPr/>
          </p:nvSpPr>
          <p:spPr bwMode="auto">
            <a:xfrm>
              <a:off x="5697538" y="2989263"/>
              <a:ext cx="212725" cy="88900"/>
            </a:xfrm>
            <a:custGeom>
              <a:avLst/>
              <a:gdLst>
                <a:gd name="T0" fmla="*/ 39 w 40"/>
                <a:gd name="T1" fmla="*/ 3 h 17"/>
                <a:gd name="T2" fmla="*/ 6 w 40"/>
                <a:gd name="T3" fmla="*/ 9 h 17"/>
                <a:gd name="T4" fmla="*/ 39 w 40"/>
                <a:gd name="T5" fmla="*/ 3 h 17"/>
              </a:gdLst>
              <a:ahLst/>
              <a:cxnLst>
                <a:cxn ang="0">
                  <a:pos x="T0" y="T1"/>
                </a:cxn>
                <a:cxn ang="0">
                  <a:pos x="T2" y="T3"/>
                </a:cxn>
                <a:cxn ang="0">
                  <a:pos x="T4" y="T5"/>
                </a:cxn>
              </a:cxnLst>
              <a:rect l="0" t="0" r="r" b="b"/>
              <a:pathLst>
                <a:path w="40" h="17">
                  <a:moveTo>
                    <a:pt x="39" y="3"/>
                  </a:moveTo>
                  <a:cubicBezTo>
                    <a:pt x="38" y="0"/>
                    <a:pt x="0" y="5"/>
                    <a:pt x="6" y="9"/>
                  </a:cubicBezTo>
                  <a:cubicBezTo>
                    <a:pt x="16" y="17"/>
                    <a:pt x="40" y="6"/>
                    <a:pt x="3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7" name="Freeform 21"/>
            <p:cNvSpPr>
              <a:spLocks/>
            </p:cNvSpPr>
            <p:nvPr/>
          </p:nvSpPr>
          <p:spPr bwMode="auto">
            <a:xfrm>
              <a:off x="5208588" y="3103563"/>
              <a:ext cx="468313" cy="261938"/>
            </a:xfrm>
            <a:custGeom>
              <a:avLst/>
              <a:gdLst>
                <a:gd name="T0" fmla="*/ 69 w 88"/>
                <a:gd name="T1" fmla="*/ 8 h 50"/>
                <a:gd name="T2" fmla="*/ 48 w 88"/>
                <a:gd name="T3" fmla="*/ 4 h 50"/>
                <a:gd name="T4" fmla="*/ 52 w 88"/>
                <a:gd name="T5" fmla="*/ 17 h 50"/>
                <a:gd name="T6" fmla="*/ 39 w 88"/>
                <a:gd name="T7" fmla="*/ 13 h 50"/>
                <a:gd name="T8" fmla="*/ 35 w 88"/>
                <a:gd name="T9" fmla="*/ 21 h 50"/>
                <a:gd name="T10" fmla="*/ 28 w 88"/>
                <a:gd name="T11" fmla="*/ 22 h 50"/>
                <a:gd name="T12" fmla="*/ 9 w 88"/>
                <a:gd name="T13" fmla="*/ 5 h 50"/>
                <a:gd name="T14" fmla="*/ 8 w 88"/>
                <a:gd name="T15" fmla="*/ 19 h 50"/>
                <a:gd name="T16" fmla="*/ 26 w 88"/>
                <a:gd name="T17" fmla="*/ 31 h 50"/>
                <a:gd name="T18" fmla="*/ 53 w 88"/>
                <a:gd name="T19" fmla="*/ 31 h 50"/>
                <a:gd name="T20" fmla="*/ 50 w 88"/>
                <a:gd name="T21" fmla="*/ 45 h 50"/>
                <a:gd name="T22" fmla="*/ 74 w 88"/>
                <a:gd name="T23" fmla="*/ 46 h 50"/>
                <a:gd name="T24" fmla="*/ 83 w 88"/>
                <a:gd name="T25" fmla="*/ 37 h 50"/>
                <a:gd name="T26" fmla="*/ 82 w 88"/>
                <a:gd name="T27" fmla="*/ 25 h 50"/>
                <a:gd name="T28" fmla="*/ 69 w 88"/>
                <a:gd name="T29"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50">
                  <a:moveTo>
                    <a:pt x="69" y="8"/>
                  </a:moveTo>
                  <a:cubicBezTo>
                    <a:pt x="69" y="13"/>
                    <a:pt x="57" y="7"/>
                    <a:pt x="48" y="4"/>
                  </a:cubicBezTo>
                  <a:cubicBezTo>
                    <a:pt x="39" y="0"/>
                    <a:pt x="45" y="11"/>
                    <a:pt x="52" y="17"/>
                  </a:cubicBezTo>
                  <a:cubicBezTo>
                    <a:pt x="59" y="23"/>
                    <a:pt x="48" y="20"/>
                    <a:pt x="39" y="13"/>
                  </a:cubicBezTo>
                  <a:cubicBezTo>
                    <a:pt x="29" y="7"/>
                    <a:pt x="30" y="18"/>
                    <a:pt x="35" y="21"/>
                  </a:cubicBezTo>
                  <a:cubicBezTo>
                    <a:pt x="39" y="25"/>
                    <a:pt x="34" y="30"/>
                    <a:pt x="28" y="22"/>
                  </a:cubicBezTo>
                  <a:cubicBezTo>
                    <a:pt x="22" y="14"/>
                    <a:pt x="19" y="5"/>
                    <a:pt x="9" y="5"/>
                  </a:cubicBezTo>
                  <a:cubicBezTo>
                    <a:pt x="0" y="4"/>
                    <a:pt x="4" y="14"/>
                    <a:pt x="8" y="19"/>
                  </a:cubicBezTo>
                  <a:cubicBezTo>
                    <a:pt x="13" y="25"/>
                    <a:pt x="18" y="27"/>
                    <a:pt x="26" y="31"/>
                  </a:cubicBezTo>
                  <a:cubicBezTo>
                    <a:pt x="34" y="36"/>
                    <a:pt x="47" y="29"/>
                    <a:pt x="53" y="31"/>
                  </a:cubicBezTo>
                  <a:cubicBezTo>
                    <a:pt x="59" y="32"/>
                    <a:pt x="46" y="40"/>
                    <a:pt x="50" y="45"/>
                  </a:cubicBezTo>
                  <a:cubicBezTo>
                    <a:pt x="54" y="50"/>
                    <a:pt x="65" y="46"/>
                    <a:pt x="74" y="46"/>
                  </a:cubicBezTo>
                  <a:cubicBezTo>
                    <a:pt x="82" y="45"/>
                    <a:pt x="78" y="40"/>
                    <a:pt x="83" y="37"/>
                  </a:cubicBezTo>
                  <a:cubicBezTo>
                    <a:pt x="88" y="33"/>
                    <a:pt x="78" y="34"/>
                    <a:pt x="82" y="25"/>
                  </a:cubicBezTo>
                  <a:cubicBezTo>
                    <a:pt x="86" y="17"/>
                    <a:pt x="70" y="3"/>
                    <a:pt x="6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8" name="Freeform 22"/>
            <p:cNvSpPr>
              <a:spLocks/>
            </p:cNvSpPr>
            <p:nvPr/>
          </p:nvSpPr>
          <p:spPr bwMode="auto">
            <a:xfrm>
              <a:off x="5464176" y="2679700"/>
              <a:ext cx="133350" cy="88900"/>
            </a:xfrm>
            <a:custGeom>
              <a:avLst/>
              <a:gdLst>
                <a:gd name="T0" fmla="*/ 21 w 25"/>
                <a:gd name="T1" fmla="*/ 11 h 17"/>
                <a:gd name="T2" fmla="*/ 6 w 25"/>
                <a:gd name="T3" fmla="*/ 5 h 17"/>
                <a:gd name="T4" fmla="*/ 21 w 25"/>
                <a:gd name="T5" fmla="*/ 11 h 17"/>
              </a:gdLst>
              <a:ahLst/>
              <a:cxnLst>
                <a:cxn ang="0">
                  <a:pos x="T0" y="T1"/>
                </a:cxn>
                <a:cxn ang="0">
                  <a:pos x="T2" y="T3"/>
                </a:cxn>
                <a:cxn ang="0">
                  <a:pos x="T4" y="T5"/>
                </a:cxn>
              </a:cxnLst>
              <a:rect l="0" t="0" r="r" b="b"/>
              <a:pathLst>
                <a:path w="25" h="17">
                  <a:moveTo>
                    <a:pt x="21" y="11"/>
                  </a:moveTo>
                  <a:cubicBezTo>
                    <a:pt x="25" y="5"/>
                    <a:pt x="0" y="0"/>
                    <a:pt x="6" y="5"/>
                  </a:cubicBezTo>
                  <a:cubicBezTo>
                    <a:pt x="10" y="8"/>
                    <a:pt x="18" y="17"/>
                    <a:pt x="2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9" name="Freeform 23"/>
            <p:cNvSpPr>
              <a:spLocks/>
            </p:cNvSpPr>
            <p:nvPr/>
          </p:nvSpPr>
          <p:spPr bwMode="auto">
            <a:xfrm>
              <a:off x="5597526" y="2841625"/>
              <a:ext cx="233363" cy="152400"/>
            </a:xfrm>
            <a:custGeom>
              <a:avLst/>
              <a:gdLst>
                <a:gd name="T0" fmla="*/ 17 w 44"/>
                <a:gd name="T1" fmla="*/ 29 h 29"/>
                <a:gd name="T2" fmla="*/ 37 w 44"/>
                <a:gd name="T3" fmla="*/ 25 h 29"/>
                <a:gd name="T4" fmla="*/ 38 w 44"/>
                <a:gd name="T5" fmla="*/ 17 h 29"/>
                <a:gd name="T6" fmla="*/ 26 w 44"/>
                <a:gd name="T7" fmla="*/ 12 h 29"/>
                <a:gd name="T8" fmla="*/ 3 w 44"/>
                <a:gd name="T9" fmla="*/ 5 h 29"/>
                <a:gd name="T10" fmla="*/ 17 w 44"/>
                <a:gd name="T11" fmla="*/ 29 h 29"/>
              </a:gdLst>
              <a:ahLst/>
              <a:cxnLst>
                <a:cxn ang="0">
                  <a:pos x="T0" y="T1"/>
                </a:cxn>
                <a:cxn ang="0">
                  <a:pos x="T2" y="T3"/>
                </a:cxn>
                <a:cxn ang="0">
                  <a:pos x="T4" y="T5"/>
                </a:cxn>
                <a:cxn ang="0">
                  <a:pos x="T6" y="T7"/>
                </a:cxn>
                <a:cxn ang="0">
                  <a:pos x="T8" y="T9"/>
                </a:cxn>
                <a:cxn ang="0">
                  <a:pos x="T10" y="T11"/>
                </a:cxn>
              </a:cxnLst>
              <a:rect l="0" t="0" r="r" b="b"/>
              <a:pathLst>
                <a:path w="44" h="29">
                  <a:moveTo>
                    <a:pt x="17" y="29"/>
                  </a:moveTo>
                  <a:cubicBezTo>
                    <a:pt x="25" y="29"/>
                    <a:pt x="31" y="28"/>
                    <a:pt x="37" y="25"/>
                  </a:cubicBezTo>
                  <a:cubicBezTo>
                    <a:pt x="44" y="23"/>
                    <a:pt x="34" y="23"/>
                    <a:pt x="38" y="17"/>
                  </a:cubicBezTo>
                  <a:cubicBezTo>
                    <a:pt x="43" y="11"/>
                    <a:pt x="27" y="10"/>
                    <a:pt x="26" y="12"/>
                  </a:cubicBezTo>
                  <a:cubicBezTo>
                    <a:pt x="25" y="14"/>
                    <a:pt x="6" y="0"/>
                    <a:pt x="3" y="5"/>
                  </a:cubicBezTo>
                  <a:cubicBezTo>
                    <a:pt x="0" y="9"/>
                    <a:pt x="10" y="29"/>
                    <a:pt x="1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0" name="Freeform 24"/>
            <p:cNvSpPr>
              <a:spLocks/>
            </p:cNvSpPr>
            <p:nvPr/>
          </p:nvSpPr>
          <p:spPr bwMode="auto">
            <a:xfrm>
              <a:off x="5676901" y="2481263"/>
              <a:ext cx="706438" cy="492125"/>
            </a:xfrm>
            <a:custGeom>
              <a:avLst/>
              <a:gdLst>
                <a:gd name="T0" fmla="*/ 8 w 133"/>
                <a:gd name="T1" fmla="*/ 48 h 94"/>
                <a:gd name="T2" fmla="*/ 19 w 133"/>
                <a:gd name="T3" fmla="*/ 60 h 94"/>
                <a:gd name="T4" fmla="*/ 52 w 133"/>
                <a:gd name="T5" fmla="*/ 61 h 94"/>
                <a:gd name="T6" fmla="*/ 32 w 133"/>
                <a:gd name="T7" fmla="*/ 71 h 94"/>
                <a:gd name="T8" fmla="*/ 48 w 133"/>
                <a:gd name="T9" fmla="*/ 83 h 94"/>
                <a:gd name="T10" fmla="*/ 75 w 133"/>
                <a:gd name="T11" fmla="*/ 90 h 94"/>
                <a:gd name="T12" fmla="*/ 91 w 133"/>
                <a:gd name="T13" fmla="*/ 90 h 94"/>
                <a:gd name="T14" fmla="*/ 102 w 133"/>
                <a:gd name="T15" fmla="*/ 77 h 94"/>
                <a:gd name="T16" fmla="*/ 114 w 133"/>
                <a:gd name="T17" fmla="*/ 68 h 94"/>
                <a:gd name="T18" fmla="*/ 133 w 133"/>
                <a:gd name="T19" fmla="*/ 61 h 94"/>
                <a:gd name="T20" fmla="*/ 122 w 133"/>
                <a:gd name="T21" fmla="*/ 56 h 94"/>
                <a:gd name="T22" fmla="*/ 111 w 133"/>
                <a:gd name="T23" fmla="*/ 49 h 94"/>
                <a:gd name="T24" fmla="*/ 106 w 133"/>
                <a:gd name="T25" fmla="*/ 38 h 94"/>
                <a:gd name="T26" fmla="*/ 98 w 133"/>
                <a:gd name="T27" fmla="*/ 36 h 94"/>
                <a:gd name="T28" fmla="*/ 87 w 133"/>
                <a:gd name="T29" fmla="*/ 31 h 94"/>
                <a:gd name="T30" fmla="*/ 52 w 133"/>
                <a:gd name="T31" fmla="*/ 12 h 94"/>
                <a:gd name="T32" fmla="*/ 32 w 133"/>
                <a:gd name="T33" fmla="*/ 9 h 94"/>
                <a:gd name="T34" fmla="*/ 33 w 133"/>
                <a:gd name="T35" fmla="*/ 14 h 94"/>
                <a:gd name="T36" fmla="*/ 26 w 133"/>
                <a:gd name="T37" fmla="*/ 19 h 94"/>
                <a:gd name="T38" fmla="*/ 16 w 133"/>
                <a:gd name="T39" fmla="*/ 24 h 94"/>
                <a:gd name="T40" fmla="*/ 18 w 133"/>
                <a:gd name="T41" fmla="*/ 37 h 94"/>
                <a:gd name="T42" fmla="*/ 12 w 133"/>
                <a:gd name="T43" fmla="*/ 42 h 94"/>
                <a:gd name="T44" fmla="*/ 8 w 133"/>
                <a:gd name="T45" fmla="*/ 4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94">
                  <a:moveTo>
                    <a:pt x="8" y="48"/>
                  </a:moveTo>
                  <a:cubicBezTo>
                    <a:pt x="16" y="52"/>
                    <a:pt x="11" y="57"/>
                    <a:pt x="19" y="60"/>
                  </a:cubicBezTo>
                  <a:cubicBezTo>
                    <a:pt x="27" y="64"/>
                    <a:pt x="50" y="56"/>
                    <a:pt x="52" y="61"/>
                  </a:cubicBezTo>
                  <a:cubicBezTo>
                    <a:pt x="54" y="67"/>
                    <a:pt x="29" y="67"/>
                    <a:pt x="32" y="71"/>
                  </a:cubicBezTo>
                  <a:cubicBezTo>
                    <a:pt x="36" y="74"/>
                    <a:pt x="50" y="80"/>
                    <a:pt x="48" y="83"/>
                  </a:cubicBezTo>
                  <a:cubicBezTo>
                    <a:pt x="46" y="86"/>
                    <a:pt x="72" y="94"/>
                    <a:pt x="75" y="90"/>
                  </a:cubicBezTo>
                  <a:cubicBezTo>
                    <a:pt x="77" y="86"/>
                    <a:pt x="84" y="87"/>
                    <a:pt x="91" y="90"/>
                  </a:cubicBezTo>
                  <a:cubicBezTo>
                    <a:pt x="97" y="92"/>
                    <a:pt x="98" y="74"/>
                    <a:pt x="102" y="77"/>
                  </a:cubicBezTo>
                  <a:cubicBezTo>
                    <a:pt x="107" y="80"/>
                    <a:pt x="106" y="71"/>
                    <a:pt x="114" y="68"/>
                  </a:cubicBezTo>
                  <a:cubicBezTo>
                    <a:pt x="121" y="65"/>
                    <a:pt x="132" y="65"/>
                    <a:pt x="133" y="61"/>
                  </a:cubicBezTo>
                  <a:cubicBezTo>
                    <a:pt x="133" y="59"/>
                    <a:pt x="131" y="55"/>
                    <a:pt x="122" y="56"/>
                  </a:cubicBezTo>
                  <a:cubicBezTo>
                    <a:pt x="113" y="57"/>
                    <a:pt x="107" y="54"/>
                    <a:pt x="111" y="49"/>
                  </a:cubicBezTo>
                  <a:cubicBezTo>
                    <a:pt x="115" y="44"/>
                    <a:pt x="101" y="42"/>
                    <a:pt x="106" y="38"/>
                  </a:cubicBezTo>
                  <a:cubicBezTo>
                    <a:pt x="111" y="34"/>
                    <a:pt x="96" y="30"/>
                    <a:pt x="98" y="36"/>
                  </a:cubicBezTo>
                  <a:cubicBezTo>
                    <a:pt x="99" y="42"/>
                    <a:pt x="89" y="37"/>
                    <a:pt x="87" y="31"/>
                  </a:cubicBezTo>
                  <a:cubicBezTo>
                    <a:pt x="86" y="26"/>
                    <a:pt x="65" y="24"/>
                    <a:pt x="52" y="12"/>
                  </a:cubicBezTo>
                  <a:cubicBezTo>
                    <a:pt x="38" y="0"/>
                    <a:pt x="24" y="8"/>
                    <a:pt x="32" y="9"/>
                  </a:cubicBezTo>
                  <a:cubicBezTo>
                    <a:pt x="40" y="11"/>
                    <a:pt x="40" y="15"/>
                    <a:pt x="33" y="14"/>
                  </a:cubicBezTo>
                  <a:cubicBezTo>
                    <a:pt x="27" y="14"/>
                    <a:pt x="15" y="15"/>
                    <a:pt x="26" y="19"/>
                  </a:cubicBezTo>
                  <a:cubicBezTo>
                    <a:pt x="36" y="23"/>
                    <a:pt x="25" y="24"/>
                    <a:pt x="16" y="24"/>
                  </a:cubicBezTo>
                  <a:cubicBezTo>
                    <a:pt x="8" y="24"/>
                    <a:pt x="7" y="35"/>
                    <a:pt x="18" y="37"/>
                  </a:cubicBezTo>
                  <a:cubicBezTo>
                    <a:pt x="29" y="38"/>
                    <a:pt x="21" y="45"/>
                    <a:pt x="12" y="42"/>
                  </a:cubicBezTo>
                  <a:cubicBezTo>
                    <a:pt x="3" y="40"/>
                    <a:pt x="0" y="44"/>
                    <a:pt x="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1" name="Freeform 25"/>
            <p:cNvSpPr>
              <a:spLocks/>
            </p:cNvSpPr>
            <p:nvPr/>
          </p:nvSpPr>
          <p:spPr bwMode="auto">
            <a:xfrm>
              <a:off x="6426201" y="4591050"/>
              <a:ext cx="158750" cy="111125"/>
            </a:xfrm>
            <a:custGeom>
              <a:avLst/>
              <a:gdLst>
                <a:gd name="T0" fmla="*/ 10 w 30"/>
                <a:gd name="T1" fmla="*/ 16 h 21"/>
                <a:gd name="T2" fmla="*/ 29 w 30"/>
                <a:gd name="T3" fmla="*/ 4 h 21"/>
                <a:gd name="T4" fmla="*/ 10 w 30"/>
                <a:gd name="T5" fmla="*/ 16 h 21"/>
              </a:gdLst>
              <a:ahLst/>
              <a:cxnLst>
                <a:cxn ang="0">
                  <a:pos x="T0" y="T1"/>
                </a:cxn>
                <a:cxn ang="0">
                  <a:pos x="T2" y="T3"/>
                </a:cxn>
                <a:cxn ang="0">
                  <a:pos x="T4" y="T5"/>
                </a:cxn>
              </a:cxnLst>
              <a:rect l="0" t="0" r="r" b="b"/>
              <a:pathLst>
                <a:path w="30" h="21">
                  <a:moveTo>
                    <a:pt x="10" y="16"/>
                  </a:moveTo>
                  <a:cubicBezTo>
                    <a:pt x="18" y="21"/>
                    <a:pt x="30" y="8"/>
                    <a:pt x="29" y="4"/>
                  </a:cubicBezTo>
                  <a:cubicBezTo>
                    <a:pt x="28" y="0"/>
                    <a:pt x="0" y="10"/>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2" name="Freeform 26"/>
            <p:cNvSpPr>
              <a:spLocks/>
            </p:cNvSpPr>
            <p:nvPr/>
          </p:nvSpPr>
          <p:spPr bwMode="auto">
            <a:xfrm>
              <a:off x="6075363" y="3470275"/>
              <a:ext cx="1785938" cy="1262063"/>
            </a:xfrm>
            <a:custGeom>
              <a:avLst/>
              <a:gdLst>
                <a:gd name="T0" fmla="*/ 215 w 336"/>
                <a:gd name="T1" fmla="*/ 54 h 241"/>
                <a:gd name="T2" fmla="*/ 185 w 336"/>
                <a:gd name="T3" fmla="*/ 44 h 241"/>
                <a:gd name="T4" fmla="*/ 147 w 336"/>
                <a:gd name="T5" fmla="*/ 27 h 241"/>
                <a:gd name="T6" fmla="*/ 127 w 336"/>
                <a:gd name="T7" fmla="*/ 34 h 241"/>
                <a:gd name="T8" fmla="*/ 109 w 336"/>
                <a:gd name="T9" fmla="*/ 21 h 241"/>
                <a:gd name="T10" fmla="*/ 79 w 336"/>
                <a:gd name="T11" fmla="*/ 7 h 241"/>
                <a:gd name="T12" fmla="*/ 59 w 336"/>
                <a:gd name="T13" fmla="*/ 33 h 241"/>
                <a:gd name="T14" fmla="*/ 65 w 336"/>
                <a:gd name="T15" fmla="*/ 52 h 241"/>
                <a:gd name="T16" fmla="*/ 43 w 336"/>
                <a:gd name="T17" fmla="*/ 30 h 241"/>
                <a:gd name="T18" fmla="*/ 61 w 336"/>
                <a:gd name="T19" fmla="*/ 4 h 241"/>
                <a:gd name="T20" fmla="*/ 6 w 336"/>
                <a:gd name="T21" fmla="*/ 54 h 241"/>
                <a:gd name="T22" fmla="*/ 27 w 336"/>
                <a:gd name="T23" fmla="*/ 64 h 241"/>
                <a:gd name="T24" fmla="*/ 32 w 336"/>
                <a:gd name="T25" fmla="*/ 76 h 241"/>
                <a:gd name="T26" fmla="*/ 66 w 336"/>
                <a:gd name="T27" fmla="*/ 82 h 241"/>
                <a:gd name="T28" fmla="*/ 103 w 336"/>
                <a:gd name="T29" fmla="*/ 82 h 241"/>
                <a:gd name="T30" fmla="*/ 127 w 336"/>
                <a:gd name="T31" fmla="*/ 78 h 241"/>
                <a:gd name="T32" fmla="*/ 143 w 336"/>
                <a:gd name="T33" fmla="*/ 81 h 241"/>
                <a:gd name="T34" fmla="*/ 166 w 336"/>
                <a:gd name="T35" fmla="*/ 98 h 241"/>
                <a:gd name="T36" fmla="*/ 172 w 336"/>
                <a:gd name="T37" fmla="*/ 103 h 241"/>
                <a:gd name="T38" fmla="*/ 200 w 336"/>
                <a:gd name="T39" fmla="*/ 125 h 241"/>
                <a:gd name="T40" fmla="*/ 218 w 336"/>
                <a:gd name="T41" fmla="*/ 143 h 241"/>
                <a:gd name="T42" fmla="*/ 219 w 336"/>
                <a:gd name="T43" fmla="*/ 159 h 241"/>
                <a:gd name="T44" fmla="*/ 188 w 336"/>
                <a:gd name="T45" fmla="*/ 168 h 241"/>
                <a:gd name="T46" fmla="*/ 146 w 336"/>
                <a:gd name="T47" fmla="*/ 176 h 241"/>
                <a:gd name="T48" fmla="*/ 165 w 336"/>
                <a:gd name="T49" fmla="*/ 191 h 241"/>
                <a:gd name="T50" fmla="*/ 193 w 336"/>
                <a:gd name="T51" fmla="*/ 188 h 241"/>
                <a:gd name="T52" fmla="*/ 212 w 336"/>
                <a:gd name="T53" fmla="*/ 214 h 241"/>
                <a:gd name="T54" fmla="*/ 274 w 336"/>
                <a:gd name="T55" fmla="*/ 236 h 241"/>
                <a:gd name="T56" fmla="*/ 262 w 336"/>
                <a:gd name="T57" fmla="*/ 209 h 241"/>
                <a:gd name="T58" fmla="*/ 286 w 336"/>
                <a:gd name="T59" fmla="*/ 198 h 241"/>
                <a:gd name="T60" fmla="*/ 256 w 336"/>
                <a:gd name="T61" fmla="*/ 166 h 241"/>
                <a:gd name="T62" fmla="*/ 275 w 336"/>
                <a:gd name="T63" fmla="*/ 159 h 241"/>
                <a:gd name="T64" fmla="*/ 304 w 336"/>
                <a:gd name="T65" fmla="*/ 172 h 241"/>
                <a:gd name="T66" fmla="*/ 330 w 336"/>
                <a:gd name="T67" fmla="*/ 151 h 241"/>
                <a:gd name="T68" fmla="*/ 307 w 336"/>
                <a:gd name="T69" fmla="*/ 134 h 241"/>
                <a:gd name="T70" fmla="*/ 267 w 336"/>
                <a:gd name="T71" fmla="*/ 117 h 241"/>
                <a:gd name="T72" fmla="*/ 268 w 336"/>
                <a:gd name="T73" fmla="*/ 101 h 241"/>
                <a:gd name="T74" fmla="*/ 261 w 336"/>
                <a:gd name="T75" fmla="*/ 89 h 241"/>
                <a:gd name="T76" fmla="*/ 247 w 336"/>
                <a:gd name="T77" fmla="*/ 84 h 241"/>
                <a:gd name="T78" fmla="*/ 232 w 336"/>
                <a:gd name="T79" fmla="*/ 69 h 241"/>
                <a:gd name="T80" fmla="*/ 209 w 336"/>
                <a:gd name="T81" fmla="*/ 6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6" h="241">
                  <a:moveTo>
                    <a:pt x="205" y="63"/>
                  </a:moveTo>
                  <a:cubicBezTo>
                    <a:pt x="210" y="63"/>
                    <a:pt x="216" y="59"/>
                    <a:pt x="215" y="54"/>
                  </a:cubicBezTo>
                  <a:cubicBezTo>
                    <a:pt x="213" y="50"/>
                    <a:pt x="200" y="49"/>
                    <a:pt x="198" y="55"/>
                  </a:cubicBezTo>
                  <a:cubicBezTo>
                    <a:pt x="195" y="60"/>
                    <a:pt x="185" y="49"/>
                    <a:pt x="185" y="44"/>
                  </a:cubicBezTo>
                  <a:cubicBezTo>
                    <a:pt x="185" y="40"/>
                    <a:pt x="169" y="44"/>
                    <a:pt x="171" y="36"/>
                  </a:cubicBezTo>
                  <a:cubicBezTo>
                    <a:pt x="173" y="29"/>
                    <a:pt x="152" y="27"/>
                    <a:pt x="147" y="27"/>
                  </a:cubicBezTo>
                  <a:cubicBezTo>
                    <a:pt x="141" y="27"/>
                    <a:pt x="133" y="31"/>
                    <a:pt x="134" y="36"/>
                  </a:cubicBezTo>
                  <a:cubicBezTo>
                    <a:pt x="135" y="41"/>
                    <a:pt x="128" y="39"/>
                    <a:pt x="127" y="34"/>
                  </a:cubicBezTo>
                  <a:cubicBezTo>
                    <a:pt x="126" y="28"/>
                    <a:pt x="113" y="40"/>
                    <a:pt x="109" y="40"/>
                  </a:cubicBezTo>
                  <a:cubicBezTo>
                    <a:pt x="105" y="40"/>
                    <a:pt x="111" y="25"/>
                    <a:pt x="109" y="21"/>
                  </a:cubicBezTo>
                  <a:cubicBezTo>
                    <a:pt x="107" y="16"/>
                    <a:pt x="104" y="15"/>
                    <a:pt x="101" y="7"/>
                  </a:cubicBezTo>
                  <a:cubicBezTo>
                    <a:pt x="98" y="0"/>
                    <a:pt x="83" y="3"/>
                    <a:pt x="79" y="7"/>
                  </a:cubicBezTo>
                  <a:cubicBezTo>
                    <a:pt x="75" y="12"/>
                    <a:pt x="62" y="10"/>
                    <a:pt x="55" y="17"/>
                  </a:cubicBezTo>
                  <a:cubicBezTo>
                    <a:pt x="48" y="24"/>
                    <a:pt x="56" y="31"/>
                    <a:pt x="59" y="33"/>
                  </a:cubicBezTo>
                  <a:cubicBezTo>
                    <a:pt x="62" y="36"/>
                    <a:pt x="48" y="40"/>
                    <a:pt x="53" y="44"/>
                  </a:cubicBezTo>
                  <a:cubicBezTo>
                    <a:pt x="57" y="48"/>
                    <a:pt x="64" y="46"/>
                    <a:pt x="65" y="52"/>
                  </a:cubicBezTo>
                  <a:cubicBezTo>
                    <a:pt x="65" y="59"/>
                    <a:pt x="48" y="50"/>
                    <a:pt x="46" y="45"/>
                  </a:cubicBezTo>
                  <a:cubicBezTo>
                    <a:pt x="43" y="39"/>
                    <a:pt x="47" y="34"/>
                    <a:pt x="43" y="30"/>
                  </a:cubicBezTo>
                  <a:cubicBezTo>
                    <a:pt x="40" y="26"/>
                    <a:pt x="43" y="21"/>
                    <a:pt x="49" y="14"/>
                  </a:cubicBezTo>
                  <a:cubicBezTo>
                    <a:pt x="56" y="7"/>
                    <a:pt x="61" y="8"/>
                    <a:pt x="61" y="4"/>
                  </a:cubicBezTo>
                  <a:cubicBezTo>
                    <a:pt x="61" y="0"/>
                    <a:pt x="33" y="0"/>
                    <a:pt x="16" y="15"/>
                  </a:cubicBezTo>
                  <a:cubicBezTo>
                    <a:pt x="0" y="30"/>
                    <a:pt x="5" y="50"/>
                    <a:pt x="6" y="54"/>
                  </a:cubicBezTo>
                  <a:cubicBezTo>
                    <a:pt x="7" y="58"/>
                    <a:pt x="21" y="56"/>
                    <a:pt x="30" y="59"/>
                  </a:cubicBezTo>
                  <a:cubicBezTo>
                    <a:pt x="38" y="61"/>
                    <a:pt x="34" y="65"/>
                    <a:pt x="27" y="64"/>
                  </a:cubicBezTo>
                  <a:cubicBezTo>
                    <a:pt x="21" y="63"/>
                    <a:pt x="10" y="61"/>
                    <a:pt x="10" y="65"/>
                  </a:cubicBezTo>
                  <a:cubicBezTo>
                    <a:pt x="11" y="70"/>
                    <a:pt x="24" y="78"/>
                    <a:pt x="32" y="76"/>
                  </a:cubicBezTo>
                  <a:cubicBezTo>
                    <a:pt x="40" y="74"/>
                    <a:pt x="40" y="74"/>
                    <a:pt x="44" y="79"/>
                  </a:cubicBezTo>
                  <a:cubicBezTo>
                    <a:pt x="47" y="83"/>
                    <a:pt x="57" y="82"/>
                    <a:pt x="66" y="82"/>
                  </a:cubicBezTo>
                  <a:cubicBezTo>
                    <a:pt x="76" y="83"/>
                    <a:pt x="87" y="86"/>
                    <a:pt x="91" y="87"/>
                  </a:cubicBezTo>
                  <a:cubicBezTo>
                    <a:pt x="96" y="87"/>
                    <a:pt x="101" y="84"/>
                    <a:pt x="103" y="82"/>
                  </a:cubicBezTo>
                  <a:cubicBezTo>
                    <a:pt x="104" y="79"/>
                    <a:pt x="123" y="86"/>
                    <a:pt x="128" y="85"/>
                  </a:cubicBezTo>
                  <a:cubicBezTo>
                    <a:pt x="134" y="85"/>
                    <a:pt x="130" y="80"/>
                    <a:pt x="127" y="78"/>
                  </a:cubicBezTo>
                  <a:cubicBezTo>
                    <a:pt x="123" y="77"/>
                    <a:pt x="125" y="70"/>
                    <a:pt x="129" y="73"/>
                  </a:cubicBezTo>
                  <a:cubicBezTo>
                    <a:pt x="134" y="75"/>
                    <a:pt x="141" y="77"/>
                    <a:pt x="143" y="81"/>
                  </a:cubicBezTo>
                  <a:cubicBezTo>
                    <a:pt x="144" y="85"/>
                    <a:pt x="148" y="83"/>
                    <a:pt x="149" y="87"/>
                  </a:cubicBezTo>
                  <a:cubicBezTo>
                    <a:pt x="149" y="90"/>
                    <a:pt x="165" y="94"/>
                    <a:pt x="166" y="98"/>
                  </a:cubicBezTo>
                  <a:cubicBezTo>
                    <a:pt x="166" y="102"/>
                    <a:pt x="150" y="104"/>
                    <a:pt x="155" y="108"/>
                  </a:cubicBezTo>
                  <a:cubicBezTo>
                    <a:pt x="159" y="111"/>
                    <a:pt x="166" y="103"/>
                    <a:pt x="172" y="103"/>
                  </a:cubicBezTo>
                  <a:cubicBezTo>
                    <a:pt x="178" y="102"/>
                    <a:pt x="178" y="116"/>
                    <a:pt x="183" y="114"/>
                  </a:cubicBezTo>
                  <a:cubicBezTo>
                    <a:pt x="189" y="111"/>
                    <a:pt x="194" y="116"/>
                    <a:pt x="200" y="125"/>
                  </a:cubicBezTo>
                  <a:cubicBezTo>
                    <a:pt x="206" y="133"/>
                    <a:pt x="199" y="141"/>
                    <a:pt x="200" y="144"/>
                  </a:cubicBezTo>
                  <a:cubicBezTo>
                    <a:pt x="200" y="147"/>
                    <a:pt x="212" y="146"/>
                    <a:pt x="218" y="143"/>
                  </a:cubicBezTo>
                  <a:cubicBezTo>
                    <a:pt x="225" y="139"/>
                    <a:pt x="231" y="147"/>
                    <a:pt x="236" y="151"/>
                  </a:cubicBezTo>
                  <a:cubicBezTo>
                    <a:pt x="241" y="156"/>
                    <a:pt x="217" y="163"/>
                    <a:pt x="219" y="159"/>
                  </a:cubicBezTo>
                  <a:cubicBezTo>
                    <a:pt x="221" y="155"/>
                    <a:pt x="205" y="143"/>
                    <a:pt x="191" y="149"/>
                  </a:cubicBezTo>
                  <a:cubicBezTo>
                    <a:pt x="176" y="154"/>
                    <a:pt x="186" y="163"/>
                    <a:pt x="188" y="168"/>
                  </a:cubicBezTo>
                  <a:cubicBezTo>
                    <a:pt x="189" y="173"/>
                    <a:pt x="175" y="178"/>
                    <a:pt x="161" y="173"/>
                  </a:cubicBezTo>
                  <a:cubicBezTo>
                    <a:pt x="148" y="169"/>
                    <a:pt x="152" y="176"/>
                    <a:pt x="146" y="176"/>
                  </a:cubicBezTo>
                  <a:cubicBezTo>
                    <a:pt x="141" y="176"/>
                    <a:pt x="135" y="185"/>
                    <a:pt x="140" y="190"/>
                  </a:cubicBezTo>
                  <a:cubicBezTo>
                    <a:pt x="145" y="196"/>
                    <a:pt x="156" y="191"/>
                    <a:pt x="165" y="191"/>
                  </a:cubicBezTo>
                  <a:cubicBezTo>
                    <a:pt x="174" y="192"/>
                    <a:pt x="175" y="194"/>
                    <a:pt x="176" y="189"/>
                  </a:cubicBezTo>
                  <a:cubicBezTo>
                    <a:pt x="177" y="184"/>
                    <a:pt x="186" y="187"/>
                    <a:pt x="193" y="188"/>
                  </a:cubicBezTo>
                  <a:cubicBezTo>
                    <a:pt x="199" y="190"/>
                    <a:pt x="198" y="199"/>
                    <a:pt x="206" y="200"/>
                  </a:cubicBezTo>
                  <a:cubicBezTo>
                    <a:pt x="214" y="201"/>
                    <a:pt x="207" y="209"/>
                    <a:pt x="212" y="214"/>
                  </a:cubicBezTo>
                  <a:cubicBezTo>
                    <a:pt x="217" y="220"/>
                    <a:pt x="233" y="217"/>
                    <a:pt x="239" y="223"/>
                  </a:cubicBezTo>
                  <a:cubicBezTo>
                    <a:pt x="245" y="229"/>
                    <a:pt x="271" y="241"/>
                    <a:pt x="274" y="236"/>
                  </a:cubicBezTo>
                  <a:cubicBezTo>
                    <a:pt x="278" y="231"/>
                    <a:pt x="252" y="208"/>
                    <a:pt x="245" y="206"/>
                  </a:cubicBezTo>
                  <a:cubicBezTo>
                    <a:pt x="237" y="204"/>
                    <a:pt x="252" y="202"/>
                    <a:pt x="262" y="209"/>
                  </a:cubicBezTo>
                  <a:cubicBezTo>
                    <a:pt x="271" y="217"/>
                    <a:pt x="285" y="220"/>
                    <a:pt x="292" y="211"/>
                  </a:cubicBezTo>
                  <a:cubicBezTo>
                    <a:pt x="299" y="202"/>
                    <a:pt x="286" y="205"/>
                    <a:pt x="286" y="198"/>
                  </a:cubicBezTo>
                  <a:cubicBezTo>
                    <a:pt x="286" y="192"/>
                    <a:pt x="282" y="183"/>
                    <a:pt x="275" y="183"/>
                  </a:cubicBezTo>
                  <a:cubicBezTo>
                    <a:pt x="268" y="183"/>
                    <a:pt x="250" y="169"/>
                    <a:pt x="256" y="166"/>
                  </a:cubicBezTo>
                  <a:cubicBezTo>
                    <a:pt x="263" y="163"/>
                    <a:pt x="254" y="159"/>
                    <a:pt x="259" y="153"/>
                  </a:cubicBezTo>
                  <a:cubicBezTo>
                    <a:pt x="264" y="148"/>
                    <a:pt x="269" y="158"/>
                    <a:pt x="275" y="159"/>
                  </a:cubicBezTo>
                  <a:cubicBezTo>
                    <a:pt x="281" y="159"/>
                    <a:pt x="282" y="167"/>
                    <a:pt x="292" y="175"/>
                  </a:cubicBezTo>
                  <a:cubicBezTo>
                    <a:pt x="301" y="183"/>
                    <a:pt x="302" y="177"/>
                    <a:pt x="304" y="172"/>
                  </a:cubicBezTo>
                  <a:cubicBezTo>
                    <a:pt x="305" y="166"/>
                    <a:pt x="316" y="171"/>
                    <a:pt x="315" y="165"/>
                  </a:cubicBezTo>
                  <a:cubicBezTo>
                    <a:pt x="315" y="160"/>
                    <a:pt x="324" y="153"/>
                    <a:pt x="330" y="151"/>
                  </a:cubicBezTo>
                  <a:cubicBezTo>
                    <a:pt x="336" y="148"/>
                    <a:pt x="325" y="142"/>
                    <a:pt x="317" y="143"/>
                  </a:cubicBezTo>
                  <a:cubicBezTo>
                    <a:pt x="309" y="143"/>
                    <a:pt x="307" y="138"/>
                    <a:pt x="307" y="134"/>
                  </a:cubicBezTo>
                  <a:cubicBezTo>
                    <a:pt x="307" y="131"/>
                    <a:pt x="292" y="122"/>
                    <a:pt x="287" y="124"/>
                  </a:cubicBezTo>
                  <a:cubicBezTo>
                    <a:pt x="282" y="125"/>
                    <a:pt x="274" y="117"/>
                    <a:pt x="267" y="117"/>
                  </a:cubicBezTo>
                  <a:cubicBezTo>
                    <a:pt x="261" y="116"/>
                    <a:pt x="251" y="111"/>
                    <a:pt x="252" y="104"/>
                  </a:cubicBezTo>
                  <a:cubicBezTo>
                    <a:pt x="253" y="97"/>
                    <a:pt x="265" y="106"/>
                    <a:pt x="268" y="101"/>
                  </a:cubicBezTo>
                  <a:cubicBezTo>
                    <a:pt x="270" y="95"/>
                    <a:pt x="255" y="98"/>
                    <a:pt x="255" y="94"/>
                  </a:cubicBezTo>
                  <a:cubicBezTo>
                    <a:pt x="254" y="90"/>
                    <a:pt x="258" y="92"/>
                    <a:pt x="261" y="89"/>
                  </a:cubicBezTo>
                  <a:cubicBezTo>
                    <a:pt x="264" y="87"/>
                    <a:pt x="259" y="82"/>
                    <a:pt x="255" y="80"/>
                  </a:cubicBezTo>
                  <a:cubicBezTo>
                    <a:pt x="252" y="78"/>
                    <a:pt x="251" y="84"/>
                    <a:pt x="247" y="84"/>
                  </a:cubicBezTo>
                  <a:cubicBezTo>
                    <a:pt x="244" y="84"/>
                    <a:pt x="247" y="78"/>
                    <a:pt x="249" y="75"/>
                  </a:cubicBezTo>
                  <a:cubicBezTo>
                    <a:pt x="252" y="71"/>
                    <a:pt x="238" y="67"/>
                    <a:pt x="232" y="69"/>
                  </a:cubicBezTo>
                  <a:cubicBezTo>
                    <a:pt x="226" y="71"/>
                    <a:pt x="224" y="68"/>
                    <a:pt x="224" y="64"/>
                  </a:cubicBezTo>
                  <a:cubicBezTo>
                    <a:pt x="224" y="60"/>
                    <a:pt x="213" y="64"/>
                    <a:pt x="209" y="67"/>
                  </a:cubicBezTo>
                  <a:cubicBezTo>
                    <a:pt x="205" y="70"/>
                    <a:pt x="200" y="64"/>
                    <a:pt x="20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3" name="Freeform 27"/>
            <p:cNvSpPr>
              <a:spLocks/>
            </p:cNvSpPr>
            <p:nvPr/>
          </p:nvSpPr>
          <p:spPr bwMode="auto">
            <a:xfrm>
              <a:off x="6829426" y="4078288"/>
              <a:ext cx="180975" cy="136525"/>
            </a:xfrm>
            <a:custGeom>
              <a:avLst/>
              <a:gdLst>
                <a:gd name="T0" fmla="*/ 28 w 34"/>
                <a:gd name="T1" fmla="*/ 19 h 26"/>
                <a:gd name="T2" fmla="*/ 29 w 34"/>
                <a:gd name="T3" fmla="*/ 4 h 26"/>
                <a:gd name="T4" fmla="*/ 15 w 34"/>
                <a:gd name="T5" fmla="*/ 0 h 26"/>
                <a:gd name="T6" fmla="*/ 5 w 34"/>
                <a:gd name="T7" fmla="*/ 18 h 26"/>
                <a:gd name="T8" fmla="*/ 28 w 34"/>
                <a:gd name="T9" fmla="*/ 19 h 26"/>
              </a:gdLst>
              <a:ahLst/>
              <a:cxnLst>
                <a:cxn ang="0">
                  <a:pos x="T0" y="T1"/>
                </a:cxn>
                <a:cxn ang="0">
                  <a:pos x="T2" y="T3"/>
                </a:cxn>
                <a:cxn ang="0">
                  <a:pos x="T4" y="T5"/>
                </a:cxn>
                <a:cxn ang="0">
                  <a:pos x="T6" y="T7"/>
                </a:cxn>
                <a:cxn ang="0">
                  <a:pos x="T8" y="T9"/>
                </a:cxn>
              </a:cxnLst>
              <a:rect l="0" t="0" r="r" b="b"/>
              <a:pathLst>
                <a:path w="34" h="26">
                  <a:moveTo>
                    <a:pt x="28" y="19"/>
                  </a:moveTo>
                  <a:cubicBezTo>
                    <a:pt x="34" y="18"/>
                    <a:pt x="33" y="9"/>
                    <a:pt x="29" y="4"/>
                  </a:cubicBezTo>
                  <a:cubicBezTo>
                    <a:pt x="27" y="0"/>
                    <a:pt x="20" y="0"/>
                    <a:pt x="15" y="0"/>
                  </a:cubicBezTo>
                  <a:cubicBezTo>
                    <a:pt x="9" y="1"/>
                    <a:pt x="0" y="9"/>
                    <a:pt x="5" y="18"/>
                  </a:cubicBezTo>
                  <a:cubicBezTo>
                    <a:pt x="10" y="26"/>
                    <a:pt x="22" y="2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4" name="Freeform 28"/>
            <p:cNvSpPr>
              <a:spLocks/>
            </p:cNvSpPr>
            <p:nvPr/>
          </p:nvSpPr>
          <p:spPr bwMode="auto">
            <a:xfrm>
              <a:off x="5942013" y="2235200"/>
              <a:ext cx="1946275" cy="973138"/>
            </a:xfrm>
            <a:custGeom>
              <a:avLst/>
              <a:gdLst>
                <a:gd name="T0" fmla="*/ 25 w 366"/>
                <a:gd name="T1" fmla="*/ 47 h 186"/>
                <a:gd name="T2" fmla="*/ 26 w 366"/>
                <a:gd name="T3" fmla="*/ 59 h 186"/>
                <a:gd name="T4" fmla="*/ 65 w 366"/>
                <a:gd name="T5" fmla="*/ 67 h 186"/>
                <a:gd name="T6" fmla="*/ 101 w 366"/>
                <a:gd name="T7" fmla="*/ 75 h 186"/>
                <a:gd name="T8" fmla="*/ 149 w 366"/>
                <a:gd name="T9" fmla="*/ 62 h 186"/>
                <a:gd name="T10" fmla="*/ 112 w 366"/>
                <a:gd name="T11" fmla="*/ 80 h 186"/>
                <a:gd name="T12" fmla="*/ 107 w 366"/>
                <a:gd name="T13" fmla="*/ 89 h 186"/>
                <a:gd name="T14" fmla="*/ 72 w 366"/>
                <a:gd name="T15" fmla="*/ 99 h 186"/>
                <a:gd name="T16" fmla="*/ 115 w 366"/>
                <a:gd name="T17" fmla="*/ 126 h 186"/>
                <a:gd name="T18" fmla="*/ 55 w 366"/>
                <a:gd name="T19" fmla="*/ 133 h 186"/>
                <a:gd name="T20" fmla="*/ 80 w 366"/>
                <a:gd name="T21" fmla="*/ 141 h 186"/>
                <a:gd name="T22" fmla="*/ 78 w 366"/>
                <a:gd name="T23" fmla="*/ 154 h 186"/>
                <a:gd name="T24" fmla="*/ 57 w 366"/>
                <a:gd name="T25" fmla="*/ 155 h 186"/>
                <a:gd name="T26" fmla="*/ 33 w 366"/>
                <a:gd name="T27" fmla="*/ 174 h 186"/>
                <a:gd name="T28" fmla="*/ 90 w 366"/>
                <a:gd name="T29" fmla="*/ 179 h 186"/>
                <a:gd name="T30" fmla="*/ 130 w 366"/>
                <a:gd name="T31" fmla="*/ 182 h 186"/>
                <a:gd name="T32" fmla="*/ 161 w 366"/>
                <a:gd name="T33" fmla="*/ 176 h 186"/>
                <a:gd name="T34" fmla="*/ 152 w 366"/>
                <a:gd name="T35" fmla="*/ 166 h 186"/>
                <a:gd name="T36" fmla="*/ 129 w 366"/>
                <a:gd name="T37" fmla="*/ 155 h 186"/>
                <a:gd name="T38" fmla="*/ 161 w 366"/>
                <a:gd name="T39" fmla="*/ 143 h 186"/>
                <a:gd name="T40" fmla="*/ 204 w 366"/>
                <a:gd name="T41" fmla="*/ 119 h 186"/>
                <a:gd name="T42" fmla="*/ 200 w 366"/>
                <a:gd name="T43" fmla="*/ 106 h 186"/>
                <a:gd name="T44" fmla="*/ 236 w 366"/>
                <a:gd name="T45" fmla="*/ 97 h 186"/>
                <a:gd name="T46" fmla="*/ 281 w 366"/>
                <a:gd name="T47" fmla="*/ 68 h 186"/>
                <a:gd name="T48" fmla="*/ 285 w 366"/>
                <a:gd name="T49" fmla="*/ 50 h 186"/>
                <a:gd name="T50" fmla="*/ 346 w 366"/>
                <a:gd name="T51" fmla="*/ 34 h 186"/>
                <a:gd name="T52" fmla="*/ 331 w 366"/>
                <a:gd name="T53" fmla="*/ 16 h 186"/>
                <a:gd name="T54" fmla="*/ 293 w 366"/>
                <a:gd name="T55" fmla="*/ 16 h 186"/>
                <a:gd name="T56" fmla="*/ 258 w 366"/>
                <a:gd name="T57" fmla="*/ 5 h 186"/>
                <a:gd name="T58" fmla="*/ 218 w 366"/>
                <a:gd name="T59" fmla="*/ 10 h 186"/>
                <a:gd name="T60" fmla="*/ 182 w 366"/>
                <a:gd name="T61" fmla="*/ 8 h 186"/>
                <a:gd name="T62" fmla="*/ 144 w 366"/>
                <a:gd name="T63" fmla="*/ 11 h 186"/>
                <a:gd name="T64" fmla="*/ 131 w 366"/>
                <a:gd name="T65" fmla="*/ 19 h 186"/>
                <a:gd name="T66" fmla="*/ 99 w 366"/>
                <a:gd name="T67" fmla="*/ 27 h 186"/>
                <a:gd name="T68" fmla="*/ 68 w 366"/>
                <a:gd name="T69" fmla="*/ 31 h 186"/>
                <a:gd name="T70" fmla="*/ 43 w 366"/>
                <a:gd name="T71" fmla="*/ 34 h 186"/>
                <a:gd name="T72" fmla="*/ 10 w 366"/>
                <a:gd name="T73"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 h="186">
                  <a:moveTo>
                    <a:pt x="19" y="46"/>
                  </a:moveTo>
                  <a:cubicBezTo>
                    <a:pt x="26" y="41"/>
                    <a:pt x="31" y="44"/>
                    <a:pt x="25" y="47"/>
                  </a:cubicBezTo>
                  <a:cubicBezTo>
                    <a:pt x="19" y="50"/>
                    <a:pt x="21" y="52"/>
                    <a:pt x="30" y="52"/>
                  </a:cubicBezTo>
                  <a:cubicBezTo>
                    <a:pt x="38" y="51"/>
                    <a:pt x="26" y="54"/>
                    <a:pt x="26" y="59"/>
                  </a:cubicBezTo>
                  <a:cubicBezTo>
                    <a:pt x="26" y="64"/>
                    <a:pt x="36" y="61"/>
                    <a:pt x="37" y="66"/>
                  </a:cubicBezTo>
                  <a:cubicBezTo>
                    <a:pt x="37" y="71"/>
                    <a:pt x="59" y="73"/>
                    <a:pt x="65" y="67"/>
                  </a:cubicBezTo>
                  <a:cubicBezTo>
                    <a:pt x="72" y="61"/>
                    <a:pt x="69" y="69"/>
                    <a:pt x="69" y="73"/>
                  </a:cubicBezTo>
                  <a:cubicBezTo>
                    <a:pt x="68" y="77"/>
                    <a:pt x="99" y="80"/>
                    <a:pt x="101" y="75"/>
                  </a:cubicBezTo>
                  <a:cubicBezTo>
                    <a:pt x="102" y="70"/>
                    <a:pt x="107" y="72"/>
                    <a:pt x="113" y="74"/>
                  </a:cubicBezTo>
                  <a:cubicBezTo>
                    <a:pt x="119" y="75"/>
                    <a:pt x="148" y="68"/>
                    <a:pt x="149" y="62"/>
                  </a:cubicBezTo>
                  <a:cubicBezTo>
                    <a:pt x="149" y="56"/>
                    <a:pt x="158" y="65"/>
                    <a:pt x="149" y="72"/>
                  </a:cubicBezTo>
                  <a:cubicBezTo>
                    <a:pt x="139" y="78"/>
                    <a:pt x="120" y="77"/>
                    <a:pt x="112" y="80"/>
                  </a:cubicBezTo>
                  <a:cubicBezTo>
                    <a:pt x="103" y="82"/>
                    <a:pt x="117" y="88"/>
                    <a:pt x="126" y="95"/>
                  </a:cubicBezTo>
                  <a:cubicBezTo>
                    <a:pt x="134" y="101"/>
                    <a:pt x="115" y="98"/>
                    <a:pt x="107" y="89"/>
                  </a:cubicBezTo>
                  <a:cubicBezTo>
                    <a:pt x="99" y="81"/>
                    <a:pt x="81" y="81"/>
                    <a:pt x="71" y="81"/>
                  </a:cubicBezTo>
                  <a:cubicBezTo>
                    <a:pt x="62" y="82"/>
                    <a:pt x="65" y="99"/>
                    <a:pt x="72" y="99"/>
                  </a:cubicBezTo>
                  <a:cubicBezTo>
                    <a:pt x="79" y="99"/>
                    <a:pt x="86" y="102"/>
                    <a:pt x="93" y="113"/>
                  </a:cubicBezTo>
                  <a:cubicBezTo>
                    <a:pt x="100" y="124"/>
                    <a:pt x="115" y="121"/>
                    <a:pt x="115" y="126"/>
                  </a:cubicBezTo>
                  <a:cubicBezTo>
                    <a:pt x="115" y="131"/>
                    <a:pt x="95" y="122"/>
                    <a:pt x="84" y="120"/>
                  </a:cubicBezTo>
                  <a:cubicBezTo>
                    <a:pt x="73" y="118"/>
                    <a:pt x="56" y="125"/>
                    <a:pt x="55" y="133"/>
                  </a:cubicBezTo>
                  <a:cubicBezTo>
                    <a:pt x="55" y="141"/>
                    <a:pt x="71" y="140"/>
                    <a:pt x="82" y="134"/>
                  </a:cubicBezTo>
                  <a:cubicBezTo>
                    <a:pt x="93" y="127"/>
                    <a:pt x="85" y="136"/>
                    <a:pt x="80" y="141"/>
                  </a:cubicBezTo>
                  <a:cubicBezTo>
                    <a:pt x="74" y="146"/>
                    <a:pt x="93" y="150"/>
                    <a:pt x="93" y="156"/>
                  </a:cubicBezTo>
                  <a:cubicBezTo>
                    <a:pt x="93" y="162"/>
                    <a:pt x="79" y="160"/>
                    <a:pt x="78" y="154"/>
                  </a:cubicBezTo>
                  <a:cubicBezTo>
                    <a:pt x="76" y="149"/>
                    <a:pt x="71" y="143"/>
                    <a:pt x="58" y="144"/>
                  </a:cubicBezTo>
                  <a:cubicBezTo>
                    <a:pt x="45" y="145"/>
                    <a:pt x="49" y="154"/>
                    <a:pt x="57" y="155"/>
                  </a:cubicBezTo>
                  <a:cubicBezTo>
                    <a:pt x="65" y="156"/>
                    <a:pt x="65" y="162"/>
                    <a:pt x="56" y="162"/>
                  </a:cubicBezTo>
                  <a:cubicBezTo>
                    <a:pt x="47" y="162"/>
                    <a:pt x="27" y="168"/>
                    <a:pt x="33" y="174"/>
                  </a:cubicBezTo>
                  <a:cubicBezTo>
                    <a:pt x="40" y="180"/>
                    <a:pt x="66" y="174"/>
                    <a:pt x="70" y="178"/>
                  </a:cubicBezTo>
                  <a:cubicBezTo>
                    <a:pt x="75" y="182"/>
                    <a:pt x="87" y="183"/>
                    <a:pt x="90" y="179"/>
                  </a:cubicBezTo>
                  <a:cubicBezTo>
                    <a:pt x="93" y="174"/>
                    <a:pt x="103" y="176"/>
                    <a:pt x="113" y="176"/>
                  </a:cubicBezTo>
                  <a:cubicBezTo>
                    <a:pt x="123" y="176"/>
                    <a:pt x="126" y="178"/>
                    <a:pt x="130" y="182"/>
                  </a:cubicBezTo>
                  <a:cubicBezTo>
                    <a:pt x="135" y="186"/>
                    <a:pt x="143" y="184"/>
                    <a:pt x="148" y="180"/>
                  </a:cubicBezTo>
                  <a:cubicBezTo>
                    <a:pt x="154" y="176"/>
                    <a:pt x="154" y="176"/>
                    <a:pt x="161" y="176"/>
                  </a:cubicBezTo>
                  <a:cubicBezTo>
                    <a:pt x="168" y="176"/>
                    <a:pt x="169" y="172"/>
                    <a:pt x="166" y="166"/>
                  </a:cubicBezTo>
                  <a:cubicBezTo>
                    <a:pt x="162" y="161"/>
                    <a:pt x="153" y="170"/>
                    <a:pt x="152" y="166"/>
                  </a:cubicBezTo>
                  <a:cubicBezTo>
                    <a:pt x="151" y="161"/>
                    <a:pt x="143" y="160"/>
                    <a:pt x="129" y="162"/>
                  </a:cubicBezTo>
                  <a:cubicBezTo>
                    <a:pt x="115" y="164"/>
                    <a:pt x="121" y="153"/>
                    <a:pt x="129" y="155"/>
                  </a:cubicBezTo>
                  <a:cubicBezTo>
                    <a:pt x="138" y="158"/>
                    <a:pt x="149" y="157"/>
                    <a:pt x="159" y="154"/>
                  </a:cubicBezTo>
                  <a:cubicBezTo>
                    <a:pt x="168" y="152"/>
                    <a:pt x="161" y="147"/>
                    <a:pt x="161" y="143"/>
                  </a:cubicBezTo>
                  <a:cubicBezTo>
                    <a:pt x="161" y="139"/>
                    <a:pt x="173" y="142"/>
                    <a:pt x="182" y="142"/>
                  </a:cubicBezTo>
                  <a:cubicBezTo>
                    <a:pt x="191" y="142"/>
                    <a:pt x="204" y="127"/>
                    <a:pt x="204" y="119"/>
                  </a:cubicBezTo>
                  <a:cubicBezTo>
                    <a:pt x="205" y="110"/>
                    <a:pt x="184" y="112"/>
                    <a:pt x="174" y="112"/>
                  </a:cubicBezTo>
                  <a:cubicBezTo>
                    <a:pt x="164" y="112"/>
                    <a:pt x="181" y="105"/>
                    <a:pt x="200" y="106"/>
                  </a:cubicBezTo>
                  <a:cubicBezTo>
                    <a:pt x="219" y="107"/>
                    <a:pt x="210" y="98"/>
                    <a:pt x="214" y="95"/>
                  </a:cubicBezTo>
                  <a:cubicBezTo>
                    <a:pt x="217" y="92"/>
                    <a:pt x="226" y="99"/>
                    <a:pt x="236" y="97"/>
                  </a:cubicBezTo>
                  <a:cubicBezTo>
                    <a:pt x="245" y="95"/>
                    <a:pt x="239" y="87"/>
                    <a:pt x="245" y="87"/>
                  </a:cubicBezTo>
                  <a:cubicBezTo>
                    <a:pt x="250" y="87"/>
                    <a:pt x="260" y="80"/>
                    <a:pt x="281" y="68"/>
                  </a:cubicBezTo>
                  <a:cubicBezTo>
                    <a:pt x="301" y="57"/>
                    <a:pt x="317" y="59"/>
                    <a:pt x="318" y="52"/>
                  </a:cubicBezTo>
                  <a:cubicBezTo>
                    <a:pt x="319" y="46"/>
                    <a:pt x="290" y="52"/>
                    <a:pt x="285" y="50"/>
                  </a:cubicBezTo>
                  <a:cubicBezTo>
                    <a:pt x="280" y="48"/>
                    <a:pt x="305" y="43"/>
                    <a:pt x="311" y="44"/>
                  </a:cubicBezTo>
                  <a:cubicBezTo>
                    <a:pt x="317" y="46"/>
                    <a:pt x="325" y="44"/>
                    <a:pt x="346" y="34"/>
                  </a:cubicBezTo>
                  <a:cubicBezTo>
                    <a:pt x="366" y="24"/>
                    <a:pt x="357" y="22"/>
                    <a:pt x="349" y="23"/>
                  </a:cubicBezTo>
                  <a:cubicBezTo>
                    <a:pt x="340" y="25"/>
                    <a:pt x="331" y="22"/>
                    <a:pt x="331" y="16"/>
                  </a:cubicBezTo>
                  <a:cubicBezTo>
                    <a:pt x="332" y="11"/>
                    <a:pt x="319" y="16"/>
                    <a:pt x="318" y="13"/>
                  </a:cubicBezTo>
                  <a:cubicBezTo>
                    <a:pt x="318" y="10"/>
                    <a:pt x="306" y="11"/>
                    <a:pt x="293" y="16"/>
                  </a:cubicBezTo>
                  <a:cubicBezTo>
                    <a:pt x="280" y="21"/>
                    <a:pt x="292" y="11"/>
                    <a:pt x="297" y="9"/>
                  </a:cubicBezTo>
                  <a:cubicBezTo>
                    <a:pt x="303" y="7"/>
                    <a:pt x="264" y="9"/>
                    <a:pt x="258" y="5"/>
                  </a:cubicBezTo>
                  <a:cubicBezTo>
                    <a:pt x="251" y="0"/>
                    <a:pt x="244" y="12"/>
                    <a:pt x="238" y="6"/>
                  </a:cubicBezTo>
                  <a:cubicBezTo>
                    <a:pt x="232" y="0"/>
                    <a:pt x="216" y="5"/>
                    <a:pt x="218" y="10"/>
                  </a:cubicBezTo>
                  <a:cubicBezTo>
                    <a:pt x="220" y="14"/>
                    <a:pt x="216" y="14"/>
                    <a:pt x="210" y="9"/>
                  </a:cubicBezTo>
                  <a:cubicBezTo>
                    <a:pt x="204" y="4"/>
                    <a:pt x="192" y="10"/>
                    <a:pt x="182" y="8"/>
                  </a:cubicBezTo>
                  <a:cubicBezTo>
                    <a:pt x="171" y="7"/>
                    <a:pt x="176" y="17"/>
                    <a:pt x="164" y="12"/>
                  </a:cubicBezTo>
                  <a:cubicBezTo>
                    <a:pt x="153" y="7"/>
                    <a:pt x="140" y="9"/>
                    <a:pt x="144" y="11"/>
                  </a:cubicBezTo>
                  <a:cubicBezTo>
                    <a:pt x="147" y="12"/>
                    <a:pt x="143" y="15"/>
                    <a:pt x="138" y="14"/>
                  </a:cubicBezTo>
                  <a:cubicBezTo>
                    <a:pt x="133" y="12"/>
                    <a:pt x="128" y="14"/>
                    <a:pt x="131" y="19"/>
                  </a:cubicBezTo>
                  <a:cubicBezTo>
                    <a:pt x="133" y="24"/>
                    <a:pt x="112" y="18"/>
                    <a:pt x="112" y="23"/>
                  </a:cubicBezTo>
                  <a:cubicBezTo>
                    <a:pt x="112" y="29"/>
                    <a:pt x="105" y="32"/>
                    <a:pt x="99" y="27"/>
                  </a:cubicBezTo>
                  <a:cubicBezTo>
                    <a:pt x="93" y="22"/>
                    <a:pt x="74" y="20"/>
                    <a:pt x="79" y="25"/>
                  </a:cubicBezTo>
                  <a:cubicBezTo>
                    <a:pt x="85" y="29"/>
                    <a:pt x="62" y="27"/>
                    <a:pt x="68" y="31"/>
                  </a:cubicBezTo>
                  <a:cubicBezTo>
                    <a:pt x="74" y="36"/>
                    <a:pt x="61" y="39"/>
                    <a:pt x="61" y="37"/>
                  </a:cubicBezTo>
                  <a:cubicBezTo>
                    <a:pt x="61" y="34"/>
                    <a:pt x="48" y="30"/>
                    <a:pt x="43" y="34"/>
                  </a:cubicBezTo>
                  <a:cubicBezTo>
                    <a:pt x="38" y="39"/>
                    <a:pt x="37" y="44"/>
                    <a:pt x="34" y="41"/>
                  </a:cubicBezTo>
                  <a:cubicBezTo>
                    <a:pt x="32" y="38"/>
                    <a:pt x="21" y="39"/>
                    <a:pt x="10" y="43"/>
                  </a:cubicBezTo>
                  <a:cubicBezTo>
                    <a:pt x="0" y="47"/>
                    <a:pt x="12" y="50"/>
                    <a:pt x="1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5" name="Freeform 29"/>
            <p:cNvSpPr>
              <a:spLocks/>
            </p:cNvSpPr>
            <p:nvPr/>
          </p:nvSpPr>
          <p:spPr bwMode="auto">
            <a:xfrm>
              <a:off x="6670676" y="4664075"/>
              <a:ext cx="95250" cy="74613"/>
            </a:xfrm>
            <a:custGeom>
              <a:avLst/>
              <a:gdLst>
                <a:gd name="T0" fmla="*/ 8 w 18"/>
                <a:gd name="T1" fmla="*/ 13 h 14"/>
                <a:gd name="T2" fmla="*/ 9 w 18"/>
                <a:gd name="T3" fmla="*/ 1 h 14"/>
                <a:gd name="T4" fmla="*/ 8 w 18"/>
                <a:gd name="T5" fmla="*/ 13 h 14"/>
              </a:gdLst>
              <a:ahLst/>
              <a:cxnLst>
                <a:cxn ang="0">
                  <a:pos x="T0" y="T1"/>
                </a:cxn>
                <a:cxn ang="0">
                  <a:pos x="T2" y="T3"/>
                </a:cxn>
                <a:cxn ang="0">
                  <a:pos x="T4" y="T5"/>
                </a:cxn>
              </a:cxnLst>
              <a:rect l="0" t="0" r="r" b="b"/>
              <a:pathLst>
                <a:path w="18" h="14">
                  <a:moveTo>
                    <a:pt x="8" y="13"/>
                  </a:moveTo>
                  <a:cubicBezTo>
                    <a:pt x="11" y="13"/>
                    <a:pt x="18" y="0"/>
                    <a:pt x="9" y="1"/>
                  </a:cubicBezTo>
                  <a:cubicBezTo>
                    <a:pt x="0" y="1"/>
                    <a:pt x="2" y="14"/>
                    <a:pt x="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6" name="Freeform 30"/>
            <p:cNvSpPr>
              <a:spLocks/>
            </p:cNvSpPr>
            <p:nvPr/>
          </p:nvSpPr>
          <p:spPr bwMode="auto">
            <a:xfrm>
              <a:off x="5140326" y="2784475"/>
              <a:ext cx="434975" cy="225425"/>
            </a:xfrm>
            <a:custGeom>
              <a:avLst/>
              <a:gdLst>
                <a:gd name="T0" fmla="*/ 14 w 82"/>
                <a:gd name="T1" fmla="*/ 14 h 43"/>
                <a:gd name="T2" fmla="*/ 29 w 82"/>
                <a:gd name="T3" fmla="*/ 21 h 43"/>
                <a:gd name="T4" fmla="*/ 11 w 82"/>
                <a:gd name="T5" fmla="*/ 24 h 43"/>
                <a:gd name="T6" fmla="*/ 25 w 82"/>
                <a:gd name="T7" fmla="*/ 28 h 43"/>
                <a:gd name="T8" fmla="*/ 55 w 82"/>
                <a:gd name="T9" fmla="*/ 34 h 43"/>
                <a:gd name="T10" fmla="*/ 76 w 82"/>
                <a:gd name="T11" fmla="*/ 36 h 43"/>
                <a:gd name="T12" fmla="*/ 72 w 82"/>
                <a:gd name="T13" fmla="*/ 24 h 43"/>
                <a:gd name="T14" fmla="*/ 58 w 82"/>
                <a:gd name="T15" fmla="*/ 16 h 43"/>
                <a:gd name="T16" fmla="*/ 46 w 82"/>
                <a:gd name="T17" fmla="*/ 8 h 43"/>
                <a:gd name="T18" fmla="*/ 39 w 82"/>
                <a:gd name="T19" fmla="*/ 7 h 43"/>
                <a:gd name="T20" fmla="*/ 6 w 82"/>
                <a:gd name="T21" fmla="*/ 2 h 43"/>
                <a:gd name="T22" fmla="*/ 14 w 82"/>
                <a:gd name="T2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43">
                  <a:moveTo>
                    <a:pt x="14" y="14"/>
                  </a:moveTo>
                  <a:cubicBezTo>
                    <a:pt x="20" y="10"/>
                    <a:pt x="31" y="17"/>
                    <a:pt x="29" y="21"/>
                  </a:cubicBezTo>
                  <a:cubicBezTo>
                    <a:pt x="27" y="26"/>
                    <a:pt x="9" y="20"/>
                    <a:pt x="11" y="24"/>
                  </a:cubicBezTo>
                  <a:cubicBezTo>
                    <a:pt x="11" y="26"/>
                    <a:pt x="13" y="32"/>
                    <a:pt x="25" y="28"/>
                  </a:cubicBezTo>
                  <a:cubicBezTo>
                    <a:pt x="37" y="25"/>
                    <a:pt x="47" y="27"/>
                    <a:pt x="55" y="34"/>
                  </a:cubicBezTo>
                  <a:cubicBezTo>
                    <a:pt x="63" y="40"/>
                    <a:pt x="71" y="43"/>
                    <a:pt x="76" y="36"/>
                  </a:cubicBezTo>
                  <a:cubicBezTo>
                    <a:pt x="82" y="30"/>
                    <a:pt x="69" y="29"/>
                    <a:pt x="72" y="24"/>
                  </a:cubicBezTo>
                  <a:cubicBezTo>
                    <a:pt x="74" y="19"/>
                    <a:pt x="64" y="16"/>
                    <a:pt x="58" y="16"/>
                  </a:cubicBezTo>
                  <a:cubicBezTo>
                    <a:pt x="53" y="16"/>
                    <a:pt x="51" y="6"/>
                    <a:pt x="46" y="8"/>
                  </a:cubicBezTo>
                  <a:cubicBezTo>
                    <a:pt x="42" y="10"/>
                    <a:pt x="39" y="13"/>
                    <a:pt x="39" y="7"/>
                  </a:cubicBezTo>
                  <a:cubicBezTo>
                    <a:pt x="39" y="0"/>
                    <a:pt x="13" y="0"/>
                    <a:pt x="6" y="2"/>
                  </a:cubicBezTo>
                  <a:cubicBezTo>
                    <a:pt x="0" y="5"/>
                    <a:pt x="8" y="18"/>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7" name="Freeform 31"/>
            <p:cNvSpPr>
              <a:spLocks/>
            </p:cNvSpPr>
            <p:nvPr/>
          </p:nvSpPr>
          <p:spPr bwMode="auto">
            <a:xfrm>
              <a:off x="4332288" y="3476625"/>
              <a:ext cx="1111250" cy="585788"/>
            </a:xfrm>
            <a:custGeom>
              <a:avLst/>
              <a:gdLst>
                <a:gd name="T0" fmla="*/ 193 w 209"/>
                <a:gd name="T1" fmla="*/ 85 h 112"/>
                <a:gd name="T2" fmla="*/ 209 w 209"/>
                <a:gd name="T3" fmla="*/ 85 h 112"/>
                <a:gd name="T4" fmla="*/ 189 w 209"/>
                <a:gd name="T5" fmla="*/ 70 h 112"/>
                <a:gd name="T6" fmla="*/ 171 w 209"/>
                <a:gd name="T7" fmla="*/ 61 h 112"/>
                <a:gd name="T8" fmla="*/ 166 w 209"/>
                <a:gd name="T9" fmla="*/ 45 h 112"/>
                <a:gd name="T10" fmla="*/ 162 w 209"/>
                <a:gd name="T11" fmla="*/ 19 h 112"/>
                <a:gd name="T12" fmla="*/ 163 w 209"/>
                <a:gd name="T13" fmla="*/ 3 h 112"/>
                <a:gd name="T14" fmla="*/ 141 w 209"/>
                <a:gd name="T15" fmla="*/ 8 h 112"/>
                <a:gd name="T16" fmla="*/ 155 w 209"/>
                <a:gd name="T17" fmla="*/ 20 h 112"/>
                <a:gd name="T18" fmla="*/ 140 w 209"/>
                <a:gd name="T19" fmla="*/ 14 h 112"/>
                <a:gd name="T20" fmla="*/ 128 w 209"/>
                <a:gd name="T21" fmla="*/ 14 h 112"/>
                <a:gd name="T22" fmla="*/ 135 w 209"/>
                <a:gd name="T23" fmla="*/ 42 h 112"/>
                <a:gd name="T24" fmla="*/ 128 w 209"/>
                <a:gd name="T25" fmla="*/ 48 h 112"/>
                <a:gd name="T26" fmla="*/ 120 w 209"/>
                <a:gd name="T27" fmla="*/ 28 h 112"/>
                <a:gd name="T28" fmla="*/ 99 w 209"/>
                <a:gd name="T29" fmla="*/ 20 h 112"/>
                <a:gd name="T30" fmla="*/ 107 w 209"/>
                <a:gd name="T31" fmla="*/ 30 h 112"/>
                <a:gd name="T32" fmla="*/ 94 w 209"/>
                <a:gd name="T33" fmla="*/ 31 h 112"/>
                <a:gd name="T34" fmla="*/ 91 w 209"/>
                <a:gd name="T35" fmla="*/ 28 h 112"/>
                <a:gd name="T36" fmla="*/ 73 w 209"/>
                <a:gd name="T37" fmla="*/ 19 h 112"/>
                <a:gd name="T38" fmla="*/ 65 w 209"/>
                <a:gd name="T39" fmla="*/ 30 h 112"/>
                <a:gd name="T40" fmla="*/ 57 w 209"/>
                <a:gd name="T41" fmla="*/ 26 h 112"/>
                <a:gd name="T42" fmla="*/ 59 w 209"/>
                <a:gd name="T43" fmla="*/ 13 h 112"/>
                <a:gd name="T44" fmla="*/ 30 w 209"/>
                <a:gd name="T45" fmla="*/ 20 h 112"/>
                <a:gd name="T46" fmla="*/ 10 w 209"/>
                <a:gd name="T47" fmla="*/ 32 h 112"/>
                <a:gd name="T48" fmla="*/ 6 w 209"/>
                <a:gd name="T49" fmla="*/ 40 h 112"/>
                <a:gd name="T50" fmla="*/ 12 w 209"/>
                <a:gd name="T51" fmla="*/ 49 h 112"/>
                <a:gd name="T52" fmla="*/ 16 w 209"/>
                <a:gd name="T53" fmla="*/ 55 h 112"/>
                <a:gd name="T54" fmla="*/ 43 w 209"/>
                <a:gd name="T55" fmla="*/ 51 h 112"/>
                <a:gd name="T56" fmla="*/ 13 w 209"/>
                <a:gd name="T57" fmla="*/ 63 h 112"/>
                <a:gd name="T58" fmla="*/ 46 w 209"/>
                <a:gd name="T59" fmla="*/ 70 h 112"/>
                <a:gd name="T60" fmla="*/ 85 w 209"/>
                <a:gd name="T61" fmla="*/ 75 h 112"/>
                <a:gd name="T62" fmla="*/ 56 w 209"/>
                <a:gd name="T63" fmla="*/ 77 h 112"/>
                <a:gd name="T64" fmla="*/ 23 w 209"/>
                <a:gd name="T65" fmla="*/ 85 h 112"/>
                <a:gd name="T66" fmla="*/ 38 w 209"/>
                <a:gd name="T67" fmla="*/ 95 h 112"/>
                <a:gd name="T68" fmla="*/ 64 w 209"/>
                <a:gd name="T69" fmla="*/ 101 h 112"/>
                <a:gd name="T70" fmla="*/ 89 w 209"/>
                <a:gd name="T71" fmla="*/ 112 h 112"/>
                <a:gd name="T72" fmla="*/ 123 w 209"/>
                <a:gd name="T73" fmla="*/ 104 h 112"/>
                <a:gd name="T74" fmla="*/ 139 w 209"/>
                <a:gd name="T75" fmla="*/ 97 h 112"/>
                <a:gd name="T76" fmla="*/ 148 w 209"/>
                <a:gd name="T77" fmla="*/ 98 h 112"/>
                <a:gd name="T78" fmla="*/ 162 w 209"/>
                <a:gd name="T79" fmla="*/ 103 h 112"/>
                <a:gd name="T80" fmla="*/ 198 w 209"/>
                <a:gd name="T81" fmla="*/ 103 h 112"/>
                <a:gd name="T82" fmla="*/ 190 w 209"/>
                <a:gd name="T83" fmla="*/ 93 h 112"/>
                <a:gd name="T84" fmla="*/ 182 w 209"/>
                <a:gd name="T85" fmla="*/ 93 h 112"/>
                <a:gd name="T86" fmla="*/ 193 w 209"/>
                <a:gd name="T87"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9" h="112">
                  <a:moveTo>
                    <a:pt x="193" y="85"/>
                  </a:moveTo>
                  <a:cubicBezTo>
                    <a:pt x="196" y="82"/>
                    <a:pt x="208" y="92"/>
                    <a:pt x="209" y="85"/>
                  </a:cubicBezTo>
                  <a:cubicBezTo>
                    <a:pt x="209" y="77"/>
                    <a:pt x="195" y="74"/>
                    <a:pt x="189" y="70"/>
                  </a:cubicBezTo>
                  <a:cubicBezTo>
                    <a:pt x="183" y="66"/>
                    <a:pt x="180" y="68"/>
                    <a:pt x="171" y="61"/>
                  </a:cubicBezTo>
                  <a:cubicBezTo>
                    <a:pt x="161" y="54"/>
                    <a:pt x="173" y="50"/>
                    <a:pt x="166" y="45"/>
                  </a:cubicBezTo>
                  <a:cubicBezTo>
                    <a:pt x="159" y="39"/>
                    <a:pt x="157" y="24"/>
                    <a:pt x="162" y="19"/>
                  </a:cubicBezTo>
                  <a:cubicBezTo>
                    <a:pt x="167" y="14"/>
                    <a:pt x="172" y="7"/>
                    <a:pt x="163" y="3"/>
                  </a:cubicBezTo>
                  <a:cubicBezTo>
                    <a:pt x="154" y="0"/>
                    <a:pt x="140" y="6"/>
                    <a:pt x="141" y="8"/>
                  </a:cubicBezTo>
                  <a:cubicBezTo>
                    <a:pt x="143" y="10"/>
                    <a:pt x="155" y="17"/>
                    <a:pt x="155" y="20"/>
                  </a:cubicBezTo>
                  <a:cubicBezTo>
                    <a:pt x="155" y="23"/>
                    <a:pt x="144" y="12"/>
                    <a:pt x="140" y="14"/>
                  </a:cubicBezTo>
                  <a:cubicBezTo>
                    <a:pt x="136" y="17"/>
                    <a:pt x="131" y="9"/>
                    <a:pt x="128" y="14"/>
                  </a:cubicBezTo>
                  <a:cubicBezTo>
                    <a:pt x="124" y="19"/>
                    <a:pt x="132" y="37"/>
                    <a:pt x="135" y="42"/>
                  </a:cubicBezTo>
                  <a:cubicBezTo>
                    <a:pt x="138" y="47"/>
                    <a:pt x="132" y="47"/>
                    <a:pt x="128" y="48"/>
                  </a:cubicBezTo>
                  <a:cubicBezTo>
                    <a:pt x="124" y="49"/>
                    <a:pt x="124" y="34"/>
                    <a:pt x="120" y="28"/>
                  </a:cubicBezTo>
                  <a:cubicBezTo>
                    <a:pt x="116" y="23"/>
                    <a:pt x="100" y="16"/>
                    <a:pt x="99" y="20"/>
                  </a:cubicBezTo>
                  <a:cubicBezTo>
                    <a:pt x="98" y="24"/>
                    <a:pt x="109" y="24"/>
                    <a:pt x="107" y="30"/>
                  </a:cubicBezTo>
                  <a:cubicBezTo>
                    <a:pt x="106" y="35"/>
                    <a:pt x="100" y="26"/>
                    <a:pt x="94" y="31"/>
                  </a:cubicBezTo>
                  <a:cubicBezTo>
                    <a:pt x="89" y="35"/>
                    <a:pt x="90" y="32"/>
                    <a:pt x="91" y="28"/>
                  </a:cubicBezTo>
                  <a:cubicBezTo>
                    <a:pt x="92" y="23"/>
                    <a:pt x="83" y="18"/>
                    <a:pt x="73" y="19"/>
                  </a:cubicBezTo>
                  <a:cubicBezTo>
                    <a:pt x="63" y="20"/>
                    <a:pt x="68" y="27"/>
                    <a:pt x="65" y="30"/>
                  </a:cubicBezTo>
                  <a:cubicBezTo>
                    <a:pt x="62" y="32"/>
                    <a:pt x="47" y="28"/>
                    <a:pt x="57" y="26"/>
                  </a:cubicBezTo>
                  <a:cubicBezTo>
                    <a:pt x="66" y="24"/>
                    <a:pt x="62" y="19"/>
                    <a:pt x="59" y="13"/>
                  </a:cubicBezTo>
                  <a:cubicBezTo>
                    <a:pt x="55" y="8"/>
                    <a:pt x="46" y="14"/>
                    <a:pt x="30" y="20"/>
                  </a:cubicBezTo>
                  <a:cubicBezTo>
                    <a:pt x="15" y="25"/>
                    <a:pt x="8" y="31"/>
                    <a:pt x="10" y="32"/>
                  </a:cubicBezTo>
                  <a:cubicBezTo>
                    <a:pt x="12" y="32"/>
                    <a:pt x="12" y="35"/>
                    <a:pt x="6" y="40"/>
                  </a:cubicBezTo>
                  <a:cubicBezTo>
                    <a:pt x="0" y="45"/>
                    <a:pt x="6" y="49"/>
                    <a:pt x="12" y="49"/>
                  </a:cubicBezTo>
                  <a:cubicBezTo>
                    <a:pt x="17" y="49"/>
                    <a:pt x="12" y="54"/>
                    <a:pt x="16" y="55"/>
                  </a:cubicBezTo>
                  <a:cubicBezTo>
                    <a:pt x="20" y="56"/>
                    <a:pt x="38" y="48"/>
                    <a:pt x="43" y="51"/>
                  </a:cubicBezTo>
                  <a:cubicBezTo>
                    <a:pt x="48" y="55"/>
                    <a:pt x="13" y="57"/>
                    <a:pt x="13" y="63"/>
                  </a:cubicBezTo>
                  <a:cubicBezTo>
                    <a:pt x="13" y="69"/>
                    <a:pt x="32" y="72"/>
                    <a:pt x="46" y="70"/>
                  </a:cubicBezTo>
                  <a:cubicBezTo>
                    <a:pt x="60" y="67"/>
                    <a:pt x="85" y="72"/>
                    <a:pt x="85" y="75"/>
                  </a:cubicBezTo>
                  <a:cubicBezTo>
                    <a:pt x="85" y="79"/>
                    <a:pt x="68" y="78"/>
                    <a:pt x="56" y="77"/>
                  </a:cubicBezTo>
                  <a:cubicBezTo>
                    <a:pt x="43" y="77"/>
                    <a:pt x="22" y="81"/>
                    <a:pt x="23" y="85"/>
                  </a:cubicBezTo>
                  <a:cubicBezTo>
                    <a:pt x="24" y="89"/>
                    <a:pt x="25" y="89"/>
                    <a:pt x="38" y="95"/>
                  </a:cubicBezTo>
                  <a:cubicBezTo>
                    <a:pt x="51" y="101"/>
                    <a:pt x="65" y="92"/>
                    <a:pt x="64" y="101"/>
                  </a:cubicBezTo>
                  <a:cubicBezTo>
                    <a:pt x="64" y="109"/>
                    <a:pt x="71" y="111"/>
                    <a:pt x="89" y="112"/>
                  </a:cubicBezTo>
                  <a:cubicBezTo>
                    <a:pt x="106" y="112"/>
                    <a:pt x="114" y="104"/>
                    <a:pt x="123" y="104"/>
                  </a:cubicBezTo>
                  <a:cubicBezTo>
                    <a:pt x="131" y="105"/>
                    <a:pt x="135" y="103"/>
                    <a:pt x="139" y="97"/>
                  </a:cubicBezTo>
                  <a:cubicBezTo>
                    <a:pt x="143" y="91"/>
                    <a:pt x="147" y="95"/>
                    <a:pt x="148" y="98"/>
                  </a:cubicBezTo>
                  <a:cubicBezTo>
                    <a:pt x="149" y="101"/>
                    <a:pt x="160" y="100"/>
                    <a:pt x="162" y="103"/>
                  </a:cubicBezTo>
                  <a:cubicBezTo>
                    <a:pt x="169" y="109"/>
                    <a:pt x="190" y="107"/>
                    <a:pt x="198" y="103"/>
                  </a:cubicBezTo>
                  <a:cubicBezTo>
                    <a:pt x="206" y="99"/>
                    <a:pt x="194" y="88"/>
                    <a:pt x="190" y="93"/>
                  </a:cubicBezTo>
                  <a:cubicBezTo>
                    <a:pt x="186" y="98"/>
                    <a:pt x="183" y="95"/>
                    <a:pt x="182" y="93"/>
                  </a:cubicBezTo>
                  <a:cubicBezTo>
                    <a:pt x="181" y="90"/>
                    <a:pt x="190" y="89"/>
                    <a:pt x="193"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8" name="Freeform 32"/>
            <p:cNvSpPr>
              <a:spLocks/>
            </p:cNvSpPr>
            <p:nvPr/>
          </p:nvSpPr>
          <p:spPr bwMode="auto">
            <a:xfrm>
              <a:off x="5672138" y="3087688"/>
              <a:ext cx="1050925" cy="320675"/>
            </a:xfrm>
            <a:custGeom>
              <a:avLst/>
              <a:gdLst>
                <a:gd name="T0" fmla="*/ 56 w 198"/>
                <a:gd name="T1" fmla="*/ 47 h 61"/>
                <a:gd name="T2" fmla="*/ 69 w 198"/>
                <a:gd name="T3" fmla="*/ 54 h 61"/>
                <a:gd name="T4" fmla="*/ 87 w 198"/>
                <a:gd name="T5" fmla="*/ 57 h 61"/>
                <a:gd name="T6" fmla="*/ 95 w 198"/>
                <a:gd name="T7" fmla="*/ 53 h 61"/>
                <a:gd name="T8" fmla="*/ 133 w 198"/>
                <a:gd name="T9" fmla="*/ 60 h 61"/>
                <a:gd name="T10" fmla="*/ 158 w 198"/>
                <a:gd name="T11" fmla="*/ 54 h 61"/>
                <a:gd name="T12" fmla="*/ 188 w 198"/>
                <a:gd name="T13" fmla="*/ 57 h 61"/>
                <a:gd name="T14" fmla="*/ 198 w 198"/>
                <a:gd name="T15" fmla="*/ 39 h 61"/>
                <a:gd name="T16" fmla="*/ 134 w 198"/>
                <a:gd name="T17" fmla="*/ 34 h 61"/>
                <a:gd name="T18" fmla="*/ 102 w 198"/>
                <a:gd name="T19" fmla="*/ 36 h 61"/>
                <a:gd name="T20" fmla="*/ 84 w 198"/>
                <a:gd name="T21" fmla="*/ 30 h 61"/>
                <a:gd name="T22" fmla="*/ 87 w 198"/>
                <a:gd name="T23" fmla="*/ 20 h 61"/>
                <a:gd name="T24" fmla="*/ 57 w 198"/>
                <a:gd name="T25" fmla="*/ 11 h 61"/>
                <a:gd name="T26" fmla="*/ 33 w 198"/>
                <a:gd name="T27" fmla="*/ 4 h 61"/>
                <a:gd name="T28" fmla="*/ 5 w 198"/>
                <a:gd name="T29" fmla="*/ 8 h 61"/>
                <a:gd name="T30" fmla="*/ 40 w 198"/>
                <a:gd name="T31" fmla="*/ 18 h 61"/>
                <a:gd name="T32" fmla="*/ 55 w 198"/>
                <a:gd name="T33" fmla="*/ 30 h 61"/>
                <a:gd name="T34" fmla="*/ 56 w 198"/>
                <a:gd name="T35"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61">
                  <a:moveTo>
                    <a:pt x="56" y="47"/>
                  </a:moveTo>
                  <a:cubicBezTo>
                    <a:pt x="59" y="57"/>
                    <a:pt x="63" y="50"/>
                    <a:pt x="69" y="54"/>
                  </a:cubicBezTo>
                  <a:cubicBezTo>
                    <a:pt x="74" y="58"/>
                    <a:pt x="83" y="61"/>
                    <a:pt x="87" y="57"/>
                  </a:cubicBezTo>
                  <a:cubicBezTo>
                    <a:pt x="92" y="53"/>
                    <a:pt x="94" y="50"/>
                    <a:pt x="95" y="53"/>
                  </a:cubicBezTo>
                  <a:cubicBezTo>
                    <a:pt x="98" y="59"/>
                    <a:pt x="109" y="60"/>
                    <a:pt x="133" y="60"/>
                  </a:cubicBezTo>
                  <a:cubicBezTo>
                    <a:pt x="157" y="61"/>
                    <a:pt x="151" y="50"/>
                    <a:pt x="158" y="54"/>
                  </a:cubicBezTo>
                  <a:cubicBezTo>
                    <a:pt x="165" y="58"/>
                    <a:pt x="181" y="58"/>
                    <a:pt x="188" y="57"/>
                  </a:cubicBezTo>
                  <a:cubicBezTo>
                    <a:pt x="195" y="55"/>
                    <a:pt x="198" y="44"/>
                    <a:pt x="198" y="39"/>
                  </a:cubicBezTo>
                  <a:cubicBezTo>
                    <a:pt x="197" y="33"/>
                    <a:pt x="144" y="29"/>
                    <a:pt x="134" y="34"/>
                  </a:cubicBezTo>
                  <a:cubicBezTo>
                    <a:pt x="125" y="40"/>
                    <a:pt x="110" y="32"/>
                    <a:pt x="102" y="36"/>
                  </a:cubicBezTo>
                  <a:cubicBezTo>
                    <a:pt x="95" y="40"/>
                    <a:pt x="97" y="31"/>
                    <a:pt x="84" y="30"/>
                  </a:cubicBezTo>
                  <a:cubicBezTo>
                    <a:pt x="70" y="30"/>
                    <a:pt x="85" y="23"/>
                    <a:pt x="87" y="20"/>
                  </a:cubicBezTo>
                  <a:cubicBezTo>
                    <a:pt x="90" y="17"/>
                    <a:pt x="67" y="9"/>
                    <a:pt x="57" y="11"/>
                  </a:cubicBezTo>
                  <a:cubicBezTo>
                    <a:pt x="48" y="13"/>
                    <a:pt x="42" y="8"/>
                    <a:pt x="33" y="4"/>
                  </a:cubicBezTo>
                  <a:cubicBezTo>
                    <a:pt x="24" y="0"/>
                    <a:pt x="0" y="1"/>
                    <a:pt x="5" y="8"/>
                  </a:cubicBezTo>
                  <a:cubicBezTo>
                    <a:pt x="8" y="13"/>
                    <a:pt x="37" y="23"/>
                    <a:pt x="40" y="18"/>
                  </a:cubicBezTo>
                  <a:cubicBezTo>
                    <a:pt x="43" y="13"/>
                    <a:pt x="51" y="24"/>
                    <a:pt x="55" y="30"/>
                  </a:cubicBezTo>
                  <a:cubicBezTo>
                    <a:pt x="60" y="35"/>
                    <a:pt x="52" y="37"/>
                    <a:pt x="56"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49" name="Freeform 33"/>
            <p:cNvSpPr>
              <a:spLocks/>
            </p:cNvSpPr>
            <p:nvPr/>
          </p:nvSpPr>
          <p:spPr bwMode="auto">
            <a:xfrm>
              <a:off x="5203826" y="3267075"/>
              <a:ext cx="90488" cy="82550"/>
            </a:xfrm>
            <a:custGeom>
              <a:avLst/>
              <a:gdLst>
                <a:gd name="T0" fmla="*/ 14 w 17"/>
                <a:gd name="T1" fmla="*/ 12 h 16"/>
                <a:gd name="T2" fmla="*/ 3 w 17"/>
                <a:gd name="T3" fmla="*/ 7 h 16"/>
                <a:gd name="T4" fmla="*/ 14 w 17"/>
                <a:gd name="T5" fmla="*/ 12 h 16"/>
              </a:gdLst>
              <a:ahLst/>
              <a:cxnLst>
                <a:cxn ang="0">
                  <a:pos x="T0" y="T1"/>
                </a:cxn>
                <a:cxn ang="0">
                  <a:pos x="T2" y="T3"/>
                </a:cxn>
                <a:cxn ang="0">
                  <a:pos x="T4" y="T5"/>
                </a:cxn>
              </a:cxnLst>
              <a:rect l="0" t="0" r="r" b="b"/>
              <a:pathLst>
                <a:path w="17" h="16">
                  <a:moveTo>
                    <a:pt x="14" y="12"/>
                  </a:moveTo>
                  <a:cubicBezTo>
                    <a:pt x="17" y="8"/>
                    <a:pt x="6" y="0"/>
                    <a:pt x="3" y="7"/>
                  </a:cubicBezTo>
                  <a:cubicBezTo>
                    <a:pt x="0" y="14"/>
                    <a:pt x="10" y="16"/>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0" name="Freeform 34"/>
            <p:cNvSpPr>
              <a:spLocks/>
            </p:cNvSpPr>
            <p:nvPr/>
          </p:nvSpPr>
          <p:spPr bwMode="auto">
            <a:xfrm>
              <a:off x="6256338" y="4313238"/>
              <a:ext cx="419100" cy="277813"/>
            </a:xfrm>
            <a:custGeom>
              <a:avLst/>
              <a:gdLst>
                <a:gd name="T0" fmla="*/ 78 w 79"/>
                <a:gd name="T1" fmla="*/ 42 h 53"/>
                <a:gd name="T2" fmla="*/ 62 w 79"/>
                <a:gd name="T3" fmla="*/ 29 h 53"/>
                <a:gd name="T4" fmla="*/ 40 w 79"/>
                <a:gd name="T5" fmla="*/ 16 h 53"/>
                <a:gd name="T6" fmla="*/ 26 w 79"/>
                <a:gd name="T7" fmla="*/ 6 h 53"/>
                <a:gd name="T8" fmla="*/ 14 w 79"/>
                <a:gd name="T9" fmla="*/ 13 h 53"/>
                <a:gd name="T10" fmla="*/ 11 w 79"/>
                <a:gd name="T11" fmla="*/ 29 h 53"/>
                <a:gd name="T12" fmla="*/ 1 w 79"/>
                <a:gd name="T13" fmla="*/ 44 h 53"/>
                <a:gd name="T14" fmla="*/ 15 w 79"/>
                <a:gd name="T15" fmla="*/ 43 h 53"/>
                <a:gd name="T16" fmla="*/ 21 w 79"/>
                <a:gd name="T17" fmla="*/ 52 h 53"/>
                <a:gd name="T18" fmla="*/ 40 w 79"/>
                <a:gd name="T19" fmla="*/ 42 h 53"/>
                <a:gd name="T20" fmla="*/ 55 w 79"/>
                <a:gd name="T21" fmla="*/ 41 h 53"/>
                <a:gd name="T22" fmla="*/ 78 w 79"/>
                <a:gd name="T2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53">
                  <a:moveTo>
                    <a:pt x="78" y="42"/>
                  </a:moveTo>
                  <a:cubicBezTo>
                    <a:pt x="79" y="37"/>
                    <a:pt x="61" y="35"/>
                    <a:pt x="62" y="29"/>
                  </a:cubicBezTo>
                  <a:cubicBezTo>
                    <a:pt x="63" y="24"/>
                    <a:pt x="46" y="19"/>
                    <a:pt x="40" y="16"/>
                  </a:cubicBezTo>
                  <a:cubicBezTo>
                    <a:pt x="35" y="13"/>
                    <a:pt x="26" y="12"/>
                    <a:pt x="26" y="6"/>
                  </a:cubicBezTo>
                  <a:cubicBezTo>
                    <a:pt x="26" y="0"/>
                    <a:pt x="14" y="4"/>
                    <a:pt x="14" y="13"/>
                  </a:cubicBezTo>
                  <a:cubicBezTo>
                    <a:pt x="13" y="22"/>
                    <a:pt x="8" y="20"/>
                    <a:pt x="11" y="29"/>
                  </a:cubicBezTo>
                  <a:cubicBezTo>
                    <a:pt x="13" y="37"/>
                    <a:pt x="0" y="39"/>
                    <a:pt x="1" y="44"/>
                  </a:cubicBezTo>
                  <a:cubicBezTo>
                    <a:pt x="3" y="48"/>
                    <a:pt x="9" y="43"/>
                    <a:pt x="15" y="43"/>
                  </a:cubicBezTo>
                  <a:cubicBezTo>
                    <a:pt x="21" y="43"/>
                    <a:pt x="14" y="52"/>
                    <a:pt x="21" y="52"/>
                  </a:cubicBezTo>
                  <a:cubicBezTo>
                    <a:pt x="27" y="53"/>
                    <a:pt x="38" y="46"/>
                    <a:pt x="40" y="42"/>
                  </a:cubicBezTo>
                  <a:cubicBezTo>
                    <a:pt x="43" y="38"/>
                    <a:pt x="48" y="36"/>
                    <a:pt x="55" y="41"/>
                  </a:cubicBezTo>
                  <a:cubicBezTo>
                    <a:pt x="62" y="46"/>
                    <a:pt x="77" y="47"/>
                    <a:pt x="78"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1" name="Freeform 35"/>
            <p:cNvSpPr>
              <a:spLocks/>
            </p:cNvSpPr>
            <p:nvPr/>
          </p:nvSpPr>
          <p:spPr bwMode="auto">
            <a:xfrm>
              <a:off x="4321176" y="3192463"/>
              <a:ext cx="122238" cy="88900"/>
            </a:xfrm>
            <a:custGeom>
              <a:avLst/>
              <a:gdLst>
                <a:gd name="T0" fmla="*/ 5 w 23"/>
                <a:gd name="T1" fmla="*/ 16 h 17"/>
                <a:gd name="T2" fmla="*/ 22 w 23"/>
                <a:gd name="T3" fmla="*/ 5 h 17"/>
                <a:gd name="T4" fmla="*/ 5 w 23"/>
                <a:gd name="T5" fmla="*/ 16 h 17"/>
              </a:gdLst>
              <a:ahLst/>
              <a:cxnLst>
                <a:cxn ang="0">
                  <a:pos x="T0" y="T1"/>
                </a:cxn>
                <a:cxn ang="0">
                  <a:pos x="T2" y="T3"/>
                </a:cxn>
                <a:cxn ang="0">
                  <a:pos x="T4" y="T5"/>
                </a:cxn>
              </a:cxnLst>
              <a:rect l="0" t="0" r="r" b="b"/>
              <a:pathLst>
                <a:path w="23" h="17">
                  <a:moveTo>
                    <a:pt x="5" y="16"/>
                  </a:moveTo>
                  <a:cubicBezTo>
                    <a:pt x="14" y="17"/>
                    <a:pt x="23" y="9"/>
                    <a:pt x="22" y="5"/>
                  </a:cubicBezTo>
                  <a:cubicBezTo>
                    <a:pt x="22" y="0"/>
                    <a:pt x="0" y="16"/>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2" name="Freeform 36"/>
            <p:cNvSpPr>
              <a:spLocks/>
            </p:cNvSpPr>
            <p:nvPr/>
          </p:nvSpPr>
          <p:spPr bwMode="auto">
            <a:xfrm>
              <a:off x="7637463" y="5707063"/>
              <a:ext cx="176213" cy="100013"/>
            </a:xfrm>
            <a:custGeom>
              <a:avLst/>
              <a:gdLst>
                <a:gd name="T0" fmla="*/ 1 w 33"/>
                <a:gd name="T1" fmla="*/ 3 h 19"/>
                <a:gd name="T2" fmla="*/ 32 w 33"/>
                <a:gd name="T3" fmla="*/ 14 h 19"/>
                <a:gd name="T4" fmla="*/ 1 w 33"/>
                <a:gd name="T5" fmla="*/ 3 h 19"/>
              </a:gdLst>
              <a:ahLst/>
              <a:cxnLst>
                <a:cxn ang="0">
                  <a:pos x="T0" y="T1"/>
                </a:cxn>
                <a:cxn ang="0">
                  <a:pos x="T2" y="T3"/>
                </a:cxn>
                <a:cxn ang="0">
                  <a:pos x="T4" y="T5"/>
                </a:cxn>
              </a:cxnLst>
              <a:rect l="0" t="0" r="r" b="b"/>
              <a:pathLst>
                <a:path w="33" h="19">
                  <a:moveTo>
                    <a:pt x="1" y="3"/>
                  </a:moveTo>
                  <a:cubicBezTo>
                    <a:pt x="2" y="7"/>
                    <a:pt x="31" y="19"/>
                    <a:pt x="32" y="14"/>
                  </a:cubicBezTo>
                  <a:cubicBezTo>
                    <a:pt x="33" y="8"/>
                    <a:pt x="0"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3" name="Freeform 37"/>
            <p:cNvSpPr>
              <a:spLocks/>
            </p:cNvSpPr>
            <p:nvPr/>
          </p:nvSpPr>
          <p:spPr bwMode="auto">
            <a:xfrm>
              <a:off x="3917951" y="3381375"/>
              <a:ext cx="669925" cy="419100"/>
            </a:xfrm>
            <a:custGeom>
              <a:avLst/>
              <a:gdLst>
                <a:gd name="T0" fmla="*/ 21 w 126"/>
                <a:gd name="T1" fmla="*/ 62 h 80"/>
                <a:gd name="T2" fmla="*/ 37 w 126"/>
                <a:gd name="T3" fmla="*/ 80 h 80"/>
                <a:gd name="T4" fmla="*/ 44 w 126"/>
                <a:gd name="T5" fmla="*/ 75 h 80"/>
                <a:gd name="T6" fmla="*/ 55 w 126"/>
                <a:gd name="T7" fmla="*/ 72 h 80"/>
                <a:gd name="T8" fmla="*/ 66 w 126"/>
                <a:gd name="T9" fmla="*/ 64 h 80"/>
                <a:gd name="T10" fmla="*/ 77 w 126"/>
                <a:gd name="T11" fmla="*/ 53 h 80"/>
                <a:gd name="T12" fmla="*/ 86 w 126"/>
                <a:gd name="T13" fmla="*/ 42 h 80"/>
                <a:gd name="T14" fmla="*/ 122 w 126"/>
                <a:gd name="T15" fmla="*/ 27 h 80"/>
                <a:gd name="T16" fmla="*/ 108 w 126"/>
                <a:gd name="T17" fmla="*/ 14 h 80"/>
                <a:gd name="T18" fmla="*/ 85 w 126"/>
                <a:gd name="T19" fmla="*/ 12 h 80"/>
                <a:gd name="T20" fmla="*/ 78 w 126"/>
                <a:gd name="T21" fmla="*/ 9 h 80"/>
                <a:gd name="T22" fmla="*/ 55 w 126"/>
                <a:gd name="T23" fmla="*/ 3 h 80"/>
                <a:gd name="T24" fmla="*/ 20 w 126"/>
                <a:gd name="T25" fmla="*/ 8 h 80"/>
                <a:gd name="T26" fmla="*/ 25 w 126"/>
                <a:gd name="T27" fmla="*/ 19 h 80"/>
                <a:gd name="T28" fmla="*/ 17 w 126"/>
                <a:gd name="T29" fmla="*/ 36 h 80"/>
                <a:gd name="T30" fmla="*/ 7 w 126"/>
                <a:gd name="T31" fmla="*/ 53 h 80"/>
                <a:gd name="T32" fmla="*/ 21 w 126"/>
                <a:gd name="T3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80">
                  <a:moveTo>
                    <a:pt x="21" y="62"/>
                  </a:moveTo>
                  <a:cubicBezTo>
                    <a:pt x="30" y="64"/>
                    <a:pt x="31" y="80"/>
                    <a:pt x="37" y="80"/>
                  </a:cubicBezTo>
                  <a:cubicBezTo>
                    <a:pt x="41" y="80"/>
                    <a:pt x="38" y="75"/>
                    <a:pt x="44" y="75"/>
                  </a:cubicBezTo>
                  <a:cubicBezTo>
                    <a:pt x="51" y="75"/>
                    <a:pt x="49" y="72"/>
                    <a:pt x="55" y="72"/>
                  </a:cubicBezTo>
                  <a:cubicBezTo>
                    <a:pt x="61" y="73"/>
                    <a:pt x="66" y="71"/>
                    <a:pt x="66" y="64"/>
                  </a:cubicBezTo>
                  <a:cubicBezTo>
                    <a:pt x="66" y="57"/>
                    <a:pt x="71" y="54"/>
                    <a:pt x="77" y="53"/>
                  </a:cubicBezTo>
                  <a:cubicBezTo>
                    <a:pt x="83" y="51"/>
                    <a:pt x="77" y="44"/>
                    <a:pt x="86" y="42"/>
                  </a:cubicBezTo>
                  <a:cubicBezTo>
                    <a:pt x="94" y="40"/>
                    <a:pt x="118" y="30"/>
                    <a:pt x="122" y="27"/>
                  </a:cubicBezTo>
                  <a:cubicBezTo>
                    <a:pt x="126" y="24"/>
                    <a:pt x="117" y="20"/>
                    <a:pt x="108" y="14"/>
                  </a:cubicBezTo>
                  <a:cubicBezTo>
                    <a:pt x="99" y="9"/>
                    <a:pt x="92" y="7"/>
                    <a:pt x="85" y="12"/>
                  </a:cubicBezTo>
                  <a:cubicBezTo>
                    <a:pt x="78" y="16"/>
                    <a:pt x="83" y="7"/>
                    <a:pt x="78" y="9"/>
                  </a:cubicBezTo>
                  <a:cubicBezTo>
                    <a:pt x="72" y="12"/>
                    <a:pt x="57" y="5"/>
                    <a:pt x="55" y="3"/>
                  </a:cubicBezTo>
                  <a:cubicBezTo>
                    <a:pt x="53" y="0"/>
                    <a:pt x="26" y="8"/>
                    <a:pt x="20" y="8"/>
                  </a:cubicBezTo>
                  <a:cubicBezTo>
                    <a:pt x="13" y="8"/>
                    <a:pt x="20" y="15"/>
                    <a:pt x="25" y="19"/>
                  </a:cubicBezTo>
                  <a:cubicBezTo>
                    <a:pt x="29" y="22"/>
                    <a:pt x="14" y="33"/>
                    <a:pt x="17" y="36"/>
                  </a:cubicBezTo>
                  <a:cubicBezTo>
                    <a:pt x="20" y="38"/>
                    <a:pt x="14" y="45"/>
                    <a:pt x="7" y="53"/>
                  </a:cubicBezTo>
                  <a:cubicBezTo>
                    <a:pt x="0" y="61"/>
                    <a:pt x="12" y="60"/>
                    <a:pt x="2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4" name="Freeform 38"/>
            <p:cNvSpPr>
              <a:spLocks/>
            </p:cNvSpPr>
            <p:nvPr/>
          </p:nvSpPr>
          <p:spPr bwMode="auto">
            <a:xfrm>
              <a:off x="7929563" y="5586413"/>
              <a:ext cx="431800" cy="377825"/>
            </a:xfrm>
            <a:custGeom>
              <a:avLst/>
              <a:gdLst>
                <a:gd name="T0" fmla="*/ 44 w 81"/>
                <a:gd name="T1" fmla="*/ 5 h 72"/>
                <a:gd name="T2" fmla="*/ 39 w 81"/>
                <a:gd name="T3" fmla="*/ 2 h 72"/>
                <a:gd name="T4" fmla="*/ 21 w 81"/>
                <a:gd name="T5" fmla="*/ 27 h 72"/>
                <a:gd name="T6" fmla="*/ 16 w 81"/>
                <a:gd name="T7" fmla="*/ 38 h 72"/>
                <a:gd name="T8" fmla="*/ 9 w 81"/>
                <a:gd name="T9" fmla="*/ 44 h 72"/>
                <a:gd name="T10" fmla="*/ 6 w 81"/>
                <a:gd name="T11" fmla="*/ 58 h 72"/>
                <a:gd name="T12" fmla="*/ 23 w 81"/>
                <a:gd name="T13" fmla="*/ 58 h 72"/>
                <a:gd name="T14" fmla="*/ 39 w 81"/>
                <a:gd name="T15" fmla="*/ 55 h 72"/>
                <a:gd name="T16" fmla="*/ 50 w 81"/>
                <a:gd name="T17" fmla="*/ 58 h 72"/>
                <a:gd name="T18" fmla="*/ 47 w 81"/>
                <a:gd name="T19" fmla="*/ 66 h 72"/>
                <a:gd name="T20" fmla="*/ 57 w 81"/>
                <a:gd name="T21" fmla="*/ 62 h 72"/>
                <a:gd name="T22" fmla="*/ 64 w 81"/>
                <a:gd name="T23" fmla="*/ 65 h 72"/>
                <a:gd name="T24" fmla="*/ 78 w 81"/>
                <a:gd name="T25" fmla="*/ 66 h 72"/>
                <a:gd name="T26" fmla="*/ 73 w 81"/>
                <a:gd name="T27" fmla="*/ 56 h 72"/>
                <a:gd name="T28" fmla="*/ 72 w 81"/>
                <a:gd name="T29" fmla="*/ 50 h 72"/>
                <a:gd name="T30" fmla="*/ 67 w 81"/>
                <a:gd name="T31" fmla="*/ 48 h 72"/>
                <a:gd name="T32" fmla="*/ 68 w 81"/>
                <a:gd name="T33" fmla="*/ 37 h 72"/>
                <a:gd name="T34" fmla="*/ 59 w 81"/>
                <a:gd name="T35" fmla="*/ 34 h 72"/>
                <a:gd name="T36" fmla="*/ 49 w 81"/>
                <a:gd name="T37" fmla="*/ 32 h 72"/>
                <a:gd name="T38" fmla="*/ 44 w 81"/>
                <a:gd name="T39" fmla="*/ 26 h 72"/>
                <a:gd name="T40" fmla="*/ 35 w 81"/>
                <a:gd name="T41" fmla="*/ 26 h 72"/>
                <a:gd name="T42" fmla="*/ 36 w 81"/>
                <a:gd name="T43" fmla="*/ 18 h 72"/>
                <a:gd name="T44" fmla="*/ 44 w 81"/>
                <a:gd name="T45"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72">
                  <a:moveTo>
                    <a:pt x="44" y="5"/>
                  </a:moveTo>
                  <a:cubicBezTo>
                    <a:pt x="49" y="3"/>
                    <a:pt x="44" y="0"/>
                    <a:pt x="39" y="2"/>
                  </a:cubicBezTo>
                  <a:cubicBezTo>
                    <a:pt x="34" y="4"/>
                    <a:pt x="21" y="22"/>
                    <a:pt x="21" y="27"/>
                  </a:cubicBezTo>
                  <a:cubicBezTo>
                    <a:pt x="21" y="32"/>
                    <a:pt x="20" y="38"/>
                    <a:pt x="16" y="38"/>
                  </a:cubicBezTo>
                  <a:cubicBezTo>
                    <a:pt x="11" y="37"/>
                    <a:pt x="6" y="42"/>
                    <a:pt x="9" y="44"/>
                  </a:cubicBezTo>
                  <a:cubicBezTo>
                    <a:pt x="13" y="47"/>
                    <a:pt x="0" y="54"/>
                    <a:pt x="6" y="58"/>
                  </a:cubicBezTo>
                  <a:cubicBezTo>
                    <a:pt x="10" y="60"/>
                    <a:pt x="17" y="57"/>
                    <a:pt x="23" y="58"/>
                  </a:cubicBezTo>
                  <a:cubicBezTo>
                    <a:pt x="29" y="58"/>
                    <a:pt x="34" y="59"/>
                    <a:pt x="39" y="55"/>
                  </a:cubicBezTo>
                  <a:cubicBezTo>
                    <a:pt x="44" y="51"/>
                    <a:pt x="44" y="58"/>
                    <a:pt x="50" y="58"/>
                  </a:cubicBezTo>
                  <a:cubicBezTo>
                    <a:pt x="55" y="57"/>
                    <a:pt x="47" y="62"/>
                    <a:pt x="47" y="66"/>
                  </a:cubicBezTo>
                  <a:cubicBezTo>
                    <a:pt x="47" y="69"/>
                    <a:pt x="53" y="64"/>
                    <a:pt x="57" y="62"/>
                  </a:cubicBezTo>
                  <a:cubicBezTo>
                    <a:pt x="61" y="60"/>
                    <a:pt x="66" y="62"/>
                    <a:pt x="64" y="65"/>
                  </a:cubicBezTo>
                  <a:cubicBezTo>
                    <a:pt x="62" y="68"/>
                    <a:pt x="75" y="72"/>
                    <a:pt x="78" y="66"/>
                  </a:cubicBezTo>
                  <a:cubicBezTo>
                    <a:pt x="81" y="61"/>
                    <a:pt x="75" y="53"/>
                    <a:pt x="73" y="56"/>
                  </a:cubicBezTo>
                  <a:cubicBezTo>
                    <a:pt x="71" y="60"/>
                    <a:pt x="68" y="54"/>
                    <a:pt x="72" y="50"/>
                  </a:cubicBezTo>
                  <a:cubicBezTo>
                    <a:pt x="76" y="47"/>
                    <a:pt x="71" y="46"/>
                    <a:pt x="67" y="48"/>
                  </a:cubicBezTo>
                  <a:cubicBezTo>
                    <a:pt x="63" y="50"/>
                    <a:pt x="64" y="39"/>
                    <a:pt x="68" y="37"/>
                  </a:cubicBezTo>
                  <a:cubicBezTo>
                    <a:pt x="72" y="35"/>
                    <a:pt x="59" y="31"/>
                    <a:pt x="59" y="34"/>
                  </a:cubicBezTo>
                  <a:cubicBezTo>
                    <a:pt x="59" y="38"/>
                    <a:pt x="50" y="36"/>
                    <a:pt x="49" y="32"/>
                  </a:cubicBezTo>
                  <a:cubicBezTo>
                    <a:pt x="48" y="29"/>
                    <a:pt x="42" y="28"/>
                    <a:pt x="44" y="26"/>
                  </a:cubicBezTo>
                  <a:cubicBezTo>
                    <a:pt x="46" y="23"/>
                    <a:pt x="36" y="22"/>
                    <a:pt x="35" y="26"/>
                  </a:cubicBezTo>
                  <a:cubicBezTo>
                    <a:pt x="34" y="30"/>
                    <a:pt x="31" y="23"/>
                    <a:pt x="36" y="18"/>
                  </a:cubicBezTo>
                  <a:cubicBezTo>
                    <a:pt x="41" y="13"/>
                    <a:pt x="40" y="8"/>
                    <a:pt x="4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5" name="Freeform 39"/>
            <p:cNvSpPr>
              <a:spLocks/>
            </p:cNvSpPr>
            <p:nvPr/>
          </p:nvSpPr>
          <p:spPr bwMode="auto">
            <a:xfrm>
              <a:off x="3465513" y="5376863"/>
              <a:ext cx="153988" cy="168275"/>
            </a:xfrm>
            <a:custGeom>
              <a:avLst/>
              <a:gdLst>
                <a:gd name="T0" fmla="*/ 9 w 29"/>
                <a:gd name="T1" fmla="*/ 4 h 32"/>
                <a:gd name="T2" fmla="*/ 26 w 29"/>
                <a:gd name="T3" fmla="*/ 29 h 32"/>
                <a:gd name="T4" fmla="*/ 21 w 29"/>
                <a:gd name="T5" fmla="*/ 12 h 32"/>
                <a:gd name="T6" fmla="*/ 9 w 29"/>
                <a:gd name="T7" fmla="*/ 4 h 32"/>
              </a:gdLst>
              <a:ahLst/>
              <a:cxnLst>
                <a:cxn ang="0">
                  <a:pos x="T0" y="T1"/>
                </a:cxn>
                <a:cxn ang="0">
                  <a:pos x="T2" y="T3"/>
                </a:cxn>
                <a:cxn ang="0">
                  <a:pos x="T4" y="T5"/>
                </a:cxn>
                <a:cxn ang="0">
                  <a:pos x="T6" y="T7"/>
                </a:cxn>
              </a:cxnLst>
              <a:rect l="0" t="0" r="r" b="b"/>
              <a:pathLst>
                <a:path w="29" h="32">
                  <a:moveTo>
                    <a:pt x="9" y="4"/>
                  </a:moveTo>
                  <a:cubicBezTo>
                    <a:pt x="0" y="9"/>
                    <a:pt x="21" y="32"/>
                    <a:pt x="26" y="29"/>
                  </a:cubicBezTo>
                  <a:cubicBezTo>
                    <a:pt x="29" y="27"/>
                    <a:pt x="21" y="18"/>
                    <a:pt x="21" y="12"/>
                  </a:cubicBezTo>
                  <a:cubicBezTo>
                    <a:pt x="21" y="6"/>
                    <a:pt x="18" y="0"/>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6" name="Freeform 40"/>
            <p:cNvSpPr>
              <a:spLocks/>
            </p:cNvSpPr>
            <p:nvPr/>
          </p:nvSpPr>
          <p:spPr bwMode="auto">
            <a:xfrm>
              <a:off x="5133976" y="2967038"/>
              <a:ext cx="117475" cy="142875"/>
            </a:xfrm>
            <a:custGeom>
              <a:avLst/>
              <a:gdLst>
                <a:gd name="T0" fmla="*/ 18 w 22"/>
                <a:gd name="T1" fmla="*/ 21 h 27"/>
                <a:gd name="T2" fmla="*/ 1 w 22"/>
                <a:gd name="T3" fmla="*/ 8 h 27"/>
                <a:gd name="T4" fmla="*/ 18 w 22"/>
                <a:gd name="T5" fmla="*/ 21 h 27"/>
              </a:gdLst>
              <a:ahLst/>
              <a:cxnLst>
                <a:cxn ang="0">
                  <a:pos x="T0" y="T1"/>
                </a:cxn>
                <a:cxn ang="0">
                  <a:pos x="T2" y="T3"/>
                </a:cxn>
                <a:cxn ang="0">
                  <a:pos x="T4" y="T5"/>
                </a:cxn>
              </a:cxnLst>
              <a:rect l="0" t="0" r="r" b="b"/>
              <a:pathLst>
                <a:path w="22" h="27">
                  <a:moveTo>
                    <a:pt x="18" y="21"/>
                  </a:moveTo>
                  <a:cubicBezTo>
                    <a:pt x="22" y="16"/>
                    <a:pt x="2" y="0"/>
                    <a:pt x="1" y="8"/>
                  </a:cubicBezTo>
                  <a:cubicBezTo>
                    <a:pt x="0" y="15"/>
                    <a:pt x="14" y="27"/>
                    <a:pt x="1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7" name="Freeform 41"/>
            <p:cNvSpPr>
              <a:spLocks/>
            </p:cNvSpPr>
            <p:nvPr/>
          </p:nvSpPr>
          <p:spPr bwMode="auto">
            <a:xfrm>
              <a:off x="4592638" y="2973388"/>
              <a:ext cx="101600" cy="61913"/>
            </a:xfrm>
            <a:custGeom>
              <a:avLst/>
              <a:gdLst>
                <a:gd name="T0" fmla="*/ 16 w 19"/>
                <a:gd name="T1" fmla="*/ 6 h 12"/>
                <a:gd name="T2" fmla="*/ 1 w 19"/>
                <a:gd name="T3" fmla="*/ 3 h 12"/>
                <a:gd name="T4" fmla="*/ 16 w 19"/>
                <a:gd name="T5" fmla="*/ 6 h 12"/>
              </a:gdLst>
              <a:ahLst/>
              <a:cxnLst>
                <a:cxn ang="0">
                  <a:pos x="T0" y="T1"/>
                </a:cxn>
                <a:cxn ang="0">
                  <a:pos x="T2" y="T3"/>
                </a:cxn>
                <a:cxn ang="0">
                  <a:pos x="T4" y="T5"/>
                </a:cxn>
              </a:cxnLst>
              <a:rect l="0" t="0" r="r" b="b"/>
              <a:pathLst>
                <a:path w="19" h="12">
                  <a:moveTo>
                    <a:pt x="16" y="6"/>
                  </a:moveTo>
                  <a:cubicBezTo>
                    <a:pt x="19" y="0"/>
                    <a:pt x="0" y="1"/>
                    <a:pt x="1" y="3"/>
                  </a:cubicBezTo>
                  <a:cubicBezTo>
                    <a:pt x="5" y="7"/>
                    <a:pt x="14" y="12"/>
                    <a:pt x="1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8" name="Freeform 42"/>
            <p:cNvSpPr>
              <a:spLocks/>
            </p:cNvSpPr>
            <p:nvPr/>
          </p:nvSpPr>
          <p:spPr bwMode="auto">
            <a:xfrm>
              <a:off x="4108451" y="3014663"/>
              <a:ext cx="473075" cy="236538"/>
            </a:xfrm>
            <a:custGeom>
              <a:avLst/>
              <a:gdLst>
                <a:gd name="T0" fmla="*/ 3 w 89"/>
                <a:gd name="T1" fmla="*/ 36 h 45"/>
                <a:gd name="T2" fmla="*/ 7 w 89"/>
                <a:gd name="T3" fmla="*/ 43 h 45"/>
                <a:gd name="T4" fmla="*/ 15 w 89"/>
                <a:gd name="T5" fmla="*/ 41 h 45"/>
                <a:gd name="T6" fmla="*/ 24 w 89"/>
                <a:gd name="T7" fmla="*/ 36 h 45"/>
                <a:gd name="T8" fmla="*/ 32 w 89"/>
                <a:gd name="T9" fmla="*/ 45 h 45"/>
                <a:gd name="T10" fmla="*/ 42 w 89"/>
                <a:gd name="T11" fmla="*/ 36 h 45"/>
                <a:gd name="T12" fmla="*/ 49 w 89"/>
                <a:gd name="T13" fmla="*/ 31 h 45"/>
                <a:gd name="T14" fmla="*/ 56 w 89"/>
                <a:gd name="T15" fmla="*/ 21 h 45"/>
                <a:gd name="T16" fmla="*/ 59 w 89"/>
                <a:gd name="T17" fmla="*/ 31 h 45"/>
                <a:gd name="T18" fmla="*/ 70 w 89"/>
                <a:gd name="T19" fmla="*/ 28 h 45"/>
                <a:gd name="T20" fmla="*/ 79 w 89"/>
                <a:gd name="T21" fmla="*/ 24 h 45"/>
                <a:gd name="T22" fmla="*/ 79 w 89"/>
                <a:gd name="T23" fmla="*/ 15 h 45"/>
                <a:gd name="T24" fmla="*/ 86 w 89"/>
                <a:gd name="T25" fmla="*/ 9 h 45"/>
                <a:gd name="T26" fmla="*/ 77 w 89"/>
                <a:gd name="T27" fmla="*/ 4 h 45"/>
                <a:gd name="T28" fmla="*/ 70 w 89"/>
                <a:gd name="T29" fmla="*/ 9 h 45"/>
                <a:gd name="T30" fmla="*/ 55 w 89"/>
                <a:gd name="T31" fmla="*/ 7 h 45"/>
                <a:gd name="T32" fmla="*/ 34 w 89"/>
                <a:gd name="T33" fmla="*/ 18 h 45"/>
                <a:gd name="T34" fmla="*/ 18 w 89"/>
                <a:gd name="T35" fmla="*/ 28 h 45"/>
                <a:gd name="T36" fmla="*/ 3 w 89"/>
                <a:gd name="T37"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45">
                  <a:moveTo>
                    <a:pt x="3" y="36"/>
                  </a:moveTo>
                  <a:cubicBezTo>
                    <a:pt x="7" y="38"/>
                    <a:pt x="3" y="45"/>
                    <a:pt x="7" y="43"/>
                  </a:cubicBezTo>
                  <a:cubicBezTo>
                    <a:pt x="11" y="41"/>
                    <a:pt x="12" y="40"/>
                    <a:pt x="15" y="41"/>
                  </a:cubicBezTo>
                  <a:cubicBezTo>
                    <a:pt x="21" y="43"/>
                    <a:pt x="22" y="38"/>
                    <a:pt x="24" y="36"/>
                  </a:cubicBezTo>
                  <a:cubicBezTo>
                    <a:pt x="27" y="33"/>
                    <a:pt x="26" y="45"/>
                    <a:pt x="32" y="45"/>
                  </a:cubicBezTo>
                  <a:cubicBezTo>
                    <a:pt x="38" y="45"/>
                    <a:pt x="37" y="33"/>
                    <a:pt x="42" y="36"/>
                  </a:cubicBezTo>
                  <a:cubicBezTo>
                    <a:pt x="47" y="40"/>
                    <a:pt x="48" y="35"/>
                    <a:pt x="49" y="31"/>
                  </a:cubicBezTo>
                  <a:cubicBezTo>
                    <a:pt x="50" y="28"/>
                    <a:pt x="50" y="22"/>
                    <a:pt x="56" y="21"/>
                  </a:cubicBezTo>
                  <a:cubicBezTo>
                    <a:pt x="61" y="20"/>
                    <a:pt x="57" y="26"/>
                    <a:pt x="59" y="31"/>
                  </a:cubicBezTo>
                  <a:cubicBezTo>
                    <a:pt x="63" y="37"/>
                    <a:pt x="69" y="31"/>
                    <a:pt x="70" y="28"/>
                  </a:cubicBezTo>
                  <a:cubicBezTo>
                    <a:pt x="70" y="25"/>
                    <a:pt x="79" y="27"/>
                    <a:pt x="79" y="24"/>
                  </a:cubicBezTo>
                  <a:cubicBezTo>
                    <a:pt x="78" y="20"/>
                    <a:pt x="81" y="19"/>
                    <a:pt x="79" y="15"/>
                  </a:cubicBezTo>
                  <a:cubicBezTo>
                    <a:pt x="76" y="11"/>
                    <a:pt x="83" y="12"/>
                    <a:pt x="86" y="9"/>
                  </a:cubicBezTo>
                  <a:cubicBezTo>
                    <a:pt x="89" y="6"/>
                    <a:pt x="82" y="9"/>
                    <a:pt x="77" y="4"/>
                  </a:cubicBezTo>
                  <a:cubicBezTo>
                    <a:pt x="72" y="0"/>
                    <a:pt x="70" y="6"/>
                    <a:pt x="70" y="9"/>
                  </a:cubicBezTo>
                  <a:cubicBezTo>
                    <a:pt x="70" y="12"/>
                    <a:pt x="60" y="9"/>
                    <a:pt x="55" y="7"/>
                  </a:cubicBezTo>
                  <a:cubicBezTo>
                    <a:pt x="49" y="5"/>
                    <a:pt x="42" y="14"/>
                    <a:pt x="34" y="18"/>
                  </a:cubicBezTo>
                  <a:cubicBezTo>
                    <a:pt x="26" y="22"/>
                    <a:pt x="26" y="29"/>
                    <a:pt x="18" y="28"/>
                  </a:cubicBezTo>
                  <a:cubicBezTo>
                    <a:pt x="11" y="28"/>
                    <a:pt x="0" y="35"/>
                    <a:pt x="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59" name="Freeform 43"/>
            <p:cNvSpPr>
              <a:spLocks/>
            </p:cNvSpPr>
            <p:nvPr/>
          </p:nvSpPr>
          <p:spPr bwMode="auto">
            <a:xfrm>
              <a:off x="4710113" y="2957513"/>
              <a:ext cx="222250" cy="114300"/>
            </a:xfrm>
            <a:custGeom>
              <a:avLst/>
              <a:gdLst>
                <a:gd name="T0" fmla="*/ 36 w 42"/>
                <a:gd name="T1" fmla="*/ 6 h 22"/>
                <a:gd name="T2" fmla="*/ 29 w 42"/>
                <a:gd name="T3" fmla="*/ 2 h 22"/>
                <a:gd name="T4" fmla="*/ 0 w 42"/>
                <a:gd name="T5" fmla="*/ 11 h 22"/>
                <a:gd name="T6" fmla="*/ 15 w 42"/>
                <a:gd name="T7" fmla="*/ 21 h 22"/>
                <a:gd name="T8" fmla="*/ 31 w 42"/>
                <a:gd name="T9" fmla="*/ 11 h 22"/>
                <a:gd name="T10" fmla="*/ 36 w 42"/>
                <a:gd name="T11" fmla="*/ 6 h 22"/>
              </a:gdLst>
              <a:ahLst/>
              <a:cxnLst>
                <a:cxn ang="0">
                  <a:pos x="T0" y="T1"/>
                </a:cxn>
                <a:cxn ang="0">
                  <a:pos x="T2" y="T3"/>
                </a:cxn>
                <a:cxn ang="0">
                  <a:pos x="T4" y="T5"/>
                </a:cxn>
                <a:cxn ang="0">
                  <a:pos x="T6" y="T7"/>
                </a:cxn>
                <a:cxn ang="0">
                  <a:pos x="T8" y="T9"/>
                </a:cxn>
                <a:cxn ang="0">
                  <a:pos x="T10" y="T11"/>
                </a:cxn>
              </a:cxnLst>
              <a:rect l="0" t="0" r="r" b="b"/>
              <a:pathLst>
                <a:path w="42" h="22">
                  <a:moveTo>
                    <a:pt x="36" y="6"/>
                  </a:moveTo>
                  <a:cubicBezTo>
                    <a:pt x="42" y="5"/>
                    <a:pt x="39" y="0"/>
                    <a:pt x="29" y="2"/>
                  </a:cubicBezTo>
                  <a:cubicBezTo>
                    <a:pt x="18" y="3"/>
                    <a:pt x="0" y="3"/>
                    <a:pt x="0" y="11"/>
                  </a:cubicBezTo>
                  <a:cubicBezTo>
                    <a:pt x="0" y="17"/>
                    <a:pt x="4" y="20"/>
                    <a:pt x="15" y="21"/>
                  </a:cubicBezTo>
                  <a:cubicBezTo>
                    <a:pt x="27" y="22"/>
                    <a:pt x="37" y="11"/>
                    <a:pt x="31" y="11"/>
                  </a:cubicBezTo>
                  <a:cubicBezTo>
                    <a:pt x="26" y="11"/>
                    <a:pt x="29" y="7"/>
                    <a:pt x="3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0" name="Freeform 44"/>
            <p:cNvSpPr>
              <a:spLocks/>
            </p:cNvSpPr>
            <p:nvPr/>
          </p:nvSpPr>
          <p:spPr bwMode="auto">
            <a:xfrm>
              <a:off x="4438651" y="3119438"/>
              <a:ext cx="738188" cy="314325"/>
            </a:xfrm>
            <a:custGeom>
              <a:avLst/>
              <a:gdLst>
                <a:gd name="T0" fmla="*/ 19 w 139"/>
                <a:gd name="T1" fmla="*/ 14 h 60"/>
                <a:gd name="T2" fmla="*/ 21 w 139"/>
                <a:gd name="T3" fmla="*/ 21 h 60"/>
                <a:gd name="T4" fmla="*/ 20 w 139"/>
                <a:gd name="T5" fmla="*/ 23 h 60"/>
                <a:gd name="T6" fmla="*/ 11 w 139"/>
                <a:gd name="T7" fmla="*/ 31 h 60"/>
                <a:gd name="T8" fmla="*/ 23 w 139"/>
                <a:gd name="T9" fmla="*/ 31 h 60"/>
                <a:gd name="T10" fmla="*/ 3 w 139"/>
                <a:gd name="T11" fmla="*/ 37 h 60"/>
                <a:gd name="T12" fmla="*/ 17 w 139"/>
                <a:gd name="T13" fmla="*/ 41 h 60"/>
                <a:gd name="T14" fmla="*/ 33 w 139"/>
                <a:gd name="T15" fmla="*/ 40 h 60"/>
                <a:gd name="T16" fmla="*/ 42 w 139"/>
                <a:gd name="T17" fmla="*/ 36 h 60"/>
                <a:gd name="T18" fmla="*/ 63 w 139"/>
                <a:gd name="T19" fmla="*/ 38 h 60"/>
                <a:gd name="T20" fmla="*/ 47 w 139"/>
                <a:gd name="T21" fmla="*/ 47 h 60"/>
                <a:gd name="T22" fmla="*/ 46 w 139"/>
                <a:gd name="T23" fmla="*/ 57 h 60"/>
                <a:gd name="T24" fmla="*/ 86 w 139"/>
                <a:gd name="T25" fmla="*/ 45 h 60"/>
                <a:gd name="T26" fmla="*/ 102 w 139"/>
                <a:gd name="T27" fmla="*/ 44 h 60"/>
                <a:gd name="T28" fmla="*/ 128 w 139"/>
                <a:gd name="T29" fmla="*/ 42 h 60"/>
                <a:gd name="T30" fmla="*/ 132 w 139"/>
                <a:gd name="T31" fmla="*/ 19 h 60"/>
                <a:gd name="T32" fmla="*/ 119 w 139"/>
                <a:gd name="T33" fmla="*/ 24 h 60"/>
                <a:gd name="T34" fmla="*/ 106 w 139"/>
                <a:gd name="T35" fmla="*/ 13 h 60"/>
                <a:gd name="T36" fmla="*/ 98 w 139"/>
                <a:gd name="T37" fmla="*/ 1 h 60"/>
                <a:gd name="T38" fmla="*/ 86 w 139"/>
                <a:gd name="T39" fmla="*/ 14 h 60"/>
                <a:gd name="T40" fmla="*/ 87 w 139"/>
                <a:gd name="T41" fmla="*/ 21 h 60"/>
                <a:gd name="T42" fmla="*/ 96 w 139"/>
                <a:gd name="T43" fmla="*/ 30 h 60"/>
                <a:gd name="T44" fmla="*/ 70 w 139"/>
                <a:gd name="T45" fmla="*/ 25 h 60"/>
                <a:gd name="T46" fmla="*/ 43 w 139"/>
                <a:gd name="T47" fmla="*/ 13 h 60"/>
                <a:gd name="T48" fmla="*/ 31 w 139"/>
                <a:gd name="T49" fmla="*/ 7 h 60"/>
                <a:gd name="T50" fmla="*/ 19 w 139"/>
                <a:gd name="T51"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9" h="60">
                  <a:moveTo>
                    <a:pt x="19" y="14"/>
                  </a:moveTo>
                  <a:cubicBezTo>
                    <a:pt x="12" y="14"/>
                    <a:pt x="13" y="21"/>
                    <a:pt x="21" y="21"/>
                  </a:cubicBezTo>
                  <a:cubicBezTo>
                    <a:pt x="29" y="21"/>
                    <a:pt x="31" y="24"/>
                    <a:pt x="20" y="23"/>
                  </a:cubicBezTo>
                  <a:cubicBezTo>
                    <a:pt x="8" y="23"/>
                    <a:pt x="3" y="33"/>
                    <a:pt x="11" y="31"/>
                  </a:cubicBezTo>
                  <a:cubicBezTo>
                    <a:pt x="19" y="29"/>
                    <a:pt x="29" y="29"/>
                    <a:pt x="23" y="31"/>
                  </a:cubicBezTo>
                  <a:cubicBezTo>
                    <a:pt x="17" y="33"/>
                    <a:pt x="0" y="34"/>
                    <a:pt x="3" y="37"/>
                  </a:cubicBezTo>
                  <a:cubicBezTo>
                    <a:pt x="4" y="39"/>
                    <a:pt x="11" y="39"/>
                    <a:pt x="17" y="41"/>
                  </a:cubicBezTo>
                  <a:cubicBezTo>
                    <a:pt x="24" y="44"/>
                    <a:pt x="28" y="45"/>
                    <a:pt x="33" y="40"/>
                  </a:cubicBezTo>
                  <a:cubicBezTo>
                    <a:pt x="38" y="34"/>
                    <a:pt x="44" y="29"/>
                    <a:pt x="42" y="36"/>
                  </a:cubicBezTo>
                  <a:cubicBezTo>
                    <a:pt x="39" y="44"/>
                    <a:pt x="50" y="38"/>
                    <a:pt x="63" y="38"/>
                  </a:cubicBezTo>
                  <a:cubicBezTo>
                    <a:pt x="77" y="37"/>
                    <a:pt x="61" y="46"/>
                    <a:pt x="47" y="47"/>
                  </a:cubicBezTo>
                  <a:cubicBezTo>
                    <a:pt x="33" y="48"/>
                    <a:pt x="35" y="55"/>
                    <a:pt x="46" y="57"/>
                  </a:cubicBezTo>
                  <a:cubicBezTo>
                    <a:pt x="57" y="60"/>
                    <a:pt x="81" y="50"/>
                    <a:pt x="86" y="45"/>
                  </a:cubicBezTo>
                  <a:cubicBezTo>
                    <a:pt x="92" y="39"/>
                    <a:pt x="97" y="48"/>
                    <a:pt x="102" y="44"/>
                  </a:cubicBezTo>
                  <a:cubicBezTo>
                    <a:pt x="108" y="40"/>
                    <a:pt x="118" y="44"/>
                    <a:pt x="128" y="42"/>
                  </a:cubicBezTo>
                  <a:cubicBezTo>
                    <a:pt x="137" y="40"/>
                    <a:pt x="139" y="22"/>
                    <a:pt x="132" y="19"/>
                  </a:cubicBezTo>
                  <a:cubicBezTo>
                    <a:pt x="125" y="16"/>
                    <a:pt x="125" y="23"/>
                    <a:pt x="119" y="24"/>
                  </a:cubicBezTo>
                  <a:cubicBezTo>
                    <a:pt x="114" y="25"/>
                    <a:pt x="111" y="18"/>
                    <a:pt x="106" y="13"/>
                  </a:cubicBezTo>
                  <a:cubicBezTo>
                    <a:pt x="102" y="9"/>
                    <a:pt x="105" y="0"/>
                    <a:pt x="98" y="1"/>
                  </a:cubicBezTo>
                  <a:cubicBezTo>
                    <a:pt x="92" y="2"/>
                    <a:pt x="78" y="13"/>
                    <a:pt x="86" y="14"/>
                  </a:cubicBezTo>
                  <a:cubicBezTo>
                    <a:pt x="95" y="15"/>
                    <a:pt x="92" y="19"/>
                    <a:pt x="87" y="21"/>
                  </a:cubicBezTo>
                  <a:cubicBezTo>
                    <a:pt x="83" y="23"/>
                    <a:pt x="98" y="27"/>
                    <a:pt x="96" y="30"/>
                  </a:cubicBezTo>
                  <a:cubicBezTo>
                    <a:pt x="94" y="33"/>
                    <a:pt x="71" y="30"/>
                    <a:pt x="70" y="25"/>
                  </a:cubicBezTo>
                  <a:cubicBezTo>
                    <a:pt x="69" y="20"/>
                    <a:pt x="51" y="11"/>
                    <a:pt x="43" y="13"/>
                  </a:cubicBezTo>
                  <a:cubicBezTo>
                    <a:pt x="36" y="15"/>
                    <a:pt x="39" y="7"/>
                    <a:pt x="31" y="7"/>
                  </a:cubicBezTo>
                  <a:cubicBezTo>
                    <a:pt x="24" y="6"/>
                    <a:pt x="26" y="13"/>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1" name="Freeform 45"/>
            <p:cNvSpPr>
              <a:spLocks/>
            </p:cNvSpPr>
            <p:nvPr/>
          </p:nvSpPr>
          <p:spPr bwMode="auto">
            <a:xfrm>
              <a:off x="4660901" y="2873375"/>
              <a:ext cx="282575" cy="88900"/>
            </a:xfrm>
            <a:custGeom>
              <a:avLst/>
              <a:gdLst>
                <a:gd name="T0" fmla="*/ 20 w 53"/>
                <a:gd name="T1" fmla="*/ 13 h 17"/>
                <a:gd name="T2" fmla="*/ 34 w 53"/>
                <a:gd name="T3" fmla="*/ 11 h 17"/>
                <a:gd name="T4" fmla="*/ 53 w 53"/>
                <a:gd name="T5" fmla="*/ 9 h 17"/>
                <a:gd name="T6" fmla="*/ 28 w 53"/>
                <a:gd name="T7" fmla="*/ 3 h 17"/>
                <a:gd name="T8" fmla="*/ 7 w 53"/>
                <a:gd name="T9" fmla="*/ 12 h 17"/>
                <a:gd name="T10" fmla="*/ 20 w 53"/>
                <a:gd name="T11" fmla="*/ 13 h 17"/>
              </a:gdLst>
              <a:ahLst/>
              <a:cxnLst>
                <a:cxn ang="0">
                  <a:pos x="T0" y="T1"/>
                </a:cxn>
                <a:cxn ang="0">
                  <a:pos x="T2" y="T3"/>
                </a:cxn>
                <a:cxn ang="0">
                  <a:pos x="T4" y="T5"/>
                </a:cxn>
                <a:cxn ang="0">
                  <a:pos x="T6" y="T7"/>
                </a:cxn>
                <a:cxn ang="0">
                  <a:pos x="T8" y="T9"/>
                </a:cxn>
                <a:cxn ang="0">
                  <a:pos x="T10" y="T11"/>
                </a:cxn>
              </a:cxnLst>
              <a:rect l="0" t="0" r="r" b="b"/>
              <a:pathLst>
                <a:path w="53" h="17">
                  <a:moveTo>
                    <a:pt x="20" y="13"/>
                  </a:moveTo>
                  <a:cubicBezTo>
                    <a:pt x="25" y="15"/>
                    <a:pt x="30" y="8"/>
                    <a:pt x="34" y="11"/>
                  </a:cubicBezTo>
                  <a:cubicBezTo>
                    <a:pt x="37" y="14"/>
                    <a:pt x="53" y="17"/>
                    <a:pt x="53" y="9"/>
                  </a:cubicBezTo>
                  <a:cubicBezTo>
                    <a:pt x="53" y="1"/>
                    <a:pt x="33" y="0"/>
                    <a:pt x="28" y="3"/>
                  </a:cubicBezTo>
                  <a:cubicBezTo>
                    <a:pt x="23" y="6"/>
                    <a:pt x="0" y="7"/>
                    <a:pt x="7" y="12"/>
                  </a:cubicBezTo>
                  <a:cubicBezTo>
                    <a:pt x="11" y="15"/>
                    <a:pt x="15" y="11"/>
                    <a:pt x="2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2" name="Freeform 46"/>
            <p:cNvSpPr>
              <a:spLocks/>
            </p:cNvSpPr>
            <p:nvPr/>
          </p:nvSpPr>
          <p:spPr bwMode="auto">
            <a:xfrm>
              <a:off x="2105026" y="7754938"/>
              <a:ext cx="90488" cy="88900"/>
            </a:xfrm>
            <a:custGeom>
              <a:avLst/>
              <a:gdLst>
                <a:gd name="T0" fmla="*/ 7 w 17"/>
                <a:gd name="T1" fmla="*/ 1 h 17"/>
                <a:gd name="T2" fmla="*/ 7 w 17"/>
                <a:gd name="T3" fmla="*/ 14 h 17"/>
                <a:gd name="T4" fmla="*/ 15 w 17"/>
                <a:gd name="T5" fmla="*/ 10 h 17"/>
                <a:gd name="T6" fmla="*/ 7 w 17"/>
                <a:gd name="T7" fmla="*/ 1 h 17"/>
              </a:gdLst>
              <a:ahLst/>
              <a:cxnLst>
                <a:cxn ang="0">
                  <a:pos x="T0" y="T1"/>
                </a:cxn>
                <a:cxn ang="0">
                  <a:pos x="T2" y="T3"/>
                </a:cxn>
                <a:cxn ang="0">
                  <a:pos x="T4" y="T5"/>
                </a:cxn>
                <a:cxn ang="0">
                  <a:pos x="T6" y="T7"/>
                </a:cxn>
              </a:cxnLst>
              <a:rect l="0" t="0" r="r" b="b"/>
              <a:pathLst>
                <a:path w="17" h="17">
                  <a:moveTo>
                    <a:pt x="7" y="1"/>
                  </a:moveTo>
                  <a:cubicBezTo>
                    <a:pt x="0" y="1"/>
                    <a:pt x="4" y="17"/>
                    <a:pt x="7" y="14"/>
                  </a:cubicBezTo>
                  <a:cubicBezTo>
                    <a:pt x="10" y="13"/>
                    <a:pt x="14" y="12"/>
                    <a:pt x="15" y="10"/>
                  </a:cubicBezTo>
                  <a:cubicBezTo>
                    <a:pt x="17" y="7"/>
                    <a:pt x="13"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3" name="Freeform 47"/>
            <p:cNvSpPr>
              <a:spLocks/>
            </p:cNvSpPr>
            <p:nvPr/>
          </p:nvSpPr>
          <p:spPr bwMode="auto">
            <a:xfrm>
              <a:off x="2184401" y="5005388"/>
              <a:ext cx="180975" cy="168275"/>
            </a:xfrm>
            <a:custGeom>
              <a:avLst/>
              <a:gdLst>
                <a:gd name="T0" fmla="*/ 29 w 34"/>
                <a:gd name="T1" fmla="*/ 3 h 32"/>
                <a:gd name="T2" fmla="*/ 20 w 34"/>
                <a:gd name="T3" fmla="*/ 6 h 32"/>
                <a:gd name="T4" fmla="*/ 10 w 34"/>
                <a:gd name="T5" fmla="*/ 18 h 32"/>
                <a:gd name="T6" fmla="*/ 2 w 34"/>
                <a:gd name="T7" fmla="*/ 21 h 32"/>
                <a:gd name="T8" fmla="*/ 7 w 34"/>
                <a:gd name="T9" fmla="*/ 30 h 32"/>
                <a:gd name="T10" fmla="*/ 13 w 34"/>
                <a:gd name="T11" fmla="*/ 30 h 32"/>
                <a:gd name="T12" fmla="*/ 27 w 34"/>
                <a:gd name="T13" fmla="*/ 19 h 32"/>
                <a:gd name="T14" fmla="*/ 23 w 34"/>
                <a:gd name="T15" fmla="*/ 12 h 32"/>
                <a:gd name="T16" fmla="*/ 31 w 34"/>
                <a:gd name="T17" fmla="*/ 9 h 32"/>
                <a:gd name="T18" fmla="*/ 29 w 34"/>
                <a:gd name="T19"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2">
                  <a:moveTo>
                    <a:pt x="29" y="3"/>
                  </a:moveTo>
                  <a:cubicBezTo>
                    <a:pt x="29" y="0"/>
                    <a:pt x="25" y="1"/>
                    <a:pt x="20" y="6"/>
                  </a:cubicBezTo>
                  <a:cubicBezTo>
                    <a:pt x="15" y="12"/>
                    <a:pt x="11" y="15"/>
                    <a:pt x="10" y="18"/>
                  </a:cubicBezTo>
                  <a:cubicBezTo>
                    <a:pt x="9" y="21"/>
                    <a:pt x="4" y="17"/>
                    <a:pt x="2" y="21"/>
                  </a:cubicBezTo>
                  <a:cubicBezTo>
                    <a:pt x="0" y="24"/>
                    <a:pt x="3" y="32"/>
                    <a:pt x="7" y="30"/>
                  </a:cubicBezTo>
                  <a:cubicBezTo>
                    <a:pt x="10" y="27"/>
                    <a:pt x="10" y="30"/>
                    <a:pt x="13" y="30"/>
                  </a:cubicBezTo>
                  <a:cubicBezTo>
                    <a:pt x="15" y="30"/>
                    <a:pt x="25" y="23"/>
                    <a:pt x="27" y="19"/>
                  </a:cubicBezTo>
                  <a:cubicBezTo>
                    <a:pt x="30" y="16"/>
                    <a:pt x="23" y="15"/>
                    <a:pt x="23" y="12"/>
                  </a:cubicBezTo>
                  <a:cubicBezTo>
                    <a:pt x="23" y="10"/>
                    <a:pt x="28" y="10"/>
                    <a:pt x="31" y="9"/>
                  </a:cubicBezTo>
                  <a:cubicBezTo>
                    <a:pt x="34" y="7"/>
                    <a:pt x="29" y="6"/>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4" name="Freeform 48"/>
            <p:cNvSpPr>
              <a:spLocks/>
            </p:cNvSpPr>
            <p:nvPr/>
          </p:nvSpPr>
          <p:spPr bwMode="auto">
            <a:xfrm>
              <a:off x="2078038" y="7702550"/>
              <a:ext cx="42863" cy="41275"/>
            </a:xfrm>
            <a:custGeom>
              <a:avLst/>
              <a:gdLst>
                <a:gd name="T0" fmla="*/ 3 w 8"/>
                <a:gd name="T1" fmla="*/ 1 h 8"/>
                <a:gd name="T2" fmla="*/ 4 w 8"/>
                <a:gd name="T3" fmla="*/ 7 h 8"/>
                <a:gd name="T4" fmla="*/ 3 w 8"/>
                <a:gd name="T5" fmla="*/ 1 h 8"/>
              </a:gdLst>
              <a:ahLst/>
              <a:cxnLst>
                <a:cxn ang="0">
                  <a:pos x="T0" y="T1"/>
                </a:cxn>
                <a:cxn ang="0">
                  <a:pos x="T2" y="T3"/>
                </a:cxn>
                <a:cxn ang="0">
                  <a:pos x="T4" y="T5"/>
                </a:cxn>
              </a:cxnLst>
              <a:rect l="0" t="0" r="r" b="b"/>
              <a:pathLst>
                <a:path w="8" h="8">
                  <a:moveTo>
                    <a:pt x="3" y="1"/>
                  </a:moveTo>
                  <a:cubicBezTo>
                    <a:pt x="0" y="2"/>
                    <a:pt x="2" y="8"/>
                    <a:pt x="4" y="7"/>
                  </a:cubicBezTo>
                  <a:cubicBezTo>
                    <a:pt x="8" y="4"/>
                    <a:pt x="7"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5" name="Freeform 49"/>
            <p:cNvSpPr>
              <a:spLocks/>
            </p:cNvSpPr>
            <p:nvPr/>
          </p:nvSpPr>
          <p:spPr bwMode="auto">
            <a:xfrm>
              <a:off x="1430338" y="4848225"/>
              <a:ext cx="115888" cy="68263"/>
            </a:xfrm>
            <a:custGeom>
              <a:avLst/>
              <a:gdLst>
                <a:gd name="T0" fmla="*/ 12 w 22"/>
                <a:gd name="T1" fmla="*/ 4 h 13"/>
                <a:gd name="T2" fmla="*/ 2 w 22"/>
                <a:gd name="T3" fmla="*/ 7 h 13"/>
                <a:gd name="T4" fmla="*/ 17 w 22"/>
                <a:gd name="T5" fmla="*/ 12 h 13"/>
                <a:gd name="T6" fmla="*/ 20 w 22"/>
                <a:gd name="T7" fmla="*/ 4 h 13"/>
                <a:gd name="T8" fmla="*/ 12 w 22"/>
                <a:gd name="T9" fmla="*/ 4 h 13"/>
              </a:gdLst>
              <a:ahLst/>
              <a:cxnLst>
                <a:cxn ang="0">
                  <a:pos x="T0" y="T1"/>
                </a:cxn>
                <a:cxn ang="0">
                  <a:pos x="T2" y="T3"/>
                </a:cxn>
                <a:cxn ang="0">
                  <a:pos x="T4" y="T5"/>
                </a:cxn>
                <a:cxn ang="0">
                  <a:pos x="T6" y="T7"/>
                </a:cxn>
                <a:cxn ang="0">
                  <a:pos x="T8" y="T9"/>
                </a:cxn>
              </a:cxnLst>
              <a:rect l="0" t="0" r="r" b="b"/>
              <a:pathLst>
                <a:path w="22" h="13">
                  <a:moveTo>
                    <a:pt x="12" y="4"/>
                  </a:moveTo>
                  <a:cubicBezTo>
                    <a:pt x="11" y="0"/>
                    <a:pt x="0" y="3"/>
                    <a:pt x="2" y="7"/>
                  </a:cubicBezTo>
                  <a:cubicBezTo>
                    <a:pt x="3" y="11"/>
                    <a:pt x="13" y="13"/>
                    <a:pt x="17" y="12"/>
                  </a:cubicBezTo>
                  <a:cubicBezTo>
                    <a:pt x="21" y="11"/>
                    <a:pt x="22" y="7"/>
                    <a:pt x="20" y="4"/>
                  </a:cubicBezTo>
                  <a:cubicBezTo>
                    <a:pt x="17" y="2"/>
                    <a:pt x="12" y="8"/>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6" name="Freeform 50"/>
            <p:cNvSpPr>
              <a:spLocks/>
            </p:cNvSpPr>
            <p:nvPr/>
          </p:nvSpPr>
          <p:spPr bwMode="auto">
            <a:xfrm>
              <a:off x="1871663" y="7624763"/>
              <a:ext cx="58738" cy="36513"/>
            </a:xfrm>
            <a:custGeom>
              <a:avLst/>
              <a:gdLst>
                <a:gd name="T0" fmla="*/ 3 w 11"/>
                <a:gd name="T1" fmla="*/ 3 h 7"/>
                <a:gd name="T2" fmla="*/ 10 w 11"/>
                <a:gd name="T3" fmla="*/ 3 h 7"/>
                <a:gd name="T4" fmla="*/ 3 w 11"/>
                <a:gd name="T5" fmla="*/ 3 h 7"/>
              </a:gdLst>
              <a:ahLst/>
              <a:cxnLst>
                <a:cxn ang="0">
                  <a:pos x="T0" y="T1"/>
                </a:cxn>
                <a:cxn ang="0">
                  <a:pos x="T2" y="T3"/>
                </a:cxn>
                <a:cxn ang="0">
                  <a:pos x="T4" y="T5"/>
                </a:cxn>
              </a:cxnLst>
              <a:rect l="0" t="0" r="r" b="b"/>
              <a:pathLst>
                <a:path w="11" h="7">
                  <a:moveTo>
                    <a:pt x="3" y="3"/>
                  </a:moveTo>
                  <a:cubicBezTo>
                    <a:pt x="7" y="7"/>
                    <a:pt x="9" y="6"/>
                    <a:pt x="10" y="3"/>
                  </a:cubicBezTo>
                  <a:cubicBezTo>
                    <a:pt x="11" y="0"/>
                    <a:pt x="0"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7" name="Freeform 51"/>
            <p:cNvSpPr>
              <a:spLocks/>
            </p:cNvSpPr>
            <p:nvPr/>
          </p:nvSpPr>
          <p:spPr bwMode="auto">
            <a:xfrm>
              <a:off x="1414463" y="5387975"/>
              <a:ext cx="68263" cy="68263"/>
            </a:xfrm>
            <a:custGeom>
              <a:avLst/>
              <a:gdLst>
                <a:gd name="T0" fmla="*/ 5 w 13"/>
                <a:gd name="T1" fmla="*/ 11 h 13"/>
                <a:gd name="T2" fmla="*/ 11 w 13"/>
                <a:gd name="T3" fmla="*/ 3 h 13"/>
                <a:gd name="T4" fmla="*/ 5 w 13"/>
                <a:gd name="T5" fmla="*/ 11 h 13"/>
              </a:gdLst>
              <a:ahLst/>
              <a:cxnLst>
                <a:cxn ang="0">
                  <a:pos x="T0" y="T1"/>
                </a:cxn>
                <a:cxn ang="0">
                  <a:pos x="T2" y="T3"/>
                </a:cxn>
                <a:cxn ang="0">
                  <a:pos x="T4" y="T5"/>
                </a:cxn>
              </a:cxnLst>
              <a:rect l="0" t="0" r="r" b="b"/>
              <a:pathLst>
                <a:path w="13" h="13">
                  <a:moveTo>
                    <a:pt x="5" y="11"/>
                  </a:moveTo>
                  <a:cubicBezTo>
                    <a:pt x="11" y="9"/>
                    <a:pt x="13" y="6"/>
                    <a:pt x="11" y="3"/>
                  </a:cubicBezTo>
                  <a:cubicBezTo>
                    <a:pt x="8" y="0"/>
                    <a:pt x="0" y="13"/>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8" name="Freeform 52"/>
            <p:cNvSpPr>
              <a:spLocks/>
            </p:cNvSpPr>
            <p:nvPr/>
          </p:nvSpPr>
          <p:spPr bwMode="auto">
            <a:xfrm>
              <a:off x="1557338" y="5319713"/>
              <a:ext cx="138113" cy="52388"/>
            </a:xfrm>
            <a:custGeom>
              <a:avLst/>
              <a:gdLst>
                <a:gd name="T0" fmla="*/ 20 w 26"/>
                <a:gd name="T1" fmla="*/ 2 h 10"/>
                <a:gd name="T2" fmla="*/ 5 w 26"/>
                <a:gd name="T3" fmla="*/ 9 h 10"/>
                <a:gd name="T4" fmla="*/ 14 w 26"/>
                <a:gd name="T5" fmla="*/ 6 h 10"/>
                <a:gd name="T6" fmla="*/ 20 w 26"/>
                <a:gd name="T7" fmla="*/ 2 h 10"/>
              </a:gdLst>
              <a:ahLst/>
              <a:cxnLst>
                <a:cxn ang="0">
                  <a:pos x="T0" y="T1"/>
                </a:cxn>
                <a:cxn ang="0">
                  <a:pos x="T2" y="T3"/>
                </a:cxn>
                <a:cxn ang="0">
                  <a:pos x="T4" y="T5"/>
                </a:cxn>
                <a:cxn ang="0">
                  <a:pos x="T6" y="T7"/>
                </a:cxn>
              </a:cxnLst>
              <a:rect l="0" t="0" r="r" b="b"/>
              <a:pathLst>
                <a:path w="26" h="10">
                  <a:moveTo>
                    <a:pt x="20" y="2"/>
                  </a:moveTo>
                  <a:cubicBezTo>
                    <a:pt x="15" y="0"/>
                    <a:pt x="0" y="9"/>
                    <a:pt x="5" y="9"/>
                  </a:cubicBezTo>
                  <a:cubicBezTo>
                    <a:pt x="9" y="10"/>
                    <a:pt x="10" y="6"/>
                    <a:pt x="14" y="6"/>
                  </a:cubicBezTo>
                  <a:cubicBezTo>
                    <a:pt x="18" y="6"/>
                    <a:pt x="26" y="4"/>
                    <a:pt x="2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69" name="Freeform 53"/>
            <p:cNvSpPr>
              <a:spLocks/>
            </p:cNvSpPr>
            <p:nvPr/>
          </p:nvSpPr>
          <p:spPr bwMode="auto">
            <a:xfrm>
              <a:off x="1966913" y="7661275"/>
              <a:ext cx="63500" cy="41275"/>
            </a:xfrm>
            <a:custGeom>
              <a:avLst/>
              <a:gdLst>
                <a:gd name="T0" fmla="*/ 3 w 12"/>
                <a:gd name="T1" fmla="*/ 4 h 8"/>
                <a:gd name="T2" fmla="*/ 10 w 12"/>
                <a:gd name="T3" fmla="*/ 5 h 8"/>
                <a:gd name="T4" fmla="*/ 3 w 12"/>
                <a:gd name="T5" fmla="*/ 4 h 8"/>
              </a:gdLst>
              <a:ahLst/>
              <a:cxnLst>
                <a:cxn ang="0">
                  <a:pos x="T0" y="T1"/>
                </a:cxn>
                <a:cxn ang="0">
                  <a:pos x="T2" y="T3"/>
                </a:cxn>
                <a:cxn ang="0">
                  <a:pos x="T4" y="T5"/>
                </a:cxn>
              </a:cxnLst>
              <a:rect l="0" t="0" r="r" b="b"/>
              <a:pathLst>
                <a:path w="12" h="8">
                  <a:moveTo>
                    <a:pt x="3" y="4"/>
                  </a:moveTo>
                  <a:cubicBezTo>
                    <a:pt x="5" y="8"/>
                    <a:pt x="8" y="8"/>
                    <a:pt x="10" y="5"/>
                  </a:cubicBezTo>
                  <a:cubicBezTo>
                    <a:pt x="12" y="2"/>
                    <a:pt x="0" y="0"/>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0" name="Freeform 54"/>
            <p:cNvSpPr>
              <a:spLocks/>
            </p:cNvSpPr>
            <p:nvPr/>
          </p:nvSpPr>
          <p:spPr bwMode="auto">
            <a:xfrm>
              <a:off x="11671301" y="6435725"/>
              <a:ext cx="69850" cy="68263"/>
            </a:xfrm>
            <a:custGeom>
              <a:avLst/>
              <a:gdLst>
                <a:gd name="T0" fmla="*/ 12 w 13"/>
                <a:gd name="T1" fmla="*/ 6 h 13"/>
                <a:gd name="T2" fmla="*/ 2 w 13"/>
                <a:gd name="T3" fmla="*/ 9 h 13"/>
                <a:gd name="T4" fmla="*/ 12 w 13"/>
                <a:gd name="T5" fmla="*/ 6 h 13"/>
              </a:gdLst>
              <a:ahLst/>
              <a:cxnLst>
                <a:cxn ang="0">
                  <a:pos x="T0" y="T1"/>
                </a:cxn>
                <a:cxn ang="0">
                  <a:pos x="T2" y="T3"/>
                </a:cxn>
                <a:cxn ang="0">
                  <a:pos x="T4" y="T5"/>
                </a:cxn>
              </a:cxnLst>
              <a:rect l="0" t="0" r="r" b="b"/>
              <a:pathLst>
                <a:path w="13" h="13">
                  <a:moveTo>
                    <a:pt x="12" y="6"/>
                  </a:moveTo>
                  <a:cubicBezTo>
                    <a:pt x="11" y="0"/>
                    <a:pt x="0" y="8"/>
                    <a:pt x="2" y="9"/>
                  </a:cubicBezTo>
                  <a:cubicBezTo>
                    <a:pt x="7" y="13"/>
                    <a:pt x="13" y="12"/>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1" name="Freeform 55"/>
            <p:cNvSpPr>
              <a:spLocks/>
            </p:cNvSpPr>
            <p:nvPr/>
          </p:nvSpPr>
          <p:spPr bwMode="auto">
            <a:xfrm>
              <a:off x="12900026" y="6734175"/>
              <a:ext cx="185738" cy="52388"/>
            </a:xfrm>
            <a:custGeom>
              <a:avLst/>
              <a:gdLst>
                <a:gd name="T0" fmla="*/ 35 w 35"/>
                <a:gd name="T1" fmla="*/ 6 h 10"/>
                <a:gd name="T2" fmla="*/ 28 w 35"/>
                <a:gd name="T3" fmla="*/ 5 h 10"/>
                <a:gd name="T4" fmla="*/ 10 w 35"/>
                <a:gd name="T5" fmla="*/ 3 h 10"/>
                <a:gd name="T6" fmla="*/ 3 w 35"/>
                <a:gd name="T7" fmla="*/ 6 h 10"/>
                <a:gd name="T8" fmla="*/ 20 w 35"/>
                <a:gd name="T9" fmla="*/ 10 h 10"/>
                <a:gd name="T10" fmla="*/ 35 w 35"/>
                <a:gd name="T11" fmla="*/ 6 h 10"/>
              </a:gdLst>
              <a:ahLst/>
              <a:cxnLst>
                <a:cxn ang="0">
                  <a:pos x="T0" y="T1"/>
                </a:cxn>
                <a:cxn ang="0">
                  <a:pos x="T2" y="T3"/>
                </a:cxn>
                <a:cxn ang="0">
                  <a:pos x="T4" y="T5"/>
                </a:cxn>
                <a:cxn ang="0">
                  <a:pos x="T6" y="T7"/>
                </a:cxn>
                <a:cxn ang="0">
                  <a:pos x="T8" y="T9"/>
                </a:cxn>
                <a:cxn ang="0">
                  <a:pos x="T10" y="T11"/>
                </a:cxn>
              </a:cxnLst>
              <a:rect l="0" t="0" r="r" b="b"/>
              <a:pathLst>
                <a:path w="35" h="10">
                  <a:moveTo>
                    <a:pt x="35" y="6"/>
                  </a:moveTo>
                  <a:cubicBezTo>
                    <a:pt x="35" y="4"/>
                    <a:pt x="31" y="7"/>
                    <a:pt x="28" y="5"/>
                  </a:cubicBezTo>
                  <a:cubicBezTo>
                    <a:pt x="25" y="4"/>
                    <a:pt x="13" y="6"/>
                    <a:pt x="10" y="3"/>
                  </a:cubicBezTo>
                  <a:cubicBezTo>
                    <a:pt x="7" y="0"/>
                    <a:pt x="0" y="5"/>
                    <a:pt x="3" y="6"/>
                  </a:cubicBezTo>
                  <a:cubicBezTo>
                    <a:pt x="7" y="7"/>
                    <a:pt x="13" y="10"/>
                    <a:pt x="20" y="10"/>
                  </a:cubicBezTo>
                  <a:cubicBezTo>
                    <a:pt x="26" y="10"/>
                    <a:pt x="35" y="7"/>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2" name="Freeform 56"/>
            <p:cNvSpPr>
              <a:spLocks/>
            </p:cNvSpPr>
            <p:nvPr/>
          </p:nvSpPr>
          <p:spPr bwMode="auto">
            <a:xfrm>
              <a:off x="13425488" y="6723063"/>
              <a:ext cx="160338" cy="100013"/>
            </a:xfrm>
            <a:custGeom>
              <a:avLst/>
              <a:gdLst>
                <a:gd name="T0" fmla="*/ 20 w 30"/>
                <a:gd name="T1" fmla="*/ 12 h 19"/>
                <a:gd name="T2" fmla="*/ 26 w 30"/>
                <a:gd name="T3" fmla="*/ 5 h 19"/>
                <a:gd name="T4" fmla="*/ 26 w 30"/>
                <a:gd name="T5" fmla="*/ 2 h 19"/>
                <a:gd name="T6" fmla="*/ 10 w 30"/>
                <a:gd name="T7" fmla="*/ 7 h 19"/>
                <a:gd name="T8" fmla="*/ 5 w 30"/>
                <a:gd name="T9" fmla="*/ 15 h 19"/>
                <a:gd name="T10" fmla="*/ 20 w 30"/>
                <a:gd name="T11" fmla="*/ 12 h 19"/>
              </a:gdLst>
              <a:ahLst/>
              <a:cxnLst>
                <a:cxn ang="0">
                  <a:pos x="T0" y="T1"/>
                </a:cxn>
                <a:cxn ang="0">
                  <a:pos x="T2" y="T3"/>
                </a:cxn>
                <a:cxn ang="0">
                  <a:pos x="T4" y="T5"/>
                </a:cxn>
                <a:cxn ang="0">
                  <a:pos x="T6" y="T7"/>
                </a:cxn>
                <a:cxn ang="0">
                  <a:pos x="T8" y="T9"/>
                </a:cxn>
                <a:cxn ang="0">
                  <a:pos x="T10" y="T11"/>
                </a:cxn>
              </a:cxnLst>
              <a:rect l="0" t="0" r="r" b="b"/>
              <a:pathLst>
                <a:path w="30" h="19">
                  <a:moveTo>
                    <a:pt x="20" y="12"/>
                  </a:moveTo>
                  <a:cubicBezTo>
                    <a:pt x="20" y="10"/>
                    <a:pt x="23" y="6"/>
                    <a:pt x="26" y="5"/>
                  </a:cubicBezTo>
                  <a:cubicBezTo>
                    <a:pt x="30" y="3"/>
                    <a:pt x="29" y="0"/>
                    <a:pt x="26" y="2"/>
                  </a:cubicBezTo>
                  <a:cubicBezTo>
                    <a:pt x="24" y="5"/>
                    <a:pt x="18" y="7"/>
                    <a:pt x="10" y="7"/>
                  </a:cubicBezTo>
                  <a:cubicBezTo>
                    <a:pt x="3" y="8"/>
                    <a:pt x="0" y="12"/>
                    <a:pt x="5" y="15"/>
                  </a:cubicBezTo>
                  <a:cubicBezTo>
                    <a:pt x="11" y="19"/>
                    <a:pt x="21" y="14"/>
                    <a:pt x="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3" name="Freeform 57"/>
            <p:cNvSpPr>
              <a:spLocks/>
            </p:cNvSpPr>
            <p:nvPr/>
          </p:nvSpPr>
          <p:spPr bwMode="auto">
            <a:xfrm>
              <a:off x="10077451" y="4260850"/>
              <a:ext cx="642938" cy="320675"/>
            </a:xfrm>
            <a:custGeom>
              <a:avLst/>
              <a:gdLst>
                <a:gd name="T0" fmla="*/ 102 w 121"/>
                <a:gd name="T1" fmla="*/ 43 h 61"/>
                <a:gd name="T2" fmla="*/ 111 w 121"/>
                <a:gd name="T3" fmla="*/ 36 h 61"/>
                <a:gd name="T4" fmla="*/ 120 w 121"/>
                <a:gd name="T5" fmla="*/ 27 h 61"/>
                <a:gd name="T6" fmla="*/ 114 w 121"/>
                <a:gd name="T7" fmla="*/ 18 h 61"/>
                <a:gd name="T8" fmla="*/ 108 w 121"/>
                <a:gd name="T9" fmla="*/ 13 h 61"/>
                <a:gd name="T10" fmla="*/ 106 w 121"/>
                <a:gd name="T11" fmla="*/ 6 h 61"/>
                <a:gd name="T12" fmla="*/ 98 w 121"/>
                <a:gd name="T13" fmla="*/ 6 h 61"/>
                <a:gd name="T14" fmla="*/ 87 w 121"/>
                <a:gd name="T15" fmla="*/ 1 h 61"/>
                <a:gd name="T16" fmla="*/ 86 w 121"/>
                <a:gd name="T17" fmla="*/ 8 h 61"/>
                <a:gd name="T18" fmla="*/ 79 w 121"/>
                <a:gd name="T19" fmla="*/ 8 h 61"/>
                <a:gd name="T20" fmla="*/ 75 w 121"/>
                <a:gd name="T21" fmla="*/ 8 h 61"/>
                <a:gd name="T22" fmla="*/ 68 w 121"/>
                <a:gd name="T23" fmla="*/ 9 h 61"/>
                <a:gd name="T24" fmla="*/ 62 w 121"/>
                <a:gd name="T25" fmla="*/ 7 h 61"/>
                <a:gd name="T26" fmla="*/ 55 w 121"/>
                <a:gd name="T27" fmla="*/ 13 h 61"/>
                <a:gd name="T28" fmla="*/ 50 w 121"/>
                <a:gd name="T29" fmla="*/ 10 h 61"/>
                <a:gd name="T30" fmla="*/ 45 w 121"/>
                <a:gd name="T31" fmla="*/ 14 h 61"/>
                <a:gd name="T32" fmla="*/ 44 w 121"/>
                <a:gd name="T33" fmla="*/ 19 h 61"/>
                <a:gd name="T34" fmla="*/ 36 w 121"/>
                <a:gd name="T35" fmla="*/ 22 h 61"/>
                <a:gd name="T36" fmla="*/ 33 w 121"/>
                <a:gd name="T37" fmla="*/ 13 h 61"/>
                <a:gd name="T38" fmla="*/ 16 w 121"/>
                <a:gd name="T39" fmla="*/ 2 h 61"/>
                <a:gd name="T40" fmla="*/ 18 w 121"/>
                <a:gd name="T41" fmla="*/ 8 h 61"/>
                <a:gd name="T42" fmla="*/ 14 w 121"/>
                <a:gd name="T43" fmla="*/ 8 h 61"/>
                <a:gd name="T44" fmla="*/ 6 w 121"/>
                <a:gd name="T45" fmla="*/ 11 h 61"/>
                <a:gd name="T46" fmla="*/ 1 w 121"/>
                <a:gd name="T47" fmla="*/ 18 h 61"/>
                <a:gd name="T48" fmla="*/ 11 w 121"/>
                <a:gd name="T49" fmla="*/ 21 h 61"/>
                <a:gd name="T50" fmla="*/ 25 w 121"/>
                <a:gd name="T51" fmla="*/ 21 h 61"/>
                <a:gd name="T52" fmla="*/ 23 w 121"/>
                <a:gd name="T53" fmla="*/ 26 h 61"/>
                <a:gd name="T54" fmla="*/ 17 w 121"/>
                <a:gd name="T55" fmla="*/ 30 h 61"/>
                <a:gd name="T56" fmla="*/ 4 w 121"/>
                <a:gd name="T57" fmla="*/ 33 h 61"/>
                <a:gd name="T58" fmla="*/ 21 w 121"/>
                <a:gd name="T59" fmla="*/ 33 h 61"/>
                <a:gd name="T60" fmla="*/ 25 w 121"/>
                <a:gd name="T61" fmla="*/ 38 h 61"/>
                <a:gd name="T62" fmla="*/ 28 w 121"/>
                <a:gd name="T63" fmla="*/ 41 h 61"/>
                <a:gd name="T64" fmla="*/ 24 w 121"/>
                <a:gd name="T65" fmla="*/ 47 h 61"/>
                <a:gd name="T66" fmla="*/ 18 w 121"/>
                <a:gd name="T67" fmla="*/ 50 h 61"/>
                <a:gd name="T68" fmla="*/ 33 w 121"/>
                <a:gd name="T69" fmla="*/ 50 h 61"/>
                <a:gd name="T70" fmla="*/ 53 w 121"/>
                <a:gd name="T71" fmla="*/ 58 h 61"/>
                <a:gd name="T72" fmla="*/ 73 w 121"/>
                <a:gd name="T73" fmla="*/ 53 h 61"/>
                <a:gd name="T74" fmla="*/ 87 w 121"/>
                <a:gd name="T75" fmla="*/ 49 h 61"/>
                <a:gd name="T76" fmla="*/ 102 w 121"/>
                <a:gd name="T77"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 h="61">
                  <a:moveTo>
                    <a:pt x="102" y="43"/>
                  </a:moveTo>
                  <a:cubicBezTo>
                    <a:pt x="108" y="43"/>
                    <a:pt x="108" y="35"/>
                    <a:pt x="111" y="36"/>
                  </a:cubicBezTo>
                  <a:cubicBezTo>
                    <a:pt x="114" y="36"/>
                    <a:pt x="118" y="31"/>
                    <a:pt x="120" y="27"/>
                  </a:cubicBezTo>
                  <a:cubicBezTo>
                    <a:pt x="121" y="24"/>
                    <a:pt x="118" y="18"/>
                    <a:pt x="114" y="18"/>
                  </a:cubicBezTo>
                  <a:cubicBezTo>
                    <a:pt x="110" y="18"/>
                    <a:pt x="107" y="15"/>
                    <a:pt x="108" y="13"/>
                  </a:cubicBezTo>
                  <a:cubicBezTo>
                    <a:pt x="108" y="10"/>
                    <a:pt x="105" y="7"/>
                    <a:pt x="106" y="6"/>
                  </a:cubicBezTo>
                  <a:cubicBezTo>
                    <a:pt x="106" y="4"/>
                    <a:pt x="101" y="5"/>
                    <a:pt x="98" y="6"/>
                  </a:cubicBezTo>
                  <a:cubicBezTo>
                    <a:pt x="95" y="7"/>
                    <a:pt x="90" y="0"/>
                    <a:pt x="87" y="1"/>
                  </a:cubicBezTo>
                  <a:cubicBezTo>
                    <a:pt x="85" y="2"/>
                    <a:pt x="86" y="6"/>
                    <a:pt x="86" y="8"/>
                  </a:cubicBezTo>
                  <a:cubicBezTo>
                    <a:pt x="85" y="10"/>
                    <a:pt x="79" y="6"/>
                    <a:pt x="79" y="8"/>
                  </a:cubicBezTo>
                  <a:cubicBezTo>
                    <a:pt x="79" y="11"/>
                    <a:pt x="77" y="11"/>
                    <a:pt x="75" y="8"/>
                  </a:cubicBezTo>
                  <a:cubicBezTo>
                    <a:pt x="73" y="6"/>
                    <a:pt x="68" y="7"/>
                    <a:pt x="68" y="9"/>
                  </a:cubicBezTo>
                  <a:cubicBezTo>
                    <a:pt x="68" y="11"/>
                    <a:pt x="66" y="10"/>
                    <a:pt x="62" y="7"/>
                  </a:cubicBezTo>
                  <a:cubicBezTo>
                    <a:pt x="58" y="5"/>
                    <a:pt x="54" y="10"/>
                    <a:pt x="55" y="13"/>
                  </a:cubicBezTo>
                  <a:cubicBezTo>
                    <a:pt x="55" y="15"/>
                    <a:pt x="53" y="16"/>
                    <a:pt x="50" y="10"/>
                  </a:cubicBezTo>
                  <a:cubicBezTo>
                    <a:pt x="47" y="5"/>
                    <a:pt x="43" y="11"/>
                    <a:pt x="45" y="14"/>
                  </a:cubicBezTo>
                  <a:cubicBezTo>
                    <a:pt x="47" y="17"/>
                    <a:pt x="46" y="20"/>
                    <a:pt x="44" y="19"/>
                  </a:cubicBezTo>
                  <a:cubicBezTo>
                    <a:pt x="41" y="17"/>
                    <a:pt x="38" y="20"/>
                    <a:pt x="36" y="22"/>
                  </a:cubicBezTo>
                  <a:cubicBezTo>
                    <a:pt x="35" y="25"/>
                    <a:pt x="29" y="15"/>
                    <a:pt x="33" y="13"/>
                  </a:cubicBezTo>
                  <a:cubicBezTo>
                    <a:pt x="37" y="11"/>
                    <a:pt x="21" y="2"/>
                    <a:pt x="16" y="2"/>
                  </a:cubicBezTo>
                  <a:cubicBezTo>
                    <a:pt x="11" y="2"/>
                    <a:pt x="14" y="6"/>
                    <a:pt x="18" y="8"/>
                  </a:cubicBezTo>
                  <a:cubicBezTo>
                    <a:pt x="21" y="11"/>
                    <a:pt x="15" y="10"/>
                    <a:pt x="14" y="8"/>
                  </a:cubicBezTo>
                  <a:cubicBezTo>
                    <a:pt x="12" y="6"/>
                    <a:pt x="8" y="7"/>
                    <a:pt x="6" y="11"/>
                  </a:cubicBezTo>
                  <a:cubicBezTo>
                    <a:pt x="4" y="14"/>
                    <a:pt x="1" y="16"/>
                    <a:pt x="1" y="18"/>
                  </a:cubicBezTo>
                  <a:cubicBezTo>
                    <a:pt x="0" y="21"/>
                    <a:pt x="6" y="23"/>
                    <a:pt x="11" y="21"/>
                  </a:cubicBezTo>
                  <a:cubicBezTo>
                    <a:pt x="17" y="19"/>
                    <a:pt x="22" y="18"/>
                    <a:pt x="25" y="21"/>
                  </a:cubicBezTo>
                  <a:cubicBezTo>
                    <a:pt x="28" y="23"/>
                    <a:pt x="20" y="24"/>
                    <a:pt x="23" y="26"/>
                  </a:cubicBezTo>
                  <a:cubicBezTo>
                    <a:pt x="26" y="28"/>
                    <a:pt x="23" y="30"/>
                    <a:pt x="17" y="30"/>
                  </a:cubicBezTo>
                  <a:cubicBezTo>
                    <a:pt x="11" y="29"/>
                    <a:pt x="3" y="31"/>
                    <a:pt x="4" y="33"/>
                  </a:cubicBezTo>
                  <a:cubicBezTo>
                    <a:pt x="5" y="35"/>
                    <a:pt x="20" y="31"/>
                    <a:pt x="21" y="33"/>
                  </a:cubicBezTo>
                  <a:cubicBezTo>
                    <a:pt x="21" y="36"/>
                    <a:pt x="21" y="39"/>
                    <a:pt x="25" y="38"/>
                  </a:cubicBezTo>
                  <a:cubicBezTo>
                    <a:pt x="29" y="36"/>
                    <a:pt x="26" y="41"/>
                    <a:pt x="28" y="41"/>
                  </a:cubicBezTo>
                  <a:cubicBezTo>
                    <a:pt x="30" y="42"/>
                    <a:pt x="29" y="46"/>
                    <a:pt x="24" y="47"/>
                  </a:cubicBezTo>
                  <a:cubicBezTo>
                    <a:pt x="19" y="47"/>
                    <a:pt x="16" y="48"/>
                    <a:pt x="18" y="50"/>
                  </a:cubicBezTo>
                  <a:cubicBezTo>
                    <a:pt x="21" y="53"/>
                    <a:pt x="27" y="51"/>
                    <a:pt x="33" y="50"/>
                  </a:cubicBezTo>
                  <a:cubicBezTo>
                    <a:pt x="38" y="48"/>
                    <a:pt x="47" y="55"/>
                    <a:pt x="53" y="58"/>
                  </a:cubicBezTo>
                  <a:cubicBezTo>
                    <a:pt x="60" y="61"/>
                    <a:pt x="71" y="57"/>
                    <a:pt x="73" y="53"/>
                  </a:cubicBezTo>
                  <a:cubicBezTo>
                    <a:pt x="74" y="50"/>
                    <a:pt x="83" y="51"/>
                    <a:pt x="87" y="49"/>
                  </a:cubicBezTo>
                  <a:cubicBezTo>
                    <a:pt x="90" y="46"/>
                    <a:pt x="95" y="43"/>
                    <a:pt x="10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4" name="Freeform 58"/>
            <p:cNvSpPr>
              <a:spLocks/>
            </p:cNvSpPr>
            <p:nvPr/>
          </p:nvSpPr>
          <p:spPr bwMode="auto">
            <a:xfrm>
              <a:off x="10906126" y="5272088"/>
              <a:ext cx="303213" cy="319088"/>
            </a:xfrm>
            <a:custGeom>
              <a:avLst/>
              <a:gdLst>
                <a:gd name="T0" fmla="*/ 12 w 57"/>
                <a:gd name="T1" fmla="*/ 61 h 61"/>
                <a:gd name="T2" fmla="*/ 32 w 57"/>
                <a:gd name="T3" fmla="*/ 53 h 61"/>
                <a:gd name="T4" fmla="*/ 45 w 57"/>
                <a:gd name="T5" fmla="*/ 50 h 61"/>
                <a:gd name="T6" fmla="*/ 45 w 57"/>
                <a:gd name="T7" fmla="*/ 24 h 61"/>
                <a:gd name="T8" fmla="*/ 45 w 57"/>
                <a:gd name="T9" fmla="*/ 22 h 61"/>
                <a:gd name="T10" fmla="*/ 54 w 57"/>
                <a:gd name="T11" fmla="*/ 16 h 61"/>
                <a:gd name="T12" fmla="*/ 48 w 57"/>
                <a:gd name="T13" fmla="*/ 4 h 61"/>
                <a:gd name="T14" fmla="*/ 33 w 57"/>
                <a:gd name="T15" fmla="*/ 6 h 61"/>
                <a:gd name="T16" fmla="*/ 32 w 57"/>
                <a:gd name="T17" fmla="*/ 6 h 61"/>
                <a:gd name="T18" fmla="*/ 21 w 57"/>
                <a:gd name="T19" fmla="*/ 8 h 61"/>
                <a:gd name="T20" fmla="*/ 26 w 57"/>
                <a:gd name="T21" fmla="*/ 13 h 61"/>
                <a:gd name="T22" fmla="*/ 17 w 57"/>
                <a:gd name="T23" fmla="*/ 18 h 61"/>
                <a:gd name="T24" fmla="*/ 5 w 57"/>
                <a:gd name="T25" fmla="*/ 18 h 61"/>
                <a:gd name="T26" fmla="*/ 6 w 57"/>
                <a:gd name="T27" fmla="*/ 27 h 61"/>
                <a:gd name="T28" fmla="*/ 11 w 57"/>
                <a:gd name="T29" fmla="*/ 35 h 61"/>
                <a:gd name="T30" fmla="*/ 8 w 57"/>
                <a:gd name="T31" fmla="*/ 44 h 61"/>
                <a:gd name="T32" fmla="*/ 1 w 57"/>
                <a:gd name="T33" fmla="*/ 52 h 61"/>
                <a:gd name="T34" fmla="*/ 12 w 57"/>
                <a:gd name="T3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1">
                  <a:moveTo>
                    <a:pt x="12" y="61"/>
                  </a:moveTo>
                  <a:cubicBezTo>
                    <a:pt x="16" y="61"/>
                    <a:pt x="26" y="58"/>
                    <a:pt x="32" y="53"/>
                  </a:cubicBezTo>
                  <a:cubicBezTo>
                    <a:pt x="37" y="47"/>
                    <a:pt x="40" y="52"/>
                    <a:pt x="45" y="50"/>
                  </a:cubicBezTo>
                  <a:cubicBezTo>
                    <a:pt x="51" y="47"/>
                    <a:pt x="47" y="28"/>
                    <a:pt x="45" y="24"/>
                  </a:cubicBezTo>
                  <a:cubicBezTo>
                    <a:pt x="45" y="23"/>
                    <a:pt x="45" y="22"/>
                    <a:pt x="45" y="22"/>
                  </a:cubicBezTo>
                  <a:cubicBezTo>
                    <a:pt x="46" y="19"/>
                    <a:pt x="51" y="19"/>
                    <a:pt x="54" y="16"/>
                  </a:cubicBezTo>
                  <a:cubicBezTo>
                    <a:pt x="57" y="13"/>
                    <a:pt x="52" y="8"/>
                    <a:pt x="48" y="4"/>
                  </a:cubicBezTo>
                  <a:cubicBezTo>
                    <a:pt x="43" y="0"/>
                    <a:pt x="38" y="6"/>
                    <a:pt x="33" y="6"/>
                  </a:cubicBezTo>
                  <a:cubicBezTo>
                    <a:pt x="33" y="6"/>
                    <a:pt x="33" y="6"/>
                    <a:pt x="32" y="6"/>
                  </a:cubicBezTo>
                  <a:cubicBezTo>
                    <a:pt x="27" y="4"/>
                    <a:pt x="21" y="4"/>
                    <a:pt x="21" y="8"/>
                  </a:cubicBezTo>
                  <a:cubicBezTo>
                    <a:pt x="21" y="12"/>
                    <a:pt x="26" y="11"/>
                    <a:pt x="26" y="13"/>
                  </a:cubicBezTo>
                  <a:cubicBezTo>
                    <a:pt x="26" y="16"/>
                    <a:pt x="21" y="15"/>
                    <a:pt x="17" y="18"/>
                  </a:cubicBezTo>
                  <a:cubicBezTo>
                    <a:pt x="13" y="21"/>
                    <a:pt x="9" y="16"/>
                    <a:pt x="5" y="18"/>
                  </a:cubicBezTo>
                  <a:cubicBezTo>
                    <a:pt x="1" y="20"/>
                    <a:pt x="9" y="23"/>
                    <a:pt x="6" y="27"/>
                  </a:cubicBezTo>
                  <a:cubicBezTo>
                    <a:pt x="3" y="31"/>
                    <a:pt x="6" y="31"/>
                    <a:pt x="11" y="35"/>
                  </a:cubicBezTo>
                  <a:cubicBezTo>
                    <a:pt x="16" y="39"/>
                    <a:pt x="8" y="40"/>
                    <a:pt x="8" y="44"/>
                  </a:cubicBezTo>
                  <a:cubicBezTo>
                    <a:pt x="8" y="49"/>
                    <a:pt x="2" y="49"/>
                    <a:pt x="1" y="52"/>
                  </a:cubicBezTo>
                  <a:cubicBezTo>
                    <a:pt x="0" y="55"/>
                    <a:pt x="6" y="61"/>
                    <a:pt x="1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5" name="Freeform 59"/>
            <p:cNvSpPr>
              <a:spLocks/>
            </p:cNvSpPr>
            <p:nvPr/>
          </p:nvSpPr>
          <p:spPr bwMode="auto">
            <a:xfrm>
              <a:off x="11118851" y="4968875"/>
              <a:ext cx="527050" cy="749300"/>
            </a:xfrm>
            <a:custGeom>
              <a:avLst/>
              <a:gdLst>
                <a:gd name="T0" fmla="*/ 3 w 99"/>
                <a:gd name="T1" fmla="*/ 24 h 143"/>
                <a:gd name="T2" fmla="*/ 11 w 99"/>
                <a:gd name="T3" fmla="*/ 31 h 143"/>
                <a:gd name="T4" fmla="*/ 7 w 99"/>
                <a:gd name="T5" fmla="*/ 39 h 143"/>
                <a:gd name="T6" fmla="*/ 13 w 99"/>
                <a:gd name="T7" fmla="*/ 45 h 143"/>
                <a:gd name="T8" fmla="*/ 4 w 99"/>
                <a:gd name="T9" fmla="*/ 52 h 143"/>
                <a:gd name="T10" fmla="*/ 12 w 99"/>
                <a:gd name="T11" fmla="*/ 50 h 143"/>
                <a:gd name="T12" fmla="*/ 17 w 99"/>
                <a:gd name="T13" fmla="*/ 56 h 143"/>
                <a:gd name="T14" fmla="*/ 23 w 99"/>
                <a:gd name="T15" fmla="*/ 48 h 143"/>
                <a:gd name="T16" fmla="*/ 24 w 99"/>
                <a:gd name="T17" fmla="*/ 55 h 143"/>
                <a:gd name="T18" fmla="*/ 20 w 99"/>
                <a:gd name="T19" fmla="*/ 67 h 143"/>
                <a:gd name="T20" fmla="*/ 36 w 99"/>
                <a:gd name="T21" fmla="*/ 65 h 143"/>
                <a:gd name="T22" fmla="*/ 39 w 99"/>
                <a:gd name="T23" fmla="*/ 69 h 143"/>
                <a:gd name="T24" fmla="*/ 41 w 99"/>
                <a:gd name="T25" fmla="*/ 76 h 143"/>
                <a:gd name="T26" fmla="*/ 44 w 99"/>
                <a:gd name="T27" fmla="*/ 80 h 143"/>
                <a:gd name="T28" fmla="*/ 43 w 99"/>
                <a:gd name="T29" fmla="*/ 90 h 143"/>
                <a:gd name="T30" fmla="*/ 31 w 99"/>
                <a:gd name="T31" fmla="*/ 90 h 143"/>
                <a:gd name="T32" fmla="*/ 28 w 99"/>
                <a:gd name="T33" fmla="*/ 92 h 143"/>
                <a:gd name="T34" fmla="*/ 25 w 99"/>
                <a:gd name="T35" fmla="*/ 99 h 143"/>
                <a:gd name="T36" fmla="*/ 31 w 99"/>
                <a:gd name="T37" fmla="*/ 104 h 143"/>
                <a:gd name="T38" fmla="*/ 20 w 99"/>
                <a:gd name="T39" fmla="*/ 111 h 143"/>
                <a:gd name="T40" fmla="*/ 25 w 99"/>
                <a:gd name="T41" fmla="*/ 116 h 143"/>
                <a:gd name="T42" fmla="*/ 31 w 99"/>
                <a:gd name="T43" fmla="*/ 117 h 143"/>
                <a:gd name="T44" fmla="*/ 43 w 99"/>
                <a:gd name="T45" fmla="*/ 119 h 143"/>
                <a:gd name="T46" fmla="*/ 44 w 99"/>
                <a:gd name="T47" fmla="*/ 122 h 143"/>
                <a:gd name="T48" fmla="*/ 32 w 99"/>
                <a:gd name="T49" fmla="*/ 124 h 143"/>
                <a:gd name="T50" fmla="*/ 17 w 99"/>
                <a:gd name="T51" fmla="*/ 141 h 143"/>
                <a:gd name="T52" fmla="*/ 26 w 99"/>
                <a:gd name="T53" fmla="*/ 137 h 143"/>
                <a:gd name="T54" fmla="*/ 34 w 99"/>
                <a:gd name="T55" fmla="*/ 138 h 143"/>
                <a:gd name="T56" fmla="*/ 39 w 99"/>
                <a:gd name="T57" fmla="*/ 133 h 143"/>
                <a:gd name="T58" fmla="*/ 47 w 99"/>
                <a:gd name="T59" fmla="*/ 132 h 143"/>
                <a:gd name="T60" fmla="*/ 56 w 99"/>
                <a:gd name="T61" fmla="*/ 130 h 143"/>
                <a:gd name="T62" fmla="*/ 65 w 99"/>
                <a:gd name="T63" fmla="*/ 132 h 143"/>
                <a:gd name="T64" fmla="*/ 78 w 99"/>
                <a:gd name="T65" fmla="*/ 129 h 143"/>
                <a:gd name="T66" fmla="*/ 93 w 99"/>
                <a:gd name="T67" fmla="*/ 123 h 143"/>
                <a:gd name="T68" fmla="*/ 89 w 99"/>
                <a:gd name="T69" fmla="*/ 121 h 143"/>
                <a:gd name="T70" fmla="*/ 89 w 99"/>
                <a:gd name="T71" fmla="*/ 114 h 143"/>
                <a:gd name="T72" fmla="*/ 99 w 99"/>
                <a:gd name="T73" fmla="*/ 103 h 143"/>
                <a:gd name="T74" fmla="*/ 87 w 99"/>
                <a:gd name="T75" fmla="*/ 97 h 143"/>
                <a:gd name="T76" fmla="*/ 81 w 99"/>
                <a:gd name="T77" fmla="*/ 97 h 143"/>
                <a:gd name="T78" fmla="*/ 81 w 99"/>
                <a:gd name="T79" fmla="*/ 90 h 143"/>
                <a:gd name="T80" fmla="*/ 78 w 99"/>
                <a:gd name="T81" fmla="*/ 84 h 143"/>
                <a:gd name="T82" fmla="*/ 69 w 99"/>
                <a:gd name="T83" fmla="*/ 71 h 143"/>
                <a:gd name="T84" fmla="*/ 62 w 99"/>
                <a:gd name="T85" fmla="*/ 57 h 143"/>
                <a:gd name="T86" fmla="*/ 54 w 99"/>
                <a:gd name="T87" fmla="*/ 51 h 143"/>
                <a:gd name="T88" fmla="*/ 44 w 99"/>
                <a:gd name="T89" fmla="*/ 50 h 143"/>
                <a:gd name="T90" fmla="*/ 48 w 99"/>
                <a:gd name="T91" fmla="*/ 42 h 143"/>
                <a:gd name="T92" fmla="*/ 57 w 99"/>
                <a:gd name="T93" fmla="*/ 23 h 143"/>
                <a:gd name="T94" fmla="*/ 36 w 99"/>
                <a:gd name="T95" fmla="*/ 22 h 143"/>
                <a:gd name="T96" fmla="*/ 32 w 99"/>
                <a:gd name="T97" fmla="*/ 18 h 143"/>
                <a:gd name="T98" fmla="*/ 40 w 99"/>
                <a:gd name="T99" fmla="*/ 9 h 143"/>
                <a:gd name="T100" fmla="*/ 42 w 99"/>
                <a:gd name="T101" fmla="*/ 2 h 143"/>
                <a:gd name="T102" fmla="*/ 37 w 99"/>
                <a:gd name="T103" fmla="*/ 6 h 143"/>
                <a:gd name="T104" fmla="*/ 25 w 99"/>
                <a:gd name="T105" fmla="*/ 7 h 143"/>
                <a:gd name="T106" fmla="*/ 18 w 99"/>
                <a:gd name="T107" fmla="*/ 16 h 143"/>
                <a:gd name="T108" fmla="*/ 13 w 99"/>
                <a:gd name="T109" fmla="*/ 24 h 143"/>
                <a:gd name="T110" fmla="*/ 10 w 99"/>
                <a:gd name="T111" fmla="*/ 27 h 143"/>
                <a:gd name="T112" fmla="*/ 3 w 99"/>
                <a:gd name="T113"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143">
                  <a:moveTo>
                    <a:pt x="3" y="24"/>
                  </a:moveTo>
                  <a:cubicBezTo>
                    <a:pt x="0" y="27"/>
                    <a:pt x="7" y="31"/>
                    <a:pt x="11" y="31"/>
                  </a:cubicBezTo>
                  <a:cubicBezTo>
                    <a:pt x="16" y="32"/>
                    <a:pt x="8" y="35"/>
                    <a:pt x="7" y="39"/>
                  </a:cubicBezTo>
                  <a:cubicBezTo>
                    <a:pt x="6" y="44"/>
                    <a:pt x="13" y="42"/>
                    <a:pt x="13" y="45"/>
                  </a:cubicBezTo>
                  <a:cubicBezTo>
                    <a:pt x="14" y="49"/>
                    <a:pt x="4" y="49"/>
                    <a:pt x="4" y="52"/>
                  </a:cubicBezTo>
                  <a:cubicBezTo>
                    <a:pt x="4" y="56"/>
                    <a:pt x="9" y="51"/>
                    <a:pt x="12" y="50"/>
                  </a:cubicBezTo>
                  <a:cubicBezTo>
                    <a:pt x="14" y="48"/>
                    <a:pt x="11" y="57"/>
                    <a:pt x="17" y="56"/>
                  </a:cubicBezTo>
                  <a:cubicBezTo>
                    <a:pt x="23" y="55"/>
                    <a:pt x="21" y="47"/>
                    <a:pt x="23" y="48"/>
                  </a:cubicBezTo>
                  <a:cubicBezTo>
                    <a:pt x="25" y="48"/>
                    <a:pt x="22" y="52"/>
                    <a:pt x="24" y="55"/>
                  </a:cubicBezTo>
                  <a:cubicBezTo>
                    <a:pt x="26" y="59"/>
                    <a:pt x="20" y="64"/>
                    <a:pt x="20" y="67"/>
                  </a:cubicBezTo>
                  <a:cubicBezTo>
                    <a:pt x="20" y="69"/>
                    <a:pt x="32" y="69"/>
                    <a:pt x="36" y="65"/>
                  </a:cubicBezTo>
                  <a:cubicBezTo>
                    <a:pt x="40" y="61"/>
                    <a:pt x="42" y="66"/>
                    <a:pt x="39" y="69"/>
                  </a:cubicBezTo>
                  <a:cubicBezTo>
                    <a:pt x="36" y="72"/>
                    <a:pt x="38" y="74"/>
                    <a:pt x="41" y="76"/>
                  </a:cubicBezTo>
                  <a:cubicBezTo>
                    <a:pt x="44" y="77"/>
                    <a:pt x="45" y="77"/>
                    <a:pt x="44" y="80"/>
                  </a:cubicBezTo>
                  <a:cubicBezTo>
                    <a:pt x="42" y="82"/>
                    <a:pt x="44" y="87"/>
                    <a:pt x="43" y="90"/>
                  </a:cubicBezTo>
                  <a:cubicBezTo>
                    <a:pt x="42" y="92"/>
                    <a:pt x="32" y="92"/>
                    <a:pt x="31" y="90"/>
                  </a:cubicBezTo>
                  <a:cubicBezTo>
                    <a:pt x="31" y="89"/>
                    <a:pt x="27" y="90"/>
                    <a:pt x="28" y="92"/>
                  </a:cubicBezTo>
                  <a:cubicBezTo>
                    <a:pt x="29" y="95"/>
                    <a:pt x="24" y="97"/>
                    <a:pt x="25" y="99"/>
                  </a:cubicBezTo>
                  <a:cubicBezTo>
                    <a:pt x="25" y="101"/>
                    <a:pt x="31" y="101"/>
                    <a:pt x="31" y="104"/>
                  </a:cubicBezTo>
                  <a:cubicBezTo>
                    <a:pt x="31" y="106"/>
                    <a:pt x="27" y="109"/>
                    <a:pt x="20" y="111"/>
                  </a:cubicBezTo>
                  <a:cubicBezTo>
                    <a:pt x="14" y="113"/>
                    <a:pt x="22" y="118"/>
                    <a:pt x="25" y="116"/>
                  </a:cubicBezTo>
                  <a:cubicBezTo>
                    <a:pt x="28" y="114"/>
                    <a:pt x="27" y="117"/>
                    <a:pt x="31" y="117"/>
                  </a:cubicBezTo>
                  <a:cubicBezTo>
                    <a:pt x="36" y="117"/>
                    <a:pt x="38" y="121"/>
                    <a:pt x="43" y="119"/>
                  </a:cubicBezTo>
                  <a:cubicBezTo>
                    <a:pt x="48" y="117"/>
                    <a:pt x="48" y="119"/>
                    <a:pt x="44" y="122"/>
                  </a:cubicBezTo>
                  <a:cubicBezTo>
                    <a:pt x="41" y="125"/>
                    <a:pt x="35" y="122"/>
                    <a:pt x="32" y="124"/>
                  </a:cubicBezTo>
                  <a:cubicBezTo>
                    <a:pt x="28" y="125"/>
                    <a:pt x="15" y="138"/>
                    <a:pt x="17" y="141"/>
                  </a:cubicBezTo>
                  <a:cubicBezTo>
                    <a:pt x="19" y="143"/>
                    <a:pt x="21" y="139"/>
                    <a:pt x="26" y="137"/>
                  </a:cubicBezTo>
                  <a:cubicBezTo>
                    <a:pt x="31" y="135"/>
                    <a:pt x="31" y="138"/>
                    <a:pt x="34" y="138"/>
                  </a:cubicBezTo>
                  <a:cubicBezTo>
                    <a:pt x="37" y="139"/>
                    <a:pt x="37" y="133"/>
                    <a:pt x="39" y="133"/>
                  </a:cubicBezTo>
                  <a:cubicBezTo>
                    <a:pt x="41" y="134"/>
                    <a:pt x="43" y="131"/>
                    <a:pt x="47" y="132"/>
                  </a:cubicBezTo>
                  <a:cubicBezTo>
                    <a:pt x="51" y="133"/>
                    <a:pt x="54" y="131"/>
                    <a:pt x="56" y="130"/>
                  </a:cubicBezTo>
                  <a:cubicBezTo>
                    <a:pt x="58" y="128"/>
                    <a:pt x="63" y="133"/>
                    <a:pt x="65" y="132"/>
                  </a:cubicBezTo>
                  <a:cubicBezTo>
                    <a:pt x="67" y="131"/>
                    <a:pt x="74" y="129"/>
                    <a:pt x="78" y="129"/>
                  </a:cubicBezTo>
                  <a:cubicBezTo>
                    <a:pt x="81" y="130"/>
                    <a:pt x="91" y="125"/>
                    <a:pt x="93" y="123"/>
                  </a:cubicBezTo>
                  <a:cubicBezTo>
                    <a:pt x="96" y="121"/>
                    <a:pt x="92" y="120"/>
                    <a:pt x="89" y="121"/>
                  </a:cubicBezTo>
                  <a:cubicBezTo>
                    <a:pt x="85" y="121"/>
                    <a:pt x="86" y="117"/>
                    <a:pt x="89" y="114"/>
                  </a:cubicBezTo>
                  <a:cubicBezTo>
                    <a:pt x="93" y="111"/>
                    <a:pt x="98" y="108"/>
                    <a:pt x="99" y="103"/>
                  </a:cubicBezTo>
                  <a:cubicBezTo>
                    <a:pt x="99" y="98"/>
                    <a:pt x="88" y="95"/>
                    <a:pt x="87" y="97"/>
                  </a:cubicBezTo>
                  <a:cubicBezTo>
                    <a:pt x="86" y="100"/>
                    <a:pt x="83" y="100"/>
                    <a:pt x="81" y="97"/>
                  </a:cubicBezTo>
                  <a:cubicBezTo>
                    <a:pt x="80" y="94"/>
                    <a:pt x="83" y="91"/>
                    <a:pt x="81" y="90"/>
                  </a:cubicBezTo>
                  <a:cubicBezTo>
                    <a:pt x="79" y="90"/>
                    <a:pt x="77" y="86"/>
                    <a:pt x="78" y="84"/>
                  </a:cubicBezTo>
                  <a:cubicBezTo>
                    <a:pt x="78" y="83"/>
                    <a:pt x="75" y="72"/>
                    <a:pt x="69" y="71"/>
                  </a:cubicBezTo>
                  <a:cubicBezTo>
                    <a:pt x="63" y="69"/>
                    <a:pt x="63" y="61"/>
                    <a:pt x="62" y="57"/>
                  </a:cubicBezTo>
                  <a:cubicBezTo>
                    <a:pt x="61" y="53"/>
                    <a:pt x="57" y="55"/>
                    <a:pt x="54" y="51"/>
                  </a:cubicBezTo>
                  <a:cubicBezTo>
                    <a:pt x="51" y="48"/>
                    <a:pt x="46" y="49"/>
                    <a:pt x="44" y="50"/>
                  </a:cubicBezTo>
                  <a:cubicBezTo>
                    <a:pt x="41" y="50"/>
                    <a:pt x="44" y="45"/>
                    <a:pt x="48" y="42"/>
                  </a:cubicBezTo>
                  <a:cubicBezTo>
                    <a:pt x="52" y="40"/>
                    <a:pt x="57" y="25"/>
                    <a:pt x="57" y="23"/>
                  </a:cubicBezTo>
                  <a:cubicBezTo>
                    <a:pt x="57" y="20"/>
                    <a:pt x="39" y="20"/>
                    <a:pt x="36" y="22"/>
                  </a:cubicBezTo>
                  <a:cubicBezTo>
                    <a:pt x="32" y="23"/>
                    <a:pt x="29" y="19"/>
                    <a:pt x="32" y="18"/>
                  </a:cubicBezTo>
                  <a:cubicBezTo>
                    <a:pt x="35" y="17"/>
                    <a:pt x="41" y="11"/>
                    <a:pt x="40" y="9"/>
                  </a:cubicBezTo>
                  <a:cubicBezTo>
                    <a:pt x="40" y="6"/>
                    <a:pt x="45" y="4"/>
                    <a:pt x="42" y="2"/>
                  </a:cubicBezTo>
                  <a:cubicBezTo>
                    <a:pt x="40" y="0"/>
                    <a:pt x="39" y="5"/>
                    <a:pt x="37" y="6"/>
                  </a:cubicBezTo>
                  <a:cubicBezTo>
                    <a:pt x="35" y="8"/>
                    <a:pt x="30" y="8"/>
                    <a:pt x="25" y="7"/>
                  </a:cubicBezTo>
                  <a:cubicBezTo>
                    <a:pt x="20" y="6"/>
                    <a:pt x="18" y="13"/>
                    <a:pt x="18" y="16"/>
                  </a:cubicBezTo>
                  <a:cubicBezTo>
                    <a:pt x="18" y="19"/>
                    <a:pt x="12" y="21"/>
                    <a:pt x="13" y="24"/>
                  </a:cubicBezTo>
                  <a:cubicBezTo>
                    <a:pt x="14" y="26"/>
                    <a:pt x="12" y="28"/>
                    <a:pt x="10" y="27"/>
                  </a:cubicBezTo>
                  <a:cubicBezTo>
                    <a:pt x="8" y="25"/>
                    <a:pt x="7" y="22"/>
                    <a:pt x="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6" name="Freeform 60"/>
            <p:cNvSpPr>
              <a:spLocks/>
            </p:cNvSpPr>
            <p:nvPr/>
          </p:nvSpPr>
          <p:spPr bwMode="auto">
            <a:xfrm>
              <a:off x="11093451" y="5005388"/>
              <a:ext cx="68263" cy="63500"/>
            </a:xfrm>
            <a:custGeom>
              <a:avLst/>
              <a:gdLst>
                <a:gd name="T0" fmla="*/ 4 w 13"/>
                <a:gd name="T1" fmla="*/ 12 h 12"/>
                <a:gd name="T2" fmla="*/ 11 w 13"/>
                <a:gd name="T3" fmla="*/ 2 h 12"/>
                <a:gd name="T4" fmla="*/ 4 w 13"/>
                <a:gd name="T5" fmla="*/ 12 h 12"/>
              </a:gdLst>
              <a:ahLst/>
              <a:cxnLst>
                <a:cxn ang="0">
                  <a:pos x="T0" y="T1"/>
                </a:cxn>
                <a:cxn ang="0">
                  <a:pos x="T2" y="T3"/>
                </a:cxn>
                <a:cxn ang="0">
                  <a:pos x="T4" y="T5"/>
                </a:cxn>
              </a:cxnLst>
              <a:rect l="0" t="0" r="r" b="b"/>
              <a:pathLst>
                <a:path w="13" h="12">
                  <a:moveTo>
                    <a:pt x="4" y="12"/>
                  </a:moveTo>
                  <a:cubicBezTo>
                    <a:pt x="8" y="12"/>
                    <a:pt x="13" y="5"/>
                    <a:pt x="11" y="2"/>
                  </a:cubicBezTo>
                  <a:cubicBezTo>
                    <a:pt x="9" y="0"/>
                    <a:pt x="0"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7" name="Freeform 61"/>
            <p:cNvSpPr>
              <a:spLocks/>
            </p:cNvSpPr>
            <p:nvPr/>
          </p:nvSpPr>
          <p:spPr bwMode="auto">
            <a:xfrm>
              <a:off x="11442701" y="4811713"/>
              <a:ext cx="42863" cy="73025"/>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8" name="Freeform 62"/>
            <p:cNvSpPr>
              <a:spLocks/>
            </p:cNvSpPr>
            <p:nvPr/>
          </p:nvSpPr>
          <p:spPr bwMode="auto">
            <a:xfrm>
              <a:off x="12198351" y="5203825"/>
              <a:ext cx="106363" cy="136525"/>
            </a:xfrm>
            <a:custGeom>
              <a:avLst/>
              <a:gdLst>
                <a:gd name="T0" fmla="*/ 5 w 20"/>
                <a:gd name="T1" fmla="*/ 21 h 26"/>
                <a:gd name="T2" fmla="*/ 8 w 20"/>
                <a:gd name="T3" fmla="*/ 26 h 26"/>
                <a:gd name="T4" fmla="*/ 16 w 20"/>
                <a:gd name="T5" fmla="*/ 16 h 26"/>
                <a:gd name="T6" fmla="*/ 18 w 20"/>
                <a:gd name="T7" fmla="*/ 4 h 26"/>
                <a:gd name="T8" fmla="*/ 15 w 20"/>
                <a:gd name="T9" fmla="*/ 7 h 26"/>
                <a:gd name="T10" fmla="*/ 11 w 20"/>
                <a:gd name="T11" fmla="*/ 4 h 26"/>
                <a:gd name="T12" fmla="*/ 3 w 20"/>
                <a:gd name="T13" fmla="*/ 7 h 26"/>
                <a:gd name="T14" fmla="*/ 8 w 20"/>
                <a:gd name="T15" fmla="*/ 18 h 26"/>
                <a:gd name="T16" fmla="*/ 5 w 20"/>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6">
                  <a:moveTo>
                    <a:pt x="5" y="21"/>
                  </a:moveTo>
                  <a:cubicBezTo>
                    <a:pt x="2" y="20"/>
                    <a:pt x="3" y="25"/>
                    <a:pt x="8" y="26"/>
                  </a:cubicBezTo>
                  <a:cubicBezTo>
                    <a:pt x="12" y="26"/>
                    <a:pt x="16" y="18"/>
                    <a:pt x="16" y="16"/>
                  </a:cubicBezTo>
                  <a:cubicBezTo>
                    <a:pt x="15" y="14"/>
                    <a:pt x="20" y="5"/>
                    <a:pt x="18" y="4"/>
                  </a:cubicBezTo>
                  <a:cubicBezTo>
                    <a:pt x="17" y="3"/>
                    <a:pt x="16" y="6"/>
                    <a:pt x="15" y="7"/>
                  </a:cubicBezTo>
                  <a:cubicBezTo>
                    <a:pt x="13" y="7"/>
                    <a:pt x="11" y="0"/>
                    <a:pt x="11" y="4"/>
                  </a:cubicBezTo>
                  <a:cubicBezTo>
                    <a:pt x="10" y="8"/>
                    <a:pt x="7" y="3"/>
                    <a:pt x="3" y="7"/>
                  </a:cubicBezTo>
                  <a:cubicBezTo>
                    <a:pt x="0" y="12"/>
                    <a:pt x="5" y="16"/>
                    <a:pt x="8" y="18"/>
                  </a:cubicBezTo>
                  <a:cubicBezTo>
                    <a:pt x="10" y="19"/>
                    <a:pt x="8" y="21"/>
                    <a:pt x="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79" name="Freeform 63"/>
            <p:cNvSpPr>
              <a:spLocks/>
            </p:cNvSpPr>
            <p:nvPr/>
          </p:nvSpPr>
          <p:spPr bwMode="auto">
            <a:xfrm>
              <a:off x="12601576" y="5062538"/>
              <a:ext cx="85725" cy="88900"/>
            </a:xfrm>
            <a:custGeom>
              <a:avLst/>
              <a:gdLst>
                <a:gd name="T0" fmla="*/ 9 w 16"/>
                <a:gd name="T1" fmla="*/ 0 h 17"/>
                <a:gd name="T2" fmla="*/ 2 w 16"/>
                <a:gd name="T3" fmla="*/ 15 h 17"/>
                <a:gd name="T4" fmla="*/ 9 w 16"/>
                <a:gd name="T5" fmla="*/ 0 h 17"/>
              </a:gdLst>
              <a:ahLst/>
              <a:cxnLst>
                <a:cxn ang="0">
                  <a:pos x="T0" y="T1"/>
                </a:cxn>
                <a:cxn ang="0">
                  <a:pos x="T2" y="T3"/>
                </a:cxn>
                <a:cxn ang="0">
                  <a:pos x="T4" y="T5"/>
                </a:cxn>
              </a:cxnLst>
              <a:rect l="0" t="0" r="r" b="b"/>
              <a:pathLst>
                <a:path w="16" h="17">
                  <a:moveTo>
                    <a:pt x="9" y="0"/>
                  </a:moveTo>
                  <a:cubicBezTo>
                    <a:pt x="3" y="1"/>
                    <a:pt x="0" y="13"/>
                    <a:pt x="2" y="15"/>
                  </a:cubicBezTo>
                  <a:cubicBezTo>
                    <a:pt x="3" y="17"/>
                    <a:pt x="16"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0" name="Freeform 64"/>
            <p:cNvSpPr>
              <a:spLocks/>
            </p:cNvSpPr>
            <p:nvPr/>
          </p:nvSpPr>
          <p:spPr bwMode="auto">
            <a:xfrm>
              <a:off x="12825413" y="4989513"/>
              <a:ext cx="85725" cy="57150"/>
            </a:xfrm>
            <a:custGeom>
              <a:avLst/>
              <a:gdLst>
                <a:gd name="T0" fmla="*/ 3 w 16"/>
                <a:gd name="T1" fmla="*/ 11 h 11"/>
                <a:gd name="T2" fmla="*/ 14 w 16"/>
                <a:gd name="T3" fmla="*/ 3 h 11"/>
                <a:gd name="T4" fmla="*/ 7 w 16"/>
                <a:gd name="T5" fmla="*/ 1 h 11"/>
                <a:gd name="T6" fmla="*/ 3 w 16"/>
                <a:gd name="T7" fmla="*/ 11 h 11"/>
              </a:gdLst>
              <a:ahLst/>
              <a:cxnLst>
                <a:cxn ang="0">
                  <a:pos x="T0" y="T1"/>
                </a:cxn>
                <a:cxn ang="0">
                  <a:pos x="T2" y="T3"/>
                </a:cxn>
                <a:cxn ang="0">
                  <a:pos x="T4" y="T5"/>
                </a:cxn>
                <a:cxn ang="0">
                  <a:pos x="T6" y="T7"/>
                </a:cxn>
              </a:cxnLst>
              <a:rect l="0" t="0" r="r" b="b"/>
              <a:pathLst>
                <a:path w="16" h="11">
                  <a:moveTo>
                    <a:pt x="3" y="11"/>
                  </a:moveTo>
                  <a:cubicBezTo>
                    <a:pt x="6" y="11"/>
                    <a:pt x="13" y="5"/>
                    <a:pt x="14" y="3"/>
                  </a:cubicBezTo>
                  <a:cubicBezTo>
                    <a:pt x="16" y="2"/>
                    <a:pt x="13" y="0"/>
                    <a:pt x="7" y="1"/>
                  </a:cubicBezTo>
                  <a:cubicBezTo>
                    <a:pt x="1" y="3"/>
                    <a:pt x="0" y="11"/>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1" name="Freeform 65"/>
            <p:cNvSpPr>
              <a:spLocks/>
            </p:cNvSpPr>
            <p:nvPr/>
          </p:nvSpPr>
          <p:spPr bwMode="auto">
            <a:xfrm>
              <a:off x="12841288" y="4957763"/>
              <a:ext cx="58738" cy="26988"/>
            </a:xfrm>
            <a:custGeom>
              <a:avLst/>
              <a:gdLst>
                <a:gd name="T0" fmla="*/ 9 w 11"/>
                <a:gd name="T1" fmla="*/ 2 h 5"/>
                <a:gd name="T2" fmla="*/ 2 w 11"/>
                <a:gd name="T3" fmla="*/ 3 h 5"/>
                <a:gd name="T4" fmla="*/ 9 w 11"/>
                <a:gd name="T5" fmla="*/ 2 h 5"/>
              </a:gdLst>
              <a:ahLst/>
              <a:cxnLst>
                <a:cxn ang="0">
                  <a:pos x="T0" y="T1"/>
                </a:cxn>
                <a:cxn ang="0">
                  <a:pos x="T2" y="T3"/>
                </a:cxn>
                <a:cxn ang="0">
                  <a:pos x="T4" y="T5"/>
                </a:cxn>
              </a:cxnLst>
              <a:rect l="0" t="0" r="r" b="b"/>
              <a:pathLst>
                <a:path w="11" h="5">
                  <a:moveTo>
                    <a:pt x="9" y="2"/>
                  </a:moveTo>
                  <a:cubicBezTo>
                    <a:pt x="11" y="0"/>
                    <a:pt x="0" y="1"/>
                    <a:pt x="2" y="3"/>
                  </a:cubicBezTo>
                  <a:cubicBezTo>
                    <a:pt x="4" y="5"/>
                    <a:pt x="8"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2" name="Freeform 66"/>
            <p:cNvSpPr>
              <a:spLocks/>
            </p:cNvSpPr>
            <p:nvPr/>
          </p:nvSpPr>
          <p:spPr bwMode="auto">
            <a:xfrm>
              <a:off x="12144376" y="2852738"/>
              <a:ext cx="112713" cy="88900"/>
            </a:xfrm>
            <a:custGeom>
              <a:avLst/>
              <a:gdLst>
                <a:gd name="T0" fmla="*/ 12 w 21"/>
                <a:gd name="T1" fmla="*/ 11 h 17"/>
                <a:gd name="T2" fmla="*/ 20 w 21"/>
                <a:gd name="T3" fmla="*/ 17 h 17"/>
                <a:gd name="T4" fmla="*/ 12 w 21"/>
                <a:gd name="T5" fmla="*/ 7 h 17"/>
                <a:gd name="T6" fmla="*/ 5 w 21"/>
                <a:gd name="T7" fmla="*/ 1 h 17"/>
                <a:gd name="T8" fmla="*/ 12 w 21"/>
                <a:gd name="T9" fmla="*/ 11 h 17"/>
              </a:gdLst>
              <a:ahLst/>
              <a:cxnLst>
                <a:cxn ang="0">
                  <a:pos x="T0" y="T1"/>
                </a:cxn>
                <a:cxn ang="0">
                  <a:pos x="T2" y="T3"/>
                </a:cxn>
                <a:cxn ang="0">
                  <a:pos x="T4" y="T5"/>
                </a:cxn>
                <a:cxn ang="0">
                  <a:pos x="T6" y="T7"/>
                </a:cxn>
                <a:cxn ang="0">
                  <a:pos x="T8" y="T9"/>
                </a:cxn>
              </a:cxnLst>
              <a:rect l="0" t="0" r="r" b="b"/>
              <a:pathLst>
                <a:path w="21" h="17">
                  <a:moveTo>
                    <a:pt x="12" y="11"/>
                  </a:moveTo>
                  <a:cubicBezTo>
                    <a:pt x="15" y="12"/>
                    <a:pt x="17" y="17"/>
                    <a:pt x="20" y="17"/>
                  </a:cubicBezTo>
                  <a:cubicBezTo>
                    <a:pt x="21" y="16"/>
                    <a:pt x="15" y="10"/>
                    <a:pt x="12" y="7"/>
                  </a:cubicBezTo>
                  <a:cubicBezTo>
                    <a:pt x="9" y="3"/>
                    <a:pt x="9" y="0"/>
                    <a:pt x="5" y="1"/>
                  </a:cubicBezTo>
                  <a:cubicBezTo>
                    <a:pt x="0" y="2"/>
                    <a:pt x="9" y="10"/>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3" name="Freeform 67"/>
            <p:cNvSpPr>
              <a:spLocks/>
            </p:cNvSpPr>
            <p:nvPr/>
          </p:nvSpPr>
          <p:spPr bwMode="auto">
            <a:xfrm>
              <a:off x="12585701" y="2632075"/>
              <a:ext cx="579438" cy="184150"/>
            </a:xfrm>
            <a:custGeom>
              <a:avLst/>
              <a:gdLst>
                <a:gd name="T0" fmla="*/ 8 w 109"/>
                <a:gd name="T1" fmla="*/ 13 h 35"/>
                <a:gd name="T2" fmla="*/ 7 w 109"/>
                <a:gd name="T3" fmla="*/ 17 h 35"/>
                <a:gd name="T4" fmla="*/ 48 w 109"/>
                <a:gd name="T5" fmla="*/ 18 h 35"/>
                <a:gd name="T6" fmla="*/ 25 w 109"/>
                <a:gd name="T7" fmla="*/ 26 h 35"/>
                <a:gd name="T8" fmla="*/ 51 w 109"/>
                <a:gd name="T9" fmla="*/ 30 h 35"/>
                <a:gd name="T10" fmla="*/ 65 w 109"/>
                <a:gd name="T11" fmla="*/ 34 h 35"/>
                <a:gd name="T12" fmla="*/ 77 w 109"/>
                <a:gd name="T13" fmla="*/ 31 h 35"/>
                <a:gd name="T14" fmla="*/ 92 w 109"/>
                <a:gd name="T15" fmla="*/ 25 h 35"/>
                <a:gd name="T16" fmla="*/ 107 w 109"/>
                <a:gd name="T17" fmla="*/ 12 h 35"/>
                <a:gd name="T18" fmla="*/ 85 w 109"/>
                <a:gd name="T19" fmla="*/ 8 h 35"/>
                <a:gd name="T20" fmla="*/ 68 w 109"/>
                <a:gd name="T21" fmla="*/ 6 h 35"/>
                <a:gd name="T22" fmla="*/ 62 w 109"/>
                <a:gd name="T23" fmla="*/ 9 h 35"/>
                <a:gd name="T24" fmla="*/ 56 w 109"/>
                <a:gd name="T25" fmla="*/ 2 h 35"/>
                <a:gd name="T26" fmla="*/ 54 w 109"/>
                <a:gd name="T27" fmla="*/ 13 h 35"/>
                <a:gd name="T28" fmla="*/ 45 w 109"/>
                <a:gd name="T29" fmla="*/ 8 h 35"/>
                <a:gd name="T30" fmla="*/ 35 w 109"/>
                <a:gd name="T31" fmla="*/ 7 h 35"/>
                <a:gd name="T32" fmla="*/ 23 w 109"/>
                <a:gd name="T33" fmla="*/ 0 h 35"/>
                <a:gd name="T34" fmla="*/ 24 w 109"/>
                <a:gd name="T35" fmla="*/ 5 h 35"/>
                <a:gd name="T36" fmla="*/ 16 w 109"/>
                <a:gd name="T37" fmla="*/ 3 h 35"/>
                <a:gd name="T38" fmla="*/ 16 w 109"/>
                <a:gd name="T39" fmla="*/ 9 h 35"/>
                <a:gd name="T40" fmla="*/ 7 w 109"/>
                <a:gd name="T41" fmla="*/ 3 h 35"/>
                <a:gd name="T42" fmla="*/ 3 w 109"/>
                <a:gd name="T43" fmla="*/ 8 h 35"/>
                <a:gd name="T44" fmla="*/ 8 w 109"/>
                <a:gd name="T45"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35">
                  <a:moveTo>
                    <a:pt x="8" y="13"/>
                  </a:moveTo>
                  <a:cubicBezTo>
                    <a:pt x="11" y="14"/>
                    <a:pt x="5" y="14"/>
                    <a:pt x="7" y="17"/>
                  </a:cubicBezTo>
                  <a:cubicBezTo>
                    <a:pt x="15" y="24"/>
                    <a:pt x="44" y="16"/>
                    <a:pt x="48" y="18"/>
                  </a:cubicBezTo>
                  <a:cubicBezTo>
                    <a:pt x="52" y="20"/>
                    <a:pt x="23" y="23"/>
                    <a:pt x="25" y="26"/>
                  </a:cubicBezTo>
                  <a:cubicBezTo>
                    <a:pt x="26" y="29"/>
                    <a:pt x="49" y="32"/>
                    <a:pt x="51" y="30"/>
                  </a:cubicBezTo>
                  <a:cubicBezTo>
                    <a:pt x="53" y="28"/>
                    <a:pt x="57" y="34"/>
                    <a:pt x="65" y="34"/>
                  </a:cubicBezTo>
                  <a:cubicBezTo>
                    <a:pt x="72" y="35"/>
                    <a:pt x="72" y="31"/>
                    <a:pt x="77" y="31"/>
                  </a:cubicBezTo>
                  <a:cubicBezTo>
                    <a:pt x="83" y="31"/>
                    <a:pt x="92" y="28"/>
                    <a:pt x="92" y="25"/>
                  </a:cubicBezTo>
                  <a:cubicBezTo>
                    <a:pt x="92" y="21"/>
                    <a:pt x="109" y="17"/>
                    <a:pt x="107" y="12"/>
                  </a:cubicBezTo>
                  <a:cubicBezTo>
                    <a:pt x="106" y="6"/>
                    <a:pt x="90" y="10"/>
                    <a:pt x="85" y="8"/>
                  </a:cubicBezTo>
                  <a:cubicBezTo>
                    <a:pt x="81" y="6"/>
                    <a:pt x="70" y="3"/>
                    <a:pt x="68" y="6"/>
                  </a:cubicBezTo>
                  <a:cubicBezTo>
                    <a:pt x="67" y="10"/>
                    <a:pt x="64" y="11"/>
                    <a:pt x="62" y="9"/>
                  </a:cubicBezTo>
                  <a:cubicBezTo>
                    <a:pt x="61" y="8"/>
                    <a:pt x="63" y="0"/>
                    <a:pt x="56" y="2"/>
                  </a:cubicBezTo>
                  <a:cubicBezTo>
                    <a:pt x="48" y="4"/>
                    <a:pt x="55" y="12"/>
                    <a:pt x="54" y="13"/>
                  </a:cubicBezTo>
                  <a:cubicBezTo>
                    <a:pt x="52" y="14"/>
                    <a:pt x="45" y="11"/>
                    <a:pt x="45" y="8"/>
                  </a:cubicBezTo>
                  <a:cubicBezTo>
                    <a:pt x="44" y="4"/>
                    <a:pt x="36" y="12"/>
                    <a:pt x="35" y="7"/>
                  </a:cubicBezTo>
                  <a:cubicBezTo>
                    <a:pt x="34" y="3"/>
                    <a:pt x="25" y="0"/>
                    <a:pt x="23" y="0"/>
                  </a:cubicBezTo>
                  <a:cubicBezTo>
                    <a:pt x="21" y="1"/>
                    <a:pt x="25" y="3"/>
                    <a:pt x="24" y="5"/>
                  </a:cubicBezTo>
                  <a:cubicBezTo>
                    <a:pt x="23" y="7"/>
                    <a:pt x="18" y="3"/>
                    <a:pt x="16" y="3"/>
                  </a:cubicBezTo>
                  <a:cubicBezTo>
                    <a:pt x="14" y="3"/>
                    <a:pt x="17" y="7"/>
                    <a:pt x="16" y="9"/>
                  </a:cubicBezTo>
                  <a:cubicBezTo>
                    <a:pt x="15" y="11"/>
                    <a:pt x="11" y="3"/>
                    <a:pt x="7" y="3"/>
                  </a:cubicBezTo>
                  <a:cubicBezTo>
                    <a:pt x="4" y="3"/>
                    <a:pt x="5" y="7"/>
                    <a:pt x="3" y="8"/>
                  </a:cubicBezTo>
                  <a:cubicBezTo>
                    <a:pt x="0" y="8"/>
                    <a:pt x="6" y="11"/>
                    <a:pt x="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4" name="Freeform 68"/>
            <p:cNvSpPr>
              <a:spLocks/>
            </p:cNvSpPr>
            <p:nvPr/>
          </p:nvSpPr>
          <p:spPr bwMode="auto">
            <a:xfrm>
              <a:off x="12177713" y="2690813"/>
              <a:ext cx="822325" cy="465138"/>
            </a:xfrm>
            <a:custGeom>
              <a:avLst/>
              <a:gdLst>
                <a:gd name="T0" fmla="*/ 9 w 155"/>
                <a:gd name="T1" fmla="*/ 33 h 89"/>
                <a:gd name="T2" fmla="*/ 37 w 155"/>
                <a:gd name="T3" fmla="*/ 46 h 89"/>
                <a:gd name="T4" fmla="*/ 49 w 155"/>
                <a:gd name="T5" fmla="*/ 33 h 89"/>
                <a:gd name="T6" fmla="*/ 60 w 155"/>
                <a:gd name="T7" fmla="*/ 38 h 89"/>
                <a:gd name="T8" fmla="*/ 51 w 155"/>
                <a:gd name="T9" fmla="*/ 48 h 89"/>
                <a:gd name="T10" fmla="*/ 43 w 155"/>
                <a:gd name="T11" fmla="*/ 58 h 89"/>
                <a:gd name="T12" fmla="*/ 55 w 155"/>
                <a:gd name="T13" fmla="*/ 60 h 89"/>
                <a:gd name="T14" fmla="*/ 34 w 155"/>
                <a:gd name="T15" fmla="*/ 66 h 89"/>
                <a:gd name="T16" fmla="*/ 57 w 155"/>
                <a:gd name="T17" fmla="*/ 77 h 89"/>
                <a:gd name="T18" fmla="*/ 61 w 155"/>
                <a:gd name="T19" fmla="*/ 86 h 89"/>
                <a:gd name="T20" fmla="*/ 81 w 155"/>
                <a:gd name="T21" fmla="*/ 64 h 89"/>
                <a:gd name="T22" fmla="*/ 91 w 155"/>
                <a:gd name="T23" fmla="*/ 50 h 89"/>
                <a:gd name="T24" fmla="*/ 108 w 155"/>
                <a:gd name="T25" fmla="*/ 37 h 89"/>
                <a:gd name="T26" fmla="*/ 112 w 155"/>
                <a:gd name="T27" fmla="*/ 48 h 89"/>
                <a:gd name="T28" fmla="*/ 114 w 155"/>
                <a:gd name="T29" fmla="*/ 62 h 89"/>
                <a:gd name="T30" fmla="*/ 131 w 155"/>
                <a:gd name="T31" fmla="*/ 70 h 89"/>
                <a:gd name="T32" fmla="*/ 155 w 155"/>
                <a:gd name="T33" fmla="*/ 57 h 89"/>
                <a:gd name="T34" fmla="*/ 138 w 155"/>
                <a:gd name="T35" fmla="*/ 53 h 89"/>
                <a:gd name="T36" fmla="*/ 127 w 155"/>
                <a:gd name="T37" fmla="*/ 45 h 89"/>
                <a:gd name="T38" fmla="*/ 119 w 155"/>
                <a:gd name="T39" fmla="*/ 32 h 89"/>
                <a:gd name="T40" fmla="*/ 105 w 155"/>
                <a:gd name="T41" fmla="*/ 26 h 89"/>
                <a:gd name="T42" fmla="*/ 90 w 155"/>
                <a:gd name="T43" fmla="*/ 23 h 89"/>
                <a:gd name="T44" fmla="*/ 76 w 155"/>
                <a:gd name="T45" fmla="*/ 18 h 89"/>
                <a:gd name="T46" fmla="*/ 67 w 155"/>
                <a:gd name="T47" fmla="*/ 6 h 89"/>
                <a:gd name="T48" fmla="*/ 59 w 155"/>
                <a:gd name="T49" fmla="*/ 6 h 89"/>
                <a:gd name="T50" fmla="*/ 64 w 155"/>
                <a:gd name="T51" fmla="*/ 28 h 89"/>
                <a:gd name="T52" fmla="*/ 44 w 155"/>
                <a:gd name="T53" fmla="*/ 8 h 89"/>
                <a:gd name="T54" fmla="*/ 36 w 155"/>
                <a:gd name="T55" fmla="*/ 19 h 89"/>
                <a:gd name="T56" fmla="*/ 37 w 155"/>
                <a:gd name="T57" fmla="*/ 9 h 89"/>
                <a:gd name="T58" fmla="*/ 21 w 155"/>
                <a:gd name="T59" fmla="*/ 8 h 89"/>
                <a:gd name="T60" fmla="*/ 4 w 155"/>
                <a:gd name="T61" fmla="*/ 12 h 89"/>
                <a:gd name="T62" fmla="*/ 16 w 155"/>
                <a:gd name="T63"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89">
                  <a:moveTo>
                    <a:pt x="16" y="22"/>
                  </a:moveTo>
                  <a:cubicBezTo>
                    <a:pt x="21" y="23"/>
                    <a:pt x="11" y="28"/>
                    <a:pt x="9" y="33"/>
                  </a:cubicBezTo>
                  <a:cubicBezTo>
                    <a:pt x="8" y="38"/>
                    <a:pt x="17" y="42"/>
                    <a:pt x="21" y="45"/>
                  </a:cubicBezTo>
                  <a:cubicBezTo>
                    <a:pt x="24" y="49"/>
                    <a:pt x="33" y="48"/>
                    <a:pt x="37" y="46"/>
                  </a:cubicBezTo>
                  <a:cubicBezTo>
                    <a:pt x="40" y="44"/>
                    <a:pt x="39" y="37"/>
                    <a:pt x="43" y="38"/>
                  </a:cubicBezTo>
                  <a:cubicBezTo>
                    <a:pt x="47" y="38"/>
                    <a:pt x="45" y="34"/>
                    <a:pt x="49" y="33"/>
                  </a:cubicBezTo>
                  <a:cubicBezTo>
                    <a:pt x="52" y="31"/>
                    <a:pt x="53" y="36"/>
                    <a:pt x="50" y="39"/>
                  </a:cubicBezTo>
                  <a:cubicBezTo>
                    <a:pt x="47" y="43"/>
                    <a:pt x="55" y="43"/>
                    <a:pt x="60" y="38"/>
                  </a:cubicBezTo>
                  <a:cubicBezTo>
                    <a:pt x="64" y="34"/>
                    <a:pt x="65" y="38"/>
                    <a:pt x="64" y="42"/>
                  </a:cubicBezTo>
                  <a:cubicBezTo>
                    <a:pt x="63" y="46"/>
                    <a:pt x="54" y="44"/>
                    <a:pt x="51" y="48"/>
                  </a:cubicBezTo>
                  <a:cubicBezTo>
                    <a:pt x="47" y="53"/>
                    <a:pt x="37" y="49"/>
                    <a:pt x="33" y="54"/>
                  </a:cubicBezTo>
                  <a:cubicBezTo>
                    <a:pt x="28" y="59"/>
                    <a:pt x="37" y="60"/>
                    <a:pt x="43" y="58"/>
                  </a:cubicBezTo>
                  <a:cubicBezTo>
                    <a:pt x="49" y="57"/>
                    <a:pt x="61" y="56"/>
                    <a:pt x="66" y="57"/>
                  </a:cubicBezTo>
                  <a:cubicBezTo>
                    <a:pt x="70" y="58"/>
                    <a:pt x="63" y="60"/>
                    <a:pt x="55" y="60"/>
                  </a:cubicBezTo>
                  <a:cubicBezTo>
                    <a:pt x="48" y="60"/>
                    <a:pt x="45" y="62"/>
                    <a:pt x="45" y="64"/>
                  </a:cubicBezTo>
                  <a:cubicBezTo>
                    <a:pt x="46" y="66"/>
                    <a:pt x="35" y="62"/>
                    <a:pt x="34" y="66"/>
                  </a:cubicBezTo>
                  <a:cubicBezTo>
                    <a:pt x="34" y="71"/>
                    <a:pt x="44" y="73"/>
                    <a:pt x="46" y="75"/>
                  </a:cubicBezTo>
                  <a:cubicBezTo>
                    <a:pt x="47" y="78"/>
                    <a:pt x="54" y="76"/>
                    <a:pt x="57" y="77"/>
                  </a:cubicBezTo>
                  <a:cubicBezTo>
                    <a:pt x="60" y="78"/>
                    <a:pt x="52" y="80"/>
                    <a:pt x="51" y="81"/>
                  </a:cubicBezTo>
                  <a:cubicBezTo>
                    <a:pt x="50" y="82"/>
                    <a:pt x="59" y="84"/>
                    <a:pt x="61" y="86"/>
                  </a:cubicBezTo>
                  <a:cubicBezTo>
                    <a:pt x="62" y="89"/>
                    <a:pt x="68" y="88"/>
                    <a:pt x="68" y="84"/>
                  </a:cubicBezTo>
                  <a:cubicBezTo>
                    <a:pt x="68" y="80"/>
                    <a:pt x="74" y="67"/>
                    <a:pt x="81" y="64"/>
                  </a:cubicBezTo>
                  <a:cubicBezTo>
                    <a:pt x="89" y="61"/>
                    <a:pt x="84" y="59"/>
                    <a:pt x="85" y="54"/>
                  </a:cubicBezTo>
                  <a:cubicBezTo>
                    <a:pt x="86" y="50"/>
                    <a:pt x="92" y="54"/>
                    <a:pt x="91" y="50"/>
                  </a:cubicBezTo>
                  <a:cubicBezTo>
                    <a:pt x="89" y="47"/>
                    <a:pt x="90" y="45"/>
                    <a:pt x="95" y="41"/>
                  </a:cubicBezTo>
                  <a:cubicBezTo>
                    <a:pt x="99" y="36"/>
                    <a:pt x="102" y="39"/>
                    <a:pt x="108" y="37"/>
                  </a:cubicBezTo>
                  <a:cubicBezTo>
                    <a:pt x="114" y="34"/>
                    <a:pt x="117" y="39"/>
                    <a:pt x="110" y="39"/>
                  </a:cubicBezTo>
                  <a:cubicBezTo>
                    <a:pt x="105" y="40"/>
                    <a:pt x="108" y="46"/>
                    <a:pt x="112" y="48"/>
                  </a:cubicBezTo>
                  <a:cubicBezTo>
                    <a:pt x="117" y="49"/>
                    <a:pt x="113" y="51"/>
                    <a:pt x="116" y="52"/>
                  </a:cubicBezTo>
                  <a:cubicBezTo>
                    <a:pt x="120" y="52"/>
                    <a:pt x="119" y="58"/>
                    <a:pt x="114" y="62"/>
                  </a:cubicBezTo>
                  <a:cubicBezTo>
                    <a:pt x="110" y="67"/>
                    <a:pt x="115" y="68"/>
                    <a:pt x="125" y="65"/>
                  </a:cubicBezTo>
                  <a:cubicBezTo>
                    <a:pt x="134" y="61"/>
                    <a:pt x="128" y="68"/>
                    <a:pt x="131" y="70"/>
                  </a:cubicBezTo>
                  <a:cubicBezTo>
                    <a:pt x="134" y="73"/>
                    <a:pt x="141" y="68"/>
                    <a:pt x="145" y="64"/>
                  </a:cubicBezTo>
                  <a:cubicBezTo>
                    <a:pt x="149" y="59"/>
                    <a:pt x="155" y="60"/>
                    <a:pt x="155" y="57"/>
                  </a:cubicBezTo>
                  <a:cubicBezTo>
                    <a:pt x="155" y="54"/>
                    <a:pt x="151" y="54"/>
                    <a:pt x="147" y="55"/>
                  </a:cubicBezTo>
                  <a:cubicBezTo>
                    <a:pt x="144" y="57"/>
                    <a:pt x="135" y="56"/>
                    <a:pt x="138" y="53"/>
                  </a:cubicBezTo>
                  <a:cubicBezTo>
                    <a:pt x="141" y="50"/>
                    <a:pt x="140" y="48"/>
                    <a:pt x="136" y="48"/>
                  </a:cubicBezTo>
                  <a:cubicBezTo>
                    <a:pt x="131" y="49"/>
                    <a:pt x="123" y="47"/>
                    <a:pt x="127" y="45"/>
                  </a:cubicBezTo>
                  <a:cubicBezTo>
                    <a:pt x="131" y="44"/>
                    <a:pt x="124" y="39"/>
                    <a:pt x="121" y="39"/>
                  </a:cubicBezTo>
                  <a:cubicBezTo>
                    <a:pt x="117" y="39"/>
                    <a:pt x="118" y="35"/>
                    <a:pt x="119" y="32"/>
                  </a:cubicBezTo>
                  <a:cubicBezTo>
                    <a:pt x="119" y="30"/>
                    <a:pt x="109" y="28"/>
                    <a:pt x="111" y="27"/>
                  </a:cubicBezTo>
                  <a:cubicBezTo>
                    <a:pt x="113" y="26"/>
                    <a:pt x="106" y="24"/>
                    <a:pt x="105" y="26"/>
                  </a:cubicBezTo>
                  <a:cubicBezTo>
                    <a:pt x="103" y="28"/>
                    <a:pt x="100" y="28"/>
                    <a:pt x="100" y="25"/>
                  </a:cubicBezTo>
                  <a:cubicBezTo>
                    <a:pt x="100" y="22"/>
                    <a:pt x="93" y="22"/>
                    <a:pt x="90" y="23"/>
                  </a:cubicBezTo>
                  <a:cubicBezTo>
                    <a:pt x="87" y="23"/>
                    <a:pt x="88" y="16"/>
                    <a:pt x="85" y="14"/>
                  </a:cubicBezTo>
                  <a:cubicBezTo>
                    <a:pt x="82" y="12"/>
                    <a:pt x="78" y="18"/>
                    <a:pt x="76" y="18"/>
                  </a:cubicBezTo>
                  <a:cubicBezTo>
                    <a:pt x="74" y="17"/>
                    <a:pt x="78" y="13"/>
                    <a:pt x="79" y="10"/>
                  </a:cubicBezTo>
                  <a:cubicBezTo>
                    <a:pt x="80" y="7"/>
                    <a:pt x="69" y="3"/>
                    <a:pt x="67" y="6"/>
                  </a:cubicBezTo>
                  <a:cubicBezTo>
                    <a:pt x="66" y="9"/>
                    <a:pt x="64" y="1"/>
                    <a:pt x="61" y="1"/>
                  </a:cubicBezTo>
                  <a:cubicBezTo>
                    <a:pt x="59" y="0"/>
                    <a:pt x="61" y="6"/>
                    <a:pt x="59" y="6"/>
                  </a:cubicBezTo>
                  <a:cubicBezTo>
                    <a:pt x="56" y="7"/>
                    <a:pt x="53" y="9"/>
                    <a:pt x="57" y="11"/>
                  </a:cubicBezTo>
                  <a:cubicBezTo>
                    <a:pt x="61" y="14"/>
                    <a:pt x="65" y="26"/>
                    <a:pt x="64" y="28"/>
                  </a:cubicBezTo>
                  <a:cubicBezTo>
                    <a:pt x="64" y="30"/>
                    <a:pt x="52" y="19"/>
                    <a:pt x="52" y="14"/>
                  </a:cubicBezTo>
                  <a:cubicBezTo>
                    <a:pt x="51" y="9"/>
                    <a:pt x="45" y="5"/>
                    <a:pt x="44" y="8"/>
                  </a:cubicBezTo>
                  <a:cubicBezTo>
                    <a:pt x="42" y="12"/>
                    <a:pt x="38" y="14"/>
                    <a:pt x="39" y="17"/>
                  </a:cubicBezTo>
                  <a:cubicBezTo>
                    <a:pt x="40" y="21"/>
                    <a:pt x="36" y="22"/>
                    <a:pt x="36" y="19"/>
                  </a:cubicBezTo>
                  <a:cubicBezTo>
                    <a:pt x="36" y="16"/>
                    <a:pt x="30" y="13"/>
                    <a:pt x="28" y="13"/>
                  </a:cubicBezTo>
                  <a:cubicBezTo>
                    <a:pt x="25" y="12"/>
                    <a:pt x="33" y="11"/>
                    <a:pt x="37" y="9"/>
                  </a:cubicBezTo>
                  <a:cubicBezTo>
                    <a:pt x="41" y="7"/>
                    <a:pt x="34" y="5"/>
                    <a:pt x="31" y="7"/>
                  </a:cubicBezTo>
                  <a:cubicBezTo>
                    <a:pt x="27" y="9"/>
                    <a:pt x="23" y="6"/>
                    <a:pt x="21" y="8"/>
                  </a:cubicBezTo>
                  <a:cubicBezTo>
                    <a:pt x="19" y="11"/>
                    <a:pt x="17" y="8"/>
                    <a:pt x="13" y="8"/>
                  </a:cubicBezTo>
                  <a:cubicBezTo>
                    <a:pt x="10" y="7"/>
                    <a:pt x="7" y="13"/>
                    <a:pt x="4" y="12"/>
                  </a:cubicBezTo>
                  <a:cubicBezTo>
                    <a:pt x="2" y="11"/>
                    <a:pt x="0" y="17"/>
                    <a:pt x="4" y="23"/>
                  </a:cubicBezTo>
                  <a:cubicBezTo>
                    <a:pt x="8" y="29"/>
                    <a:pt x="11" y="21"/>
                    <a:pt x="16"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5" name="Freeform 69"/>
            <p:cNvSpPr>
              <a:spLocks/>
            </p:cNvSpPr>
            <p:nvPr/>
          </p:nvSpPr>
          <p:spPr bwMode="auto">
            <a:xfrm>
              <a:off x="22785388" y="4559300"/>
              <a:ext cx="201613" cy="74613"/>
            </a:xfrm>
            <a:custGeom>
              <a:avLst/>
              <a:gdLst>
                <a:gd name="T0" fmla="*/ 17 w 38"/>
                <a:gd name="T1" fmla="*/ 2 h 14"/>
                <a:gd name="T2" fmla="*/ 3 w 38"/>
                <a:gd name="T3" fmla="*/ 6 h 14"/>
                <a:gd name="T4" fmla="*/ 24 w 38"/>
                <a:gd name="T5" fmla="*/ 11 h 14"/>
                <a:gd name="T6" fmla="*/ 38 w 38"/>
                <a:gd name="T7" fmla="*/ 9 h 14"/>
                <a:gd name="T8" fmla="*/ 17 w 38"/>
                <a:gd name="T9" fmla="*/ 2 h 14"/>
              </a:gdLst>
              <a:ahLst/>
              <a:cxnLst>
                <a:cxn ang="0">
                  <a:pos x="T0" y="T1"/>
                </a:cxn>
                <a:cxn ang="0">
                  <a:pos x="T2" y="T3"/>
                </a:cxn>
                <a:cxn ang="0">
                  <a:pos x="T4" y="T5"/>
                </a:cxn>
                <a:cxn ang="0">
                  <a:pos x="T6" y="T7"/>
                </a:cxn>
                <a:cxn ang="0">
                  <a:pos x="T8" y="T9"/>
                </a:cxn>
              </a:cxnLst>
              <a:rect l="0" t="0" r="r" b="b"/>
              <a:pathLst>
                <a:path w="38" h="14">
                  <a:moveTo>
                    <a:pt x="17" y="2"/>
                  </a:moveTo>
                  <a:cubicBezTo>
                    <a:pt x="15" y="4"/>
                    <a:pt x="0" y="3"/>
                    <a:pt x="3" y="6"/>
                  </a:cubicBezTo>
                  <a:cubicBezTo>
                    <a:pt x="6" y="9"/>
                    <a:pt x="18" y="8"/>
                    <a:pt x="24" y="11"/>
                  </a:cubicBezTo>
                  <a:cubicBezTo>
                    <a:pt x="30" y="14"/>
                    <a:pt x="38" y="12"/>
                    <a:pt x="38" y="9"/>
                  </a:cubicBezTo>
                  <a:cubicBezTo>
                    <a:pt x="38" y="6"/>
                    <a:pt x="19" y="0"/>
                    <a:pt x="1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6" name="Freeform 70"/>
            <p:cNvSpPr>
              <a:spLocks/>
            </p:cNvSpPr>
            <p:nvPr/>
          </p:nvSpPr>
          <p:spPr bwMode="auto">
            <a:xfrm>
              <a:off x="19304001" y="6351588"/>
              <a:ext cx="701675" cy="555625"/>
            </a:xfrm>
            <a:custGeom>
              <a:avLst/>
              <a:gdLst>
                <a:gd name="T0" fmla="*/ 53 w 132"/>
                <a:gd name="T1" fmla="*/ 78 h 106"/>
                <a:gd name="T2" fmla="*/ 40 w 132"/>
                <a:gd name="T3" fmla="*/ 80 h 106"/>
                <a:gd name="T4" fmla="*/ 23 w 132"/>
                <a:gd name="T5" fmla="*/ 81 h 106"/>
                <a:gd name="T6" fmla="*/ 6 w 132"/>
                <a:gd name="T7" fmla="*/ 94 h 106"/>
                <a:gd name="T8" fmla="*/ 6 w 132"/>
                <a:gd name="T9" fmla="*/ 100 h 106"/>
                <a:gd name="T10" fmla="*/ 18 w 132"/>
                <a:gd name="T11" fmla="*/ 97 h 106"/>
                <a:gd name="T12" fmla="*/ 46 w 132"/>
                <a:gd name="T13" fmla="*/ 90 h 106"/>
                <a:gd name="T14" fmla="*/ 51 w 132"/>
                <a:gd name="T15" fmla="*/ 100 h 106"/>
                <a:gd name="T16" fmla="*/ 64 w 132"/>
                <a:gd name="T17" fmla="*/ 100 h 106"/>
                <a:gd name="T18" fmla="*/ 68 w 132"/>
                <a:gd name="T19" fmla="*/ 92 h 106"/>
                <a:gd name="T20" fmla="*/ 72 w 132"/>
                <a:gd name="T21" fmla="*/ 90 h 106"/>
                <a:gd name="T22" fmla="*/ 86 w 132"/>
                <a:gd name="T23" fmla="*/ 89 h 106"/>
                <a:gd name="T24" fmla="*/ 94 w 132"/>
                <a:gd name="T25" fmla="*/ 90 h 106"/>
                <a:gd name="T26" fmla="*/ 101 w 132"/>
                <a:gd name="T27" fmla="*/ 83 h 106"/>
                <a:gd name="T28" fmla="*/ 112 w 132"/>
                <a:gd name="T29" fmla="*/ 82 h 106"/>
                <a:gd name="T30" fmla="*/ 115 w 132"/>
                <a:gd name="T31" fmla="*/ 66 h 106"/>
                <a:gd name="T32" fmla="*/ 117 w 132"/>
                <a:gd name="T33" fmla="*/ 48 h 106"/>
                <a:gd name="T34" fmla="*/ 128 w 132"/>
                <a:gd name="T35" fmla="*/ 36 h 106"/>
                <a:gd name="T36" fmla="*/ 122 w 132"/>
                <a:gd name="T37" fmla="*/ 6 h 106"/>
                <a:gd name="T38" fmla="*/ 108 w 132"/>
                <a:gd name="T39" fmla="*/ 10 h 106"/>
                <a:gd name="T40" fmla="*/ 106 w 132"/>
                <a:gd name="T41" fmla="*/ 25 h 106"/>
                <a:gd name="T42" fmla="*/ 100 w 132"/>
                <a:gd name="T43" fmla="*/ 40 h 106"/>
                <a:gd name="T44" fmla="*/ 93 w 132"/>
                <a:gd name="T45" fmla="*/ 51 h 106"/>
                <a:gd name="T46" fmla="*/ 83 w 132"/>
                <a:gd name="T47" fmla="*/ 59 h 106"/>
                <a:gd name="T48" fmla="*/ 76 w 132"/>
                <a:gd name="T49" fmla="*/ 55 h 106"/>
                <a:gd name="T50" fmla="*/ 67 w 132"/>
                <a:gd name="T51" fmla="*/ 64 h 106"/>
                <a:gd name="T52" fmla="*/ 60 w 132"/>
                <a:gd name="T53" fmla="*/ 76 h 106"/>
                <a:gd name="T54" fmla="*/ 53 w 132"/>
                <a:gd name="T55"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2" h="106">
                  <a:moveTo>
                    <a:pt x="53" y="78"/>
                  </a:moveTo>
                  <a:cubicBezTo>
                    <a:pt x="54" y="75"/>
                    <a:pt x="47" y="77"/>
                    <a:pt x="40" y="80"/>
                  </a:cubicBezTo>
                  <a:cubicBezTo>
                    <a:pt x="32" y="83"/>
                    <a:pt x="27" y="76"/>
                    <a:pt x="23" y="81"/>
                  </a:cubicBezTo>
                  <a:cubicBezTo>
                    <a:pt x="19" y="85"/>
                    <a:pt x="11" y="93"/>
                    <a:pt x="6" y="94"/>
                  </a:cubicBezTo>
                  <a:cubicBezTo>
                    <a:pt x="0" y="95"/>
                    <a:pt x="3" y="101"/>
                    <a:pt x="6" y="100"/>
                  </a:cubicBezTo>
                  <a:cubicBezTo>
                    <a:pt x="10" y="98"/>
                    <a:pt x="16" y="100"/>
                    <a:pt x="18" y="97"/>
                  </a:cubicBezTo>
                  <a:cubicBezTo>
                    <a:pt x="20" y="94"/>
                    <a:pt x="36" y="91"/>
                    <a:pt x="46" y="90"/>
                  </a:cubicBezTo>
                  <a:cubicBezTo>
                    <a:pt x="56" y="90"/>
                    <a:pt x="50" y="95"/>
                    <a:pt x="51" y="100"/>
                  </a:cubicBezTo>
                  <a:cubicBezTo>
                    <a:pt x="52" y="106"/>
                    <a:pt x="60" y="105"/>
                    <a:pt x="64" y="100"/>
                  </a:cubicBezTo>
                  <a:cubicBezTo>
                    <a:pt x="69" y="95"/>
                    <a:pt x="72" y="95"/>
                    <a:pt x="68" y="92"/>
                  </a:cubicBezTo>
                  <a:cubicBezTo>
                    <a:pt x="65" y="89"/>
                    <a:pt x="69" y="86"/>
                    <a:pt x="72" y="90"/>
                  </a:cubicBezTo>
                  <a:cubicBezTo>
                    <a:pt x="74" y="94"/>
                    <a:pt x="83" y="95"/>
                    <a:pt x="86" y="89"/>
                  </a:cubicBezTo>
                  <a:cubicBezTo>
                    <a:pt x="89" y="84"/>
                    <a:pt x="90" y="90"/>
                    <a:pt x="94" y="90"/>
                  </a:cubicBezTo>
                  <a:cubicBezTo>
                    <a:pt x="98" y="90"/>
                    <a:pt x="101" y="80"/>
                    <a:pt x="101" y="83"/>
                  </a:cubicBezTo>
                  <a:cubicBezTo>
                    <a:pt x="101" y="87"/>
                    <a:pt x="108" y="86"/>
                    <a:pt x="112" y="82"/>
                  </a:cubicBezTo>
                  <a:cubicBezTo>
                    <a:pt x="116" y="77"/>
                    <a:pt x="112" y="70"/>
                    <a:pt x="115" y="66"/>
                  </a:cubicBezTo>
                  <a:cubicBezTo>
                    <a:pt x="117" y="62"/>
                    <a:pt x="120" y="53"/>
                    <a:pt x="117" y="48"/>
                  </a:cubicBezTo>
                  <a:cubicBezTo>
                    <a:pt x="115" y="43"/>
                    <a:pt x="123" y="40"/>
                    <a:pt x="128" y="36"/>
                  </a:cubicBezTo>
                  <a:cubicBezTo>
                    <a:pt x="132" y="32"/>
                    <a:pt x="123" y="12"/>
                    <a:pt x="122" y="6"/>
                  </a:cubicBezTo>
                  <a:cubicBezTo>
                    <a:pt x="122" y="0"/>
                    <a:pt x="111" y="8"/>
                    <a:pt x="108" y="10"/>
                  </a:cubicBezTo>
                  <a:cubicBezTo>
                    <a:pt x="105" y="12"/>
                    <a:pt x="102" y="22"/>
                    <a:pt x="106" y="25"/>
                  </a:cubicBezTo>
                  <a:cubicBezTo>
                    <a:pt x="110" y="28"/>
                    <a:pt x="100" y="34"/>
                    <a:pt x="100" y="40"/>
                  </a:cubicBezTo>
                  <a:cubicBezTo>
                    <a:pt x="101" y="46"/>
                    <a:pt x="94" y="46"/>
                    <a:pt x="93" y="51"/>
                  </a:cubicBezTo>
                  <a:cubicBezTo>
                    <a:pt x="92" y="56"/>
                    <a:pt x="89" y="55"/>
                    <a:pt x="83" y="59"/>
                  </a:cubicBezTo>
                  <a:cubicBezTo>
                    <a:pt x="77" y="63"/>
                    <a:pt x="74" y="58"/>
                    <a:pt x="76" y="55"/>
                  </a:cubicBezTo>
                  <a:cubicBezTo>
                    <a:pt x="77" y="52"/>
                    <a:pt x="67" y="57"/>
                    <a:pt x="67" y="64"/>
                  </a:cubicBezTo>
                  <a:cubicBezTo>
                    <a:pt x="68" y="72"/>
                    <a:pt x="58" y="72"/>
                    <a:pt x="60" y="76"/>
                  </a:cubicBezTo>
                  <a:cubicBezTo>
                    <a:pt x="63" y="79"/>
                    <a:pt x="53" y="81"/>
                    <a:pt x="53"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7" name="Freeform 71"/>
            <p:cNvSpPr>
              <a:spLocks/>
            </p:cNvSpPr>
            <p:nvPr/>
          </p:nvSpPr>
          <p:spPr bwMode="auto">
            <a:xfrm>
              <a:off x="19235738" y="6880225"/>
              <a:ext cx="169863" cy="188913"/>
            </a:xfrm>
            <a:custGeom>
              <a:avLst/>
              <a:gdLst>
                <a:gd name="T0" fmla="*/ 7 w 32"/>
                <a:gd name="T1" fmla="*/ 5 h 36"/>
                <a:gd name="T2" fmla="*/ 2 w 32"/>
                <a:gd name="T3" fmla="*/ 13 h 36"/>
                <a:gd name="T4" fmla="*/ 8 w 32"/>
                <a:gd name="T5" fmla="*/ 10 h 36"/>
                <a:gd name="T6" fmla="*/ 10 w 32"/>
                <a:gd name="T7" fmla="*/ 21 h 36"/>
                <a:gd name="T8" fmla="*/ 14 w 32"/>
                <a:gd name="T9" fmla="*/ 35 h 36"/>
                <a:gd name="T10" fmla="*/ 27 w 32"/>
                <a:gd name="T11" fmla="*/ 16 h 36"/>
                <a:gd name="T12" fmla="*/ 25 w 32"/>
                <a:gd name="T13" fmla="*/ 9 h 36"/>
                <a:gd name="T14" fmla="*/ 17 w 32"/>
                <a:gd name="T15" fmla="*/ 3 h 36"/>
                <a:gd name="T16" fmla="*/ 7 w 32"/>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6">
                  <a:moveTo>
                    <a:pt x="7" y="5"/>
                  </a:moveTo>
                  <a:cubicBezTo>
                    <a:pt x="2" y="9"/>
                    <a:pt x="0" y="10"/>
                    <a:pt x="2" y="13"/>
                  </a:cubicBezTo>
                  <a:cubicBezTo>
                    <a:pt x="4" y="17"/>
                    <a:pt x="7" y="14"/>
                    <a:pt x="8" y="10"/>
                  </a:cubicBezTo>
                  <a:cubicBezTo>
                    <a:pt x="10" y="6"/>
                    <a:pt x="13" y="15"/>
                    <a:pt x="10" y="21"/>
                  </a:cubicBezTo>
                  <a:cubicBezTo>
                    <a:pt x="7" y="27"/>
                    <a:pt x="10" y="36"/>
                    <a:pt x="14" y="35"/>
                  </a:cubicBezTo>
                  <a:cubicBezTo>
                    <a:pt x="18" y="34"/>
                    <a:pt x="22" y="22"/>
                    <a:pt x="27" y="16"/>
                  </a:cubicBezTo>
                  <a:cubicBezTo>
                    <a:pt x="32" y="10"/>
                    <a:pt x="25" y="12"/>
                    <a:pt x="25" y="9"/>
                  </a:cubicBezTo>
                  <a:cubicBezTo>
                    <a:pt x="25" y="5"/>
                    <a:pt x="17" y="6"/>
                    <a:pt x="17" y="3"/>
                  </a:cubicBezTo>
                  <a:cubicBezTo>
                    <a:pt x="17" y="0"/>
                    <a:pt x="12" y="2"/>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8" name="Freeform 72"/>
            <p:cNvSpPr>
              <a:spLocks/>
            </p:cNvSpPr>
            <p:nvPr/>
          </p:nvSpPr>
          <p:spPr bwMode="auto">
            <a:xfrm>
              <a:off x="19856451" y="6053138"/>
              <a:ext cx="404813" cy="314325"/>
            </a:xfrm>
            <a:custGeom>
              <a:avLst/>
              <a:gdLst>
                <a:gd name="T0" fmla="*/ 9 w 76"/>
                <a:gd name="T1" fmla="*/ 35 h 60"/>
                <a:gd name="T2" fmla="*/ 4 w 76"/>
                <a:gd name="T3" fmla="*/ 42 h 60"/>
                <a:gd name="T4" fmla="*/ 2 w 76"/>
                <a:gd name="T5" fmla="*/ 48 h 60"/>
                <a:gd name="T6" fmla="*/ 2 w 76"/>
                <a:gd name="T7" fmla="*/ 57 h 60"/>
                <a:gd name="T8" fmla="*/ 8 w 76"/>
                <a:gd name="T9" fmla="*/ 55 h 60"/>
                <a:gd name="T10" fmla="*/ 14 w 76"/>
                <a:gd name="T11" fmla="*/ 53 h 60"/>
                <a:gd name="T12" fmla="*/ 7 w 76"/>
                <a:gd name="T13" fmla="*/ 45 h 60"/>
                <a:gd name="T14" fmla="*/ 17 w 76"/>
                <a:gd name="T15" fmla="*/ 44 h 60"/>
                <a:gd name="T16" fmla="*/ 34 w 76"/>
                <a:gd name="T17" fmla="*/ 48 h 60"/>
                <a:gd name="T18" fmla="*/ 41 w 76"/>
                <a:gd name="T19" fmla="*/ 45 h 60"/>
                <a:gd name="T20" fmla="*/ 57 w 76"/>
                <a:gd name="T21" fmla="*/ 38 h 60"/>
                <a:gd name="T22" fmla="*/ 63 w 76"/>
                <a:gd name="T23" fmla="*/ 32 h 60"/>
                <a:gd name="T24" fmla="*/ 76 w 76"/>
                <a:gd name="T25" fmla="*/ 18 h 60"/>
                <a:gd name="T26" fmla="*/ 65 w 76"/>
                <a:gd name="T27" fmla="*/ 21 h 60"/>
                <a:gd name="T28" fmla="*/ 54 w 76"/>
                <a:gd name="T29" fmla="*/ 24 h 60"/>
                <a:gd name="T30" fmla="*/ 29 w 76"/>
                <a:gd name="T31" fmla="*/ 6 h 60"/>
                <a:gd name="T32" fmla="*/ 22 w 76"/>
                <a:gd name="T33" fmla="*/ 9 h 60"/>
                <a:gd name="T34" fmla="*/ 21 w 76"/>
                <a:gd name="T35" fmla="*/ 21 h 60"/>
                <a:gd name="T36" fmla="*/ 18 w 76"/>
                <a:gd name="T37" fmla="*/ 31 h 60"/>
                <a:gd name="T38" fmla="*/ 9 w 76"/>
                <a:gd name="T39"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60">
                  <a:moveTo>
                    <a:pt x="9" y="35"/>
                  </a:moveTo>
                  <a:cubicBezTo>
                    <a:pt x="5" y="36"/>
                    <a:pt x="9" y="40"/>
                    <a:pt x="4" y="42"/>
                  </a:cubicBezTo>
                  <a:cubicBezTo>
                    <a:pt x="0" y="44"/>
                    <a:pt x="0" y="47"/>
                    <a:pt x="2" y="48"/>
                  </a:cubicBezTo>
                  <a:cubicBezTo>
                    <a:pt x="5" y="50"/>
                    <a:pt x="3" y="54"/>
                    <a:pt x="2" y="57"/>
                  </a:cubicBezTo>
                  <a:cubicBezTo>
                    <a:pt x="2" y="60"/>
                    <a:pt x="5" y="58"/>
                    <a:pt x="8" y="55"/>
                  </a:cubicBezTo>
                  <a:cubicBezTo>
                    <a:pt x="11" y="52"/>
                    <a:pt x="13" y="56"/>
                    <a:pt x="14" y="53"/>
                  </a:cubicBezTo>
                  <a:cubicBezTo>
                    <a:pt x="15" y="50"/>
                    <a:pt x="7" y="48"/>
                    <a:pt x="7" y="45"/>
                  </a:cubicBezTo>
                  <a:cubicBezTo>
                    <a:pt x="8" y="42"/>
                    <a:pt x="13" y="46"/>
                    <a:pt x="17" y="44"/>
                  </a:cubicBezTo>
                  <a:cubicBezTo>
                    <a:pt x="21" y="42"/>
                    <a:pt x="29" y="44"/>
                    <a:pt x="34" y="48"/>
                  </a:cubicBezTo>
                  <a:cubicBezTo>
                    <a:pt x="39" y="52"/>
                    <a:pt x="40" y="51"/>
                    <a:pt x="41" y="45"/>
                  </a:cubicBezTo>
                  <a:cubicBezTo>
                    <a:pt x="42" y="40"/>
                    <a:pt x="50" y="38"/>
                    <a:pt x="57" y="38"/>
                  </a:cubicBezTo>
                  <a:cubicBezTo>
                    <a:pt x="65" y="38"/>
                    <a:pt x="66" y="34"/>
                    <a:pt x="63" y="32"/>
                  </a:cubicBezTo>
                  <a:cubicBezTo>
                    <a:pt x="61" y="31"/>
                    <a:pt x="76" y="21"/>
                    <a:pt x="76" y="18"/>
                  </a:cubicBezTo>
                  <a:cubicBezTo>
                    <a:pt x="75" y="16"/>
                    <a:pt x="68" y="24"/>
                    <a:pt x="65" y="21"/>
                  </a:cubicBezTo>
                  <a:cubicBezTo>
                    <a:pt x="63" y="18"/>
                    <a:pt x="59" y="23"/>
                    <a:pt x="54" y="24"/>
                  </a:cubicBezTo>
                  <a:cubicBezTo>
                    <a:pt x="49" y="25"/>
                    <a:pt x="33" y="12"/>
                    <a:pt x="29" y="6"/>
                  </a:cubicBezTo>
                  <a:cubicBezTo>
                    <a:pt x="25" y="0"/>
                    <a:pt x="19" y="5"/>
                    <a:pt x="22" y="9"/>
                  </a:cubicBezTo>
                  <a:cubicBezTo>
                    <a:pt x="25" y="14"/>
                    <a:pt x="21" y="15"/>
                    <a:pt x="21" y="21"/>
                  </a:cubicBezTo>
                  <a:cubicBezTo>
                    <a:pt x="21" y="27"/>
                    <a:pt x="17" y="27"/>
                    <a:pt x="18" y="31"/>
                  </a:cubicBezTo>
                  <a:cubicBezTo>
                    <a:pt x="19" y="35"/>
                    <a:pt x="13" y="34"/>
                    <a:pt x="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89" name="Freeform 73"/>
            <p:cNvSpPr>
              <a:spLocks/>
            </p:cNvSpPr>
            <p:nvPr/>
          </p:nvSpPr>
          <p:spPr bwMode="auto">
            <a:xfrm>
              <a:off x="19400838" y="6838950"/>
              <a:ext cx="147638" cy="120650"/>
            </a:xfrm>
            <a:custGeom>
              <a:avLst/>
              <a:gdLst>
                <a:gd name="T0" fmla="*/ 11 w 28"/>
                <a:gd name="T1" fmla="*/ 19 h 23"/>
                <a:gd name="T2" fmla="*/ 20 w 28"/>
                <a:gd name="T3" fmla="*/ 15 h 23"/>
                <a:gd name="T4" fmla="*/ 28 w 28"/>
                <a:gd name="T5" fmla="*/ 5 h 23"/>
                <a:gd name="T6" fmla="*/ 17 w 28"/>
                <a:gd name="T7" fmla="*/ 4 h 23"/>
                <a:gd name="T8" fmla="*/ 6 w 28"/>
                <a:gd name="T9" fmla="*/ 7 h 23"/>
                <a:gd name="T10" fmla="*/ 4 w 28"/>
                <a:gd name="T11" fmla="*/ 22 h 23"/>
                <a:gd name="T12" fmla="*/ 11 w 28"/>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28" h="23">
                  <a:moveTo>
                    <a:pt x="11" y="19"/>
                  </a:moveTo>
                  <a:cubicBezTo>
                    <a:pt x="12" y="15"/>
                    <a:pt x="17" y="13"/>
                    <a:pt x="20" y="15"/>
                  </a:cubicBezTo>
                  <a:cubicBezTo>
                    <a:pt x="24" y="17"/>
                    <a:pt x="28" y="10"/>
                    <a:pt x="28" y="5"/>
                  </a:cubicBezTo>
                  <a:cubicBezTo>
                    <a:pt x="28" y="0"/>
                    <a:pt x="18" y="0"/>
                    <a:pt x="17" y="4"/>
                  </a:cubicBezTo>
                  <a:cubicBezTo>
                    <a:pt x="15" y="7"/>
                    <a:pt x="11" y="6"/>
                    <a:pt x="6" y="7"/>
                  </a:cubicBezTo>
                  <a:cubicBezTo>
                    <a:pt x="1" y="8"/>
                    <a:pt x="0" y="20"/>
                    <a:pt x="4" y="22"/>
                  </a:cubicBezTo>
                  <a:cubicBezTo>
                    <a:pt x="7" y="23"/>
                    <a:pt x="10" y="23"/>
                    <a:pt x="1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0" name="Freeform 74"/>
            <p:cNvSpPr>
              <a:spLocks/>
            </p:cNvSpPr>
            <p:nvPr/>
          </p:nvSpPr>
          <p:spPr bwMode="auto">
            <a:xfrm>
              <a:off x="17954626" y="7759700"/>
              <a:ext cx="158750" cy="136525"/>
            </a:xfrm>
            <a:custGeom>
              <a:avLst/>
              <a:gdLst>
                <a:gd name="T0" fmla="*/ 24 w 30"/>
                <a:gd name="T1" fmla="*/ 16 h 26"/>
                <a:gd name="T2" fmla="*/ 30 w 30"/>
                <a:gd name="T3" fmla="*/ 3 h 26"/>
                <a:gd name="T4" fmla="*/ 16 w 30"/>
                <a:gd name="T5" fmla="*/ 2 h 26"/>
                <a:gd name="T6" fmla="*/ 5 w 30"/>
                <a:gd name="T7" fmla="*/ 17 h 26"/>
                <a:gd name="T8" fmla="*/ 24 w 30"/>
                <a:gd name="T9" fmla="*/ 16 h 26"/>
              </a:gdLst>
              <a:ahLst/>
              <a:cxnLst>
                <a:cxn ang="0">
                  <a:pos x="T0" y="T1"/>
                </a:cxn>
                <a:cxn ang="0">
                  <a:pos x="T2" y="T3"/>
                </a:cxn>
                <a:cxn ang="0">
                  <a:pos x="T4" y="T5"/>
                </a:cxn>
                <a:cxn ang="0">
                  <a:pos x="T6" y="T7"/>
                </a:cxn>
                <a:cxn ang="0">
                  <a:pos x="T8" y="T9"/>
                </a:cxn>
              </a:cxnLst>
              <a:rect l="0" t="0" r="r" b="b"/>
              <a:pathLst>
                <a:path w="30" h="26">
                  <a:moveTo>
                    <a:pt x="24" y="16"/>
                  </a:moveTo>
                  <a:cubicBezTo>
                    <a:pt x="24" y="12"/>
                    <a:pt x="30" y="6"/>
                    <a:pt x="30" y="3"/>
                  </a:cubicBezTo>
                  <a:cubicBezTo>
                    <a:pt x="29" y="0"/>
                    <a:pt x="20" y="2"/>
                    <a:pt x="16" y="2"/>
                  </a:cubicBezTo>
                  <a:cubicBezTo>
                    <a:pt x="11" y="2"/>
                    <a:pt x="0" y="8"/>
                    <a:pt x="5" y="17"/>
                  </a:cubicBezTo>
                  <a:cubicBezTo>
                    <a:pt x="9" y="26"/>
                    <a:pt x="23" y="2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1" name="Freeform 75"/>
            <p:cNvSpPr>
              <a:spLocks/>
            </p:cNvSpPr>
            <p:nvPr/>
          </p:nvSpPr>
          <p:spPr bwMode="auto">
            <a:xfrm>
              <a:off x="18649951" y="7431088"/>
              <a:ext cx="144463" cy="203200"/>
            </a:xfrm>
            <a:custGeom>
              <a:avLst/>
              <a:gdLst>
                <a:gd name="T0" fmla="*/ 10 w 27"/>
                <a:gd name="T1" fmla="*/ 39 h 39"/>
                <a:gd name="T2" fmla="*/ 24 w 27"/>
                <a:gd name="T3" fmla="*/ 4 h 39"/>
                <a:gd name="T4" fmla="*/ 4 w 27"/>
                <a:gd name="T5" fmla="*/ 19 h 39"/>
                <a:gd name="T6" fmla="*/ 10 w 27"/>
                <a:gd name="T7" fmla="*/ 39 h 39"/>
              </a:gdLst>
              <a:ahLst/>
              <a:cxnLst>
                <a:cxn ang="0">
                  <a:pos x="T0" y="T1"/>
                </a:cxn>
                <a:cxn ang="0">
                  <a:pos x="T2" y="T3"/>
                </a:cxn>
                <a:cxn ang="0">
                  <a:pos x="T4" y="T5"/>
                </a:cxn>
                <a:cxn ang="0">
                  <a:pos x="T6" y="T7"/>
                </a:cxn>
              </a:cxnLst>
              <a:rect l="0" t="0" r="r" b="b"/>
              <a:pathLst>
                <a:path w="27" h="39">
                  <a:moveTo>
                    <a:pt x="10" y="39"/>
                  </a:moveTo>
                  <a:cubicBezTo>
                    <a:pt x="13" y="36"/>
                    <a:pt x="27" y="8"/>
                    <a:pt x="24" y="4"/>
                  </a:cubicBezTo>
                  <a:cubicBezTo>
                    <a:pt x="21" y="0"/>
                    <a:pt x="7" y="6"/>
                    <a:pt x="4" y="19"/>
                  </a:cubicBezTo>
                  <a:cubicBezTo>
                    <a:pt x="0" y="33"/>
                    <a:pt x="8" y="39"/>
                    <a:pt x="1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2" name="Freeform 76"/>
            <p:cNvSpPr>
              <a:spLocks/>
            </p:cNvSpPr>
            <p:nvPr/>
          </p:nvSpPr>
          <p:spPr bwMode="auto">
            <a:xfrm>
              <a:off x="18878551" y="8367713"/>
              <a:ext cx="65088" cy="63500"/>
            </a:xfrm>
            <a:custGeom>
              <a:avLst/>
              <a:gdLst>
                <a:gd name="T0" fmla="*/ 10 w 12"/>
                <a:gd name="T1" fmla="*/ 3 h 12"/>
                <a:gd name="T2" fmla="*/ 1 w 12"/>
                <a:gd name="T3" fmla="*/ 9 h 12"/>
                <a:gd name="T4" fmla="*/ 10 w 12"/>
                <a:gd name="T5" fmla="*/ 3 h 12"/>
              </a:gdLst>
              <a:ahLst/>
              <a:cxnLst>
                <a:cxn ang="0">
                  <a:pos x="T0" y="T1"/>
                </a:cxn>
                <a:cxn ang="0">
                  <a:pos x="T2" y="T3"/>
                </a:cxn>
                <a:cxn ang="0">
                  <a:pos x="T4" y="T5"/>
                </a:cxn>
              </a:cxnLst>
              <a:rect l="0" t="0" r="r" b="b"/>
              <a:pathLst>
                <a:path w="12" h="12">
                  <a:moveTo>
                    <a:pt x="10" y="3"/>
                  </a:moveTo>
                  <a:cubicBezTo>
                    <a:pt x="7" y="0"/>
                    <a:pt x="0" y="6"/>
                    <a:pt x="1" y="9"/>
                  </a:cubicBezTo>
                  <a:cubicBezTo>
                    <a:pt x="3" y="12"/>
                    <a:pt x="12" y="7"/>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3" name="Freeform 77"/>
            <p:cNvSpPr>
              <a:spLocks/>
            </p:cNvSpPr>
            <p:nvPr/>
          </p:nvSpPr>
          <p:spPr bwMode="auto">
            <a:xfrm>
              <a:off x="18676938" y="8158163"/>
              <a:ext cx="101600" cy="93663"/>
            </a:xfrm>
            <a:custGeom>
              <a:avLst/>
              <a:gdLst>
                <a:gd name="T0" fmla="*/ 1 w 19"/>
                <a:gd name="T1" fmla="*/ 3 h 18"/>
                <a:gd name="T2" fmla="*/ 11 w 19"/>
                <a:gd name="T3" fmla="*/ 15 h 18"/>
                <a:gd name="T4" fmla="*/ 1 w 19"/>
                <a:gd name="T5" fmla="*/ 3 h 18"/>
              </a:gdLst>
              <a:ahLst/>
              <a:cxnLst>
                <a:cxn ang="0">
                  <a:pos x="T0" y="T1"/>
                </a:cxn>
                <a:cxn ang="0">
                  <a:pos x="T2" y="T3"/>
                </a:cxn>
                <a:cxn ang="0">
                  <a:pos x="T4" y="T5"/>
                </a:cxn>
              </a:cxnLst>
              <a:rect l="0" t="0" r="r" b="b"/>
              <a:pathLst>
                <a:path w="19" h="18">
                  <a:moveTo>
                    <a:pt x="1" y="3"/>
                  </a:moveTo>
                  <a:cubicBezTo>
                    <a:pt x="2" y="8"/>
                    <a:pt x="4" y="18"/>
                    <a:pt x="11" y="15"/>
                  </a:cubicBezTo>
                  <a:cubicBezTo>
                    <a:pt x="19" y="13"/>
                    <a:pt x="0"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4" name="Freeform 78"/>
            <p:cNvSpPr>
              <a:spLocks/>
            </p:cNvSpPr>
            <p:nvPr/>
          </p:nvSpPr>
          <p:spPr bwMode="auto">
            <a:xfrm>
              <a:off x="18486438" y="8294688"/>
              <a:ext cx="147638" cy="198438"/>
            </a:xfrm>
            <a:custGeom>
              <a:avLst/>
              <a:gdLst>
                <a:gd name="T0" fmla="*/ 16 w 28"/>
                <a:gd name="T1" fmla="*/ 16 h 38"/>
                <a:gd name="T2" fmla="*/ 2 w 28"/>
                <a:gd name="T3" fmla="*/ 35 h 38"/>
                <a:gd name="T4" fmla="*/ 22 w 28"/>
                <a:gd name="T5" fmla="*/ 16 h 38"/>
                <a:gd name="T6" fmla="*/ 25 w 28"/>
                <a:gd name="T7" fmla="*/ 4 h 38"/>
                <a:gd name="T8" fmla="*/ 16 w 28"/>
                <a:gd name="T9" fmla="*/ 16 h 38"/>
              </a:gdLst>
              <a:ahLst/>
              <a:cxnLst>
                <a:cxn ang="0">
                  <a:pos x="T0" y="T1"/>
                </a:cxn>
                <a:cxn ang="0">
                  <a:pos x="T2" y="T3"/>
                </a:cxn>
                <a:cxn ang="0">
                  <a:pos x="T4" y="T5"/>
                </a:cxn>
                <a:cxn ang="0">
                  <a:pos x="T6" y="T7"/>
                </a:cxn>
                <a:cxn ang="0">
                  <a:pos x="T8" y="T9"/>
                </a:cxn>
              </a:cxnLst>
              <a:rect l="0" t="0" r="r" b="b"/>
              <a:pathLst>
                <a:path w="28" h="38">
                  <a:moveTo>
                    <a:pt x="16" y="16"/>
                  </a:moveTo>
                  <a:cubicBezTo>
                    <a:pt x="11" y="22"/>
                    <a:pt x="0" y="32"/>
                    <a:pt x="2" y="35"/>
                  </a:cubicBezTo>
                  <a:cubicBezTo>
                    <a:pt x="4" y="38"/>
                    <a:pt x="16" y="20"/>
                    <a:pt x="22" y="16"/>
                  </a:cubicBezTo>
                  <a:cubicBezTo>
                    <a:pt x="28" y="11"/>
                    <a:pt x="27" y="8"/>
                    <a:pt x="25" y="4"/>
                  </a:cubicBezTo>
                  <a:cubicBezTo>
                    <a:pt x="23" y="0"/>
                    <a:pt x="21" y="10"/>
                    <a:pt x="1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5" name="Freeform 79"/>
            <p:cNvSpPr>
              <a:spLocks/>
            </p:cNvSpPr>
            <p:nvPr/>
          </p:nvSpPr>
          <p:spPr bwMode="auto">
            <a:xfrm>
              <a:off x="18751551" y="8258175"/>
              <a:ext cx="142875" cy="188913"/>
            </a:xfrm>
            <a:custGeom>
              <a:avLst/>
              <a:gdLst>
                <a:gd name="T0" fmla="*/ 5 w 27"/>
                <a:gd name="T1" fmla="*/ 1 h 36"/>
                <a:gd name="T2" fmla="*/ 5 w 27"/>
                <a:gd name="T3" fmla="*/ 17 h 36"/>
                <a:gd name="T4" fmla="*/ 11 w 27"/>
                <a:gd name="T5" fmla="*/ 13 h 36"/>
                <a:gd name="T6" fmla="*/ 12 w 27"/>
                <a:gd name="T7" fmla="*/ 22 h 36"/>
                <a:gd name="T8" fmla="*/ 14 w 27"/>
                <a:gd name="T9" fmla="*/ 35 h 36"/>
                <a:gd name="T10" fmla="*/ 26 w 27"/>
                <a:gd name="T11" fmla="*/ 17 h 36"/>
                <a:gd name="T12" fmla="*/ 22 w 27"/>
                <a:gd name="T13" fmla="*/ 15 h 36"/>
                <a:gd name="T14" fmla="*/ 5 w 27"/>
                <a:gd name="T15" fmla="*/ 1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6">
                  <a:moveTo>
                    <a:pt x="5" y="1"/>
                  </a:moveTo>
                  <a:cubicBezTo>
                    <a:pt x="0" y="2"/>
                    <a:pt x="1" y="17"/>
                    <a:pt x="5" y="17"/>
                  </a:cubicBezTo>
                  <a:cubicBezTo>
                    <a:pt x="7" y="16"/>
                    <a:pt x="11" y="17"/>
                    <a:pt x="11" y="13"/>
                  </a:cubicBezTo>
                  <a:cubicBezTo>
                    <a:pt x="12" y="10"/>
                    <a:pt x="15" y="19"/>
                    <a:pt x="12" y="22"/>
                  </a:cubicBezTo>
                  <a:cubicBezTo>
                    <a:pt x="9" y="25"/>
                    <a:pt x="9" y="34"/>
                    <a:pt x="14" y="35"/>
                  </a:cubicBezTo>
                  <a:cubicBezTo>
                    <a:pt x="19" y="36"/>
                    <a:pt x="27" y="20"/>
                    <a:pt x="26" y="17"/>
                  </a:cubicBezTo>
                  <a:cubicBezTo>
                    <a:pt x="25" y="14"/>
                    <a:pt x="21" y="19"/>
                    <a:pt x="22" y="15"/>
                  </a:cubicBezTo>
                  <a:cubicBezTo>
                    <a:pt x="23" y="11"/>
                    <a:pt x="10"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6" name="Freeform 80"/>
            <p:cNvSpPr>
              <a:spLocks/>
            </p:cNvSpPr>
            <p:nvPr/>
          </p:nvSpPr>
          <p:spPr bwMode="auto">
            <a:xfrm>
              <a:off x="18756313" y="8378825"/>
              <a:ext cx="309563" cy="271463"/>
            </a:xfrm>
            <a:custGeom>
              <a:avLst/>
              <a:gdLst>
                <a:gd name="T0" fmla="*/ 44 w 58"/>
                <a:gd name="T1" fmla="*/ 7 h 52"/>
                <a:gd name="T2" fmla="*/ 37 w 58"/>
                <a:gd name="T3" fmla="*/ 13 h 52"/>
                <a:gd name="T4" fmla="*/ 31 w 58"/>
                <a:gd name="T5" fmla="*/ 18 h 52"/>
                <a:gd name="T6" fmla="*/ 21 w 58"/>
                <a:gd name="T7" fmla="*/ 16 h 52"/>
                <a:gd name="T8" fmla="*/ 8 w 58"/>
                <a:gd name="T9" fmla="*/ 23 h 52"/>
                <a:gd name="T10" fmla="*/ 3 w 58"/>
                <a:gd name="T11" fmla="*/ 35 h 52"/>
                <a:gd name="T12" fmla="*/ 13 w 58"/>
                <a:gd name="T13" fmla="*/ 30 h 52"/>
                <a:gd name="T14" fmla="*/ 22 w 58"/>
                <a:gd name="T15" fmla="*/ 27 h 52"/>
                <a:gd name="T16" fmla="*/ 31 w 58"/>
                <a:gd name="T17" fmla="*/ 46 h 52"/>
                <a:gd name="T18" fmla="*/ 43 w 58"/>
                <a:gd name="T19" fmla="*/ 52 h 52"/>
                <a:gd name="T20" fmla="*/ 42 w 58"/>
                <a:gd name="T21" fmla="*/ 38 h 52"/>
                <a:gd name="T22" fmla="*/ 54 w 58"/>
                <a:gd name="T23" fmla="*/ 33 h 52"/>
                <a:gd name="T24" fmla="*/ 52 w 58"/>
                <a:gd name="T25" fmla="*/ 8 h 52"/>
                <a:gd name="T26" fmla="*/ 44 w 58"/>
                <a:gd name="T2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2">
                  <a:moveTo>
                    <a:pt x="44" y="7"/>
                  </a:moveTo>
                  <a:cubicBezTo>
                    <a:pt x="47" y="12"/>
                    <a:pt x="38" y="8"/>
                    <a:pt x="37" y="13"/>
                  </a:cubicBezTo>
                  <a:cubicBezTo>
                    <a:pt x="37" y="18"/>
                    <a:pt x="30" y="14"/>
                    <a:pt x="31" y="18"/>
                  </a:cubicBezTo>
                  <a:cubicBezTo>
                    <a:pt x="31" y="22"/>
                    <a:pt x="24" y="18"/>
                    <a:pt x="21" y="16"/>
                  </a:cubicBezTo>
                  <a:cubicBezTo>
                    <a:pt x="17" y="13"/>
                    <a:pt x="13" y="22"/>
                    <a:pt x="8" y="23"/>
                  </a:cubicBezTo>
                  <a:cubicBezTo>
                    <a:pt x="3" y="25"/>
                    <a:pt x="0" y="35"/>
                    <a:pt x="3" y="35"/>
                  </a:cubicBezTo>
                  <a:cubicBezTo>
                    <a:pt x="7" y="35"/>
                    <a:pt x="9" y="29"/>
                    <a:pt x="13" y="30"/>
                  </a:cubicBezTo>
                  <a:cubicBezTo>
                    <a:pt x="17" y="30"/>
                    <a:pt x="16" y="26"/>
                    <a:pt x="22" y="27"/>
                  </a:cubicBezTo>
                  <a:cubicBezTo>
                    <a:pt x="27" y="28"/>
                    <a:pt x="23" y="45"/>
                    <a:pt x="31" y="46"/>
                  </a:cubicBezTo>
                  <a:cubicBezTo>
                    <a:pt x="39" y="47"/>
                    <a:pt x="39" y="52"/>
                    <a:pt x="43" y="52"/>
                  </a:cubicBezTo>
                  <a:cubicBezTo>
                    <a:pt x="46" y="52"/>
                    <a:pt x="42" y="41"/>
                    <a:pt x="42" y="38"/>
                  </a:cubicBezTo>
                  <a:cubicBezTo>
                    <a:pt x="43" y="34"/>
                    <a:pt x="50" y="37"/>
                    <a:pt x="54" y="33"/>
                  </a:cubicBezTo>
                  <a:cubicBezTo>
                    <a:pt x="58" y="28"/>
                    <a:pt x="52" y="16"/>
                    <a:pt x="52" y="8"/>
                  </a:cubicBezTo>
                  <a:cubicBezTo>
                    <a:pt x="52" y="0"/>
                    <a:pt x="41" y="2"/>
                    <a:pt x="4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7" name="Freeform 81"/>
            <p:cNvSpPr>
              <a:spLocks/>
            </p:cNvSpPr>
            <p:nvPr/>
          </p:nvSpPr>
          <p:spPr bwMode="auto">
            <a:xfrm>
              <a:off x="18640426" y="7854950"/>
              <a:ext cx="366713" cy="539750"/>
            </a:xfrm>
            <a:custGeom>
              <a:avLst/>
              <a:gdLst>
                <a:gd name="T0" fmla="*/ 1 w 69"/>
                <a:gd name="T1" fmla="*/ 27 h 103"/>
                <a:gd name="T2" fmla="*/ 4 w 69"/>
                <a:gd name="T3" fmla="*/ 43 h 103"/>
                <a:gd name="T4" fmla="*/ 7 w 69"/>
                <a:gd name="T5" fmla="*/ 51 h 103"/>
                <a:gd name="T6" fmla="*/ 19 w 69"/>
                <a:gd name="T7" fmla="*/ 55 h 103"/>
                <a:gd name="T8" fmla="*/ 29 w 69"/>
                <a:gd name="T9" fmla="*/ 58 h 103"/>
                <a:gd name="T10" fmla="*/ 43 w 69"/>
                <a:gd name="T11" fmla="*/ 68 h 103"/>
                <a:gd name="T12" fmla="*/ 46 w 69"/>
                <a:gd name="T13" fmla="*/ 78 h 103"/>
                <a:gd name="T14" fmla="*/ 51 w 69"/>
                <a:gd name="T15" fmla="*/ 83 h 103"/>
                <a:gd name="T16" fmla="*/ 56 w 69"/>
                <a:gd name="T17" fmla="*/ 97 h 103"/>
                <a:gd name="T18" fmla="*/ 60 w 69"/>
                <a:gd name="T19" fmla="*/ 94 h 103"/>
                <a:gd name="T20" fmla="*/ 65 w 69"/>
                <a:gd name="T21" fmla="*/ 88 h 103"/>
                <a:gd name="T22" fmla="*/ 62 w 69"/>
                <a:gd name="T23" fmla="*/ 74 h 103"/>
                <a:gd name="T24" fmla="*/ 49 w 69"/>
                <a:gd name="T25" fmla="*/ 65 h 103"/>
                <a:gd name="T26" fmla="*/ 42 w 69"/>
                <a:gd name="T27" fmla="*/ 55 h 103"/>
                <a:gd name="T28" fmla="*/ 26 w 69"/>
                <a:gd name="T29" fmla="*/ 52 h 103"/>
                <a:gd name="T30" fmla="*/ 20 w 69"/>
                <a:gd name="T31" fmla="*/ 42 h 103"/>
                <a:gd name="T32" fmla="*/ 28 w 69"/>
                <a:gd name="T33" fmla="*/ 26 h 103"/>
                <a:gd name="T34" fmla="*/ 27 w 69"/>
                <a:gd name="T35" fmla="*/ 8 h 103"/>
                <a:gd name="T36" fmla="*/ 25 w 69"/>
                <a:gd name="T37" fmla="*/ 4 h 103"/>
                <a:gd name="T38" fmla="*/ 9 w 69"/>
                <a:gd name="T39" fmla="*/ 2 h 103"/>
                <a:gd name="T40" fmla="*/ 7 w 69"/>
                <a:gd name="T41" fmla="*/ 29 h 103"/>
                <a:gd name="T42" fmla="*/ 1 w 69"/>
                <a:gd name="T43" fmla="*/ 2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103">
                  <a:moveTo>
                    <a:pt x="1" y="27"/>
                  </a:moveTo>
                  <a:cubicBezTo>
                    <a:pt x="0" y="30"/>
                    <a:pt x="2" y="43"/>
                    <a:pt x="4" y="43"/>
                  </a:cubicBezTo>
                  <a:cubicBezTo>
                    <a:pt x="7" y="43"/>
                    <a:pt x="9" y="46"/>
                    <a:pt x="7" y="51"/>
                  </a:cubicBezTo>
                  <a:cubicBezTo>
                    <a:pt x="6" y="57"/>
                    <a:pt x="12" y="57"/>
                    <a:pt x="19" y="55"/>
                  </a:cubicBezTo>
                  <a:cubicBezTo>
                    <a:pt x="25" y="53"/>
                    <a:pt x="23" y="59"/>
                    <a:pt x="29" y="58"/>
                  </a:cubicBezTo>
                  <a:cubicBezTo>
                    <a:pt x="35" y="57"/>
                    <a:pt x="44" y="65"/>
                    <a:pt x="43" y="68"/>
                  </a:cubicBezTo>
                  <a:cubicBezTo>
                    <a:pt x="41" y="71"/>
                    <a:pt x="43" y="81"/>
                    <a:pt x="46" y="78"/>
                  </a:cubicBezTo>
                  <a:cubicBezTo>
                    <a:pt x="49" y="76"/>
                    <a:pt x="54" y="79"/>
                    <a:pt x="51" y="83"/>
                  </a:cubicBezTo>
                  <a:cubicBezTo>
                    <a:pt x="48" y="88"/>
                    <a:pt x="55" y="92"/>
                    <a:pt x="56" y="97"/>
                  </a:cubicBezTo>
                  <a:cubicBezTo>
                    <a:pt x="57" y="103"/>
                    <a:pt x="61" y="98"/>
                    <a:pt x="60" y="94"/>
                  </a:cubicBezTo>
                  <a:cubicBezTo>
                    <a:pt x="59" y="90"/>
                    <a:pt x="61" y="91"/>
                    <a:pt x="65" y="88"/>
                  </a:cubicBezTo>
                  <a:cubicBezTo>
                    <a:pt x="69" y="85"/>
                    <a:pt x="65" y="80"/>
                    <a:pt x="62" y="74"/>
                  </a:cubicBezTo>
                  <a:cubicBezTo>
                    <a:pt x="59" y="68"/>
                    <a:pt x="49" y="70"/>
                    <a:pt x="49" y="65"/>
                  </a:cubicBezTo>
                  <a:cubicBezTo>
                    <a:pt x="49" y="60"/>
                    <a:pt x="42" y="58"/>
                    <a:pt x="42" y="55"/>
                  </a:cubicBezTo>
                  <a:cubicBezTo>
                    <a:pt x="41" y="52"/>
                    <a:pt x="32" y="49"/>
                    <a:pt x="26" y="52"/>
                  </a:cubicBezTo>
                  <a:cubicBezTo>
                    <a:pt x="20" y="56"/>
                    <a:pt x="24" y="46"/>
                    <a:pt x="20" y="42"/>
                  </a:cubicBezTo>
                  <a:cubicBezTo>
                    <a:pt x="16" y="38"/>
                    <a:pt x="23" y="31"/>
                    <a:pt x="28" y="26"/>
                  </a:cubicBezTo>
                  <a:cubicBezTo>
                    <a:pt x="33" y="21"/>
                    <a:pt x="27" y="12"/>
                    <a:pt x="27" y="8"/>
                  </a:cubicBezTo>
                  <a:cubicBezTo>
                    <a:pt x="28" y="4"/>
                    <a:pt x="28" y="2"/>
                    <a:pt x="25" y="4"/>
                  </a:cubicBezTo>
                  <a:cubicBezTo>
                    <a:pt x="23" y="5"/>
                    <a:pt x="13" y="0"/>
                    <a:pt x="9" y="2"/>
                  </a:cubicBezTo>
                  <a:cubicBezTo>
                    <a:pt x="5" y="5"/>
                    <a:pt x="9" y="27"/>
                    <a:pt x="7" y="29"/>
                  </a:cubicBezTo>
                  <a:cubicBezTo>
                    <a:pt x="5" y="30"/>
                    <a:pt x="2" y="25"/>
                    <a:pt x="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8" name="Freeform 82"/>
            <p:cNvSpPr>
              <a:spLocks/>
            </p:cNvSpPr>
            <p:nvPr/>
          </p:nvSpPr>
          <p:spPr bwMode="auto">
            <a:xfrm>
              <a:off x="20362863" y="9231313"/>
              <a:ext cx="254000" cy="127000"/>
            </a:xfrm>
            <a:custGeom>
              <a:avLst/>
              <a:gdLst>
                <a:gd name="T0" fmla="*/ 38 w 48"/>
                <a:gd name="T1" fmla="*/ 7 h 24"/>
                <a:gd name="T2" fmla="*/ 25 w 48"/>
                <a:gd name="T3" fmla="*/ 15 h 24"/>
                <a:gd name="T4" fmla="*/ 1 w 48"/>
                <a:gd name="T5" fmla="*/ 16 h 24"/>
                <a:gd name="T6" fmla="*/ 19 w 48"/>
                <a:gd name="T7" fmla="*/ 24 h 24"/>
                <a:gd name="T8" fmla="*/ 42 w 48"/>
                <a:gd name="T9" fmla="*/ 13 h 24"/>
                <a:gd name="T10" fmla="*/ 46 w 48"/>
                <a:gd name="T11" fmla="*/ 3 h 24"/>
                <a:gd name="T12" fmla="*/ 38 w 48"/>
                <a:gd name="T13" fmla="*/ 7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38" y="7"/>
                  </a:moveTo>
                  <a:cubicBezTo>
                    <a:pt x="38" y="10"/>
                    <a:pt x="33" y="12"/>
                    <a:pt x="25" y="15"/>
                  </a:cubicBezTo>
                  <a:cubicBezTo>
                    <a:pt x="16" y="18"/>
                    <a:pt x="1" y="11"/>
                    <a:pt x="1" y="16"/>
                  </a:cubicBezTo>
                  <a:cubicBezTo>
                    <a:pt x="0" y="19"/>
                    <a:pt x="10" y="24"/>
                    <a:pt x="19" y="24"/>
                  </a:cubicBezTo>
                  <a:cubicBezTo>
                    <a:pt x="28" y="24"/>
                    <a:pt x="42" y="15"/>
                    <a:pt x="42" y="13"/>
                  </a:cubicBezTo>
                  <a:cubicBezTo>
                    <a:pt x="42" y="10"/>
                    <a:pt x="48" y="5"/>
                    <a:pt x="46" y="3"/>
                  </a:cubicBezTo>
                  <a:cubicBezTo>
                    <a:pt x="43" y="0"/>
                    <a:pt x="38" y="4"/>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99" name="Freeform 83"/>
            <p:cNvSpPr>
              <a:spLocks/>
            </p:cNvSpPr>
            <p:nvPr/>
          </p:nvSpPr>
          <p:spPr bwMode="auto">
            <a:xfrm>
              <a:off x="20574001" y="9174163"/>
              <a:ext cx="106363" cy="95250"/>
            </a:xfrm>
            <a:custGeom>
              <a:avLst/>
              <a:gdLst>
                <a:gd name="T0" fmla="*/ 6 w 20"/>
                <a:gd name="T1" fmla="*/ 6 h 18"/>
                <a:gd name="T2" fmla="*/ 13 w 20"/>
                <a:gd name="T3" fmla="*/ 17 h 18"/>
                <a:gd name="T4" fmla="*/ 10 w 20"/>
                <a:gd name="T5" fmla="*/ 5 h 18"/>
                <a:gd name="T6" fmla="*/ 6 w 20"/>
                <a:gd name="T7" fmla="*/ 6 h 18"/>
              </a:gdLst>
              <a:ahLst/>
              <a:cxnLst>
                <a:cxn ang="0">
                  <a:pos x="T0" y="T1"/>
                </a:cxn>
                <a:cxn ang="0">
                  <a:pos x="T2" y="T3"/>
                </a:cxn>
                <a:cxn ang="0">
                  <a:pos x="T4" y="T5"/>
                </a:cxn>
                <a:cxn ang="0">
                  <a:pos x="T6" y="T7"/>
                </a:cxn>
              </a:cxnLst>
              <a:rect l="0" t="0" r="r" b="b"/>
              <a:pathLst>
                <a:path w="20" h="18">
                  <a:moveTo>
                    <a:pt x="6" y="6"/>
                  </a:moveTo>
                  <a:cubicBezTo>
                    <a:pt x="13" y="12"/>
                    <a:pt x="9" y="18"/>
                    <a:pt x="13" y="17"/>
                  </a:cubicBezTo>
                  <a:cubicBezTo>
                    <a:pt x="20" y="15"/>
                    <a:pt x="15" y="9"/>
                    <a:pt x="10" y="5"/>
                  </a:cubicBezTo>
                  <a:cubicBezTo>
                    <a:pt x="4" y="2"/>
                    <a:pt x="0" y="0"/>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0" name="Freeform 84"/>
            <p:cNvSpPr>
              <a:spLocks/>
            </p:cNvSpPr>
            <p:nvPr/>
          </p:nvSpPr>
          <p:spPr bwMode="auto">
            <a:xfrm>
              <a:off x="16302038" y="8394700"/>
              <a:ext cx="127000" cy="246063"/>
            </a:xfrm>
            <a:custGeom>
              <a:avLst/>
              <a:gdLst>
                <a:gd name="T0" fmla="*/ 5 w 24"/>
                <a:gd name="T1" fmla="*/ 1 h 47"/>
                <a:gd name="T2" fmla="*/ 1 w 24"/>
                <a:gd name="T3" fmla="*/ 11 h 47"/>
                <a:gd name="T4" fmla="*/ 1 w 24"/>
                <a:gd name="T5" fmla="*/ 26 h 47"/>
                <a:gd name="T6" fmla="*/ 6 w 24"/>
                <a:gd name="T7" fmla="*/ 43 h 47"/>
                <a:gd name="T8" fmla="*/ 24 w 24"/>
                <a:gd name="T9" fmla="*/ 27 h 47"/>
                <a:gd name="T10" fmla="*/ 5 w 24"/>
                <a:gd name="T11" fmla="*/ 1 h 47"/>
              </a:gdLst>
              <a:ahLst/>
              <a:cxnLst>
                <a:cxn ang="0">
                  <a:pos x="T0" y="T1"/>
                </a:cxn>
                <a:cxn ang="0">
                  <a:pos x="T2" y="T3"/>
                </a:cxn>
                <a:cxn ang="0">
                  <a:pos x="T4" y="T5"/>
                </a:cxn>
                <a:cxn ang="0">
                  <a:pos x="T6" y="T7"/>
                </a:cxn>
                <a:cxn ang="0">
                  <a:pos x="T8" y="T9"/>
                </a:cxn>
                <a:cxn ang="0">
                  <a:pos x="T10" y="T11"/>
                </a:cxn>
              </a:cxnLst>
              <a:rect l="0" t="0" r="r" b="b"/>
              <a:pathLst>
                <a:path w="24" h="47">
                  <a:moveTo>
                    <a:pt x="5" y="1"/>
                  </a:moveTo>
                  <a:cubicBezTo>
                    <a:pt x="2" y="1"/>
                    <a:pt x="3" y="7"/>
                    <a:pt x="1" y="11"/>
                  </a:cubicBezTo>
                  <a:cubicBezTo>
                    <a:pt x="0" y="16"/>
                    <a:pt x="0" y="20"/>
                    <a:pt x="1" y="26"/>
                  </a:cubicBezTo>
                  <a:cubicBezTo>
                    <a:pt x="1" y="33"/>
                    <a:pt x="1" y="39"/>
                    <a:pt x="6" y="43"/>
                  </a:cubicBezTo>
                  <a:cubicBezTo>
                    <a:pt x="13" y="47"/>
                    <a:pt x="23" y="36"/>
                    <a:pt x="24" y="27"/>
                  </a:cubicBezTo>
                  <a:cubicBezTo>
                    <a:pt x="24" y="18"/>
                    <a:pt x="8"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1" name="Freeform 85"/>
            <p:cNvSpPr>
              <a:spLocks/>
            </p:cNvSpPr>
            <p:nvPr/>
          </p:nvSpPr>
          <p:spPr bwMode="auto">
            <a:xfrm>
              <a:off x="14068426" y="9656763"/>
              <a:ext cx="447675" cy="868363"/>
            </a:xfrm>
            <a:custGeom>
              <a:avLst/>
              <a:gdLst>
                <a:gd name="T0" fmla="*/ 71 w 84"/>
                <a:gd name="T1" fmla="*/ 6 h 166"/>
                <a:gd name="T2" fmla="*/ 67 w 84"/>
                <a:gd name="T3" fmla="*/ 9 h 166"/>
                <a:gd name="T4" fmla="*/ 65 w 84"/>
                <a:gd name="T5" fmla="*/ 17 h 166"/>
                <a:gd name="T6" fmla="*/ 59 w 84"/>
                <a:gd name="T7" fmla="*/ 22 h 166"/>
                <a:gd name="T8" fmla="*/ 53 w 84"/>
                <a:gd name="T9" fmla="*/ 27 h 166"/>
                <a:gd name="T10" fmla="*/ 53 w 84"/>
                <a:gd name="T11" fmla="*/ 33 h 166"/>
                <a:gd name="T12" fmla="*/ 44 w 84"/>
                <a:gd name="T13" fmla="*/ 40 h 166"/>
                <a:gd name="T14" fmla="*/ 29 w 84"/>
                <a:gd name="T15" fmla="*/ 48 h 166"/>
                <a:gd name="T16" fmla="*/ 14 w 84"/>
                <a:gd name="T17" fmla="*/ 51 h 166"/>
                <a:gd name="T18" fmla="*/ 10 w 84"/>
                <a:gd name="T19" fmla="*/ 66 h 166"/>
                <a:gd name="T20" fmla="*/ 11 w 84"/>
                <a:gd name="T21" fmla="*/ 86 h 166"/>
                <a:gd name="T22" fmla="*/ 8 w 84"/>
                <a:gd name="T23" fmla="*/ 109 h 166"/>
                <a:gd name="T24" fmla="*/ 4 w 84"/>
                <a:gd name="T25" fmla="*/ 136 h 166"/>
                <a:gd name="T26" fmla="*/ 11 w 84"/>
                <a:gd name="T27" fmla="*/ 157 h 166"/>
                <a:gd name="T28" fmla="*/ 31 w 84"/>
                <a:gd name="T29" fmla="*/ 162 h 166"/>
                <a:gd name="T30" fmla="*/ 43 w 84"/>
                <a:gd name="T31" fmla="*/ 158 h 166"/>
                <a:gd name="T32" fmla="*/ 59 w 84"/>
                <a:gd name="T33" fmla="*/ 111 h 166"/>
                <a:gd name="T34" fmla="*/ 72 w 84"/>
                <a:gd name="T35" fmla="*/ 67 h 166"/>
                <a:gd name="T36" fmla="*/ 74 w 84"/>
                <a:gd name="T37" fmla="*/ 54 h 166"/>
                <a:gd name="T38" fmla="*/ 77 w 84"/>
                <a:gd name="T39" fmla="*/ 47 h 166"/>
                <a:gd name="T40" fmla="*/ 83 w 84"/>
                <a:gd name="T41" fmla="*/ 46 h 166"/>
                <a:gd name="T42" fmla="*/ 79 w 84"/>
                <a:gd name="T43" fmla="*/ 24 h 166"/>
                <a:gd name="T44" fmla="*/ 71 w 84"/>
                <a:gd name="T45" fmla="*/ 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66">
                  <a:moveTo>
                    <a:pt x="71" y="6"/>
                  </a:moveTo>
                  <a:cubicBezTo>
                    <a:pt x="69" y="0"/>
                    <a:pt x="68" y="8"/>
                    <a:pt x="67" y="9"/>
                  </a:cubicBezTo>
                  <a:cubicBezTo>
                    <a:pt x="66" y="10"/>
                    <a:pt x="65" y="14"/>
                    <a:pt x="65" y="17"/>
                  </a:cubicBezTo>
                  <a:cubicBezTo>
                    <a:pt x="66" y="20"/>
                    <a:pt x="61" y="22"/>
                    <a:pt x="59" y="22"/>
                  </a:cubicBezTo>
                  <a:cubicBezTo>
                    <a:pt x="56" y="22"/>
                    <a:pt x="52" y="23"/>
                    <a:pt x="53" y="27"/>
                  </a:cubicBezTo>
                  <a:cubicBezTo>
                    <a:pt x="54" y="31"/>
                    <a:pt x="51" y="30"/>
                    <a:pt x="53" y="33"/>
                  </a:cubicBezTo>
                  <a:cubicBezTo>
                    <a:pt x="54" y="36"/>
                    <a:pt x="49" y="40"/>
                    <a:pt x="44" y="40"/>
                  </a:cubicBezTo>
                  <a:cubicBezTo>
                    <a:pt x="40" y="40"/>
                    <a:pt x="34" y="49"/>
                    <a:pt x="29" y="48"/>
                  </a:cubicBezTo>
                  <a:cubicBezTo>
                    <a:pt x="24" y="47"/>
                    <a:pt x="19" y="51"/>
                    <a:pt x="14" y="51"/>
                  </a:cubicBezTo>
                  <a:cubicBezTo>
                    <a:pt x="10" y="50"/>
                    <a:pt x="13" y="60"/>
                    <a:pt x="10" y="66"/>
                  </a:cubicBezTo>
                  <a:cubicBezTo>
                    <a:pt x="6" y="72"/>
                    <a:pt x="8" y="79"/>
                    <a:pt x="11" y="86"/>
                  </a:cubicBezTo>
                  <a:cubicBezTo>
                    <a:pt x="14" y="93"/>
                    <a:pt x="16" y="99"/>
                    <a:pt x="8" y="109"/>
                  </a:cubicBezTo>
                  <a:cubicBezTo>
                    <a:pt x="0" y="119"/>
                    <a:pt x="1" y="129"/>
                    <a:pt x="4" y="136"/>
                  </a:cubicBezTo>
                  <a:cubicBezTo>
                    <a:pt x="7" y="143"/>
                    <a:pt x="7" y="153"/>
                    <a:pt x="11" y="157"/>
                  </a:cubicBezTo>
                  <a:cubicBezTo>
                    <a:pt x="16" y="162"/>
                    <a:pt x="28" y="166"/>
                    <a:pt x="31" y="162"/>
                  </a:cubicBezTo>
                  <a:cubicBezTo>
                    <a:pt x="35" y="159"/>
                    <a:pt x="39" y="163"/>
                    <a:pt x="43" y="158"/>
                  </a:cubicBezTo>
                  <a:cubicBezTo>
                    <a:pt x="47" y="153"/>
                    <a:pt x="54" y="128"/>
                    <a:pt x="59" y="111"/>
                  </a:cubicBezTo>
                  <a:cubicBezTo>
                    <a:pt x="65" y="94"/>
                    <a:pt x="72" y="71"/>
                    <a:pt x="72" y="67"/>
                  </a:cubicBezTo>
                  <a:cubicBezTo>
                    <a:pt x="71" y="62"/>
                    <a:pt x="76" y="59"/>
                    <a:pt x="74" y="54"/>
                  </a:cubicBezTo>
                  <a:cubicBezTo>
                    <a:pt x="72" y="49"/>
                    <a:pt x="74" y="43"/>
                    <a:pt x="77" y="47"/>
                  </a:cubicBezTo>
                  <a:cubicBezTo>
                    <a:pt x="79" y="51"/>
                    <a:pt x="82" y="51"/>
                    <a:pt x="83" y="46"/>
                  </a:cubicBezTo>
                  <a:cubicBezTo>
                    <a:pt x="84" y="40"/>
                    <a:pt x="79" y="32"/>
                    <a:pt x="79" y="24"/>
                  </a:cubicBezTo>
                  <a:cubicBezTo>
                    <a:pt x="79" y="17"/>
                    <a:pt x="72" y="9"/>
                    <a:pt x="7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2" name="Freeform 86"/>
            <p:cNvSpPr>
              <a:spLocks/>
            </p:cNvSpPr>
            <p:nvPr/>
          </p:nvSpPr>
          <p:spPr bwMode="auto">
            <a:xfrm>
              <a:off x="14685963" y="8205788"/>
              <a:ext cx="84138" cy="41275"/>
            </a:xfrm>
            <a:custGeom>
              <a:avLst/>
              <a:gdLst>
                <a:gd name="T0" fmla="*/ 4 w 16"/>
                <a:gd name="T1" fmla="*/ 4 h 8"/>
                <a:gd name="T2" fmla="*/ 15 w 16"/>
                <a:gd name="T3" fmla="*/ 2 h 8"/>
                <a:gd name="T4" fmla="*/ 4 w 16"/>
                <a:gd name="T5" fmla="*/ 4 h 8"/>
              </a:gdLst>
              <a:ahLst/>
              <a:cxnLst>
                <a:cxn ang="0">
                  <a:pos x="T0" y="T1"/>
                </a:cxn>
                <a:cxn ang="0">
                  <a:pos x="T2" y="T3"/>
                </a:cxn>
                <a:cxn ang="0">
                  <a:pos x="T4" y="T5"/>
                </a:cxn>
              </a:cxnLst>
              <a:rect l="0" t="0" r="r" b="b"/>
              <a:pathLst>
                <a:path w="16" h="8">
                  <a:moveTo>
                    <a:pt x="4" y="4"/>
                  </a:moveTo>
                  <a:cubicBezTo>
                    <a:pt x="8" y="8"/>
                    <a:pt x="15" y="3"/>
                    <a:pt x="15" y="2"/>
                  </a:cubicBezTo>
                  <a:cubicBezTo>
                    <a:pt x="16" y="0"/>
                    <a:pt x="0"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3" name="Freeform 87"/>
            <p:cNvSpPr>
              <a:spLocks/>
            </p:cNvSpPr>
            <p:nvPr/>
          </p:nvSpPr>
          <p:spPr bwMode="auto">
            <a:xfrm>
              <a:off x="15573376" y="12123738"/>
              <a:ext cx="158750" cy="93663"/>
            </a:xfrm>
            <a:custGeom>
              <a:avLst/>
              <a:gdLst>
                <a:gd name="T0" fmla="*/ 13 w 30"/>
                <a:gd name="T1" fmla="*/ 3 h 18"/>
                <a:gd name="T2" fmla="*/ 10 w 30"/>
                <a:gd name="T3" fmla="*/ 16 h 18"/>
                <a:gd name="T4" fmla="*/ 19 w 30"/>
                <a:gd name="T5" fmla="*/ 16 h 18"/>
                <a:gd name="T6" fmla="*/ 29 w 30"/>
                <a:gd name="T7" fmla="*/ 11 h 18"/>
                <a:gd name="T8" fmla="*/ 13 w 30"/>
                <a:gd name="T9" fmla="*/ 3 h 18"/>
              </a:gdLst>
              <a:ahLst/>
              <a:cxnLst>
                <a:cxn ang="0">
                  <a:pos x="T0" y="T1"/>
                </a:cxn>
                <a:cxn ang="0">
                  <a:pos x="T2" y="T3"/>
                </a:cxn>
                <a:cxn ang="0">
                  <a:pos x="T4" y="T5"/>
                </a:cxn>
                <a:cxn ang="0">
                  <a:pos x="T6" y="T7"/>
                </a:cxn>
                <a:cxn ang="0">
                  <a:pos x="T8" y="T9"/>
                </a:cxn>
              </a:cxnLst>
              <a:rect l="0" t="0" r="r" b="b"/>
              <a:pathLst>
                <a:path w="30" h="18">
                  <a:moveTo>
                    <a:pt x="13" y="3"/>
                  </a:moveTo>
                  <a:cubicBezTo>
                    <a:pt x="12" y="0"/>
                    <a:pt x="0" y="11"/>
                    <a:pt x="10" y="16"/>
                  </a:cubicBezTo>
                  <a:cubicBezTo>
                    <a:pt x="14" y="18"/>
                    <a:pt x="16" y="13"/>
                    <a:pt x="19" y="16"/>
                  </a:cubicBezTo>
                  <a:cubicBezTo>
                    <a:pt x="22" y="18"/>
                    <a:pt x="28" y="17"/>
                    <a:pt x="29" y="11"/>
                  </a:cubicBezTo>
                  <a:cubicBezTo>
                    <a:pt x="30" y="6"/>
                    <a:pt x="15" y="7"/>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4" name="Freeform 88"/>
            <p:cNvSpPr>
              <a:spLocks/>
            </p:cNvSpPr>
            <p:nvPr/>
          </p:nvSpPr>
          <p:spPr bwMode="auto">
            <a:xfrm>
              <a:off x="20745451" y="9294813"/>
              <a:ext cx="115888" cy="115888"/>
            </a:xfrm>
            <a:custGeom>
              <a:avLst/>
              <a:gdLst>
                <a:gd name="T0" fmla="*/ 1 w 22"/>
                <a:gd name="T1" fmla="*/ 3 h 22"/>
                <a:gd name="T2" fmla="*/ 15 w 22"/>
                <a:gd name="T3" fmla="*/ 19 h 22"/>
                <a:gd name="T4" fmla="*/ 1 w 22"/>
                <a:gd name="T5" fmla="*/ 3 h 22"/>
              </a:gdLst>
              <a:ahLst/>
              <a:cxnLst>
                <a:cxn ang="0">
                  <a:pos x="T0" y="T1"/>
                </a:cxn>
                <a:cxn ang="0">
                  <a:pos x="T2" y="T3"/>
                </a:cxn>
                <a:cxn ang="0">
                  <a:pos x="T4" y="T5"/>
                </a:cxn>
              </a:cxnLst>
              <a:rect l="0" t="0" r="r" b="b"/>
              <a:pathLst>
                <a:path w="22" h="22">
                  <a:moveTo>
                    <a:pt x="1" y="3"/>
                  </a:moveTo>
                  <a:cubicBezTo>
                    <a:pt x="0" y="6"/>
                    <a:pt x="11" y="22"/>
                    <a:pt x="15" y="19"/>
                  </a:cubicBezTo>
                  <a:cubicBezTo>
                    <a:pt x="22" y="15"/>
                    <a:pt x="2"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5" name="Freeform 89"/>
            <p:cNvSpPr>
              <a:spLocks/>
            </p:cNvSpPr>
            <p:nvPr/>
          </p:nvSpPr>
          <p:spPr bwMode="auto">
            <a:xfrm>
              <a:off x="21047076" y="9515475"/>
              <a:ext cx="80963" cy="73025"/>
            </a:xfrm>
            <a:custGeom>
              <a:avLst/>
              <a:gdLst>
                <a:gd name="T0" fmla="*/ 1 w 15"/>
                <a:gd name="T1" fmla="*/ 6 h 14"/>
                <a:gd name="T2" fmla="*/ 12 w 15"/>
                <a:gd name="T3" fmla="*/ 12 h 14"/>
                <a:gd name="T4" fmla="*/ 1 w 15"/>
                <a:gd name="T5" fmla="*/ 6 h 14"/>
              </a:gdLst>
              <a:ahLst/>
              <a:cxnLst>
                <a:cxn ang="0">
                  <a:pos x="T0" y="T1"/>
                </a:cxn>
                <a:cxn ang="0">
                  <a:pos x="T2" y="T3"/>
                </a:cxn>
                <a:cxn ang="0">
                  <a:pos x="T4" y="T5"/>
                </a:cxn>
              </a:cxnLst>
              <a:rect l="0" t="0" r="r" b="b"/>
              <a:pathLst>
                <a:path w="15" h="14">
                  <a:moveTo>
                    <a:pt x="1" y="6"/>
                  </a:moveTo>
                  <a:cubicBezTo>
                    <a:pt x="2" y="11"/>
                    <a:pt x="9" y="14"/>
                    <a:pt x="12" y="12"/>
                  </a:cubicBezTo>
                  <a:cubicBezTo>
                    <a:pt x="15" y="10"/>
                    <a:pt x="0" y="0"/>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6" name="Freeform 90"/>
            <p:cNvSpPr>
              <a:spLocks/>
            </p:cNvSpPr>
            <p:nvPr/>
          </p:nvSpPr>
          <p:spPr bwMode="auto">
            <a:xfrm>
              <a:off x="21153438" y="9588500"/>
              <a:ext cx="80963" cy="52388"/>
            </a:xfrm>
            <a:custGeom>
              <a:avLst/>
              <a:gdLst>
                <a:gd name="T0" fmla="*/ 1 w 15"/>
                <a:gd name="T1" fmla="*/ 3 h 10"/>
                <a:gd name="T2" fmla="*/ 12 w 15"/>
                <a:gd name="T3" fmla="*/ 8 h 10"/>
                <a:gd name="T4" fmla="*/ 1 w 15"/>
                <a:gd name="T5" fmla="*/ 3 h 10"/>
              </a:gdLst>
              <a:ahLst/>
              <a:cxnLst>
                <a:cxn ang="0">
                  <a:pos x="T0" y="T1"/>
                </a:cxn>
                <a:cxn ang="0">
                  <a:pos x="T2" y="T3"/>
                </a:cxn>
                <a:cxn ang="0">
                  <a:pos x="T4" y="T5"/>
                </a:cxn>
              </a:cxnLst>
              <a:rect l="0" t="0" r="r" b="b"/>
              <a:pathLst>
                <a:path w="15" h="10">
                  <a:moveTo>
                    <a:pt x="1" y="3"/>
                  </a:moveTo>
                  <a:cubicBezTo>
                    <a:pt x="2" y="4"/>
                    <a:pt x="8" y="10"/>
                    <a:pt x="12" y="8"/>
                  </a:cubicBezTo>
                  <a:cubicBezTo>
                    <a:pt x="15" y="5"/>
                    <a:pt x="0"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7" name="Freeform 91"/>
            <p:cNvSpPr>
              <a:spLocks/>
            </p:cNvSpPr>
            <p:nvPr/>
          </p:nvSpPr>
          <p:spPr bwMode="auto">
            <a:xfrm>
              <a:off x="20861338" y="9374188"/>
              <a:ext cx="63500" cy="57150"/>
            </a:xfrm>
            <a:custGeom>
              <a:avLst/>
              <a:gdLst>
                <a:gd name="T0" fmla="*/ 0 w 12"/>
                <a:gd name="T1" fmla="*/ 2 h 11"/>
                <a:gd name="T2" fmla="*/ 10 w 12"/>
                <a:gd name="T3" fmla="*/ 10 h 11"/>
                <a:gd name="T4" fmla="*/ 0 w 12"/>
                <a:gd name="T5" fmla="*/ 2 h 11"/>
              </a:gdLst>
              <a:ahLst/>
              <a:cxnLst>
                <a:cxn ang="0">
                  <a:pos x="T0" y="T1"/>
                </a:cxn>
                <a:cxn ang="0">
                  <a:pos x="T2" y="T3"/>
                </a:cxn>
                <a:cxn ang="0">
                  <a:pos x="T4" y="T5"/>
                </a:cxn>
              </a:cxnLst>
              <a:rect l="0" t="0" r="r" b="b"/>
              <a:pathLst>
                <a:path w="12" h="11">
                  <a:moveTo>
                    <a:pt x="0" y="2"/>
                  </a:moveTo>
                  <a:cubicBezTo>
                    <a:pt x="0" y="3"/>
                    <a:pt x="8" y="11"/>
                    <a:pt x="10" y="10"/>
                  </a:cubicBezTo>
                  <a:cubicBezTo>
                    <a:pt x="12" y="8"/>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8" name="Freeform 92"/>
            <p:cNvSpPr>
              <a:spLocks/>
            </p:cNvSpPr>
            <p:nvPr/>
          </p:nvSpPr>
          <p:spPr bwMode="auto">
            <a:xfrm>
              <a:off x="21101051" y="9463088"/>
              <a:ext cx="68263" cy="104775"/>
            </a:xfrm>
            <a:custGeom>
              <a:avLst/>
              <a:gdLst>
                <a:gd name="T0" fmla="*/ 3 w 13"/>
                <a:gd name="T1" fmla="*/ 4 h 20"/>
                <a:gd name="T2" fmla="*/ 12 w 13"/>
                <a:gd name="T3" fmla="*/ 20 h 20"/>
                <a:gd name="T4" fmla="*/ 3 w 13"/>
                <a:gd name="T5" fmla="*/ 4 h 20"/>
              </a:gdLst>
              <a:ahLst/>
              <a:cxnLst>
                <a:cxn ang="0">
                  <a:pos x="T0" y="T1"/>
                </a:cxn>
                <a:cxn ang="0">
                  <a:pos x="T2" y="T3"/>
                </a:cxn>
                <a:cxn ang="0">
                  <a:pos x="T4" y="T5"/>
                </a:cxn>
              </a:cxnLst>
              <a:rect l="0" t="0" r="r" b="b"/>
              <a:pathLst>
                <a:path w="13" h="20">
                  <a:moveTo>
                    <a:pt x="3" y="4"/>
                  </a:moveTo>
                  <a:cubicBezTo>
                    <a:pt x="0" y="10"/>
                    <a:pt x="10" y="19"/>
                    <a:pt x="12" y="20"/>
                  </a:cubicBezTo>
                  <a:cubicBezTo>
                    <a:pt x="13" y="20"/>
                    <a:pt x="4" y="0"/>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09" name="Freeform 93"/>
            <p:cNvSpPr>
              <a:spLocks/>
            </p:cNvSpPr>
            <p:nvPr/>
          </p:nvSpPr>
          <p:spPr bwMode="auto">
            <a:xfrm>
              <a:off x="20978813" y="9426575"/>
              <a:ext cx="101600" cy="73025"/>
            </a:xfrm>
            <a:custGeom>
              <a:avLst/>
              <a:gdLst>
                <a:gd name="T0" fmla="*/ 16 w 19"/>
                <a:gd name="T1" fmla="*/ 12 h 14"/>
                <a:gd name="T2" fmla="*/ 0 w 19"/>
                <a:gd name="T3" fmla="*/ 3 h 14"/>
                <a:gd name="T4" fmla="*/ 16 w 19"/>
                <a:gd name="T5" fmla="*/ 12 h 14"/>
              </a:gdLst>
              <a:ahLst/>
              <a:cxnLst>
                <a:cxn ang="0">
                  <a:pos x="T0" y="T1"/>
                </a:cxn>
                <a:cxn ang="0">
                  <a:pos x="T2" y="T3"/>
                </a:cxn>
                <a:cxn ang="0">
                  <a:pos x="T4" y="T5"/>
                </a:cxn>
              </a:cxnLst>
              <a:rect l="0" t="0" r="r" b="b"/>
              <a:pathLst>
                <a:path w="19" h="14">
                  <a:moveTo>
                    <a:pt x="16" y="12"/>
                  </a:moveTo>
                  <a:cubicBezTo>
                    <a:pt x="19" y="10"/>
                    <a:pt x="0" y="0"/>
                    <a:pt x="0" y="3"/>
                  </a:cubicBezTo>
                  <a:cubicBezTo>
                    <a:pt x="0" y="6"/>
                    <a:pt x="13"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0" name="Freeform 94"/>
            <p:cNvSpPr>
              <a:spLocks/>
            </p:cNvSpPr>
            <p:nvPr/>
          </p:nvSpPr>
          <p:spPr bwMode="auto">
            <a:xfrm>
              <a:off x="19240501" y="9650413"/>
              <a:ext cx="101600" cy="47625"/>
            </a:xfrm>
            <a:custGeom>
              <a:avLst/>
              <a:gdLst>
                <a:gd name="T0" fmla="*/ 4 w 19"/>
                <a:gd name="T1" fmla="*/ 7 h 9"/>
                <a:gd name="T2" fmla="*/ 19 w 19"/>
                <a:gd name="T3" fmla="*/ 3 h 9"/>
                <a:gd name="T4" fmla="*/ 4 w 19"/>
                <a:gd name="T5" fmla="*/ 7 h 9"/>
              </a:gdLst>
              <a:ahLst/>
              <a:cxnLst>
                <a:cxn ang="0">
                  <a:pos x="T0" y="T1"/>
                </a:cxn>
                <a:cxn ang="0">
                  <a:pos x="T2" y="T3"/>
                </a:cxn>
                <a:cxn ang="0">
                  <a:pos x="T4" y="T5"/>
                </a:cxn>
              </a:cxnLst>
              <a:rect l="0" t="0" r="r" b="b"/>
              <a:pathLst>
                <a:path w="19" h="9">
                  <a:moveTo>
                    <a:pt x="4" y="7"/>
                  </a:moveTo>
                  <a:cubicBezTo>
                    <a:pt x="7" y="9"/>
                    <a:pt x="19" y="6"/>
                    <a:pt x="19" y="3"/>
                  </a:cubicBezTo>
                  <a:cubicBezTo>
                    <a:pt x="18" y="0"/>
                    <a:pt x="0" y="4"/>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1" name="Freeform 95"/>
            <p:cNvSpPr>
              <a:spLocks/>
            </p:cNvSpPr>
            <p:nvPr/>
          </p:nvSpPr>
          <p:spPr bwMode="auto">
            <a:xfrm>
              <a:off x="18226088" y="9609138"/>
              <a:ext cx="2460625" cy="1838325"/>
            </a:xfrm>
            <a:custGeom>
              <a:avLst/>
              <a:gdLst>
                <a:gd name="T0" fmla="*/ 457 w 463"/>
                <a:gd name="T1" fmla="*/ 180 h 351"/>
                <a:gd name="T2" fmla="*/ 438 w 463"/>
                <a:gd name="T3" fmla="*/ 160 h 351"/>
                <a:gd name="T4" fmla="*/ 424 w 463"/>
                <a:gd name="T5" fmla="*/ 140 h 351"/>
                <a:gd name="T6" fmla="*/ 410 w 463"/>
                <a:gd name="T7" fmla="*/ 124 h 351"/>
                <a:gd name="T8" fmla="*/ 378 w 463"/>
                <a:gd name="T9" fmla="*/ 93 h 351"/>
                <a:gd name="T10" fmla="*/ 367 w 463"/>
                <a:gd name="T11" fmla="*/ 54 h 351"/>
                <a:gd name="T12" fmla="*/ 347 w 463"/>
                <a:gd name="T13" fmla="*/ 34 h 351"/>
                <a:gd name="T14" fmla="*/ 329 w 463"/>
                <a:gd name="T15" fmla="*/ 10 h 351"/>
                <a:gd name="T16" fmla="*/ 324 w 463"/>
                <a:gd name="T17" fmla="*/ 52 h 351"/>
                <a:gd name="T18" fmla="*/ 297 w 463"/>
                <a:gd name="T19" fmla="*/ 76 h 351"/>
                <a:gd name="T20" fmla="*/ 265 w 463"/>
                <a:gd name="T21" fmla="*/ 59 h 351"/>
                <a:gd name="T22" fmla="*/ 259 w 463"/>
                <a:gd name="T23" fmla="*/ 35 h 351"/>
                <a:gd name="T24" fmla="*/ 268 w 463"/>
                <a:gd name="T25" fmla="*/ 17 h 351"/>
                <a:gd name="T26" fmla="*/ 251 w 463"/>
                <a:gd name="T27" fmla="*/ 19 h 351"/>
                <a:gd name="T28" fmla="*/ 222 w 463"/>
                <a:gd name="T29" fmla="*/ 13 h 351"/>
                <a:gd name="T30" fmla="*/ 194 w 463"/>
                <a:gd name="T31" fmla="*/ 32 h 351"/>
                <a:gd name="T32" fmla="*/ 184 w 463"/>
                <a:gd name="T33" fmla="*/ 51 h 351"/>
                <a:gd name="T34" fmla="*/ 167 w 463"/>
                <a:gd name="T35" fmla="*/ 44 h 351"/>
                <a:gd name="T36" fmla="*/ 147 w 463"/>
                <a:gd name="T37" fmla="*/ 46 h 351"/>
                <a:gd name="T38" fmla="*/ 131 w 463"/>
                <a:gd name="T39" fmla="*/ 55 h 351"/>
                <a:gd name="T40" fmla="*/ 123 w 463"/>
                <a:gd name="T41" fmla="*/ 74 h 351"/>
                <a:gd name="T42" fmla="*/ 106 w 463"/>
                <a:gd name="T43" fmla="*/ 75 h 351"/>
                <a:gd name="T44" fmla="*/ 69 w 463"/>
                <a:gd name="T45" fmla="*/ 110 h 351"/>
                <a:gd name="T46" fmla="*/ 34 w 463"/>
                <a:gd name="T47" fmla="*/ 122 h 351"/>
                <a:gd name="T48" fmla="*/ 13 w 463"/>
                <a:gd name="T49" fmla="*/ 131 h 351"/>
                <a:gd name="T50" fmla="*/ 6 w 463"/>
                <a:gd name="T51" fmla="*/ 170 h 351"/>
                <a:gd name="T52" fmla="*/ 9 w 463"/>
                <a:gd name="T53" fmla="*/ 187 h 351"/>
                <a:gd name="T54" fmla="*/ 22 w 463"/>
                <a:gd name="T55" fmla="*/ 228 h 351"/>
                <a:gd name="T56" fmla="*/ 23 w 463"/>
                <a:gd name="T57" fmla="*/ 278 h 351"/>
                <a:gd name="T58" fmla="*/ 56 w 463"/>
                <a:gd name="T59" fmla="*/ 295 h 351"/>
                <a:gd name="T60" fmla="*/ 104 w 463"/>
                <a:gd name="T61" fmla="*/ 281 h 351"/>
                <a:gd name="T62" fmla="*/ 157 w 463"/>
                <a:gd name="T63" fmla="*/ 260 h 351"/>
                <a:gd name="T64" fmla="*/ 219 w 463"/>
                <a:gd name="T65" fmla="*/ 257 h 351"/>
                <a:gd name="T66" fmla="*/ 240 w 463"/>
                <a:gd name="T67" fmla="*/ 269 h 351"/>
                <a:gd name="T68" fmla="*/ 262 w 463"/>
                <a:gd name="T69" fmla="*/ 287 h 351"/>
                <a:gd name="T70" fmla="*/ 278 w 463"/>
                <a:gd name="T71" fmla="*/ 285 h 351"/>
                <a:gd name="T72" fmla="*/ 288 w 463"/>
                <a:gd name="T73" fmla="*/ 289 h 351"/>
                <a:gd name="T74" fmla="*/ 304 w 463"/>
                <a:gd name="T75" fmla="*/ 317 h 351"/>
                <a:gd name="T76" fmla="*/ 344 w 463"/>
                <a:gd name="T77" fmla="*/ 344 h 351"/>
                <a:gd name="T78" fmla="*/ 365 w 463"/>
                <a:gd name="T79" fmla="*/ 341 h 351"/>
                <a:gd name="T80" fmla="*/ 379 w 463"/>
                <a:gd name="T81" fmla="*/ 349 h 351"/>
                <a:gd name="T82" fmla="*/ 419 w 463"/>
                <a:gd name="T83" fmla="*/ 330 h 351"/>
                <a:gd name="T84" fmla="*/ 443 w 463"/>
                <a:gd name="T85" fmla="*/ 266 h 351"/>
                <a:gd name="T86" fmla="*/ 458 w 463"/>
                <a:gd name="T87" fmla="*/ 22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3" h="351">
                  <a:moveTo>
                    <a:pt x="460" y="207"/>
                  </a:moveTo>
                  <a:cubicBezTo>
                    <a:pt x="462" y="205"/>
                    <a:pt x="459" y="197"/>
                    <a:pt x="457" y="199"/>
                  </a:cubicBezTo>
                  <a:cubicBezTo>
                    <a:pt x="456" y="200"/>
                    <a:pt x="456" y="186"/>
                    <a:pt x="457" y="180"/>
                  </a:cubicBezTo>
                  <a:cubicBezTo>
                    <a:pt x="458" y="174"/>
                    <a:pt x="457" y="174"/>
                    <a:pt x="454" y="178"/>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40"/>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3"/>
                    <a:pt x="385" y="102"/>
                    <a:pt x="381" y="101"/>
                  </a:cubicBezTo>
                  <a:cubicBezTo>
                    <a:pt x="376" y="100"/>
                    <a:pt x="380" y="95"/>
                    <a:pt x="378" y="93"/>
                  </a:cubicBezTo>
                  <a:cubicBezTo>
                    <a:pt x="376" y="91"/>
                    <a:pt x="375" y="85"/>
                    <a:pt x="375" y="79"/>
                  </a:cubicBezTo>
                  <a:cubicBezTo>
                    <a:pt x="375" y="74"/>
                    <a:pt x="368" y="72"/>
                    <a:pt x="368" y="67"/>
                  </a:cubicBezTo>
                  <a:cubicBezTo>
                    <a:pt x="369" y="63"/>
                    <a:pt x="366" y="59"/>
                    <a:pt x="367" y="54"/>
                  </a:cubicBezTo>
                  <a:cubicBezTo>
                    <a:pt x="367" y="49"/>
                    <a:pt x="360" y="47"/>
                    <a:pt x="359" y="45"/>
                  </a:cubicBezTo>
                  <a:cubicBezTo>
                    <a:pt x="359" y="42"/>
                    <a:pt x="355" y="44"/>
                    <a:pt x="351" y="45"/>
                  </a:cubicBezTo>
                  <a:cubicBezTo>
                    <a:pt x="346" y="45"/>
                    <a:pt x="347" y="39"/>
                    <a:pt x="347" y="34"/>
                  </a:cubicBezTo>
                  <a:cubicBezTo>
                    <a:pt x="348" y="28"/>
                    <a:pt x="345" y="18"/>
                    <a:pt x="342" y="16"/>
                  </a:cubicBezTo>
                  <a:cubicBezTo>
                    <a:pt x="338" y="13"/>
                    <a:pt x="338" y="3"/>
                    <a:pt x="336" y="2"/>
                  </a:cubicBezTo>
                  <a:cubicBezTo>
                    <a:pt x="335" y="0"/>
                    <a:pt x="329" y="7"/>
                    <a:pt x="329" y="10"/>
                  </a:cubicBezTo>
                  <a:cubicBezTo>
                    <a:pt x="329" y="13"/>
                    <a:pt x="329" y="17"/>
                    <a:pt x="326" y="19"/>
                  </a:cubicBezTo>
                  <a:cubicBezTo>
                    <a:pt x="324" y="21"/>
                    <a:pt x="328" y="29"/>
                    <a:pt x="325" y="32"/>
                  </a:cubicBezTo>
                  <a:cubicBezTo>
                    <a:pt x="322" y="34"/>
                    <a:pt x="325" y="45"/>
                    <a:pt x="324" y="52"/>
                  </a:cubicBezTo>
                  <a:cubicBezTo>
                    <a:pt x="323" y="58"/>
                    <a:pt x="323" y="65"/>
                    <a:pt x="320" y="69"/>
                  </a:cubicBezTo>
                  <a:cubicBezTo>
                    <a:pt x="317" y="73"/>
                    <a:pt x="317" y="80"/>
                    <a:pt x="311" y="82"/>
                  </a:cubicBezTo>
                  <a:cubicBezTo>
                    <a:pt x="305" y="84"/>
                    <a:pt x="297" y="80"/>
                    <a:pt x="297" y="76"/>
                  </a:cubicBezTo>
                  <a:cubicBezTo>
                    <a:pt x="297" y="73"/>
                    <a:pt x="291" y="71"/>
                    <a:pt x="287" y="72"/>
                  </a:cubicBezTo>
                  <a:cubicBezTo>
                    <a:pt x="284" y="72"/>
                    <a:pt x="282" y="67"/>
                    <a:pt x="276" y="63"/>
                  </a:cubicBezTo>
                  <a:cubicBezTo>
                    <a:pt x="271" y="59"/>
                    <a:pt x="266" y="64"/>
                    <a:pt x="265" y="59"/>
                  </a:cubicBezTo>
                  <a:cubicBezTo>
                    <a:pt x="263" y="54"/>
                    <a:pt x="261" y="53"/>
                    <a:pt x="257" y="50"/>
                  </a:cubicBezTo>
                  <a:cubicBezTo>
                    <a:pt x="253" y="48"/>
                    <a:pt x="254" y="48"/>
                    <a:pt x="258" y="45"/>
                  </a:cubicBezTo>
                  <a:cubicBezTo>
                    <a:pt x="262" y="42"/>
                    <a:pt x="261" y="39"/>
                    <a:pt x="259" y="35"/>
                  </a:cubicBezTo>
                  <a:cubicBezTo>
                    <a:pt x="257" y="32"/>
                    <a:pt x="261" y="33"/>
                    <a:pt x="266" y="30"/>
                  </a:cubicBezTo>
                  <a:cubicBezTo>
                    <a:pt x="271" y="27"/>
                    <a:pt x="266" y="24"/>
                    <a:pt x="270" y="23"/>
                  </a:cubicBezTo>
                  <a:cubicBezTo>
                    <a:pt x="274" y="21"/>
                    <a:pt x="272" y="18"/>
                    <a:pt x="268" y="17"/>
                  </a:cubicBezTo>
                  <a:cubicBezTo>
                    <a:pt x="264" y="16"/>
                    <a:pt x="265" y="21"/>
                    <a:pt x="263" y="22"/>
                  </a:cubicBezTo>
                  <a:cubicBezTo>
                    <a:pt x="262" y="22"/>
                    <a:pt x="260" y="15"/>
                    <a:pt x="259" y="16"/>
                  </a:cubicBezTo>
                  <a:cubicBezTo>
                    <a:pt x="258" y="16"/>
                    <a:pt x="253" y="22"/>
                    <a:pt x="251" y="19"/>
                  </a:cubicBezTo>
                  <a:cubicBezTo>
                    <a:pt x="248" y="16"/>
                    <a:pt x="234" y="13"/>
                    <a:pt x="229" y="12"/>
                  </a:cubicBezTo>
                  <a:cubicBezTo>
                    <a:pt x="223" y="12"/>
                    <a:pt x="221" y="5"/>
                    <a:pt x="218" y="6"/>
                  </a:cubicBezTo>
                  <a:cubicBezTo>
                    <a:pt x="215" y="7"/>
                    <a:pt x="219" y="9"/>
                    <a:pt x="222" y="13"/>
                  </a:cubicBezTo>
                  <a:cubicBezTo>
                    <a:pt x="226" y="17"/>
                    <a:pt x="210" y="20"/>
                    <a:pt x="205" y="19"/>
                  </a:cubicBezTo>
                  <a:cubicBezTo>
                    <a:pt x="200" y="17"/>
                    <a:pt x="206" y="22"/>
                    <a:pt x="202" y="22"/>
                  </a:cubicBezTo>
                  <a:cubicBezTo>
                    <a:pt x="198" y="22"/>
                    <a:pt x="197" y="29"/>
                    <a:pt x="194" y="32"/>
                  </a:cubicBezTo>
                  <a:cubicBezTo>
                    <a:pt x="191" y="36"/>
                    <a:pt x="193" y="38"/>
                    <a:pt x="189" y="40"/>
                  </a:cubicBezTo>
                  <a:cubicBezTo>
                    <a:pt x="186" y="43"/>
                    <a:pt x="186" y="45"/>
                    <a:pt x="190" y="50"/>
                  </a:cubicBezTo>
                  <a:cubicBezTo>
                    <a:pt x="194" y="55"/>
                    <a:pt x="188" y="55"/>
                    <a:pt x="184" y="51"/>
                  </a:cubicBezTo>
                  <a:cubicBezTo>
                    <a:pt x="180" y="47"/>
                    <a:pt x="177" y="47"/>
                    <a:pt x="177" y="52"/>
                  </a:cubicBezTo>
                  <a:cubicBezTo>
                    <a:pt x="177" y="56"/>
                    <a:pt x="172" y="54"/>
                    <a:pt x="173" y="49"/>
                  </a:cubicBezTo>
                  <a:cubicBezTo>
                    <a:pt x="174" y="44"/>
                    <a:pt x="168" y="47"/>
                    <a:pt x="167" y="44"/>
                  </a:cubicBezTo>
                  <a:cubicBezTo>
                    <a:pt x="166" y="41"/>
                    <a:pt x="161" y="37"/>
                    <a:pt x="157" y="37"/>
                  </a:cubicBezTo>
                  <a:cubicBezTo>
                    <a:pt x="154" y="37"/>
                    <a:pt x="154" y="41"/>
                    <a:pt x="151" y="41"/>
                  </a:cubicBezTo>
                  <a:cubicBezTo>
                    <a:pt x="148" y="41"/>
                    <a:pt x="147" y="42"/>
                    <a:pt x="147" y="46"/>
                  </a:cubicBezTo>
                  <a:cubicBezTo>
                    <a:pt x="148" y="49"/>
                    <a:pt x="142" y="46"/>
                    <a:pt x="139" y="46"/>
                  </a:cubicBezTo>
                  <a:cubicBezTo>
                    <a:pt x="135" y="47"/>
                    <a:pt x="139" y="51"/>
                    <a:pt x="137" y="51"/>
                  </a:cubicBezTo>
                  <a:cubicBezTo>
                    <a:pt x="135" y="51"/>
                    <a:pt x="135" y="55"/>
                    <a:pt x="131" y="55"/>
                  </a:cubicBezTo>
                  <a:cubicBezTo>
                    <a:pt x="128" y="55"/>
                    <a:pt x="129" y="62"/>
                    <a:pt x="129" y="66"/>
                  </a:cubicBezTo>
                  <a:cubicBezTo>
                    <a:pt x="130" y="70"/>
                    <a:pt x="124" y="64"/>
                    <a:pt x="121" y="65"/>
                  </a:cubicBezTo>
                  <a:cubicBezTo>
                    <a:pt x="118" y="66"/>
                    <a:pt x="122" y="69"/>
                    <a:pt x="123" y="74"/>
                  </a:cubicBezTo>
                  <a:cubicBezTo>
                    <a:pt x="124" y="78"/>
                    <a:pt x="121" y="78"/>
                    <a:pt x="119" y="79"/>
                  </a:cubicBezTo>
                  <a:cubicBezTo>
                    <a:pt x="117" y="81"/>
                    <a:pt x="115" y="75"/>
                    <a:pt x="115" y="71"/>
                  </a:cubicBezTo>
                  <a:cubicBezTo>
                    <a:pt x="115" y="67"/>
                    <a:pt x="110" y="71"/>
                    <a:pt x="106" y="75"/>
                  </a:cubicBezTo>
                  <a:cubicBezTo>
                    <a:pt x="101" y="80"/>
                    <a:pt x="107" y="87"/>
                    <a:pt x="105" y="89"/>
                  </a:cubicBezTo>
                  <a:cubicBezTo>
                    <a:pt x="103" y="90"/>
                    <a:pt x="94" y="98"/>
                    <a:pt x="89" y="105"/>
                  </a:cubicBezTo>
                  <a:cubicBezTo>
                    <a:pt x="84" y="111"/>
                    <a:pt x="73" y="107"/>
                    <a:pt x="69" y="110"/>
                  </a:cubicBezTo>
                  <a:cubicBezTo>
                    <a:pt x="66" y="113"/>
                    <a:pt x="62" y="111"/>
                    <a:pt x="58" y="114"/>
                  </a:cubicBezTo>
                  <a:cubicBezTo>
                    <a:pt x="55" y="116"/>
                    <a:pt x="48" y="122"/>
                    <a:pt x="48" y="118"/>
                  </a:cubicBezTo>
                  <a:cubicBezTo>
                    <a:pt x="47" y="115"/>
                    <a:pt x="38" y="118"/>
                    <a:pt x="34" y="122"/>
                  </a:cubicBezTo>
                  <a:cubicBezTo>
                    <a:pt x="30" y="126"/>
                    <a:pt x="24" y="129"/>
                    <a:pt x="20" y="129"/>
                  </a:cubicBezTo>
                  <a:cubicBezTo>
                    <a:pt x="16" y="130"/>
                    <a:pt x="16" y="136"/>
                    <a:pt x="14" y="138"/>
                  </a:cubicBezTo>
                  <a:cubicBezTo>
                    <a:pt x="12" y="139"/>
                    <a:pt x="13" y="132"/>
                    <a:pt x="13" y="131"/>
                  </a:cubicBezTo>
                  <a:cubicBezTo>
                    <a:pt x="13" y="129"/>
                    <a:pt x="9" y="134"/>
                    <a:pt x="7" y="139"/>
                  </a:cubicBezTo>
                  <a:cubicBezTo>
                    <a:pt x="5" y="144"/>
                    <a:pt x="11" y="146"/>
                    <a:pt x="8" y="152"/>
                  </a:cubicBezTo>
                  <a:cubicBezTo>
                    <a:pt x="4" y="157"/>
                    <a:pt x="0" y="163"/>
                    <a:pt x="6" y="170"/>
                  </a:cubicBezTo>
                  <a:cubicBezTo>
                    <a:pt x="11" y="177"/>
                    <a:pt x="14" y="181"/>
                    <a:pt x="12" y="185"/>
                  </a:cubicBezTo>
                  <a:cubicBezTo>
                    <a:pt x="10" y="188"/>
                    <a:pt x="7" y="178"/>
                    <a:pt x="5" y="179"/>
                  </a:cubicBezTo>
                  <a:cubicBezTo>
                    <a:pt x="4" y="180"/>
                    <a:pt x="10" y="185"/>
                    <a:pt x="9" y="187"/>
                  </a:cubicBezTo>
                  <a:cubicBezTo>
                    <a:pt x="7" y="189"/>
                    <a:pt x="2" y="178"/>
                    <a:pt x="1" y="181"/>
                  </a:cubicBezTo>
                  <a:cubicBezTo>
                    <a:pt x="0" y="183"/>
                    <a:pt x="12" y="200"/>
                    <a:pt x="12" y="206"/>
                  </a:cubicBezTo>
                  <a:cubicBezTo>
                    <a:pt x="12" y="213"/>
                    <a:pt x="22" y="219"/>
                    <a:pt x="22" y="228"/>
                  </a:cubicBezTo>
                  <a:cubicBezTo>
                    <a:pt x="21" y="237"/>
                    <a:pt x="30" y="251"/>
                    <a:pt x="32" y="253"/>
                  </a:cubicBezTo>
                  <a:cubicBezTo>
                    <a:pt x="33" y="256"/>
                    <a:pt x="28" y="262"/>
                    <a:pt x="29" y="268"/>
                  </a:cubicBezTo>
                  <a:cubicBezTo>
                    <a:pt x="30" y="275"/>
                    <a:pt x="27" y="278"/>
                    <a:pt x="23" y="278"/>
                  </a:cubicBezTo>
                  <a:cubicBezTo>
                    <a:pt x="18" y="278"/>
                    <a:pt x="21" y="285"/>
                    <a:pt x="26" y="285"/>
                  </a:cubicBezTo>
                  <a:cubicBezTo>
                    <a:pt x="30" y="286"/>
                    <a:pt x="29" y="289"/>
                    <a:pt x="34" y="292"/>
                  </a:cubicBezTo>
                  <a:cubicBezTo>
                    <a:pt x="39" y="296"/>
                    <a:pt x="52" y="295"/>
                    <a:pt x="56" y="295"/>
                  </a:cubicBezTo>
                  <a:cubicBezTo>
                    <a:pt x="60" y="295"/>
                    <a:pt x="61" y="288"/>
                    <a:pt x="67" y="288"/>
                  </a:cubicBezTo>
                  <a:cubicBezTo>
                    <a:pt x="73" y="288"/>
                    <a:pt x="72" y="286"/>
                    <a:pt x="75" y="282"/>
                  </a:cubicBezTo>
                  <a:cubicBezTo>
                    <a:pt x="78" y="279"/>
                    <a:pt x="91" y="280"/>
                    <a:pt x="104" y="281"/>
                  </a:cubicBezTo>
                  <a:cubicBezTo>
                    <a:pt x="117" y="281"/>
                    <a:pt x="123" y="277"/>
                    <a:pt x="125" y="272"/>
                  </a:cubicBezTo>
                  <a:cubicBezTo>
                    <a:pt x="127" y="267"/>
                    <a:pt x="136" y="267"/>
                    <a:pt x="140" y="263"/>
                  </a:cubicBezTo>
                  <a:cubicBezTo>
                    <a:pt x="144" y="260"/>
                    <a:pt x="147" y="260"/>
                    <a:pt x="157" y="260"/>
                  </a:cubicBezTo>
                  <a:cubicBezTo>
                    <a:pt x="167" y="261"/>
                    <a:pt x="176" y="255"/>
                    <a:pt x="182" y="253"/>
                  </a:cubicBezTo>
                  <a:cubicBezTo>
                    <a:pt x="188" y="250"/>
                    <a:pt x="200" y="251"/>
                    <a:pt x="206" y="250"/>
                  </a:cubicBezTo>
                  <a:cubicBezTo>
                    <a:pt x="212" y="248"/>
                    <a:pt x="213" y="257"/>
                    <a:pt x="219" y="257"/>
                  </a:cubicBezTo>
                  <a:cubicBezTo>
                    <a:pt x="226" y="256"/>
                    <a:pt x="229" y="259"/>
                    <a:pt x="233" y="258"/>
                  </a:cubicBezTo>
                  <a:cubicBezTo>
                    <a:pt x="236" y="258"/>
                    <a:pt x="236" y="261"/>
                    <a:pt x="239" y="262"/>
                  </a:cubicBezTo>
                  <a:cubicBezTo>
                    <a:pt x="243" y="262"/>
                    <a:pt x="242" y="265"/>
                    <a:pt x="240" y="269"/>
                  </a:cubicBezTo>
                  <a:cubicBezTo>
                    <a:pt x="238" y="272"/>
                    <a:pt x="245" y="272"/>
                    <a:pt x="250" y="278"/>
                  </a:cubicBezTo>
                  <a:cubicBezTo>
                    <a:pt x="255" y="285"/>
                    <a:pt x="250" y="286"/>
                    <a:pt x="253" y="291"/>
                  </a:cubicBezTo>
                  <a:cubicBezTo>
                    <a:pt x="255" y="296"/>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4"/>
                  </a:cubicBezTo>
                  <a:cubicBezTo>
                    <a:pt x="270" y="297"/>
                    <a:pt x="281" y="299"/>
                    <a:pt x="281" y="293"/>
                  </a:cubicBezTo>
                  <a:cubicBezTo>
                    <a:pt x="281" y="287"/>
                    <a:pt x="283" y="284"/>
                    <a:pt x="288" y="289"/>
                  </a:cubicBezTo>
                  <a:cubicBezTo>
                    <a:pt x="292" y="295"/>
                    <a:pt x="285" y="299"/>
                    <a:pt x="286" y="302"/>
                  </a:cubicBezTo>
                  <a:cubicBezTo>
                    <a:pt x="287" y="304"/>
                    <a:pt x="292" y="301"/>
                    <a:pt x="294" y="301"/>
                  </a:cubicBezTo>
                  <a:cubicBezTo>
                    <a:pt x="299" y="302"/>
                    <a:pt x="305" y="312"/>
                    <a:pt x="304" y="317"/>
                  </a:cubicBezTo>
                  <a:cubicBezTo>
                    <a:pt x="303" y="322"/>
                    <a:pt x="301" y="327"/>
                    <a:pt x="310" y="331"/>
                  </a:cubicBezTo>
                  <a:cubicBezTo>
                    <a:pt x="318" y="336"/>
                    <a:pt x="315" y="336"/>
                    <a:pt x="321" y="336"/>
                  </a:cubicBezTo>
                  <a:cubicBezTo>
                    <a:pt x="328" y="336"/>
                    <a:pt x="341" y="341"/>
                    <a:pt x="344" y="344"/>
                  </a:cubicBezTo>
                  <a:cubicBezTo>
                    <a:pt x="348" y="347"/>
                    <a:pt x="357" y="342"/>
                    <a:pt x="358" y="336"/>
                  </a:cubicBezTo>
                  <a:cubicBezTo>
                    <a:pt x="360" y="330"/>
                    <a:pt x="367" y="336"/>
                    <a:pt x="363" y="338"/>
                  </a:cubicBezTo>
                  <a:cubicBezTo>
                    <a:pt x="360" y="340"/>
                    <a:pt x="365" y="345"/>
                    <a:pt x="365" y="341"/>
                  </a:cubicBezTo>
                  <a:cubicBezTo>
                    <a:pt x="365" y="338"/>
                    <a:pt x="367" y="335"/>
                    <a:pt x="368" y="339"/>
                  </a:cubicBezTo>
                  <a:cubicBezTo>
                    <a:pt x="369" y="343"/>
                    <a:pt x="374" y="343"/>
                    <a:pt x="376" y="346"/>
                  </a:cubicBezTo>
                  <a:cubicBezTo>
                    <a:pt x="377" y="349"/>
                    <a:pt x="379" y="351"/>
                    <a:pt x="379" y="349"/>
                  </a:cubicBezTo>
                  <a:cubicBezTo>
                    <a:pt x="379" y="346"/>
                    <a:pt x="380" y="344"/>
                    <a:pt x="384" y="342"/>
                  </a:cubicBezTo>
                  <a:cubicBezTo>
                    <a:pt x="388" y="341"/>
                    <a:pt x="391" y="338"/>
                    <a:pt x="395" y="335"/>
                  </a:cubicBezTo>
                  <a:cubicBezTo>
                    <a:pt x="399" y="331"/>
                    <a:pt x="417" y="330"/>
                    <a:pt x="419" y="330"/>
                  </a:cubicBezTo>
                  <a:cubicBezTo>
                    <a:pt x="420" y="330"/>
                    <a:pt x="421" y="315"/>
                    <a:pt x="422" y="308"/>
                  </a:cubicBezTo>
                  <a:cubicBezTo>
                    <a:pt x="423" y="300"/>
                    <a:pt x="430" y="299"/>
                    <a:pt x="431" y="290"/>
                  </a:cubicBezTo>
                  <a:cubicBezTo>
                    <a:pt x="432" y="282"/>
                    <a:pt x="441" y="267"/>
                    <a:pt x="443" y="266"/>
                  </a:cubicBezTo>
                  <a:cubicBezTo>
                    <a:pt x="445" y="265"/>
                    <a:pt x="449" y="263"/>
                    <a:pt x="450" y="258"/>
                  </a:cubicBezTo>
                  <a:cubicBezTo>
                    <a:pt x="450" y="254"/>
                    <a:pt x="456" y="248"/>
                    <a:pt x="456" y="243"/>
                  </a:cubicBezTo>
                  <a:cubicBezTo>
                    <a:pt x="456" y="237"/>
                    <a:pt x="459" y="230"/>
                    <a:pt x="458" y="228"/>
                  </a:cubicBezTo>
                  <a:cubicBezTo>
                    <a:pt x="458" y="227"/>
                    <a:pt x="456" y="221"/>
                    <a:pt x="460" y="217"/>
                  </a:cubicBezTo>
                  <a:cubicBezTo>
                    <a:pt x="463" y="213"/>
                    <a:pt x="458" y="208"/>
                    <a:pt x="460"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2" name="Freeform 96"/>
            <p:cNvSpPr>
              <a:spLocks/>
            </p:cNvSpPr>
            <p:nvPr/>
          </p:nvSpPr>
          <p:spPr bwMode="auto">
            <a:xfrm>
              <a:off x="20123151" y="11536363"/>
              <a:ext cx="239713" cy="230188"/>
            </a:xfrm>
            <a:custGeom>
              <a:avLst/>
              <a:gdLst>
                <a:gd name="T0" fmla="*/ 22 w 45"/>
                <a:gd name="T1" fmla="*/ 9 h 44"/>
                <a:gd name="T2" fmla="*/ 3 w 45"/>
                <a:gd name="T3" fmla="*/ 3 h 44"/>
                <a:gd name="T4" fmla="*/ 8 w 45"/>
                <a:gd name="T5" fmla="*/ 26 h 44"/>
                <a:gd name="T6" fmla="*/ 23 w 45"/>
                <a:gd name="T7" fmla="*/ 43 h 44"/>
                <a:gd name="T8" fmla="*/ 29 w 45"/>
                <a:gd name="T9" fmla="*/ 39 h 44"/>
                <a:gd name="T10" fmla="*/ 32 w 45"/>
                <a:gd name="T11" fmla="*/ 33 h 44"/>
                <a:gd name="T12" fmla="*/ 38 w 45"/>
                <a:gd name="T13" fmla="*/ 34 h 44"/>
                <a:gd name="T14" fmla="*/ 41 w 45"/>
                <a:gd name="T15" fmla="*/ 22 h 44"/>
                <a:gd name="T16" fmla="*/ 41 w 45"/>
                <a:gd name="T17" fmla="*/ 5 h 44"/>
                <a:gd name="T18" fmla="*/ 22 w 45"/>
                <a:gd name="T19"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22" y="9"/>
                  </a:moveTo>
                  <a:cubicBezTo>
                    <a:pt x="15" y="9"/>
                    <a:pt x="5" y="2"/>
                    <a:pt x="3" y="3"/>
                  </a:cubicBezTo>
                  <a:cubicBezTo>
                    <a:pt x="0" y="4"/>
                    <a:pt x="11" y="21"/>
                    <a:pt x="8" y="26"/>
                  </a:cubicBezTo>
                  <a:cubicBezTo>
                    <a:pt x="4" y="30"/>
                    <a:pt x="18" y="42"/>
                    <a:pt x="23" y="43"/>
                  </a:cubicBezTo>
                  <a:cubicBezTo>
                    <a:pt x="28" y="44"/>
                    <a:pt x="26" y="38"/>
                    <a:pt x="29" y="39"/>
                  </a:cubicBezTo>
                  <a:cubicBezTo>
                    <a:pt x="32" y="39"/>
                    <a:pt x="31" y="35"/>
                    <a:pt x="32" y="33"/>
                  </a:cubicBezTo>
                  <a:cubicBezTo>
                    <a:pt x="32" y="30"/>
                    <a:pt x="35" y="36"/>
                    <a:pt x="38" y="34"/>
                  </a:cubicBezTo>
                  <a:cubicBezTo>
                    <a:pt x="41" y="33"/>
                    <a:pt x="37" y="22"/>
                    <a:pt x="41" y="22"/>
                  </a:cubicBezTo>
                  <a:cubicBezTo>
                    <a:pt x="45" y="22"/>
                    <a:pt x="42" y="9"/>
                    <a:pt x="41" y="5"/>
                  </a:cubicBezTo>
                  <a:cubicBezTo>
                    <a:pt x="40" y="0"/>
                    <a:pt x="29" y="8"/>
                    <a:pt x="2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3" name="Freeform 97"/>
            <p:cNvSpPr>
              <a:spLocks/>
            </p:cNvSpPr>
            <p:nvPr/>
          </p:nvSpPr>
          <p:spPr bwMode="auto">
            <a:xfrm>
              <a:off x="19623088" y="11190288"/>
              <a:ext cx="95250" cy="42863"/>
            </a:xfrm>
            <a:custGeom>
              <a:avLst/>
              <a:gdLst>
                <a:gd name="T0" fmla="*/ 3 w 18"/>
                <a:gd name="T1" fmla="*/ 5 h 8"/>
                <a:gd name="T2" fmla="*/ 16 w 18"/>
                <a:gd name="T3" fmla="*/ 3 h 8"/>
                <a:gd name="T4" fmla="*/ 3 w 18"/>
                <a:gd name="T5" fmla="*/ 5 h 8"/>
              </a:gdLst>
              <a:ahLst/>
              <a:cxnLst>
                <a:cxn ang="0">
                  <a:pos x="T0" y="T1"/>
                </a:cxn>
                <a:cxn ang="0">
                  <a:pos x="T2" y="T3"/>
                </a:cxn>
                <a:cxn ang="0">
                  <a:pos x="T4" y="T5"/>
                </a:cxn>
              </a:cxnLst>
              <a:rect l="0" t="0" r="r" b="b"/>
              <a:pathLst>
                <a:path w="18" h="8">
                  <a:moveTo>
                    <a:pt x="3" y="5"/>
                  </a:moveTo>
                  <a:cubicBezTo>
                    <a:pt x="6" y="8"/>
                    <a:pt x="15" y="7"/>
                    <a:pt x="16" y="3"/>
                  </a:cubicBezTo>
                  <a:cubicBezTo>
                    <a:pt x="18" y="0"/>
                    <a:pt x="0" y="3"/>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4" name="Freeform 98"/>
            <p:cNvSpPr>
              <a:spLocks/>
            </p:cNvSpPr>
            <p:nvPr/>
          </p:nvSpPr>
          <p:spPr bwMode="auto">
            <a:xfrm>
              <a:off x="21447126" y="11541125"/>
              <a:ext cx="482600" cy="450850"/>
            </a:xfrm>
            <a:custGeom>
              <a:avLst/>
              <a:gdLst>
                <a:gd name="T0" fmla="*/ 87 w 91"/>
                <a:gd name="T1" fmla="*/ 5 h 86"/>
                <a:gd name="T2" fmla="*/ 78 w 91"/>
                <a:gd name="T3" fmla="*/ 8 h 86"/>
                <a:gd name="T4" fmla="*/ 67 w 91"/>
                <a:gd name="T5" fmla="*/ 4 h 86"/>
                <a:gd name="T6" fmla="*/ 61 w 91"/>
                <a:gd name="T7" fmla="*/ 13 h 86"/>
                <a:gd name="T8" fmla="*/ 52 w 91"/>
                <a:gd name="T9" fmla="*/ 29 h 86"/>
                <a:gd name="T10" fmla="*/ 21 w 91"/>
                <a:gd name="T11" fmla="*/ 50 h 86"/>
                <a:gd name="T12" fmla="*/ 7 w 91"/>
                <a:gd name="T13" fmla="*/ 63 h 86"/>
                <a:gd name="T14" fmla="*/ 4 w 91"/>
                <a:gd name="T15" fmla="*/ 75 h 86"/>
                <a:gd name="T16" fmla="*/ 14 w 91"/>
                <a:gd name="T17" fmla="*/ 80 h 86"/>
                <a:gd name="T18" fmla="*/ 22 w 91"/>
                <a:gd name="T19" fmla="*/ 83 h 86"/>
                <a:gd name="T20" fmla="*/ 43 w 91"/>
                <a:gd name="T21" fmla="*/ 78 h 86"/>
                <a:gd name="T22" fmla="*/ 50 w 91"/>
                <a:gd name="T23" fmla="*/ 65 h 86"/>
                <a:gd name="T24" fmla="*/ 56 w 91"/>
                <a:gd name="T25" fmla="*/ 54 h 86"/>
                <a:gd name="T26" fmla="*/ 69 w 91"/>
                <a:gd name="T27" fmla="*/ 46 h 86"/>
                <a:gd name="T28" fmla="*/ 72 w 91"/>
                <a:gd name="T29" fmla="*/ 40 h 86"/>
                <a:gd name="T30" fmla="*/ 80 w 91"/>
                <a:gd name="T31" fmla="*/ 29 h 86"/>
                <a:gd name="T32" fmla="*/ 89 w 91"/>
                <a:gd name="T33" fmla="*/ 15 h 86"/>
                <a:gd name="T34" fmla="*/ 87 w 91"/>
                <a:gd name="T35"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86">
                  <a:moveTo>
                    <a:pt x="87" y="5"/>
                  </a:moveTo>
                  <a:cubicBezTo>
                    <a:pt x="84" y="3"/>
                    <a:pt x="82" y="6"/>
                    <a:pt x="78" y="8"/>
                  </a:cubicBezTo>
                  <a:cubicBezTo>
                    <a:pt x="74" y="10"/>
                    <a:pt x="72" y="0"/>
                    <a:pt x="67" y="4"/>
                  </a:cubicBezTo>
                  <a:cubicBezTo>
                    <a:pt x="62" y="7"/>
                    <a:pt x="67" y="9"/>
                    <a:pt x="61" y="13"/>
                  </a:cubicBezTo>
                  <a:cubicBezTo>
                    <a:pt x="56" y="18"/>
                    <a:pt x="58" y="19"/>
                    <a:pt x="52" y="29"/>
                  </a:cubicBezTo>
                  <a:cubicBezTo>
                    <a:pt x="46" y="39"/>
                    <a:pt x="24" y="44"/>
                    <a:pt x="21" y="50"/>
                  </a:cubicBezTo>
                  <a:cubicBezTo>
                    <a:pt x="18" y="55"/>
                    <a:pt x="7" y="59"/>
                    <a:pt x="7" y="63"/>
                  </a:cubicBezTo>
                  <a:cubicBezTo>
                    <a:pt x="7" y="67"/>
                    <a:pt x="0" y="70"/>
                    <a:pt x="4" y="75"/>
                  </a:cubicBezTo>
                  <a:cubicBezTo>
                    <a:pt x="7" y="80"/>
                    <a:pt x="11" y="77"/>
                    <a:pt x="14" y="80"/>
                  </a:cubicBezTo>
                  <a:cubicBezTo>
                    <a:pt x="17" y="83"/>
                    <a:pt x="21" y="80"/>
                    <a:pt x="22" y="83"/>
                  </a:cubicBezTo>
                  <a:cubicBezTo>
                    <a:pt x="24" y="86"/>
                    <a:pt x="35" y="86"/>
                    <a:pt x="43" y="78"/>
                  </a:cubicBezTo>
                  <a:cubicBezTo>
                    <a:pt x="51" y="71"/>
                    <a:pt x="47" y="67"/>
                    <a:pt x="50" y="65"/>
                  </a:cubicBezTo>
                  <a:cubicBezTo>
                    <a:pt x="54" y="63"/>
                    <a:pt x="54" y="57"/>
                    <a:pt x="56" y="54"/>
                  </a:cubicBezTo>
                  <a:cubicBezTo>
                    <a:pt x="58" y="50"/>
                    <a:pt x="60" y="46"/>
                    <a:pt x="69" y="46"/>
                  </a:cubicBezTo>
                  <a:cubicBezTo>
                    <a:pt x="78" y="46"/>
                    <a:pt x="73" y="44"/>
                    <a:pt x="72" y="40"/>
                  </a:cubicBezTo>
                  <a:cubicBezTo>
                    <a:pt x="72" y="36"/>
                    <a:pt x="80" y="35"/>
                    <a:pt x="80" y="29"/>
                  </a:cubicBezTo>
                  <a:cubicBezTo>
                    <a:pt x="80" y="24"/>
                    <a:pt x="91" y="19"/>
                    <a:pt x="89" y="15"/>
                  </a:cubicBezTo>
                  <a:cubicBezTo>
                    <a:pt x="86" y="10"/>
                    <a:pt x="91" y="8"/>
                    <a:pt x="8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5" name="Freeform 99"/>
            <p:cNvSpPr>
              <a:spLocks/>
            </p:cNvSpPr>
            <p:nvPr/>
          </p:nvSpPr>
          <p:spPr bwMode="auto">
            <a:xfrm>
              <a:off x="21504276" y="11976100"/>
              <a:ext cx="58738" cy="47625"/>
            </a:xfrm>
            <a:custGeom>
              <a:avLst/>
              <a:gdLst>
                <a:gd name="T0" fmla="*/ 4 w 11"/>
                <a:gd name="T1" fmla="*/ 9 h 9"/>
                <a:gd name="T2" fmla="*/ 8 w 11"/>
                <a:gd name="T3" fmla="*/ 4 h 9"/>
                <a:gd name="T4" fmla="*/ 4 w 11"/>
                <a:gd name="T5" fmla="*/ 9 h 9"/>
              </a:gdLst>
              <a:ahLst/>
              <a:cxnLst>
                <a:cxn ang="0">
                  <a:pos x="T0" y="T1"/>
                </a:cxn>
                <a:cxn ang="0">
                  <a:pos x="T2" y="T3"/>
                </a:cxn>
                <a:cxn ang="0">
                  <a:pos x="T4" y="T5"/>
                </a:cxn>
              </a:cxnLst>
              <a:rect l="0" t="0" r="r" b="b"/>
              <a:pathLst>
                <a:path w="11" h="9">
                  <a:moveTo>
                    <a:pt x="4" y="9"/>
                  </a:moveTo>
                  <a:cubicBezTo>
                    <a:pt x="6" y="9"/>
                    <a:pt x="11" y="8"/>
                    <a:pt x="8" y="4"/>
                  </a:cubicBezTo>
                  <a:cubicBezTo>
                    <a:pt x="5"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6" name="Freeform 100"/>
            <p:cNvSpPr>
              <a:spLocks/>
            </p:cNvSpPr>
            <p:nvPr/>
          </p:nvSpPr>
          <p:spPr bwMode="auto">
            <a:xfrm>
              <a:off x="21834476" y="11144250"/>
              <a:ext cx="361950" cy="476250"/>
            </a:xfrm>
            <a:custGeom>
              <a:avLst/>
              <a:gdLst>
                <a:gd name="T0" fmla="*/ 55 w 68"/>
                <a:gd name="T1" fmla="*/ 41 h 91"/>
                <a:gd name="T2" fmla="*/ 44 w 68"/>
                <a:gd name="T3" fmla="*/ 40 h 91"/>
                <a:gd name="T4" fmla="*/ 37 w 68"/>
                <a:gd name="T5" fmla="*/ 33 h 91"/>
                <a:gd name="T6" fmla="*/ 32 w 68"/>
                <a:gd name="T7" fmla="*/ 24 h 91"/>
                <a:gd name="T8" fmla="*/ 32 w 68"/>
                <a:gd name="T9" fmla="*/ 31 h 91"/>
                <a:gd name="T10" fmla="*/ 27 w 68"/>
                <a:gd name="T11" fmla="*/ 28 h 91"/>
                <a:gd name="T12" fmla="*/ 23 w 68"/>
                <a:gd name="T13" fmla="*/ 21 h 91"/>
                <a:gd name="T14" fmla="*/ 19 w 68"/>
                <a:gd name="T15" fmla="*/ 10 h 91"/>
                <a:gd name="T16" fmla="*/ 5 w 68"/>
                <a:gd name="T17" fmla="*/ 0 h 91"/>
                <a:gd name="T18" fmla="*/ 8 w 68"/>
                <a:gd name="T19" fmla="*/ 12 h 91"/>
                <a:gd name="T20" fmla="*/ 16 w 68"/>
                <a:gd name="T21" fmla="*/ 20 h 91"/>
                <a:gd name="T22" fmla="*/ 23 w 68"/>
                <a:gd name="T23" fmla="*/ 29 h 91"/>
                <a:gd name="T24" fmla="*/ 21 w 68"/>
                <a:gd name="T25" fmla="*/ 46 h 91"/>
                <a:gd name="T26" fmla="*/ 12 w 68"/>
                <a:gd name="T27" fmla="*/ 56 h 91"/>
                <a:gd name="T28" fmla="*/ 27 w 68"/>
                <a:gd name="T29" fmla="*/ 70 h 91"/>
                <a:gd name="T30" fmla="*/ 24 w 68"/>
                <a:gd name="T31" fmla="*/ 88 h 91"/>
                <a:gd name="T32" fmla="*/ 34 w 68"/>
                <a:gd name="T33" fmla="*/ 89 h 91"/>
                <a:gd name="T34" fmla="*/ 46 w 68"/>
                <a:gd name="T35" fmla="*/ 72 h 91"/>
                <a:gd name="T36" fmla="*/ 50 w 68"/>
                <a:gd name="T37" fmla="*/ 60 h 91"/>
                <a:gd name="T38" fmla="*/ 57 w 68"/>
                <a:gd name="T39" fmla="*/ 57 h 91"/>
                <a:gd name="T40" fmla="*/ 62 w 68"/>
                <a:gd name="T41" fmla="*/ 51 h 91"/>
                <a:gd name="T42" fmla="*/ 66 w 68"/>
                <a:gd name="T43" fmla="*/ 41 h 91"/>
                <a:gd name="T44" fmla="*/ 55 w 68"/>
                <a:gd name="T45"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91">
                  <a:moveTo>
                    <a:pt x="55" y="41"/>
                  </a:moveTo>
                  <a:cubicBezTo>
                    <a:pt x="53" y="45"/>
                    <a:pt x="48" y="40"/>
                    <a:pt x="44" y="40"/>
                  </a:cubicBezTo>
                  <a:cubicBezTo>
                    <a:pt x="40" y="40"/>
                    <a:pt x="37" y="37"/>
                    <a:pt x="37" y="33"/>
                  </a:cubicBezTo>
                  <a:cubicBezTo>
                    <a:pt x="37" y="30"/>
                    <a:pt x="36" y="24"/>
                    <a:pt x="32" y="24"/>
                  </a:cubicBezTo>
                  <a:cubicBezTo>
                    <a:pt x="28" y="25"/>
                    <a:pt x="33" y="29"/>
                    <a:pt x="32" y="31"/>
                  </a:cubicBezTo>
                  <a:cubicBezTo>
                    <a:pt x="30" y="33"/>
                    <a:pt x="29" y="28"/>
                    <a:pt x="27" y="28"/>
                  </a:cubicBezTo>
                  <a:cubicBezTo>
                    <a:pt x="25" y="28"/>
                    <a:pt x="23" y="26"/>
                    <a:pt x="23" y="21"/>
                  </a:cubicBezTo>
                  <a:cubicBezTo>
                    <a:pt x="23" y="16"/>
                    <a:pt x="19" y="16"/>
                    <a:pt x="19" y="10"/>
                  </a:cubicBezTo>
                  <a:cubicBezTo>
                    <a:pt x="19" y="5"/>
                    <a:pt x="10" y="0"/>
                    <a:pt x="5" y="0"/>
                  </a:cubicBezTo>
                  <a:cubicBezTo>
                    <a:pt x="0" y="0"/>
                    <a:pt x="6" y="9"/>
                    <a:pt x="8" y="12"/>
                  </a:cubicBezTo>
                  <a:cubicBezTo>
                    <a:pt x="11" y="15"/>
                    <a:pt x="16" y="18"/>
                    <a:pt x="16" y="20"/>
                  </a:cubicBezTo>
                  <a:cubicBezTo>
                    <a:pt x="16" y="22"/>
                    <a:pt x="20" y="28"/>
                    <a:pt x="23" y="29"/>
                  </a:cubicBezTo>
                  <a:cubicBezTo>
                    <a:pt x="26" y="30"/>
                    <a:pt x="21" y="39"/>
                    <a:pt x="21" y="46"/>
                  </a:cubicBezTo>
                  <a:cubicBezTo>
                    <a:pt x="21" y="53"/>
                    <a:pt x="16" y="52"/>
                    <a:pt x="12" y="56"/>
                  </a:cubicBezTo>
                  <a:cubicBezTo>
                    <a:pt x="8" y="61"/>
                    <a:pt x="21" y="65"/>
                    <a:pt x="27" y="70"/>
                  </a:cubicBezTo>
                  <a:cubicBezTo>
                    <a:pt x="32" y="74"/>
                    <a:pt x="22" y="85"/>
                    <a:pt x="24" y="88"/>
                  </a:cubicBezTo>
                  <a:cubicBezTo>
                    <a:pt x="24" y="89"/>
                    <a:pt x="28" y="91"/>
                    <a:pt x="34" y="89"/>
                  </a:cubicBezTo>
                  <a:cubicBezTo>
                    <a:pt x="40" y="88"/>
                    <a:pt x="42" y="75"/>
                    <a:pt x="46" y="72"/>
                  </a:cubicBezTo>
                  <a:cubicBezTo>
                    <a:pt x="50" y="68"/>
                    <a:pt x="48" y="63"/>
                    <a:pt x="50" y="60"/>
                  </a:cubicBezTo>
                  <a:cubicBezTo>
                    <a:pt x="52" y="57"/>
                    <a:pt x="55" y="57"/>
                    <a:pt x="57" y="57"/>
                  </a:cubicBezTo>
                  <a:cubicBezTo>
                    <a:pt x="60" y="57"/>
                    <a:pt x="59" y="51"/>
                    <a:pt x="62" y="51"/>
                  </a:cubicBezTo>
                  <a:cubicBezTo>
                    <a:pt x="66" y="51"/>
                    <a:pt x="64" y="46"/>
                    <a:pt x="66" y="41"/>
                  </a:cubicBezTo>
                  <a:cubicBezTo>
                    <a:pt x="68" y="35"/>
                    <a:pt x="57" y="37"/>
                    <a:pt x="5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7" name="Freeform 101"/>
            <p:cNvSpPr>
              <a:spLocks/>
            </p:cNvSpPr>
            <p:nvPr/>
          </p:nvSpPr>
          <p:spPr bwMode="auto">
            <a:xfrm>
              <a:off x="22180551" y="9948863"/>
              <a:ext cx="84138" cy="63500"/>
            </a:xfrm>
            <a:custGeom>
              <a:avLst/>
              <a:gdLst>
                <a:gd name="T0" fmla="*/ 5 w 16"/>
                <a:gd name="T1" fmla="*/ 11 h 12"/>
                <a:gd name="T2" fmla="*/ 16 w 16"/>
                <a:gd name="T3" fmla="*/ 4 h 12"/>
                <a:gd name="T4" fmla="*/ 5 w 16"/>
                <a:gd name="T5" fmla="*/ 11 h 12"/>
              </a:gdLst>
              <a:ahLst/>
              <a:cxnLst>
                <a:cxn ang="0">
                  <a:pos x="T0" y="T1"/>
                </a:cxn>
                <a:cxn ang="0">
                  <a:pos x="T2" y="T3"/>
                </a:cxn>
                <a:cxn ang="0">
                  <a:pos x="T4" y="T5"/>
                </a:cxn>
              </a:cxnLst>
              <a:rect l="0" t="0" r="r" b="b"/>
              <a:pathLst>
                <a:path w="16" h="12">
                  <a:moveTo>
                    <a:pt x="5" y="11"/>
                  </a:moveTo>
                  <a:cubicBezTo>
                    <a:pt x="7" y="12"/>
                    <a:pt x="16" y="9"/>
                    <a:pt x="16" y="4"/>
                  </a:cubicBezTo>
                  <a:cubicBezTo>
                    <a:pt x="16"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8" name="Freeform 102"/>
            <p:cNvSpPr>
              <a:spLocks/>
            </p:cNvSpPr>
            <p:nvPr/>
          </p:nvSpPr>
          <p:spPr bwMode="auto">
            <a:xfrm>
              <a:off x="22099588" y="10017125"/>
              <a:ext cx="90488" cy="79375"/>
            </a:xfrm>
            <a:custGeom>
              <a:avLst/>
              <a:gdLst>
                <a:gd name="T0" fmla="*/ 4 w 17"/>
                <a:gd name="T1" fmla="*/ 11 h 15"/>
                <a:gd name="T2" fmla="*/ 17 w 17"/>
                <a:gd name="T3" fmla="*/ 7 h 15"/>
                <a:gd name="T4" fmla="*/ 4 w 17"/>
                <a:gd name="T5" fmla="*/ 11 h 15"/>
              </a:gdLst>
              <a:ahLst/>
              <a:cxnLst>
                <a:cxn ang="0">
                  <a:pos x="T0" y="T1"/>
                </a:cxn>
                <a:cxn ang="0">
                  <a:pos x="T2" y="T3"/>
                </a:cxn>
                <a:cxn ang="0">
                  <a:pos x="T4" y="T5"/>
                </a:cxn>
              </a:cxnLst>
              <a:rect l="0" t="0" r="r" b="b"/>
              <a:pathLst>
                <a:path w="17" h="15">
                  <a:moveTo>
                    <a:pt x="4" y="11"/>
                  </a:moveTo>
                  <a:cubicBezTo>
                    <a:pt x="8" y="15"/>
                    <a:pt x="17" y="15"/>
                    <a:pt x="17" y="7"/>
                  </a:cubicBezTo>
                  <a:cubicBezTo>
                    <a:pt x="17" y="0"/>
                    <a:pt x="0" y="7"/>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19" name="Freeform 103"/>
            <p:cNvSpPr>
              <a:spLocks/>
            </p:cNvSpPr>
            <p:nvPr/>
          </p:nvSpPr>
          <p:spPr bwMode="auto">
            <a:xfrm>
              <a:off x="22190076" y="3752850"/>
              <a:ext cx="282575" cy="95250"/>
            </a:xfrm>
            <a:custGeom>
              <a:avLst/>
              <a:gdLst>
                <a:gd name="T0" fmla="*/ 8 w 53"/>
                <a:gd name="T1" fmla="*/ 14 h 18"/>
                <a:gd name="T2" fmla="*/ 24 w 53"/>
                <a:gd name="T3" fmla="*/ 14 h 18"/>
                <a:gd name="T4" fmla="*/ 47 w 53"/>
                <a:gd name="T5" fmla="*/ 11 h 18"/>
                <a:gd name="T6" fmla="*/ 35 w 53"/>
                <a:gd name="T7" fmla="*/ 2 h 18"/>
                <a:gd name="T8" fmla="*/ 8 w 53"/>
                <a:gd name="T9" fmla="*/ 14 h 18"/>
              </a:gdLst>
              <a:ahLst/>
              <a:cxnLst>
                <a:cxn ang="0">
                  <a:pos x="T0" y="T1"/>
                </a:cxn>
                <a:cxn ang="0">
                  <a:pos x="T2" y="T3"/>
                </a:cxn>
                <a:cxn ang="0">
                  <a:pos x="T4" y="T5"/>
                </a:cxn>
                <a:cxn ang="0">
                  <a:pos x="T6" y="T7"/>
                </a:cxn>
                <a:cxn ang="0">
                  <a:pos x="T8" y="T9"/>
                </a:cxn>
              </a:cxnLst>
              <a:rect l="0" t="0" r="r" b="b"/>
              <a:pathLst>
                <a:path w="53" h="18">
                  <a:moveTo>
                    <a:pt x="8" y="14"/>
                  </a:moveTo>
                  <a:cubicBezTo>
                    <a:pt x="14" y="18"/>
                    <a:pt x="18" y="10"/>
                    <a:pt x="24" y="14"/>
                  </a:cubicBezTo>
                  <a:cubicBezTo>
                    <a:pt x="29" y="18"/>
                    <a:pt x="42" y="12"/>
                    <a:pt x="47" y="11"/>
                  </a:cubicBezTo>
                  <a:cubicBezTo>
                    <a:pt x="53" y="10"/>
                    <a:pt x="50" y="4"/>
                    <a:pt x="35" y="2"/>
                  </a:cubicBezTo>
                  <a:cubicBezTo>
                    <a:pt x="20" y="0"/>
                    <a:pt x="0" y="11"/>
                    <a:pt x="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0" name="Freeform 104"/>
            <p:cNvSpPr>
              <a:spLocks/>
            </p:cNvSpPr>
            <p:nvPr/>
          </p:nvSpPr>
          <p:spPr bwMode="auto">
            <a:xfrm>
              <a:off x="19846926" y="3424238"/>
              <a:ext cx="100013" cy="57150"/>
            </a:xfrm>
            <a:custGeom>
              <a:avLst/>
              <a:gdLst>
                <a:gd name="T0" fmla="*/ 19 w 19"/>
                <a:gd name="T1" fmla="*/ 5 h 11"/>
                <a:gd name="T2" fmla="*/ 8 w 19"/>
                <a:gd name="T3" fmla="*/ 9 h 11"/>
                <a:gd name="T4" fmla="*/ 19 w 19"/>
                <a:gd name="T5" fmla="*/ 5 h 11"/>
              </a:gdLst>
              <a:ahLst/>
              <a:cxnLst>
                <a:cxn ang="0">
                  <a:pos x="T0" y="T1"/>
                </a:cxn>
                <a:cxn ang="0">
                  <a:pos x="T2" y="T3"/>
                </a:cxn>
                <a:cxn ang="0">
                  <a:pos x="T4" y="T5"/>
                </a:cxn>
              </a:cxnLst>
              <a:rect l="0" t="0" r="r" b="b"/>
              <a:pathLst>
                <a:path w="19" h="11">
                  <a:moveTo>
                    <a:pt x="19" y="5"/>
                  </a:moveTo>
                  <a:cubicBezTo>
                    <a:pt x="19" y="0"/>
                    <a:pt x="0" y="7"/>
                    <a:pt x="8" y="9"/>
                  </a:cubicBezTo>
                  <a:cubicBezTo>
                    <a:pt x="12" y="11"/>
                    <a:pt x="19" y="10"/>
                    <a:pt x="1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1" name="Freeform 105"/>
            <p:cNvSpPr>
              <a:spLocks/>
            </p:cNvSpPr>
            <p:nvPr/>
          </p:nvSpPr>
          <p:spPr bwMode="auto">
            <a:xfrm>
              <a:off x="14351001" y="2563813"/>
              <a:ext cx="280988" cy="136525"/>
            </a:xfrm>
            <a:custGeom>
              <a:avLst/>
              <a:gdLst>
                <a:gd name="T0" fmla="*/ 28 w 53"/>
                <a:gd name="T1" fmla="*/ 10 h 26"/>
                <a:gd name="T2" fmla="*/ 13 w 53"/>
                <a:gd name="T3" fmla="*/ 15 h 26"/>
                <a:gd name="T4" fmla="*/ 2 w 53"/>
                <a:gd name="T5" fmla="*/ 21 h 26"/>
                <a:gd name="T6" fmla="*/ 21 w 53"/>
                <a:gd name="T7" fmla="*/ 22 h 26"/>
                <a:gd name="T8" fmla="*/ 30 w 53"/>
                <a:gd name="T9" fmla="*/ 19 h 26"/>
                <a:gd name="T10" fmla="*/ 43 w 53"/>
                <a:gd name="T11" fmla="*/ 12 h 26"/>
                <a:gd name="T12" fmla="*/ 44 w 53"/>
                <a:gd name="T13" fmla="*/ 4 h 26"/>
                <a:gd name="T14" fmla="*/ 28 w 53"/>
                <a:gd name="T15" fmla="*/ 1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6">
                  <a:moveTo>
                    <a:pt x="28" y="10"/>
                  </a:moveTo>
                  <a:cubicBezTo>
                    <a:pt x="33" y="13"/>
                    <a:pt x="15" y="12"/>
                    <a:pt x="13" y="15"/>
                  </a:cubicBezTo>
                  <a:cubicBezTo>
                    <a:pt x="11" y="19"/>
                    <a:pt x="0" y="17"/>
                    <a:pt x="2" y="21"/>
                  </a:cubicBezTo>
                  <a:cubicBezTo>
                    <a:pt x="4" y="25"/>
                    <a:pt x="21" y="26"/>
                    <a:pt x="21" y="22"/>
                  </a:cubicBezTo>
                  <a:cubicBezTo>
                    <a:pt x="21" y="19"/>
                    <a:pt x="30" y="22"/>
                    <a:pt x="30" y="19"/>
                  </a:cubicBezTo>
                  <a:cubicBezTo>
                    <a:pt x="30" y="16"/>
                    <a:pt x="34" y="13"/>
                    <a:pt x="43" y="12"/>
                  </a:cubicBezTo>
                  <a:cubicBezTo>
                    <a:pt x="53" y="11"/>
                    <a:pt x="53" y="8"/>
                    <a:pt x="44" y="4"/>
                  </a:cubicBezTo>
                  <a:cubicBezTo>
                    <a:pt x="35" y="0"/>
                    <a:pt x="24" y="6"/>
                    <a:pt x="2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2" name="Freeform 106"/>
            <p:cNvSpPr>
              <a:spLocks/>
            </p:cNvSpPr>
            <p:nvPr/>
          </p:nvSpPr>
          <p:spPr bwMode="auto">
            <a:xfrm>
              <a:off x="14658976" y="2643188"/>
              <a:ext cx="90488" cy="57150"/>
            </a:xfrm>
            <a:custGeom>
              <a:avLst/>
              <a:gdLst>
                <a:gd name="T0" fmla="*/ 17 w 17"/>
                <a:gd name="T1" fmla="*/ 6 h 11"/>
                <a:gd name="T2" fmla="*/ 3 w 17"/>
                <a:gd name="T3" fmla="*/ 7 h 11"/>
                <a:gd name="T4" fmla="*/ 17 w 17"/>
                <a:gd name="T5" fmla="*/ 6 h 11"/>
              </a:gdLst>
              <a:ahLst/>
              <a:cxnLst>
                <a:cxn ang="0">
                  <a:pos x="T0" y="T1"/>
                </a:cxn>
                <a:cxn ang="0">
                  <a:pos x="T2" y="T3"/>
                </a:cxn>
                <a:cxn ang="0">
                  <a:pos x="T4" y="T5"/>
                </a:cxn>
              </a:cxnLst>
              <a:rect l="0" t="0" r="r" b="b"/>
              <a:pathLst>
                <a:path w="17" h="11">
                  <a:moveTo>
                    <a:pt x="17" y="6"/>
                  </a:moveTo>
                  <a:cubicBezTo>
                    <a:pt x="17" y="0"/>
                    <a:pt x="0" y="6"/>
                    <a:pt x="3" y="7"/>
                  </a:cubicBezTo>
                  <a:cubicBezTo>
                    <a:pt x="6" y="8"/>
                    <a:pt x="17" y="11"/>
                    <a:pt x="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3" name="Freeform 107"/>
            <p:cNvSpPr>
              <a:spLocks/>
            </p:cNvSpPr>
            <p:nvPr/>
          </p:nvSpPr>
          <p:spPr bwMode="auto">
            <a:xfrm>
              <a:off x="14387513" y="3952875"/>
              <a:ext cx="169863" cy="114300"/>
            </a:xfrm>
            <a:custGeom>
              <a:avLst/>
              <a:gdLst>
                <a:gd name="T0" fmla="*/ 7 w 32"/>
                <a:gd name="T1" fmla="*/ 14 h 22"/>
                <a:gd name="T2" fmla="*/ 28 w 32"/>
                <a:gd name="T3" fmla="*/ 10 h 22"/>
                <a:gd name="T4" fmla="*/ 18 w 32"/>
                <a:gd name="T5" fmla="*/ 2 h 22"/>
                <a:gd name="T6" fmla="*/ 7 w 32"/>
                <a:gd name="T7" fmla="*/ 14 h 22"/>
              </a:gdLst>
              <a:ahLst/>
              <a:cxnLst>
                <a:cxn ang="0">
                  <a:pos x="T0" y="T1"/>
                </a:cxn>
                <a:cxn ang="0">
                  <a:pos x="T2" y="T3"/>
                </a:cxn>
                <a:cxn ang="0">
                  <a:pos x="T4" y="T5"/>
                </a:cxn>
                <a:cxn ang="0">
                  <a:pos x="T6" y="T7"/>
                </a:cxn>
              </a:cxnLst>
              <a:rect l="0" t="0" r="r" b="b"/>
              <a:pathLst>
                <a:path w="32" h="22">
                  <a:moveTo>
                    <a:pt x="7" y="14"/>
                  </a:moveTo>
                  <a:cubicBezTo>
                    <a:pt x="16" y="22"/>
                    <a:pt x="24" y="10"/>
                    <a:pt x="28" y="10"/>
                  </a:cubicBezTo>
                  <a:cubicBezTo>
                    <a:pt x="32" y="9"/>
                    <a:pt x="25" y="4"/>
                    <a:pt x="18" y="2"/>
                  </a:cubicBezTo>
                  <a:cubicBezTo>
                    <a:pt x="11" y="0"/>
                    <a:pt x="0" y="8"/>
                    <a:pt x="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4" name="Freeform 108"/>
            <p:cNvSpPr>
              <a:spLocks/>
            </p:cNvSpPr>
            <p:nvPr/>
          </p:nvSpPr>
          <p:spPr bwMode="auto">
            <a:xfrm>
              <a:off x="14595476" y="3094038"/>
              <a:ext cx="1116013" cy="769938"/>
            </a:xfrm>
            <a:custGeom>
              <a:avLst/>
              <a:gdLst>
                <a:gd name="T0" fmla="*/ 27 w 210"/>
                <a:gd name="T1" fmla="*/ 89 h 147"/>
                <a:gd name="T2" fmla="*/ 19 w 210"/>
                <a:gd name="T3" fmla="*/ 94 h 147"/>
                <a:gd name="T4" fmla="*/ 22 w 210"/>
                <a:gd name="T5" fmla="*/ 102 h 147"/>
                <a:gd name="T6" fmla="*/ 16 w 210"/>
                <a:gd name="T7" fmla="*/ 109 h 147"/>
                <a:gd name="T8" fmla="*/ 2 w 210"/>
                <a:gd name="T9" fmla="*/ 116 h 147"/>
                <a:gd name="T10" fmla="*/ 13 w 210"/>
                <a:gd name="T11" fmla="*/ 123 h 147"/>
                <a:gd name="T12" fmla="*/ 15 w 210"/>
                <a:gd name="T13" fmla="*/ 131 h 147"/>
                <a:gd name="T14" fmla="*/ 19 w 210"/>
                <a:gd name="T15" fmla="*/ 127 h 147"/>
                <a:gd name="T16" fmla="*/ 28 w 210"/>
                <a:gd name="T17" fmla="*/ 134 h 147"/>
                <a:gd name="T18" fmla="*/ 43 w 210"/>
                <a:gd name="T19" fmla="*/ 142 h 147"/>
                <a:gd name="T20" fmla="*/ 72 w 210"/>
                <a:gd name="T21" fmla="*/ 142 h 147"/>
                <a:gd name="T22" fmla="*/ 57 w 210"/>
                <a:gd name="T23" fmla="*/ 128 h 147"/>
                <a:gd name="T24" fmla="*/ 53 w 210"/>
                <a:gd name="T25" fmla="*/ 104 h 147"/>
                <a:gd name="T26" fmla="*/ 62 w 210"/>
                <a:gd name="T27" fmla="*/ 91 h 147"/>
                <a:gd name="T28" fmla="*/ 72 w 210"/>
                <a:gd name="T29" fmla="*/ 79 h 147"/>
                <a:gd name="T30" fmla="*/ 78 w 210"/>
                <a:gd name="T31" fmla="*/ 71 h 147"/>
                <a:gd name="T32" fmla="*/ 85 w 210"/>
                <a:gd name="T33" fmla="*/ 60 h 147"/>
                <a:gd name="T34" fmla="*/ 95 w 210"/>
                <a:gd name="T35" fmla="*/ 57 h 147"/>
                <a:gd name="T36" fmla="*/ 110 w 210"/>
                <a:gd name="T37" fmla="*/ 50 h 147"/>
                <a:gd name="T38" fmla="*/ 173 w 210"/>
                <a:gd name="T39" fmla="*/ 26 h 147"/>
                <a:gd name="T40" fmla="*/ 202 w 210"/>
                <a:gd name="T41" fmla="*/ 6 h 147"/>
                <a:gd name="T42" fmla="*/ 167 w 210"/>
                <a:gd name="T43" fmla="*/ 13 h 147"/>
                <a:gd name="T44" fmla="*/ 149 w 210"/>
                <a:gd name="T45" fmla="*/ 17 h 147"/>
                <a:gd name="T46" fmla="*/ 127 w 210"/>
                <a:gd name="T47" fmla="*/ 19 h 147"/>
                <a:gd name="T48" fmla="*/ 110 w 210"/>
                <a:gd name="T49" fmla="*/ 23 h 147"/>
                <a:gd name="T50" fmla="*/ 96 w 210"/>
                <a:gd name="T51" fmla="*/ 27 h 147"/>
                <a:gd name="T52" fmla="*/ 81 w 210"/>
                <a:gd name="T53" fmla="*/ 33 h 147"/>
                <a:gd name="T54" fmla="*/ 73 w 210"/>
                <a:gd name="T55" fmla="*/ 39 h 147"/>
                <a:gd name="T56" fmla="*/ 63 w 210"/>
                <a:gd name="T57" fmla="*/ 42 h 147"/>
                <a:gd name="T58" fmla="*/ 60 w 210"/>
                <a:gd name="T59" fmla="*/ 50 h 147"/>
                <a:gd name="T60" fmla="*/ 54 w 210"/>
                <a:gd name="T61" fmla="*/ 57 h 147"/>
                <a:gd name="T62" fmla="*/ 51 w 210"/>
                <a:gd name="T63" fmla="*/ 64 h 147"/>
                <a:gd name="T64" fmla="*/ 41 w 210"/>
                <a:gd name="T65" fmla="*/ 69 h 147"/>
                <a:gd name="T66" fmla="*/ 40 w 210"/>
                <a:gd name="T67" fmla="*/ 77 h 147"/>
                <a:gd name="T68" fmla="*/ 37 w 210"/>
                <a:gd name="T69" fmla="*/ 84 h 147"/>
                <a:gd name="T70" fmla="*/ 27 w 210"/>
                <a:gd name="T71" fmla="*/ 8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7">
                  <a:moveTo>
                    <a:pt x="27" y="89"/>
                  </a:moveTo>
                  <a:cubicBezTo>
                    <a:pt x="27" y="92"/>
                    <a:pt x="25" y="94"/>
                    <a:pt x="19" y="94"/>
                  </a:cubicBezTo>
                  <a:cubicBezTo>
                    <a:pt x="12" y="94"/>
                    <a:pt x="22" y="98"/>
                    <a:pt x="22" y="102"/>
                  </a:cubicBezTo>
                  <a:cubicBezTo>
                    <a:pt x="23" y="106"/>
                    <a:pt x="16" y="103"/>
                    <a:pt x="16" y="109"/>
                  </a:cubicBezTo>
                  <a:cubicBezTo>
                    <a:pt x="15" y="114"/>
                    <a:pt x="3" y="109"/>
                    <a:pt x="2" y="116"/>
                  </a:cubicBezTo>
                  <a:cubicBezTo>
                    <a:pt x="0" y="123"/>
                    <a:pt x="8" y="122"/>
                    <a:pt x="13" y="123"/>
                  </a:cubicBezTo>
                  <a:cubicBezTo>
                    <a:pt x="18" y="123"/>
                    <a:pt x="11" y="128"/>
                    <a:pt x="15" y="131"/>
                  </a:cubicBezTo>
                  <a:cubicBezTo>
                    <a:pt x="19" y="134"/>
                    <a:pt x="22" y="133"/>
                    <a:pt x="19" y="127"/>
                  </a:cubicBezTo>
                  <a:cubicBezTo>
                    <a:pt x="17" y="122"/>
                    <a:pt x="33" y="129"/>
                    <a:pt x="28" y="134"/>
                  </a:cubicBezTo>
                  <a:cubicBezTo>
                    <a:pt x="23" y="138"/>
                    <a:pt x="36" y="141"/>
                    <a:pt x="43" y="142"/>
                  </a:cubicBezTo>
                  <a:cubicBezTo>
                    <a:pt x="49" y="142"/>
                    <a:pt x="71" y="147"/>
                    <a:pt x="72" y="142"/>
                  </a:cubicBezTo>
                  <a:cubicBezTo>
                    <a:pt x="72" y="138"/>
                    <a:pt x="64" y="135"/>
                    <a:pt x="57" y="128"/>
                  </a:cubicBezTo>
                  <a:cubicBezTo>
                    <a:pt x="50" y="121"/>
                    <a:pt x="45" y="109"/>
                    <a:pt x="53" y="104"/>
                  </a:cubicBezTo>
                  <a:cubicBezTo>
                    <a:pt x="61" y="99"/>
                    <a:pt x="54" y="96"/>
                    <a:pt x="62" y="91"/>
                  </a:cubicBezTo>
                  <a:cubicBezTo>
                    <a:pt x="70" y="85"/>
                    <a:pt x="65" y="80"/>
                    <a:pt x="72" y="79"/>
                  </a:cubicBezTo>
                  <a:cubicBezTo>
                    <a:pt x="78" y="78"/>
                    <a:pt x="71" y="72"/>
                    <a:pt x="78" y="71"/>
                  </a:cubicBezTo>
                  <a:cubicBezTo>
                    <a:pt x="84" y="70"/>
                    <a:pt x="86" y="63"/>
                    <a:pt x="85" y="60"/>
                  </a:cubicBezTo>
                  <a:cubicBezTo>
                    <a:pt x="84" y="58"/>
                    <a:pt x="92" y="61"/>
                    <a:pt x="95" y="57"/>
                  </a:cubicBezTo>
                  <a:cubicBezTo>
                    <a:pt x="99" y="53"/>
                    <a:pt x="108" y="55"/>
                    <a:pt x="110" y="50"/>
                  </a:cubicBezTo>
                  <a:cubicBezTo>
                    <a:pt x="113" y="44"/>
                    <a:pt x="151" y="31"/>
                    <a:pt x="173" y="26"/>
                  </a:cubicBezTo>
                  <a:cubicBezTo>
                    <a:pt x="195" y="21"/>
                    <a:pt x="210" y="12"/>
                    <a:pt x="202" y="6"/>
                  </a:cubicBezTo>
                  <a:cubicBezTo>
                    <a:pt x="194" y="0"/>
                    <a:pt x="173" y="8"/>
                    <a:pt x="167" y="13"/>
                  </a:cubicBezTo>
                  <a:cubicBezTo>
                    <a:pt x="162" y="17"/>
                    <a:pt x="154" y="14"/>
                    <a:pt x="149" y="17"/>
                  </a:cubicBezTo>
                  <a:cubicBezTo>
                    <a:pt x="144" y="20"/>
                    <a:pt x="132" y="23"/>
                    <a:pt x="127" y="19"/>
                  </a:cubicBezTo>
                  <a:cubicBezTo>
                    <a:pt x="121" y="15"/>
                    <a:pt x="114" y="23"/>
                    <a:pt x="110" y="23"/>
                  </a:cubicBezTo>
                  <a:cubicBezTo>
                    <a:pt x="106" y="23"/>
                    <a:pt x="101" y="27"/>
                    <a:pt x="96" y="27"/>
                  </a:cubicBezTo>
                  <a:cubicBezTo>
                    <a:pt x="91" y="27"/>
                    <a:pt x="82" y="31"/>
                    <a:pt x="81" y="33"/>
                  </a:cubicBezTo>
                  <a:cubicBezTo>
                    <a:pt x="81" y="36"/>
                    <a:pt x="73" y="35"/>
                    <a:pt x="73" y="39"/>
                  </a:cubicBezTo>
                  <a:cubicBezTo>
                    <a:pt x="73" y="42"/>
                    <a:pt x="66" y="45"/>
                    <a:pt x="63" y="42"/>
                  </a:cubicBezTo>
                  <a:cubicBezTo>
                    <a:pt x="60" y="39"/>
                    <a:pt x="56" y="45"/>
                    <a:pt x="60" y="50"/>
                  </a:cubicBezTo>
                  <a:cubicBezTo>
                    <a:pt x="65" y="54"/>
                    <a:pt x="52" y="54"/>
                    <a:pt x="54" y="57"/>
                  </a:cubicBezTo>
                  <a:cubicBezTo>
                    <a:pt x="56" y="60"/>
                    <a:pt x="49" y="61"/>
                    <a:pt x="51" y="64"/>
                  </a:cubicBezTo>
                  <a:cubicBezTo>
                    <a:pt x="52" y="67"/>
                    <a:pt x="46" y="68"/>
                    <a:pt x="41" y="69"/>
                  </a:cubicBezTo>
                  <a:cubicBezTo>
                    <a:pt x="36" y="70"/>
                    <a:pt x="33" y="77"/>
                    <a:pt x="40" y="77"/>
                  </a:cubicBezTo>
                  <a:cubicBezTo>
                    <a:pt x="46" y="78"/>
                    <a:pt x="36" y="79"/>
                    <a:pt x="37" y="84"/>
                  </a:cubicBezTo>
                  <a:cubicBezTo>
                    <a:pt x="37" y="89"/>
                    <a:pt x="26" y="85"/>
                    <a:pt x="27"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5" name="Freeform 109"/>
            <p:cNvSpPr>
              <a:spLocks/>
            </p:cNvSpPr>
            <p:nvPr/>
          </p:nvSpPr>
          <p:spPr bwMode="auto">
            <a:xfrm>
              <a:off x="17406938" y="2773363"/>
              <a:ext cx="393700" cy="220663"/>
            </a:xfrm>
            <a:custGeom>
              <a:avLst/>
              <a:gdLst>
                <a:gd name="T0" fmla="*/ 5 w 74"/>
                <a:gd name="T1" fmla="*/ 40 h 42"/>
                <a:gd name="T2" fmla="*/ 34 w 74"/>
                <a:gd name="T3" fmla="*/ 37 h 42"/>
                <a:gd name="T4" fmla="*/ 73 w 74"/>
                <a:gd name="T5" fmla="*/ 24 h 42"/>
                <a:gd name="T6" fmla="*/ 59 w 74"/>
                <a:gd name="T7" fmla="*/ 14 h 42"/>
                <a:gd name="T8" fmla="*/ 42 w 74"/>
                <a:gd name="T9" fmla="*/ 17 h 42"/>
                <a:gd name="T10" fmla="*/ 44 w 74"/>
                <a:gd name="T11" fmla="*/ 11 h 42"/>
                <a:gd name="T12" fmla="*/ 37 w 74"/>
                <a:gd name="T13" fmla="*/ 4 h 42"/>
                <a:gd name="T14" fmla="*/ 25 w 74"/>
                <a:gd name="T15" fmla="*/ 8 h 42"/>
                <a:gd name="T16" fmla="*/ 21 w 74"/>
                <a:gd name="T17" fmla="*/ 17 h 42"/>
                <a:gd name="T18" fmla="*/ 13 w 74"/>
                <a:gd name="T19" fmla="*/ 24 h 42"/>
                <a:gd name="T20" fmla="*/ 5 w 74"/>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42">
                  <a:moveTo>
                    <a:pt x="5" y="40"/>
                  </a:moveTo>
                  <a:cubicBezTo>
                    <a:pt x="9" y="42"/>
                    <a:pt x="24" y="36"/>
                    <a:pt x="34" y="37"/>
                  </a:cubicBezTo>
                  <a:cubicBezTo>
                    <a:pt x="44" y="37"/>
                    <a:pt x="72" y="29"/>
                    <a:pt x="73" y="24"/>
                  </a:cubicBezTo>
                  <a:cubicBezTo>
                    <a:pt x="74" y="18"/>
                    <a:pt x="63" y="19"/>
                    <a:pt x="59" y="14"/>
                  </a:cubicBezTo>
                  <a:cubicBezTo>
                    <a:pt x="54" y="9"/>
                    <a:pt x="45" y="13"/>
                    <a:pt x="42" y="17"/>
                  </a:cubicBezTo>
                  <a:cubicBezTo>
                    <a:pt x="40" y="21"/>
                    <a:pt x="37" y="18"/>
                    <a:pt x="44" y="11"/>
                  </a:cubicBezTo>
                  <a:cubicBezTo>
                    <a:pt x="50" y="5"/>
                    <a:pt x="37" y="0"/>
                    <a:pt x="37" y="4"/>
                  </a:cubicBezTo>
                  <a:cubicBezTo>
                    <a:pt x="37" y="8"/>
                    <a:pt x="25" y="5"/>
                    <a:pt x="25" y="8"/>
                  </a:cubicBezTo>
                  <a:cubicBezTo>
                    <a:pt x="25" y="12"/>
                    <a:pt x="21" y="14"/>
                    <a:pt x="21" y="17"/>
                  </a:cubicBezTo>
                  <a:cubicBezTo>
                    <a:pt x="21" y="21"/>
                    <a:pt x="13" y="15"/>
                    <a:pt x="13" y="24"/>
                  </a:cubicBezTo>
                  <a:cubicBezTo>
                    <a:pt x="12" y="32"/>
                    <a:pt x="0" y="37"/>
                    <a:pt x="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6" name="Freeform 110"/>
            <p:cNvSpPr>
              <a:spLocks/>
            </p:cNvSpPr>
            <p:nvPr/>
          </p:nvSpPr>
          <p:spPr bwMode="auto">
            <a:xfrm>
              <a:off x="14228763" y="2590800"/>
              <a:ext cx="212725" cy="77788"/>
            </a:xfrm>
            <a:custGeom>
              <a:avLst/>
              <a:gdLst>
                <a:gd name="T0" fmla="*/ 20 w 40"/>
                <a:gd name="T1" fmla="*/ 8 h 15"/>
                <a:gd name="T2" fmla="*/ 39 w 40"/>
                <a:gd name="T3" fmla="*/ 4 h 15"/>
                <a:gd name="T4" fmla="*/ 19 w 40"/>
                <a:gd name="T5" fmla="*/ 3 h 15"/>
                <a:gd name="T6" fmla="*/ 2 w 40"/>
                <a:gd name="T7" fmla="*/ 7 h 15"/>
                <a:gd name="T8" fmla="*/ 20 w 40"/>
                <a:gd name="T9" fmla="*/ 8 h 15"/>
              </a:gdLst>
              <a:ahLst/>
              <a:cxnLst>
                <a:cxn ang="0">
                  <a:pos x="T0" y="T1"/>
                </a:cxn>
                <a:cxn ang="0">
                  <a:pos x="T2" y="T3"/>
                </a:cxn>
                <a:cxn ang="0">
                  <a:pos x="T4" y="T5"/>
                </a:cxn>
                <a:cxn ang="0">
                  <a:pos x="T6" y="T7"/>
                </a:cxn>
                <a:cxn ang="0">
                  <a:pos x="T8" y="T9"/>
                </a:cxn>
              </a:cxnLst>
              <a:rect l="0" t="0" r="r" b="b"/>
              <a:pathLst>
                <a:path w="40" h="15">
                  <a:moveTo>
                    <a:pt x="20" y="8"/>
                  </a:moveTo>
                  <a:cubicBezTo>
                    <a:pt x="28" y="1"/>
                    <a:pt x="38" y="7"/>
                    <a:pt x="39" y="4"/>
                  </a:cubicBezTo>
                  <a:cubicBezTo>
                    <a:pt x="40" y="1"/>
                    <a:pt x="25" y="0"/>
                    <a:pt x="19" y="3"/>
                  </a:cubicBezTo>
                  <a:cubicBezTo>
                    <a:pt x="13" y="6"/>
                    <a:pt x="0" y="3"/>
                    <a:pt x="2" y="7"/>
                  </a:cubicBezTo>
                  <a:cubicBezTo>
                    <a:pt x="3" y="9"/>
                    <a:pt x="12" y="15"/>
                    <a:pt x="2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7" name="Freeform 111"/>
            <p:cNvSpPr>
              <a:spLocks/>
            </p:cNvSpPr>
            <p:nvPr/>
          </p:nvSpPr>
          <p:spPr bwMode="auto">
            <a:xfrm>
              <a:off x="17098963" y="2679700"/>
              <a:ext cx="387350" cy="193675"/>
            </a:xfrm>
            <a:custGeom>
              <a:avLst/>
              <a:gdLst>
                <a:gd name="T0" fmla="*/ 11 w 73"/>
                <a:gd name="T1" fmla="*/ 11 h 37"/>
                <a:gd name="T2" fmla="*/ 3 w 73"/>
                <a:gd name="T3" fmla="*/ 21 h 37"/>
                <a:gd name="T4" fmla="*/ 12 w 73"/>
                <a:gd name="T5" fmla="*/ 23 h 37"/>
                <a:gd name="T6" fmla="*/ 23 w 73"/>
                <a:gd name="T7" fmla="*/ 31 h 37"/>
                <a:gd name="T8" fmla="*/ 55 w 73"/>
                <a:gd name="T9" fmla="*/ 37 h 37"/>
                <a:gd name="T10" fmla="*/ 62 w 73"/>
                <a:gd name="T11" fmla="*/ 29 h 37"/>
                <a:gd name="T12" fmla="*/ 67 w 73"/>
                <a:gd name="T13" fmla="*/ 16 h 37"/>
                <a:gd name="T14" fmla="*/ 51 w 73"/>
                <a:gd name="T15" fmla="*/ 9 h 37"/>
                <a:gd name="T16" fmla="*/ 42 w 73"/>
                <a:gd name="T17" fmla="*/ 4 h 37"/>
                <a:gd name="T18" fmla="*/ 11 w 73"/>
                <a:gd name="T19"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37">
                  <a:moveTo>
                    <a:pt x="11" y="11"/>
                  </a:moveTo>
                  <a:cubicBezTo>
                    <a:pt x="11" y="14"/>
                    <a:pt x="0" y="18"/>
                    <a:pt x="3" y="21"/>
                  </a:cubicBezTo>
                  <a:cubicBezTo>
                    <a:pt x="6" y="23"/>
                    <a:pt x="8" y="22"/>
                    <a:pt x="12" y="23"/>
                  </a:cubicBezTo>
                  <a:cubicBezTo>
                    <a:pt x="15" y="24"/>
                    <a:pt x="17" y="32"/>
                    <a:pt x="23" y="31"/>
                  </a:cubicBezTo>
                  <a:cubicBezTo>
                    <a:pt x="29" y="29"/>
                    <a:pt x="45" y="37"/>
                    <a:pt x="55" y="37"/>
                  </a:cubicBezTo>
                  <a:cubicBezTo>
                    <a:pt x="64" y="37"/>
                    <a:pt x="65" y="29"/>
                    <a:pt x="62" y="29"/>
                  </a:cubicBezTo>
                  <a:cubicBezTo>
                    <a:pt x="59" y="29"/>
                    <a:pt x="62" y="24"/>
                    <a:pt x="67" y="16"/>
                  </a:cubicBezTo>
                  <a:cubicBezTo>
                    <a:pt x="73" y="9"/>
                    <a:pt x="51" y="3"/>
                    <a:pt x="51" y="9"/>
                  </a:cubicBezTo>
                  <a:cubicBezTo>
                    <a:pt x="51" y="15"/>
                    <a:pt x="44" y="8"/>
                    <a:pt x="42" y="4"/>
                  </a:cubicBezTo>
                  <a:cubicBezTo>
                    <a:pt x="40" y="0"/>
                    <a:pt x="11" y="7"/>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8" name="Freeform 112"/>
            <p:cNvSpPr>
              <a:spLocks/>
            </p:cNvSpPr>
            <p:nvPr/>
          </p:nvSpPr>
          <p:spPr bwMode="auto">
            <a:xfrm>
              <a:off x="14776451" y="2543175"/>
              <a:ext cx="228600" cy="100013"/>
            </a:xfrm>
            <a:custGeom>
              <a:avLst/>
              <a:gdLst>
                <a:gd name="T0" fmla="*/ 42 w 43"/>
                <a:gd name="T1" fmla="*/ 9 h 19"/>
                <a:gd name="T2" fmla="*/ 23 w 43"/>
                <a:gd name="T3" fmla="*/ 4 h 19"/>
                <a:gd name="T4" fmla="*/ 15 w 43"/>
                <a:gd name="T5" fmla="*/ 5 h 19"/>
                <a:gd name="T6" fmla="*/ 3 w 43"/>
                <a:gd name="T7" fmla="*/ 12 h 19"/>
                <a:gd name="T8" fmla="*/ 42 w 43"/>
                <a:gd name="T9" fmla="*/ 9 h 19"/>
              </a:gdLst>
              <a:ahLst/>
              <a:cxnLst>
                <a:cxn ang="0">
                  <a:pos x="T0" y="T1"/>
                </a:cxn>
                <a:cxn ang="0">
                  <a:pos x="T2" y="T3"/>
                </a:cxn>
                <a:cxn ang="0">
                  <a:pos x="T4" y="T5"/>
                </a:cxn>
                <a:cxn ang="0">
                  <a:pos x="T6" y="T7"/>
                </a:cxn>
                <a:cxn ang="0">
                  <a:pos x="T8" y="T9"/>
                </a:cxn>
              </a:cxnLst>
              <a:rect l="0" t="0" r="r" b="b"/>
              <a:pathLst>
                <a:path w="43" h="19">
                  <a:moveTo>
                    <a:pt x="42" y="9"/>
                  </a:moveTo>
                  <a:cubicBezTo>
                    <a:pt x="43" y="2"/>
                    <a:pt x="32" y="7"/>
                    <a:pt x="23" y="4"/>
                  </a:cubicBezTo>
                  <a:cubicBezTo>
                    <a:pt x="14" y="0"/>
                    <a:pt x="9" y="0"/>
                    <a:pt x="15" y="5"/>
                  </a:cubicBezTo>
                  <a:cubicBezTo>
                    <a:pt x="18" y="8"/>
                    <a:pt x="0" y="9"/>
                    <a:pt x="3" y="12"/>
                  </a:cubicBezTo>
                  <a:cubicBezTo>
                    <a:pt x="9" y="19"/>
                    <a:pt x="41" y="16"/>
                    <a:pt x="4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29" name="Freeform 113"/>
            <p:cNvSpPr>
              <a:spLocks/>
            </p:cNvSpPr>
            <p:nvPr/>
          </p:nvSpPr>
          <p:spPr bwMode="auto">
            <a:xfrm>
              <a:off x="20234276" y="3276600"/>
              <a:ext cx="307975" cy="115888"/>
            </a:xfrm>
            <a:custGeom>
              <a:avLst/>
              <a:gdLst>
                <a:gd name="T0" fmla="*/ 4 w 58"/>
                <a:gd name="T1" fmla="*/ 12 h 22"/>
                <a:gd name="T2" fmla="*/ 31 w 58"/>
                <a:gd name="T3" fmla="*/ 21 h 22"/>
                <a:gd name="T4" fmla="*/ 58 w 58"/>
                <a:gd name="T5" fmla="*/ 16 h 22"/>
                <a:gd name="T6" fmla="*/ 40 w 58"/>
                <a:gd name="T7" fmla="*/ 10 h 22"/>
                <a:gd name="T8" fmla="*/ 27 w 58"/>
                <a:gd name="T9" fmla="*/ 8 h 22"/>
                <a:gd name="T10" fmla="*/ 11 w 58"/>
                <a:gd name="T11" fmla="*/ 4 h 22"/>
                <a:gd name="T12" fmla="*/ 4 w 58"/>
                <a:gd name="T13" fmla="*/ 12 h 22"/>
              </a:gdLst>
              <a:ahLst/>
              <a:cxnLst>
                <a:cxn ang="0">
                  <a:pos x="T0" y="T1"/>
                </a:cxn>
                <a:cxn ang="0">
                  <a:pos x="T2" y="T3"/>
                </a:cxn>
                <a:cxn ang="0">
                  <a:pos x="T4" y="T5"/>
                </a:cxn>
                <a:cxn ang="0">
                  <a:pos x="T6" y="T7"/>
                </a:cxn>
                <a:cxn ang="0">
                  <a:pos x="T8" y="T9"/>
                </a:cxn>
                <a:cxn ang="0">
                  <a:pos x="T10" y="T11"/>
                </a:cxn>
                <a:cxn ang="0">
                  <a:pos x="T12" y="T13"/>
                </a:cxn>
              </a:cxnLst>
              <a:rect l="0" t="0" r="r" b="b"/>
              <a:pathLst>
                <a:path w="58" h="22">
                  <a:moveTo>
                    <a:pt x="4" y="12"/>
                  </a:moveTo>
                  <a:cubicBezTo>
                    <a:pt x="12" y="13"/>
                    <a:pt x="16" y="20"/>
                    <a:pt x="31" y="21"/>
                  </a:cubicBezTo>
                  <a:cubicBezTo>
                    <a:pt x="46" y="22"/>
                    <a:pt x="58" y="19"/>
                    <a:pt x="58" y="16"/>
                  </a:cubicBezTo>
                  <a:cubicBezTo>
                    <a:pt x="58" y="13"/>
                    <a:pt x="44" y="8"/>
                    <a:pt x="40" y="10"/>
                  </a:cubicBezTo>
                  <a:cubicBezTo>
                    <a:pt x="35" y="13"/>
                    <a:pt x="32" y="6"/>
                    <a:pt x="27" y="8"/>
                  </a:cubicBezTo>
                  <a:cubicBezTo>
                    <a:pt x="21" y="9"/>
                    <a:pt x="14" y="9"/>
                    <a:pt x="11" y="4"/>
                  </a:cubicBezTo>
                  <a:cubicBezTo>
                    <a:pt x="9" y="0"/>
                    <a:pt x="0"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0" name="Freeform 114"/>
            <p:cNvSpPr>
              <a:spLocks/>
            </p:cNvSpPr>
            <p:nvPr/>
          </p:nvSpPr>
          <p:spPr bwMode="auto">
            <a:xfrm>
              <a:off x="14882813" y="2638425"/>
              <a:ext cx="217488" cy="77788"/>
            </a:xfrm>
            <a:custGeom>
              <a:avLst/>
              <a:gdLst>
                <a:gd name="T0" fmla="*/ 18 w 41"/>
                <a:gd name="T1" fmla="*/ 2 h 15"/>
                <a:gd name="T2" fmla="*/ 10 w 41"/>
                <a:gd name="T3" fmla="*/ 5 h 15"/>
                <a:gd name="T4" fmla="*/ 3 w 41"/>
                <a:gd name="T5" fmla="*/ 12 h 15"/>
                <a:gd name="T6" fmla="*/ 28 w 41"/>
                <a:gd name="T7" fmla="*/ 10 h 15"/>
                <a:gd name="T8" fmla="*/ 40 w 41"/>
                <a:gd name="T9" fmla="*/ 5 h 15"/>
                <a:gd name="T10" fmla="*/ 18 w 41"/>
                <a:gd name="T11" fmla="*/ 2 h 15"/>
              </a:gdLst>
              <a:ahLst/>
              <a:cxnLst>
                <a:cxn ang="0">
                  <a:pos x="T0" y="T1"/>
                </a:cxn>
                <a:cxn ang="0">
                  <a:pos x="T2" y="T3"/>
                </a:cxn>
                <a:cxn ang="0">
                  <a:pos x="T4" y="T5"/>
                </a:cxn>
                <a:cxn ang="0">
                  <a:pos x="T6" y="T7"/>
                </a:cxn>
                <a:cxn ang="0">
                  <a:pos x="T8" y="T9"/>
                </a:cxn>
                <a:cxn ang="0">
                  <a:pos x="T10" y="T11"/>
                </a:cxn>
              </a:cxnLst>
              <a:rect l="0" t="0" r="r" b="b"/>
              <a:pathLst>
                <a:path w="41" h="15">
                  <a:moveTo>
                    <a:pt x="18" y="2"/>
                  </a:moveTo>
                  <a:cubicBezTo>
                    <a:pt x="19" y="5"/>
                    <a:pt x="17" y="5"/>
                    <a:pt x="10" y="5"/>
                  </a:cubicBezTo>
                  <a:cubicBezTo>
                    <a:pt x="3" y="5"/>
                    <a:pt x="0" y="9"/>
                    <a:pt x="3" y="12"/>
                  </a:cubicBezTo>
                  <a:cubicBezTo>
                    <a:pt x="7" y="15"/>
                    <a:pt x="25" y="14"/>
                    <a:pt x="28" y="10"/>
                  </a:cubicBezTo>
                  <a:cubicBezTo>
                    <a:pt x="31" y="6"/>
                    <a:pt x="39" y="9"/>
                    <a:pt x="40" y="5"/>
                  </a:cubicBezTo>
                  <a:cubicBezTo>
                    <a:pt x="41" y="1"/>
                    <a:pt x="17"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1" name="Freeform 115"/>
            <p:cNvSpPr>
              <a:spLocks/>
            </p:cNvSpPr>
            <p:nvPr/>
          </p:nvSpPr>
          <p:spPr bwMode="auto">
            <a:xfrm>
              <a:off x="19661188" y="3192463"/>
              <a:ext cx="530225" cy="204788"/>
            </a:xfrm>
            <a:custGeom>
              <a:avLst/>
              <a:gdLst>
                <a:gd name="T0" fmla="*/ 11 w 100"/>
                <a:gd name="T1" fmla="*/ 28 h 39"/>
                <a:gd name="T2" fmla="*/ 20 w 100"/>
                <a:gd name="T3" fmla="*/ 36 h 39"/>
                <a:gd name="T4" fmla="*/ 36 w 100"/>
                <a:gd name="T5" fmla="*/ 33 h 39"/>
                <a:gd name="T6" fmla="*/ 47 w 100"/>
                <a:gd name="T7" fmla="*/ 35 h 39"/>
                <a:gd name="T8" fmla="*/ 67 w 100"/>
                <a:gd name="T9" fmla="*/ 33 h 39"/>
                <a:gd name="T10" fmla="*/ 66 w 100"/>
                <a:gd name="T11" fmla="*/ 20 h 39"/>
                <a:gd name="T12" fmla="*/ 72 w 100"/>
                <a:gd name="T13" fmla="*/ 22 h 39"/>
                <a:gd name="T14" fmla="*/ 87 w 100"/>
                <a:gd name="T15" fmla="*/ 32 h 39"/>
                <a:gd name="T16" fmla="*/ 95 w 100"/>
                <a:gd name="T17" fmla="*/ 23 h 39"/>
                <a:gd name="T18" fmla="*/ 92 w 100"/>
                <a:gd name="T19" fmla="*/ 13 h 39"/>
                <a:gd name="T20" fmla="*/ 67 w 100"/>
                <a:gd name="T21" fmla="*/ 8 h 39"/>
                <a:gd name="T22" fmla="*/ 51 w 100"/>
                <a:gd name="T23" fmla="*/ 12 h 39"/>
                <a:gd name="T24" fmla="*/ 30 w 100"/>
                <a:gd name="T25" fmla="*/ 2 h 39"/>
                <a:gd name="T26" fmla="*/ 11 w 100"/>
                <a:gd name="T2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9">
                  <a:moveTo>
                    <a:pt x="11" y="28"/>
                  </a:moveTo>
                  <a:cubicBezTo>
                    <a:pt x="15" y="31"/>
                    <a:pt x="17" y="33"/>
                    <a:pt x="20" y="36"/>
                  </a:cubicBezTo>
                  <a:cubicBezTo>
                    <a:pt x="22" y="38"/>
                    <a:pt x="32" y="34"/>
                    <a:pt x="36" y="33"/>
                  </a:cubicBezTo>
                  <a:cubicBezTo>
                    <a:pt x="40" y="32"/>
                    <a:pt x="41" y="39"/>
                    <a:pt x="47" y="35"/>
                  </a:cubicBezTo>
                  <a:cubicBezTo>
                    <a:pt x="53" y="31"/>
                    <a:pt x="60" y="33"/>
                    <a:pt x="67" y="33"/>
                  </a:cubicBezTo>
                  <a:cubicBezTo>
                    <a:pt x="74" y="33"/>
                    <a:pt x="66" y="24"/>
                    <a:pt x="66" y="20"/>
                  </a:cubicBezTo>
                  <a:cubicBezTo>
                    <a:pt x="66" y="16"/>
                    <a:pt x="75" y="19"/>
                    <a:pt x="72" y="22"/>
                  </a:cubicBezTo>
                  <a:cubicBezTo>
                    <a:pt x="69" y="25"/>
                    <a:pt x="76" y="33"/>
                    <a:pt x="87" y="32"/>
                  </a:cubicBezTo>
                  <a:cubicBezTo>
                    <a:pt x="97" y="32"/>
                    <a:pt x="89" y="25"/>
                    <a:pt x="95" y="23"/>
                  </a:cubicBezTo>
                  <a:cubicBezTo>
                    <a:pt x="100" y="20"/>
                    <a:pt x="99" y="18"/>
                    <a:pt x="92" y="13"/>
                  </a:cubicBezTo>
                  <a:cubicBezTo>
                    <a:pt x="84" y="8"/>
                    <a:pt x="74" y="11"/>
                    <a:pt x="67" y="8"/>
                  </a:cubicBezTo>
                  <a:cubicBezTo>
                    <a:pt x="60" y="5"/>
                    <a:pt x="52" y="5"/>
                    <a:pt x="51" y="12"/>
                  </a:cubicBezTo>
                  <a:cubicBezTo>
                    <a:pt x="51" y="20"/>
                    <a:pt x="37" y="4"/>
                    <a:pt x="30" y="2"/>
                  </a:cubicBezTo>
                  <a:cubicBezTo>
                    <a:pt x="22" y="0"/>
                    <a:pt x="0" y="23"/>
                    <a:pt x="1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2" name="Freeform 116"/>
            <p:cNvSpPr>
              <a:spLocks/>
            </p:cNvSpPr>
            <p:nvPr/>
          </p:nvSpPr>
          <p:spPr bwMode="auto">
            <a:xfrm>
              <a:off x="19969163" y="5376863"/>
              <a:ext cx="180975" cy="669925"/>
            </a:xfrm>
            <a:custGeom>
              <a:avLst/>
              <a:gdLst>
                <a:gd name="T0" fmla="*/ 7 w 34"/>
                <a:gd name="T1" fmla="*/ 48 h 128"/>
                <a:gd name="T2" fmla="*/ 6 w 34"/>
                <a:gd name="T3" fmla="*/ 91 h 128"/>
                <a:gd name="T4" fmla="*/ 4 w 34"/>
                <a:gd name="T5" fmla="*/ 123 h 128"/>
                <a:gd name="T6" fmla="*/ 11 w 34"/>
                <a:gd name="T7" fmla="*/ 116 h 128"/>
                <a:gd name="T8" fmla="*/ 21 w 34"/>
                <a:gd name="T9" fmla="*/ 124 h 128"/>
                <a:gd name="T10" fmla="*/ 19 w 34"/>
                <a:gd name="T11" fmla="*/ 114 h 128"/>
                <a:gd name="T12" fmla="*/ 11 w 34"/>
                <a:gd name="T13" fmla="*/ 101 h 128"/>
                <a:gd name="T14" fmla="*/ 15 w 34"/>
                <a:gd name="T15" fmla="*/ 82 h 128"/>
                <a:gd name="T16" fmla="*/ 28 w 34"/>
                <a:gd name="T17" fmla="*/ 81 h 128"/>
                <a:gd name="T18" fmla="*/ 32 w 34"/>
                <a:gd name="T19" fmla="*/ 79 h 128"/>
                <a:gd name="T20" fmla="*/ 20 w 34"/>
                <a:gd name="T21" fmla="*/ 39 h 128"/>
                <a:gd name="T22" fmla="*/ 18 w 34"/>
                <a:gd name="T23" fmla="*/ 15 h 128"/>
                <a:gd name="T24" fmla="*/ 11 w 34"/>
                <a:gd name="T25" fmla="*/ 2 h 128"/>
                <a:gd name="T26" fmla="*/ 6 w 34"/>
                <a:gd name="T27" fmla="*/ 13 h 128"/>
                <a:gd name="T28" fmla="*/ 3 w 34"/>
                <a:gd name="T29" fmla="*/ 26 h 128"/>
                <a:gd name="T30" fmla="*/ 7 w 34"/>
                <a:gd name="T31"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28">
                  <a:moveTo>
                    <a:pt x="7" y="48"/>
                  </a:moveTo>
                  <a:cubicBezTo>
                    <a:pt x="10" y="54"/>
                    <a:pt x="3" y="86"/>
                    <a:pt x="6" y="91"/>
                  </a:cubicBezTo>
                  <a:cubicBezTo>
                    <a:pt x="9" y="97"/>
                    <a:pt x="2" y="120"/>
                    <a:pt x="4" y="123"/>
                  </a:cubicBezTo>
                  <a:cubicBezTo>
                    <a:pt x="8" y="128"/>
                    <a:pt x="5" y="117"/>
                    <a:pt x="11" y="116"/>
                  </a:cubicBezTo>
                  <a:cubicBezTo>
                    <a:pt x="17" y="115"/>
                    <a:pt x="17" y="122"/>
                    <a:pt x="21" y="124"/>
                  </a:cubicBezTo>
                  <a:cubicBezTo>
                    <a:pt x="25" y="126"/>
                    <a:pt x="22" y="113"/>
                    <a:pt x="19" y="114"/>
                  </a:cubicBezTo>
                  <a:cubicBezTo>
                    <a:pt x="16" y="115"/>
                    <a:pt x="13" y="106"/>
                    <a:pt x="11" y="101"/>
                  </a:cubicBezTo>
                  <a:cubicBezTo>
                    <a:pt x="10" y="95"/>
                    <a:pt x="15" y="89"/>
                    <a:pt x="15" y="82"/>
                  </a:cubicBezTo>
                  <a:cubicBezTo>
                    <a:pt x="15" y="76"/>
                    <a:pt x="23" y="76"/>
                    <a:pt x="28" y="81"/>
                  </a:cubicBezTo>
                  <a:cubicBezTo>
                    <a:pt x="33" y="86"/>
                    <a:pt x="34" y="83"/>
                    <a:pt x="32" y="79"/>
                  </a:cubicBezTo>
                  <a:cubicBezTo>
                    <a:pt x="30" y="75"/>
                    <a:pt x="23" y="49"/>
                    <a:pt x="20" y="39"/>
                  </a:cubicBezTo>
                  <a:cubicBezTo>
                    <a:pt x="16" y="29"/>
                    <a:pt x="25" y="20"/>
                    <a:pt x="18" y="15"/>
                  </a:cubicBezTo>
                  <a:cubicBezTo>
                    <a:pt x="12" y="10"/>
                    <a:pt x="14" y="0"/>
                    <a:pt x="11" y="2"/>
                  </a:cubicBezTo>
                  <a:cubicBezTo>
                    <a:pt x="8" y="4"/>
                    <a:pt x="11" y="13"/>
                    <a:pt x="6" y="13"/>
                  </a:cubicBezTo>
                  <a:cubicBezTo>
                    <a:pt x="0" y="14"/>
                    <a:pt x="5" y="19"/>
                    <a:pt x="3" y="26"/>
                  </a:cubicBezTo>
                  <a:cubicBezTo>
                    <a:pt x="1" y="32"/>
                    <a:pt x="4" y="42"/>
                    <a:pt x="7"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3" name="Freeform 117"/>
            <p:cNvSpPr>
              <a:spLocks/>
            </p:cNvSpPr>
            <p:nvPr/>
          </p:nvSpPr>
          <p:spPr bwMode="auto">
            <a:xfrm>
              <a:off x="14892338" y="2501900"/>
              <a:ext cx="203200" cy="52388"/>
            </a:xfrm>
            <a:custGeom>
              <a:avLst/>
              <a:gdLst>
                <a:gd name="T0" fmla="*/ 15 w 38"/>
                <a:gd name="T1" fmla="*/ 10 h 10"/>
                <a:gd name="T2" fmla="*/ 26 w 38"/>
                <a:gd name="T3" fmla="*/ 6 h 10"/>
                <a:gd name="T4" fmla="*/ 35 w 38"/>
                <a:gd name="T5" fmla="*/ 3 h 10"/>
                <a:gd name="T6" fmla="*/ 15 w 38"/>
                <a:gd name="T7" fmla="*/ 4 h 10"/>
                <a:gd name="T8" fmla="*/ 0 w 38"/>
                <a:gd name="T9" fmla="*/ 6 h 10"/>
                <a:gd name="T10" fmla="*/ 15 w 38"/>
                <a:gd name="T11" fmla="*/ 10 h 10"/>
              </a:gdLst>
              <a:ahLst/>
              <a:cxnLst>
                <a:cxn ang="0">
                  <a:pos x="T0" y="T1"/>
                </a:cxn>
                <a:cxn ang="0">
                  <a:pos x="T2" y="T3"/>
                </a:cxn>
                <a:cxn ang="0">
                  <a:pos x="T4" y="T5"/>
                </a:cxn>
                <a:cxn ang="0">
                  <a:pos x="T6" y="T7"/>
                </a:cxn>
                <a:cxn ang="0">
                  <a:pos x="T8" y="T9"/>
                </a:cxn>
                <a:cxn ang="0">
                  <a:pos x="T10" y="T11"/>
                </a:cxn>
              </a:cxnLst>
              <a:rect l="0" t="0" r="r" b="b"/>
              <a:pathLst>
                <a:path w="38" h="10">
                  <a:moveTo>
                    <a:pt x="15" y="10"/>
                  </a:moveTo>
                  <a:cubicBezTo>
                    <a:pt x="23" y="10"/>
                    <a:pt x="20" y="5"/>
                    <a:pt x="26" y="6"/>
                  </a:cubicBezTo>
                  <a:cubicBezTo>
                    <a:pt x="31" y="7"/>
                    <a:pt x="38" y="6"/>
                    <a:pt x="35" y="3"/>
                  </a:cubicBezTo>
                  <a:cubicBezTo>
                    <a:pt x="33" y="0"/>
                    <a:pt x="13" y="1"/>
                    <a:pt x="15" y="4"/>
                  </a:cubicBezTo>
                  <a:cubicBezTo>
                    <a:pt x="17" y="6"/>
                    <a:pt x="0" y="5"/>
                    <a:pt x="0" y="6"/>
                  </a:cubicBezTo>
                  <a:cubicBezTo>
                    <a:pt x="1" y="8"/>
                    <a:pt x="7" y="10"/>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4" name="Freeform 118"/>
            <p:cNvSpPr>
              <a:spLocks/>
            </p:cNvSpPr>
            <p:nvPr/>
          </p:nvSpPr>
          <p:spPr bwMode="auto">
            <a:xfrm>
              <a:off x="18151476" y="3402013"/>
              <a:ext cx="122238" cy="68263"/>
            </a:xfrm>
            <a:custGeom>
              <a:avLst/>
              <a:gdLst>
                <a:gd name="T0" fmla="*/ 9 w 23"/>
                <a:gd name="T1" fmla="*/ 3 h 13"/>
                <a:gd name="T2" fmla="*/ 2 w 23"/>
                <a:gd name="T3" fmla="*/ 8 h 13"/>
                <a:gd name="T4" fmla="*/ 22 w 23"/>
                <a:gd name="T5" fmla="*/ 5 h 13"/>
                <a:gd name="T6" fmla="*/ 9 w 23"/>
                <a:gd name="T7" fmla="*/ 3 h 13"/>
              </a:gdLst>
              <a:ahLst/>
              <a:cxnLst>
                <a:cxn ang="0">
                  <a:pos x="T0" y="T1"/>
                </a:cxn>
                <a:cxn ang="0">
                  <a:pos x="T2" y="T3"/>
                </a:cxn>
                <a:cxn ang="0">
                  <a:pos x="T4" y="T5"/>
                </a:cxn>
                <a:cxn ang="0">
                  <a:pos x="T6" y="T7"/>
                </a:cxn>
              </a:cxnLst>
              <a:rect l="0" t="0" r="r" b="b"/>
              <a:pathLst>
                <a:path w="23" h="13">
                  <a:moveTo>
                    <a:pt x="9" y="3"/>
                  </a:moveTo>
                  <a:cubicBezTo>
                    <a:pt x="7" y="6"/>
                    <a:pt x="0" y="6"/>
                    <a:pt x="2" y="8"/>
                  </a:cubicBezTo>
                  <a:cubicBezTo>
                    <a:pt x="5" y="13"/>
                    <a:pt x="22" y="10"/>
                    <a:pt x="22" y="5"/>
                  </a:cubicBezTo>
                  <a:cubicBezTo>
                    <a:pt x="23" y="0"/>
                    <a:pt x="10" y="0"/>
                    <a:pt x="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5" name="Freeform 119"/>
            <p:cNvSpPr>
              <a:spLocks/>
            </p:cNvSpPr>
            <p:nvPr/>
          </p:nvSpPr>
          <p:spPr bwMode="auto">
            <a:xfrm>
              <a:off x="19905663" y="3481388"/>
              <a:ext cx="212725" cy="88900"/>
            </a:xfrm>
            <a:custGeom>
              <a:avLst/>
              <a:gdLst>
                <a:gd name="T0" fmla="*/ 34 w 40"/>
                <a:gd name="T1" fmla="*/ 16 h 17"/>
                <a:gd name="T2" fmla="*/ 20 w 40"/>
                <a:gd name="T3" fmla="*/ 2 h 17"/>
                <a:gd name="T4" fmla="*/ 1 w 40"/>
                <a:gd name="T5" fmla="*/ 11 h 17"/>
                <a:gd name="T6" fmla="*/ 34 w 40"/>
                <a:gd name="T7" fmla="*/ 16 h 17"/>
              </a:gdLst>
              <a:ahLst/>
              <a:cxnLst>
                <a:cxn ang="0">
                  <a:pos x="T0" y="T1"/>
                </a:cxn>
                <a:cxn ang="0">
                  <a:pos x="T2" y="T3"/>
                </a:cxn>
                <a:cxn ang="0">
                  <a:pos x="T4" y="T5"/>
                </a:cxn>
                <a:cxn ang="0">
                  <a:pos x="T6" y="T7"/>
                </a:cxn>
              </a:cxnLst>
              <a:rect l="0" t="0" r="r" b="b"/>
              <a:pathLst>
                <a:path w="40" h="17">
                  <a:moveTo>
                    <a:pt x="34" y="16"/>
                  </a:moveTo>
                  <a:cubicBezTo>
                    <a:pt x="40" y="15"/>
                    <a:pt x="30" y="4"/>
                    <a:pt x="20" y="2"/>
                  </a:cubicBezTo>
                  <a:cubicBezTo>
                    <a:pt x="9" y="0"/>
                    <a:pt x="0" y="9"/>
                    <a:pt x="1" y="11"/>
                  </a:cubicBezTo>
                  <a:cubicBezTo>
                    <a:pt x="4" y="15"/>
                    <a:pt x="28" y="17"/>
                    <a:pt x="3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6" name="Freeform 120"/>
            <p:cNvSpPr>
              <a:spLocks/>
            </p:cNvSpPr>
            <p:nvPr/>
          </p:nvSpPr>
          <p:spPr bwMode="auto">
            <a:xfrm>
              <a:off x="16981488" y="2522538"/>
              <a:ext cx="366713" cy="250825"/>
            </a:xfrm>
            <a:custGeom>
              <a:avLst/>
              <a:gdLst>
                <a:gd name="T0" fmla="*/ 15 w 69"/>
                <a:gd name="T1" fmla="*/ 31 h 48"/>
                <a:gd name="T2" fmla="*/ 13 w 69"/>
                <a:gd name="T3" fmla="*/ 36 h 48"/>
                <a:gd name="T4" fmla="*/ 5 w 69"/>
                <a:gd name="T5" fmla="*/ 40 h 48"/>
                <a:gd name="T6" fmla="*/ 15 w 69"/>
                <a:gd name="T7" fmla="*/ 46 h 48"/>
                <a:gd name="T8" fmla="*/ 28 w 69"/>
                <a:gd name="T9" fmla="*/ 38 h 48"/>
                <a:gd name="T10" fmla="*/ 59 w 69"/>
                <a:gd name="T11" fmla="*/ 29 h 48"/>
                <a:gd name="T12" fmla="*/ 62 w 69"/>
                <a:gd name="T13" fmla="*/ 20 h 48"/>
                <a:gd name="T14" fmla="*/ 57 w 69"/>
                <a:gd name="T15" fmla="*/ 14 h 48"/>
                <a:gd name="T16" fmla="*/ 49 w 69"/>
                <a:gd name="T17" fmla="*/ 3 h 48"/>
                <a:gd name="T18" fmla="*/ 33 w 69"/>
                <a:gd name="T19" fmla="*/ 8 h 48"/>
                <a:gd name="T20" fmla="*/ 20 w 69"/>
                <a:gd name="T21" fmla="*/ 16 h 48"/>
                <a:gd name="T22" fmla="*/ 15 w 69"/>
                <a:gd name="T23" fmla="*/ 24 h 48"/>
                <a:gd name="T24" fmla="*/ 15 w 69"/>
                <a:gd name="T25"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48">
                  <a:moveTo>
                    <a:pt x="15" y="31"/>
                  </a:moveTo>
                  <a:cubicBezTo>
                    <a:pt x="22" y="34"/>
                    <a:pt x="19" y="36"/>
                    <a:pt x="13" y="36"/>
                  </a:cubicBezTo>
                  <a:cubicBezTo>
                    <a:pt x="6" y="36"/>
                    <a:pt x="0" y="38"/>
                    <a:pt x="5" y="40"/>
                  </a:cubicBezTo>
                  <a:cubicBezTo>
                    <a:pt x="8" y="41"/>
                    <a:pt x="8" y="45"/>
                    <a:pt x="15" y="46"/>
                  </a:cubicBezTo>
                  <a:cubicBezTo>
                    <a:pt x="22" y="48"/>
                    <a:pt x="29" y="42"/>
                    <a:pt x="28" y="38"/>
                  </a:cubicBezTo>
                  <a:cubicBezTo>
                    <a:pt x="27" y="34"/>
                    <a:pt x="52" y="31"/>
                    <a:pt x="59" y="29"/>
                  </a:cubicBezTo>
                  <a:cubicBezTo>
                    <a:pt x="66" y="27"/>
                    <a:pt x="55" y="20"/>
                    <a:pt x="62" y="20"/>
                  </a:cubicBezTo>
                  <a:cubicBezTo>
                    <a:pt x="69" y="19"/>
                    <a:pt x="66" y="16"/>
                    <a:pt x="57" y="14"/>
                  </a:cubicBezTo>
                  <a:cubicBezTo>
                    <a:pt x="48" y="13"/>
                    <a:pt x="52" y="5"/>
                    <a:pt x="49" y="3"/>
                  </a:cubicBezTo>
                  <a:cubicBezTo>
                    <a:pt x="46" y="0"/>
                    <a:pt x="44" y="6"/>
                    <a:pt x="33" y="8"/>
                  </a:cubicBezTo>
                  <a:cubicBezTo>
                    <a:pt x="21" y="11"/>
                    <a:pt x="15" y="14"/>
                    <a:pt x="20" y="16"/>
                  </a:cubicBezTo>
                  <a:cubicBezTo>
                    <a:pt x="25" y="18"/>
                    <a:pt x="20" y="24"/>
                    <a:pt x="15" y="24"/>
                  </a:cubicBezTo>
                  <a:cubicBezTo>
                    <a:pt x="10" y="23"/>
                    <a:pt x="9" y="29"/>
                    <a:pt x="1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7" name="Freeform 121"/>
            <p:cNvSpPr>
              <a:spLocks/>
            </p:cNvSpPr>
            <p:nvPr/>
          </p:nvSpPr>
          <p:spPr bwMode="auto">
            <a:xfrm>
              <a:off x="16248063" y="3559175"/>
              <a:ext cx="74613" cy="58738"/>
            </a:xfrm>
            <a:custGeom>
              <a:avLst/>
              <a:gdLst>
                <a:gd name="T0" fmla="*/ 4 w 14"/>
                <a:gd name="T1" fmla="*/ 9 h 11"/>
                <a:gd name="T2" fmla="*/ 13 w 14"/>
                <a:gd name="T3" fmla="*/ 5 h 11"/>
                <a:gd name="T4" fmla="*/ 4 w 14"/>
                <a:gd name="T5" fmla="*/ 9 h 11"/>
              </a:gdLst>
              <a:ahLst/>
              <a:cxnLst>
                <a:cxn ang="0">
                  <a:pos x="T0" y="T1"/>
                </a:cxn>
                <a:cxn ang="0">
                  <a:pos x="T2" y="T3"/>
                </a:cxn>
                <a:cxn ang="0">
                  <a:pos x="T4" y="T5"/>
                </a:cxn>
              </a:cxnLst>
              <a:rect l="0" t="0" r="r" b="b"/>
              <a:pathLst>
                <a:path w="14" h="11">
                  <a:moveTo>
                    <a:pt x="4" y="9"/>
                  </a:moveTo>
                  <a:cubicBezTo>
                    <a:pt x="10" y="11"/>
                    <a:pt x="14" y="10"/>
                    <a:pt x="13" y="5"/>
                  </a:cubicBezTo>
                  <a:cubicBezTo>
                    <a:pt x="12" y="0"/>
                    <a:pt x="0" y="6"/>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8" name="Freeform 122"/>
            <p:cNvSpPr>
              <a:spLocks/>
            </p:cNvSpPr>
            <p:nvPr/>
          </p:nvSpPr>
          <p:spPr bwMode="auto">
            <a:xfrm>
              <a:off x="16906876" y="2538413"/>
              <a:ext cx="117475" cy="52388"/>
            </a:xfrm>
            <a:custGeom>
              <a:avLst/>
              <a:gdLst>
                <a:gd name="T0" fmla="*/ 21 w 22"/>
                <a:gd name="T1" fmla="*/ 5 h 10"/>
                <a:gd name="T2" fmla="*/ 6 w 22"/>
                <a:gd name="T3" fmla="*/ 7 h 10"/>
                <a:gd name="T4" fmla="*/ 21 w 22"/>
                <a:gd name="T5" fmla="*/ 5 h 10"/>
              </a:gdLst>
              <a:ahLst/>
              <a:cxnLst>
                <a:cxn ang="0">
                  <a:pos x="T0" y="T1"/>
                </a:cxn>
                <a:cxn ang="0">
                  <a:pos x="T2" y="T3"/>
                </a:cxn>
                <a:cxn ang="0">
                  <a:pos x="T4" y="T5"/>
                </a:cxn>
              </a:cxnLst>
              <a:rect l="0" t="0" r="r" b="b"/>
              <a:pathLst>
                <a:path w="22" h="10">
                  <a:moveTo>
                    <a:pt x="21" y="5"/>
                  </a:moveTo>
                  <a:cubicBezTo>
                    <a:pt x="22" y="0"/>
                    <a:pt x="0" y="2"/>
                    <a:pt x="6" y="7"/>
                  </a:cubicBezTo>
                  <a:cubicBezTo>
                    <a:pt x="8" y="8"/>
                    <a:pt x="19" y="10"/>
                    <a:pt x="2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39" name="Freeform 123"/>
            <p:cNvSpPr>
              <a:spLocks/>
            </p:cNvSpPr>
            <p:nvPr/>
          </p:nvSpPr>
          <p:spPr bwMode="auto">
            <a:xfrm>
              <a:off x="15089188" y="2563813"/>
              <a:ext cx="207963" cy="104775"/>
            </a:xfrm>
            <a:custGeom>
              <a:avLst/>
              <a:gdLst>
                <a:gd name="T0" fmla="*/ 36 w 39"/>
                <a:gd name="T1" fmla="*/ 10 h 20"/>
                <a:gd name="T2" fmla="*/ 31 w 39"/>
                <a:gd name="T3" fmla="*/ 4 h 20"/>
                <a:gd name="T4" fmla="*/ 13 w 39"/>
                <a:gd name="T5" fmla="*/ 4 h 20"/>
                <a:gd name="T6" fmla="*/ 4 w 39"/>
                <a:gd name="T7" fmla="*/ 14 h 20"/>
                <a:gd name="T8" fmla="*/ 36 w 39"/>
                <a:gd name="T9" fmla="*/ 10 h 20"/>
              </a:gdLst>
              <a:ahLst/>
              <a:cxnLst>
                <a:cxn ang="0">
                  <a:pos x="T0" y="T1"/>
                </a:cxn>
                <a:cxn ang="0">
                  <a:pos x="T2" y="T3"/>
                </a:cxn>
                <a:cxn ang="0">
                  <a:pos x="T4" y="T5"/>
                </a:cxn>
                <a:cxn ang="0">
                  <a:pos x="T6" y="T7"/>
                </a:cxn>
                <a:cxn ang="0">
                  <a:pos x="T8" y="T9"/>
                </a:cxn>
              </a:cxnLst>
              <a:rect l="0" t="0" r="r" b="b"/>
              <a:pathLst>
                <a:path w="39" h="20">
                  <a:moveTo>
                    <a:pt x="36" y="10"/>
                  </a:moveTo>
                  <a:cubicBezTo>
                    <a:pt x="39" y="7"/>
                    <a:pt x="32" y="7"/>
                    <a:pt x="31" y="4"/>
                  </a:cubicBezTo>
                  <a:cubicBezTo>
                    <a:pt x="31" y="1"/>
                    <a:pt x="12" y="0"/>
                    <a:pt x="13" y="4"/>
                  </a:cubicBezTo>
                  <a:cubicBezTo>
                    <a:pt x="14" y="7"/>
                    <a:pt x="0" y="10"/>
                    <a:pt x="4" y="14"/>
                  </a:cubicBezTo>
                  <a:cubicBezTo>
                    <a:pt x="12" y="20"/>
                    <a:pt x="34" y="13"/>
                    <a:pt x="3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0" name="Freeform 124"/>
            <p:cNvSpPr>
              <a:spLocks/>
            </p:cNvSpPr>
            <p:nvPr/>
          </p:nvSpPr>
          <p:spPr bwMode="auto">
            <a:xfrm>
              <a:off x="15732126" y="3533775"/>
              <a:ext cx="122238" cy="47625"/>
            </a:xfrm>
            <a:custGeom>
              <a:avLst/>
              <a:gdLst>
                <a:gd name="T0" fmla="*/ 4 w 23"/>
                <a:gd name="T1" fmla="*/ 9 h 9"/>
                <a:gd name="T2" fmla="*/ 21 w 23"/>
                <a:gd name="T3" fmla="*/ 5 h 9"/>
                <a:gd name="T4" fmla="*/ 9 w 23"/>
                <a:gd name="T5" fmla="*/ 0 h 9"/>
                <a:gd name="T6" fmla="*/ 4 w 23"/>
                <a:gd name="T7" fmla="*/ 9 h 9"/>
              </a:gdLst>
              <a:ahLst/>
              <a:cxnLst>
                <a:cxn ang="0">
                  <a:pos x="T0" y="T1"/>
                </a:cxn>
                <a:cxn ang="0">
                  <a:pos x="T2" y="T3"/>
                </a:cxn>
                <a:cxn ang="0">
                  <a:pos x="T4" y="T5"/>
                </a:cxn>
                <a:cxn ang="0">
                  <a:pos x="T6" y="T7"/>
                </a:cxn>
              </a:cxnLst>
              <a:rect l="0" t="0" r="r" b="b"/>
              <a:pathLst>
                <a:path w="23" h="9">
                  <a:moveTo>
                    <a:pt x="4" y="9"/>
                  </a:moveTo>
                  <a:cubicBezTo>
                    <a:pt x="8" y="9"/>
                    <a:pt x="20" y="7"/>
                    <a:pt x="21" y="5"/>
                  </a:cubicBezTo>
                  <a:cubicBezTo>
                    <a:pt x="23" y="2"/>
                    <a:pt x="17" y="0"/>
                    <a:pt x="9" y="0"/>
                  </a:cubicBezTo>
                  <a:cubicBezTo>
                    <a:pt x="1" y="0"/>
                    <a:pt x="0" y="8"/>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1" name="Freeform 125"/>
            <p:cNvSpPr>
              <a:spLocks/>
            </p:cNvSpPr>
            <p:nvPr/>
          </p:nvSpPr>
          <p:spPr bwMode="auto">
            <a:xfrm>
              <a:off x="15297151" y="2549525"/>
              <a:ext cx="180975" cy="73025"/>
            </a:xfrm>
            <a:custGeom>
              <a:avLst/>
              <a:gdLst>
                <a:gd name="T0" fmla="*/ 22 w 34"/>
                <a:gd name="T1" fmla="*/ 11 h 14"/>
                <a:gd name="T2" fmla="*/ 27 w 34"/>
                <a:gd name="T3" fmla="*/ 2 h 14"/>
                <a:gd name="T4" fmla="*/ 16 w 34"/>
                <a:gd name="T5" fmla="*/ 5 h 14"/>
                <a:gd name="T6" fmla="*/ 3 w 34"/>
                <a:gd name="T7" fmla="*/ 10 h 14"/>
                <a:gd name="T8" fmla="*/ 22 w 34"/>
                <a:gd name="T9" fmla="*/ 11 h 14"/>
              </a:gdLst>
              <a:ahLst/>
              <a:cxnLst>
                <a:cxn ang="0">
                  <a:pos x="T0" y="T1"/>
                </a:cxn>
                <a:cxn ang="0">
                  <a:pos x="T2" y="T3"/>
                </a:cxn>
                <a:cxn ang="0">
                  <a:pos x="T4" y="T5"/>
                </a:cxn>
                <a:cxn ang="0">
                  <a:pos x="T6" y="T7"/>
                </a:cxn>
                <a:cxn ang="0">
                  <a:pos x="T8" y="T9"/>
                </a:cxn>
              </a:cxnLst>
              <a:rect l="0" t="0" r="r" b="b"/>
              <a:pathLst>
                <a:path w="34" h="14">
                  <a:moveTo>
                    <a:pt x="22" y="11"/>
                  </a:moveTo>
                  <a:cubicBezTo>
                    <a:pt x="34" y="10"/>
                    <a:pt x="34" y="3"/>
                    <a:pt x="27" y="2"/>
                  </a:cubicBezTo>
                  <a:cubicBezTo>
                    <a:pt x="21" y="0"/>
                    <a:pt x="20" y="6"/>
                    <a:pt x="16" y="5"/>
                  </a:cubicBezTo>
                  <a:cubicBezTo>
                    <a:pt x="13" y="5"/>
                    <a:pt x="0" y="7"/>
                    <a:pt x="3" y="10"/>
                  </a:cubicBezTo>
                  <a:cubicBezTo>
                    <a:pt x="6" y="14"/>
                    <a:pt x="15" y="12"/>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2" name="Freeform 126"/>
            <p:cNvSpPr>
              <a:spLocks/>
            </p:cNvSpPr>
            <p:nvPr/>
          </p:nvSpPr>
          <p:spPr bwMode="auto">
            <a:xfrm>
              <a:off x="21313776" y="10196513"/>
              <a:ext cx="201613" cy="150813"/>
            </a:xfrm>
            <a:custGeom>
              <a:avLst/>
              <a:gdLst>
                <a:gd name="T0" fmla="*/ 34 w 38"/>
                <a:gd name="T1" fmla="*/ 27 h 29"/>
                <a:gd name="T2" fmla="*/ 1 w 38"/>
                <a:gd name="T3" fmla="*/ 4 h 29"/>
                <a:gd name="T4" fmla="*/ 34 w 38"/>
                <a:gd name="T5" fmla="*/ 27 h 29"/>
              </a:gdLst>
              <a:ahLst/>
              <a:cxnLst>
                <a:cxn ang="0">
                  <a:pos x="T0" y="T1"/>
                </a:cxn>
                <a:cxn ang="0">
                  <a:pos x="T2" y="T3"/>
                </a:cxn>
                <a:cxn ang="0">
                  <a:pos x="T4" y="T5"/>
                </a:cxn>
              </a:cxnLst>
              <a:rect l="0" t="0" r="r" b="b"/>
              <a:pathLst>
                <a:path w="38" h="29">
                  <a:moveTo>
                    <a:pt x="34" y="27"/>
                  </a:moveTo>
                  <a:cubicBezTo>
                    <a:pt x="38" y="24"/>
                    <a:pt x="0" y="0"/>
                    <a:pt x="1" y="4"/>
                  </a:cubicBezTo>
                  <a:cubicBezTo>
                    <a:pt x="2" y="8"/>
                    <a:pt x="30" y="29"/>
                    <a:pt x="3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3" name="Freeform 127"/>
            <p:cNvSpPr>
              <a:spLocks/>
            </p:cNvSpPr>
            <p:nvPr/>
          </p:nvSpPr>
          <p:spPr bwMode="auto">
            <a:xfrm>
              <a:off x="6797676" y="7419975"/>
              <a:ext cx="53975" cy="109538"/>
            </a:xfrm>
            <a:custGeom>
              <a:avLst/>
              <a:gdLst>
                <a:gd name="T0" fmla="*/ 4 w 10"/>
                <a:gd name="T1" fmla="*/ 4 h 21"/>
                <a:gd name="T2" fmla="*/ 0 w 10"/>
                <a:gd name="T3" fmla="*/ 7 h 21"/>
                <a:gd name="T4" fmla="*/ 4 w 10"/>
                <a:gd name="T5" fmla="*/ 15 h 21"/>
                <a:gd name="T6" fmla="*/ 8 w 10"/>
                <a:gd name="T7" fmla="*/ 19 h 21"/>
                <a:gd name="T8" fmla="*/ 5 w 10"/>
                <a:gd name="T9" fmla="*/ 13 h 21"/>
                <a:gd name="T10" fmla="*/ 4 w 10"/>
                <a:gd name="T11" fmla="*/ 4 h 21"/>
              </a:gdLst>
              <a:ahLst/>
              <a:cxnLst>
                <a:cxn ang="0">
                  <a:pos x="T0" y="T1"/>
                </a:cxn>
                <a:cxn ang="0">
                  <a:pos x="T2" y="T3"/>
                </a:cxn>
                <a:cxn ang="0">
                  <a:pos x="T4" y="T5"/>
                </a:cxn>
                <a:cxn ang="0">
                  <a:pos x="T6" y="T7"/>
                </a:cxn>
                <a:cxn ang="0">
                  <a:pos x="T8" y="T9"/>
                </a:cxn>
                <a:cxn ang="0">
                  <a:pos x="T10" y="T11"/>
                </a:cxn>
              </a:cxnLst>
              <a:rect l="0" t="0" r="r" b="b"/>
              <a:pathLst>
                <a:path w="10" h="21">
                  <a:moveTo>
                    <a:pt x="4" y="4"/>
                  </a:moveTo>
                  <a:cubicBezTo>
                    <a:pt x="2" y="0"/>
                    <a:pt x="0" y="3"/>
                    <a:pt x="0" y="7"/>
                  </a:cubicBezTo>
                  <a:cubicBezTo>
                    <a:pt x="0" y="12"/>
                    <a:pt x="4" y="12"/>
                    <a:pt x="4" y="15"/>
                  </a:cubicBezTo>
                  <a:cubicBezTo>
                    <a:pt x="4" y="18"/>
                    <a:pt x="8" y="21"/>
                    <a:pt x="8" y="19"/>
                  </a:cubicBezTo>
                  <a:cubicBezTo>
                    <a:pt x="10" y="17"/>
                    <a:pt x="6" y="14"/>
                    <a:pt x="5" y="13"/>
                  </a:cubicBezTo>
                  <a:cubicBezTo>
                    <a:pt x="5" y="11"/>
                    <a:pt x="6" y="8"/>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4" name="Freeform 128"/>
            <p:cNvSpPr>
              <a:spLocks/>
            </p:cNvSpPr>
            <p:nvPr/>
          </p:nvSpPr>
          <p:spPr bwMode="auto">
            <a:xfrm>
              <a:off x="7786688" y="8315325"/>
              <a:ext cx="69850" cy="57150"/>
            </a:xfrm>
            <a:custGeom>
              <a:avLst/>
              <a:gdLst>
                <a:gd name="T0" fmla="*/ 2 w 13"/>
                <a:gd name="T1" fmla="*/ 10 h 11"/>
                <a:gd name="T2" fmla="*/ 11 w 13"/>
                <a:gd name="T3" fmla="*/ 9 h 11"/>
                <a:gd name="T4" fmla="*/ 10 w 13"/>
                <a:gd name="T5" fmla="*/ 2 h 11"/>
                <a:gd name="T6" fmla="*/ 2 w 13"/>
                <a:gd name="T7" fmla="*/ 5 h 11"/>
                <a:gd name="T8" fmla="*/ 2 w 13"/>
                <a:gd name="T9" fmla="*/ 10 h 11"/>
              </a:gdLst>
              <a:ahLst/>
              <a:cxnLst>
                <a:cxn ang="0">
                  <a:pos x="T0" y="T1"/>
                </a:cxn>
                <a:cxn ang="0">
                  <a:pos x="T2" y="T3"/>
                </a:cxn>
                <a:cxn ang="0">
                  <a:pos x="T4" y="T5"/>
                </a:cxn>
                <a:cxn ang="0">
                  <a:pos x="T6" y="T7"/>
                </a:cxn>
                <a:cxn ang="0">
                  <a:pos x="T8" y="T9"/>
                </a:cxn>
              </a:cxnLst>
              <a:rect l="0" t="0" r="r" b="b"/>
              <a:pathLst>
                <a:path w="13" h="11">
                  <a:moveTo>
                    <a:pt x="2" y="10"/>
                  </a:moveTo>
                  <a:cubicBezTo>
                    <a:pt x="4" y="11"/>
                    <a:pt x="9" y="10"/>
                    <a:pt x="11" y="9"/>
                  </a:cubicBezTo>
                  <a:cubicBezTo>
                    <a:pt x="13" y="8"/>
                    <a:pt x="13" y="4"/>
                    <a:pt x="10" y="2"/>
                  </a:cubicBezTo>
                  <a:cubicBezTo>
                    <a:pt x="8" y="0"/>
                    <a:pt x="0" y="3"/>
                    <a:pt x="2" y="5"/>
                  </a:cubicBezTo>
                  <a:cubicBezTo>
                    <a:pt x="5" y="6"/>
                    <a:pt x="1" y="8"/>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5" name="Freeform 129"/>
            <p:cNvSpPr>
              <a:spLocks/>
            </p:cNvSpPr>
            <p:nvPr/>
          </p:nvSpPr>
          <p:spPr bwMode="auto">
            <a:xfrm>
              <a:off x="17273588" y="8875713"/>
              <a:ext cx="63500" cy="84138"/>
            </a:xfrm>
            <a:custGeom>
              <a:avLst/>
              <a:gdLst>
                <a:gd name="T0" fmla="*/ 1 w 12"/>
                <a:gd name="T1" fmla="*/ 3 h 16"/>
                <a:gd name="T2" fmla="*/ 8 w 12"/>
                <a:gd name="T3" fmla="*/ 12 h 16"/>
                <a:gd name="T4" fmla="*/ 1 w 12"/>
                <a:gd name="T5" fmla="*/ 3 h 16"/>
              </a:gdLst>
              <a:ahLst/>
              <a:cxnLst>
                <a:cxn ang="0">
                  <a:pos x="T0" y="T1"/>
                </a:cxn>
                <a:cxn ang="0">
                  <a:pos x="T2" y="T3"/>
                </a:cxn>
                <a:cxn ang="0">
                  <a:pos x="T4" y="T5"/>
                </a:cxn>
              </a:cxnLst>
              <a:rect l="0" t="0" r="r" b="b"/>
              <a:pathLst>
                <a:path w="12" h="16">
                  <a:moveTo>
                    <a:pt x="1" y="3"/>
                  </a:moveTo>
                  <a:cubicBezTo>
                    <a:pt x="0" y="6"/>
                    <a:pt x="4" y="16"/>
                    <a:pt x="8" y="12"/>
                  </a:cubicBezTo>
                  <a:cubicBezTo>
                    <a:pt x="12" y="8"/>
                    <a:pt x="1"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6" name="Freeform 130"/>
            <p:cNvSpPr>
              <a:spLocks/>
            </p:cNvSpPr>
            <p:nvPr/>
          </p:nvSpPr>
          <p:spPr bwMode="auto">
            <a:xfrm>
              <a:off x="17773651" y="9310688"/>
              <a:ext cx="642938" cy="204788"/>
            </a:xfrm>
            <a:custGeom>
              <a:avLst/>
              <a:gdLst>
                <a:gd name="T0" fmla="*/ 101 w 121"/>
                <a:gd name="T1" fmla="*/ 33 h 39"/>
                <a:gd name="T2" fmla="*/ 114 w 121"/>
                <a:gd name="T3" fmla="*/ 34 h 39"/>
                <a:gd name="T4" fmla="*/ 103 w 121"/>
                <a:gd name="T5" fmla="*/ 27 h 39"/>
                <a:gd name="T6" fmla="*/ 83 w 121"/>
                <a:gd name="T7" fmla="*/ 24 h 39"/>
                <a:gd name="T8" fmla="*/ 94 w 121"/>
                <a:gd name="T9" fmla="*/ 16 h 39"/>
                <a:gd name="T10" fmla="*/ 81 w 121"/>
                <a:gd name="T11" fmla="*/ 16 h 39"/>
                <a:gd name="T12" fmla="*/ 58 w 121"/>
                <a:gd name="T13" fmla="*/ 13 h 39"/>
                <a:gd name="T14" fmla="*/ 34 w 121"/>
                <a:gd name="T15" fmla="*/ 8 h 39"/>
                <a:gd name="T16" fmla="*/ 7 w 121"/>
                <a:gd name="T17" fmla="*/ 6 h 39"/>
                <a:gd name="T18" fmla="*/ 2 w 121"/>
                <a:gd name="T19" fmla="*/ 13 h 39"/>
                <a:gd name="T20" fmla="*/ 10 w 121"/>
                <a:gd name="T21" fmla="*/ 15 h 39"/>
                <a:gd name="T22" fmla="*/ 16 w 121"/>
                <a:gd name="T23" fmla="*/ 21 h 39"/>
                <a:gd name="T24" fmla="*/ 36 w 121"/>
                <a:gd name="T25" fmla="*/ 23 h 39"/>
                <a:gd name="T26" fmla="*/ 58 w 121"/>
                <a:gd name="T27" fmla="*/ 28 h 39"/>
                <a:gd name="T28" fmla="*/ 86 w 121"/>
                <a:gd name="T29" fmla="*/ 33 h 39"/>
                <a:gd name="T30" fmla="*/ 101 w 121"/>
                <a:gd name="T3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39">
                  <a:moveTo>
                    <a:pt x="101" y="33"/>
                  </a:moveTo>
                  <a:cubicBezTo>
                    <a:pt x="103" y="30"/>
                    <a:pt x="107" y="39"/>
                    <a:pt x="114" y="34"/>
                  </a:cubicBezTo>
                  <a:cubicBezTo>
                    <a:pt x="121" y="29"/>
                    <a:pt x="103" y="31"/>
                    <a:pt x="103" y="27"/>
                  </a:cubicBezTo>
                  <a:cubicBezTo>
                    <a:pt x="102" y="23"/>
                    <a:pt x="89" y="26"/>
                    <a:pt x="83" y="24"/>
                  </a:cubicBezTo>
                  <a:cubicBezTo>
                    <a:pt x="77" y="21"/>
                    <a:pt x="90" y="19"/>
                    <a:pt x="94" y="16"/>
                  </a:cubicBezTo>
                  <a:cubicBezTo>
                    <a:pt x="99" y="13"/>
                    <a:pt x="92" y="12"/>
                    <a:pt x="81" y="16"/>
                  </a:cubicBezTo>
                  <a:cubicBezTo>
                    <a:pt x="70" y="19"/>
                    <a:pt x="58" y="8"/>
                    <a:pt x="58" y="13"/>
                  </a:cubicBezTo>
                  <a:cubicBezTo>
                    <a:pt x="57" y="18"/>
                    <a:pt x="38" y="11"/>
                    <a:pt x="34" y="8"/>
                  </a:cubicBezTo>
                  <a:cubicBezTo>
                    <a:pt x="29" y="4"/>
                    <a:pt x="11" y="0"/>
                    <a:pt x="7" y="6"/>
                  </a:cubicBezTo>
                  <a:cubicBezTo>
                    <a:pt x="4" y="13"/>
                    <a:pt x="0" y="7"/>
                    <a:pt x="2" y="13"/>
                  </a:cubicBezTo>
                  <a:cubicBezTo>
                    <a:pt x="3" y="17"/>
                    <a:pt x="7" y="15"/>
                    <a:pt x="10" y="15"/>
                  </a:cubicBezTo>
                  <a:cubicBezTo>
                    <a:pt x="13" y="15"/>
                    <a:pt x="12" y="20"/>
                    <a:pt x="16" y="21"/>
                  </a:cubicBezTo>
                  <a:cubicBezTo>
                    <a:pt x="21" y="22"/>
                    <a:pt x="35" y="26"/>
                    <a:pt x="36" y="23"/>
                  </a:cubicBezTo>
                  <a:cubicBezTo>
                    <a:pt x="38" y="20"/>
                    <a:pt x="51" y="23"/>
                    <a:pt x="58" y="28"/>
                  </a:cubicBezTo>
                  <a:cubicBezTo>
                    <a:pt x="64" y="33"/>
                    <a:pt x="80" y="34"/>
                    <a:pt x="86" y="33"/>
                  </a:cubicBezTo>
                  <a:cubicBezTo>
                    <a:pt x="92" y="32"/>
                    <a:pt x="98" y="37"/>
                    <a:pt x="10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7" name="Freeform 131"/>
            <p:cNvSpPr>
              <a:spLocks/>
            </p:cNvSpPr>
            <p:nvPr/>
          </p:nvSpPr>
          <p:spPr bwMode="auto">
            <a:xfrm>
              <a:off x="17895888" y="9132888"/>
              <a:ext cx="47625" cy="52388"/>
            </a:xfrm>
            <a:custGeom>
              <a:avLst/>
              <a:gdLst>
                <a:gd name="T0" fmla="*/ 9 w 9"/>
                <a:gd name="T1" fmla="*/ 3 h 10"/>
                <a:gd name="T2" fmla="*/ 3 w 9"/>
                <a:gd name="T3" fmla="*/ 6 h 10"/>
                <a:gd name="T4" fmla="*/ 9 w 9"/>
                <a:gd name="T5" fmla="*/ 3 h 10"/>
              </a:gdLst>
              <a:ahLst/>
              <a:cxnLst>
                <a:cxn ang="0">
                  <a:pos x="T0" y="T1"/>
                </a:cxn>
                <a:cxn ang="0">
                  <a:pos x="T2" y="T3"/>
                </a:cxn>
                <a:cxn ang="0">
                  <a:pos x="T4" y="T5"/>
                </a:cxn>
              </a:cxnLst>
              <a:rect l="0" t="0" r="r" b="b"/>
              <a:pathLst>
                <a:path w="9" h="10">
                  <a:moveTo>
                    <a:pt x="9" y="3"/>
                  </a:moveTo>
                  <a:cubicBezTo>
                    <a:pt x="9" y="0"/>
                    <a:pt x="0" y="1"/>
                    <a:pt x="3" y="6"/>
                  </a:cubicBezTo>
                  <a:cubicBezTo>
                    <a:pt x="6" y="10"/>
                    <a:pt x="9" y="6"/>
                    <a:pt x="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8" name="Freeform 132"/>
            <p:cNvSpPr>
              <a:spLocks/>
            </p:cNvSpPr>
            <p:nvPr/>
          </p:nvSpPr>
          <p:spPr bwMode="auto">
            <a:xfrm>
              <a:off x="17954626" y="8572500"/>
              <a:ext cx="658813" cy="654050"/>
            </a:xfrm>
            <a:custGeom>
              <a:avLst/>
              <a:gdLst>
                <a:gd name="T0" fmla="*/ 4 w 124"/>
                <a:gd name="T1" fmla="*/ 70 h 125"/>
                <a:gd name="T2" fmla="*/ 10 w 124"/>
                <a:gd name="T3" fmla="*/ 86 h 125"/>
                <a:gd name="T4" fmla="*/ 20 w 124"/>
                <a:gd name="T5" fmla="*/ 97 h 125"/>
                <a:gd name="T6" fmla="*/ 31 w 124"/>
                <a:gd name="T7" fmla="*/ 112 h 125"/>
                <a:gd name="T8" fmla="*/ 40 w 124"/>
                <a:gd name="T9" fmla="*/ 116 h 125"/>
                <a:gd name="T10" fmla="*/ 55 w 124"/>
                <a:gd name="T11" fmla="*/ 115 h 125"/>
                <a:gd name="T12" fmla="*/ 69 w 124"/>
                <a:gd name="T13" fmla="*/ 121 h 125"/>
                <a:gd name="T14" fmla="*/ 85 w 124"/>
                <a:gd name="T15" fmla="*/ 119 h 125"/>
                <a:gd name="T16" fmla="*/ 94 w 124"/>
                <a:gd name="T17" fmla="*/ 94 h 125"/>
                <a:gd name="T18" fmla="*/ 101 w 124"/>
                <a:gd name="T19" fmla="*/ 76 h 125"/>
                <a:gd name="T20" fmla="*/ 118 w 124"/>
                <a:gd name="T21" fmla="*/ 67 h 125"/>
                <a:gd name="T22" fmla="*/ 110 w 124"/>
                <a:gd name="T23" fmla="*/ 58 h 125"/>
                <a:gd name="T24" fmla="*/ 106 w 124"/>
                <a:gd name="T25" fmla="*/ 49 h 125"/>
                <a:gd name="T26" fmla="*/ 103 w 124"/>
                <a:gd name="T27" fmla="*/ 39 h 125"/>
                <a:gd name="T28" fmla="*/ 103 w 124"/>
                <a:gd name="T29" fmla="*/ 30 h 125"/>
                <a:gd name="T30" fmla="*/ 105 w 124"/>
                <a:gd name="T31" fmla="*/ 29 h 125"/>
                <a:gd name="T32" fmla="*/ 112 w 124"/>
                <a:gd name="T33" fmla="*/ 23 h 125"/>
                <a:gd name="T34" fmla="*/ 122 w 124"/>
                <a:gd name="T35" fmla="*/ 18 h 125"/>
                <a:gd name="T36" fmla="*/ 115 w 124"/>
                <a:gd name="T37" fmla="*/ 12 h 125"/>
                <a:gd name="T38" fmla="*/ 105 w 124"/>
                <a:gd name="T39" fmla="*/ 9 h 125"/>
                <a:gd name="T40" fmla="*/ 94 w 124"/>
                <a:gd name="T41" fmla="*/ 0 h 125"/>
                <a:gd name="T42" fmla="*/ 85 w 124"/>
                <a:gd name="T43" fmla="*/ 12 h 125"/>
                <a:gd name="T44" fmla="*/ 79 w 124"/>
                <a:gd name="T45" fmla="*/ 19 h 125"/>
                <a:gd name="T46" fmla="*/ 77 w 124"/>
                <a:gd name="T47" fmla="*/ 22 h 125"/>
                <a:gd name="T48" fmla="*/ 71 w 124"/>
                <a:gd name="T49" fmla="*/ 25 h 125"/>
                <a:gd name="T50" fmla="*/ 63 w 124"/>
                <a:gd name="T51" fmla="*/ 24 h 125"/>
                <a:gd name="T52" fmla="*/ 63 w 124"/>
                <a:gd name="T53" fmla="*/ 24 h 125"/>
                <a:gd name="T54" fmla="*/ 53 w 124"/>
                <a:gd name="T55" fmla="*/ 39 h 125"/>
                <a:gd name="T56" fmla="*/ 37 w 124"/>
                <a:gd name="T57" fmla="*/ 44 h 125"/>
                <a:gd name="T58" fmla="*/ 30 w 124"/>
                <a:gd name="T59" fmla="*/ 59 h 125"/>
                <a:gd name="T60" fmla="*/ 13 w 124"/>
                <a:gd name="T61" fmla="*/ 54 h 125"/>
                <a:gd name="T62" fmla="*/ 12 w 124"/>
                <a:gd name="T63" fmla="*/ 54 h 125"/>
                <a:gd name="T64" fmla="*/ 4 w 124"/>
                <a:gd name="T65" fmla="*/ 7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25">
                  <a:moveTo>
                    <a:pt x="4" y="70"/>
                  </a:moveTo>
                  <a:cubicBezTo>
                    <a:pt x="9" y="75"/>
                    <a:pt x="8" y="82"/>
                    <a:pt x="10" y="86"/>
                  </a:cubicBezTo>
                  <a:cubicBezTo>
                    <a:pt x="13" y="89"/>
                    <a:pt x="20" y="90"/>
                    <a:pt x="20" y="97"/>
                  </a:cubicBezTo>
                  <a:cubicBezTo>
                    <a:pt x="20" y="104"/>
                    <a:pt x="26" y="115"/>
                    <a:pt x="31" y="112"/>
                  </a:cubicBezTo>
                  <a:cubicBezTo>
                    <a:pt x="35" y="109"/>
                    <a:pt x="38" y="113"/>
                    <a:pt x="40" y="116"/>
                  </a:cubicBezTo>
                  <a:cubicBezTo>
                    <a:pt x="41" y="119"/>
                    <a:pt x="51" y="114"/>
                    <a:pt x="55" y="115"/>
                  </a:cubicBezTo>
                  <a:cubicBezTo>
                    <a:pt x="58" y="115"/>
                    <a:pt x="68" y="117"/>
                    <a:pt x="69" y="121"/>
                  </a:cubicBezTo>
                  <a:cubicBezTo>
                    <a:pt x="70" y="125"/>
                    <a:pt x="79" y="121"/>
                    <a:pt x="85" y="119"/>
                  </a:cubicBezTo>
                  <a:cubicBezTo>
                    <a:pt x="92" y="116"/>
                    <a:pt x="88" y="97"/>
                    <a:pt x="94" y="94"/>
                  </a:cubicBezTo>
                  <a:cubicBezTo>
                    <a:pt x="100" y="90"/>
                    <a:pt x="101" y="83"/>
                    <a:pt x="101" y="76"/>
                  </a:cubicBezTo>
                  <a:cubicBezTo>
                    <a:pt x="100" y="70"/>
                    <a:pt x="115" y="69"/>
                    <a:pt x="118" y="67"/>
                  </a:cubicBezTo>
                  <a:cubicBezTo>
                    <a:pt x="120" y="64"/>
                    <a:pt x="114" y="60"/>
                    <a:pt x="110" y="58"/>
                  </a:cubicBezTo>
                  <a:cubicBezTo>
                    <a:pt x="106" y="56"/>
                    <a:pt x="109" y="51"/>
                    <a:pt x="106" y="49"/>
                  </a:cubicBezTo>
                  <a:cubicBezTo>
                    <a:pt x="103" y="46"/>
                    <a:pt x="98" y="39"/>
                    <a:pt x="103" y="39"/>
                  </a:cubicBezTo>
                  <a:cubicBezTo>
                    <a:pt x="107" y="38"/>
                    <a:pt x="100" y="32"/>
                    <a:pt x="103" y="30"/>
                  </a:cubicBezTo>
                  <a:cubicBezTo>
                    <a:pt x="104" y="30"/>
                    <a:pt x="104" y="30"/>
                    <a:pt x="105" y="29"/>
                  </a:cubicBezTo>
                  <a:cubicBezTo>
                    <a:pt x="109" y="27"/>
                    <a:pt x="115" y="25"/>
                    <a:pt x="112" y="23"/>
                  </a:cubicBezTo>
                  <a:cubicBezTo>
                    <a:pt x="109" y="20"/>
                    <a:pt x="121" y="22"/>
                    <a:pt x="122" y="18"/>
                  </a:cubicBezTo>
                  <a:cubicBezTo>
                    <a:pt x="124" y="14"/>
                    <a:pt x="118" y="11"/>
                    <a:pt x="115" y="12"/>
                  </a:cubicBezTo>
                  <a:cubicBezTo>
                    <a:pt x="112" y="12"/>
                    <a:pt x="105" y="12"/>
                    <a:pt x="105" y="9"/>
                  </a:cubicBezTo>
                  <a:cubicBezTo>
                    <a:pt x="105" y="6"/>
                    <a:pt x="98" y="0"/>
                    <a:pt x="94" y="0"/>
                  </a:cubicBezTo>
                  <a:cubicBezTo>
                    <a:pt x="90" y="0"/>
                    <a:pt x="86" y="8"/>
                    <a:pt x="85" y="12"/>
                  </a:cubicBezTo>
                  <a:cubicBezTo>
                    <a:pt x="85" y="15"/>
                    <a:pt x="79" y="15"/>
                    <a:pt x="79" y="19"/>
                  </a:cubicBezTo>
                  <a:cubicBezTo>
                    <a:pt x="80" y="21"/>
                    <a:pt x="78" y="22"/>
                    <a:pt x="77" y="22"/>
                  </a:cubicBezTo>
                  <a:cubicBezTo>
                    <a:pt x="74" y="23"/>
                    <a:pt x="71" y="23"/>
                    <a:pt x="71" y="25"/>
                  </a:cubicBezTo>
                  <a:cubicBezTo>
                    <a:pt x="71" y="28"/>
                    <a:pt x="66" y="24"/>
                    <a:pt x="63" y="24"/>
                  </a:cubicBezTo>
                  <a:cubicBezTo>
                    <a:pt x="63" y="24"/>
                    <a:pt x="63" y="24"/>
                    <a:pt x="63" y="24"/>
                  </a:cubicBezTo>
                  <a:cubicBezTo>
                    <a:pt x="61" y="24"/>
                    <a:pt x="55" y="33"/>
                    <a:pt x="53" y="39"/>
                  </a:cubicBezTo>
                  <a:cubicBezTo>
                    <a:pt x="52" y="46"/>
                    <a:pt x="46" y="44"/>
                    <a:pt x="37" y="44"/>
                  </a:cubicBezTo>
                  <a:cubicBezTo>
                    <a:pt x="28" y="45"/>
                    <a:pt x="32" y="54"/>
                    <a:pt x="30" y="59"/>
                  </a:cubicBezTo>
                  <a:cubicBezTo>
                    <a:pt x="28" y="62"/>
                    <a:pt x="18" y="55"/>
                    <a:pt x="13" y="54"/>
                  </a:cubicBezTo>
                  <a:cubicBezTo>
                    <a:pt x="12" y="54"/>
                    <a:pt x="12" y="54"/>
                    <a:pt x="12" y="54"/>
                  </a:cubicBezTo>
                  <a:cubicBezTo>
                    <a:pt x="7" y="55"/>
                    <a:pt x="0" y="66"/>
                    <a:pt x="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49" name="Freeform 133"/>
            <p:cNvSpPr>
              <a:spLocks/>
            </p:cNvSpPr>
            <p:nvPr/>
          </p:nvSpPr>
          <p:spPr bwMode="auto">
            <a:xfrm>
              <a:off x="17162463" y="8618538"/>
              <a:ext cx="690563" cy="717550"/>
            </a:xfrm>
            <a:custGeom>
              <a:avLst/>
              <a:gdLst>
                <a:gd name="T0" fmla="*/ 121 w 130"/>
                <a:gd name="T1" fmla="*/ 118 h 137"/>
                <a:gd name="T2" fmla="*/ 123 w 130"/>
                <a:gd name="T3" fmla="*/ 106 h 137"/>
                <a:gd name="T4" fmla="*/ 127 w 130"/>
                <a:gd name="T5" fmla="*/ 103 h 137"/>
                <a:gd name="T6" fmla="*/ 128 w 130"/>
                <a:gd name="T7" fmla="*/ 96 h 137"/>
                <a:gd name="T8" fmla="*/ 118 w 130"/>
                <a:gd name="T9" fmla="*/ 87 h 137"/>
                <a:gd name="T10" fmla="*/ 117 w 130"/>
                <a:gd name="T11" fmla="*/ 92 h 137"/>
                <a:gd name="T12" fmla="*/ 121 w 130"/>
                <a:gd name="T13" fmla="*/ 98 h 137"/>
                <a:gd name="T14" fmla="*/ 114 w 130"/>
                <a:gd name="T15" fmla="*/ 96 h 137"/>
                <a:gd name="T16" fmla="*/ 107 w 130"/>
                <a:gd name="T17" fmla="*/ 90 h 137"/>
                <a:gd name="T18" fmla="*/ 97 w 130"/>
                <a:gd name="T19" fmla="*/ 80 h 137"/>
                <a:gd name="T20" fmla="*/ 95 w 130"/>
                <a:gd name="T21" fmla="*/ 72 h 137"/>
                <a:gd name="T22" fmla="*/ 89 w 130"/>
                <a:gd name="T23" fmla="*/ 61 h 137"/>
                <a:gd name="T24" fmla="*/ 83 w 130"/>
                <a:gd name="T25" fmla="*/ 56 h 137"/>
                <a:gd name="T26" fmla="*/ 78 w 130"/>
                <a:gd name="T27" fmla="*/ 51 h 137"/>
                <a:gd name="T28" fmla="*/ 71 w 130"/>
                <a:gd name="T29" fmla="*/ 47 h 137"/>
                <a:gd name="T30" fmla="*/ 62 w 130"/>
                <a:gd name="T31" fmla="*/ 44 h 137"/>
                <a:gd name="T32" fmla="*/ 52 w 130"/>
                <a:gd name="T33" fmla="*/ 34 h 137"/>
                <a:gd name="T34" fmla="*/ 33 w 130"/>
                <a:gd name="T35" fmla="*/ 17 h 137"/>
                <a:gd name="T36" fmla="*/ 17 w 130"/>
                <a:gd name="T37" fmla="*/ 9 h 137"/>
                <a:gd name="T38" fmla="*/ 2 w 130"/>
                <a:gd name="T39" fmla="*/ 5 h 137"/>
                <a:gd name="T40" fmla="*/ 18 w 130"/>
                <a:gd name="T41" fmla="*/ 27 h 137"/>
                <a:gd name="T42" fmla="*/ 33 w 130"/>
                <a:gd name="T43" fmla="*/ 43 h 137"/>
                <a:gd name="T44" fmla="*/ 45 w 130"/>
                <a:gd name="T45" fmla="*/ 65 h 137"/>
                <a:gd name="T46" fmla="*/ 63 w 130"/>
                <a:gd name="T47" fmla="*/ 91 h 137"/>
                <a:gd name="T48" fmla="*/ 79 w 130"/>
                <a:gd name="T49" fmla="*/ 111 h 137"/>
                <a:gd name="T50" fmla="*/ 99 w 130"/>
                <a:gd name="T51" fmla="*/ 128 h 137"/>
                <a:gd name="T52" fmla="*/ 105 w 130"/>
                <a:gd name="T53" fmla="*/ 134 h 137"/>
                <a:gd name="T54" fmla="*/ 117 w 130"/>
                <a:gd name="T55" fmla="*/ 134 h 137"/>
                <a:gd name="T56" fmla="*/ 121 w 130"/>
                <a:gd name="T57" fmla="*/ 11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137">
                  <a:moveTo>
                    <a:pt x="121" y="118"/>
                  </a:moveTo>
                  <a:cubicBezTo>
                    <a:pt x="121" y="113"/>
                    <a:pt x="123" y="108"/>
                    <a:pt x="123" y="106"/>
                  </a:cubicBezTo>
                  <a:cubicBezTo>
                    <a:pt x="123" y="104"/>
                    <a:pt x="124" y="103"/>
                    <a:pt x="127" y="103"/>
                  </a:cubicBezTo>
                  <a:cubicBezTo>
                    <a:pt x="130" y="104"/>
                    <a:pt x="130" y="97"/>
                    <a:pt x="128" y="96"/>
                  </a:cubicBezTo>
                  <a:cubicBezTo>
                    <a:pt x="125" y="96"/>
                    <a:pt x="124" y="87"/>
                    <a:pt x="118" y="87"/>
                  </a:cubicBezTo>
                  <a:cubicBezTo>
                    <a:pt x="113" y="87"/>
                    <a:pt x="114" y="92"/>
                    <a:pt x="117" y="92"/>
                  </a:cubicBezTo>
                  <a:cubicBezTo>
                    <a:pt x="120" y="93"/>
                    <a:pt x="122" y="95"/>
                    <a:pt x="121" y="98"/>
                  </a:cubicBezTo>
                  <a:cubicBezTo>
                    <a:pt x="120" y="100"/>
                    <a:pt x="119" y="95"/>
                    <a:pt x="114" y="96"/>
                  </a:cubicBezTo>
                  <a:cubicBezTo>
                    <a:pt x="110" y="96"/>
                    <a:pt x="113" y="90"/>
                    <a:pt x="107" y="90"/>
                  </a:cubicBezTo>
                  <a:cubicBezTo>
                    <a:pt x="102" y="89"/>
                    <a:pt x="103" y="80"/>
                    <a:pt x="97" y="80"/>
                  </a:cubicBezTo>
                  <a:cubicBezTo>
                    <a:pt x="92" y="80"/>
                    <a:pt x="91" y="75"/>
                    <a:pt x="95" y="72"/>
                  </a:cubicBezTo>
                  <a:cubicBezTo>
                    <a:pt x="99" y="68"/>
                    <a:pt x="89" y="65"/>
                    <a:pt x="89" y="61"/>
                  </a:cubicBezTo>
                  <a:cubicBezTo>
                    <a:pt x="89" y="57"/>
                    <a:pt x="83" y="60"/>
                    <a:pt x="83" y="56"/>
                  </a:cubicBezTo>
                  <a:cubicBezTo>
                    <a:pt x="83" y="53"/>
                    <a:pt x="81" y="55"/>
                    <a:pt x="78" y="51"/>
                  </a:cubicBezTo>
                  <a:cubicBezTo>
                    <a:pt x="75" y="47"/>
                    <a:pt x="73" y="50"/>
                    <a:pt x="71" y="47"/>
                  </a:cubicBezTo>
                  <a:cubicBezTo>
                    <a:pt x="68" y="44"/>
                    <a:pt x="64" y="43"/>
                    <a:pt x="62" y="44"/>
                  </a:cubicBezTo>
                  <a:cubicBezTo>
                    <a:pt x="60" y="45"/>
                    <a:pt x="54" y="39"/>
                    <a:pt x="52" y="34"/>
                  </a:cubicBezTo>
                  <a:cubicBezTo>
                    <a:pt x="51" y="30"/>
                    <a:pt x="35" y="23"/>
                    <a:pt x="33" y="17"/>
                  </a:cubicBezTo>
                  <a:cubicBezTo>
                    <a:pt x="31" y="11"/>
                    <a:pt x="26" y="9"/>
                    <a:pt x="17" y="9"/>
                  </a:cubicBezTo>
                  <a:cubicBezTo>
                    <a:pt x="8" y="10"/>
                    <a:pt x="4" y="0"/>
                    <a:pt x="2" y="5"/>
                  </a:cubicBezTo>
                  <a:cubicBezTo>
                    <a:pt x="0" y="11"/>
                    <a:pt x="12" y="23"/>
                    <a:pt x="18" y="27"/>
                  </a:cubicBezTo>
                  <a:cubicBezTo>
                    <a:pt x="23" y="30"/>
                    <a:pt x="26" y="42"/>
                    <a:pt x="33" y="43"/>
                  </a:cubicBezTo>
                  <a:cubicBezTo>
                    <a:pt x="40" y="43"/>
                    <a:pt x="40" y="64"/>
                    <a:pt x="45" y="65"/>
                  </a:cubicBezTo>
                  <a:cubicBezTo>
                    <a:pt x="50" y="66"/>
                    <a:pt x="61" y="83"/>
                    <a:pt x="63" y="91"/>
                  </a:cubicBezTo>
                  <a:cubicBezTo>
                    <a:pt x="64" y="100"/>
                    <a:pt x="75" y="104"/>
                    <a:pt x="79" y="111"/>
                  </a:cubicBezTo>
                  <a:cubicBezTo>
                    <a:pt x="83" y="117"/>
                    <a:pt x="97" y="126"/>
                    <a:pt x="99" y="128"/>
                  </a:cubicBezTo>
                  <a:cubicBezTo>
                    <a:pt x="101" y="131"/>
                    <a:pt x="103" y="137"/>
                    <a:pt x="105" y="134"/>
                  </a:cubicBezTo>
                  <a:cubicBezTo>
                    <a:pt x="107" y="131"/>
                    <a:pt x="114" y="134"/>
                    <a:pt x="117" y="134"/>
                  </a:cubicBezTo>
                  <a:cubicBezTo>
                    <a:pt x="120" y="135"/>
                    <a:pt x="121" y="122"/>
                    <a:pt x="12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0" name="Freeform 134"/>
            <p:cNvSpPr>
              <a:spLocks/>
            </p:cNvSpPr>
            <p:nvPr/>
          </p:nvSpPr>
          <p:spPr bwMode="auto">
            <a:xfrm>
              <a:off x="18576926" y="9536113"/>
              <a:ext cx="122238" cy="73025"/>
            </a:xfrm>
            <a:custGeom>
              <a:avLst/>
              <a:gdLst>
                <a:gd name="T0" fmla="*/ 12 w 23"/>
                <a:gd name="T1" fmla="*/ 8 h 14"/>
                <a:gd name="T2" fmla="*/ 23 w 23"/>
                <a:gd name="T3" fmla="*/ 9 h 14"/>
                <a:gd name="T4" fmla="*/ 2 w 23"/>
                <a:gd name="T5" fmla="*/ 3 h 14"/>
                <a:gd name="T6" fmla="*/ 12 w 23"/>
                <a:gd name="T7" fmla="*/ 8 h 14"/>
              </a:gdLst>
              <a:ahLst/>
              <a:cxnLst>
                <a:cxn ang="0">
                  <a:pos x="T0" y="T1"/>
                </a:cxn>
                <a:cxn ang="0">
                  <a:pos x="T2" y="T3"/>
                </a:cxn>
                <a:cxn ang="0">
                  <a:pos x="T4" y="T5"/>
                </a:cxn>
                <a:cxn ang="0">
                  <a:pos x="T6" y="T7"/>
                </a:cxn>
              </a:cxnLst>
              <a:rect l="0" t="0" r="r" b="b"/>
              <a:pathLst>
                <a:path w="23" h="14">
                  <a:moveTo>
                    <a:pt x="12" y="8"/>
                  </a:moveTo>
                  <a:cubicBezTo>
                    <a:pt x="14" y="10"/>
                    <a:pt x="23" y="14"/>
                    <a:pt x="23" y="9"/>
                  </a:cubicBezTo>
                  <a:cubicBezTo>
                    <a:pt x="23" y="3"/>
                    <a:pt x="0" y="0"/>
                    <a:pt x="2" y="3"/>
                  </a:cubicBezTo>
                  <a:cubicBezTo>
                    <a:pt x="4" y="6"/>
                    <a:pt x="10" y="6"/>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1" name="Freeform 135"/>
            <p:cNvSpPr>
              <a:spLocks/>
            </p:cNvSpPr>
            <p:nvPr/>
          </p:nvSpPr>
          <p:spPr bwMode="auto">
            <a:xfrm>
              <a:off x="17359313" y="9012238"/>
              <a:ext cx="47625" cy="73025"/>
            </a:xfrm>
            <a:custGeom>
              <a:avLst/>
              <a:gdLst>
                <a:gd name="T0" fmla="*/ 1 w 9"/>
                <a:gd name="T1" fmla="*/ 6 h 14"/>
                <a:gd name="T2" fmla="*/ 6 w 9"/>
                <a:gd name="T3" fmla="*/ 12 h 14"/>
                <a:gd name="T4" fmla="*/ 1 w 9"/>
                <a:gd name="T5" fmla="*/ 6 h 14"/>
              </a:gdLst>
              <a:ahLst/>
              <a:cxnLst>
                <a:cxn ang="0">
                  <a:pos x="T0" y="T1"/>
                </a:cxn>
                <a:cxn ang="0">
                  <a:pos x="T2" y="T3"/>
                </a:cxn>
                <a:cxn ang="0">
                  <a:pos x="T4" y="T5"/>
                </a:cxn>
              </a:cxnLst>
              <a:rect l="0" t="0" r="r" b="b"/>
              <a:pathLst>
                <a:path w="9" h="14">
                  <a:moveTo>
                    <a:pt x="1" y="6"/>
                  </a:moveTo>
                  <a:cubicBezTo>
                    <a:pt x="0" y="7"/>
                    <a:pt x="4" y="14"/>
                    <a:pt x="6" y="12"/>
                  </a:cubicBezTo>
                  <a:cubicBezTo>
                    <a:pt x="9" y="10"/>
                    <a:pt x="3" y="0"/>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2" name="Freeform 136"/>
            <p:cNvSpPr>
              <a:spLocks/>
            </p:cNvSpPr>
            <p:nvPr/>
          </p:nvSpPr>
          <p:spPr bwMode="auto">
            <a:xfrm>
              <a:off x="18400713" y="9451975"/>
              <a:ext cx="196850" cy="88900"/>
            </a:xfrm>
            <a:custGeom>
              <a:avLst/>
              <a:gdLst>
                <a:gd name="T0" fmla="*/ 18 w 37"/>
                <a:gd name="T1" fmla="*/ 3 h 17"/>
                <a:gd name="T2" fmla="*/ 8 w 37"/>
                <a:gd name="T3" fmla="*/ 4 h 17"/>
                <a:gd name="T4" fmla="*/ 3 w 37"/>
                <a:gd name="T5" fmla="*/ 10 h 17"/>
                <a:gd name="T6" fmla="*/ 19 w 37"/>
                <a:gd name="T7" fmla="*/ 13 h 17"/>
                <a:gd name="T8" fmla="*/ 35 w 37"/>
                <a:gd name="T9" fmla="*/ 8 h 17"/>
                <a:gd name="T10" fmla="*/ 18 w 37"/>
                <a:gd name="T11" fmla="*/ 3 h 17"/>
              </a:gdLst>
              <a:ahLst/>
              <a:cxnLst>
                <a:cxn ang="0">
                  <a:pos x="T0" y="T1"/>
                </a:cxn>
                <a:cxn ang="0">
                  <a:pos x="T2" y="T3"/>
                </a:cxn>
                <a:cxn ang="0">
                  <a:pos x="T4" y="T5"/>
                </a:cxn>
                <a:cxn ang="0">
                  <a:pos x="T6" y="T7"/>
                </a:cxn>
                <a:cxn ang="0">
                  <a:pos x="T8" y="T9"/>
                </a:cxn>
                <a:cxn ang="0">
                  <a:pos x="T10" y="T11"/>
                </a:cxn>
              </a:cxnLst>
              <a:rect l="0" t="0" r="r" b="b"/>
              <a:pathLst>
                <a:path w="37" h="17">
                  <a:moveTo>
                    <a:pt x="18" y="3"/>
                  </a:moveTo>
                  <a:cubicBezTo>
                    <a:pt x="17" y="6"/>
                    <a:pt x="11" y="6"/>
                    <a:pt x="8" y="4"/>
                  </a:cubicBezTo>
                  <a:cubicBezTo>
                    <a:pt x="5" y="2"/>
                    <a:pt x="0" y="7"/>
                    <a:pt x="3" y="10"/>
                  </a:cubicBezTo>
                  <a:cubicBezTo>
                    <a:pt x="4" y="11"/>
                    <a:pt x="11" y="17"/>
                    <a:pt x="19" y="13"/>
                  </a:cubicBezTo>
                  <a:cubicBezTo>
                    <a:pt x="27" y="9"/>
                    <a:pt x="33" y="12"/>
                    <a:pt x="35" y="8"/>
                  </a:cubicBezTo>
                  <a:cubicBezTo>
                    <a:pt x="37" y="4"/>
                    <a:pt x="20" y="0"/>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3" name="Freeform 137"/>
            <p:cNvSpPr>
              <a:spLocks/>
            </p:cNvSpPr>
            <p:nvPr/>
          </p:nvSpPr>
          <p:spPr bwMode="auto">
            <a:xfrm>
              <a:off x="19129376" y="9137650"/>
              <a:ext cx="185738" cy="73025"/>
            </a:xfrm>
            <a:custGeom>
              <a:avLst/>
              <a:gdLst>
                <a:gd name="T0" fmla="*/ 1 w 35"/>
                <a:gd name="T1" fmla="*/ 6 h 14"/>
                <a:gd name="T2" fmla="*/ 17 w 35"/>
                <a:gd name="T3" fmla="*/ 9 h 14"/>
                <a:gd name="T4" fmla="*/ 31 w 35"/>
                <a:gd name="T5" fmla="*/ 14 h 14"/>
                <a:gd name="T6" fmla="*/ 23 w 35"/>
                <a:gd name="T7" fmla="*/ 2 h 14"/>
                <a:gd name="T8" fmla="*/ 1 w 35"/>
                <a:gd name="T9" fmla="*/ 6 h 14"/>
              </a:gdLst>
              <a:ahLst/>
              <a:cxnLst>
                <a:cxn ang="0">
                  <a:pos x="T0" y="T1"/>
                </a:cxn>
                <a:cxn ang="0">
                  <a:pos x="T2" y="T3"/>
                </a:cxn>
                <a:cxn ang="0">
                  <a:pos x="T4" y="T5"/>
                </a:cxn>
                <a:cxn ang="0">
                  <a:pos x="T6" y="T7"/>
                </a:cxn>
                <a:cxn ang="0">
                  <a:pos x="T8" y="T9"/>
                </a:cxn>
              </a:cxnLst>
              <a:rect l="0" t="0" r="r" b="b"/>
              <a:pathLst>
                <a:path w="35" h="14">
                  <a:moveTo>
                    <a:pt x="1" y="6"/>
                  </a:moveTo>
                  <a:cubicBezTo>
                    <a:pt x="3" y="10"/>
                    <a:pt x="10" y="9"/>
                    <a:pt x="17" y="9"/>
                  </a:cubicBezTo>
                  <a:cubicBezTo>
                    <a:pt x="24" y="9"/>
                    <a:pt x="27" y="14"/>
                    <a:pt x="31" y="14"/>
                  </a:cubicBezTo>
                  <a:cubicBezTo>
                    <a:pt x="35" y="14"/>
                    <a:pt x="32" y="5"/>
                    <a:pt x="23" y="2"/>
                  </a:cubicBezTo>
                  <a:cubicBezTo>
                    <a:pt x="15"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4" name="Freeform 138"/>
            <p:cNvSpPr>
              <a:spLocks/>
            </p:cNvSpPr>
            <p:nvPr/>
          </p:nvSpPr>
          <p:spPr bwMode="auto">
            <a:xfrm>
              <a:off x="18846801" y="9463088"/>
              <a:ext cx="250825" cy="141288"/>
            </a:xfrm>
            <a:custGeom>
              <a:avLst/>
              <a:gdLst>
                <a:gd name="T0" fmla="*/ 4 w 47"/>
                <a:gd name="T1" fmla="*/ 25 h 27"/>
                <a:gd name="T2" fmla="*/ 18 w 47"/>
                <a:gd name="T3" fmla="*/ 17 h 27"/>
                <a:gd name="T4" fmla="*/ 20 w 47"/>
                <a:gd name="T5" fmla="*/ 15 h 27"/>
                <a:gd name="T6" fmla="*/ 21 w 47"/>
                <a:gd name="T7" fmla="*/ 14 h 27"/>
                <a:gd name="T8" fmla="*/ 22 w 47"/>
                <a:gd name="T9" fmla="*/ 13 h 27"/>
                <a:gd name="T10" fmla="*/ 46 w 47"/>
                <a:gd name="T11" fmla="*/ 2 h 27"/>
                <a:gd name="T12" fmla="*/ 29 w 47"/>
                <a:gd name="T13" fmla="*/ 3 h 27"/>
                <a:gd name="T14" fmla="*/ 20 w 47"/>
                <a:gd name="T15" fmla="*/ 9 h 27"/>
                <a:gd name="T16" fmla="*/ 19 w 47"/>
                <a:gd name="T17" fmla="*/ 9 h 27"/>
                <a:gd name="T18" fmla="*/ 15 w 47"/>
                <a:gd name="T19" fmla="*/ 11 h 27"/>
                <a:gd name="T20" fmla="*/ 13 w 47"/>
                <a:gd name="T21" fmla="*/ 11 h 27"/>
                <a:gd name="T22" fmla="*/ 13 w 47"/>
                <a:gd name="T23" fmla="*/ 11 h 27"/>
                <a:gd name="T24" fmla="*/ 10 w 47"/>
                <a:gd name="T25" fmla="*/ 12 h 27"/>
                <a:gd name="T26" fmla="*/ 4 w 47"/>
                <a:gd name="T2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7">
                  <a:moveTo>
                    <a:pt x="4" y="25"/>
                  </a:moveTo>
                  <a:cubicBezTo>
                    <a:pt x="9" y="27"/>
                    <a:pt x="15" y="21"/>
                    <a:pt x="18" y="17"/>
                  </a:cubicBezTo>
                  <a:cubicBezTo>
                    <a:pt x="19" y="16"/>
                    <a:pt x="20" y="15"/>
                    <a:pt x="20" y="15"/>
                  </a:cubicBezTo>
                  <a:cubicBezTo>
                    <a:pt x="20" y="15"/>
                    <a:pt x="21" y="14"/>
                    <a:pt x="21" y="14"/>
                  </a:cubicBezTo>
                  <a:cubicBezTo>
                    <a:pt x="21" y="14"/>
                    <a:pt x="22" y="13"/>
                    <a:pt x="22" y="13"/>
                  </a:cubicBezTo>
                  <a:cubicBezTo>
                    <a:pt x="29" y="9"/>
                    <a:pt x="45" y="4"/>
                    <a:pt x="46" y="2"/>
                  </a:cubicBezTo>
                  <a:cubicBezTo>
                    <a:pt x="47" y="0"/>
                    <a:pt x="36" y="3"/>
                    <a:pt x="29" y="3"/>
                  </a:cubicBezTo>
                  <a:cubicBezTo>
                    <a:pt x="25" y="2"/>
                    <a:pt x="23" y="6"/>
                    <a:pt x="20" y="9"/>
                  </a:cubicBezTo>
                  <a:cubicBezTo>
                    <a:pt x="19" y="9"/>
                    <a:pt x="19" y="9"/>
                    <a:pt x="19" y="9"/>
                  </a:cubicBezTo>
                  <a:cubicBezTo>
                    <a:pt x="18" y="10"/>
                    <a:pt x="16" y="11"/>
                    <a:pt x="15" y="11"/>
                  </a:cubicBezTo>
                  <a:cubicBezTo>
                    <a:pt x="14" y="11"/>
                    <a:pt x="14" y="11"/>
                    <a:pt x="13" y="11"/>
                  </a:cubicBezTo>
                  <a:cubicBezTo>
                    <a:pt x="13" y="11"/>
                    <a:pt x="13" y="11"/>
                    <a:pt x="13" y="11"/>
                  </a:cubicBezTo>
                  <a:cubicBezTo>
                    <a:pt x="12" y="11"/>
                    <a:pt x="11" y="12"/>
                    <a:pt x="10" y="12"/>
                  </a:cubicBezTo>
                  <a:cubicBezTo>
                    <a:pt x="3" y="15"/>
                    <a:pt x="0" y="22"/>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5" name="Freeform 139"/>
            <p:cNvSpPr>
              <a:spLocks/>
            </p:cNvSpPr>
            <p:nvPr/>
          </p:nvSpPr>
          <p:spPr bwMode="auto">
            <a:xfrm>
              <a:off x="18545176" y="8859838"/>
              <a:ext cx="423863" cy="466725"/>
            </a:xfrm>
            <a:custGeom>
              <a:avLst/>
              <a:gdLst>
                <a:gd name="T0" fmla="*/ 15 w 80"/>
                <a:gd name="T1" fmla="*/ 30 h 89"/>
                <a:gd name="T2" fmla="*/ 6 w 80"/>
                <a:gd name="T3" fmla="*/ 52 h 89"/>
                <a:gd name="T4" fmla="*/ 13 w 80"/>
                <a:gd name="T5" fmla="*/ 63 h 89"/>
                <a:gd name="T6" fmla="*/ 17 w 80"/>
                <a:gd name="T7" fmla="*/ 75 h 89"/>
                <a:gd name="T8" fmla="*/ 18 w 80"/>
                <a:gd name="T9" fmla="*/ 88 h 89"/>
                <a:gd name="T10" fmla="*/ 24 w 80"/>
                <a:gd name="T11" fmla="*/ 77 h 89"/>
                <a:gd name="T12" fmla="*/ 22 w 80"/>
                <a:gd name="T13" fmla="*/ 56 h 89"/>
                <a:gd name="T14" fmla="*/ 30 w 80"/>
                <a:gd name="T15" fmla="*/ 61 h 89"/>
                <a:gd name="T16" fmla="*/ 35 w 80"/>
                <a:gd name="T17" fmla="*/ 72 h 89"/>
                <a:gd name="T18" fmla="*/ 46 w 80"/>
                <a:gd name="T19" fmla="*/ 74 h 89"/>
                <a:gd name="T20" fmla="*/ 46 w 80"/>
                <a:gd name="T21" fmla="*/ 65 h 89"/>
                <a:gd name="T22" fmla="*/ 44 w 80"/>
                <a:gd name="T23" fmla="*/ 52 h 89"/>
                <a:gd name="T24" fmla="*/ 40 w 80"/>
                <a:gd name="T25" fmla="*/ 43 h 89"/>
                <a:gd name="T26" fmla="*/ 57 w 80"/>
                <a:gd name="T27" fmla="*/ 30 h 89"/>
                <a:gd name="T28" fmla="*/ 34 w 80"/>
                <a:gd name="T29" fmla="*/ 37 h 89"/>
                <a:gd name="T30" fmla="*/ 20 w 80"/>
                <a:gd name="T31" fmla="*/ 26 h 89"/>
                <a:gd name="T32" fmla="*/ 58 w 80"/>
                <a:gd name="T33" fmla="*/ 18 h 89"/>
                <a:gd name="T34" fmla="*/ 77 w 80"/>
                <a:gd name="T35" fmla="*/ 6 h 89"/>
                <a:gd name="T36" fmla="*/ 65 w 80"/>
                <a:gd name="T37" fmla="*/ 11 h 89"/>
                <a:gd name="T38" fmla="*/ 37 w 80"/>
                <a:gd name="T39" fmla="*/ 8 h 89"/>
                <a:gd name="T40" fmla="*/ 23 w 80"/>
                <a:gd name="T41" fmla="*/ 13 h 89"/>
                <a:gd name="T42" fmla="*/ 15 w 80"/>
                <a:gd name="T43" fmla="*/ 3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89">
                  <a:moveTo>
                    <a:pt x="15" y="30"/>
                  </a:moveTo>
                  <a:cubicBezTo>
                    <a:pt x="12" y="32"/>
                    <a:pt x="12" y="42"/>
                    <a:pt x="6" y="52"/>
                  </a:cubicBezTo>
                  <a:cubicBezTo>
                    <a:pt x="0" y="61"/>
                    <a:pt x="8" y="63"/>
                    <a:pt x="13" y="63"/>
                  </a:cubicBezTo>
                  <a:cubicBezTo>
                    <a:pt x="18" y="63"/>
                    <a:pt x="18" y="71"/>
                    <a:pt x="17" y="75"/>
                  </a:cubicBezTo>
                  <a:cubicBezTo>
                    <a:pt x="16" y="79"/>
                    <a:pt x="14" y="89"/>
                    <a:pt x="18" y="88"/>
                  </a:cubicBezTo>
                  <a:cubicBezTo>
                    <a:pt x="23" y="86"/>
                    <a:pt x="27" y="79"/>
                    <a:pt x="24" y="77"/>
                  </a:cubicBezTo>
                  <a:cubicBezTo>
                    <a:pt x="21" y="75"/>
                    <a:pt x="21" y="60"/>
                    <a:pt x="22" y="56"/>
                  </a:cubicBezTo>
                  <a:cubicBezTo>
                    <a:pt x="24" y="53"/>
                    <a:pt x="33" y="55"/>
                    <a:pt x="30" y="61"/>
                  </a:cubicBezTo>
                  <a:cubicBezTo>
                    <a:pt x="27" y="67"/>
                    <a:pt x="35" y="66"/>
                    <a:pt x="35" y="72"/>
                  </a:cubicBezTo>
                  <a:cubicBezTo>
                    <a:pt x="35" y="79"/>
                    <a:pt x="40" y="75"/>
                    <a:pt x="46" y="74"/>
                  </a:cubicBezTo>
                  <a:cubicBezTo>
                    <a:pt x="51" y="72"/>
                    <a:pt x="50" y="69"/>
                    <a:pt x="46" y="65"/>
                  </a:cubicBezTo>
                  <a:cubicBezTo>
                    <a:pt x="43" y="61"/>
                    <a:pt x="49" y="55"/>
                    <a:pt x="44" y="52"/>
                  </a:cubicBezTo>
                  <a:cubicBezTo>
                    <a:pt x="39" y="49"/>
                    <a:pt x="36" y="44"/>
                    <a:pt x="40" y="43"/>
                  </a:cubicBezTo>
                  <a:cubicBezTo>
                    <a:pt x="45" y="42"/>
                    <a:pt x="59" y="34"/>
                    <a:pt x="57" y="30"/>
                  </a:cubicBezTo>
                  <a:cubicBezTo>
                    <a:pt x="56" y="27"/>
                    <a:pt x="36" y="31"/>
                    <a:pt x="34" y="37"/>
                  </a:cubicBezTo>
                  <a:cubicBezTo>
                    <a:pt x="33" y="43"/>
                    <a:pt x="19" y="36"/>
                    <a:pt x="20" y="26"/>
                  </a:cubicBezTo>
                  <a:cubicBezTo>
                    <a:pt x="22" y="16"/>
                    <a:pt x="50" y="14"/>
                    <a:pt x="58" y="18"/>
                  </a:cubicBezTo>
                  <a:cubicBezTo>
                    <a:pt x="66" y="21"/>
                    <a:pt x="74" y="12"/>
                    <a:pt x="77" y="6"/>
                  </a:cubicBezTo>
                  <a:cubicBezTo>
                    <a:pt x="80" y="0"/>
                    <a:pt x="71" y="7"/>
                    <a:pt x="65" y="11"/>
                  </a:cubicBezTo>
                  <a:cubicBezTo>
                    <a:pt x="60" y="14"/>
                    <a:pt x="45" y="10"/>
                    <a:pt x="37" y="8"/>
                  </a:cubicBezTo>
                  <a:cubicBezTo>
                    <a:pt x="29" y="5"/>
                    <a:pt x="30" y="12"/>
                    <a:pt x="23" y="13"/>
                  </a:cubicBezTo>
                  <a:cubicBezTo>
                    <a:pt x="17" y="14"/>
                    <a:pt x="18" y="28"/>
                    <a:pt x="1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6" name="Freeform 140"/>
            <p:cNvSpPr>
              <a:spLocks/>
            </p:cNvSpPr>
            <p:nvPr/>
          </p:nvSpPr>
          <p:spPr bwMode="auto">
            <a:xfrm>
              <a:off x="19007138" y="9142413"/>
              <a:ext cx="95250" cy="74613"/>
            </a:xfrm>
            <a:custGeom>
              <a:avLst/>
              <a:gdLst>
                <a:gd name="T0" fmla="*/ 1 w 18"/>
                <a:gd name="T1" fmla="*/ 6 h 14"/>
                <a:gd name="T2" fmla="*/ 15 w 18"/>
                <a:gd name="T3" fmla="*/ 10 h 14"/>
                <a:gd name="T4" fmla="*/ 1 w 18"/>
                <a:gd name="T5" fmla="*/ 6 h 14"/>
              </a:gdLst>
              <a:ahLst/>
              <a:cxnLst>
                <a:cxn ang="0">
                  <a:pos x="T0" y="T1"/>
                </a:cxn>
                <a:cxn ang="0">
                  <a:pos x="T2" y="T3"/>
                </a:cxn>
                <a:cxn ang="0">
                  <a:pos x="T4" y="T5"/>
                </a:cxn>
              </a:cxnLst>
              <a:rect l="0" t="0" r="r" b="b"/>
              <a:pathLst>
                <a:path w="18" h="14">
                  <a:moveTo>
                    <a:pt x="1" y="6"/>
                  </a:moveTo>
                  <a:cubicBezTo>
                    <a:pt x="3" y="11"/>
                    <a:pt x="12" y="14"/>
                    <a:pt x="15" y="10"/>
                  </a:cubicBezTo>
                  <a:cubicBezTo>
                    <a:pt x="18" y="5"/>
                    <a:pt x="0" y="0"/>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7" name="Freeform 141"/>
            <p:cNvSpPr>
              <a:spLocks/>
            </p:cNvSpPr>
            <p:nvPr/>
          </p:nvSpPr>
          <p:spPr bwMode="auto">
            <a:xfrm>
              <a:off x="19075401" y="8834438"/>
              <a:ext cx="122238" cy="173038"/>
            </a:xfrm>
            <a:custGeom>
              <a:avLst/>
              <a:gdLst>
                <a:gd name="T0" fmla="*/ 13 w 23"/>
                <a:gd name="T1" fmla="*/ 12 h 33"/>
                <a:gd name="T2" fmla="*/ 5 w 23"/>
                <a:gd name="T3" fmla="*/ 8 h 33"/>
                <a:gd name="T4" fmla="*/ 11 w 23"/>
                <a:gd name="T5" fmla="*/ 32 h 33"/>
                <a:gd name="T6" fmla="*/ 16 w 23"/>
                <a:gd name="T7" fmla="*/ 23 h 33"/>
                <a:gd name="T8" fmla="*/ 20 w 23"/>
                <a:gd name="T9" fmla="*/ 15 h 33"/>
                <a:gd name="T10" fmla="*/ 13 w 23"/>
                <a:gd name="T11" fmla="*/ 12 h 33"/>
              </a:gdLst>
              <a:ahLst/>
              <a:cxnLst>
                <a:cxn ang="0">
                  <a:pos x="T0" y="T1"/>
                </a:cxn>
                <a:cxn ang="0">
                  <a:pos x="T2" y="T3"/>
                </a:cxn>
                <a:cxn ang="0">
                  <a:pos x="T4" y="T5"/>
                </a:cxn>
                <a:cxn ang="0">
                  <a:pos x="T6" y="T7"/>
                </a:cxn>
                <a:cxn ang="0">
                  <a:pos x="T8" y="T9"/>
                </a:cxn>
                <a:cxn ang="0">
                  <a:pos x="T10" y="T11"/>
                </a:cxn>
              </a:cxnLst>
              <a:rect l="0" t="0" r="r" b="b"/>
              <a:pathLst>
                <a:path w="23" h="33">
                  <a:moveTo>
                    <a:pt x="13" y="12"/>
                  </a:moveTo>
                  <a:cubicBezTo>
                    <a:pt x="13" y="10"/>
                    <a:pt x="11" y="0"/>
                    <a:pt x="5" y="8"/>
                  </a:cubicBezTo>
                  <a:cubicBezTo>
                    <a:pt x="0" y="15"/>
                    <a:pt x="7" y="33"/>
                    <a:pt x="11" y="32"/>
                  </a:cubicBezTo>
                  <a:cubicBezTo>
                    <a:pt x="15" y="32"/>
                    <a:pt x="8" y="23"/>
                    <a:pt x="16" y="23"/>
                  </a:cubicBezTo>
                  <a:cubicBezTo>
                    <a:pt x="23" y="24"/>
                    <a:pt x="20" y="20"/>
                    <a:pt x="20" y="15"/>
                  </a:cubicBezTo>
                  <a:cubicBezTo>
                    <a:pt x="20" y="10"/>
                    <a:pt x="13" y="14"/>
                    <a:pt x="1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8" name="Freeform 142"/>
            <p:cNvSpPr>
              <a:spLocks/>
            </p:cNvSpPr>
            <p:nvPr/>
          </p:nvSpPr>
          <p:spPr bwMode="auto">
            <a:xfrm>
              <a:off x="18624551" y="9463088"/>
              <a:ext cx="296863" cy="52388"/>
            </a:xfrm>
            <a:custGeom>
              <a:avLst/>
              <a:gdLst>
                <a:gd name="T0" fmla="*/ 43 w 56"/>
                <a:gd name="T1" fmla="*/ 5 h 10"/>
                <a:gd name="T2" fmla="*/ 47 w 56"/>
                <a:gd name="T3" fmla="*/ 1 h 10"/>
                <a:gd name="T4" fmla="*/ 23 w 56"/>
                <a:gd name="T5" fmla="*/ 3 h 10"/>
                <a:gd name="T6" fmla="*/ 2 w 56"/>
                <a:gd name="T7" fmla="*/ 6 h 10"/>
                <a:gd name="T8" fmla="*/ 20 w 56"/>
                <a:gd name="T9" fmla="*/ 10 h 10"/>
                <a:gd name="T10" fmla="*/ 43 w 56"/>
                <a:gd name="T11" fmla="*/ 5 h 10"/>
              </a:gdLst>
              <a:ahLst/>
              <a:cxnLst>
                <a:cxn ang="0">
                  <a:pos x="T0" y="T1"/>
                </a:cxn>
                <a:cxn ang="0">
                  <a:pos x="T2" y="T3"/>
                </a:cxn>
                <a:cxn ang="0">
                  <a:pos x="T4" y="T5"/>
                </a:cxn>
                <a:cxn ang="0">
                  <a:pos x="T6" y="T7"/>
                </a:cxn>
                <a:cxn ang="0">
                  <a:pos x="T8" y="T9"/>
                </a:cxn>
                <a:cxn ang="0">
                  <a:pos x="T10" y="T11"/>
                </a:cxn>
              </a:cxnLst>
              <a:rect l="0" t="0" r="r" b="b"/>
              <a:pathLst>
                <a:path w="56" h="10">
                  <a:moveTo>
                    <a:pt x="43" y="5"/>
                  </a:moveTo>
                  <a:cubicBezTo>
                    <a:pt x="49" y="4"/>
                    <a:pt x="56" y="3"/>
                    <a:pt x="47" y="1"/>
                  </a:cubicBezTo>
                  <a:cubicBezTo>
                    <a:pt x="38" y="0"/>
                    <a:pt x="32" y="7"/>
                    <a:pt x="23" y="3"/>
                  </a:cubicBezTo>
                  <a:cubicBezTo>
                    <a:pt x="14" y="0"/>
                    <a:pt x="0" y="3"/>
                    <a:pt x="2" y="6"/>
                  </a:cubicBezTo>
                  <a:cubicBezTo>
                    <a:pt x="3" y="9"/>
                    <a:pt x="11" y="9"/>
                    <a:pt x="20" y="10"/>
                  </a:cubicBezTo>
                  <a:cubicBezTo>
                    <a:pt x="29" y="10"/>
                    <a:pt x="37" y="5"/>
                    <a:pt x="4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59" name="Freeform 143"/>
            <p:cNvSpPr>
              <a:spLocks/>
            </p:cNvSpPr>
            <p:nvPr/>
          </p:nvSpPr>
          <p:spPr bwMode="auto">
            <a:xfrm>
              <a:off x="12282488" y="6565900"/>
              <a:ext cx="180975" cy="109538"/>
            </a:xfrm>
            <a:custGeom>
              <a:avLst/>
              <a:gdLst>
                <a:gd name="T0" fmla="*/ 24 w 34"/>
                <a:gd name="T1" fmla="*/ 2 h 21"/>
                <a:gd name="T2" fmla="*/ 11 w 34"/>
                <a:gd name="T3" fmla="*/ 2 h 21"/>
                <a:gd name="T4" fmla="*/ 1 w 34"/>
                <a:gd name="T5" fmla="*/ 6 h 21"/>
                <a:gd name="T6" fmla="*/ 13 w 34"/>
                <a:gd name="T7" fmla="*/ 13 h 21"/>
                <a:gd name="T8" fmla="*/ 26 w 34"/>
                <a:gd name="T9" fmla="*/ 21 h 21"/>
                <a:gd name="T10" fmla="*/ 29 w 34"/>
                <a:gd name="T11" fmla="*/ 13 h 21"/>
                <a:gd name="T12" fmla="*/ 33 w 34"/>
                <a:gd name="T13" fmla="*/ 2 h 21"/>
                <a:gd name="T14" fmla="*/ 24 w 34"/>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1">
                  <a:moveTo>
                    <a:pt x="24" y="2"/>
                  </a:moveTo>
                  <a:cubicBezTo>
                    <a:pt x="18" y="3"/>
                    <a:pt x="15" y="4"/>
                    <a:pt x="11" y="2"/>
                  </a:cubicBezTo>
                  <a:cubicBezTo>
                    <a:pt x="7" y="0"/>
                    <a:pt x="0" y="4"/>
                    <a:pt x="1" y="6"/>
                  </a:cubicBezTo>
                  <a:cubicBezTo>
                    <a:pt x="2" y="8"/>
                    <a:pt x="5" y="10"/>
                    <a:pt x="13" y="13"/>
                  </a:cubicBezTo>
                  <a:cubicBezTo>
                    <a:pt x="21" y="15"/>
                    <a:pt x="22" y="20"/>
                    <a:pt x="26" y="21"/>
                  </a:cubicBezTo>
                  <a:cubicBezTo>
                    <a:pt x="29" y="21"/>
                    <a:pt x="30" y="17"/>
                    <a:pt x="29" y="13"/>
                  </a:cubicBezTo>
                  <a:cubicBezTo>
                    <a:pt x="28" y="8"/>
                    <a:pt x="33" y="3"/>
                    <a:pt x="33" y="2"/>
                  </a:cubicBezTo>
                  <a:cubicBezTo>
                    <a:pt x="34" y="2"/>
                    <a:pt x="31" y="0"/>
                    <a:pt x="2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0" name="Freeform 144"/>
            <p:cNvSpPr>
              <a:spLocks/>
            </p:cNvSpPr>
            <p:nvPr/>
          </p:nvSpPr>
          <p:spPr bwMode="auto">
            <a:xfrm>
              <a:off x="12017376" y="6361113"/>
              <a:ext cx="117475" cy="179388"/>
            </a:xfrm>
            <a:custGeom>
              <a:avLst/>
              <a:gdLst>
                <a:gd name="T0" fmla="*/ 2 w 22"/>
                <a:gd name="T1" fmla="*/ 5 h 34"/>
                <a:gd name="T2" fmla="*/ 6 w 22"/>
                <a:gd name="T3" fmla="*/ 19 h 34"/>
                <a:gd name="T4" fmla="*/ 11 w 22"/>
                <a:gd name="T5" fmla="*/ 30 h 34"/>
                <a:gd name="T6" fmla="*/ 18 w 22"/>
                <a:gd name="T7" fmla="*/ 25 h 34"/>
                <a:gd name="T8" fmla="*/ 20 w 22"/>
                <a:gd name="T9" fmla="*/ 7 h 34"/>
                <a:gd name="T10" fmla="*/ 10 w 22"/>
                <a:gd name="T11" fmla="*/ 3 h 34"/>
                <a:gd name="T12" fmla="*/ 2 w 22"/>
                <a:gd name="T13" fmla="*/ 5 h 34"/>
              </a:gdLst>
              <a:ahLst/>
              <a:cxnLst>
                <a:cxn ang="0">
                  <a:pos x="T0" y="T1"/>
                </a:cxn>
                <a:cxn ang="0">
                  <a:pos x="T2" y="T3"/>
                </a:cxn>
                <a:cxn ang="0">
                  <a:pos x="T4" y="T5"/>
                </a:cxn>
                <a:cxn ang="0">
                  <a:pos x="T6" y="T7"/>
                </a:cxn>
                <a:cxn ang="0">
                  <a:pos x="T8" y="T9"/>
                </a:cxn>
                <a:cxn ang="0">
                  <a:pos x="T10" y="T11"/>
                </a:cxn>
                <a:cxn ang="0">
                  <a:pos x="T12" y="T13"/>
                </a:cxn>
              </a:cxnLst>
              <a:rect l="0" t="0" r="r" b="b"/>
              <a:pathLst>
                <a:path w="22" h="34">
                  <a:moveTo>
                    <a:pt x="2" y="5"/>
                  </a:moveTo>
                  <a:cubicBezTo>
                    <a:pt x="0" y="8"/>
                    <a:pt x="7" y="13"/>
                    <a:pt x="6" y="19"/>
                  </a:cubicBezTo>
                  <a:cubicBezTo>
                    <a:pt x="4" y="26"/>
                    <a:pt x="7" y="34"/>
                    <a:pt x="11" y="30"/>
                  </a:cubicBezTo>
                  <a:cubicBezTo>
                    <a:pt x="14" y="26"/>
                    <a:pt x="16" y="28"/>
                    <a:pt x="18" y="25"/>
                  </a:cubicBezTo>
                  <a:cubicBezTo>
                    <a:pt x="21" y="23"/>
                    <a:pt x="19" y="12"/>
                    <a:pt x="20" y="7"/>
                  </a:cubicBezTo>
                  <a:cubicBezTo>
                    <a:pt x="22" y="2"/>
                    <a:pt x="14" y="0"/>
                    <a:pt x="10" y="3"/>
                  </a:cubicBezTo>
                  <a:cubicBezTo>
                    <a:pt x="6" y="6"/>
                    <a:pt x="3" y="2"/>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1" name="Freeform 145"/>
            <p:cNvSpPr>
              <a:spLocks/>
            </p:cNvSpPr>
            <p:nvPr/>
          </p:nvSpPr>
          <p:spPr bwMode="auto">
            <a:xfrm>
              <a:off x="4481513" y="6953250"/>
              <a:ext cx="1806575" cy="1104900"/>
            </a:xfrm>
            <a:custGeom>
              <a:avLst/>
              <a:gdLst>
                <a:gd name="T0" fmla="*/ 164 w 340"/>
                <a:gd name="T1" fmla="*/ 176 h 211"/>
                <a:gd name="T2" fmla="*/ 220 w 340"/>
                <a:gd name="T3" fmla="*/ 201 h 211"/>
                <a:gd name="T4" fmla="*/ 260 w 340"/>
                <a:gd name="T5" fmla="*/ 201 h 211"/>
                <a:gd name="T6" fmla="*/ 276 w 340"/>
                <a:gd name="T7" fmla="*/ 209 h 211"/>
                <a:gd name="T8" fmla="*/ 278 w 340"/>
                <a:gd name="T9" fmla="*/ 206 h 211"/>
                <a:gd name="T10" fmla="*/ 280 w 340"/>
                <a:gd name="T11" fmla="*/ 203 h 211"/>
                <a:gd name="T12" fmla="*/ 281 w 340"/>
                <a:gd name="T13" fmla="*/ 202 h 211"/>
                <a:gd name="T14" fmla="*/ 282 w 340"/>
                <a:gd name="T15" fmla="*/ 201 h 211"/>
                <a:gd name="T16" fmla="*/ 283 w 340"/>
                <a:gd name="T17" fmla="*/ 200 h 211"/>
                <a:gd name="T18" fmla="*/ 283 w 340"/>
                <a:gd name="T19" fmla="*/ 200 h 211"/>
                <a:gd name="T20" fmla="*/ 284 w 340"/>
                <a:gd name="T21" fmla="*/ 199 h 211"/>
                <a:gd name="T22" fmla="*/ 286 w 340"/>
                <a:gd name="T23" fmla="*/ 199 h 211"/>
                <a:gd name="T24" fmla="*/ 290 w 340"/>
                <a:gd name="T25" fmla="*/ 188 h 211"/>
                <a:gd name="T26" fmla="*/ 294 w 340"/>
                <a:gd name="T27" fmla="*/ 178 h 211"/>
                <a:gd name="T28" fmla="*/ 313 w 340"/>
                <a:gd name="T29" fmla="*/ 179 h 211"/>
                <a:gd name="T30" fmla="*/ 316 w 340"/>
                <a:gd name="T31" fmla="*/ 177 h 211"/>
                <a:gd name="T32" fmla="*/ 323 w 340"/>
                <a:gd name="T33" fmla="*/ 172 h 211"/>
                <a:gd name="T34" fmla="*/ 327 w 340"/>
                <a:gd name="T35" fmla="*/ 174 h 211"/>
                <a:gd name="T36" fmla="*/ 334 w 340"/>
                <a:gd name="T37" fmla="*/ 147 h 211"/>
                <a:gd name="T38" fmla="*/ 336 w 340"/>
                <a:gd name="T39" fmla="*/ 137 h 211"/>
                <a:gd name="T40" fmla="*/ 313 w 340"/>
                <a:gd name="T41" fmla="*/ 138 h 211"/>
                <a:gd name="T42" fmla="*/ 291 w 340"/>
                <a:gd name="T43" fmla="*/ 167 h 211"/>
                <a:gd name="T44" fmla="*/ 279 w 340"/>
                <a:gd name="T45" fmla="*/ 170 h 211"/>
                <a:gd name="T46" fmla="*/ 247 w 340"/>
                <a:gd name="T47" fmla="*/ 173 h 211"/>
                <a:gd name="T48" fmla="*/ 226 w 340"/>
                <a:gd name="T49" fmla="*/ 148 h 211"/>
                <a:gd name="T50" fmla="*/ 220 w 340"/>
                <a:gd name="T51" fmla="*/ 89 h 211"/>
                <a:gd name="T52" fmla="*/ 218 w 340"/>
                <a:gd name="T53" fmla="*/ 83 h 211"/>
                <a:gd name="T54" fmla="*/ 202 w 340"/>
                <a:gd name="T55" fmla="*/ 78 h 211"/>
                <a:gd name="T56" fmla="*/ 195 w 340"/>
                <a:gd name="T57" fmla="*/ 62 h 211"/>
                <a:gd name="T58" fmla="*/ 159 w 340"/>
                <a:gd name="T59" fmla="*/ 43 h 211"/>
                <a:gd name="T60" fmla="*/ 146 w 340"/>
                <a:gd name="T61" fmla="*/ 41 h 211"/>
                <a:gd name="T62" fmla="*/ 119 w 340"/>
                <a:gd name="T63" fmla="*/ 12 h 211"/>
                <a:gd name="T64" fmla="*/ 65 w 340"/>
                <a:gd name="T65" fmla="*/ 17 h 211"/>
                <a:gd name="T66" fmla="*/ 36 w 340"/>
                <a:gd name="T67" fmla="*/ 7 h 211"/>
                <a:gd name="T68" fmla="*/ 5 w 340"/>
                <a:gd name="T69" fmla="*/ 11 h 211"/>
                <a:gd name="T70" fmla="*/ 34 w 340"/>
                <a:gd name="T71" fmla="*/ 60 h 211"/>
                <a:gd name="T72" fmla="*/ 25 w 340"/>
                <a:gd name="T73" fmla="*/ 61 h 211"/>
                <a:gd name="T74" fmla="*/ 51 w 340"/>
                <a:gd name="T75" fmla="*/ 78 h 211"/>
                <a:gd name="T76" fmla="*/ 67 w 340"/>
                <a:gd name="T77" fmla="*/ 104 h 211"/>
                <a:gd name="T78" fmla="*/ 82 w 340"/>
                <a:gd name="T79" fmla="*/ 111 h 211"/>
                <a:gd name="T80" fmla="*/ 70 w 340"/>
                <a:gd name="T81" fmla="*/ 98 h 211"/>
                <a:gd name="T82" fmla="*/ 49 w 340"/>
                <a:gd name="T83" fmla="*/ 60 h 211"/>
                <a:gd name="T84" fmla="*/ 41 w 340"/>
                <a:gd name="T85" fmla="*/ 42 h 211"/>
                <a:gd name="T86" fmla="*/ 22 w 340"/>
                <a:gd name="T87" fmla="*/ 12 h 211"/>
                <a:gd name="T88" fmla="*/ 30 w 340"/>
                <a:gd name="T89" fmla="*/ 12 h 211"/>
                <a:gd name="T90" fmla="*/ 40 w 340"/>
                <a:gd name="T91" fmla="*/ 15 h 211"/>
                <a:gd name="T92" fmla="*/ 47 w 340"/>
                <a:gd name="T93" fmla="*/ 30 h 211"/>
                <a:gd name="T94" fmla="*/ 53 w 340"/>
                <a:gd name="T95" fmla="*/ 46 h 211"/>
                <a:gd name="T96" fmla="*/ 72 w 340"/>
                <a:gd name="T97" fmla="*/ 60 h 211"/>
                <a:gd name="T98" fmla="*/ 88 w 340"/>
                <a:gd name="T99" fmla="*/ 74 h 211"/>
                <a:gd name="T100" fmla="*/ 100 w 340"/>
                <a:gd name="T101" fmla="*/ 92 h 211"/>
                <a:gd name="T102" fmla="*/ 133 w 340"/>
                <a:gd name="T103" fmla="*/ 136 h 211"/>
                <a:gd name="T104" fmla="*/ 131 w 340"/>
                <a:gd name="T105" fmla="*/ 14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 h="211">
                  <a:moveTo>
                    <a:pt x="137" y="162"/>
                  </a:moveTo>
                  <a:cubicBezTo>
                    <a:pt x="142" y="162"/>
                    <a:pt x="147" y="166"/>
                    <a:pt x="151" y="170"/>
                  </a:cubicBezTo>
                  <a:cubicBezTo>
                    <a:pt x="152" y="171"/>
                    <a:pt x="153" y="172"/>
                    <a:pt x="154" y="173"/>
                  </a:cubicBezTo>
                  <a:cubicBezTo>
                    <a:pt x="157" y="175"/>
                    <a:pt x="160" y="176"/>
                    <a:pt x="164" y="176"/>
                  </a:cubicBezTo>
                  <a:cubicBezTo>
                    <a:pt x="166" y="177"/>
                    <a:pt x="169" y="177"/>
                    <a:pt x="172" y="178"/>
                  </a:cubicBezTo>
                  <a:cubicBezTo>
                    <a:pt x="175" y="179"/>
                    <a:pt x="177" y="181"/>
                    <a:pt x="180" y="183"/>
                  </a:cubicBezTo>
                  <a:cubicBezTo>
                    <a:pt x="184" y="185"/>
                    <a:pt x="188" y="188"/>
                    <a:pt x="194" y="189"/>
                  </a:cubicBezTo>
                  <a:cubicBezTo>
                    <a:pt x="203" y="192"/>
                    <a:pt x="213" y="196"/>
                    <a:pt x="220" y="201"/>
                  </a:cubicBezTo>
                  <a:cubicBezTo>
                    <a:pt x="222" y="202"/>
                    <a:pt x="225" y="203"/>
                    <a:pt x="228" y="203"/>
                  </a:cubicBezTo>
                  <a:cubicBezTo>
                    <a:pt x="231" y="203"/>
                    <a:pt x="236" y="202"/>
                    <a:pt x="242" y="199"/>
                  </a:cubicBezTo>
                  <a:cubicBezTo>
                    <a:pt x="244" y="198"/>
                    <a:pt x="246" y="198"/>
                    <a:pt x="249" y="198"/>
                  </a:cubicBezTo>
                  <a:cubicBezTo>
                    <a:pt x="253" y="198"/>
                    <a:pt x="257" y="200"/>
                    <a:pt x="260" y="201"/>
                  </a:cubicBezTo>
                  <a:cubicBezTo>
                    <a:pt x="261" y="201"/>
                    <a:pt x="262" y="202"/>
                    <a:pt x="263" y="202"/>
                  </a:cubicBezTo>
                  <a:cubicBezTo>
                    <a:pt x="265" y="203"/>
                    <a:pt x="269" y="206"/>
                    <a:pt x="274" y="211"/>
                  </a:cubicBezTo>
                  <a:cubicBezTo>
                    <a:pt x="275" y="211"/>
                    <a:pt x="275" y="211"/>
                    <a:pt x="275" y="211"/>
                  </a:cubicBezTo>
                  <a:cubicBezTo>
                    <a:pt x="275" y="210"/>
                    <a:pt x="275" y="210"/>
                    <a:pt x="276" y="209"/>
                  </a:cubicBezTo>
                  <a:cubicBezTo>
                    <a:pt x="276" y="209"/>
                    <a:pt x="276" y="209"/>
                    <a:pt x="276" y="209"/>
                  </a:cubicBezTo>
                  <a:cubicBezTo>
                    <a:pt x="276" y="208"/>
                    <a:pt x="277" y="208"/>
                    <a:pt x="277" y="208"/>
                  </a:cubicBezTo>
                  <a:cubicBezTo>
                    <a:pt x="277" y="207"/>
                    <a:pt x="277" y="207"/>
                    <a:pt x="277" y="207"/>
                  </a:cubicBezTo>
                  <a:cubicBezTo>
                    <a:pt x="278" y="207"/>
                    <a:pt x="278" y="206"/>
                    <a:pt x="278" y="206"/>
                  </a:cubicBezTo>
                  <a:cubicBezTo>
                    <a:pt x="278" y="206"/>
                    <a:pt x="278" y="206"/>
                    <a:pt x="279" y="205"/>
                  </a:cubicBezTo>
                  <a:cubicBezTo>
                    <a:pt x="279" y="205"/>
                    <a:pt x="279" y="205"/>
                    <a:pt x="279" y="205"/>
                  </a:cubicBezTo>
                  <a:cubicBezTo>
                    <a:pt x="279" y="204"/>
                    <a:pt x="279" y="204"/>
                    <a:pt x="280" y="204"/>
                  </a:cubicBezTo>
                  <a:cubicBezTo>
                    <a:pt x="280" y="204"/>
                    <a:pt x="280" y="204"/>
                    <a:pt x="280" y="203"/>
                  </a:cubicBezTo>
                  <a:cubicBezTo>
                    <a:pt x="280" y="203"/>
                    <a:pt x="280" y="203"/>
                    <a:pt x="280" y="203"/>
                  </a:cubicBezTo>
                  <a:cubicBezTo>
                    <a:pt x="280" y="203"/>
                    <a:pt x="281" y="203"/>
                    <a:pt x="281" y="202"/>
                  </a:cubicBezTo>
                  <a:cubicBezTo>
                    <a:pt x="281" y="202"/>
                    <a:pt x="281" y="202"/>
                    <a:pt x="281" y="202"/>
                  </a:cubicBezTo>
                  <a:cubicBezTo>
                    <a:pt x="281" y="202"/>
                    <a:pt x="281" y="202"/>
                    <a:pt x="281" y="202"/>
                  </a:cubicBezTo>
                  <a:cubicBezTo>
                    <a:pt x="281" y="202"/>
                    <a:pt x="282" y="201"/>
                    <a:pt x="282" y="201"/>
                  </a:cubicBezTo>
                  <a:cubicBezTo>
                    <a:pt x="282" y="201"/>
                    <a:pt x="282" y="201"/>
                    <a:pt x="282" y="201"/>
                  </a:cubicBezTo>
                  <a:cubicBezTo>
                    <a:pt x="282" y="201"/>
                    <a:pt x="282" y="201"/>
                    <a:pt x="282" y="201"/>
                  </a:cubicBezTo>
                  <a:cubicBezTo>
                    <a:pt x="282" y="201"/>
                    <a:pt x="282" y="201"/>
                    <a:pt x="282" y="201"/>
                  </a:cubicBezTo>
                  <a:cubicBezTo>
                    <a:pt x="282" y="200"/>
                    <a:pt x="282" y="200"/>
                    <a:pt x="283" y="200"/>
                  </a:cubicBezTo>
                  <a:cubicBezTo>
                    <a:pt x="283" y="200"/>
                    <a:pt x="283" y="200"/>
                    <a:pt x="283" y="200"/>
                  </a:cubicBezTo>
                  <a:cubicBezTo>
                    <a:pt x="283" y="200"/>
                    <a:pt x="283" y="200"/>
                    <a:pt x="283" y="200"/>
                  </a:cubicBezTo>
                  <a:cubicBezTo>
                    <a:pt x="283" y="200"/>
                    <a:pt x="283" y="200"/>
                    <a:pt x="283" y="200"/>
                  </a:cubicBezTo>
                  <a:cubicBezTo>
                    <a:pt x="283" y="200"/>
                    <a:pt x="283" y="200"/>
                    <a:pt x="283" y="200"/>
                  </a:cubicBezTo>
                  <a:cubicBezTo>
                    <a:pt x="283" y="200"/>
                    <a:pt x="283" y="200"/>
                    <a:pt x="283" y="200"/>
                  </a:cubicBezTo>
                  <a:cubicBezTo>
                    <a:pt x="283" y="200"/>
                    <a:pt x="283" y="200"/>
                    <a:pt x="283" y="200"/>
                  </a:cubicBezTo>
                  <a:cubicBezTo>
                    <a:pt x="283" y="200"/>
                    <a:pt x="283" y="200"/>
                    <a:pt x="283" y="200"/>
                  </a:cubicBezTo>
                  <a:cubicBezTo>
                    <a:pt x="283" y="199"/>
                    <a:pt x="283" y="199"/>
                    <a:pt x="283" y="199"/>
                  </a:cubicBezTo>
                  <a:cubicBezTo>
                    <a:pt x="283" y="199"/>
                    <a:pt x="283" y="199"/>
                    <a:pt x="283" y="199"/>
                  </a:cubicBezTo>
                  <a:cubicBezTo>
                    <a:pt x="283" y="199"/>
                    <a:pt x="284" y="199"/>
                    <a:pt x="284" y="199"/>
                  </a:cubicBezTo>
                  <a:cubicBezTo>
                    <a:pt x="284" y="199"/>
                    <a:pt x="284" y="199"/>
                    <a:pt x="284" y="199"/>
                  </a:cubicBezTo>
                  <a:cubicBezTo>
                    <a:pt x="284" y="199"/>
                    <a:pt x="284" y="199"/>
                    <a:pt x="284" y="199"/>
                  </a:cubicBezTo>
                  <a:cubicBezTo>
                    <a:pt x="284" y="199"/>
                    <a:pt x="284" y="199"/>
                    <a:pt x="284" y="199"/>
                  </a:cubicBezTo>
                  <a:cubicBezTo>
                    <a:pt x="284" y="199"/>
                    <a:pt x="284" y="199"/>
                    <a:pt x="285" y="199"/>
                  </a:cubicBezTo>
                  <a:cubicBezTo>
                    <a:pt x="285" y="199"/>
                    <a:pt x="286" y="199"/>
                    <a:pt x="286" y="199"/>
                  </a:cubicBezTo>
                  <a:cubicBezTo>
                    <a:pt x="288" y="200"/>
                    <a:pt x="290" y="200"/>
                    <a:pt x="291" y="200"/>
                  </a:cubicBezTo>
                  <a:cubicBezTo>
                    <a:pt x="297" y="200"/>
                    <a:pt x="298" y="199"/>
                    <a:pt x="298" y="198"/>
                  </a:cubicBezTo>
                  <a:cubicBezTo>
                    <a:pt x="298" y="197"/>
                    <a:pt x="294" y="193"/>
                    <a:pt x="293" y="192"/>
                  </a:cubicBezTo>
                  <a:cubicBezTo>
                    <a:pt x="290" y="190"/>
                    <a:pt x="289" y="189"/>
                    <a:pt x="290" y="188"/>
                  </a:cubicBezTo>
                  <a:cubicBezTo>
                    <a:pt x="290" y="187"/>
                    <a:pt x="290" y="187"/>
                    <a:pt x="290" y="187"/>
                  </a:cubicBezTo>
                  <a:cubicBezTo>
                    <a:pt x="290" y="187"/>
                    <a:pt x="290" y="187"/>
                    <a:pt x="290" y="187"/>
                  </a:cubicBezTo>
                  <a:cubicBezTo>
                    <a:pt x="290" y="187"/>
                    <a:pt x="291" y="185"/>
                    <a:pt x="291" y="184"/>
                  </a:cubicBezTo>
                  <a:cubicBezTo>
                    <a:pt x="292" y="181"/>
                    <a:pt x="292" y="178"/>
                    <a:pt x="294" y="178"/>
                  </a:cubicBezTo>
                  <a:cubicBezTo>
                    <a:pt x="294" y="178"/>
                    <a:pt x="295" y="178"/>
                    <a:pt x="295" y="178"/>
                  </a:cubicBezTo>
                  <a:cubicBezTo>
                    <a:pt x="295" y="178"/>
                    <a:pt x="296" y="178"/>
                    <a:pt x="297" y="178"/>
                  </a:cubicBezTo>
                  <a:cubicBezTo>
                    <a:pt x="302" y="179"/>
                    <a:pt x="310" y="179"/>
                    <a:pt x="313" y="179"/>
                  </a:cubicBezTo>
                  <a:cubicBezTo>
                    <a:pt x="313" y="179"/>
                    <a:pt x="313" y="179"/>
                    <a:pt x="313" y="179"/>
                  </a:cubicBezTo>
                  <a:cubicBezTo>
                    <a:pt x="314" y="178"/>
                    <a:pt x="314" y="178"/>
                    <a:pt x="314" y="178"/>
                  </a:cubicBezTo>
                  <a:cubicBezTo>
                    <a:pt x="314" y="178"/>
                    <a:pt x="314" y="178"/>
                    <a:pt x="314" y="178"/>
                  </a:cubicBezTo>
                  <a:cubicBezTo>
                    <a:pt x="314" y="178"/>
                    <a:pt x="315" y="178"/>
                    <a:pt x="315" y="177"/>
                  </a:cubicBezTo>
                  <a:cubicBezTo>
                    <a:pt x="315" y="177"/>
                    <a:pt x="315" y="177"/>
                    <a:pt x="316" y="177"/>
                  </a:cubicBezTo>
                  <a:cubicBezTo>
                    <a:pt x="317" y="175"/>
                    <a:pt x="319" y="172"/>
                    <a:pt x="322" y="171"/>
                  </a:cubicBezTo>
                  <a:cubicBezTo>
                    <a:pt x="322" y="171"/>
                    <a:pt x="322" y="171"/>
                    <a:pt x="322" y="171"/>
                  </a:cubicBezTo>
                  <a:cubicBezTo>
                    <a:pt x="322" y="171"/>
                    <a:pt x="323" y="171"/>
                    <a:pt x="323" y="172"/>
                  </a:cubicBezTo>
                  <a:cubicBezTo>
                    <a:pt x="323" y="172"/>
                    <a:pt x="323" y="172"/>
                    <a:pt x="323" y="172"/>
                  </a:cubicBezTo>
                  <a:cubicBezTo>
                    <a:pt x="324" y="172"/>
                    <a:pt x="324" y="172"/>
                    <a:pt x="324" y="172"/>
                  </a:cubicBezTo>
                  <a:cubicBezTo>
                    <a:pt x="325" y="172"/>
                    <a:pt x="325" y="172"/>
                    <a:pt x="325" y="172"/>
                  </a:cubicBezTo>
                  <a:cubicBezTo>
                    <a:pt x="325" y="173"/>
                    <a:pt x="326" y="173"/>
                    <a:pt x="326" y="173"/>
                  </a:cubicBezTo>
                  <a:cubicBezTo>
                    <a:pt x="326" y="173"/>
                    <a:pt x="326" y="174"/>
                    <a:pt x="327" y="174"/>
                  </a:cubicBezTo>
                  <a:cubicBezTo>
                    <a:pt x="327" y="174"/>
                    <a:pt x="327" y="174"/>
                    <a:pt x="327" y="174"/>
                  </a:cubicBezTo>
                  <a:cubicBezTo>
                    <a:pt x="330" y="171"/>
                    <a:pt x="331" y="165"/>
                    <a:pt x="331" y="160"/>
                  </a:cubicBezTo>
                  <a:cubicBezTo>
                    <a:pt x="332" y="158"/>
                    <a:pt x="331" y="156"/>
                    <a:pt x="331" y="155"/>
                  </a:cubicBezTo>
                  <a:cubicBezTo>
                    <a:pt x="331" y="152"/>
                    <a:pt x="331" y="150"/>
                    <a:pt x="334" y="147"/>
                  </a:cubicBezTo>
                  <a:cubicBezTo>
                    <a:pt x="335" y="146"/>
                    <a:pt x="336" y="145"/>
                    <a:pt x="337" y="144"/>
                  </a:cubicBezTo>
                  <a:cubicBezTo>
                    <a:pt x="339" y="143"/>
                    <a:pt x="340" y="142"/>
                    <a:pt x="340" y="139"/>
                  </a:cubicBezTo>
                  <a:cubicBezTo>
                    <a:pt x="339" y="137"/>
                    <a:pt x="339" y="137"/>
                    <a:pt x="338" y="137"/>
                  </a:cubicBezTo>
                  <a:cubicBezTo>
                    <a:pt x="338" y="137"/>
                    <a:pt x="337" y="137"/>
                    <a:pt x="336" y="137"/>
                  </a:cubicBezTo>
                  <a:cubicBezTo>
                    <a:pt x="335" y="137"/>
                    <a:pt x="334" y="138"/>
                    <a:pt x="333" y="138"/>
                  </a:cubicBezTo>
                  <a:cubicBezTo>
                    <a:pt x="332" y="138"/>
                    <a:pt x="331" y="137"/>
                    <a:pt x="330" y="137"/>
                  </a:cubicBezTo>
                  <a:cubicBezTo>
                    <a:pt x="328" y="135"/>
                    <a:pt x="325" y="135"/>
                    <a:pt x="320" y="136"/>
                  </a:cubicBezTo>
                  <a:cubicBezTo>
                    <a:pt x="318" y="137"/>
                    <a:pt x="316" y="137"/>
                    <a:pt x="313" y="138"/>
                  </a:cubicBezTo>
                  <a:cubicBezTo>
                    <a:pt x="303" y="139"/>
                    <a:pt x="299" y="143"/>
                    <a:pt x="299" y="150"/>
                  </a:cubicBezTo>
                  <a:cubicBezTo>
                    <a:pt x="300" y="153"/>
                    <a:pt x="299" y="155"/>
                    <a:pt x="298" y="156"/>
                  </a:cubicBezTo>
                  <a:cubicBezTo>
                    <a:pt x="297" y="157"/>
                    <a:pt x="296" y="157"/>
                    <a:pt x="296" y="160"/>
                  </a:cubicBezTo>
                  <a:cubicBezTo>
                    <a:pt x="296" y="164"/>
                    <a:pt x="293" y="166"/>
                    <a:pt x="291" y="167"/>
                  </a:cubicBezTo>
                  <a:cubicBezTo>
                    <a:pt x="290" y="168"/>
                    <a:pt x="289" y="169"/>
                    <a:pt x="289" y="170"/>
                  </a:cubicBezTo>
                  <a:cubicBezTo>
                    <a:pt x="289" y="171"/>
                    <a:pt x="289" y="171"/>
                    <a:pt x="288" y="172"/>
                  </a:cubicBezTo>
                  <a:cubicBezTo>
                    <a:pt x="288" y="172"/>
                    <a:pt x="287" y="173"/>
                    <a:pt x="286" y="173"/>
                  </a:cubicBezTo>
                  <a:cubicBezTo>
                    <a:pt x="284" y="173"/>
                    <a:pt x="279" y="170"/>
                    <a:pt x="279" y="170"/>
                  </a:cubicBezTo>
                  <a:cubicBezTo>
                    <a:pt x="279" y="170"/>
                    <a:pt x="279" y="170"/>
                    <a:pt x="278" y="170"/>
                  </a:cubicBezTo>
                  <a:cubicBezTo>
                    <a:pt x="275" y="170"/>
                    <a:pt x="266" y="172"/>
                    <a:pt x="259" y="174"/>
                  </a:cubicBezTo>
                  <a:cubicBezTo>
                    <a:pt x="256" y="175"/>
                    <a:pt x="254" y="175"/>
                    <a:pt x="253" y="176"/>
                  </a:cubicBezTo>
                  <a:cubicBezTo>
                    <a:pt x="251" y="176"/>
                    <a:pt x="249" y="174"/>
                    <a:pt x="247" y="173"/>
                  </a:cubicBezTo>
                  <a:cubicBezTo>
                    <a:pt x="245" y="171"/>
                    <a:pt x="242" y="170"/>
                    <a:pt x="240" y="170"/>
                  </a:cubicBezTo>
                  <a:cubicBezTo>
                    <a:pt x="240" y="170"/>
                    <a:pt x="240" y="170"/>
                    <a:pt x="240" y="170"/>
                  </a:cubicBezTo>
                  <a:cubicBezTo>
                    <a:pt x="234" y="170"/>
                    <a:pt x="233" y="161"/>
                    <a:pt x="233" y="157"/>
                  </a:cubicBezTo>
                  <a:cubicBezTo>
                    <a:pt x="232" y="154"/>
                    <a:pt x="229" y="151"/>
                    <a:pt x="226" y="148"/>
                  </a:cubicBezTo>
                  <a:cubicBezTo>
                    <a:pt x="224" y="147"/>
                    <a:pt x="222" y="145"/>
                    <a:pt x="221" y="143"/>
                  </a:cubicBezTo>
                  <a:cubicBezTo>
                    <a:pt x="217" y="138"/>
                    <a:pt x="216" y="126"/>
                    <a:pt x="216" y="120"/>
                  </a:cubicBezTo>
                  <a:cubicBezTo>
                    <a:pt x="216" y="119"/>
                    <a:pt x="216" y="119"/>
                    <a:pt x="216" y="119"/>
                  </a:cubicBezTo>
                  <a:cubicBezTo>
                    <a:pt x="216" y="113"/>
                    <a:pt x="215" y="101"/>
                    <a:pt x="220" y="89"/>
                  </a:cubicBezTo>
                  <a:cubicBezTo>
                    <a:pt x="221" y="87"/>
                    <a:pt x="221" y="86"/>
                    <a:pt x="221" y="85"/>
                  </a:cubicBezTo>
                  <a:cubicBezTo>
                    <a:pt x="221" y="84"/>
                    <a:pt x="220" y="84"/>
                    <a:pt x="220" y="84"/>
                  </a:cubicBezTo>
                  <a:cubicBezTo>
                    <a:pt x="220" y="84"/>
                    <a:pt x="219" y="84"/>
                    <a:pt x="219" y="84"/>
                  </a:cubicBezTo>
                  <a:cubicBezTo>
                    <a:pt x="218" y="84"/>
                    <a:pt x="218" y="83"/>
                    <a:pt x="218" y="83"/>
                  </a:cubicBezTo>
                  <a:cubicBezTo>
                    <a:pt x="218" y="83"/>
                    <a:pt x="218" y="83"/>
                    <a:pt x="217" y="83"/>
                  </a:cubicBezTo>
                  <a:cubicBezTo>
                    <a:pt x="217" y="83"/>
                    <a:pt x="217" y="83"/>
                    <a:pt x="217" y="83"/>
                  </a:cubicBezTo>
                  <a:cubicBezTo>
                    <a:pt x="214" y="83"/>
                    <a:pt x="210" y="81"/>
                    <a:pt x="206" y="80"/>
                  </a:cubicBezTo>
                  <a:cubicBezTo>
                    <a:pt x="204" y="79"/>
                    <a:pt x="202" y="78"/>
                    <a:pt x="202" y="78"/>
                  </a:cubicBezTo>
                  <a:cubicBezTo>
                    <a:pt x="200" y="78"/>
                    <a:pt x="199" y="76"/>
                    <a:pt x="199" y="74"/>
                  </a:cubicBezTo>
                  <a:cubicBezTo>
                    <a:pt x="198" y="73"/>
                    <a:pt x="198" y="71"/>
                    <a:pt x="198" y="70"/>
                  </a:cubicBezTo>
                  <a:cubicBezTo>
                    <a:pt x="197" y="69"/>
                    <a:pt x="196" y="67"/>
                    <a:pt x="196" y="66"/>
                  </a:cubicBezTo>
                  <a:cubicBezTo>
                    <a:pt x="196" y="64"/>
                    <a:pt x="196" y="63"/>
                    <a:pt x="195" y="62"/>
                  </a:cubicBezTo>
                  <a:cubicBezTo>
                    <a:pt x="193" y="60"/>
                    <a:pt x="186" y="54"/>
                    <a:pt x="184" y="46"/>
                  </a:cubicBezTo>
                  <a:cubicBezTo>
                    <a:pt x="182" y="40"/>
                    <a:pt x="169" y="36"/>
                    <a:pt x="165" y="36"/>
                  </a:cubicBezTo>
                  <a:cubicBezTo>
                    <a:pt x="165" y="36"/>
                    <a:pt x="165" y="36"/>
                    <a:pt x="165" y="36"/>
                  </a:cubicBezTo>
                  <a:cubicBezTo>
                    <a:pt x="162" y="36"/>
                    <a:pt x="160" y="40"/>
                    <a:pt x="159" y="43"/>
                  </a:cubicBezTo>
                  <a:cubicBezTo>
                    <a:pt x="158" y="45"/>
                    <a:pt x="157" y="46"/>
                    <a:pt x="157" y="46"/>
                  </a:cubicBezTo>
                  <a:cubicBezTo>
                    <a:pt x="156" y="46"/>
                    <a:pt x="156" y="46"/>
                    <a:pt x="156" y="46"/>
                  </a:cubicBezTo>
                  <a:cubicBezTo>
                    <a:pt x="156" y="46"/>
                    <a:pt x="155" y="46"/>
                    <a:pt x="154" y="46"/>
                  </a:cubicBezTo>
                  <a:cubicBezTo>
                    <a:pt x="153" y="45"/>
                    <a:pt x="150" y="43"/>
                    <a:pt x="146" y="41"/>
                  </a:cubicBezTo>
                  <a:cubicBezTo>
                    <a:pt x="145" y="40"/>
                    <a:pt x="143" y="40"/>
                    <a:pt x="143" y="39"/>
                  </a:cubicBezTo>
                  <a:cubicBezTo>
                    <a:pt x="140" y="38"/>
                    <a:pt x="138" y="35"/>
                    <a:pt x="138" y="31"/>
                  </a:cubicBezTo>
                  <a:cubicBezTo>
                    <a:pt x="138" y="28"/>
                    <a:pt x="133" y="24"/>
                    <a:pt x="132" y="23"/>
                  </a:cubicBezTo>
                  <a:cubicBezTo>
                    <a:pt x="130" y="23"/>
                    <a:pt x="122" y="15"/>
                    <a:pt x="119" y="12"/>
                  </a:cubicBezTo>
                  <a:cubicBezTo>
                    <a:pt x="102" y="12"/>
                    <a:pt x="102" y="12"/>
                    <a:pt x="102" y="12"/>
                  </a:cubicBezTo>
                  <a:cubicBezTo>
                    <a:pt x="98" y="17"/>
                    <a:pt x="98" y="17"/>
                    <a:pt x="98" y="17"/>
                  </a:cubicBezTo>
                  <a:cubicBezTo>
                    <a:pt x="65" y="17"/>
                    <a:pt x="65" y="17"/>
                    <a:pt x="65" y="17"/>
                  </a:cubicBezTo>
                  <a:cubicBezTo>
                    <a:pt x="65" y="17"/>
                    <a:pt x="65" y="17"/>
                    <a:pt x="65" y="17"/>
                  </a:cubicBezTo>
                  <a:cubicBezTo>
                    <a:pt x="65" y="17"/>
                    <a:pt x="64" y="16"/>
                    <a:pt x="61" y="15"/>
                  </a:cubicBezTo>
                  <a:cubicBezTo>
                    <a:pt x="60" y="15"/>
                    <a:pt x="59" y="14"/>
                    <a:pt x="57" y="14"/>
                  </a:cubicBezTo>
                  <a:cubicBezTo>
                    <a:pt x="56" y="14"/>
                    <a:pt x="56" y="13"/>
                    <a:pt x="55" y="13"/>
                  </a:cubicBezTo>
                  <a:cubicBezTo>
                    <a:pt x="48" y="10"/>
                    <a:pt x="39" y="7"/>
                    <a:pt x="36" y="7"/>
                  </a:cubicBezTo>
                  <a:cubicBezTo>
                    <a:pt x="33" y="6"/>
                    <a:pt x="29" y="3"/>
                    <a:pt x="26" y="1"/>
                  </a:cubicBezTo>
                  <a:cubicBezTo>
                    <a:pt x="25" y="1"/>
                    <a:pt x="24" y="0"/>
                    <a:pt x="24" y="0"/>
                  </a:cubicBezTo>
                  <a:cubicBezTo>
                    <a:pt x="0" y="3"/>
                    <a:pt x="0" y="3"/>
                    <a:pt x="0" y="3"/>
                  </a:cubicBezTo>
                  <a:cubicBezTo>
                    <a:pt x="1" y="6"/>
                    <a:pt x="3" y="9"/>
                    <a:pt x="5" y="11"/>
                  </a:cubicBezTo>
                  <a:cubicBezTo>
                    <a:pt x="10" y="18"/>
                    <a:pt x="14" y="29"/>
                    <a:pt x="14" y="34"/>
                  </a:cubicBezTo>
                  <a:cubicBezTo>
                    <a:pt x="15" y="36"/>
                    <a:pt x="19" y="39"/>
                    <a:pt x="24" y="42"/>
                  </a:cubicBezTo>
                  <a:cubicBezTo>
                    <a:pt x="25" y="43"/>
                    <a:pt x="27" y="43"/>
                    <a:pt x="28" y="44"/>
                  </a:cubicBezTo>
                  <a:cubicBezTo>
                    <a:pt x="35" y="48"/>
                    <a:pt x="35" y="58"/>
                    <a:pt x="34" y="60"/>
                  </a:cubicBezTo>
                  <a:cubicBezTo>
                    <a:pt x="34" y="61"/>
                    <a:pt x="33" y="62"/>
                    <a:pt x="31" y="62"/>
                  </a:cubicBezTo>
                  <a:cubicBezTo>
                    <a:pt x="30" y="62"/>
                    <a:pt x="29" y="62"/>
                    <a:pt x="28" y="61"/>
                  </a:cubicBezTo>
                  <a:cubicBezTo>
                    <a:pt x="27" y="61"/>
                    <a:pt x="26" y="61"/>
                    <a:pt x="26" y="61"/>
                  </a:cubicBezTo>
                  <a:cubicBezTo>
                    <a:pt x="25" y="61"/>
                    <a:pt x="25" y="61"/>
                    <a:pt x="25" y="61"/>
                  </a:cubicBezTo>
                  <a:cubicBezTo>
                    <a:pt x="25" y="63"/>
                    <a:pt x="34" y="70"/>
                    <a:pt x="38" y="70"/>
                  </a:cubicBezTo>
                  <a:cubicBezTo>
                    <a:pt x="38" y="70"/>
                    <a:pt x="39" y="70"/>
                    <a:pt x="39" y="70"/>
                  </a:cubicBezTo>
                  <a:cubicBezTo>
                    <a:pt x="42" y="70"/>
                    <a:pt x="44" y="72"/>
                    <a:pt x="48" y="76"/>
                  </a:cubicBezTo>
                  <a:cubicBezTo>
                    <a:pt x="49" y="77"/>
                    <a:pt x="50" y="77"/>
                    <a:pt x="51" y="78"/>
                  </a:cubicBezTo>
                  <a:cubicBezTo>
                    <a:pt x="54" y="81"/>
                    <a:pt x="56" y="85"/>
                    <a:pt x="56" y="89"/>
                  </a:cubicBezTo>
                  <a:cubicBezTo>
                    <a:pt x="56" y="91"/>
                    <a:pt x="55" y="93"/>
                    <a:pt x="54" y="94"/>
                  </a:cubicBezTo>
                  <a:cubicBezTo>
                    <a:pt x="54" y="95"/>
                    <a:pt x="59" y="99"/>
                    <a:pt x="64" y="101"/>
                  </a:cubicBezTo>
                  <a:cubicBezTo>
                    <a:pt x="65" y="102"/>
                    <a:pt x="66" y="103"/>
                    <a:pt x="67" y="104"/>
                  </a:cubicBezTo>
                  <a:cubicBezTo>
                    <a:pt x="77" y="110"/>
                    <a:pt x="79" y="118"/>
                    <a:pt x="79" y="119"/>
                  </a:cubicBezTo>
                  <a:cubicBezTo>
                    <a:pt x="80" y="119"/>
                    <a:pt x="80" y="119"/>
                    <a:pt x="80" y="119"/>
                  </a:cubicBezTo>
                  <a:cubicBezTo>
                    <a:pt x="81" y="119"/>
                    <a:pt x="82" y="117"/>
                    <a:pt x="83" y="115"/>
                  </a:cubicBezTo>
                  <a:cubicBezTo>
                    <a:pt x="84" y="113"/>
                    <a:pt x="83" y="113"/>
                    <a:pt x="82" y="111"/>
                  </a:cubicBezTo>
                  <a:cubicBezTo>
                    <a:pt x="81" y="110"/>
                    <a:pt x="80" y="109"/>
                    <a:pt x="80" y="106"/>
                  </a:cubicBezTo>
                  <a:cubicBezTo>
                    <a:pt x="80" y="104"/>
                    <a:pt x="78" y="104"/>
                    <a:pt x="74" y="104"/>
                  </a:cubicBezTo>
                  <a:cubicBezTo>
                    <a:pt x="73" y="104"/>
                    <a:pt x="73" y="103"/>
                    <a:pt x="72" y="103"/>
                  </a:cubicBezTo>
                  <a:cubicBezTo>
                    <a:pt x="69" y="103"/>
                    <a:pt x="70" y="100"/>
                    <a:pt x="70" y="98"/>
                  </a:cubicBezTo>
                  <a:cubicBezTo>
                    <a:pt x="70" y="96"/>
                    <a:pt x="70" y="94"/>
                    <a:pt x="69" y="93"/>
                  </a:cubicBezTo>
                  <a:cubicBezTo>
                    <a:pt x="65" y="90"/>
                    <a:pt x="63" y="83"/>
                    <a:pt x="61" y="77"/>
                  </a:cubicBezTo>
                  <a:cubicBezTo>
                    <a:pt x="60" y="74"/>
                    <a:pt x="58" y="71"/>
                    <a:pt x="55" y="68"/>
                  </a:cubicBezTo>
                  <a:cubicBezTo>
                    <a:pt x="52" y="65"/>
                    <a:pt x="50" y="63"/>
                    <a:pt x="49" y="60"/>
                  </a:cubicBezTo>
                  <a:cubicBezTo>
                    <a:pt x="45" y="54"/>
                    <a:pt x="42" y="49"/>
                    <a:pt x="40" y="48"/>
                  </a:cubicBezTo>
                  <a:cubicBezTo>
                    <a:pt x="39" y="48"/>
                    <a:pt x="39" y="47"/>
                    <a:pt x="39" y="47"/>
                  </a:cubicBezTo>
                  <a:cubicBezTo>
                    <a:pt x="39" y="46"/>
                    <a:pt x="40" y="45"/>
                    <a:pt x="40" y="44"/>
                  </a:cubicBezTo>
                  <a:cubicBezTo>
                    <a:pt x="41" y="42"/>
                    <a:pt x="41" y="42"/>
                    <a:pt x="41" y="42"/>
                  </a:cubicBezTo>
                  <a:cubicBezTo>
                    <a:pt x="40" y="41"/>
                    <a:pt x="39" y="40"/>
                    <a:pt x="37" y="40"/>
                  </a:cubicBezTo>
                  <a:cubicBezTo>
                    <a:pt x="36" y="39"/>
                    <a:pt x="34" y="39"/>
                    <a:pt x="33" y="38"/>
                  </a:cubicBezTo>
                  <a:cubicBezTo>
                    <a:pt x="28" y="36"/>
                    <a:pt x="26" y="33"/>
                    <a:pt x="26" y="29"/>
                  </a:cubicBezTo>
                  <a:cubicBezTo>
                    <a:pt x="26" y="25"/>
                    <a:pt x="23" y="15"/>
                    <a:pt x="22" y="12"/>
                  </a:cubicBezTo>
                  <a:cubicBezTo>
                    <a:pt x="22" y="11"/>
                    <a:pt x="22" y="10"/>
                    <a:pt x="22" y="9"/>
                  </a:cubicBezTo>
                  <a:cubicBezTo>
                    <a:pt x="23" y="8"/>
                    <a:pt x="26" y="8"/>
                    <a:pt x="28" y="10"/>
                  </a:cubicBezTo>
                  <a:cubicBezTo>
                    <a:pt x="28" y="10"/>
                    <a:pt x="28" y="10"/>
                    <a:pt x="28" y="10"/>
                  </a:cubicBezTo>
                  <a:cubicBezTo>
                    <a:pt x="29" y="11"/>
                    <a:pt x="29" y="12"/>
                    <a:pt x="30" y="12"/>
                  </a:cubicBezTo>
                  <a:cubicBezTo>
                    <a:pt x="30" y="12"/>
                    <a:pt x="30" y="12"/>
                    <a:pt x="31" y="12"/>
                  </a:cubicBezTo>
                  <a:cubicBezTo>
                    <a:pt x="31" y="11"/>
                    <a:pt x="32" y="11"/>
                    <a:pt x="33" y="11"/>
                  </a:cubicBezTo>
                  <a:cubicBezTo>
                    <a:pt x="35" y="11"/>
                    <a:pt x="37" y="13"/>
                    <a:pt x="38" y="15"/>
                  </a:cubicBezTo>
                  <a:cubicBezTo>
                    <a:pt x="38" y="15"/>
                    <a:pt x="38" y="15"/>
                    <a:pt x="40" y="15"/>
                  </a:cubicBezTo>
                  <a:cubicBezTo>
                    <a:pt x="40" y="15"/>
                    <a:pt x="41" y="15"/>
                    <a:pt x="41" y="15"/>
                  </a:cubicBezTo>
                  <a:cubicBezTo>
                    <a:pt x="43" y="15"/>
                    <a:pt x="44" y="15"/>
                    <a:pt x="45" y="16"/>
                  </a:cubicBezTo>
                  <a:cubicBezTo>
                    <a:pt x="46" y="17"/>
                    <a:pt x="46" y="18"/>
                    <a:pt x="45" y="19"/>
                  </a:cubicBezTo>
                  <a:cubicBezTo>
                    <a:pt x="45" y="20"/>
                    <a:pt x="43" y="23"/>
                    <a:pt x="47" y="30"/>
                  </a:cubicBezTo>
                  <a:cubicBezTo>
                    <a:pt x="51" y="37"/>
                    <a:pt x="52" y="38"/>
                    <a:pt x="50" y="40"/>
                  </a:cubicBezTo>
                  <a:cubicBezTo>
                    <a:pt x="50" y="40"/>
                    <a:pt x="49" y="41"/>
                    <a:pt x="49" y="44"/>
                  </a:cubicBezTo>
                  <a:cubicBezTo>
                    <a:pt x="49" y="46"/>
                    <a:pt x="50" y="47"/>
                    <a:pt x="51" y="47"/>
                  </a:cubicBezTo>
                  <a:cubicBezTo>
                    <a:pt x="51" y="47"/>
                    <a:pt x="52" y="47"/>
                    <a:pt x="53" y="46"/>
                  </a:cubicBezTo>
                  <a:cubicBezTo>
                    <a:pt x="53" y="46"/>
                    <a:pt x="54" y="45"/>
                    <a:pt x="54" y="45"/>
                  </a:cubicBezTo>
                  <a:cubicBezTo>
                    <a:pt x="56" y="45"/>
                    <a:pt x="58" y="47"/>
                    <a:pt x="63" y="52"/>
                  </a:cubicBezTo>
                  <a:cubicBezTo>
                    <a:pt x="64" y="54"/>
                    <a:pt x="66" y="55"/>
                    <a:pt x="68" y="56"/>
                  </a:cubicBezTo>
                  <a:cubicBezTo>
                    <a:pt x="70" y="57"/>
                    <a:pt x="72" y="58"/>
                    <a:pt x="72" y="60"/>
                  </a:cubicBezTo>
                  <a:cubicBezTo>
                    <a:pt x="72" y="61"/>
                    <a:pt x="73" y="65"/>
                    <a:pt x="77" y="66"/>
                  </a:cubicBezTo>
                  <a:cubicBezTo>
                    <a:pt x="80" y="67"/>
                    <a:pt x="81" y="68"/>
                    <a:pt x="82" y="70"/>
                  </a:cubicBezTo>
                  <a:cubicBezTo>
                    <a:pt x="83" y="71"/>
                    <a:pt x="84" y="72"/>
                    <a:pt x="85" y="72"/>
                  </a:cubicBezTo>
                  <a:cubicBezTo>
                    <a:pt x="86" y="72"/>
                    <a:pt x="87" y="73"/>
                    <a:pt x="88" y="74"/>
                  </a:cubicBezTo>
                  <a:cubicBezTo>
                    <a:pt x="88" y="76"/>
                    <a:pt x="88" y="78"/>
                    <a:pt x="87" y="80"/>
                  </a:cubicBezTo>
                  <a:cubicBezTo>
                    <a:pt x="87" y="81"/>
                    <a:pt x="87" y="82"/>
                    <a:pt x="87" y="83"/>
                  </a:cubicBezTo>
                  <a:cubicBezTo>
                    <a:pt x="88" y="85"/>
                    <a:pt x="90" y="86"/>
                    <a:pt x="94" y="88"/>
                  </a:cubicBezTo>
                  <a:cubicBezTo>
                    <a:pt x="98" y="89"/>
                    <a:pt x="99" y="90"/>
                    <a:pt x="100" y="92"/>
                  </a:cubicBezTo>
                  <a:cubicBezTo>
                    <a:pt x="100" y="93"/>
                    <a:pt x="101" y="94"/>
                    <a:pt x="103" y="96"/>
                  </a:cubicBezTo>
                  <a:cubicBezTo>
                    <a:pt x="109" y="102"/>
                    <a:pt x="124" y="119"/>
                    <a:pt x="128" y="124"/>
                  </a:cubicBezTo>
                  <a:cubicBezTo>
                    <a:pt x="130" y="128"/>
                    <a:pt x="132" y="131"/>
                    <a:pt x="133" y="134"/>
                  </a:cubicBezTo>
                  <a:cubicBezTo>
                    <a:pt x="133" y="135"/>
                    <a:pt x="133" y="135"/>
                    <a:pt x="133" y="136"/>
                  </a:cubicBezTo>
                  <a:cubicBezTo>
                    <a:pt x="134" y="138"/>
                    <a:pt x="133" y="140"/>
                    <a:pt x="133" y="141"/>
                  </a:cubicBezTo>
                  <a:cubicBezTo>
                    <a:pt x="132" y="142"/>
                    <a:pt x="132" y="143"/>
                    <a:pt x="133" y="144"/>
                  </a:cubicBezTo>
                  <a:cubicBezTo>
                    <a:pt x="133" y="144"/>
                    <a:pt x="133" y="145"/>
                    <a:pt x="133" y="146"/>
                  </a:cubicBezTo>
                  <a:cubicBezTo>
                    <a:pt x="133" y="147"/>
                    <a:pt x="132" y="148"/>
                    <a:pt x="131" y="148"/>
                  </a:cubicBezTo>
                  <a:cubicBezTo>
                    <a:pt x="130" y="148"/>
                    <a:pt x="129" y="148"/>
                    <a:pt x="129" y="148"/>
                  </a:cubicBezTo>
                  <a:cubicBezTo>
                    <a:pt x="130" y="151"/>
                    <a:pt x="133" y="161"/>
                    <a:pt x="137"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2" name="Freeform 146"/>
            <p:cNvSpPr>
              <a:spLocks/>
            </p:cNvSpPr>
            <p:nvPr/>
          </p:nvSpPr>
          <p:spPr bwMode="auto">
            <a:xfrm>
              <a:off x="6346826" y="8310563"/>
              <a:ext cx="180975" cy="146050"/>
            </a:xfrm>
            <a:custGeom>
              <a:avLst/>
              <a:gdLst>
                <a:gd name="T0" fmla="*/ 33 w 34"/>
                <a:gd name="T1" fmla="*/ 20 h 28"/>
                <a:gd name="T2" fmla="*/ 33 w 34"/>
                <a:gd name="T3" fmla="*/ 19 h 28"/>
                <a:gd name="T4" fmla="*/ 33 w 34"/>
                <a:gd name="T5" fmla="*/ 18 h 28"/>
                <a:gd name="T6" fmla="*/ 34 w 34"/>
                <a:gd name="T7" fmla="*/ 17 h 28"/>
                <a:gd name="T8" fmla="*/ 34 w 34"/>
                <a:gd name="T9" fmla="*/ 16 h 28"/>
                <a:gd name="T10" fmla="*/ 24 w 34"/>
                <a:gd name="T11" fmla="*/ 3 h 28"/>
                <a:gd name="T12" fmla="*/ 22 w 34"/>
                <a:gd name="T13" fmla="*/ 3 h 28"/>
                <a:gd name="T14" fmla="*/ 22 w 34"/>
                <a:gd name="T15" fmla="*/ 3 h 28"/>
                <a:gd name="T16" fmla="*/ 22 w 34"/>
                <a:gd name="T17" fmla="*/ 3 h 28"/>
                <a:gd name="T18" fmla="*/ 20 w 34"/>
                <a:gd name="T19" fmla="*/ 3 h 28"/>
                <a:gd name="T20" fmla="*/ 20 w 34"/>
                <a:gd name="T21" fmla="*/ 3 h 28"/>
                <a:gd name="T22" fmla="*/ 18 w 34"/>
                <a:gd name="T23" fmla="*/ 2 h 28"/>
                <a:gd name="T24" fmla="*/ 12 w 34"/>
                <a:gd name="T25" fmla="*/ 1 h 28"/>
                <a:gd name="T26" fmla="*/ 7 w 34"/>
                <a:gd name="T27" fmla="*/ 1 h 28"/>
                <a:gd name="T28" fmla="*/ 6 w 34"/>
                <a:gd name="T29" fmla="*/ 0 h 28"/>
                <a:gd name="T30" fmla="*/ 6 w 34"/>
                <a:gd name="T31" fmla="*/ 0 h 28"/>
                <a:gd name="T32" fmla="*/ 5 w 34"/>
                <a:gd name="T33" fmla="*/ 0 h 28"/>
                <a:gd name="T34" fmla="*/ 5 w 34"/>
                <a:gd name="T35" fmla="*/ 0 h 28"/>
                <a:gd name="T36" fmla="*/ 3 w 34"/>
                <a:gd name="T37" fmla="*/ 0 h 28"/>
                <a:gd name="T38" fmla="*/ 3 w 34"/>
                <a:gd name="T39" fmla="*/ 0 h 28"/>
                <a:gd name="T40" fmla="*/ 3 w 34"/>
                <a:gd name="T41" fmla="*/ 0 h 28"/>
                <a:gd name="T42" fmla="*/ 1 w 34"/>
                <a:gd name="T43" fmla="*/ 5 h 28"/>
                <a:gd name="T44" fmla="*/ 0 w 34"/>
                <a:gd name="T45" fmla="*/ 8 h 28"/>
                <a:gd name="T46" fmla="*/ 4 w 34"/>
                <a:gd name="T47" fmla="*/ 13 h 28"/>
                <a:gd name="T48" fmla="*/ 6 w 34"/>
                <a:gd name="T49" fmla="*/ 13 h 28"/>
                <a:gd name="T50" fmla="*/ 7 w 34"/>
                <a:gd name="T51" fmla="*/ 13 h 28"/>
                <a:gd name="T52" fmla="*/ 10 w 34"/>
                <a:gd name="T53" fmla="*/ 11 h 28"/>
                <a:gd name="T54" fmla="*/ 14 w 34"/>
                <a:gd name="T55" fmla="*/ 14 h 28"/>
                <a:gd name="T56" fmla="*/ 15 w 34"/>
                <a:gd name="T57" fmla="*/ 16 h 28"/>
                <a:gd name="T58" fmla="*/ 22 w 34"/>
                <a:gd name="T59" fmla="*/ 19 h 28"/>
                <a:gd name="T60" fmla="*/ 24 w 34"/>
                <a:gd name="T61" fmla="*/ 24 h 28"/>
                <a:gd name="T62" fmla="*/ 25 w 34"/>
                <a:gd name="T63" fmla="*/ 27 h 28"/>
                <a:gd name="T64" fmla="*/ 29 w 34"/>
                <a:gd name="T65" fmla="*/ 28 h 28"/>
                <a:gd name="T66" fmla="*/ 32 w 34"/>
                <a:gd name="T67" fmla="*/ 28 h 28"/>
                <a:gd name="T68" fmla="*/ 32 w 34"/>
                <a:gd name="T69" fmla="*/ 27 h 28"/>
                <a:gd name="T70" fmla="*/ 33 w 34"/>
                <a:gd name="T71" fmla="*/ 24 h 28"/>
                <a:gd name="T72" fmla="*/ 33 w 34"/>
                <a:gd name="T73" fmla="*/ 22 h 28"/>
                <a:gd name="T74" fmla="*/ 33 w 34"/>
                <a:gd name="T75" fmla="*/ 22 h 28"/>
                <a:gd name="T76" fmla="*/ 33 w 34"/>
                <a:gd name="T7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28">
                  <a:moveTo>
                    <a:pt x="33" y="20"/>
                  </a:moveTo>
                  <a:cubicBezTo>
                    <a:pt x="33" y="20"/>
                    <a:pt x="33" y="20"/>
                    <a:pt x="33" y="19"/>
                  </a:cubicBezTo>
                  <a:cubicBezTo>
                    <a:pt x="33" y="19"/>
                    <a:pt x="33" y="19"/>
                    <a:pt x="33" y="18"/>
                  </a:cubicBezTo>
                  <a:cubicBezTo>
                    <a:pt x="33" y="18"/>
                    <a:pt x="34" y="17"/>
                    <a:pt x="34" y="17"/>
                  </a:cubicBezTo>
                  <a:cubicBezTo>
                    <a:pt x="34" y="17"/>
                    <a:pt x="34" y="17"/>
                    <a:pt x="34" y="16"/>
                  </a:cubicBezTo>
                  <a:cubicBezTo>
                    <a:pt x="31" y="12"/>
                    <a:pt x="26" y="7"/>
                    <a:pt x="24" y="3"/>
                  </a:cubicBezTo>
                  <a:cubicBezTo>
                    <a:pt x="23" y="3"/>
                    <a:pt x="23" y="3"/>
                    <a:pt x="22" y="3"/>
                  </a:cubicBezTo>
                  <a:cubicBezTo>
                    <a:pt x="22" y="3"/>
                    <a:pt x="22" y="3"/>
                    <a:pt x="22" y="3"/>
                  </a:cubicBezTo>
                  <a:cubicBezTo>
                    <a:pt x="22" y="3"/>
                    <a:pt x="22" y="3"/>
                    <a:pt x="22" y="3"/>
                  </a:cubicBezTo>
                  <a:cubicBezTo>
                    <a:pt x="21" y="3"/>
                    <a:pt x="21" y="3"/>
                    <a:pt x="20" y="3"/>
                  </a:cubicBezTo>
                  <a:cubicBezTo>
                    <a:pt x="20" y="3"/>
                    <a:pt x="20" y="3"/>
                    <a:pt x="20" y="3"/>
                  </a:cubicBezTo>
                  <a:cubicBezTo>
                    <a:pt x="19" y="3"/>
                    <a:pt x="19" y="3"/>
                    <a:pt x="18" y="2"/>
                  </a:cubicBezTo>
                  <a:cubicBezTo>
                    <a:pt x="17" y="2"/>
                    <a:pt x="15" y="2"/>
                    <a:pt x="12" y="1"/>
                  </a:cubicBezTo>
                  <a:cubicBezTo>
                    <a:pt x="10" y="1"/>
                    <a:pt x="8" y="1"/>
                    <a:pt x="7" y="1"/>
                  </a:cubicBezTo>
                  <a:cubicBezTo>
                    <a:pt x="7" y="1"/>
                    <a:pt x="7" y="0"/>
                    <a:pt x="6" y="0"/>
                  </a:cubicBezTo>
                  <a:cubicBezTo>
                    <a:pt x="6" y="0"/>
                    <a:pt x="6" y="0"/>
                    <a:pt x="6" y="0"/>
                  </a:cubicBezTo>
                  <a:cubicBezTo>
                    <a:pt x="6" y="0"/>
                    <a:pt x="5" y="0"/>
                    <a:pt x="5" y="0"/>
                  </a:cubicBezTo>
                  <a:cubicBezTo>
                    <a:pt x="5" y="0"/>
                    <a:pt x="5" y="0"/>
                    <a:pt x="5" y="0"/>
                  </a:cubicBezTo>
                  <a:cubicBezTo>
                    <a:pt x="4" y="0"/>
                    <a:pt x="4" y="0"/>
                    <a:pt x="3" y="0"/>
                  </a:cubicBezTo>
                  <a:cubicBezTo>
                    <a:pt x="3" y="0"/>
                    <a:pt x="3" y="0"/>
                    <a:pt x="3" y="0"/>
                  </a:cubicBezTo>
                  <a:cubicBezTo>
                    <a:pt x="3" y="0"/>
                    <a:pt x="3" y="0"/>
                    <a:pt x="3" y="0"/>
                  </a:cubicBezTo>
                  <a:cubicBezTo>
                    <a:pt x="3" y="2"/>
                    <a:pt x="2" y="4"/>
                    <a:pt x="1" y="5"/>
                  </a:cubicBezTo>
                  <a:cubicBezTo>
                    <a:pt x="0" y="5"/>
                    <a:pt x="0" y="6"/>
                    <a:pt x="0" y="8"/>
                  </a:cubicBezTo>
                  <a:cubicBezTo>
                    <a:pt x="0" y="9"/>
                    <a:pt x="1" y="11"/>
                    <a:pt x="4" y="13"/>
                  </a:cubicBezTo>
                  <a:cubicBezTo>
                    <a:pt x="5" y="13"/>
                    <a:pt x="6" y="13"/>
                    <a:pt x="6" y="13"/>
                  </a:cubicBezTo>
                  <a:cubicBezTo>
                    <a:pt x="7" y="13"/>
                    <a:pt x="7" y="13"/>
                    <a:pt x="7" y="13"/>
                  </a:cubicBezTo>
                  <a:cubicBezTo>
                    <a:pt x="8" y="12"/>
                    <a:pt x="8" y="11"/>
                    <a:pt x="10" y="11"/>
                  </a:cubicBezTo>
                  <a:cubicBezTo>
                    <a:pt x="12" y="11"/>
                    <a:pt x="13" y="13"/>
                    <a:pt x="14" y="14"/>
                  </a:cubicBezTo>
                  <a:cubicBezTo>
                    <a:pt x="14" y="15"/>
                    <a:pt x="14" y="16"/>
                    <a:pt x="15" y="16"/>
                  </a:cubicBezTo>
                  <a:cubicBezTo>
                    <a:pt x="17" y="16"/>
                    <a:pt x="20" y="17"/>
                    <a:pt x="22" y="19"/>
                  </a:cubicBezTo>
                  <a:cubicBezTo>
                    <a:pt x="23" y="21"/>
                    <a:pt x="24" y="22"/>
                    <a:pt x="24" y="24"/>
                  </a:cubicBezTo>
                  <a:cubicBezTo>
                    <a:pt x="24" y="25"/>
                    <a:pt x="24" y="26"/>
                    <a:pt x="25" y="27"/>
                  </a:cubicBezTo>
                  <a:cubicBezTo>
                    <a:pt x="26" y="28"/>
                    <a:pt x="27" y="28"/>
                    <a:pt x="29" y="28"/>
                  </a:cubicBezTo>
                  <a:cubicBezTo>
                    <a:pt x="30" y="28"/>
                    <a:pt x="31" y="28"/>
                    <a:pt x="32" y="28"/>
                  </a:cubicBezTo>
                  <a:cubicBezTo>
                    <a:pt x="32" y="28"/>
                    <a:pt x="32" y="27"/>
                    <a:pt x="32" y="27"/>
                  </a:cubicBezTo>
                  <a:cubicBezTo>
                    <a:pt x="33" y="26"/>
                    <a:pt x="33" y="24"/>
                    <a:pt x="33" y="24"/>
                  </a:cubicBezTo>
                  <a:cubicBezTo>
                    <a:pt x="33" y="23"/>
                    <a:pt x="33" y="23"/>
                    <a:pt x="33" y="22"/>
                  </a:cubicBezTo>
                  <a:cubicBezTo>
                    <a:pt x="33" y="22"/>
                    <a:pt x="33" y="22"/>
                    <a:pt x="33" y="22"/>
                  </a:cubicBezTo>
                  <a:cubicBezTo>
                    <a:pt x="33" y="21"/>
                    <a:pt x="33" y="21"/>
                    <a:pt x="3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3" name="Freeform 147"/>
            <p:cNvSpPr>
              <a:spLocks/>
            </p:cNvSpPr>
            <p:nvPr/>
          </p:nvSpPr>
          <p:spPr bwMode="auto">
            <a:xfrm>
              <a:off x="6143626" y="8005763"/>
              <a:ext cx="350838" cy="179388"/>
            </a:xfrm>
            <a:custGeom>
              <a:avLst/>
              <a:gdLst>
                <a:gd name="T0" fmla="*/ 24 w 66"/>
                <a:gd name="T1" fmla="*/ 33 h 34"/>
                <a:gd name="T2" fmla="*/ 27 w 66"/>
                <a:gd name="T3" fmla="*/ 31 h 34"/>
                <a:gd name="T4" fmla="*/ 26 w 66"/>
                <a:gd name="T5" fmla="*/ 30 h 34"/>
                <a:gd name="T6" fmla="*/ 27 w 66"/>
                <a:gd name="T7" fmla="*/ 25 h 34"/>
                <a:gd name="T8" fmla="*/ 31 w 66"/>
                <a:gd name="T9" fmla="*/ 23 h 34"/>
                <a:gd name="T10" fmla="*/ 43 w 66"/>
                <a:gd name="T11" fmla="*/ 19 h 34"/>
                <a:gd name="T12" fmla="*/ 49 w 66"/>
                <a:gd name="T13" fmla="*/ 15 h 34"/>
                <a:gd name="T14" fmla="*/ 52 w 66"/>
                <a:gd name="T15" fmla="*/ 15 h 34"/>
                <a:gd name="T16" fmla="*/ 54 w 66"/>
                <a:gd name="T17" fmla="*/ 16 h 34"/>
                <a:gd name="T18" fmla="*/ 57 w 66"/>
                <a:gd name="T19" fmla="*/ 14 h 34"/>
                <a:gd name="T20" fmla="*/ 59 w 66"/>
                <a:gd name="T21" fmla="*/ 13 h 34"/>
                <a:gd name="T22" fmla="*/ 60 w 66"/>
                <a:gd name="T23" fmla="*/ 13 h 34"/>
                <a:gd name="T24" fmla="*/ 61 w 66"/>
                <a:gd name="T25" fmla="*/ 12 h 34"/>
                <a:gd name="T26" fmla="*/ 62 w 66"/>
                <a:gd name="T27" fmla="*/ 11 h 34"/>
                <a:gd name="T28" fmla="*/ 64 w 66"/>
                <a:gd name="T29" fmla="*/ 11 h 34"/>
                <a:gd name="T30" fmla="*/ 65 w 66"/>
                <a:gd name="T31" fmla="*/ 10 h 34"/>
                <a:gd name="T32" fmla="*/ 66 w 66"/>
                <a:gd name="T33" fmla="*/ 10 h 34"/>
                <a:gd name="T34" fmla="*/ 62 w 66"/>
                <a:gd name="T35" fmla="*/ 7 h 34"/>
                <a:gd name="T36" fmla="*/ 54 w 66"/>
                <a:gd name="T37" fmla="*/ 3 h 34"/>
                <a:gd name="T38" fmla="*/ 45 w 66"/>
                <a:gd name="T39" fmla="*/ 0 h 34"/>
                <a:gd name="T40" fmla="*/ 31 w 66"/>
                <a:gd name="T41" fmla="*/ 3 h 34"/>
                <a:gd name="T42" fmla="*/ 22 w 66"/>
                <a:gd name="T43" fmla="*/ 3 h 34"/>
                <a:gd name="T44" fmla="*/ 16 w 66"/>
                <a:gd name="T45" fmla="*/ 3 h 34"/>
                <a:gd name="T46" fmla="*/ 10 w 66"/>
                <a:gd name="T47" fmla="*/ 4 h 34"/>
                <a:gd name="T48" fmla="*/ 10 w 66"/>
                <a:gd name="T49" fmla="*/ 4 h 34"/>
                <a:gd name="T50" fmla="*/ 8 w 66"/>
                <a:gd name="T51" fmla="*/ 7 h 34"/>
                <a:gd name="T52" fmla="*/ 7 w 66"/>
                <a:gd name="T53" fmla="*/ 7 h 34"/>
                <a:gd name="T54" fmla="*/ 4 w 66"/>
                <a:gd name="T55" fmla="*/ 10 h 34"/>
                <a:gd name="T56" fmla="*/ 1 w 66"/>
                <a:gd name="T57" fmla="*/ 16 h 34"/>
                <a:gd name="T58" fmla="*/ 0 w 66"/>
                <a:gd name="T59" fmla="*/ 18 h 34"/>
                <a:gd name="T60" fmla="*/ 1 w 66"/>
                <a:gd name="T61" fmla="*/ 18 h 34"/>
                <a:gd name="T62" fmla="*/ 2 w 66"/>
                <a:gd name="T63" fmla="*/ 19 h 34"/>
                <a:gd name="T64" fmla="*/ 4 w 66"/>
                <a:gd name="T65" fmla="*/ 20 h 34"/>
                <a:gd name="T66" fmla="*/ 11 w 66"/>
                <a:gd name="T67" fmla="*/ 22 h 34"/>
                <a:gd name="T68" fmla="*/ 12 w 66"/>
                <a:gd name="T69" fmla="*/ 22 h 34"/>
                <a:gd name="T70" fmla="*/ 17 w 66"/>
                <a:gd name="T71" fmla="*/ 23 h 34"/>
                <a:gd name="T72" fmla="*/ 17 w 66"/>
                <a:gd name="T73" fmla="*/ 23 h 34"/>
                <a:gd name="T74" fmla="*/ 17 w 66"/>
                <a:gd name="T75" fmla="*/ 24 h 34"/>
                <a:gd name="T76" fmla="*/ 17 w 66"/>
                <a:gd name="T77" fmla="*/ 24 h 34"/>
                <a:gd name="T78" fmla="*/ 17 w 66"/>
                <a:gd name="T79" fmla="*/ 24 h 34"/>
                <a:gd name="T80" fmla="*/ 17 w 66"/>
                <a:gd name="T81" fmla="*/ 24 h 34"/>
                <a:gd name="T82" fmla="*/ 17 w 66"/>
                <a:gd name="T83" fmla="*/ 25 h 34"/>
                <a:gd name="T84" fmla="*/ 17 w 66"/>
                <a:gd name="T85" fmla="*/ 25 h 34"/>
                <a:gd name="T86" fmla="*/ 17 w 66"/>
                <a:gd name="T87" fmla="*/ 25 h 34"/>
                <a:gd name="T88" fmla="*/ 17 w 66"/>
                <a:gd name="T89" fmla="*/ 26 h 34"/>
                <a:gd name="T90" fmla="*/ 17 w 66"/>
                <a:gd name="T91" fmla="*/ 26 h 34"/>
                <a:gd name="T92" fmla="*/ 17 w 66"/>
                <a:gd name="T93" fmla="*/ 27 h 34"/>
                <a:gd name="T94" fmla="*/ 17 w 66"/>
                <a:gd name="T95" fmla="*/ 28 h 34"/>
                <a:gd name="T96" fmla="*/ 17 w 66"/>
                <a:gd name="T97" fmla="*/ 29 h 34"/>
                <a:gd name="T98" fmla="*/ 17 w 66"/>
                <a:gd name="T99" fmla="*/ 29 h 34"/>
                <a:gd name="T100" fmla="*/ 17 w 66"/>
                <a:gd name="T101" fmla="*/ 29 h 34"/>
                <a:gd name="T102" fmla="*/ 17 w 66"/>
                <a:gd name="T103" fmla="*/ 29 h 34"/>
                <a:gd name="T104" fmla="*/ 20 w 66"/>
                <a:gd name="T105" fmla="*/ 30 h 34"/>
                <a:gd name="T106" fmla="*/ 21 w 66"/>
                <a:gd name="T107" fmla="*/ 34 h 34"/>
                <a:gd name="T108" fmla="*/ 24 w 66"/>
                <a:gd name="T10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34">
                  <a:moveTo>
                    <a:pt x="24" y="33"/>
                  </a:moveTo>
                  <a:cubicBezTo>
                    <a:pt x="25" y="32"/>
                    <a:pt x="26" y="31"/>
                    <a:pt x="27" y="31"/>
                  </a:cubicBezTo>
                  <a:cubicBezTo>
                    <a:pt x="27" y="31"/>
                    <a:pt x="27" y="30"/>
                    <a:pt x="26" y="30"/>
                  </a:cubicBezTo>
                  <a:cubicBezTo>
                    <a:pt x="26" y="29"/>
                    <a:pt x="26" y="27"/>
                    <a:pt x="27" y="25"/>
                  </a:cubicBezTo>
                  <a:cubicBezTo>
                    <a:pt x="28" y="24"/>
                    <a:pt x="29" y="23"/>
                    <a:pt x="31" y="23"/>
                  </a:cubicBezTo>
                  <a:cubicBezTo>
                    <a:pt x="38" y="23"/>
                    <a:pt x="42" y="22"/>
                    <a:pt x="43" y="19"/>
                  </a:cubicBezTo>
                  <a:cubicBezTo>
                    <a:pt x="43" y="15"/>
                    <a:pt x="48" y="15"/>
                    <a:pt x="49" y="15"/>
                  </a:cubicBezTo>
                  <a:cubicBezTo>
                    <a:pt x="50" y="15"/>
                    <a:pt x="51" y="15"/>
                    <a:pt x="52" y="15"/>
                  </a:cubicBezTo>
                  <a:cubicBezTo>
                    <a:pt x="53" y="15"/>
                    <a:pt x="54" y="16"/>
                    <a:pt x="54" y="16"/>
                  </a:cubicBezTo>
                  <a:cubicBezTo>
                    <a:pt x="55" y="15"/>
                    <a:pt x="56" y="15"/>
                    <a:pt x="57" y="14"/>
                  </a:cubicBezTo>
                  <a:cubicBezTo>
                    <a:pt x="57" y="14"/>
                    <a:pt x="58" y="13"/>
                    <a:pt x="59" y="13"/>
                  </a:cubicBezTo>
                  <a:cubicBezTo>
                    <a:pt x="59" y="13"/>
                    <a:pt x="59" y="13"/>
                    <a:pt x="60" y="13"/>
                  </a:cubicBezTo>
                  <a:cubicBezTo>
                    <a:pt x="60" y="12"/>
                    <a:pt x="61" y="12"/>
                    <a:pt x="61" y="12"/>
                  </a:cubicBezTo>
                  <a:cubicBezTo>
                    <a:pt x="62" y="12"/>
                    <a:pt x="62" y="11"/>
                    <a:pt x="62" y="11"/>
                  </a:cubicBezTo>
                  <a:cubicBezTo>
                    <a:pt x="63" y="11"/>
                    <a:pt x="63" y="11"/>
                    <a:pt x="64" y="11"/>
                  </a:cubicBezTo>
                  <a:cubicBezTo>
                    <a:pt x="64" y="11"/>
                    <a:pt x="65" y="11"/>
                    <a:pt x="65" y="10"/>
                  </a:cubicBezTo>
                  <a:cubicBezTo>
                    <a:pt x="66" y="10"/>
                    <a:pt x="66" y="10"/>
                    <a:pt x="66" y="10"/>
                  </a:cubicBezTo>
                  <a:cubicBezTo>
                    <a:pt x="66" y="9"/>
                    <a:pt x="65" y="8"/>
                    <a:pt x="62" y="7"/>
                  </a:cubicBezTo>
                  <a:cubicBezTo>
                    <a:pt x="60" y="6"/>
                    <a:pt x="57" y="5"/>
                    <a:pt x="54" y="3"/>
                  </a:cubicBezTo>
                  <a:cubicBezTo>
                    <a:pt x="52" y="1"/>
                    <a:pt x="49" y="0"/>
                    <a:pt x="45" y="0"/>
                  </a:cubicBezTo>
                  <a:cubicBezTo>
                    <a:pt x="39" y="0"/>
                    <a:pt x="33" y="2"/>
                    <a:pt x="31" y="3"/>
                  </a:cubicBezTo>
                  <a:cubicBezTo>
                    <a:pt x="29" y="4"/>
                    <a:pt x="25" y="4"/>
                    <a:pt x="22" y="3"/>
                  </a:cubicBezTo>
                  <a:cubicBezTo>
                    <a:pt x="20" y="3"/>
                    <a:pt x="18" y="3"/>
                    <a:pt x="16" y="3"/>
                  </a:cubicBezTo>
                  <a:cubicBezTo>
                    <a:pt x="14" y="3"/>
                    <a:pt x="12" y="3"/>
                    <a:pt x="10" y="4"/>
                  </a:cubicBezTo>
                  <a:cubicBezTo>
                    <a:pt x="10" y="4"/>
                    <a:pt x="10" y="4"/>
                    <a:pt x="10" y="4"/>
                  </a:cubicBezTo>
                  <a:cubicBezTo>
                    <a:pt x="10" y="5"/>
                    <a:pt x="9" y="6"/>
                    <a:pt x="8" y="7"/>
                  </a:cubicBezTo>
                  <a:cubicBezTo>
                    <a:pt x="8" y="7"/>
                    <a:pt x="8" y="7"/>
                    <a:pt x="7" y="7"/>
                  </a:cubicBezTo>
                  <a:cubicBezTo>
                    <a:pt x="6" y="8"/>
                    <a:pt x="5" y="9"/>
                    <a:pt x="4" y="10"/>
                  </a:cubicBezTo>
                  <a:cubicBezTo>
                    <a:pt x="2" y="12"/>
                    <a:pt x="1" y="15"/>
                    <a:pt x="1" y="16"/>
                  </a:cubicBezTo>
                  <a:cubicBezTo>
                    <a:pt x="1" y="17"/>
                    <a:pt x="0" y="17"/>
                    <a:pt x="0" y="18"/>
                  </a:cubicBezTo>
                  <a:cubicBezTo>
                    <a:pt x="1" y="18"/>
                    <a:pt x="1" y="18"/>
                    <a:pt x="1" y="18"/>
                  </a:cubicBezTo>
                  <a:cubicBezTo>
                    <a:pt x="1" y="18"/>
                    <a:pt x="2" y="18"/>
                    <a:pt x="2" y="19"/>
                  </a:cubicBezTo>
                  <a:cubicBezTo>
                    <a:pt x="3" y="19"/>
                    <a:pt x="3" y="19"/>
                    <a:pt x="4" y="20"/>
                  </a:cubicBezTo>
                  <a:cubicBezTo>
                    <a:pt x="6" y="21"/>
                    <a:pt x="9" y="22"/>
                    <a:pt x="11" y="22"/>
                  </a:cubicBezTo>
                  <a:cubicBezTo>
                    <a:pt x="12" y="22"/>
                    <a:pt x="12" y="22"/>
                    <a:pt x="12" y="22"/>
                  </a:cubicBezTo>
                  <a:cubicBezTo>
                    <a:pt x="13" y="22"/>
                    <a:pt x="15" y="22"/>
                    <a:pt x="17" y="23"/>
                  </a:cubicBezTo>
                  <a:cubicBezTo>
                    <a:pt x="17" y="23"/>
                    <a:pt x="17" y="23"/>
                    <a:pt x="17" y="23"/>
                  </a:cubicBezTo>
                  <a:cubicBezTo>
                    <a:pt x="17" y="23"/>
                    <a:pt x="17" y="24"/>
                    <a:pt x="17" y="24"/>
                  </a:cubicBezTo>
                  <a:cubicBezTo>
                    <a:pt x="17" y="24"/>
                    <a:pt x="17" y="24"/>
                    <a:pt x="17" y="24"/>
                  </a:cubicBezTo>
                  <a:cubicBezTo>
                    <a:pt x="17" y="24"/>
                    <a:pt x="17" y="24"/>
                    <a:pt x="17" y="24"/>
                  </a:cubicBezTo>
                  <a:cubicBezTo>
                    <a:pt x="17" y="24"/>
                    <a:pt x="17" y="24"/>
                    <a:pt x="17" y="24"/>
                  </a:cubicBezTo>
                  <a:cubicBezTo>
                    <a:pt x="17" y="24"/>
                    <a:pt x="17" y="25"/>
                    <a:pt x="17" y="25"/>
                  </a:cubicBezTo>
                  <a:cubicBezTo>
                    <a:pt x="17" y="25"/>
                    <a:pt x="17" y="25"/>
                    <a:pt x="17" y="25"/>
                  </a:cubicBezTo>
                  <a:cubicBezTo>
                    <a:pt x="17" y="25"/>
                    <a:pt x="17" y="25"/>
                    <a:pt x="17" y="25"/>
                  </a:cubicBezTo>
                  <a:cubicBezTo>
                    <a:pt x="17" y="26"/>
                    <a:pt x="17" y="26"/>
                    <a:pt x="17" y="26"/>
                  </a:cubicBezTo>
                  <a:cubicBezTo>
                    <a:pt x="17" y="26"/>
                    <a:pt x="17" y="26"/>
                    <a:pt x="17" y="26"/>
                  </a:cubicBezTo>
                  <a:cubicBezTo>
                    <a:pt x="17" y="27"/>
                    <a:pt x="17" y="27"/>
                    <a:pt x="17" y="27"/>
                  </a:cubicBezTo>
                  <a:cubicBezTo>
                    <a:pt x="17" y="27"/>
                    <a:pt x="17" y="28"/>
                    <a:pt x="17" y="28"/>
                  </a:cubicBezTo>
                  <a:cubicBezTo>
                    <a:pt x="17" y="28"/>
                    <a:pt x="17" y="29"/>
                    <a:pt x="17" y="29"/>
                  </a:cubicBezTo>
                  <a:cubicBezTo>
                    <a:pt x="17" y="29"/>
                    <a:pt x="17" y="29"/>
                    <a:pt x="17" y="29"/>
                  </a:cubicBezTo>
                  <a:cubicBezTo>
                    <a:pt x="17" y="29"/>
                    <a:pt x="17" y="29"/>
                    <a:pt x="17" y="29"/>
                  </a:cubicBezTo>
                  <a:cubicBezTo>
                    <a:pt x="17" y="29"/>
                    <a:pt x="17" y="29"/>
                    <a:pt x="17" y="29"/>
                  </a:cubicBezTo>
                  <a:cubicBezTo>
                    <a:pt x="18" y="29"/>
                    <a:pt x="19" y="30"/>
                    <a:pt x="20" y="30"/>
                  </a:cubicBezTo>
                  <a:cubicBezTo>
                    <a:pt x="21" y="31"/>
                    <a:pt x="21" y="33"/>
                    <a:pt x="21" y="34"/>
                  </a:cubicBezTo>
                  <a:lnTo>
                    <a:pt x="2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4" name="Freeform 148"/>
            <p:cNvSpPr>
              <a:spLocks/>
            </p:cNvSpPr>
            <p:nvPr/>
          </p:nvSpPr>
          <p:spPr bwMode="auto">
            <a:xfrm>
              <a:off x="6102351" y="8105775"/>
              <a:ext cx="122238" cy="68263"/>
            </a:xfrm>
            <a:custGeom>
              <a:avLst/>
              <a:gdLst>
                <a:gd name="T0" fmla="*/ 23 w 23"/>
                <a:gd name="T1" fmla="*/ 6 h 13"/>
                <a:gd name="T2" fmla="*/ 23 w 23"/>
                <a:gd name="T3" fmla="*/ 6 h 13"/>
                <a:gd name="T4" fmla="*/ 23 w 23"/>
                <a:gd name="T5" fmla="*/ 6 h 13"/>
                <a:gd name="T6" fmla="*/ 23 w 23"/>
                <a:gd name="T7" fmla="*/ 6 h 13"/>
                <a:gd name="T8" fmla="*/ 23 w 23"/>
                <a:gd name="T9" fmla="*/ 5 h 13"/>
                <a:gd name="T10" fmla="*/ 23 w 23"/>
                <a:gd name="T11" fmla="*/ 5 h 13"/>
                <a:gd name="T12" fmla="*/ 23 w 23"/>
                <a:gd name="T13" fmla="*/ 5 h 13"/>
                <a:gd name="T14" fmla="*/ 20 w 23"/>
                <a:gd name="T15" fmla="*/ 5 h 13"/>
                <a:gd name="T16" fmla="*/ 19 w 23"/>
                <a:gd name="T17" fmla="*/ 5 h 13"/>
                <a:gd name="T18" fmla="*/ 11 w 23"/>
                <a:gd name="T19" fmla="*/ 2 h 13"/>
                <a:gd name="T20" fmla="*/ 9 w 23"/>
                <a:gd name="T21" fmla="*/ 1 h 13"/>
                <a:gd name="T22" fmla="*/ 8 w 23"/>
                <a:gd name="T23" fmla="*/ 1 h 13"/>
                <a:gd name="T24" fmla="*/ 7 w 23"/>
                <a:gd name="T25" fmla="*/ 0 h 13"/>
                <a:gd name="T26" fmla="*/ 6 w 23"/>
                <a:gd name="T27" fmla="*/ 0 h 13"/>
                <a:gd name="T28" fmla="*/ 6 w 23"/>
                <a:gd name="T29" fmla="*/ 0 h 13"/>
                <a:gd name="T30" fmla="*/ 6 w 23"/>
                <a:gd name="T31" fmla="*/ 1 h 13"/>
                <a:gd name="T32" fmla="*/ 6 w 23"/>
                <a:gd name="T33" fmla="*/ 1 h 13"/>
                <a:gd name="T34" fmla="*/ 5 w 23"/>
                <a:gd name="T35" fmla="*/ 1 h 13"/>
                <a:gd name="T36" fmla="*/ 5 w 23"/>
                <a:gd name="T37" fmla="*/ 1 h 13"/>
                <a:gd name="T38" fmla="*/ 5 w 23"/>
                <a:gd name="T39" fmla="*/ 1 h 13"/>
                <a:gd name="T40" fmla="*/ 4 w 23"/>
                <a:gd name="T41" fmla="*/ 2 h 13"/>
                <a:gd name="T42" fmla="*/ 4 w 23"/>
                <a:gd name="T43" fmla="*/ 2 h 13"/>
                <a:gd name="T44" fmla="*/ 3 w 23"/>
                <a:gd name="T45" fmla="*/ 3 h 13"/>
                <a:gd name="T46" fmla="*/ 3 w 23"/>
                <a:gd name="T47" fmla="*/ 3 h 13"/>
                <a:gd name="T48" fmla="*/ 2 w 23"/>
                <a:gd name="T49" fmla="*/ 4 h 13"/>
                <a:gd name="T50" fmla="*/ 1 w 23"/>
                <a:gd name="T51" fmla="*/ 5 h 13"/>
                <a:gd name="T52" fmla="*/ 0 w 23"/>
                <a:gd name="T53" fmla="*/ 6 h 13"/>
                <a:gd name="T54" fmla="*/ 0 w 23"/>
                <a:gd name="T55" fmla="*/ 6 h 13"/>
                <a:gd name="T56" fmla="*/ 20 w 23"/>
                <a:gd name="T57" fmla="*/ 13 h 13"/>
                <a:gd name="T58" fmla="*/ 23 w 23"/>
                <a:gd name="T59" fmla="*/ 12 h 13"/>
                <a:gd name="T60" fmla="*/ 23 w 23"/>
                <a:gd name="T61" fmla="*/ 11 h 13"/>
                <a:gd name="T62" fmla="*/ 23 w 23"/>
                <a:gd name="T63" fmla="*/ 10 h 13"/>
                <a:gd name="T64" fmla="*/ 23 w 23"/>
                <a:gd name="T65" fmla="*/ 9 h 13"/>
                <a:gd name="T66" fmla="*/ 23 w 23"/>
                <a:gd name="T67" fmla="*/ 8 h 13"/>
                <a:gd name="T68" fmla="*/ 23 w 23"/>
                <a:gd name="T69" fmla="*/ 8 h 13"/>
                <a:gd name="T70" fmla="*/ 23 w 23"/>
                <a:gd name="T71" fmla="*/ 7 h 13"/>
                <a:gd name="T72" fmla="*/ 23 w 23"/>
                <a:gd name="T73" fmla="*/ 7 h 13"/>
                <a:gd name="T74" fmla="*/ 23 w 23"/>
                <a:gd name="T75" fmla="*/ 7 h 13"/>
                <a:gd name="T76" fmla="*/ 23 w 23"/>
                <a:gd name="T7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13">
                  <a:moveTo>
                    <a:pt x="23" y="6"/>
                  </a:moveTo>
                  <a:cubicBezTo>
                    <a:pt x="23" y="6"/>
                    <a:pt x="23" y="6"/>
                    <a:pt x="23" y="6"/>
                  </a:cubicBezTo>
                  <a:cubicBezTo>
                    <a:pt x="23" y="6"/>
                    <a:pt x="23" y="6"/>
                    <a:pt x="23" y="6"/>
                  </a:cubicBezTo>
                  <a:cubicBezTo>
                    <a:pt x="23" y="6"/>
                    <a:pt x="23" y="6"/>
                    <a:pt x="23" y="6"/>
                  </a:cubicBezTo>
                  <a:cubicBezTo>
                    <a:pt x="23" y="6"/>
                    <a:pt x="23" y="6"/>
                    <a:pt x="23" y="5"/>
                  </a:cubicBezTo>
                  <a:cubicBezTo>
                    <a:pt x="23" y="5"/>
                    <a:pt x="23" y="5"/>
                    <a:pt x="23" y="5"/>
                  </a:cubicBezTo>
                  <a:cubicBezTo>
                    <a:pt x="23" y="5"/>
                    <a:pt x="23" y="5"/>
                    <a:pt x="23" y="5"/>
                  </a:cubicBezTo>
                  <a:cubicBezTo>
                    <a:pt x="22" y="5"/>
                    <a:pt x="22" y="5"/>
                    <a:pt x="20" y="5"/>
                  </a:cubicBezTo>
                  <a:cubicBezTo>
                    <a:pt x="19" y="5"/>
                    <a:pt x="19" y="5"/>
                    <a:pt x="19" y="5"/>
                  </a:cubicBezTo>
                  <a:cubicBezTo>
                    <a:pt x="16" y="5"/>
                    <a:pt x="14" y="4"/>
                    <a:pt x="11" y="2"/>
                  </a:cubicBezTo>
                  <a:cubicBezTo>
                    <a:pt x="10" y="2"/>
                    <a:pt x="10" y="2"/>
                    <a:pt x="9" y="1"/>
                  </a:cubicBezTo>
                  <a:cubicBezTo>
                    <a:pt x="9" y="1"/>
                    <a:pt x="8" y="1"/>
                    <a:pt x="8" y="1"/>
                  </a:cubicBezTo>
                  <a:cubicBezTo>
                    <a:pt x="8" y="1"/>
                    <a:pt x="7" y="1"/>
                    <a:pt x="7" y="0"/>
                  </a:cubicBezTo>
                  <a:cubicBezTo>
                    <a:pt x="7" y="0"/>
                    <a:pt x="6" y="0"/>
                    <a:pt x="6" y="0"/>
                  </a:cubicBezTo>
                  <a:cubicBezTo>
                    <a:pt x="6" y="0"/>
                    <a:pt x="6" y="0"/>
                    <a:pt x="6" y="0"/>
                  </a:cubicBezTo>
                  <a:cubicBezTo>
                    <a:pt x="6" y="1"/>
                    <a:pt x="6" y="1"/>
                    <a:pt x="6" y="1"/>
                  </a:cubicBezTo>
                  <a:cubicBezTo>
                    <a:pt x="6" y="1"/>
                    <a:pt x="6" y="1"/>
                    <a:pt x="6" y="1"/>
                  </a:cubicBezTo>
                  <a:cubicBezTo>
                    <a:pt x="6" y="1"/>
                    <a:pt x="6" y="1"/>
                    <a:pt x="5" y="1"/>
                  </a:cubicBezTo>
                  <a:cubicBezTo>
                    <a:pt x="5" y="1"/>
                    <a:pt x="5" y="1"/>
                    <a:pt x="5" y="1"/>
                  </a:cubicBezTo>
                  <a:cubicBezTo>
                    <a:pt x="5" y="1"/>
                    <a:pt x="5" y="1"/>
                    <a:pt x="5" y="1"/>
                  </a:cubicBezTo>
                  <a:cubicBezTo>
                    <a:pt x="5" y="2"/>
                    <a:pt x="5" y="2"/>
                    <a:pt x="4" y="2"/>
                  </a:cubicBezTo>
                  <a:cubicBezTo>
                    <a:pt x="4" y="2"/>
                    <a:pt x="4" y="2"/>
                    <a:pt x="4" y="2"/>
                  </a:cubicBezTo>
                  <a:cubicBezTo>
                    <a:pt x="4" y="2"/>
                    <a:pt x="3" y="3"/>
                    <a:pt x="3" y="3"/>
                  </a:cubicBezTo>
                  <a:cubicBezTo>
                    <a:pt x="3" y="3"/>
                    <a:pt x="3" y="3"/>
                    <a:pt x="3" y="3"/>
                  </a:cubicBezTo>
                  <a:cubicBezTo>
                    <a:pt x="2" y="3"/>
                    <a:pt x="2" y="4"/>
                    <a:pt x="2" y="4"/>
                  </a:cubicBezTo>
                  <a:cubicBezTo>
                    <a:pt x="2" y="4"/>
                    <a:pt x="1" y="4"/>
                    <a:pt x="1" y="5"/>
                  </a:cubicBezTo>
                  <a:cubicBezTo>
                    <a:pt x="1" y="5"/>
                    <a:pt x="1" y="5"/>
                    <a:pt x="0" y="6"/>
                  </a:cubicBezTo>
                  <a:cubicBezTo>
                    <a:pt x="0" y="6"/>
                    <a:pt x="0" y="6"/>
                    <a:pt x="0" y="6"/>
                  </a:cubicBezTo>
                  <a:cubicBezTo>
                    <a:pt x="4" y="9"/>
                    <a:pt x="17" y="13"/>
                    <a:pt x="20" y="13"/>
                  </a:cubicBezTo>
                  <a:cubicBezTo>
                    <a:pt x="21" y="13"/>
                    <a:pt x="22" y="12"/>
                    <a:pt x="23" y="12"/>
                  </a:cubicBezTo>
                  <a:cubicBezTo>
                    <a:pt x="23" y="11"/>
                    <a:pt x="23" y="11"/>
                    <a:pt x="23" y="11"/>
                  </a:cubicBezTo>
                  <a:cubicBezTo>
                    <a:pt x="23" y="10"/>
                    <a:pt x="23" y="10"/>
                    <a:pt x="23" y="10"/>
                  </a:cubicBezTo>
                  <a:cubicBezTo>
                    <a:pt x="23" y="10"/>
                    <a:pt x="23" y="9"/>
                    <a:pt x="23" y="9"/>
                  </a:cubicBezTo>
                  <a:cubicBezTo>
                    <a:pt x="23" y="9"/>
                    <a:pt x="23" y="9"/>
                    <a:pt x="23" y="8"/>
                  </a:cubicBezTo>
                  <a:cubicBezTo>
                    <a:pt x="23" y="8"/>
                    <a:pt x="23" y="8"/>
                    <a:pt x="23" y="8"/>
                  </a:cubicBezTo>
                  <a:cubicBezTo>
                    <a:pt x="23" y="8"/>
                    <a:pt x="23" y="8"/>
                    <a:pt x="23" y="7"/>
                  </a:cubicBezTo>
                  <a:cubicBezTo>
                    <a:pt x="23" y="7"/>
                    <a:pt x="23" y="7"/>
                    <a:pt x="23" y="7"/>
                  </a:cubicBezTo>
                  <a:cubicBezTo>
                    <a:pt x="23" y="7"/>
                    <a:pt x="23" y="7"/>
                    <a:pt x="23" y="7"/>
                  </a:cubicBezTo>
                  <a:cubicBezTo>
                    <a:pt x="23" y="6"/>
                    <a:pt x="23" y="6"/>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5" name="Freeform 149"/>
            <p:cNvSpPr>
              <a:spLocks noEditPoints="1"/>
            </p:cNvSpPr>
            <p:nvPr/>
          </p:nvSpPr>
          <p:spPr bwMode="auto">
            <a:xfrm>
              <a:off x="3024188" y="3449638"/>
              <a:ext cx="5140325" cy="2833688"/>
            </a:xfrm>
            <a:custGeom>
              <a:avLst/>
              <a:gdLst>
                <a:gd name="T0" fmla="*/ 174 w 967"/>
                <a:gd name="T1" fmla="*/ 425 h 541"/>
                <a:gd name="T2" fmla="*/ 521 w 967"/>
                <a:gd name="T3" fmla="*/ 440 h 541"/>
                <a:gd name="T4" fmla="*/ 538 w 967"/>
                <a:gd name="T5" fmla="*/ 452 h 541"/>
                <a:gd name="T6" fmla="*/ 558 w 967"/>
                <a:gd name="T7" fmla="*/ 457 h 541"/>
                <a:gd name="T8" fmla="*/ 624 w 967"/>
                <a:gd name="T9" fmla="*/ 460 h 541"/>
                <a:gd name="T10" fmla="*/ 666 w 967"/>
                <a:gd name="T11" fmla="*/ 532 h 541"/>
                <a:gd name="T12" fmla="*/ 702 w 967"/>
                <a:gd name="T13" fmla="*/ 530 h 541"/>
                <a:gd name="T14" fmla="*/ 745 w 967"/>
                <a:gd name="T15" fmla="*/ 504 h 541"/>
                <a:gd name="T16" fmla="*/ 809 w 967"/>
                <a:gd name="T17" fmla="*/ 470 h 541"/>
                <a:gd name="T18" fmla="*/ 831 w 967"/>
                <a:gd name="T19" fmla="*/ 475 h 541"/>
                <a:gd name="T20" fmla="*/ 868 w 967"/>
                <a:gd name="T21" fmla="*/ 492 h 541"/>
                <a:gd name="T22" fmla="*/ 856 w 967"/>
                <a:gd name="T23" fmla="*/ 522 h 541"/>
                <a:gd name="T24" fmla="*/ 914 w 967"/>
                <a:gd name="T25" fmla="*/ 481 h 541"/>
                <a:gd name="T26" fmla="*/ 854 w 967"/>
                <a:gd name="T27" fmla="*/ 467 h 541"/>
                <a:gd name="T28" fmla="*/ 823 w 967"/>
                <a:gd name="T29" fmla="*/ 443 h 541"/>
                <a:gd name="T30" fmla="*/ 960 w 967"/>
                <a:gd name="T31" fmla="*/ 392 h 541"/>
                <a:gd name="T32" fmla="*/ 921 w 967"/>
                <a:gd name="T33" fmla="*/ 372 h 541"/>
                <a:gd name="T34" fmla="*/ 888 w 967"/>
                <a:gd name="T35" fmla="*/ 329 h 541"/>
                <a:gd name="T36" fmla="*/ 874 w 967"/>
                <a:gd name="T37" fmla="*/ 280 h 541"/>
                <a:gd name="T38" fmla="*/ 842 w 967"/>
                <a:gd name="T39" fmla="*/ 299 h 541"/>
                <a:gd name="T40" fmla="*/ 807 w 967"/>
                <a:gd name="T41" fmla="*/ 267 h 541"/>
                <a:gd name="T42" fmla="*/ 756 w 967"/>
                <a:gd name="T43" fmla="*/ 234 h 541"/>
                <a:gd name="T44" fmla="*/ 714 w 967"/>
                <a:gd name="T45" fmla="*/ 258 h 541"/>
                <a:gd name="T46" fmla="*/ 705 w 967"/>
                <a:gd name="T47" fmla="*/ 386 h 541"/>
                <a:gd name="T48" fmla="*/ 683 w 967"/>
                <a:gd name="T49" fmla="*/ 409 h 541"/>
                <a:gd name="T50" fmla="*/ 588 w 967"/>
                <a:gd name="T51" fmla="*/ 326 h 541"/>
                <a:gd name="T52" fmla="*/ 537 w 967"/>
                <a:gd name="T53" fmla="*/ 295 h 541"/>
                <a:gd name="T54" fmla="*/ 568 w 967"/>
                <a:gd name="T55" fmla="*/ 215 h 541"/>
                <a:gd name="T56" fmla="*/ 594 w 967"/>
                <a:gd name="T57" fmla="*/ 200 h 541"/>
                <a:gd name="T58" fmla="*/ 622 w 967"/>
                <a:gd name="T59" fmla="*/ 163 h 541"/>
                <a:gd name="T60" fmla="*/ 667 w 967"/>
                <a:gd name="T61" fmla="*/ 147 h 541"/>
                <a:gd name="T62" fmla="*/ 674 w 967"/>
                <a:gd name="T63" fmla="*/ 105 h 541"/>
                <a:gd name="T64" fmla="*/ 630 w 967"/>
                <a:gd name="T65" fmla="*/ 113 h 541"/>
                <a:gd name="T66" fmla="*/ 606 w 967"/>
                <a:gd name="T67" fmla="*/ 143 h 541"/>
                <a:gd name="T68" fmla="*/ 570 w 967"/>
                <a:gd name="T69" fmla="*/ 111 h 541"/>
                <a:gd name="T70" fmla="*/ 555 w 967"/>
                <a:gd name="T71" fmla="*/ 79 h 541"/>
                <a:gd name="T72" fmla="*/ 538 w 967"/>
                <a:gd name="T73" fmla="*/ 34 h 541"/>
                <a:gd name="T74" fmla="*/ 519 w 967"/>
                <a:gd name="T75" fmla="*/ 3 h 541"/>
                <a:gd name="T76" fmla="*/ 517 w 967"/>
                <a:gd name="T77" fmla="*/ 62 h 541"/>
                <a:gd name="T78" fmla="*/ 528 w 967"/>
                <a:gd name="T79" fmla="*/ 112 h 541"/>
                <a:gd name="T80" fmla="*/ 505 w 967"/>
                <a:gd name="T81" fmla="*/ 135 h 541"/>
                <a:gd name="T82" fmla="*/ 521 w 967"/>
                <a:gd name="T83" fmla="*/ 106 h 541"/>
                <a:gd name="T84" fmla="*/ 476 w 967"/>
                <a:gd name="T85" fmla="*/ 108 h 541"/>
                <a:gd name="T86" fmla="*/ 426 w 967"/>
                <a:gd name="T87" fmla="*/ 127 h 541"/>
                <a:gd name="T88" fmla="*/ 399 w 967"/>
                <a:gd name="T89" fmla="*/ 116 h 541"/>
                <a:gd name="T90" fmla="*/ 363 w 967"/>
                <a:gd name="T91" fmla="*/ 134 h 541"/>
                <a:gd name="T92" fmla="*/ 257 w 967"/>
                <a:gd name="T93" fmla="*/ 105 h 541"/>
                <a:gd name="T94" fmla="*/ 147 w 967"/>
                <a:gd name="T95" fmla="*/ 76 h 541"/>
                <a:gd name="T96" fmla="*/ 97 w 967"/>
                <a:gd name="T97" fmla="*/ 108 h 541"/>
                <a:gd name="T98" fmla="*/ 92 w 967"/>
                <a:gd name="T99" fmla="*/ 99 h 541"/>
                <a:gd name="T100" fmla="*/ 20 w 967"/>
                <a:gd name="T101" fmla="*/ 99 h 541"/>
                <a:gd name="T102" fmla="*/ 18 w 967"/>
                <a:gd name="T103" fmla="*/ 265 h 541"/>
                <a:gd name="T104" fmla="*/ 35 w 967"/>
                <a:gd name="T105" fmla="*/ 284 h 541"/>
                <a:gd name="T106" fmla="*/ 52 w 967"/>
                <a:gd name="T107" fmla="*/ 283 h 541"/>
                <a:gd name="T108" fmla="*/ 70 w 967"/>
                <a:gd name="T109" fmla="*/ 283 h 541"/>
                <a:gd name="T110" fmla="*/ 102 w 967"/>
                <a:gd name="T111" fmla="*/ 326 h 541"/>
                <a:gd name="T112" fmla="*/ 126 w 967"/>
                <a:gd name="T113" fmla="*/ 350 h 541"/>
                <a:gd name="T114" fmla="*/ 122 w 967"/>
                <a:gd name="T115" fmla="*/ 378 h 541"/>
                <a:gd name="T116" fmla="*/ 475 w 967"/>
                <a:gd name="T117" fmla="*/ 379 h 541"/>
                <a:gd name="T118" fmla="*/ 353 w 967"/>
                <a:gd name="T119" fmla="*/ 231 h 541"/>
                <a:gd name="T120" fmla="*/ 246 w 967"/>
                <a:gd name="T121" fmla="*/ 150 h 541"/>
                <a:gd name="T122" fmla="*/ 245 w 967"/>
                <a:gd name="T123" fmla="*/ 179 h 541"/>
                <a:gd name="T124" fmla="*/ 202 w 967"/>
                <a:gd name="T125" fmla="*/ 18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7" h="541">
                  <a:moveTo>
                    <a:pt x="137" y="390"/>
                  </a:moveTo>
                  <a:cubicBezTo>
                    <a:pt x="137" y="390"/>
                    <a:pt x="138" y="390"/>
                    <a:pt x="138" y="390"/>
                  </a:cubicBezTo>
                  <a:cubicBezTo>
                    <a:pt x="139" y="389"/>
                    <a:pt x="139" y="389"/>
                    <a:pt x="140" y="389"/>
                  </a:cubicBezTo>
                  <a:cubicBezTo>
                    <a:pt x="141" y="389"/>
                    <a:pt x="142" y="389"/>
                    <a:pt x="143" y="390"/>
                  </a:cubicBezTo>
                  <a:cubicBezTo>
                    <a:pt x="144" y="390"/>
                    <a:pt x="144" y="391"/>
                    <a:pt x="145" y="392"/>
                  </a:cubicBezTo>
                  <a:cubicBezTo>
                    <a:pt x="147" y="393"/>
                    <a:pt x="148" y="395"/>
                    <a:pt x="149" y="395"/>
                  </a:cubicBezTo>
                  <a:cubicBezTo>
                    <a:pt x="150" y="396"/>
                    <a:pt x="150" y="396"/>
                    <a:pt x="151" y="397"/>
                  </a:cubicBezTo>
                  <a:cubicBezTo>
                    <a:pt x="152" y="398"/>
                    <a:pt x="152" y="399"/>
                    <a:pt x="152" y="400"/>
                  </a:cubicBezTo>
                  <a:cubicBezTo>
                    <a:pt x="152" y="400"/>
                    <a:pt x="152" y="401"/>
                    <a:pt x="151" y="402"/>
                  </a:cubicBezTo>
                  <a:cubicBezTo>
                    <a:pt x="151" y="402"/>
                    <a:pt x="150" y="402"/>
                    <a:pt x="149" y="402"/>
                  </a:cubicBezTo>
                  <a:cubicBezTo>
                    <a:pt x="148" y="402"/>
                    <a:pt x="148" y="402"/>
                    <a:pt x="148" y="403"/>
                  </a:cubicBezTo>
                  <a:cubicBezTo>
                    <a:pt x="147" y="403"/>
                    <a:pt x="147" y="404"/>
                    <a:pt x="147" y="404"/>
                  </a:cubicBezTo>
                  <a:cubicBezTo>
                    <a:pt x="147" y="405"/>
                    <a:pt x="147" y="406"/>
                    <a:pt x="148" y="406"/>
                  </a:cubicBezTo>
                  <a:cubicBezTo>
                    <a:pt x="148" y="407"/>
                    <a:pt x="148" y="407"/>
                    <a:pt x="149" y="407"/>
                  </a:cubicBezTo>
                  <a:cubicBezTo>
                    <a:pt x="149" y="407"/>
                    <a:pt x="150" y="407"/>
                    <a:pt x="151" y="408"/>
                  </a:cubicBezTo>
                  <a:cubicBezTo>
                    <a:pt x="151" y="408"/>
                    <a:pt x="151" y="409"/>
                    <a:pt x="152" y="409"/>
                  </a:cubicBezTo>
                  <a:cubicBezTo>
                    <a:pt x="152" y="410"/>
                    <a:pt x="152" y="412"/>
                    <a:pt x="152" y="413"/>
                  </a:cubicBezTo>
                  <a:cubicBezTo>
                    <a:pt x="152" y="413"/>
                    <a:pt x="152" y="414"/>
                    <a:pt x="152" y="414"/>
                  </a:cubicBezTo>
                  <a:cubicBezTo>
                    <a:pt x="152" y="414"/>
                    <a:pt x="152" y="414"/>
                    <a:pt x="152" y="414"/>
                  </a:cubicBezTo>
                  <a:cubicBezTo>
                    <a:pt x="152" y="414"/>
                    <a:pt x="152" y="414"/>
                    <a:pt x="152" y="414"/>
                  </a:cubicBezTo>
                  <a:cubicBezTo>
                    <a:pt x="153" y="415"/>
                    <a:pt x="153" y="415"/>
                    <a:pt x="153" y="415"/>
                  </a:cubicBezTo>
                  <a:cubicBezTo>
                    <a:pt x="153" y="415"/>
                    <a:pt x="154" y="416"/>
                    <a:pt x="155" y="416"/>
                  </a:cubicBezTo>
                  <a:cubicBezTo>
                    <a:pt x="157" y="417"/>
                    <a:pt x="160" y="418"/>
                    <a:pt x="162" y="418"/>
                  </a:cubicBezTo>
                  <a:cubicBezTo>
                    <a:pt x="162" y="418"/>
                    <a:pt x="162" y="417"/>
                    <a:pt x="163" y="417"/>
                  </a:cubicBezTo>
                  <a:cubicBezTo>
                    <a:pt x="163" y="417"/>
                    <a:pt x="164" y="417"/>
                    <a:pt x="164" y="417"/>
                  </a:cubicBezTo>
                  <a:cubicBezTo>
                    <a:pt x="166" y="417"/>
                    <a:pt x="167" y="418"/>
                    <a:pt x="169" y="419"/>
                  </a:cubicBezTo>
                  <a:cubicBezTo>
                    <a:pt x="170" y="420"/>
                    <a:pt x="171" y="421"/>
                    <a:pt x="172" y="423"/>
                  </a:cubicBezTo>
                  <a:cubicBezTo>
                    <a:pt x="172" y="423"/>
                    <a:pt x="173" y="424"/>
                    <a:pt x="174" y="425"/>
                  </a:cubicBezTo>
                  <a:cubicBezTo>
                    <a:pt x="176" y="425"/>
                    <a:pt x="177" y="426"/>
                    <a:pt x="178" y="426"/>
                  </a:cubicBezTo>
                  <a:cubicBezTo>
                    <a:pt x="179" y="426"/>
                    <a:pt x="180" y="426"/>
                    <a:pt x="180" y="425"/>
                  </a:cubicBezTo>
                  <a:cubicBezTo>
                    <a:pt x="180" y="425"/>
                    <a:pt x="181" y="425"/>
                    <a:pt x="181" y="425"/>
                  </a:cubicBezTo>
                  <a:cubicBezTo>
                    <a:pt x="182" y="425"/>
                    <a:pt x="183" y="425"/>
                    <a:pt x="183" y="426"/>
                  </a:cubicBezTo>
                  <a:cubicBezTo>
                    <a:pt x="184" y="426"/>
                    <a:pt x="184" y="427"/>
                    <a:pt x="184" y="428"/>
                  </a:cubicBezTo>
                  <a:cubicBezTo>
                    <a:pt x="185" y="429"/>
                    <a:pt x="186" y="431"/>
                    <a:pt x="186" y="433"/>
                  </a:cubicBezTo>
                  <a:cubicBezTo>
                    <a:pt x="186" y="433"/>
                    <a:pt x="186" y="433"/>
                    <a:pt x="186" y="434"/>
                  </a:cubicBezTo>
                  <a:cubicBezTo>
                    <a:pt x="186" y="434"/>
                    <a:pt x="187" y="434"/>
                    <a:pt x="188" y="434"/>
                  </a:cubicBezTo>
                  <a:cubicBezTo>
                    <a:pt x="189" y="434"/>
                    <a:pt x="191" y="433"/>
                    <a:pt x="193" y="433"/>
                  </a:cubicBezTo>
                  <a:cubicBezTo>
                    <a:pt x="194" y="433"/>
                    <a:pt x="194" y="433"/>
                    <a:pt x="194" y="433"/>
                  </a:cubicBezTo>
                  <a:cubicBezTo>
                    <a:pt x="195" y="433"/>
                    <a:pt x="196" y="434"/>
                    <a:pt x="197" y="434"/>
                  </a:cubicBezTo>
                  <a:cubicBezTo>
                    <a:pt x="198" y="435"/>
                    <a:pt x="198" y="436"/>
                    <a:pt x="199" y="436"/>
                  </a:cubicBezTo>
                  <a:cubicBezTo>
                    <a:pt x="199" y="436"/>
                    <a:pt x="199" y="436"/>
                    <a:pt x="200" y="436"/>
                  </a:cubicBezTo>
                  <a:cubicBezTo>
                    <a:pt x="200" y="436"/>
                    <a:pt x="200" y="436"/>
                    <a:pt x="200" y="436"/>
                  </a:cubicBezTo>
                  <a:cubicBezTo>
                    <a:pt x="200" y="436"/>
                    <a:pt x="201" y="436"/>
                    <a:pt x="201" y="436"/>
                  </a:cubicBezTo>
                  <a:cubicBezTo>
                    <a:pt x="202" y="436"/>
                    <a:pt x="203" y="437"/>
                    <a:pt x="204" y="438"/>
                  </a:cubicBezTo>
                  <a:cubicBezTo>
                    <a:pt x="205" y="438"/>
                    <a:pt x="206" y="439"/>
                    <a:pt x="206" y="441"/>
                  </a:cubicBezTo>
                  <a:cubicBezTo>
                    <a:pt x="207" y="443"/>
                    <a:pt x="208" y="445"/>
                    <a:pt x="209" y="447"/>
                  </a:cubicBezTo>
                  <a:cubicBezTo>
                    <a:pt x="292" y="446"/>
                    <a:pt x="292" y="446"/>
                    <a:pt x="292" y="446"/>
                  </a:cubicBezTo>
                  <a:cubicBezTo>
                    <a:pt x="518" y="445"/>
                    <a:pt x="518" y="445"/>
                    <a:pt x="518" y="445"/>
                  </a:cubicBezTo>
                  <a:cubicBezTo>
                    <a:pt x="519" y="444"/>
                    <a:pt x="519" y="442"/>
                    <a:pt x="520" y="441"/>
                  </a:cubicBezTo>
                  <a:cubicBezTo>
                    <a:pt x="520" y="441"/>
                    <a:pt x="520" y="441"/>
                    <a:pt x="520" y="441"/>
                  </a:cubicBezTo>
                  <a:cubicBezTo>
                    <a:pt x="520" y="441"/>
                    <a:pt x="520" y="441"/>
                    <a:pt x="520" y="441"/>
                  </a:cubicBezTo>
                  <a:cubicBezTo>
                    <a:pt x="520" y="441"/>
                    <a:pt x="520" y="441"/>
                    <a:pt x="520" y="441"/>
                  </a:cubicBezTo>
                  <a:cubicBezTo>
                    <a:pt x="520" y="441"/>
                    <a:pt x="520" y="440"/>
                    <a:pt x="520" y="440"/>
                  </a:cubicBezTo>
                  <a:cubicBezTo>
                    <a:pt x="520" y="440"/>
                    <a:pt x="520" y="440"/>
                    <a:pt x="520" y="440"/>
                  </a:cubicBezTo>
                  <a:cubicBezTo>
                    <a:pt x="520" y="440"/>
                    <a:pt x="521" y="440"/>
                    <a:pt x="521" y="440"/>
                  </a:cubicBezTo>
                  <a:cubicBezTo>
                    <a:pt x="521" y="440"/>
                    <a:pt x="521" y="440"/>
                    <a:pt x="521" y="440"/>
                  </a:cubicBezTo>
                  <a:cubicBezTo>
                    <a:pt x="521" y="440"/>
                    <a:pt x="522" y="440"/>
                    <a:pt x="522" y="440"/>
                  </a:cubicBezTo>
                  <a:cubicBezTo>
                    <a:pt x="522" y="440"/>
                    <a:pt x="522" y="440"/>
                    <a:pt x="522" y="440"/>
                  </a:cubicBezTo>
                  <a:cubicBezTo>
                    <a:pt x="522" y="440"/>
                    <a:pt x="523" y="440"/>
                    <a:pt x="523" y="440"/>
                  </a:cubicBezTo>
                  <a:cubicBezTo>
                    <a:pt x="523" y="440"/>
                    <a:pt x="524" y="440"/>
                    <a:pt x="524" y="440"/>
                  </a:cubicBezTo>
                  <a:cubicBezTo>
                    <a:pt x="524" y="440"/>
                    <a:pt x="524" y="440"/>
                    <a:pt x="524" y="440"/>
                  </a:cubicBezTo>
                  <a:cubicBezTo>
                    <a:pt x="524" y="441"/>
                    <a:pt x="525" y="441"/>
                    <a:pt x="525" y="441"/>
                  </a:cubicBezTo>
                  <a:cubicBezTo>
                    <a:pt x="525" y="442"/>
                    <a:pt x="525" y="442"/>
                    <a:pt x="525" y="442"/>
                  </a:cubicBezTo>
                  <a:cubicBezTo>
                    <a:pt x="525" y="442"/>
                    <a:pt x="526" y="442"/>
                    <a:pt x="526" y="443"/>
                  </a:cubicBezTo>
                  <a:cubicBezTo>
                    <a:pt x="526" y="443"/>
                    <a:pt x="526" y="443"/>
                    <a:pt x="526" y="443"/>
                  </a:cubicBezTo>
                  <a:cubicBezTo>
                    <a:pt x="526" y="443"/>
                    <a:pt x="526" y="444"/>
                    <a:pt x="526" y="444"/>
                  </a:cubicBezTo>
                  <a:cubicBezTo>
                    <a:pt x="526" y="444"/>
                    <a:pt x="526" y="444"/>
                    <a:pt x="526" y="444"/>
                  </a:cubicBezTo>
                  <a:cubicBezTo>
                    <a:pt x="526" y="444"/>
                    <a:pt x="526" y="444"/>
                    <a:pt x="526" y="445"/>
                  </a:cubicBezTo>
                  <a:cubicBezTo>
                    <a:pt x="526" y="445"/>
                    <a:pt x="526" y="445"/>
                    <a:pt x="526" y="445"/>
                  </a:cubicBezTo>
                  <a:cubicBezTo>
                    <a:pt x="526" y="445"/>
                    <a:pt x="526" y="446"/>
                    <a:pt x="526" y="446"/>
                  </a:cubicBezTo>
                  <a:cubicBezTo>
                    <a:pt x="526" y="446"/>
                    <a:pt x="526" y="446"/>
                    <a:pt x="526" y="446"/>
                  </a:cubicBezTo>
                  <a:cubicBezTo>
                    <a:pt x="526" y="447"/>
                    <a:pt x="527" y="447"/>
                    <a:pt x="527" y="448"/>
                  </a:cubicBezTo>
                  <a:cubicBezTo>
                    <a:pt x="527" y="448"/>
                    <a:pt x="527" y="448"/>
                    <a:pt x="527" y="448"/>
                  </a:cubicBezTo>
                  <a:cubicBezTo>
                    <a:pt x="528" y="449"/>
                    <a:pt x="528" y="449"/>
                    <a:pt x="528" y="449"/>
                  </a:cubicBezTo>
                  <a:cubicBezTo>
                    <a:pt x="528" y="449"/>
                    <a:pt x="528" y="449"/>
                    <a:pt x="528" y="449"/>
                  </a:cubicBezTo>
                  <a:cubicBezTo>
                    <a:pt x="529" y="449"/>
                    <a:pt x="530" y="450"/>
                    <a:pt x="531" y="450"/>
                  </a:cubicBezTo>
                  <a:cubicBezTo>
                    <a:pt x="531" y="450"/>
                    <a:pt x="532" y="451"/>
                    <a:pt x="532" y="451"/>
                  </a:cubicBezTo>
                  <a:cubicBezTo>
                    <a:pt x="532" y="451"/>
                    <a:pt x="532" y="451"/>
                    <a:pt x="532" y="451"/>
                  </a:cubicBezTo>
                  <a:cubicBezTo>
                    <a:pt x="533" y="451"/>
                    <a:pt x="533" y="451"/>
                    <a:pt x="533" y="451"/>
                  </a:cubicBezTo>
                  <a:cubicBezTo>
                    <a:pt x="534" y="452"/>
                    <a:pt x="534" y="452"/>
                    <a:pt x="535" y="452"/>
                  </a:cubicBezTo>
                  <a:cubicBezTo>
                    <a:pt x="535" y="452"/>
                    <a:pt x="535" y="452"/>
                    <a:pt x="535" y="452"/>
                  </a:cubicBezTo>
                  <a:cubicBezTo>
                    <a:pt x="536" y="452"/>
                    <a:pt x="536" y="452"/>
                    <a:pt x="536" y="452"/>
                  </a:cubicBezTo>
                  <a:cubicBezTo>
                    <a:pt x="537" y="452"/>
                    <a:pt x="537" y="452"/>
                    <a:pt x="537" y="452"/>
                  </a:cubicBezTo>
                  <a:cubicBezTo>
                    <a:pt x="538" y="452"/>
                    <a:pt x="538" y="452"/>
                    <a:pt x="538" y="452"/>
                  </a:cubicBezTo>
                  <a:cubicBezTo>
                    <a:pt x="539" y="452"/>
                    <a:pt x="539" y="451"/>
                    <a:pt x="540" y="451"/>
                  </a:cubicBezTo>
                  <a:cubicBezTo>
                    <a:pt x="540" y="451"/>
                    <a:pt x="540" y="451"/>
                    <a:pt x="540" y="451"/>
                  </a:cubicBezTo>
                  <a:cubicBezTo>
                    <a:pt x="540" y="451"/>
                    <a:pt x="541" y="451"/>
                    <a:pt x="541" y="450"/>
                  </a:cubicBezTo>
                  <a:cubicBezTo>
                    <a:pt x="541" y="450"/>
                    <a:pt x="541" y="450"/>
                    <a:pt x="542" y="450"/>
                  </a:cubicBezTo>
                  <a:cubicBezTo>
                    <a:pt x="542" y="450"/>
                    <a:pt x="543" y="450"/>
                    <a:pt x="543" y="450"/>
                  </a:cubicBezTo>
                  <a:cubicBezTo>
                    <a:pt x="543" y="450"/>
                    <a:pt x="543" y="450"/>
                    <a:pt x="543" y="450"/>
                  </a:cubicBezTo>
                  <a:cubicBezTo>
                    <a:pt x="544" y="450"/>
                    <a:pt x="544" y="450"/>
                    <a:pt x="545" y="450"/>
                  </a:cubicBezTo>
                  <a:cubicBezTo>
                    <a:pt x="545" y="450"/>
                    <a:pt x="545" y="450"/>
                    <a:pt x="545" y="450"/>
                  </a:cubicBezTo>
                  <a:cubicBezTo>
                    <a:pt x="546" y="451"/>
                    <a:pt x="546" y="451"/>
                    <a:pt x="546" y="451"/>
                  </a:cubicBezTo>
                  <a:cubicBezTo>
                    <a:pt x="546" y="451"/>
                    <a:pt x="547" y="451"/>
                    <a:pt x="547" y="451"/>
                  </a:cubicBezTo>
                  <a:cubicBezTo>
                    <a:pt x="547" y="451"/>
                    <a:pt x="547" y="451"/>
                    <a:pt x="547" y="452"/>
                  </a:cubicBezTo>
                  <a:cubicBezTo>
                    <a:pt x="548" y="452"/>
                    <a:pt x="548" y="452"/>
                    <a:pt x="549" y="453"/>
                  </a:cubicBezTo>
                  <a:cubicBezTo>
                    <a:pt x="549" y="453"/>
                    <a:pt x="549" y="453"/>
                    <a:pt x="549" y="453"/>
                  </a:cubicBezTo>
                  <a:cubicBezTo>
                    <a:pt x="549" y="453"/>
                    <a:pt x="549" y="454"/>
                    <a:pt x="550" y="454"/>
                  </a:cubicBezTo>
                  <a:cubicBezTo>
                    <a:pt x="550" y="454"/>
                    <a:pt x="550" y="454"/>
                    <a:pt x="550" y="454"/>
                  </a:cubicBezTo>
                  <a:cubicBezTo>
                    <a:pt x="551" y="455"/>
                    <a:pt x="552" y="455"/>
                    <a:pt x="553" y="455"/>
                  </a:cubicBezTo>
                  <a:cubicBezTo>
                    <a:pt x="553" y="455"/>
                    <a:pt x="554" y="455"/>
                    <a:pt x="554" y="455"/>
                  </a:cubicBezTo>
                  <a:cubicBezTo>
                    <a:pt x="555" y="455"/>
                    <a:pt x="555" y="455"/>
                    <a:pt x="555" y="455"/>
                  </a:cubicBezTo>
                  <a:cubicBezTo>
                    <a:pt x="555" y="455"/>
                    <a:pt x="555" y="455"/>
                    <a:pt x="555" y="455"/>
                  </a:cubicBezTo>
                  <a:cubicBezTo>
                    <a:pt x="555" y="455"/>
                    <a:pt x="555" y="455"/>
                    <a:pt x="556" y="455"/>
                  </a:cubicBezTo>
                  <a:cubicBezTo>
                    <a:pt x="556" y="455"/>
                    <a:pt x="556" y="455"/>
                    <a:pt x="556" y="455"/>
                  </a:cubicBezTo>
                  <a:cubicBezTo>
                    <a:pt x="556" y="455"/>
                    <a:pt x="556" y="455"/>
                    <a:pt x="557" y="455"/>
                  </a:cubicBezTo>
                  <a:cubicBezTo>
                    <a:pt x="557" y="455"/>
                    <a:pt x="557" y="456"/>
                    <a:pt x="557" y="456"/>
                  </a:cubicBezTo>
                  <a:cubicBezTo>
                    <a:pt x="557" y="456"/>
                    <a:pt x="558" y="456"/>
                    <a:pt x="558" y="457"/>
                  </a:cubicBezTo>
                  <a:cubicBezTo>
                    <a:pt x="558" y="457"/>
                    <a:pt x="558" y="457"/>
                    <a:pt x="558" y="457"/>
                  </a:cubicBezTo>
                  <a:cubicBezTo>
                    <a:pt x="558" y="457"/>
                    <a:pt x="558" y="457"/>
                    <a:pt x="558" y="457"/>
                  </a:cubicBezTo>
                  <a:cubicBezTo>
                    <a:pt x="558" y="457"/>
                    <a:pt x="558" y="457"/>
                    <a:pt x="558" y="457"/>
                  </a:cubicBezTo>
                  <a:cubicBezTo>
                    <a:pt x="558" y="457"/>
                    <a:pt x="558" y="457"/>
                    <a:pt x="558" y="457"/>
                  </a:cubicBezTo>
                  <a:cubicBezTo>
                    <a:pt x="558" y="457"/>
                    <a:pt x="559" y="457"/>
                    <a:pt x="559" y="458"/>
                  </a:cubicBezTo>
                  <a:cubicBezTo>
                    <a:pt x="559" y="458"/>
                    <a:pt x="560" y="458"/>
                    <a:pt x="560" y="458"/>
                  </a:cubicBezTo>
                  <a:cubicBezTo>
                    <a:pt x="560" y="459"/>
                    <a:pt x="560" y="459"/>
                    <a:pt x="561" y="459"/>
                  </a:cubicBezTo>
                  <a:cubicBezTo>
                    <a:pt x="561" y="459"/>
                    <a:pt x="561" y="459"/>
                    <a:pt x="561" y="459"/>
                  </a:cubicBezTo>
                  <a:cubicBezTo>
                    <a:pt x="561" y="459"/>
                    <a:pt x="562" y="459"/>
                    <a:pt x="562" y="459"/>
                  </a:cubicBezTo>
                  <a:cubicBezTo>
                    <a:pt x="562" y="460"/>
                    <a:pt x="562" y="460"/>
                    <a:pt x="563" y="460"/>
                  </a:cubicBezTo>
                  <a:cubicBezTo>
                    <a:pt x="563" y="460"/>
                    <a:pt x="563" y="460"/>
                    <a:pt x="563" y="460"/>
                  </a:cubicBezTo>
                  <a:cubicBezTo>
                    <a:pt x="564" y="460"/>
                    <a:pt x="564" y="460"/>
                    <a:pt x="565" y="459"/>
                  </a:cubicBezTo>
                  <a:cubicBezTo>
                    <a:pt x="565" y="459"/>
                    <a:pt x="565" y="459"/>
                    <a:pt x="565" y="459"/>
                  </a:cubicBezTo>
                  <a:cubicBezTo>
                    <a:pt x="565" y="459"/>
                    <a:pt x="566" y="459"/>
                    <a:pt x="566" y="458"/>
                  </a:cubicBezTo>
                  <a:cubicBezTo>
                    <a:pt x="566" y="458"/>
                    <a:pt x="566" y="458"/>
                    <a:pt x="566" y="458"/>
                  </a:cubicBezTo>
                  <a:cubicBezTo>
                    <a:pt x="567" y="458"/>
                    <a:pt x="567" y="457"/>
                    <a:pt x="568" y="457"/>
                  </a:cubicBezTo>
                  <a:cubicBezTo>
                    <a:pt x="568" y="457"/>
                    <a:pt x="568" y="457"/>
                    <a:pt x="568" y="457"/>
                  </a:cubicBezTo>
                  <a:cubicBezTo>
                    <a:pt x="569" y="457"/>
                    <a:pt x="569" y="457"/>
                    <a:pt x="570" y="457"/>
                  </a:cubicBezTo>
                  <a:cubicBezTo>
                    <a:pt x="571" y="457"/>
                    <a:pt x="572" y="457"/>
                    <a:pt x="573" y="457"/>
                  </a:cubicBezTo>
                  <a:cubicBezTo>
                    <a:pt x="573" y="457"/>
                    <a:pt x="573" y="457"/>
                    <a:pt x="573" y="457"/>
                  </a:cubicBezTo>
                  <a:cubicBezTo>
                    <a:pt x="574" y="457"/>
                    <a:pt x="575" y="458"/>
                    <a:pt x="576" y="458"/>
                  </a:cubicBezTo>
                  <a:cubicBezTo>
                    <a:pt x="577" y="458"/>
                    <a:pt x="577" y="458"/>
                    <a:pt x="577" y="458"/>
                  </a:cubicBezTo>
                  <a:cubicBezTo>
                    <a:pt x="578" y="458"/>
                    <a:pt x="579" y="459"/>
                    <a:pt x="580" y="459"/>
                  </a:cubicBezTo>
                  <a:cubicBezTo>
                    <a:pt x="580" y="459"/>
                    <a:pt x="580" y="459"/>
                    <a:pt x="580" y="459"/>
                  </a:cubicBezTo>
                  <a:cubicBezTo>
                    <a:pt x="581" y="459"/>
                    <a:pt x="582" y="460"/>
                    <a:pt x="582" y="460"/>
                  </a:cubicBezTo>
                  <a:cubicBezTo>
                    <a:pt x="583" y="460"/>
                    <a:pt x="583" y="460"/>
                    <a:pt x="583" y="460"/>
                  </a:cubicBezTo>
                  <a:cubicBezTo>
                    <a:pt x="583" y="460"/>
                    <a:pt x="583" y="460"/>
                    <a:pt x="583" y="460"/>
                  </a:cubicBezTo>
                  <a:cubicBezTo>
                    <a:pt x="587" y="457"/>
                    <a:pt x="590" y="451"/>
                    <a:pt x="594" y="448"/>
                  </a:cubicBezTo>
                  <a:cubicBezTo>
                    <a:pt x="595" y="447"/>
                    <a:pt x="596" y="446"/>
                    <a:pt x="598" y="446"/>
                  </a:cubicBezTo>
                  <a:cubicBezTo>
                    <a:pt x="603" y="446"/>
                    <a:pt x="613" y="447"/>
                    <a:pt x="619" y="451"/>
                  </a:cubicBezTo>
                  <a:cubicBezTo>
                    <a:pt x="621" y="453"/>
                    <a:pt x="622" y="455"/>
                    <a:pt x="623" y="457"/>
                  </a:cubicBezTo>
                  <a:cubicBezTo>
                    <a:pt x="623" y="459"/>
                    <a:pt x="623" y="459"/>
                    <a:pt x="624" y="460"/>
                  </a:cubicBezTo>
                  <a:cubicBezTo>
                    <a:pt x="624" y="460"/>
                    <a:pt x="625" y="461"/>
                    <a:pt x="626" y="461"/>
                  </a:cubicBezTo>
                  <a:cubicBezTo>
                    <a:pt x="628" y="461"/>
                    <a:pt x="630" y="461"/>
                    <a:pt x="632" y="461"/>
                  </a:cubicBezTo>
                  <a:cubicBezTo>
                    <a:pt x="633" y="462"/>
                    <a:pt x="634" y="464"/>
                    <a:pt x="635" y="466"/>
                  </a:cubicBezTo>
                  <a:cubicBezTo>
                    <a:pt x="635" y="469"/>
                    <a:pt x="637" y="471"/>
                    <a:pt x="638" y="474"/>
                  </a:cubicBezTo>
                  <a:cubicBezTo>
                    <a:pt x="640" y="476"/>
                    <a:pt x="641" y="478"/>
                    <a:pt x="641" y="481"/>
                  </a:cubicBezTo>
                  <a:cubicBezTo>
                    <a:pt x="641" y="481"/>
                    <a:pt x="641" y="481"/>
                    <a:pt x="641" y="481"/>
                  </a:cubicBezTo>
                  <a:cubicBezTo>
                    <a:pt x="642" y="482"/>
                    <a:pt x="643" y="482"/>
                    <a:pt x="644" y="483"/>
                  </a:cubicBezTo>
                  <a:cubicBezTo>
                    <a:pt x="645" y="484"/>
                    <a:pt x="646" y="484"/>
                    <a:pt x="647" y="485"/>
                  </a:cubicBezTo>
                  <a:cubicBezTo>
                    <a:pt x="648" y="485"/>
                    <a:pt x="649" y="485"/>
                    <a:pt x="650" y="485"/>
                  </a:cubicBezTo>
                  <a:cubicBezTo>
                    <a:pt x="654" y="485"/>
                    <a:pt x="660" y="486"/>
                    <a:pt x="664" y="487"/>
                  </a:cubicBezTo>
                  <a:cubicBezTo>
                    <a:pt x="666" y="488"/>
                    <a:pt x="667" y="488"/>
                    <a:pt x="669" y="488"/>
                  </a:cubicBezTo>
                  <a:cubicBezTo>
                    <a:pt x="671" y="488"/>
                    <a:pt x="673" y="488"/>
                    <a:pt x="676" y="488"/>
                  </a:cubicBezTo>
                  <a:cubicBezTo>
                    <a:pt x="678" y="488"/>
                    <a:pt x="680" y="488"/>
                    <a:pt x="681" y="489"/>
                  </a:cubicBezTo>
                  <a:cubicBezTo>
                    <a:pt x="683" y="490"/>
                    <a:pt x="685" y="491"/>
                    <a:pt x="686" y="493"/>
                  </a:cubicBezTo>
                  <a:cubicBezTo>
                    <a:pt x="687" y="498"/>
                    <a:pt x="690" y="502"/>
                    <a:pt x="692" y="505"/>
                  </a:cubicBezTo>
                  <a:cubicBezTo>
                    <a:pt x="693" y="505"/>
                    <a:pt x="693" y="506"/>
                    <a:pt x="693" y="507"/>
                  </a:cubicBezTo>
                  <a:cubicBezTo>
                    <a:pt x="693" y="508"/>
                    <a:pt x="693" y="509"/>
                    <a:pt x="692" y="510"/>
                  </a:cubicBezTo>
                  <a:cubicBezTo>
                    <a:pt x="691" y="510"/>
                    <a:pt x="690" y="510"/>
                    <a:pt x="689" y="510"/>
                  </a:cubicBezTo>
                  <a:cubicBezTo>
                    <a:pt x="688" y="510"/>
                    <a:pt x="688" y="510"/>
                    <a:pt x="688" y="510"/>
                  </a:cubicBezTo>
                  <a:cubicBezTo>
                    <a:pt x="684" y="510"/>
                    <a:pt x="680" y="507"/>
                    <a:pt x="677" y="506"/>
                  </a:cubicBezTo>
                  <a:cubicBezTo>
                    <a:pt x="676" y="506"/>
                    <a:pt x="676" y="505"/>
                    <a:pt x="675" y="505"/>
                  </a:cubicBezTo>
                  <a:cubicBezTo>
                    <a:pt x="675" y="505"/>
                    <a:pt x="675" y="505"/>
                    <a:pt x="675" y="505"/>
                  </a:cubicBezTo>
                  <a:cubicBezTo>
                    <a:pt x="675" y="506"/>
                    <a:pt x="675" y="506"/>
                    <a:pt x="675" y="506"/>
                  </a:cubicBezTo>
                  <a:cubicBezTo>
                    <a:pt x="675" y="507"/>
                    <a:pt x="675" y="507"/>
                    <a:pt x="675" y="507"/>
                  </a:cubicBezTo>
                  <a:cubicBezTo>
                    <a:pt x="675" y="508"/>
                    <a:pt x="675" y="509"/>
                    <a:pt x="674" y="510"/>
                  </a:cubicBezTo>
                  <a:cubicBezTo>
                    <a:pt x="673" y="511"/>
                    <a:pt x="673" y="511"/>
                    <a:pt x="672" y="512"/>
                  </a:cubicBezTo>
                  <a:cubicBezTo>
                    <a:pt x="672" y="513"/>
                    <a:pt x="672" y="514"/>
                    <a:pt x="672" y="516"/>
                  </a:cubicBezTo>
                  <a:cubicBezTo>
                    <a:pt x="672" y="522"/>
                    <a:pt x="669" y="529"/>
                    <a:pt x="666" y="532"/>
                  </a:cubicBezTo>
                  <a:cubicBezTo>
                    <a:pt x="665" y="533"/>
                    <a:pt x="664" y="534"/>
                    <a:pt x="663" y="534"/>
                  </a:cubicBezTo>
                  <a:cubicBezTo>
                    <a:pt x="663" y="535"/>
                    <a:pt x="663" y="535"/>
                    <a:pt x="663" y="536"/>
                  </a:cubicBezTo>
                  <a:cubicBezTo>
                    <a:pt x="663" y="536"/>
                    <a:pt x="663" y="537"/>
                    <a:pt x="663" y="537"/>
                  </a:cubicBezTo>
                  <a:cubicBezTo>
                    <a:pt x="663" y="537"/>
                    <a:pt x="663" y="538"/>
                    <a:pt x="663" y="538"/>
                  </a:cubicBezTo>
                  <a:cubicBezTo>
                    <a:pt x="663" y="538"/>
                    <a:pt x="664" y="539"/>
                    <a:pt x="664" y="539"/>
                  </a:cubicBezTo>
                  <a:cubicBezTo>
                    <a:pt x="664" y="540"/>
                    <a:pt x="664" y="540"/>
                    <a:pt x="664" y="540"/>
                  </a:cubicBezTo>
                  <a:cubicBezTo>
                    <a:pt x="664" y="540"/>
                    <a:pt x="664" y="540"/>
                    <a:pt x="665" y="541"/>
                  </a:cubicBezTo>
                  <a:cubicBezTo>
                    <a:pt x="666" y="539"/>
                    <a:pt x="668" y="538"/>
                    <a:pt x="670" y="537"/>
                  </a:cubicBezTo>
                  <a:cubicBezTo>
                    <a:pt x="673" y="535"/>
                    <a:pt x="675" y="534"/>
                    <a:pt x="678" y="534"/>
                  </a:cubicBezTo>
                  <a:cubicBezTo>
                    <a:pt x="678" y="534"/>
                    <a:pt x="678" y="534"/>
                    <a:pt x="678" y="534"/>
                  </a:cubicBezTo>
                  <a:cubicBezTo>
                    <a:pt x="678" y="534"/>
                    <a:pt x="678" y="534"/>
                    <a:pt x="678" y="534"/>
                  </a:cubicBezTo>
                  <a:cubicBezTo>
                    <a:pt x="678" y="534"/>
                    <a:pt x="678" y="534"/>
                    <a:pt x="678" y="534"/>
                  </a:cubicBezTo>
                  <a:cubicBezTo>
                    <a:pt x="678" y="534"/>
                    <a:pt x="678" y="534"/>
                    <a:pt x="678" y="534"/>
                  </a:cubicBezTo>
                  <a:cubicBezTo>
                    <a:pt x="681" y="534"/>
                    <a:pt x="683" y="535"/>
                    <a:pt x="685" y="535"/>
                  </a:cubicBezTo>
                  <a:cubicBezTo>
                    <a:pt x="687" y="536"/>
                    <a:pt x="688" y="537"/>
                    <a:pt x="689" y="537"/>
                  </a:cubicBezTo>
                  <a:cubicBezTo>
                    <a:pt x="690" y="537"/>
                    <a:pt x="691" y="536"/>
                    <a:pt x="692" y="536"/>
                  </a:cubicBezTo>
                  <a:cubicBezTo>
                    <a:pt x="694" y="534"/>
                    <a:pt x="695" y="533"/>
                    <a:pt x="696" y="533"/>
                  </a:cubicBezTo>
                  <a:cubicBezTo>
                    <a:pt x="697" y="532"/>
                    <a:pt x="698" y="532"/>
                    <a:pt x="699" y="532"/>
                  </a:cubicBezTo>
                  <a:cubicBezTo>
                    <a:pt x="699" y="532"/>
                    <a:pt x="700" y="532"/>
                    <a:pt x="700" y="532"/>
                  </a:cubicBezTo>
                  <a:cubicBezTo>
                    <a:pt x="700" y="533"/>
                    <a:pt x="700" y="533"/>
                    <a:pt x="701" y="533"/>
                  </a:cubicBezTo>
                  <a:cubicBezTo>
                    <a:pt x="701" y="533"/>
                    <a:pt x="701" y="533"/>
                    <a:pt x="701" y="533"/>
                  </a:cubicBezTo>
                  <a:cubicBezTo>
                    <a:pt x="701" y="533"/>
                    <a:pt x="701" y="533"/>
                    <a:pt x="701" y="533"/>
                  </a:cubicBezTo>
                  <a:cubicBezTo>
                    <a:pt x="702" y="533"/>
                    <a:pt x="702" y="532"/>
                    <a:pt x="702" y="532"/>
                  </a:cubicBezTo>
                  <a:cubicBezTo>
                    <a:pt x="702" y="532"/>
                    <a:pt x="702" y="532"/>
                    <a:pt x="702" y="532"/>
                  </a:cubicBezTo>
                  <a:cubicBezTo>
                    <a:pt x="702" y="532"/>
                    <a:pt x="702" y="532"/>
                    <a:pt x="702" y="532"/>
                  </a:cubicBezTo>
                  <a:cubicBezTo>
                    <a:pt x="702" y="532"/>
                    <a:pt x="702" y="532"/>
                    <a:pt x="702" y="532"/>
                  </a:cubicBezTo>
                  <a:cubicBezTo>
                    <a:pt x="702" y="532"/>
                    <a:pt x="702" y="531"/>
                    <a:pt x="702" y="531"/>
                  </a:cubicBezTo>
                  <a:cubicBezTo>
                    <a:pt x="702" y="531"/>
                    <a:pt x="702" y="530"/>
                    <a:pt x="702" y="530"/>
                  </a:cubicBezTo>
                  <a:cubicBezTo>
                    <a:pt x="702" y="530"/>
                    <a:pt x="702" y="529"/>
                    <a:pt x="702" y="529"/>
                  </a:cubicBezTo>
                  <a:cubicBezTo>
                    <a:pt x="700" y="529"/>
                    <a:pt x="699" y="529"/>
                    <a:pt x="698" y="529"/>
                  </a:cubicBezTo>
                  <a:cubicBezTo>
                    <a:pt x="697" y="529"/>
                    <a:pt x="696" y="529"/>
                    <a:pt x="695" y="528"/>
                  </a:cubicBezTo>
                  <a:cubicBezTo>
                    <a:pt x="694" y="528"/>
                    <a:pt x="694" y="527"/>
                    <a:pt x="693" y="526"/>
                  </a:cubicBezTo>
                  <a:cubicBezTo>
                    <a:pt x="693" y="525"/>
                    <a:pt x="693" y="525"/>
                    <a:pt x="693" y="525"/>
                  </a:cubicBezTo>
                  <a:cubicBezTo>
                    <a:pt x="693" y="523"/>
                    <a:pt x="694" y="522"/>
                    <a:pt x="696" y="521"/>
                  </a:cubicBezTo>
                  <a:cubicBezTo>
                    <a:pt x="697" y="520"/>
                    <a:pt x="699" y="519"/>
                    <a:pt x="701" y="518"/>
                  </a:cubicBezTo>
                  <a:cubicBezTo>
                    <a:pt x="706" y="516"/>
                    <a:pt x="711" y="515"/>
                    <a:pt x="715" y="515"/>
                  </a:cubicBezTo>
                  <a:cubicBezTo>
                    <a:pt x="716" y="515"/>
                    <a:pt x="717" y="515"/>
                    <a:pt x="717" y="515"/>
                  </a:cubicBezTo>
                  <a:cubicBezTo>
                    <a:pt x="717" y="515"/>
                    <a:pt x="717" y="515"/>
                    <a:pt x="717" y="515"/>
                  </a:cubicBezTo>
                  <a:cubicBezTo>
                    <a:pt x="718" y="515"/>
                    <a:pt x="719" y="515"/>
                    <a:pt x="719" y="515"/>
                  </a:cubicBezTo>
                  <a:cubicBezTo>
                    <a:pt x="721" y="515"/>
                    <a:pt x="723" y="515"/>
                    <a:pt x="725" y="514"/>
                  </a:cubicBezTo>
                  <a:cubicBezTo>
                    <a:pt x="727" y="514"/>
                    <a:pt x="729" y="513"/>
                    <a:pt x="730" y="513"/>
                  </a:cubicBezTo>
                  <a:cubicBezTo>
                    <a:pt x="731" y="513"/>
                    <a:pt x="732" y="513"/>
                    <a:pt x="733" y="514"/>
                  </a:cubicBezTo>
                  <a:cubicBezTo>
                    <a:pt x="733" y="514"/>
                    <a:pt x="734" y="513"/>
                    <a:pt x="734" y="513"/>
                  </a:cubicBezTo>
                  <a:cubicBezTo>
                    <a:pt x="735" y="512"/>
                    <a:pt x="735" y="512"/>
                    <a:pt x="735" y="512"/>
                  </a:cubicBezTo>
                  <a:cubicBezTo>
                    <a:pt x="736" y="512"/>
                    <a:pt x="736" y="511"/>
                    <a:pt x="736" y="511"/>
                  </a:cubicBezTo>
                  <a:cubicBezTo>
                    <a:pt x="736" y="511"/>
                    <a:pt x="737" y="510"/>
                    <a:pt x="738" y="510"/>
                  </a:cubicBezTo>
                  <a:cubicBezTo>
                    <a:pt x="738" y="510"/>
                    <a:pt x="738" y="510"/>
                    <a:pt x="738" y="510"/>
                  </a:cubicBezTo>
                  <a:cubicBezTo>
                    <a:pt x="738" y="509"/>
                    <a:pt x="739" y="509"/>
                    <a:pt x="740" y="508"/>
                  </a:cubicBezTo>
                  <a:cubicBezTo>
                    <a:pt x="740" y="508"/>
                    <a:pt x="740" y="508"/>
                    <a:pt x="740" y="508"/>
                  </a:cubicBezTo>
                  <a:cubicBezTo>
                    <a:pt x="740" y="508"/>
                    <a:pt x="740" y="508"/>
                    <a:pt x="740" y="508"/>
                  </a:cubicBezTo>
                  <a:cubicBezTo>
                    <a:pt x="740" y="507"/>
                    <a:pt x="741" y="507"/>
                    <a:pt x="742" y="507"/>
                  </a:cubicBezTo>
                  <a:cubicBezTo>
                    <a:pt x="742" y="506"/>
                    <a:pt x="742" y="506"/>
                    <a:pt x="742" y="506"/>
                  </a:cubicBezTo>
                  <a:cubicBezTo>
                    <a:pt x="742" y="506"/>
                    <a:pt x="743" y="506"/>
                    <a:pt x="743" y="505"/>
                  </a:cubicBezTo>
                  <a:cubicBezTo>
                    <a:pt x="743" y="505"/>
                    <a:pt x="743" y="505"/>
                    <a:pt x="744" y="505"/>
                  </a:cubicBezTo>
                  <a:cubicBezTo>
                    <a:pt x="744" y="505"/>
                    <a:pt x="744" y="504"/>
                    <a:pt x="745" y="504"/>
                  </a:cubicBezTo>
                  <a:cubicBezTo>
                    <a:pt x="745" y="504"/>
                    <a:pt x="745" y="504"/>
                    <a:pt x="745" y="504"/>
                  </a:cubicBezTo>
                  <a:cubicBezTo>
                    <a:pt x="746" y="504"/>
                    <a:pt x="746" y="503"/>
                    <a:pt x="746" y="503"/>
                  </a:cubicBezTo>
                  <a:cubicBezTo>
                    <a:pt x="746" y="503"/>
                    <a:pt x="746" y="503"/>
                    <a:pt x="746" y="503"/>
                  </a:cubicBezTo>
                  <a:cubicBezTo>
                    <a:pt x="746" y="503"/>
                    <a:pt x="747" y="503"/>
                    <a:pt x="747" y="503"/>
                  </a:cubicBezTo>
                  <a:cubicBezTo>
                    <a:pt x="747" y="503"/>
                    <a:pt x="747" y="503"/>
                    <a:pt x="747" y="503"/>
                  </a:cubicBezTo>
                  <a:cubicBezTo>
                    <a:pt x="747" y="503"/>
                    <a:pt x="747" y="503"/>
                    <a:pt x="747" y="503"/>
                  </a:cubicBezTo>
                  <a:cubicBezTo>
                    <a:pt x="748" y="503"/>
                    <a:pt x="748" y="503"/>
                    <a:pt x="748" y="503"/>
                  </a:cubicBezTo>
                  <a:cubicBezTo>
                    <a:pt x="749" y="503"/>
                    <a:pt x="756" y="503"/>
                    <a:pt x="763" y="503"/>
                  </a:cubicBezTo>
                  <a:cubicBezTo>
                    <a:pt x="764" y="503"/>
                    <a:pt x="764" y="503"/>
                    <a:pt x="764" y="503"/>
                  </a:cubicBezTo>
                  <a:cubicBezTo>
                    <a:pt x="774" y="503"/>
                    <a:pt x="784" y="503"/>
                    <a:pt x="786" y="503"/>
                  </a:cubicBezTo>
                  <a:cubicBezTo>
                    <a:pt x="787" y="502"/>
                    <a:pt x="787" y="502"/>
                    <a:pt x="788" y="501"/>
                  </a:cubicBezTo>
                  <a:cubicBezTo>
                    <a:pt x="789" y="501"/>
                    <a:pt x="789" y="501"/>
                    <a:pt x="789" y="500"/>
                  </a:cubicBezTo>
                  <a:cubicBezTo>
                    <a:pt x="790" y="500"/>
                    <a:pt x="790" y="500"/>
                    <a:pt x="790" y="500"/>
                  </a:cubicBezTo>
                  <a:cubicBezTo>
                    <a:pt x="791" y="499"/>
                    <a:pt x="791" y="499"/>
                    <a:pt x="792" y="499"/>
                  </a:cubicBezTo>
                  <a:cubicBezTo>
                    <a:pt x="792" y="498"/>
                    <a:pt x="792" y="498"/>
                    <a:pt x="793" y="498"/>
                  </a:cubicBezTo>
                  <a:cubicBezTo>
                    <a:pt x="793" y="497"/>
                    <a:pt x="793" y="497"/>
                    <a:pt x="793" y="497"/>
                  </a:cubicBezTo>
                  <a:cubicBezTo>
                    <a:pt x="794" y="497"/>
                    <a:pt x="794" y="496"/>
                    <a:pt x="795" y="496"/>
                  </a:cubicBezTo>
                  <a:cubicBezTo>
                    <a:pt x="795" y="495"/>
                    <a:pt x="795" y="495"/>
                    <a:pt x="795" y="495"/>
                  </a:cubicBezTo>
                  <a:cubicBezTo>
                    <a:pt x="796" y="495"/>
                    <a:pt x="796" y="494"/>
                    <a:pt x="797" y="493"/>
                  </a:cubicBezTo>
                  <a:cubicBezTo>
                    <a:pt x="797" y="493"/>
                    <a:pt x="797" y="493"/>
                    <a:pt x="797" y="493"/>
                  </a:cubicBezTo>
                  <a:cubicBezTo>
                    <a:pt x="798" y="492"/>
                    <a:pt x="798" y="492"/>
                    <a:pt x="799" y="491"/>
                  </a:cubicBezTo>
                  <a:cubicBezTo>
                    <a:pt x="799" y="491"/>
                    <a:pt x="799" y="491"/>
                    <a:pt x="799" y="491"/>
                  </a:cubicBezTo>
                  <a:cubicBezTo>
                    <a:pt x="799" y="490"/>
                    <a:pt x="799" y="489"/>
                    <a:pt x="800" y="489"/>
                  </a:cubicBezTo>
                  <a:cubicBezTo>
                    <a:pt x="800" y="488"/>
                    <a:pt x="800" y="488"/>
                    <a:pt x="800" y="487"/>
                  </a:cubicBezTo>
                  <a:cubicBezTo>
                    <a:pt x="801" y="483"/>
                    <a:pt x="804" y="477"/>
                    <a:pt x="807" y="473"/>
                  </a:cubicBezTo>
                  <a:cubicBezTo>
                    <a:pt x="807" y="473"/>
                    <a:pt x="807" y="473"/>
                    <a:pt x="807" y="472"/>
                  </a:cubicBezTo>
                  <a:cubicBezTo>
                    <a:pt x="807" y="472"/>
                    <a:pt x="808" y="472"/>
                    <a:pt x="808" y="471"/>
                  </a:cubicBezTo>
                  <a:cubicBezTo>
                    <a:pt x="808" y="471"/>
                    <a:pt x="808" y="471"/>
                    <a:pt x="808" y="471"/>
                  </a:cubicBezTo>
                  <a:cubicBezTo>
                    <a:pt x="808" y="471"/>
                    <a:pt x="809" y="470"/>
                    <a:pt x="809" y="470"/>
                  </a:cubicBezTo>
                  <a:cubicBezTo>
                    <a:pt x="810" y="469"/>
                    <a:pt x="811" y="468"/>
                    <a:pt x="812" y="468"/>
                  </a:cubicBezTo>
                  <a:cubicBezTo>
                    <a:pt x="813" y="467"/>
                    <a:pt x="813" y="467"/>
                    <a:pt x="813" y="467"/>
                  </a:cubicBezTo>
                  <a:cubicBezTo>
                    <a:pt x="813" y="467"/>
                    <a:pt x="813" y="467"/>
                    <a:pt x="813" y="467"/>
                  </a:cubicBezTo>
                  <a:cubicBezTo>
                    <a:pt x="814" y="467"/>
                    <a:pt x="814" y="467"/>
                    <a:pt x="814" y="467"/>
                  </a:cubicBezTo>
                  <a:cubicBezTo>
                    <a:pt x="814" y="467"/>
                    <a:pt x="815" y="468"/>
                    <a:pt x="816" y="468"/>
                  </a:cubicBezTo>
                  <a:cubicBezTo>
                    <a:pt x="816" y="468"/>
                    <a:pt x="817" y="469"/>
                    <a:pt x="817" y="469"/>
                  </a:cubicBezTo>
                  <a:cubicBezTo>
                    <a:pt x="817" y="469"/>
                    <a:pt x="817" y="469"/>
                    <a:pt x="818" y="469"/>
                  </a:cubicBezTo>
                  <a:cubicBezTo>
                    <a:pt x="818" y="469"/>
                    <a:pt x="819" y="469"/>
                    <a:pt x="819" y="470"/>
                  </a:cubicBezTo>
                  <a:cubicBezTo>
                    <a:pt x="820" y="470"/>
                    <a:pt x="820" y="470"/>
                    <a:pt x="820" y="470"/>
                  </a:cubicBezTo>
                  <a:cubicBezTo>
                    <a:pt x="820" y="470"/>
                    <a:pt x="821" y="470"/>
                    <a:pt x="821" y="470"/>
                  </a:cubicBezTo>
                  <a:cubicBezTo>
                    <a:pt x="822" y="470"/>
                    <a:pt x="823" y="470"/>
                    <a:pt x="824" y="470"/>
                  </a:cubicBezTo>
                  <a:cubicBezTo>
                    <a:pt x="824" y="470"/>
                    <a:pt x="824" y="470"/>
                    <a:pt x="824" y="470"/>
                  </a:cubicBezTo>
                  <a:cubicBezTo>
                    <a:pt x="825" y="470"/>
                    <a:pt x="826" y="470"/>
                    <a:pt x="827" y="470"/>
                  </a:cubicBezTo>
                  <a:cubicBezTo>
                    <a:pt x="827" y="470"/>
                    <a:pt x="827" y="470"/>
                    <a:pt x="827" y="470"/>
                  </a:cubicBezTo>
                  <a:cubicBezTo>
                    <a:pt x="827" y="470"/>
                    <a:pt x="827" y="470"/>
                    <a:pt x="827" y="470"/>
                  </a:cubicBezTo>
                  <a:cubicBezTo>
                    <a:pt x="828" y="470"/>
                    <a:pt x="828" y="471"/>
                    <a:pt x="828" y="471"/>
                  </a:cubicBezTo>
                  <a:cubicBezTo>
                    <a:pt x="828" y="471"/>
                    <a:pt x="829" y="471"/>
                    <a:pt x="829" y="471"/>
                  </a:cubicBezTo>
                  <a:cubicBezTo>
                    <a:pt x="829" y="471"/>
                    <a:pt x="830" y="471"/>
                    <a:pt x="830" y="471"/>
                  </a:cubicBezTo>
                  <a:cubicBezTo>
                    <a:pt x="830" y="471"/>
                    <a:pt x="830" y="471"/>
                    <a:pt x="830" y="471"/>
                  </a:cubicBezTo>
                  <a:cubicBezTo>
                    <a:pt x="830" y="471"/>
                    <a:pt x="830" y="471"/>
                    <a:pt x="830" y="471"/>
                  </a:cubicBezTo>
                  <a:cubicBezTo>
                    <a:pt x="830" y="472"/>
                    <a:pt x="830" y="472"/>
                    <a:pt x="831" y="472"/>
                  </a:cubicBezTo>
                  <a:cubicBezTo>
                    <a:pt x="831" y="472"/>
                    <a:pt x="831" y="472"/>
                    <a:pt x="831" y="472"/>
                  </a:cubicBezTo>
                  <a:cubicBezTo>
                    <a:pt x="831" y="472"/>
                    <a:pt x="831" y="473"/>
                    <a:pt x="831" y="473"/>
                  </a:cubicBezTo>
                  <a:cubicBezTo>
                    <a:pt x="831" y="473"/>
                    <a:pt x="831" y="473"/>
                    <a:pt x="831" y="473"/>
                  </a:cubicBezTo>
                  <a:cubicBezTo>
                    <a:pt x="831" y="474"/>
                    <a:pt x="831" y="474"/>
                    <a:pt x="831" y="474"/>
                  </a:cubicBezTo>
                  <a:cubicBezTo>
                    <a:pt x="831" y="474"/>
                    <a:pt x="831" y="474"/>
                    <a:pt x="831" y="474"/>
                  </a:cubicBezTo>
                  <a:cubicBezTo>
                    <a:pt x="831" y="474"/>
                    <a:pt x="831" y="474"/>
                    <a:pt x="831" y="475"/>
                  </a:cubicBezTo>
                  <a:cubicBezTo>
                    <a:pt x="831" y="475"/>
                    <a:pt x="831" y="475"/>
                    <a:pt x="831" y="475"/>
                  </a:cubicBezTo>
                  <a:cubicBezTo>
                    <a:pt x="831" y="475"/>
                    <a:pt x="831" y="475"/>
                    <a:pt x="831" y="475"/>
                  </a:cubicBezTo>
                  <a:cubicBezTo>
                    <a:pt x="831" y="476"/>
                    <a:pt x="831" y="476"/>
                    <a:pt x="831" y="476"/>
                  </a:cubicBezTo>
                  <a:cubicBezTo>
                    <a:pt x="831" y="476"/>
                    <a:pt x="831" y="477"/>
                    <a:pt x="831" y="477"/>
                  </a:cubicBezTo>
                  <a:cubicBezTo>
                    <a:pt x="831" y="477"/>
                    <a:pt x="831" y="477"/>
                    <a:pt x="831" y="477"/>
                  </a:cubicBezTo>
                  <a:cubicBezTo>
                    <a:pt x="831" y="478"/>
                    <a:pt x="831" y="478"/>
                    <a:pt x="831" y="479"/>
                  </a:cubicBezTo>
                  <a:cubicBezTo>
                    <a:pt x="831" y="479"/>
                    <a:pt x="831" y="479"/>
                    <a:pt x="831" y="479"/>
                  </a:cubicBezTo>
                  <a:cubicBezTo>
                    <a:pt x="831" y="481"/>
                    <a:pt x="831" y="482"/>
                    <a:pt x="831" y="484"/>
                  </a:cubicBezTo>
                  <a:cubicBezTo>
                    <a:pt x="831" y="484"/>
                    <a:pt x="831" y="484"/>
                    <a:pt x="831" y="484"/>
                  </a:cubicBezTo>
                  <a:cubicBezTo>
                    <a:pt x="831" y="485"/>
                    <a:pt x="832" y="487"/>
                    <a:pt x="832" y="489"/>
                  </a:cubicBezTo>
                  <a:cubicBezTo>
                    <a:pt x="832" y="489"/>
                    <a:pt x="832" y="489"/>
                    <a:pt x="832" y="490"/>
                  </a:cubicBezTo>
                  <a:cubicBezTo>
                    <a:pt x="833" y="491"/>
                    <a:pt x="833" y="492"/>
                    <a:pt x="833" y="493"/>
                  </a:cubicBezTo>
                  <a:cubicBezTo>
                    <a:pt x="834" y="493"/>
                    <a:pt x="834" y="493"/>
                    <a:pt x="834" y="493"/>
                  </a:cubicBezTo>
                  <a:cubicBezTo>
                    <a:pt x="834" y="494"/>
                    <a:pt x="835" y="495"/>
                    <a:pt x="835" y="496"/>
                  </a:cubicBezTo>
                  <a:cubicBezTo>
                    <a:pt x="835" y="496"/>
                    <a:pt x="835" y="496"/>
                    <a:pt x="835" y="496"/>
                  </a:cubicBezTo>
                  <a:cubicBezTo>
                    <a:pt x="836" y="497"/>
                    <a:pt x="837" y="498"/>
                    <a:pt x="837" y="500"/>
                  </a:cubicBezTo>
                  <a:cubicBezTo>
                    <a:pt x="837" y="500"/>
                    <a:pt x="838" y="500"/>
                    <a:pt x="838" y="500"/>
                  </a:cubicBezTo>
                  <a:cubicBezTo>
                    <a:pt x="838" y="501"/>
                    <a:pt x="839" y="502"/>
                    <a:pt x="840" y="503"/>
                  </a:cubicBezTo>
                  <a:cubicBezTo>
                    <a:pt x="842" y="502"/>
                    <a:pt x="844" y="501"/>
                    <a:pt x="845" y="500"/>
                  </a:cubicBezTo>
                  <a:cubicBezTo>
                    <a:pt x="848" y="499"/>
                    <a:pt x="849" y="499"/>
                    <a:pt x="851" y="499"/>
                  </a:cubicBezTo>
                  <a:cubicBezTo>
                    <a:pt x="851" y="499"/>
                    <a:pt x="851" y="499"/>
                    <a:pt x="851" y="499"/>
                  </a:cubicBezTo>
                  <a:cubicBezTo>
                    <a:pt x="851" y="499"/>
                    <a:pt x="851" y="499"/>
                    <a:pt x="851" y="499"/>
                  </a:cubicBezTo>
                  <a:cubicBezTo>
                    <a:pt x="852" y="499"/>
                    <a:pt x="852" y="499"/>
                    <a:pt x="852" y="499"/>
                  </a:cubicBezTo>
                  <a:cubicBezTo>
                    <a:pt x="853" y="499"/>
                    <a:pt x="856" y="497"/>
                    <a:pt x="858" y="495"/>
                  </a:cubicBezTo>
                  <a:cubicBezTo>
                    <a:pt x="861" y="494"/>
                    <a:pt x="863" y="491"/>
                    <a:pt x="864" y="490"/>
                  </a:cubicBezTo>
                  <a:cubicBezTo>
                    <a:pt x="864" y="489"/>
                    <a:pt x="864" y="489"/>
                    <a:pt x="864" y="489"/>
                  </a:cubicBezTo>
                  <a:cubicBezTo>
                    <a:pt x="865" y="488"/>
                    <a:pt x="865" y="488"/>
                    <a:pt x="866" y="488"/>
                  </a:cubicBezTo>
                  <a:cubicBezTo>
                    <a:pt x="867" y="488"/>
                    <a:pt x="867" y="489"/>
                    <a:pt x="868" y="489"/>
                  </a:cubicBezTo>
                  <a:cubicBezTo>
                    <a:pt x="868" y="490"/>
                    <a:pt x="868" y="491"/>
                    <a:pt x="868" y="492"/>
                  </a:cubicBezTo>
                  <a:cubicBezTo>
                    <a:pt x="868" y="493"/>
                    <a:pt x="868" y="493"/>
                    <a:pt x="868" y="494"/>
                  </a:cubicBezTo>
                  <a:cubicBezTo>
                    <a:pt x="867" y="495"/>
                    <a:pt x="867" y="496"/>
                    <a:pt x="866" y="496"/>
                  </a:cubicBezTo>
                  <a:cubicBezTo>
                    <a:pt x="865" y="496"/>
                    <a:pt x="865" y="496"/>
                    <a:pt x="865" y="496"/>
                  </a:cubicBezTo>
                  <a:cubicBezTo>
                    <a:pt x="866" y="496"/>
                    <a:pt x="866" y="496"/>
                    <a:pt x="866" y="496"/>
                  </a:cubicBezTo>
                  <a:cubicBezTo>
                    <a:pt x="866" y="496"/>
                    <a:pt x="867" y="497"/>
                    <a:pt x="868" y="497"/>
                  </a:cubicBezTo>
                  <a:cubicBezTo>
                    <a:pt x="870" y="497"/>
                    <a:pt x="872" y="498"/>
                    <a:pt x="875" y="498"/>
                  </a:cubicBezTo>
                  <a:cubicBezTo>
                    <a:pt x="875" y="498"/>
                    <a:pt x="875" y="498"/>
                    <a:pt x="875" y="498"/>
                  </a:cubicBezTo>
                  <a:cubicBezTo>
                    <a:pt x="876" y="498"/>
                    <a:pt x="876" y="498"/>
                    <a:pt x="876" y="498"/>
                  </a:cubicBezTo>
                  <a:cubicBezTo>
                    <a:pt x="877" y="498"/>
                    <a:pt x="878" y="498"/>
                    <a:pt x="878" y="498"/>
                  </a:cubicBezTo>
                  <a:cubicBezTo>
                    <a:pt x="879" y="498"/>
                    <a:pt x="879" y="498"/>
                    <a:pt x="879" y="498"/>
                  </a:cubicBezTo>
                  <a:cubicBezTo>
                    <a:pt x="879" y="499"/>
                    <a:pt x="879" y="499"/>
                    <a:pt x="879" y="499"/>
                  </a:cubicBezTo>
                  <a:cubicBezTo>
                    <a:pt x="879" y="500"/>
                    <a:pt x="879" y="500"/>
                    <a:pt x="878" y="500"/>
                  </a:cubicBezTo>
                  <a:cubicBezTo>
                    <a:pt x="878" y="500"/>
                    <a:pt x="878" y="500"/>
                    <a:pt x="878" y="500"/>
                  </a:cubicBezTo>
                  <a:cubicBezTo>
                    <a:pt x="877" y="501"/>
                    <a:pt x="877" y="501"/>
                    <a:pt x="877" y="501"/>
                  </a:cubicBezTo>
                  <a:cubicBezTo>
                    <a:pt x="876" y="501"/>
                    <a:pt x="876" y="501"/>
                    <a:pt x="875" y="501"/>
                  </a:cubicBezTo>
                  <a:cubicBezTo>
                    <a:pt x="872" y="502"/>
                    <a:pt x="870" y="502"/>
                    <a:pt x="868" y="502"/>
                  </a:cubicBezTo>
                  <a:cubicBezTo>
                    <a:pt x="867" y="502"/>
                    <a:pt x="867" y="502"/>
                    <a:pt x="867" y="502"/>
                  </a:cubicBezTo>
                  <a:cubicBezTo>
                    <a:pt x="867" y="502"/>
                    <a:pt x="867" y="502"/>
                    <a:pt x="867" y="502"/>
                  </a:cubicBezTo>
                  <a:cubicBezTo>
                    <a:pt x="867" y="502"/>
                    <a:pt x="867" y="502"/>
                    <a:pt x="867" y="502"/>
                  </a:cubicBezTo>
                  <a:cubicBezTo>
                    <a:pt x="867" y="502"/>
                    <a:pt x="867" y="502"/>
                    <a:pt x="867" y="502"/>
                  </a:cubicBezTo>
                  <a:cubicBezTo>
                    <a:pt x="867" y="502"/>
                    <a:pt x="867" y="502"/>
                    <a:pt x="867" y="502"/>
                  </a:cubicBezTo>
                  <a:cubicBezTo>
                    <a:pt x="866" y="502"/>
                    <a:pt x="866" y="502"/>
                    <a:pt x="866" y="502"/>
                  </a:cubicBezTo>
                  <a:cubicBezTo>
                    <a:pt x="863" y="502"/>
                    <a:pt x="862" y="502"/>
                    <a:pt x="860" y="503"/>
                  </a:cubicBezTo>
                  <a:cubicBezTo>
                    <a:pt x="858" y="504"/>
                    <a:pt x="856" y="506"/>
                    <a:pt x="853" y="509"/>
                  </a:cubicBezTo>
                  <a:cubicBezTo>
                    <a:pt x="850" y="513"/>
                    <a:pt x="849" y="515"/>
                    <a:pt x="849" y="516"/>
                  </a:cubicBezTo>
                  <a:cubicBezTo>
                    <a:pt x="849" y="517"/>
                    <a:pt x="849" y="517"/>
                    <a:pt x="850" y="518"/>
                  </a:cubicBezTo>
                  <a:cubicBezTo>
                    <a:pt x="850" y="519"/>
                    <a:pt x="851" y="519"/>
                    <a:pt x="852" y="520"/>
                  </a:cubicBezTo>
                  <a:cubicBezTo>
                    <a:pt x="853" y="522"/>
                    <a:pt x="855" y="522"/>
                    <a:pt x="856" y="522"/>
                  </a:cubicBezTo>
                  <a:cubicBezTo>
                    <a:pt x="859" y="522"/>
                    <a:pt x="862" y="520"/>
                    <a:pt x="865" y="518"/>
                  </a:cubicBezTo>
                  <a:cubicBezTo>
                    <a:pt x="867" y="516"/>
                    <a:pt x="868" y="514"/>
                    <a:pt x="869" y="513"/>
                  </a:cubicBezTo>
                  <a:cubicBezTo>
                    <a:pt x="870" y="511"/>
                    <a:pt x="871" y="510"/>
                    <a:pt x="873" y="509"/>
                  </a:cubicBezTo>
                  <a:cubicBezTo>
                    <a:pt x="874" y="508"/>
                    <a:pt x="875" y="508"/>
                    <a:pt x="876" y="508"/>
                  </a:cubicBezTo>
                  <a:cubicBezTo>
                    <a:pt x="877" y="508"/>
                    <a:pt x="877" y="508"/>
                    <a:pt x="877" y="508"/>
                  </a:cubicBezTo>
                  <a:cubicBezTo>
                    <a:pt x="877" y="508"/>
                    <a:pt x="877" y="508"/>
                    <a:pt x="877" y="508"/>
                  </a:cubicBezTo>
                  <a:cubicBezTo>
                    <a:pt x="877" y="508"/>
                    <a:pt x="877" y="508"/>
                    <a:pt x="877" y="508"/>
                  </a:cubicBezTo>
                  <a:cubicBezTo>
                    <a:pt x="880" y="508"/>
                    <a:pt x="885" y="507"/>
                    <a:pt x="890" y="505"/>
                  </a:cubicBezTo>
                  <a:cubicBezTo>
                    <a:pt x="894" y="504"/>
                    <a:pt x="899" y="502"/>
                    <a:pt x="902" y="501"/>
                  </a:cubicBezTo>
                  <a:cubicBezTo>
                    <a:pt x="904" y="501"/>
                    <a:pt x="905" y="500"/>
                    <a:pt x="905" y="500"/>
                  </a:cubicBezTo>
                  <a:cubicBezTo>
                    <a:pt x="905" y="500"/>
                    <a:pt x="905" y="500"/>
                    <a:pt x="905" y="500"/>
                  </a:cubicBezTo>
                  <a:cubicBezTo>
                    <a:pt x="905" y="500"/>
                    <a:pt x="905" y="500"/>
                    <a:pt x="905" y="500"/>
                  </a:cubicBezTo>
                  <a:cubicBezTo>
                    <a:pt x="905" y="499"/>
                    <a:pt x="905" y="499"/>
                    <a:pt x="905" y="499"/>
                  </a:cubicBezTo>
                  <a:cubicBezTo>
                    <a:pt x="904" y="498"/>
                    <a:pt x="904" y="497"/>
                    <a:pt x="904" y="496"/>
                  </a:cubicBezTo>
                  <a:cubicBezTo>
                    <a:pt x="904" y="496"/>
                    <a:pt x="904" y="495"/>
                    <a:pt x="905" y="495"/>
                  </a:cubicBezTo>
                  <a:cubicBezTo>
                    <a:pt x="905" y="494"/>
                    <a:pt x="906" y="494"/>
                    <a:pt x="906" y="494"/>
                  </a:cubicBezTo>
                  <a:cubicBezTo>
                    <a:pt x="908" y="493"/>
                    <a:pt x="909" y="493"/>
                    <a:pt x="911" y="493"/>
                  </a:cubicBezTo>
                  <a:cubicBezTo>
                    <a:pt x="914" y="492"/>
                    <a:pt x="918" y="491"/>
                    <a:pt x="919" y="490"/>
                  </a:cubicBezTo>
                  <a:cubicBezTo>
                    <a:pt x="920" y="489"/>
                    <a:pt x="921" y="489"/>
                    <a:pt x="921" y="489"/>
                  </a:cubicBezTo>
                  <a:cubicBezTo>
                    <a:pt x="920" y="488"/>
                    <a:pt x="920" y="488"/>
                    <a:pt x="920" y="488"/>
                  </a:cubicBezTo>
                  <a:cubicBezTo>
                    <a:pt x="920" y="488"/>
                    <a:pt x="920" y="488"/>
                    <a:pt x="920" y="488"/>
                  </a:cubicBezTo>
                  <a:cubicBezTo>
                    <a:pt x="919" y="488"/>
                    <a:pt x="918" y="487"/>
                    <a:pt x="917" y="487"/>
                  </a:cubicBezTo>
                  <a:cubicBezTo>
                    <a:pt x="916" y="487"/>
                    <a:pt x="916" y="487"/>
                    <a:pt x="916" y="487"/>
                  </a:cubicBezTo>
                  <a:cubicBezTo>
                    <a:pt x="916" y="487"/>
                    <a:pt x="916" y="487"/>
                    <a:pt x="916" y="487"/>
                  </a:cubicBezTo>
                  <a:cubicBezTo>
                    <a:pt x="915" y="487"/>
                    <a:pt x="915" y="487"/>
                    <a:pt x="915" y="487"/>
                  </a:cubicBezTo>
                  <a:cubicBezTo>
                    <a:pt x="915" y="487"/>
                    <a:pt x="914" y="487"/>
                    <a:pt x="913" y="487"/>
                  </a:cubicBezTo>
                  <a:cubicBezTo>
                    <a:pt x="913" y="486"/>
                    <a:pt x="913" y="485"/>
                    <a:pt x="913" y="485"/>
                  </a:cubicBezTo>
                  <a:cubicBezTo>
                    <a:pt x="913" y="484"/>
                    <a:pt x="913" y="483"/>
                    <a:pt x="914" y="481"/>
                  </a:cubicBezTo>
                  <a:cubicBezTo>
                    <a:pt x="914" y="480"/>
                    <a:pt x="914" y="479"/>
                    <a:pt x="914" y="479"/>
                  </a:cubicBezTo>
                  <a:cubicBezTo>
                    <a:pt x="914" y="479"/>
                    <a:pt x="912" y="479"/>
                    <a:pt x="911" y="480"/>
                  </a:cubicBezTo>
                  <a:cubicBezTo>
                    <a:pt x="910" y="481"/>
                    <a:pt x="909" y="483"/>
                    <a:pt x="909" y="483"/>
                  </a:cubicBezTo>
                  <a:cubicBezTo>
                    <a:pt x="909" y="484"/>
                    <a:pt x="908" y="485"/>
                    <a:pt x="908" y="486"/>
                  </a:cubicBezTo>
                  <a:cubicBezTo>
                    <a:pt x="907" y="486"/>
                    <a:pt x="907" y="487"/>
                    <a:pt x="906" y="487"/>
                  </a:cubicBezTo>
                  <a:cubicBezTo>
                    <a:pt x="905" y="488"/>
                    <a:pt x="903" y="489"/>
                    <a:pt x="903" y="489"/>
                  </a:cubicBezTo>
                  <a:cubicBezTo>
                    <a:pt x="903" y="490"/>
                    <a:pt x="903" y="490"/>
                    <a:pt x="903" y="490"/>
                  </a:cubicBezTo>
                  <a:cubicBezTo>
                    <a:pt x="903" y="491"/>
                    <a:pt x="903" y="492"/>
                    <a:pt x="903" y="492"/>
                  </a:cubicBezTo>
                  <a:cubicBezTo>
                    <a:pt x="903" y="493"/>
                    <a:pt x="903" y="494"/>
                    <a:pt x="902" y="494"/>
                  </a:cubicBezTo>
                  <a:cubicBezTo>
                    <a:pt x="901" y="494"/>
                    <a:pt x="901" y="494"/>
                    <a:pt x="901" y="494"/>
                  </a:cubicBezTo>
                  <a:cubicBezTo>
                    <a:pt x="901" y="495"/>
                    <a:pt x="900" y="495"/>
                    <a:pt x="900" y="495"/>
                  </a:cubicBezTo>
                  <a:cubicBezTo>
                    <a:pt x="899" y="495"/>
                    <a:pt x="899" y="495"/>
                    <a:pt x="898" y="495"/>
                  </a:cubicBezTo>
                  <a:cubicBezTo>
                    <a:pt x="896" y="496"/>
                    <a:pt x="894" y="496"/>
                    <a:pt x="892" y="496"/>
                  </a:cubicBezTo>
                  <a:cubicBezTo>
                    <a:pt x="887" y="496"/>
                    <a:pt x="881" y="495"/>
                    <a:pt x="878" y="493"/>
                  </a:cubicBezTo>
                  <a:cubicBezTo>
                    <a:pt x="877" y="493"/>
                    <a:pt x="876" y="492"/>
                    <a:pt x="876" y="491"/>
                  </a:cubicBezTo>
                  <a:cubicBezTo>
                    <a:pt x="876" y="491"/>
                    <a:pt x="876" y="490"/>
                    <a:pt x="875" y="490"/>
                  </a:cubicBezTo>
                  <a:cubicBezTo>
                    <a:pt x="875" y="489"/>
                    <a:pt x="874" y="489"/>
                    <a:pt x="873" y="488"/>
                  </a:cubicBezTo>
                  <a:cubicBezTo>
                    <a:pt x="871" y="487"/>
                    <a:pt x="868" y="486"/>
                    <a:pt x="866" y="485"/>
                  </a:cubicBezTo>
                  <a:cubicBezTo>
                    <a:pt x="865" y="484"/>
                    <a:pt x="864" y="483"/>
                    <a:pt x="864" y="481"/>
                  </a:cubicBezTo>
                  <a:cubicBezTo>
                    <a:pt x="864" y="480"/>
                    <a:pt x="863" y="478"/>
                    <a:pt x="862" y="477"/>
                  </a:cubicBezTo>
                  <a:cubicBezTo>
                    <a:pt x="862" y="476"/>
                    <a:pt x="861" y="475"/>
                    <a:pt x="861" y="473"/>
                  </a:cubicBezTo>
                  <a:cubicBezTo>
                    <a:pt x="861" y="472"/>
                    <a:pt x="861" y="470"/>
                    <a:pt x="863" y="469"/>
                  </a:cubicBezTo>
                  <a:cubicBezTo>
                    <a:pt x="864" y="467"/>
                    <a:pt x="864" y="466"/>
                    <a:pt x="864" y="466"/>
                  </a:cubicBezTo>
                  <a:cubicBezTo>
                    <a:pt x="864" y="465"/>
                    <a:pt x="864" y="465"/>
                    <a:pt x="864" y="465"/>
                  </a:cubicBezTo>
                  <a:cubicBezTo>
                    <a:pt x="864" y="465"/>
                    <a:pt x="863" y="465"/>
                    <a:pt x="863" y="465"/>
                  </a:cubicBezTo>
                  <a:cubicBezTo>
                    <a:pt x="862" y="465"/>
                    <a:pt x="860" y="465"/>
                    <a:pt x="859" y="466"/>
                  </a:cubicBezTo>
                  <a:cubicBezTo>
                    <a:pt x="858" y="467"/>
                    <a:pt x="857" y="468"/>
                    <a:pt x="856" y="468"/>
                  </a:cubicBezTo>
                  <a:cubicBezTo>
                    <a:pt x="855" y="468"/>
                    <a:pt x="854" y="468"/>
                    <a:pt x="854" y="467"/>
                  </a:cubicBezTo>
                  <a:cubicBezTo>
                    <a:pt x="853" y="466"/>
                    <a:pt x="853" y="466"/>
                    <a:pt x="853" y="465"/>
                  </a:cubicBezTo>
                  <a:cubicBezTo>
                    <a:pt x="853" y="463"/>
                    <a:pt x="854" y="461"/>
                    <a:pt x="857" y="460"/>
                  </a:cubicBezTo>
                  <a:cubicBezTo>
                    <a:pt x="861" y="459"/>
                    <a:pt x="866" y="457"/>
                    <a:pt x="868" y="455"/>
                  </a:cubicBezTo>
                  <a:cubicBezTo>
                    <a:pt x="869" y="454"/>
                    <a:pt x="869" y="453"/>
                    <a:pt x="869" y="452"/>
                  </a:cubicBezTo>
                  <a:cubicBezTo>
                    <a:pt x="869" y="450"/>
                    <a:pt x="869" y="449"/>
                    <a:pt x="868" y="447"/>
                  </a:cubicBezTo>
                  <a:cubicBezTo>
                    <a:pt x="867" y="446"/>
                    <a:pt x="866" y="445"/>
                    <a:pt x="865" y="445"/>
                  </a:cubicBezTo>
                  <a:cubicBezTo>
                    <a:pt x="863" y="444"/>
                    <a:pt x="861" y="444"/>
                    <a:pt x="859" y="444"/>
                  </a:cubicBezTo>
                  <a:cubicBezTo>
                    <a:pt x="847" y="444"/>
                    <a:pt x="826" y="452"/>
                    <a:pt x="820" y="455"/>
                  </a:cubicBezTo>
                  <a:cubicBezTo>
                    <a:pt x="817" y="457"/>
                    <a:pt x="814" y="461"/>
                    <a:pt x="810" y="464"/>
                  </a:cubicBezTo>
                  <a:cubicBezTo>
                    <a:pt x="807" y="468"/>
                    <a:pt x="803" y="471"/>
                    <a:pt x="801" y="474"/>
                  </a:cubicBezTo>
                  <a:cubicBezTo>
                    <a:pt x="799" y="475"/>
                    <a:pt x="797" y="477"/>
                    <a:pt x="795" y="477"/>
                  </a:cubicBezTo>
                  <a:cubicBezTo>
                    <a:pt x="795" y="477"/>
                    <a:pt x="794" y="477"/>
                    <a:pt x="794" y="476"/>
                  </a:cubicBezTo>
                  <a:cubicBezTo>
                    <a:pt x="794" y="476"/>
                    <a:pt x="793" y="476"/>
                    <a:pt x="793" y="475"/>
                  </a:cubicBezTo>
                  <a:cubicBezTo>
                    <a:pt x="793" y="475"/>
                    <a:pt x="793" y="474"/>
                    <a:pt x="794" y="474"/>
                  </a:cubicBezTo>
                  <a:cubicBezTo>
                    <a:pt x="794" y="473"/>
                    <a:pt x="794" y="473"/>
                    <a:pt x="794" y="473"/>
                  </a:cubicBezTo>
                  <a:cubicBezTo>
                    <a:pt x="795" y="472"/>
                    <a:pt x="796" y="471"/>
                    <a:pt x="797" y="471"/>
                  </a:cubicBezTo>
                  <a:cubicBezTo>
                    <a:pt x="798" y="469"/>
                    <a:pt x="801" y="467"/>
                    <a:pt x="802" y="466"/>
                  </a:cubicBezTo>
                  <a:cubicBezTo>
                    <a:pt x="803" y="465"/>
                    <a:pt x="804" y="464"/>
                    <a:pt x="805" y="463"/>
                  </a:cubicBezTo>
                  <a:cubicBezTo>
                    <a:pt x="805" y="462"/>
                    <a:pt x="805" y="461"/>
                    <a:pt x="805" y="460"/>
                  </a:cubicBezTo>
                  <a:cubicBezTo>
                    <a:pt x="805" y="460"/>
                    <a:pt x="805" y="460"/>
                    <a:pt x="805" y="459"/>
                  </a:cubicBezTo>
                  <a:cubicBezTo>
                    <a:pt x="805" y="458"/>
                    <a:pt x="805" y="458"/>
                    <a:pt x="805" y="458"/>
                  </a:cubicBezTo>
                  <a:cubicBezTo>
                    <a:pt x="805" y="458"/>
                    <a:pt x="806" y="458"/>
                    <a:pt x="806" y="458"/>
                  </a:cubicBezTo>
                  <a:cubicBezTo>
                    <a:pt x="807" y="457"/>
                    <a:pt x="807" y="457"/>
                    <a:pt x="807" y="457"/>
                  </a:cubicBezTo>
                  <a:cubicBezTo>
                    <a:pt x="807" y="457"/>
                    <a:pt x="808" y="457"/>
                    <a:pt x="808" y="458"/>
                  </a:cubicBezTo>
                  <a:cubicBezTo>
                    <a:pt x="808" y="458"/>
                    <a:pt x="808" y="458"/>
                    <a:pt x="808" y="458"/>
                  </a:cubicBezTo>
                  <a:cubicBezTo>
                    <a:pt x="808" y="458"/>
                    <a:pt x="809" y="457"/>
                    <a:pt x="810" y="456"/>
                  </a:cubicBezTo>
                  <a:cubicBezTo>
                    <a:pt x="812" y="455"/>
                    <a:pt x="813" y="454"/>
                    <a:pt x="814" y="452"/>
                  </a:cubicBezTo>
                  <a:cubicBezTo>
                    <a:pt x="817" y="449"/>
                    <a:pt x="820" y="445"/>
                    <a:pt x="823" y="443"/>
                  </a:cubicBezTo>
                  <a:cubicBezTo>
                    <a:pt x="826" y="441"/>
                    <a:pt x="828" y="441"/>
                    <a:pt x="830" y="441"/>
                  </a:cubicBezTo>
                  <a:cubicBezTo>
                    <a:pt x="831" y="441"/>
                    <a:pt x="832" y="441"/>
                    <a:pt x="832" y="441"/>
                  </a:cubicBezTo>
                  <a:cubicBezTo>
                    <a:pt x="833" y="441"/>
                    <a:pt x="834" y="441"/>
                    <a:pt x="834" y="441"/>
                  </a:cubicBezTo>
                  <a:cubicBezTo>
                    <a:pt x="834" y="441"/>
                    <a:pt x="834" y="441"/>
                    <a:pt x="834" y="440"/>
                  </a:cubicBezTo>
                  <a:cubicBezTo>
                    <a:pt x="835" y="438"/>
                    <a:pt x="836" y="437"/>
                    <a:pt x="837" y="435"/>
                  </a:cubicBezTo>
                  <a:cubicBezTo>
                    <a:pt x="838" y="434"/>
                    <a:pt x="840" y="432"/>
                    <a:pt x="843" y="430"/>
                  </a:cubicBezTo>
                  <a:cubicBezTo>
                    <a:pt x="844" y="429"/>
                    <a:pt x="844" y="429"/>
                    <a:pt x="846" y="428"/>
                  </a:cubicBezTo>
                  <a:cubicBezTo>
                    <a:pt x="847" y="428"/>
                    <a:pt x="848" y="428"/>
                    <a:pt x="850" y="427"/>
                  </a:cubicBezTo>
                  <a:cubicBezTo>
                    <a:pt x="854" y="427"/>
                    <a:pt x="858" y="427"/>
                    <a:pt x="864" y="426"/>
                  </a:cubicBezTo>
                  <a:cubicBezTo>
                    <a:pt x="874" y="426"/>
                    <a:pt x="886" y="426"/>
                    <a:pt x="896" y="426"/>
                  </a:cubicBezTo>
                  <a:cubicBezTo>
                    <a:pt x="905" y="426"/>
                    <a:pt x="912" y="426"/>
                    <a:pt x="914" y="426"/>
                  </a:cubicBezTo>
                  <a:cubicBezTo>
                    <a:pt x="914" y="426"/>
                    <a:pt x="914" y="426"/>
                    <a:pt x="914" y="426"/>
                  </a:cubicBezTo>
                  <a:cubicBezTo>
                    <a:pt x="917" y="426"/>
                    <a:pt x="921" y="424"/>
                    <a:pt x="925" y="422"/>
                  </a:cubicBezTo>
                  <a:cubicBezTo>
                    <a:pt x="928" y="419"/>
                    <a:pt x="932" y="416"/>
                    <a:pt x="933" y="414"/>
                  </a:cubicBezTo>
                  <a:cubicBezTo>
                    <a:pt x="935" y="412"/>
                    <a:pt x="936" y="410"/>
                    <a:pt x="938" y="410"/>
                  </a:cubicBezTo>
                  <a:cubicBezTo>
                    <a:pt x="940" y="409"/>
                    <a:pt x="942" y="409"/>
                    <a:pt x="945" y="409"/>
                  </a:cubicBezTo>
                  <a:cubicBezTo>
                    <a:pt x="946" y="409"/>
                    <a:pt x="948" y="409"/>
                    <a:pt x="950" y="409"/>
                  </a:cubicBezTo>
                  <a:cubicBezTo>
                    <a:pt x="951" y="409"/>
                    <a:pt x="951" y="409"/>
                    <a:pt x="951" y="409"/>
                  </a:cubicBezTo>
                  <a:cubicBezTo>
                    <a:pt x="954" y="409"/>
                    <a:pt x="956" y="407"/>
                    <a:pt x="959" y="405"/>
                  </a:cubicBezTo>
                  <a:cubicBezTo>
                    <a:pt x="961" y="403"/>
                    <a:pt x="963" y="401"/>
                    <a:pt x="965" y="400"/>
                  </a:cubicBezTo>
                  <a:cubicBezTo>
                    <a:pt x="966" y="399"/>
                    <a:pt x="966" y="399"/>
                    <a:pt x="967" y="398"/>
                  </a:cubicBezTo>
                  <a:cubicBezTo>
                    <a:pt x="967" y="398"/>
                    <a:pt x="967" y="398"/>
                    <a:pt x="967" y="398"/>
                  </a:cubicBezTo>
                  <a:cubicBezTo>
                    <a:pt x="967" y="398"/>
                    <a:pt x="967" y="398"/>
                    <a:pt x="967" y="398"/>
                  </a:cubicBezTo>
                  <a:cubicBezTo>
                    <a:pt x="966" y="397"/>
                    <a:pt x="966" y="397"/>
                    <a:pt x="966" y="397"/>
                  </a:cubicBezTo>
                  <a:cubicBezTo>
                    <a:pt x="966" y="397"/>
                    <a:pt x="965" y="397"/>
                    <a:pt x="964" y="397"/>
                  </a:cubicBezTo>
                  <a:cubicBezTo>
                    <a:pt x="962" y="396"/>
                    <a:pt x="960" y="395"/>
                    <a:pt x="959" y="394"/>
                  </a:cubicBezTo>
                  <a:cubicBezTo>
                    <a:pt x="959" y="394"/>
                    <a:pt x="959" y="394"/>
                    <a:pt x="959" y="393"/>
                  </a:cubicBezTo>
                  <a:cubicBezTo>
                    <a:pt x="959" y="392"/>
                    <a:pt x="959" y="392"/>
                    <a:pt x="960" y="392"/>
                  </a:cubicBezTo>
                  <a:cubicBezTo>
                    <a:pt x="960" y="391"/>
                    <a:pt x="961" y="391"/>
                    <a:pt x="961" y="391"/>
                  </a:cubicBezTo>
                  <a:cubicBezTo>
                    <a:pt x="963" y="391"/>
                    <a:pt x="964" y="391"/>
                    <a:pt x="965" y="390"/>
                  </a:cubicBezTo>
                  <a:cubicBezTo>
                    <a:pt x="966" y="389"/>
                    <a:pt x="966" y="387"/>
                    <a:pt x="967" y="385"/>
                  </a:cubicBezTo>
                  <a:cubicBezTo>
                    <a:pt x="967" y="384"/>
                    <a:pt x="967" y="384"/>
                    <a:pt x="967" y="384"/>
                  </a:cubicBezTo>
                  <a:cubicBezTo>
                    <a:pt x="967" y="383"/>
                    <a:pt x="967" y="383"/>
                    <a:pt x="967" y="383"/>
                  </a:cubicBezTo>
                  <a:cubicBezTo>
                    <a:pt x="967" y="383"/>
                    <a:pt x="967" y="383"/>
                    <a:pt x="966" y="382"/>
                  </a:cubicBezTo>
                  <a:cubicBezTo>
                    <a:pt x="965" y="381"/>
                    <a:pt x="963" y="380"/>
                    <a:pt x="961" y="377"/>
                  </a:cubicBezTo>
                  <a:cubicBezTo>
                    <a:pt x="960" y="376"/>
                    <a:pt x="959" y="375"/>
                    <a:pt x="958" y="375"/>
                  </a:cubicBezTo>
                  <a:cubicBezTo>
                    <a:pt x="958" y="375"/>
                    <a:pt x="957" y="376"/>
                    <a:pt x="955" y="377"/>
                  </a:cubicBezTo>
                  <a:cubicBezTo>
                    <a:pt x="954" y="378"/>
                    <a:pt x="952" y="379"/>
                    <a:pt x="950" y="379"/>
                  </a:cubicBezTo>
                  <a:cubicBezTo>
                    <a:pt x="950" y="379"/>
                    <a:pt x="950" y="379"/>
                    <a:pt x="950" y="379"/>
                  </a:cubicBezTo>
                  <a:cubicBezTo>
                    <a:pt x="950" y="379"/>
                    <a:pt x="950" y="379"/>
                    <a:pt x="950" y="379"/>
                  </a:cubicBezTo>
                  <a:cubicBezTo>
                    <a:pt x="949" y="379"/>
                    <a:pt x="949" y="379"/>
                    <a:pt x="948" y="379"/>
                  </a:cubicBezTo>
                  <a:cubicBezTo>
                    <a:pt x="948" y="378"/>
                    <a:pt x="947" y="378"/>
                    <a:pt x="947" y="377"/>
                  </a:cubicBezTo>
                  <a:cubicBezTo>
                    <a:pt x="947" y="376"/>
                    <a:pt x="948" y="375"/>
                    <a:pt x="949" y="374"/>
                  </a:cubicBezTo>
                  <a:cubicBezTo>
                    <a:pt x="949" y="373"/>
                    <a:pt x="949" y="372"/>
                    <a:pt x="949" y="371"/>
                  </a:cubicBezTo>
                  <a:cubicBezTo>
                    <a:pt x="949" y="371"/>
                    <a:pt x="949" y="371"/>
                    <a:pt x="949" y="370"/>
                  </a:cubicBezTo>
                  <a:cubicBezTo>
                    <a:pt x="948" y="370"/>
                    <a:pt x="946" y="369"/>
                    <a:pt x="945" y="369"/>
                  </a:cubicBezTo>
                  <a:cubicBezTo>
                    <a:pt x="941" y="369"/>
                    <a:pt x="936" y="371"/>
                    <a:pt x="932" y="374"/>
                  </a:cubicBezTo>
                  <a:cubicBezTo>
                    <a:pt x="930" y="377"/>
                    <a:pt x="928" y="377"/>
                    <a:pt x="927" y="377"/>
                  </a:cubicBezTo>
                  <a:cubicBezTo>
                    <a:pt x="926" y="377"/>
                    <a:pt x="926" y="377"/>
                    <a:pt x="925" y="377"/>
                  </a:cubicBezTo>
                  <a:cubicBezTo>
                    <a:pt x="925" y="377"/>
                    <a:pt x="925" y="377"/>
                    <a:pt x="924" y="377"/>
                  </a:cubicBezTo>
                  <a:cubicBezTo>
                    <a:pt x="924" y="378"/>
                    <a:pt x="923" y="378"/>
                    <a:pt x="922" y="379"/>
                  </a:cubicBezTo>
                  <a:cubicBezTo>
                    <a:pt x="920" y="380"/>
                    <a:pt x="919" y="381"/>
                    <a:pt x="918" y="381"/>
                  </a:cubicBezTo>
                  <a:cubicBezTo>
                    <a:pt x="917" y="381"/>
                    <a:pt x="916" y="381"/>
                    <a:pt x="916" y="380"/>
                  </a:cubicBezTo>
                  <a:cubicBezTo>
                    <a:pt x="916" y="379"/>
                    <a:pt x="916" y="379"/>
                    <a:pt x="916" y="378"/>
                  </a:cubicBezTo>
                  <a:cubicBezTo>
                    <a:pt x="916" y="376"/>
                    <a:pt x="916" y="374"/>
                    <a:pt x="918" y="373"/>
                  </a:cubicBezTo>
                  <a:cubicBezTo>
                    <a:pt x="919" y="372"/>
                    <a:pt x="920" y="372"/>
                    <a:pt x="921" y="372"/>
                  </a:cubicBezTo>
                  <a:cubicBezTo>
                    <a:pt x="922" y="372"/>
                    <a:pt x="922" y="372"/>
                    <a:pt x="923" y="372"/>
                  </a:cubicBezTo>
                  <a:cubicBezTo>
                    <a:pt x="923" y="371"/>
                    <a:pt x="923" y="371"/>
                    <a:pt x="924" y="370"/>
                  </a:cubicBezTo>
                  <a:cubicBezTo>
                    <a:pt x="925" y="370"/>
                    <a:pt x="925" y="369"/>
                    <a:pt x="926" y="369"/>
                  </a:cubicBezTo>
                  <a:cubicBezTo>
                    <a:pt x="927" y="369"/>
                    <a:pt x="928" y="369"/>
                    <a:pt x="929" y="369"/>
                  </a:cubicBezTo>
                  <a:cubicBezTo>
                    <a:pt x="930" y="368"/>
                    <a:pt x="932" y="368"/>
                    <a:pt x="934" y="367"/>
                  </a:cubicBezTo>
                  <a:cubicBezTo>
                    <a:pt x="939" y="364"/>
                    <a:pt x="943" y="364"/>
                    <a:pt x="945" y="363"/>
                  </a:cubicBezTo>
                  <a:cubicBezTo>
                    <a:pt x="946" y="363"/>
                    <a:pt x="946" y="363"/>
                    <a:pt x="947" y="362"/>
                  </a:cubicBezTo>
                  <a:cubicBezTo>
                    <a:pt x="947" y="361"/>
                    <a:pt x="947" y="361"/>
                    <a:pt x="947" y="361"/>
                  </a:cubicBezTo>
                  <a:cubicBezTo>
                    <a:pt x="947" y="361"/>
                    <a:pt x="946" y="360"/>
                    <a:pt x="945" y="359"/>
                  </a:cubicBezTo>
                  <a:cubicBezTo>
                    <a:pt x="944" y="359"/>
                    <a:pt x="943" y="358"/>
                    <a:pt x="941" y="358"/>
                  </a:cubicBezTo>
                  <a:cubicBezTo>
                    <a:pt x="941" y="358"/>
                    <a:pt x="940" y="358"/>
                    <a:pt x="939" y="358"/>
                  </a:cubicBezTo>
                  <a:cubicBezTo>
                    <a:pt x="939" y="358"/>
                    <a:pt x="939" y="358"/>
                    <a:pt x="938" y="358"/>
                  </a:cubicBezTo>
                  <a:cubicBezTo>
                    <a:pt x="936" y="358"/>
                    <a:pt x="935" y="358"/>
                    <a:pt x="933" y="357"/>
                  </a:cubicBezTo>
                  <a:cubicBezTo>
                    <a:pt x="932" y="355"/>
                    <a:pt x="931" y="354"/>
                    <a:pt x="930" y="354"/>
                  </a:cubicBezTo>
                  <a:cubicBezTo>
                    <a:pt x="929" y="353"/>
                    <a:pt x="928" y="353"/>
                    <a:pt x="928" y="353"/>
                  </a:cubicBezTo>
                  <a:cubicBezTo>
                    <a:pt x="927" y="353"/>
                    <a:pt x="927" y="353"/>
                    <a:pt x="927" y="353"/>
                  </a:cubicBezTo>
                  <a:cubicBezTo>
                    <a:pt x="926" y="354"/>
                    <a:pt x="926" y="354"/>
                    <a:pt x="925" y="354"/>
                  </a:cubicBezTo>
                  <a:cubicBezTo>
                    <a:pt x="924" y="354"/>
                    <a:pt x="923" y="353"/>
                    <a:pt x="923" y="353"/>
                  </a:cubicBezTo>
                  <a:cubicBezTo>
                    <a:pt x="922" y="352"/>
                    <a:pt x="922" y="352"/>
                    <a:pt x="922" y="352"/>
                  </a:cubicBezTo>
                  <a:cubicBezTo>
                    <a:pt x="921" y="351"/>
                    <a:pt x="921" y="351"/>
                    <a:pt x="921" y="351"/>
                  </a:cubicBezTo>
                  <a:cubicBezTo>
                    <a:pt x="921" y="351"/>
                    <a:pt x="921" y="352"/>
                    <a:pt x="920" y="352"/>
                  </a:cubicBezTo>
                  <a:cubicBezTo>
                    <a:pt x="919" y="353"/>
                    <a:pt x="918" y="353"/>
                    <a:pt x="917" y="353"/>
                  </a:cubicBezTo>
                  <a:cubicBezTo>
                    <a:pt x="916" y="353"/>
                    <a:pt x="914" y="352"/>
                    <a:pt x="913" y="351"/>
                  </a:cubicBezTo>
                  <a:cubicBezTo>
                    <a:pt x="912" y="349"/>
                    <a:pt x="911" y="348"/>
                    <a:pt x="911" y="346"/>
                  </a:cubicBezTo>
                  <a:cubicBezTo>
                    <a:pt x="910" y="344"/>
                    <a:pt x="907" y="341"/>
                    <a:pt x="903" y="338"/>
                  </a:cubicBezTo>
                  <a:cubicBezTo>
                    <a:pt x="900" y="335"/>
                    <a:pt x="896" y="333"/>
                    <a:pt x="892" y="332"/>
                  </a:cubicBezTo>
                  <a:cubicBezTo>
                    <a:pt x="891" y="332"/>
                    <a:pt x="890" y="331"/>
                    <a:pt x="890" y="331"/>
                  </a:cubicBezTo>
                  <a:cubicBezTo>
                    <a:pt x="889" y="330"/>
                    <a:pt x="888" y="329"/>
                    <a:pt x="888" y="329"/>
                  </a:cubicBezTo>
                  <a:cubicBezTo>
                    <a:pt x="888" y="328"/>
                    <a:pt x="889" y="327"/>
                    <a:pt x="889" y="327"/>
                  </a:cubicBezTo>
                  <a:cubicBezTo>
                    <a:pt x="890" y="326"/>
                    <a:pt x="891" y="326"/>
                    <a:pt x="891" y="326"/>
                  </a:cubicBezTo>
                  <a:cubicBezTo>
                    <a:pt x="892" y="326"/>
                    <a:pt x="894" y="327"/>
                    <a:pt x="895" y="327"/>
                  </a:cubicBezTo>
                  <a:cubicBezTo>
                    <a:pt x="895" y="328"/>
                    <a:pt x="896" y="328"/>
                    <a:pt x="896" y="328"/>
                  </a:cubicBezTo>
                  <a:cubicBezTo>
                    <a:pt x="897" y="328"/>
                    <a:pt x="898" y="327"/>
                    <a:pt x="899" y="326"/>
                  </a:cubicBezTo>
                  <a:cubicBezTo>
                    <a:pt x="901" y="325"/>
                    <a:pt x="902" y="324"/>
                    <a:pt x="902" y="323"/>
                  </a:cubicBezTo>
                  <a:cubicBezTo>
                    <a:pt x="902" y="322"/>
                    <a:pt x="902" y="322"/>
                    <a:pt x="902" y="322"/>
                  </a:cubicBezTo>
                  <a:cubicBezTo>
                    <a:pt x="902" y="322"/>
                    <a:pt x="902" y="321"/>
                    <a:pt x="901" y="320"/>
                  </a:cubicBezTo>
                  <a:cubicBezTo>
                    <a:pt x="900" y="320"/>
                    <a:pt x="899" y="319"/>
                    <a:pt x="898" y="319"/>
                  </a:cubicBezTo>
                  <a:cubicBezTo>
                    <a:pt x="897" y="319"/>
                    <a:pt x="897" y="318"/>
                    <a:pt x="896" y="317"/>
                  </a:cubicBezTo>
                  <a:cubicBezTo>
                    <a:pt x="896" y="317"/>
                    <a:pt x="896" y="316"/>
                    <a:pt x="896" y="315"/>
                  </a:cubicBezTo>
                  <a:cubicBezTo>
                    <a:pt x="896" y="314"/>
                    <a:pt x="896" y="313"/>
                    <a:pt x="896" y="312"/>
                  </a:cubicBezTo>
                  <a:cubicBezTo>
                    <a:pt x="896" y="312"/>
                    <a:pt x="896" y="312"/>
                    <a:pt x="896" y="312"/>
                  </a:cubicBezTo>
                  <a:cubicBezTo>
                    <a:pt x="896" y="312"/>
                    <a:pt x="896" y="311"/>
                    <a:pt x="896" y="311"/>
                  </a:cubicBezTo>
                  <a:cubicBezTo>
                    <a:pt x="895" y="311"/>
                    <a:pt x="895" y="310"/>
                    <a:pt x="894" y="310"/>
                  </a:cubicBezTo>
                  <a:cubicBezTo>
                    <a:pt x="893" y="309"/>
                    <a:pt x="891" y="308"/>
                    <a:pt x="890" y="306"/>
                  </a:cubicBezTo>
                  <a:cubicBezTo>
                    <a:pt x="890" y="306"/>
                    <a:pt x="889" y="305"/>
                    <a:pt x="889" y="304"/>
                  </a:cubicBezTo>
                  <a:cubicBezTo>
                    <a:pt x="889" y="303"/>
                    <a:pt x="888" y="303"/>
                    <a:pt x="888" y="302"/>
                  </a:cubicBezTo>
                  <a:cubicBezTo>
                    <a:pt x="887" y="301"/>
                    <a:pt x="886" y="301"/>
                    <a:pt x="885" y="300"/>
                  </a:cubicBezTo>
                  <a:cubicBezTo>
                    <a:pt x="885" y="299"/>
                    <a:pt x="884" y="298"/>
                    <a:pt x="884" y="298"/>
                  </a:cubicBezTo>
                  <a:cubicBezTo>
                    <a:pt x="885" y="297"/>
                    <a:pt x="885" y="297"/>
                    <a:pt x="885" y="297"/>
                  </a:cubicBezTo>
                  <a:cubicBezTo>
                    <a:pt x="885" y="297"/>
                    <a:pt x="885" y="297"/>
                    <a:pt x="885" y="297"/>
                  </a:cubicBezTo>
                  <a:cubicBezTo>
                    <a:pt x="885" y="297"/>
                    <a:pt x="884" y="296"/>
                    <a:pt x="884" y="296"/>
                  </a:cubicBezTo>
                  <a:cubicBezTo>
                    <a:pt x="884" y="295"/>
                    <a:pt x="883" y="295"/>
                    <a:pt x="883" y="294"/>
                  </a:cubicBezTo>
                  <a:cubicBezTo>
                    <a:pt x="882" y="292"/>
                    <a:pt x="880" y="291"/>
                    <a:pt x="880" y="289"/>
                  </a:cubicBezTo>
                  <a:cubicBezTo>
                    <a:pt x="880" y="289"/>
                    <a:pt x="880" y="288"/>
                    <a:pt x="880" y="287"/>
                  </a:cubicBezTo>
                  <a:cubicBezTo>
                    <a:pt x="879" y="287"/>
                    <a:pt x="879" y="286"/>
                    <a:pt x="878" y="285"/>
                  </a:cubicBezTo>
                  <a:cubicBezTo>
                    <a:pt x="877" y="283"/>
                    <a:pt x="875" y="282"/>
                    <a:pt x="874" y="280"/>
                  </a:cubicBezTo>
                  <a:cubicBezTo>
                    <a:pt x="873" y="279"/>
                    <a:pt x="873" y="278"/>
                    <a:pt x="873" y="276"/>
                  </a:cubicBezTo>
                  <a:cubicBezTo>
                    <a:pt x="872" y="275"/>
                    <a:pt x="872" y="274"/>
                    <a:pt x="870" y="272"/>
                  </a:cubicBezTo>
                  <a:cubicBezTo>
                    <a:pt x="869" y="271"/>
                    <a:pt x="868" y="269"/>
                    <a:pt x="867" y="266"/>
                  </a:cubicBezTo>
                  <a:cubicBezTo>
                    <a:pt x="866" y="265"/>
                    <a:pt x="866" y="265"/>
                    <a:pt x="866" y="265"/>
                  </a:cubicBezTo>
                  <a:cubicBezTo>
                    <a:pt x="866" y="265"/>
                    <a:pt x="866" y="265"/>
                    <a:pt x="866" y="265"/>
                  </a:cubicBezTo>
                  <a:cubicBezTo>
                    <a:pt x="866" y="265"/>
                    <a:pt x="866" y="265"/>
                    <a:pt x="866" y="265"/>
                  </a:cubicBezTo>
                  <a:cubicBezTo>
                    <a:pt x="866" y="265"/>
                    <a:pt x="865" y="265"/>
                    <a:pt x="865" y="266"/>
                  </a:cubicBezTo>
                  <a:cubicBezTo>
                    <a:pt x="865" y="267"/>
                    <a:pt x="864" y="268"/>
                    <a:pt x="864" y="270"/>
                  </a:cubicBezTo>
                  <a:cubicBezTo>
                    <a:pt x="863" y="275"/>
                    <a:pt x="859" y="276"/>
                    <a:pt x="858" y="277"/>
                  </a:cubicBezTo>
                  <a:cubicBezTo>
                    <a:pt x="858" y="277"/>
                    <a:pt x="858" y="277"/>
                    <a:pt x="858" y="277"/>
                  </a:cubicBezTo>
                  <a:cubicBezTo>
                    <a:pt x="858" y="277"/>
                    <a:pt x="858" y="277"/>
                    <a:pt x="858" y="277"/>
                  </a:cubicBezTo>
                  <a:cubicBezTo>
                    <a:pt x="859" y="278"/>
                    <a:pt x="860" y="280"/>
                    <a:pt x="860" y="281"/>
                  </a:cubicBezTo>
                  <a:cubicBezTo>
                    <a:pt x="860" y="282"/>
                    <a:pt x="859" y="283"/>
                    <a:pt x="859" y="283"/>
                  </a:cubicBezTo>
                  <a:cubicBezTo>
                    <a:pt x="858" y="284"/>
                    <a:pt x="857" y="284"/>
                    <a:pt x="857" y="285"/>
                  </a:cubicBezTo>
                  <a:cubicBezTo>
                    <a:pt x="856" y="285"/>
                    <a:pt x="856" y="286"/>
                    <a:pt x="856" y="287"/>
                  </a:cubicBezTo>
                  <a:cubicBezTo>
                    <a:pt x="856" y="287"/>
                    <a:pt x="856" y="288"/>
                    <a:pt x="857" y="289"/>
                  </a:cubicBezTo>
                  <a:cubicBezTo>
                    <a:pt x="857" y="290"/>
                    <a:pt x="856" y="290"/>
                    <a:pt x="856" y="291"/>
                  </a:cubicBezTo>
                  <a:cubicBezTo>
                    <a:pt x="855" y="291"/>
                    <a:pt x="855" y="292"/>
                    <a:pt x="854" y="292"/>
                  </a:cubicBezTo>
                  <a:cubicBezTo>
                    <a:pt x="853" y="292"/>
                    <a:pt x="853" y="292"/>
                    <a:pt x="853" y="292"/>
                  </a:cubicBezTo>
                  <a:cubicBezTo>
                    <a:pt x="853" y="292"/>
                    <a:pt x="853" y="292"/>
                    <a:pt x="852" y="293"/>
                  </a:cubicBezTo>
                  <a:cubicBezTo>
                    <a:pt x="852" y="294"/>
                    <a:pt x="852" y="295"/>
                    <a:pt x="852" y="296"/>
                  </a:cubicBezTo>
                  <a:cubicBezTo>
                    <a:pt x="851" y="296"/>
                    <a:pt x="851" y="296"/>
                    <a:pt x="851" y="296"/>
                  </a:cubicBezTo>
                  <a:cubicBezTo>
                    <a:pt x="851" y="297"/>
                    <a:pt x="851" y="297"/>
                    <a:pt x="851" y="297"/>
                  </a:cubicBezTo>
                  <a:cubicBezTo>
                    <a:pt x="850" y="297"/>
                    <a:pt x="850" y="296"/>
                    <a:pt x="849" y="296"/>
                  </a:cubicBezTo>
                  <a:cubicBezTo>
                    <a:pt x="849" y="295"/>
                    <a:pt x="849" y="295"/>
                    <a:pt x="849" y="295"/>
                  </a:cubicBezTo>
                  <a:cubicBezTo>
                    <a:pt x="848" y="294"/>
                    <a:pt x="847" y="294"/>
                    <a:pt x="846" y="294"/>
                  </a:cubicBezTo>
                  <a:cubicBezTo>
                    <a:pt x="845" y="294"/>
                    <a:pt x="844" y="294"/>
                    <a:pt x="844" y="296"/>
                  </a:cubicBezTo>
                  <a:cubicBezTo>
                    <a:pt x="844" y="297"/>
                    <a:pt x="843" y="298"/>
                    <a:pt x="842" y="299"/>
                  </a:cubicBezTo>
                  <a:cubicBezTo>
                    <a:pt x="842" y="300"/>
                    <a:pt x="841" y="301"/>
                    <a:pt x="839" y="301"/>
                  </a:cubicBezTo>
                  <a:cubicBezTo>
                    <a:pt x="837" y="303"/>
                    <a:pt x="834" y="303"/>
                    <a:pt x="832" y="303"/>
                  </a:cubicBezTo>
                  <a:cubicBezTo>
                    <a:pt x="832" y="303"/>
                    <a:pt x="832" y="303"/>
                    <a:pt x="832" y="303"/>
                  </a:cubicBezTo>
                  <a:cubicBezTo>
                    <a:pt x="832" y="303"/>
                    <a:pt x="832" y="303"/>
                    <a:pt x="832" y="303"/>
                  </a:cubicBezTo>
                  <a:cubicBezTo>
                    <a:pt x="831" y="303"/>
                    <a:pt x="830" y="303"/>
                    <a:pt x="830" y="302"/>
                  </a:cubicBezTo>
                  <a:cubicBezTo>
                    <a:pt x="829" y="302"/>
                    <a:pt x="829" y="301"/>
                    <a:pt x="828" y="301"/>
                  </a:cubicBezTo>
                  <a:cubicBezTo>
                    <a:pt x="828" y="299"/>
                    <a:pt x="827" y="298"/>
                    <a:pt x="827" y="298"/>
                  </a:cubicBezTo>
                  <a:cubicBezTo>
                    <a:pt x="827" y="298"/>
                    <a:pt x="827" y="298"/>
                    <a:pt x="827" y="298"/>
                  </a:cubicBezTo>
                  <a:cubicBezTo>
                    <a:pt x="826" y="298"/>
                    <a:pt x="826" y="298"/>
                    <a:pt x="826" y="298"/>
                  </a:cubicBezTo>
                  <a:cubicBezTo>
                    <a:pt x="826" y="298"/>
                    <a:pt x="825" y="299"/>
                    <a:pt x="825" y="299"/>
                  </a:cubicBezTo>
                  <a:cubicBezTo>
                    <a:pt x="824" y="299"/>
                    <a:pt x="824" y="298"/>
                    <a:pt x="823" y="298"/>
                  </a:cubicBezTo>
                  <a:cubicBezTo>
                    <a:pt x="823" y="297"/>
                    <a:pt x="823" y="297"/>
                    <a:pt x="822" y="296"/>
                  </a:cubicBezTo>
                  <a:cubicBezTo>
                    <a:pt x="822" y="295"/>
                    <a:pt x="821" y="294"/>
                    <a:pt x="821" y="293"/>
                  </a:cubicBezTo>
                  <a:cubicBezTo>
                    <a:pt x="820" y="293"/>
                    <a:pt x="820" y="293"/>
                    <a:pt x="819" y="293"/>
                  </a:cubicBezTo>
                  <a:cubicBezTo>
                    <a:pt x="819" y="293"/>
                    <a:pt x="819" y="293"/>
                    <a:pt x="819" y="293"/>
                  </a:cubicBezTo>
                  <a:cubicBezTo>
                    <a:pt x="819" y="293"/>
                    <a:pt x="819" y="293"/>
                    <a:pt x="819" y="293"/>
                  </a:cubicBezTo>
                  <a:cubicBezTo>
                    <a:pt x="819" y="293"/>
                    <a:pt x="818" y="293"/>
                    <a:pt x="818" y="293"/>
                  </a:cubicBezTo>
                  <a:cubicBezTo>
                    <a:pt x="816" y="293"/>
                    <a:pt x="815" y="293"/>
                    <a:pt x="814" y="292"/>
                  </a:cubicBezTo>
                  <a:cubicBezTo>
                    <a:pt x="813" y="292"/>
                    <a:pt x="812" y="291"/>
                    <a:pt x="812" y="289"/>
                  </a:cubicBezTo>
                  <a:cubicBezTo>
                    <a:pt x="812" y="289"/>
                    <a:pt x="812" y="288"/>
                    <a:pt x="812" y="288"/>
                  </a:cubicBezTo>
                  <a:cubicBezTo>
                    <a:pt x="812" y="287"/>
                    <a:pt x="812" y="287"/>
                    <a:pt x="812" y="287"/>
                  </a:cubicBezTo>
                  <a:cubicBezTo>
                    <a:pt x="812" y="287"/>
                    <a:pt x="812" y="286"/>
                    <a:pt x="811" y="285"/>
                  </a:cubicBezTo>
                  <a:cubicBezTo>
                    <a:pt x="810" y="284"/>
                    <a:pt x="809" y="284"/>
                    <a:pt x="808" y="283"/>
                  </a:cubicBezTo>
                  <a:cubicBezTo>
                    <a:pt x="808" y="283"/>
                    <a:pt x="807" y="282"/>
                    <a:pt x="807" y="281"/>
                  </a:cubicBezTo>
                  <a:cubicBezTo>
                    <a:pt x="807" y="280"/>
                    <a:pt x="808" y="280"/>
                    <a:pt x="808" y="279"/>
                  </a:cubicBezTo>
                  <a:cubicBezTo>
                    <a:pt x="809" y="279"/>
                    <a:pt x="809" y="279"/>
                    <a:pt x="809" y="278"/>
                  </a:cubicBezTo>
                  <a:cubicBezTo>
                    <a:pt x="809" y="277"/>
                    <a:pt x="808" y="275"/>
                    <a:pt x="808" y="274"/>
                  </a:cubicBezTo>
                  <a:cubicBezTo>
                    <a:pt x="807" y="272"/>
                    <a:pt x="807" y="270"/>
                    <a:pt x="807" y="267"/>
                  </a:cubicBezTo>
                  <a:cubicBezTo>
                    <a:pt x="806" y="267"/>
                    <a:pt x="806" y="267"/>
                    <a:pt x="806" y="266"/>
                  </a:cubicBezTo>
                  <a:cubicBezTo>
                    <a:pt x="806" y="262"/>
                    <a:pt x="809" y="260"/>
                    <a:pt x="810" y="259"/>
                  </a:cubicBezTo>
                  <a:cubicBezTo>
                    <a:pt x="810" y="258"/>
                    <a:pt x="810" y="258"/>
                    <a:pt x="810" y="258"/>
                  </a:cubicBezTo>
                  <a:cubicBezTo>
                    <a:pt x="810" y="257"/>
                    <a:pt x="810" y="257"/>
                    <a:pt x="810" y="257"/>
                  </a:cubicBezTo>
                  <a:cubicBezTo>
                    <a:pt x="810" y="257"/>
                    <a:pt x="810" y="257"/>
                    <a:pt x="809" y="257"/>
                  </a:cubicBezTo>
                  <a:cubicBezTo>
                    <a:pt x="808" y="257"/>
                    <a:pt x="807" y="257"/>
                    <a:pt x="806" y="258"/>
                  </a:cubicBezTo>
                  <a:cubicBezTo>
                    <a:pt x="805" y="259"/>
                    <a:pt x="805" y="259"/>
                    <a:pt x="804" y="259"/>
                  </a:cubicBezTo>
                  <a:cubicBezTo>
                    <a:pt x="803" y="259"/>
                    <a:pt x="803" y="258"/>
                    <a:pt x="802" y="258"/>
                  </a:cubicBezTo>
                  <a:cubicBezTo>
                    <a:pt x="802" y="258"/>
                    <a:pt x="801" y="257"/>
                    <a:pt x="801" y="257"/>
                  </a:cubicBezTo>
                  <a:cubicBezTo>
                    <a:pt x="800" y="256"/>
                    <a:pt x="800" y="256"/>
                    <a:pt x="799" y="256"/>
                  </a:cubicBezTo>
                  <a:cubicBezTo>
                    <a:pt x="799" y="256"/>
                    <a:pt x="799" y="256"/>
                    <a:pt x="799" y="256"/>
                  </a:cubicBezTo>
                  <a:cubicBezTo>
                    <a:pt x="799" y="256"/>
                    <a:pt x="799" y="256"/>
                    <a:pt x="799" y="256"/>
                  </a:cubicBezTo>
                  <a:cubicBezTo>
                    <a:pt x="799" y="256"/>
                    <a:pt x="798" y="256"/>
                    <a:pt x="797" y="256"/>
                  </a:cubicBezTo>
                  <a:cubicBezTo>
                    <a:pt x="794" y="256"/>
                    <a:pt x="789" y="255"/>
                    <a:pt x="786" y="253"/>
                  </a:cubicBezTo>
                  <a:cubicBezTo>
                    <a:pt x="785" y="253"/>
                    <a:pt x="785" y="252"/>
                    <a:pt x="785" y="250"/>
                  </a:cubicBezTo>
                  <a:cubicBezTo>
                    <a:pt x="784" y="249"/>
                    <a:pt x="784" y="249"/>
                    <a:pt x="784" y="248"/>
                  </a:cubicBezTo>
                  <a:cubicBezTo>
                    <a:pt x="784" y="248"/>
                    <a:pt x="783" y="248"/>
                    <a:pt x="783" y="248"/>
                  </a:cubicBezTo>
                  <a:cubicBezTo>
                    <a:pt x="782" y="247"/>
                    <a:pt x="780" y="246"/>
                    <a:pt x="779" y="244"/>
                  </a:cubicBezTo>
                  <a:cubicBezTo>
                    <a:pt x="779" y="243"/>
                    <a:pt x="778" y="243"/>
                    <a:pt x="778" y="242"/>
                  </a:cubicBezTo>
                  <a:cubicBezTo>
                    <a:pt x="777" y="242"/>
                    <a:pt x="777" y="242"/>
                    <a:pt x="776" y="242"/>
                  </a:cubicBezTo>
                  <a:cubicBezTo>
                    <a:pt x="775" y="242"/>
                    <a:pt x="774" y="242"/>
                    <a:pt x="774" y="241"/>
                  </a:cubicBezTo>
                  <a:cubicBezTo>
                    <a:pt x="774" y="241"/>
                    <a:pt x="774" y="240"/>
                    <a:pt x="774" y="240"/>
                  </a:cubicBezTo>
                  <a:cubicBezTo>
                    <a:pt x="774" y="238"/>
                    <a:pt x="773" y="238"/>
                    <a:pt x="773" y="237"/>
                  </a:cubicBezTo>
                  <a:cubicBezTo>
                    <a:pt x="772" y="237"/>
                    <a:pt x="771" y="236"/>
                    <a:pt x="770" y="236"/>
                  </a:cubicBezTo>
                  <a:cubicBezTo>
                    <a:pt x="768" y="236"/>
                    <a:pt x="767" y="235"/>
                    <a:pt x="766" y="234"/>
                  </a:cubicBezTo>
                  <a:cubicBezTo>
                    <a:pt x="765" y="233"/>
                    <a:pt x="764" y="232"/>
                    <a:pt x="762" y="232"/>
                  </a:cubicBezTo>
                  <a:cubicBezTo>
                    <a:pt x="761" y="232"/>
                    <a:pt x="761" y="232"/>
                    <a:pt x="761" y="232"/>
                  </a:cubicBezTo>
                  <a:cubicBezTo>
                    <a:pt x="759" y="232"/>
                    <a:pt x="757" y="233"/>
                    <a:pt x="756" y="234"/>
                  </a:cubicBezTo>
                  <a:cubicBezTo>
                    <a:pt x="754" y="234"/>
                    <a:pt x="752" y="235"/>
                    <a:pt x="751" y="236"/>
                  </a:cubicBezTo>
                  <a:cubicBezTo>
                    <a:pt x="751" y="236"/>
                    <a:pt x="750" y="236"/>
                    <a:pt x="750" y="236"/>
                  </a:cubicBezTo>
                  <a:cubicBezTo>
                    <a:pt x="749" y="236"/>
                    <a:pt x="747" y="235"/>
                    <a:pt x="746" y="235"/>
                  </a:cubicBezTo>
                  <a:cubicBezTo>
                    <a:pt x="744" y="234"/>
                    <a:pt x="743" y="234"/>
                    <a:pt x="742" y="234"/>
                  </a:cubicBezTo>
                  <a:cubicBezTo>
                    <a:pt x="741" y="234"/>
                    <a:pt x="741" y="234"/>
                    <a:pt x="741" y="234"/>
                  </a:cubicBezTo>
                  <a:cubicBezTo>
                    <a:pt x="741" y="234"/>
                    <a:pt x="740" y="235"/>
                    <a:pt x="739" y="235"/>
                  </a:cubicBezTo>
                  <a:cubicBezTo>
                    <a:pt x="739" y="235"/>
                    <a:pt x="738" y="234"/>
                    <a:pt x="738" y="234"/>
                  </a:cubicBezTo>
                  <a:cubicBezTo>
                    <a:pt x="737" y="234"/>
                    <a:pt x="737" y="234"/>
                    <a:pt x="736" y="233"/>
                  </a:cubicBezTo>
                  <a:cubicBezTo>
                    <a:pt x="735" y="233"/>
                    <a:pt x="734" y="232"/>
                    <a:pt x="731" y="231"/>
                  </a:cubicBezTo>
                  <a:cubicBezTo>
                    <a:pt x="728" y="230"/>
                    <a:pt x="724" y="230"/>
                    <a:pt x="721" y="230"/>
                  </a:cubicBezTo>
                  <a:cubicBezTo>
                    <a:pt x="719" y="230"/>
                    <a:pt x="718" y="230"/>
                    <a:pt x="718" y="230"/>
                  </a:cubicBezTo>
                  <a:cubicBezTo>
                    <a:pt x="717" y="230"/>
                    <a:pt x="717" y="230"/>
                    <a:pt x="717" y="230"/>
                  </a:cubicBezTo>
                  <a:cubicBezTo>
                    <a:pt x="717" y="231"/>
                    <a:pt x="717" y="232"/>
                    <a:pt x="716" y="232"/>
                  </a:cubicBezTo>
                  <a:cubicBezTo>
                    <a:pt x="716" y="233"/>
                    <a:pt x="715" y="233"/>
                    <a:pt x="715" y="234"/>
                  </a:cubicBezTo>
                  <a:cubicBezTo>
                    <a:pt x="713" y="235"/>
                    <a:pt x="713" y="236"/>
                    <a:pt x="713" y="237"/>
                  </a:cubicBezTo>
                  <a:cubicBezTo>
                    <a:pt x="713" y="238"/>
                    <a:pt x="713" y="238"/>
                    <a:pt x="713" y="238"/>
                  </a:cubicBezTo>
                  <a:cubicBezTo>
                    <a:pt x="713" y="240"/>
                    <a:pt x="714" y="241"/>
                    <a:pt x="715" y="241"/>
                  </a:cubicBezTo>
                  <a:cubicBezTo>
                    <a:pt x="716" y="242"/>
                    <a:pt x="717" y="243"/>
                    <a:pt x="718" y="243"/>
                  </a:cubicBezTo>
                  <a:cubicBezTo>
                    <a:pt x="719" y="244"/>
                    <a:pt x="720" y="245"/>
                    <a:pt x="720" y="246"/>
                  </a:cubicBezTo>
                  <a:cubicBezTo>
                    <a:pt x="720" y="246"/>
                    <a:pt x="720" y="247"/>
                    <a:pt x="720" y="247"/>
                  </a:cubicBezTo>
                  <a:cubicBezTo>
                    <a:pt x="720" y="248"/>
                    <a:pt x="720" y="248"/>
                    <a:pt x="720" y="249"/>
                  </a:cubicBezTo>
                  <a:cubicBezTo>
                    <a:pt x="720" y="249"/>
                    <a:pt x="719" y="249"/>
                    <a:pt x="719" y="250"/>
                  </a:cubicBezTo>
                  <a:cubicBezTo>
                    <a:pt x="718" y="250"/>
                    <a:pt x="718" y="250"/>
                    <a:pt x="718" y="251"/>
                  </a:cubicBezTo>
                  <a:cubicBezTo>
                    <a:pt x="717" y="251"/>
                    <a:pt x="717" y="251"/>
                    <a:pt x="717" y="252"/>
                  </a:cubicBezTo>
                  <a:cubicBezTo>
                    <a:pt x="717" y="253"/>
                    <a:pt x="716" y="254"/>
                    <a:pt x="716" y="255"/>
                  </a:cubicBezTo>
                  <a:cubicBezTo>
                    <a:pt x="715" y="255"/>
                    <a:pt x="714" y="256"/>
                    <a:pt x="714" y="256"/>
                  </a:cubicBezTo>
                  <a:cubicBezTo>
                    <a:pt x="714" y="257"/>
                    <a:pt x="714" y="257"/>
                    <a:pt x="714" y="257"/>
                  </a:cubicBezTo>
                  <a:cubicBezTo>
                    <a:pt x="714" y="257"/>
                    <a:pt x="714" y="257"/>
                    <a:pt x="714" y="258"/>
                  </a:cubicBezTo>
                  <a:cubicBezTo>
                    <a:pt x="714" y="258"/>
                    <a:pt x="714" y="258"/>
                    <a:pt x="715" y="258"/>
                  </a:cubicBezTo>
                  <a:cubicBezTo>
                    <a:pt x="716" y="259"/>
                    <a:pt x="717" y="260"/>
                    <a:pt x="717" y="263"/>
                  </a:cubicBezTo>
                  <a:cubicBezTo>
                    <a:pt x="718" y="265"/>
                    <a:pt x="719" y="266"/>
                    <a:pt x="720" y="267"/>
                  </a:cubicBezTo>
                  <a:cubicBezTo>
                    <a:pt x="720" y="268"/>
                    <a:pt x="721" y="270"/>
                    <a:pt x="722" y="273"/>
                  </a:cubicBezTo>
                  <a:cubicBezTo>
                    <a:pt x="722" y="274"/>
                    <a:pt x="722" y="275"/>
                    <a:pt x="722" y="275"/>
                  </a:cubicBezTo>
                  <a:cubicBezTo>
                    <a:pt x="722" y="276"/>
                    <a:pt x="722" y="277"/>
                    <a:pt x="721" y="278"/>
                  </a:cubicBezTo>
                  <a:cubicBezTo>
                    <a:pt x="721" y="278"/>
                    <a:pt x="720" y="279"/>
                    <a:pt x="720" y="279"/>
                  </a:cubicBezTo>
                  <a:cubicBezTo>
                    <a:pt x="719" y="280"/>
                    <a:pt x="717" y="280"/>
                    <a:pt x="717" y="280"/>
                  </a:cubicBezTo>
                  <a:cubicBezTo>
                    <a:pt x="716" y="280"/>
                    <a:pt x="716" y="280"/>
                    <a:pt x="716" y="280"/>
                  </a:cubicBezTo>
                  <a:cubicBezTo>
                    <a:pt x="716" y="280"/>
                    <a:pt x="716" y="281"/>
                    <a:pt x="716" y="282"/>
                  </a:cubicBezTo>
                  <a:cubicBezTo>
                    <a:pt x="716" y="283"/>
                    <a:pt x="716" y="285"/>
                    <a:pt x="714" y="287"/>
                  </a:cubicBezTo>
                  <a:cubicBezTo>
                    <a:pt x="712" y="289"/>
                    <a:pt x="711" y="290"/>
                    <a:pt x="710" y="291"/>
                  </a:cubicBezTo>
                  <a:cubicBezTo>
                    <a:pt x="710" y="293"/>
                    <a:pt x="709" y="294"/>
                    <a:pt x="709" y="295"/>
                  </a:cubicBezTo>
                  <a:cubicBezTo>
                    <a:pt x="709" y="296"/>
                    <a:pt x="709" y="296"/>
                    <a:pt x="710" y="297"/>
                  </a:cubicBezTo>
                  <a:cubicBezTo>
                    <a:pt x="711" y="298"/>
                    <a:pt x="714" y="299"/>
                    <a:pt x="718" y="302"/>
                  </a:cubicBezTo>
                  <a:cubicBezTo>
                    <a:pt x="721" y="304"/>
                    <a:pt x="725" y="307"/>
                    <a:pt x="727" y="310"/>
                  </a:cubicBezTo>
                  <a:cubicBezTo>
                    <a:pt x="730" y="315"/>
                    <a:pt x="731" y="320"/>
                    <a:pt x="731" y="326"/>
                  </a:cubicBezTo>
                  <a:cubicBezTo>
                    <a:pt x="731" y="329"/>
                    <a:pt x="730" y="333"/>
                    <a:pt x="730" y="336"/>
                  </a:cubicBezTo>
                  <a:cubicBezTo>
                    <a:pt x="729" y="340"/>
                    <a:pt x="726" y="342"/>
                    <a:pt x="723" y="345"/>
                  </a:cubicBezTo>
                  <a:cubicBezTo>
                    <a:pt x="720" y="347"/>
                    <a:pt x="716" y="349"/>
                    <a:pt x="713" y="352"/>
                  </a:cubicBezTo>
                  <a:cubicBezTo>
                    <a:pt x="707" y="359"/>
                    <a:pt x="700" y="358"/>
                    <a:pt x="697" y="358"/>
                  </a:cubicBezTo>
                  <a:cubicBezTo>
                    <a:pt x="697" y="358"/>
                    <a:pt x="697" y="358"/>
                    <a:pt x="697" y="358"/>
                  </a:cubicBezTo>
                  <a:cubicBezTo>
                    <a:pt x="697" y="358"/>
                    <a:pt x="696" y="359"/>
                    <a:pt x="696" y="359"/>
                  </a:cubicBezTo>
                  <a:cubicBezTo>
                    <a:pt x="696" y="361"/>
                    <a:pt x="698" y="364"/>
                    <a:pt x="701" y="367"/>
                  </a:cubicBezTo>
                  <a:cubicBezTo>
                    <a:pt x="703" y="370"/>
                    <a:pt x="703" y="372"/>
                    <a:pt x="703" y="373"/>
                  </a:cubicBezTo>
                  <a:cubicBezTo>
                    <a:pt x="703" y="374"/>
                    <a:pt x="703" y="375"/>
                    <a:pt x="703" y="376"/>
                  </a:cubicBezTo>
                  <a:cubicBezTo>
                    <a:pt x="703" y="377"/>
                    <a:pt x="703" y="378"/>
                    <a:pt x="704" y="379"/>
                  </a:cubicBezTo>
                  <a:cubicBezTo>
                    <a:pt x="705" y="382"/>
                    <a:pt x="705" y="384"/>
                    <a:pt x="705" y="386"/>
                  </a:cubicBezTo>
                  <a:cubicBezTo>
                    <a:pt x="705" y="388"/>
                    <a:pt x="706" y="390"/>
                    <a:pt x="707" y="392"/>
                  </a:cubicBezTo>
                  <a:cubicBezTo>
                    <a:pt x="708" y="394"/>
                    <a:pt x="709" y="395"/>
                    <a:pt x="709" y="397"/>
                  </a:cubicBezTo>
                  <a:cubicBezTo>
                    <a:pt x="709" y="398"/>
                    <a:pt x="708" y="399"/>
                    <a:pt x="707" y="400"/>
                  </a:cubicBezTo>
                  <a:cubicBezTo>
                    <a:pt x="707" y="401"/>
                    <a:pt x="706" y="402"/>
                    <a:pt x="704" y="403"/>
                  </a:cubicBezTo>
                  <a:cubicBezTo>
                    <a:pt x="704" y="403"/>
                    <a:pt x="704" y="404"/>
                    <a:pt x="704" y="404"/>
                  </a:cubicBezTo>
                  <a:cubicBezTo>
                    <a:pt x="704" y="404"/>
                    <a:pt x="704" y="404"/>
                    <a:pt x="704" y="404"/>
                  </a:cubicBezTo>
                  <a:cubicBezTo>
                    <a:pt x="705" y="405"/>
                    <a:pt x="706" y="406"/>
                    <a:pt x="706" y="408"/>
                  </a:cubicBezTo>
                  <a:cubicBezTo>
                    <a:pt x="707" y="409"/>
                    <a:pt x="707" y="409"/>
                    <a:pt x="707" y="409"/>
                  </a:cubicBezTo>
                  <a:cubicBezTo>
                    <a:pt x="707" y="409"/>
                    <a:pt x="706" y="410"/>
                    <a:pt x="706" y="410"/>
                  </a:cubicBezTo>
                  <a:cubicBezTo>
                    <a:pt x="706" y="410"/>
                    <a:pt x="706" y="411"/>
                    <a:pt x="706" y="411"/>
                  </a:cubicBezTo>
                  <a:cubicBezTo>
                    <a:pt x="705" y="411"/>
                    <a:pt x="705" y="411"/>
                    <a:pt x="705" y="411"/>
                  </a:cubicBezTo>
                  <a:cubicBezTo>
                    <a:pt x="704" y="411"/>
                    <a:pt x="704" y="411"/>
                    <a:pt x="704" y="411"/>
                  </a:cubicBezTo>
                  <a:cubicBezTo>
                    <a:pt x="703" y="411"/>
                    <a:pt x="703" y="411"/>
                    <a:pt x="702" y="410"/>
                  </a:cubicBezTo>
                  <a:cubicBezTo>
                    <a:pt x="702" y="410"/>
                    <a:pt x="701" y="409"/>
                    <a:pt x="700" y="408"/>
                  </a:cubicBezTo>
                  <a:cubicBezTo>
                    <a:pt x="699" y="408"/>
                    <a:pt x="699" y="408"/>
                    <a:pt x="699" y="408"/>
                  </a:cubicBezTo>
                  <a:cubicBezTo>
                    <a:pt x="699" y="408"/>
                    <a:pt x="698" y="408"/>
                    <a:pt x="698" y="409"/>
                  </a:cubicBezTo>
                  <a:cubicBezTo>
                    <a:pt x="697" y="409"/>
                    <a:pt x="697" y="410"/>
                    <a:pt x="697" y="410"/>
                  </a:cubicBezTo>
                  <a:cubicBezTo>
                    <a:pt x="696" y="412"/>
                    <a:pt x="695" y="414"/>
                    <a:pt x="695" y="415"/>
                  </a:cubicBezTo>
                  <a:cubicBezTo>
                    <a:pt x="695" y="415"/>
                    <a:pt x="695" y="415"/>
                    <a:pt x="695" y="416"/>
                  </a:cubicBezTo>
                  <a:cubicBezTo>
                    <a:pt x="694" y="416"/>
                    <a:pt x="694" y="416"/>
                    <a:pt x="694" y="416"/>
                  </a:cubicBezTo>
                  <a:cubicBezTo>
                    <a:pt x="693" y="416"/>
                    <a:pt x="692" y="416"/>
                    <a:pt x="692" y="416"/>
                  </a:cubicBezTo>
                  <a:cubicBezTo>
                    <a:pt x="691" y="415"/>
                    <a:pt x="690" y="415"/>
                    <a:pt x="689" y="414"/>
                  </a:cubicBezTo>
                  <a:cubicBezTo>
                    <a:pt x="688" y="414"/>
                    <a:pt x="686" y="413"/>
                    <a:pt x="685" y="412"/>
                  </a:cubicBezTo>
                  <a:cubicBezTo>
                    <a:pt x="685" y="412"/>
                    <a:pt x="685" y="412"/>
                    <a:pt x="685" y="412"/>
                  </a:cubicBezTo>
                  <a:cubicBezTo>
                    <a:pt x="685" y="412"/>
                    <a:pt x="685" y="412"/>
                    <a:pt x="685" y="412"/>
                  </a:cubicBezTo>
                  <a:cubicBezTo>
                    <a:pt x="684" y="412"/>
                    <a:pt x="684" y="412"/>
                    <a:pt x="683" y="412"/>
                  </a:cubicBezTo>
                  <a:cubicBezTo>
                    <a:pt x="683" y="411"/>
                    <a:pt x="683" y="411"/>
                    <a:pt x="683" y="411"/>
                  </a:cubicBezTo>
                  <a:cubicBezTo>
                    <a:pt x="683" y="410"/>
                    <a:pt x="683" y="409"/>
                    <a:pt x="683" y="409"/>
                  </a:cubicBezTo>
                  <a:cubicBezTo>
                    <a:pt x="683" y="407"/>
                    <a:pt x="682" y="406"/>
                    <a:pt x="680" y="404"/>
                  </a:cubicBezTo>
                  <a:cubicBezTo>
                    <a:pt x="679" y="403"/>
                    <a:pt x="677" y="402"/>
                    <a:pt x="676" y="401"/>
                  </a:cubicBezTo>
                  <a:cubicBezTo>
                    <a:pt x="674" y="400"/>
                    <a:pt x="673" y="399"/>
                    <a:pt x="673" y="398"/>
                  </a:cubicBezTo>
                  <a:cubicBezTo>
                    <a:pt x="672" y="398"/>
                    <a:pt x="672" y="397"/>
                    <a:pt x="672" y="396"/>
                  </a:cubicBezTo>
                  <a:cubicBezTo>
                    <a:pt x="672" y="395"/>
                    <a:pt x="672" y="395"/>
                    <a:pt x="671" y="394"/>
                  </a:cubicBezTo>
                  <a:cubicBezTo>
                    <a:pt x="671" y="394"/>
                    <a:pt x="670" y="393"/>
                    <a:pt x="670" y="393"/>
                  </a:cubicBezTo>
                  <a:cubicBezTo>
                    <a:pt x="668" y="392"/>
                    <a:pt x="667" y="390"/>
                    <a:pt x="665" y="389"/>
                  </a:cubicBezTo>
                  <a:cubicBezTo>
                    <a:pt x="665" y="388"/>
                    <a:pt x="664" y="387"/>
                    <a:pt x="664" y="386"/>
                  </a:cubicBezTo>
                  <a:cubicBezTo>
                    <a:pt x="664" y="383"/>
                    <a:pt x="664" y="380"/>
                    <a:pt x="664" y="376"/>
                  </a:cubicBezTo>
                  <a:cubicBezTo>
                    <a:pt x="664" y="374"/>
                    <a:pt x="664" y="373"/>
                    <a:pt x="664" y="372"/>
                  </a:cubicBezTo>
                  <a:cubicBezTo>
                    <a:pt x="664" y="370"/>
                    <a:pt x="664" y="369"/>
                    <a:pt x="663" y="369"/>
                  </a:cubicBezTo>
                  <a:cubicBezTo>
                    <a:pt x="663" y="368"/>
                    <a:pt x="662" y="367"/>
                    <a:pt x="662" y="365"/>
                  </a:cubicBezTo>
                  <a:cubicBezTo>
                    <a:pt x="662" y="363"/>
                    <a:pt x="664" y="361"/>
                    <a:pt x="665" y="359"/>
                  </a:cubicBezTo>
                  <a:cubicBezTo>
                    <a:pt x="665" y="359"/>
                    <a:pt x="665" y="358"/>
                    <a:pt x="665" y="358"/>
                  </a:cubicBezTo>
                  <a:cubicBezTo>
                    <a:pt x="665" y="357"/>
                    <a:pt x="664" y="356"/>
                    <a:pt x="663" y="355"/>
                  </a:cubicBezTo>
                  <a:cubicBezTo>
                    <a:pt x="662" y="354"/>
                    <a:pt x="661" y="353"/>
                    <a:pt x="659" y="353"/>
                  </a:cubicBezTo>
                  <a:cubicBezTo>
                    <a:pt x="655" y="353"/>
                    <a:pt x="650" y="352"/>
                    <a:pt x="645" y="352"/>
                  </a:cubicBezTo>
                  <a:cubicBezTo>
                    <a:pt x="644" y="352"/>
                    <a:pt x="643" y="352"/>
                    <a:pt x="642" y="352"/>
                  </a:cubicBezTo>
                  <a:cubicBezTo>
                    <a:pt x="642" y="352"/>
                    <a:pt x="642" y="352"/>
                    <a:pt x="642" y="352"/>
                  </a:cubicBezTo>
                  <a:cubicBezTo>
                    <a:pt x="641" y="352"/>
                    <a:pt x="640" y="352"/>
                    <a:pt x="639" y="352"/>
                  </a:cubicBezTo>
                  <a:cubicBezTo>
                    <a:pt x="635" y="352"/>
                    <a:pt x="632" y="352"/>
                    <a:pt x="630" y="350"/>
                  </a:cubicBezTo>
                  <a:cubicBezTo>
                    <a:pt x="628" y="348"/>
                    <a:pt x="622" y="345"/>
                    <a:pt x="615" y="343"/>
                  </a:cubicBezTo>
                  <a:cubicBezTo>
                    <a:pt x="607" y="340"/>
                    <a:pt x="603" y="336"/>
                    <a:pt x="602" y="334"/>
                  </a:cubicBezTo>
                  <a:cubicBezTo>
                    <a:pt x="602" y="334"/>
                    <a:pt x="602" y="333"/>
                    <a:pt x="601" y="333"/>
                  </a:cubicBezTo>
                  <a:cubicBezTo>
                    <a:pt x="601" y="333"/>
                    <a:pt x="600" y="332"/>
                    <a:pt x="599" y="332"/>
                  </a:cubicBezTo>
                  <a:cubicBezTo>
                    <a:pt x="598" y="331"/>
                    <a:pt x="596" y="330"/>
                    <a:pt x="595" y="330"/>
                  </a:cubicBezTo>
                  <a:cubicBezTo>
                    <a:pt x="593" y="329"/>
                    <a:pt x="593" y="328"/>
                    <a:pt x="592" y="328"/>
                  </a:cubicBezTo>
                  <a:cubicBezTo>
                    <a:pt x="592" y="327"/>
                    <a:pt x="590" y="326"/>
                    <a:pt x="588" y="326"/>
                  </a:cubicBezTo>
                  <a:cubicBezTo>
                    <a:pt x="586" y="325"/>
                    <a:pt x="584" y="325"/>
                    <a:pt x="582" y="325"/>
                  </a:cubicBezTo>
                  <a:cubicBezTo>
                    <a:pt x="582" y="325"/>
                    <a:pt x="581" y="325"/>
                    <a:pt x="581" y="325"/>
                  </a:cubicBezTo>
                  <a:cubicBezTo>
                    <a:pt x="581" y="325"/>
                    <a:pt x="581" y="325"/>
                    <a:pt x="581" y="325"/>
                  </a:cubicBezTo>
                  <a:cubicBezTo>
                    <a:pt x="580" y="325"/>
                    <a:pt x="580" y="325"/>
                    <a:pt x="580" y="325"/>
                  </a:cubicBezTo>
                  <a:cubicBezTo>
                    <a:pt x="579" y="325"/>
                    <a:pt x="578" y="325"/>
                    <a:pt x="577" y="324"/>
                  </a:cubicBezTo>
                  <a:cubicBezTo>
                    <a:pt x="576" y="323"/>
                    <a:pt x="574" y="323"/>
                    <a:pt x="573" y="322"/>
                  </a:cubicBezTo>
                  <a:cubicBezTo>
                    <a:pt x="570" y="320"/>
                    <a:pt x="567" y="319"/>
                    <a:pt x="566" y="319"/>
                  </a:cubicBezTo>
                  <a:cubicBezTo>
                    <a:pt x="566" y="319"/>
                    <a:pt x="566" y="319"/>
                    <a:pt x="566" y="319"/>
                  </a:cubicBezTo>
                  <a:cubicBezTo>
                    <a:pt x="566" y="319"/>
                    <a:pt x="566" y="319"/>
                    <a:pt x="566" y="319"/>
                  </a:cubicBezTo>
                  <a:cubicBezTo>
                    <a:pt x="564" y="319"/>
                    <a:pt x="562" y="320"/>
                    <a:pt x="559" y="321"/>
                  </a:cubicBezTo>
                  <a:cubicBezTo>
                    <a:pt x="556" y="322"/>
                    <a:pt x="554" y="322"/>
                    <a:pt x="552" y="323"/>
                  </a:cubicBezTo>
                  <a:cubicBezTo>
                    <a:pt x="550" y="324"/>
                    <a:pt x="550" y="324"/>
                    <a:pt x="549" y="324"/>
                  </a:cubicBezTo>
                  <a:cubicBezTo>
                    <a:pt x="549" y="324"/>
                    <a:pt x="549" y="324"/>
                    <a:pt x="549" y="324"/>
                  </a:cubicBezTo>
                  <a:cubicBezTo>
                    <a:pt x="549" y="324"/>
                    <a:pt x="549" y="324"/>
                    <a:pt x="549" y="324"/>
                  </a:cubicBezTo>
                  <a:cubicBezTo>
                    <a:pt x="548" y="324"/>
                    <a:pt x="548" y="324"/>
                    <a:pt x="547" y="324"/>
                  </a:cubicBezTo>
                  <a:cubicBezTo>
                    <a:pt x="547" y="323"/>
                    <a:pt x="547" y="323"/>
                    <a:pt x="547" y="322"/>
                  </a:cubicBezTo>
                  <a:cubicBezTo>
                    <a:pt x="547" y="322"/>
                    <a:pt x="547" y="321"/>
                    <a:pt x="548" y="320"/>
                  </a:cubicBezTo>
                  <a:cubicBezTo>
                    <a:pt x="548" y="319"/>
                    <a:pt x="549" y="318"/>
                    <a:pt x="549" y="317"/>
                  </a:cubicBezTo>
                  <a:cubicBezTo>
                    <a:pt x="549" y="317"/>
                    <a:pt x="549" y="317"/>
                    <a:pt x="549" y="317"/>
                  </a:cubicBezTo>
                  <a:cubicBezTo>
                    <a:pt x="549" y="317"/>
                    <a:pt x="549" y="317"/>
                    <a:pt x="549" y="317"/>
                  </a:cubicBezTo>
                  <a:cubicBezTo>
                    <a:pt x="549" y="317"/>
                    <a:pt x="549" y="317"/>
                    <a:pt x="549" y="317"/>
                  </a:cubicBezTo>
                  <a:cubicBezTo>
                    <a:pt x="549" y="316"/>
                    <a:pt x="549" y="316"/>
                    <a:pt x="549" y="315"/>
                  </a:cubicBezTo>
                  <a:cubicBezTo>
                    <a:pt x="548" y="314"/>
                    <a:pt x="548" y="312"/>
                    <a:pt x="547" y="311"/>
                  </a:cubicBezTo>
                  <a:cubicBezTo>
                    <a:pt x="546" y="309"/>
                    <a:pt x="545" y="306"/>
                    <a:pt x="544" y="304"/>
                  </a:cubicBezTo>
                  <a:cubicBezTo>
                    <a:pt x="544" y="301"/>
                    <a:pt x="543" y="299"/>
                    <a:pt x="542" y="297"/>
                  </a:cubicBezTo>
                  <a:cubicBezTo>
                    <a:pt x="541" y="295"/>
                    <a:pt x="540" y="295"/>
                    <a:pt x="538" y="295"/>
                  </a:cubicBezTo>
                  <a:cubicBezTo>
                    <a:pt x="537" y="295"/>
                    <a:pt x="537" y="295"/>
                    <a:pt x="537" y="295"/>
                  </a:cubicBezTo>
                  <a:cubicBezTo>
                    <a:pt x="537" y="295"/>
                    <a:pt x="537" y="295"/>
                    <a:pt x="537" y="295"/>
                  </a:cubicBezTo>
                  <a:cubicBezTo>
                    <a:pt x="536" y="295"/>
                    <a:pt x="536" y="295"/>
                    <a:pt x="535" y="295"/>
                  </a:cubicBezTo>
                  <a:cubicBezTo>
                    <a:pt x="530" y="295"/>
                    <a:pt x="525" y="292"/>
                    <a:pt x="524" y="291"/>
                  </a:cubicBezTo>
                  <a:cubicBezTo>
                    <a:pt x="524" y="291"/>
                    <a:pt x="524" y="291"/>
                    <a:pt x="524" y="291"/>
                  </a:cubicBezTo>
                  <a:cubicBezTo>
                    <a:pt x="523" y="291"/>
                    <a:pt x="523" y="291"/>
                    <a:pt x="523" y="291"/>
                  </a:cubicBezTo>
                  <a:cubicBezTo>
                    <a:pt x="523" y="290"/>
                    <a:pt x="523" y="290"/>
                    <a:pt x="523" y="290"/>
                  </a:cubicBezTo>
                  <a:cubicBezTo>
                    <a:pt x="523" y="289"/>
                    <a:pt x="523" y="288"/>
                    <a:pt x="523" y="287"/>
                  </a:cubicBezTo>
                  <a:cubicBezTo>
                    <a:pt x="522" y="285"/>
                    <a:pt x="522" y="283"/>
                    <a:pt x="522" y="280"/>
                  </a:cubicBezTo>
                  <a:cubicBezTo>
                    <a:pt x="522" y="276"/>
                    <a:pt x="522" y="272"/>
                    <a:pt x="523" y="269"/>
                  </a:cubicBezTo>
                  <a:cubicBezTo>
                    <a:pt x="524" y="264"/>
                    <a:pt x="528" y="258"/>
                    <a:pt x="530" y="254"/>
                  </a:cubicBezTo>
                  <a:cubicBezTo>
                    <a:pt x="530" y="252"/>
                    <a:pt x="531" y="251"/>
                    <a:pt x="531" y="251"/>
                  </a:cubicBezTo>
                  <a:cubicBezTo>
                    <a:pt x="531" y="248"/>
                    <a:pt x="532" y="247"/>
                    <a:pt x="534" y="245"/>
                  </a:cubicBezTo>
                  <a:cubicBezTo>
                    <a:pt x="535" y="244"/>
                    <a:pt x="538" y="244"/>
                    <a:pt x="539" y="243"/>
                  </a:cubicBezTo>
                  <a:cubicBezTo>
                    <a:pt x="540" y="243"/>
                    <a:pt x="540" y="243"/>
                    <a:pt x="540" y="242"/>
                  </a:cubicBezTo>
                  <a:cubicBezTo>
                    <a:pt x="541" y="242"/>
                    <a:pt x="541" y="242"/>
                    <a:pt x="541" y="241"/>
                  </a:cubicBezTo>
                  <a:cubicBezTo>
                    <a:pt x="541" y="240"/>
                    <a:pt x="541" y="238"/>
                    <a:pt x="542" y="236"/>
                  </a:cubicBezTo>
                  <a:cubicBezTo>
                    <a:pt x="542" y="235"/>
                    <a:pt x="543" y="234"/>
                    <a:pt x="544" y="234"/>
                  </a:cubicBezTo>
                  <a:cubicBezTo>
                    <a:pt x="546" y="234"/>
                    <a:pt x="547" y="234"/>
                    <a:pt x="547" y="233"/>
                  </a:cubicBezTo>
                  <a:cubicBezTo>
                    <a:pt x="547" y="233"/>
                    <a:pt x="548" y="232"/>
                    <a:pt x="548" y="230"/>
                  </a:cubicBezTo>
                  <a:cubicBezTo>
                    <a:pt x="548" y="229"/>
                    <a:pt x="549" y="228"/>
                    <a:pt x="550" y="228"/>
                  </a:cubicBezTo>
                  <a:cubicBezTo>
                    <a:pt x="550" y="228"/>
                    <a:pt x="551" y="228"/>
                    <a:pt x="551" y="228"/>
                  </a:cubicBezTo>
                  <a:cubicBezTo>
                    <a:pt x="550" y="227"/>
                    <a:pt x="550" y="226"/>
                    <a:pt x="550" y="225"/>
                  </a:cubicBezTo>
                  <a:cubicBezTo>
                    <a:pt x="550" y="224"/>
                    <a:pt x="550" y="224"/>
                    <a:pt x="551" y="224"/>
                  </a:cubicBezTo>
                  <a:cubicBezTo>
                    <a:pt x="551" y="223"/>
                    <a:pt x="551" y="223"/>
                    <a:pt x="552" y="223"/>
                  </a:cubicBezTo>
                  <a:cubicBezTo>
                    <a:pt x="553" y="223"/>
                    <a:pt x="555" y="223"/>
                    <a:pt x="557" y="223"/>
                  </a:cubicBezTo>
                  <a:cubicBezTo>
                    <a:pt x="561" y="223"/>
                    <a:pt x="566" y="222"/>
                    <a:pt x="568" y="219"/>
                  </a:cubicBezTo>
                  <a:cubicBezTo>
                    <a:pt x="569" y="219"/>
                    <a:pt x="569" y="218"/>
                    <a:pt x="569" y="217"/>
                  </a:cubicBezTo>
                  <a:cubicBezTo>
                    <a:pt x="569" y="216"/>
                    <a:pt x="569" y="216"/>
                    <a:pt x="569" y="216"/>
                  </a:cubicBezTo>
                  <a:cubicBezTo>
                    <a:pt x="569" y="215"/>
                    <a:pt x="569" y="215"/>
                    <a:pt x="568" y="215"/>
                  </a:cubicBezTo>
                  <a:cubicBezTo>
                    <a:pt x="567" y="214"/>
                    <a:pt x="566" y="214"/>
                    <a:pt x="565" y="214"/>
                  </a:cubicBezTo>
                  <a:cubicBezTo>
                    <a:pt x="563" y="213"/>
                    <a:pt x="560" y="213"/>
                    <a:pt x="558" y="213"/>
                  </a:cubicBezTo>
                  <a:cubicBezTo>
                    <a:pt x="556" y="213"/>
                    <a:pt x="555" y="213"/>
                    <a:pt x="554" y="212"/>
                  </a:cubicBezTo>
                  <a:cubicBezTo>
                    <a:pt x="553" y="211"/>
                    <a:pt x="553" y="210"/>
                    <a:pt x="553" y="210"/>
                  </a:cubicBezTo>
                  <a:cubicBezTo>
                    <a:pt x="552" y="209"/>
                    <a:pt x="552" y="209"/>
                    <a:pt x="552" y="209"/>
                  </a:cubicBezTo>
                  <a:cubicBezTo>
                    <a:pt x="552" y="209"/>
                    <a:pt x="552" y="208"/>
                    <a:pt x="551" y="208"/>
                  </a:cubicBezTo>
                  <a:cubicBezTo>
                    <a:pt x="550" y="208"/>
                    <a:pt x="549" y="207"/>
                    <a:pt x="547" y="207"/>
                  </a:cubicBezTo>
                  <a:cubicBezTo>
                    <a:pt x="543" y="206"/>
                    <a:pt x="539" y="205"/>
                    <a:pt x="537" y="204"/>
                  </a:cubicBezTo>
                  <a:cubicBezTo>
                    <a:pt x="536" y="204"/>
                    <a:pt x="536" y="204"/>
                    <a:pt x="535" y="203"/>
                  </a:cubicBezTo>
                  <a:cubicBezTo>
                    <a:pt x="535" y="203"/>
                    <a:pt x="535" y="203"/>
                    <a:pt x="535" y="202"/>
                  </a:cubicBezTo>
                  <a:cubicBezTo>
                    <a:pt x="535" y="201"/>
                    <a:pt x="535" y="201"/>
                    <a:pt x="535" y="201"/>
                  </a:cubicBezTo>
                  <a:cubicBezTo>
                    <a:pt x="535" y="201"/>
                    <a:pt x="535" y="201"/>
                    <a:pt x="535" y="201"/>
                  </a:cubicBezTo>
                  <a:cubicBezTo>
                    <a:pt x="535" y="201"/>
                    <a:pt x="535" y="201"/>
                    <a:pt x="535" y="201"/>
                  </a:cubicBezTo>
                  <a:cubicBezTo>
                    <a:pt x="535" y="201"/>
                    <a:pt x="536" y="200"/>
                    <a:pt x="537" y="200"/>
                  </a:cubicBezTo>
                  <a:cubicBezTo>
                    <a:pt x="537" y="200"/>
                    <a:pt x="538" y="200"/>
                    <a:pt x="539" y="200"/>
                  </a:cubicBezTo>
                  <a:cubicBezTo>
                    <a:pt x="545" y="200"/>
                    <a:pt x="557" y="203"/>
                    <a:pt x="562" y="205"/>
                  </a:cubicBezTo>
                  <a:cubicBezTo>
                    <a:pt x="566" y="207"/>
                    <a:pt x="568" y="207"/>
                    <a:pt x="571" y="207"/>
                  </a:cubicBezTo>
                  <a:cubicBezTo>
                    <a:pt x="572" y="207"/>
                    <a:pt x="573" y="207"/>
                    <a:pt x="575" y="207"/>
                  </a:cubicBezTo>
                  <a:cubicBezTo>
                    <a:pt x="575" y="207"/>
                    <a:pt x="575" y="207"/>
                    <a:pt x="575" y="207"/>
                  </a:cubicBezTo>
                  <a:cubicBezTo>
                    <a:pt x="576" y="207"/>
                    <a:pt x="576" y="207"/>
                    <a:pt x="577" y="207"/>
                  </a:cubicBezTo>
                  <a:cubicBezTo>
                    <a:pt x="577" y="206"/>
                    <a:pt x="577" y="206"/>
                    <a:pt x="577" y="205"/>
                  </a:cubicBezTo>
                  <a:cubicBezTo>
                    <a:pt x="577" y="203"/>
                    <a:pt x="577" y="202"/>
                    <a:pt x="577" y="200"/>
                  </a:cubicBezTo>
                  <a:cubicBezTo>
                    <a:pt x="577" y="199"/>
                    <a:pt x="577" y="199"/>
                    <a:pt x="577" y="198"/>
                  </a:cubicBezTo>
                  <a:cubicBezTo>
                    <a:pt x="577" y="198"/>
                    <a:pt x="577" y="197"/>
                    <a:pt x="578" y="197"/>
                  </a:cubicBezTo>
                  <a:cubicBezTo>
                    <a:pt x="578" y="197"/>
                    <a:pt x="579" y="197"/>
                    <a:pt x="579" y="197"/>
                  </a:cubicBezTo>
                  <a:cubicBezTo>
                    <a:pt x="581" y="197"/>
                    <a:pt x="583" y="198"/>
                    <a:pt x="585" y="199"/>
                  </a:cubicBezTo>
                  <a:cubicBezTo>
                    <a:pt x="588" y="200"/>
                    <a:pt x="591" y="201"/>
                    <a:pt x="593" y="201"/>
                  </a:cubicBezTo>
                  <a:cubicBezTo>
                    <a:pt x="593" y="201"/>
                    <a:pt x="594" y="201"/>
                    <a:pt x="594" y="200"/>
                  </a:cubicBezTo>
                  <a:cubicBezTo>
                    <a:pt x="597" y="200"/>
                    <a:pt x="599" y="197"/>
                    <a:pt x="602" y="193"/>
                  </a:cubicBezTo>
                  <a:cubicBezTo>
                    <a:pt x="605" y="190"/>
                    <a:pt x="607" y="186"/>
                    <a:pt x="610" y="184"/>
                  </a:cubicBezTo>
                  <a:cubicBezTo>
                    <a:pt x="611" y="183"/>
                    <a:pt x="611" y="182"/>
                    <a:pt x="611" y="182"/>
                  </a:cubicBezTo>
                  <a:cubicBezTo>
                    <a:pt x="611" y="182"/>
                    <a:pt x="611" y="182"/>
                    <a:pt x="611" y="182"/>
                  </a:cubicBezTo>
                  <a:cubicBezTo>
                    <a:pt x="611" y="182"/>
                    <a:pt x="611" y="181"/>
                    <a:pt x="610" y="181"/>
                  </a:cubicBezTo>
                  <a:cubicBezTo>
                    <a:pt x="609" y="181"/>
                    <a:pt x="607" y="180"/>
                    <a:pt x="604" y="180"/>
                  </a:cubicBezTo>
                  <a:cubicBezTo>
                    <a:pt x="604" y="180"/>
                    <a:pt x="603" y="180"/>
                    <a:pt x="602" y="180"/>
                  </a:cubicBezTo>
                  <a:cubicBezTo>
                    <a:pt x="602" y="180"/>
                    <a:pt x="602" y="180"/>
                    <a:pt x="602" y="180"/>
                  </a:cubicBezTo>
                  <a:cubicBezTo>
                    <a:pt x="601" y="180"/>
                    <a:pt x="600" y="180"/>
                    <a:pt x="599" y="180"/>
                  </a:cubicBezTo>
                  <a:cubicBezTo>
                    <a:pt x="591" y="180"/>
                    <a:pt x="586" y="177"/>
                    <a:pt x="582" y="174"/>
                  </a:cubicBezTo>
                  <a:cubicBezTo>
                    <a:pt x="580" y="173"/>
                    <a:pt x="579" y="172"/>
                    <a:pt x="579" y="171"/>
                  </a:cubicBezTo>
                  <a:cubicBezTo>
                    <a:pt x="578" y="170"/>
                    <a:pt x="578" y="169"/>
                    <a:pt x="578" y="168"/>
                  </a:cubicBezTo>
                  <a:cubicBezTo>
                    <a:pt x="578" y="167"/>
                    <a:pt x="578" y="167"/>
                    <a:pt x="579" y="166"/>
                  </a:cubicBezTo>
                  <a:cubicBezTo>
                    <a:pt x="580" y="166"/>
                    <a:pt x="581" y="166"/>
                    <a:pt x="582" y="166"/>
                  </a:cubicBezTo>
                  <a:cubicBezTo>
                    <a:pt x="582" y="166"/>
                    <a:pt x="583" y="166"/>
                    <a:pt x="583" y="166"/>
                  </a:cubicBezTo>
                  <a:cubicBezTo>
                    <a:pt x="583" y="166"/>
                    <a:pt x="583" y="166"/>
                    <a:pt x="583" y="166"/>
                  </a:cubicBezTo>
                  <a:cubicBezTo>
                    <a:pt x="585" y="166"/>
                    <a:pt x="588" y="167"/>
                    <a:pt x="592" y="169"/>
                  </a:cubicBezTo>
                  <a:cubicBezTo>
                    <a:pt x="595" y="171"/>
                    <a:pt x="598" y="173"/>
                    <a:pt x="601" y="175"/>
                  </a:cubicBezTo>
                  <a:cubicBezTo>
                    <a:pt x="603" y="176"/>
                    <a:pt x="605" y="177"/>
                    <a:pt x="606" y="177"/>
                  </a:cubicBezTo>
                  <a:cubicBezTo>
                    <a:pt x="606" y="177"/>
                    <a:pt x="606" y="177"/>
                    <a:pt x="606" y="177"/>
                  </a:cubicBezTo>
                  <a:cubicBezTo>
                    <a:pt x="606" y="177"/>
                    <a:pt x="606" y="177"/>
                    <a:pt x="606" y="177"/>
                  </a:cubicBezTo>
                  <a:cubicBezTo>
                    <a:pt x="607" y="177"/>
                    <a:pt x="608" y="176"/>
                    <a:pt x="609" y="175"/>
                  </a:cubicBezTo>
                  <a:cubicBezTo>
                    <a:pt x="611" y="174"/>
                    <a:pt x="612" y="173"/>
                    <a:pt x="614" y="172"/>
                  </a:cubicBezTo>
                  <a:cubicBezTo>
                    <a:pt x="617" y="169"/>
                    <a:pt x="620" y="166"/>
                    <a:pt x="622" y="165"/>
                  </a:cubicBezTo>
                  <a:cubicBezTo>
                    <a:pt x="623" y="164"/>
                    <a:pt x="623" y="164"/>
                    <a:pt x="623" y="164"/>
                  </a:cubicBezTo>
                  <a:cubicBezTo>
                    <a:pt x="623" y="164"/>
                    <a:pt x="623" y="164"/>
                    <a:pt x="623" y="164"/>
                  </a:cubicBezTo>
                  <a:cubicBezTo>
                    <a:pt x="623" y="164"/>
                    <a:pt x="623" y="164"/>
                    <a:pt x="623" y="164"/>
                  </a:cubicBezTo>
                  <a:cubicBezTo>
                    <a:pt x="622" y="163"/>
                    <a:pt x="622" y="163"/>
                    <a:pt x="622" y="163"/>
                  </a:cubicBezTo>
                  <a:cubicBezTo>
                    <a:pt x="622" y="163"/>
                    <a:pt x="621" y="163"/>
                    <a:pt x="620" y="162"/>
                  </a:cubicBezTo>
                  <a:cubicBezTo>
                    <a:pt x="619" y="161"/>
                    <a:pt x="617" y="161"/>
                    <a:pt x="615" y="160"/>
                  </a:cubicBezTo>
                  <a:cubicBezTo>
                    <a:pt x="615" y="159"/>
                    <a:pt x="614" y="159"/>
                    <a:pt x="614" y="158"/>
                  </a:cubicBezTo>
                  <a:cubicBezTo>
                    <a:pt x="614" y="157"/>
                    <a:pt x="615" y="157"/>
                    <a:pt x="615" y="157"/>
                  </a:cubicBezTo>
                  <a:cubicBezTo>
                    <a:pt x="615" y="156"/>
                    <a:pt x="616" y="156"/>
                    <a:pt x="616" y="156"/>
                  </a:cubicBezTo>
                  <a:cubicBezTo>
                    <a:pt x="617" y="155"/>
                    <a:pt x="618" y="155"/>
                    <a:pt x="619" y="155"/>
                  </a:cubicBezTo>
                  <a:cubicBezTo>
                    <a:pt x="621" y="154"/>
                    <a:pt x="623" y="154"/>
                    <a:pt x="625" y="154"/>
                  </a:cubicBezTo>
                  <a:cubicBezTo>
                    <a:pt x="627" y="154"/>
                    <a:pt x="629" y="155"/>
                    <a:pt x="630" y="156"/>
                  </a:cubicBezTo>
                  <a:cubicBezTo>
                    <a:pt x="631" y="158"/>
                    <a:pt x="632" y="159"/>
                    <a:pt x="633" y="160"/>
                  </a:cubicBezTo>
                  <a:cubicBezTo>
                    <a:pt x="633" y="160"/>
                    <a:pt x="633" y="160"/>
                    <a:pt x="634" y="160"/>
                  </a:cubicBezTo>
                  <a:cubicBezTo>
                    <a:pt x="635" y="160"/>
                    <a:pt x="637" y="159"/>
                    <a:pt x="639" y="159"/>
                  </a:cubicBezTo>
                  <a:cubicBezTo>
                    <a:pt x="641" y="159"/>
                    <a:pt x="642" y="158"/>
                    <a:pt x="644" y="158"/>
                  </a:cubicBezTo>
                  <a:cubicBezTo>
                    <a:pt x="644" y="158"/>
                    <a:pt x="644" y="158"/>
                    <a:pt x="644" y="158"/>
                  </a:cubicBezTo>
                  <a:cubicBezTo>
                    <a:pt x="644" y="158"/>
                    <a:pt x="644" y="158"/>
                    <a:pt x="644" y="157"/>
                  </a:cubicBezTo>
                  <a:cubicBezTo>
                    <a:pt x="644" y="157"/>
                    <a:pt x="643" y="156"/>
                    <a:pt x="642" y="155"/>
                  </a:cubicBezTo>
                  <a:cubicBezTo>
                    <a:pt x="641" y="154"/>
                    <a:pt x="639" y="153"/>
                    <a:pt x="637" y="152"/>
                  </a:cubicBezTo>
                  <a:cubicBezTo>
                    <a:pt x="636" y="152"/>
                    <a:pt x="636" y="151"/>
                    <a:pt x="635" y="151"/>
                  </a:cubicBezTo>
                  <a:cubicBezTo>
                    <a:pt x="635" y="150"/>
                    <a:pt x="634" y="149"/>
                    <a:pt x="634" y="149"/>
                  </a:cubicBezTo>
                  <a:cubicBezTo>
                    <a:pt x="634" y="148"/>
                    <a:pt x="635" y="147"/>
                    <a:pt x="635" y="147"/>
                  </a:cubicBezTo>
                  <a:cubicBezTo>
                    <a:pt x="636" y="146"/>
                    <a:pt x="637" y="146"/>
                    <a:pt x="638" y="146"/>
                  </a:cubicBezTo>
                  <a:cubicBezTo>
                    <a:pt x="639" y="146"/>
                    <a:pt x="640" y="146"/>
                    <a:pt x="641" y="148"/>
                  </a:cubicBezTo>
                  <a:cubicBezTo>
                    <a:pt x="641" y="149"/>
                    <a:pt x="642" y="150"/>
                    <a:pt x="644" y="150"/>
                  </a:cubicBezTo>
                  <a:cubicBezTo>
                    <a:pt x="645" y="151"/>
                    <a:pt x="647" y="152"/>
                    <a:pt x="648" y="154"/>
                  </a:cubicBezTo>
                  <a:cubicBezTo>
                    <a:pt x="649" y="156"/>
                    <a:pt x="649" y="156"/>
                    <a:pt x="650" y="157"/>
                  </a:cubicBezTo>
                  <a:cubicBezTo>
                    <a:pt x="650" y="157"/>
                    <a:pt x="650" y="157"/>
                    <a:pt x="651" y="157"/>
                  </a:cubicBezTo>
                  <a:cubicBezTo>
                    <a:pt x="651" y="157"/>
                    <a:pt x="652" y="157"/>
                    <a:pt x="653" y="156"/>
                  </a:cubicBezTo>
                  <a:cubicBezTo>
                    <a:pt x="654" y="155"/>
                    <a:pt x="655" y="155"/>
                    <a:pt x="657" y="154"/>
                  </a:cubicBezTo>
                  <a:cubicBezTo>
                    <a:pt x="662" y="152"/>
                    <a:pt x="664" y="150"/>
                    <a:pt x="667" y="147"/>
                  </a:cubicBezTo>
                  <a:cubicBezTo>
                    <a:pt x="668" y="145"/>
                    <a:pt x="669" y="145"/>
                    <a:pt x="670" y="145"/>
                  </a:cubicBezTo>
                  <a:cubicBezTo>
                    <a:pt x="671" y="145"/>
                    <a:pt x="671" y="145"/>
                    <a:pt x="671" y="145"/>
                  </a:cubicBezTo>
                  <a:cubicBezTo>
                    <a:pt x="672" y="144"/>
                    <a:pt x="672" y="144"/>
                    <a:pt x="673" y="143"/>
                  </a:cubicBezTo>
                  <a:cubicBezTo>
                    <a:pt x="674" y="142"/>
                    <a:pt x="674" y="141"/>
                    <a:pt x="674" y="140"/>
                  </a:cubicBezTo>
                  <a:cubicBezTo>
                    <a:pt x="674" y="138"/>
                    <a:pt x="673" y="137"/>
                    <a:pt x="672" y="136"/>
                  </a:cubicBezTo>
                  <a:cubicBezTo>
                    <a:pt x="671" y="134"/>
                    <a:pt x="669" y="133"/>
                    <a:pt x="668" y="132"/>
                  </a:cubicBezTo>
                  <a:cubicBezTo>
                    <a:pt x="666" y="130"/>
                    <a:pt x="666" y="129"/>
                    <a:pt x="666" y="127"/>
                  </a:cubicBezTo>
                  <a:cubicBezTo>
                    <a:pt x="666" y="127"/>
                    <a:pt x="666" y="126"/>
                    <a:pt x="666" y="126"/>
                  </a:cubicBezTo>
                  <a:cubicBezTo>
                    <a:pt x="666" y="125"/>
                    <a:pt x="666" y="125"/>
                    <a:pt x="665" y="125"/>
                  </a:cubicBezTo>
                  <a:cubicBezTo>
                    <a:pt x="665" y="124"/>
                    <a:pt x="665" y="124"/>
                    <a:pt x="664" y="124"/>
                  </a:cubicBezTo>
                  <a:cubicBezTo>
                    <a:pt x="663" y="123"/>
                    <a:pt x="662" y="122"/>
                    <a:pt x="662" y="122"/>
                  </a:cubicBezTo>
                  <a:cubicBezTo>
                    <a:pt x="661" y="121"/>
                    <a:pt x="661" y="120"/>
                    <a:pt x="660" y="119"/>
                  </a:cubicBezTo>
                  <a:cubicBezTo>
                    <a:pt x="660" y="119"/>
                    <a:pt x="661" y="118"/>
                    <a:pt x="661" y="117"/>
                  </a:cubicBezTo>
                  <a:cubicBezTo>
                    <a:pt x="662" y="117"/>
                    <a:pt x="663" y="117"/>
                    <a:pt x="664" y="117"/>
                  </a:cubicBezTo>
                  <a:cubicBezTo>
                    <a:pt x="664" y="117"/>
                    <a:pt x="665" y="117"/>
                    <a:pt x="665" y="117"/>
                  </a:cubicBezTo>
                  <a:cubicBezTo>
                    <a:pt x="665" y="117"/>
                    <a:pt x="665" y="117"/>
                    <a:pt x="665" y="117"/>
                  </a:cubicBezTo>
                  <a:cubicBezTo>
                    <a:pt x="666" y="117"/>
                    <a:pt x="667" y="117"/>
                    <a:pt x="668" y="117"/>
                  </a:cubicBezTo>
                  <a:cubicBezTo>
                    <a:pt x="671" y="117"/>
                    <a:pt x="674" y="116"/>
                    <a:pt x="675" y="114"/>
                  </a:cubicBezTo>
                  <a:cubicBezTo>
                    <a:pt x="676" y="113"/>
                    <a:pt x="676" y="113"/>
                    <a:pt x="676" y="113"/>
                  </a:cubicBezTo>
                  <a:cubicBezTo>
                    <a:pt x="675" y="113"/>
                    <a:pt x="675" y="113"/>
                    <a:pt x="675" y="113"/>
                  </a:cubicBezTo>
                  <a:cubicBezTo>
                    <a:pt x="675" y="112"/>
                    <a:pt x="675" y="112"/>
                    <a:pt x="674" y="112"/>
                  </a:cubicBezTo>
                  <a:cubicBezTo>
                    <a:pt x="673" y="111"/>
                    <a:pt x="672" y="111"/>
                    <a:pt x="671" y="110"/>
                  </a:cubicBezTo>
                  <a:cubicBezTo>
                    <a:pt x="671" y="109"/>
                    <a:pt x="671" y="109"/>
                    <a:pt x="671" y="109"/>
                  </a:cubicBezTo>
                  <a:cubicBezTo>
                    <a:pt x="671" y="108"/>
                    <a:pt x="671" y="108"/>
                    <a:pt x="672" y="107"/>
                  </a:cubicBezTo>
                  <a:cubicBezTo>
                    <a:pt x="672" y="107"/>
                    <a:pt x="672" y="107"/>
                    <a:pt x="673" y="106"/>
                  </a:cubicBezTo>
                  <a:cubicBezTo>
                    <a:pt x="673" y="106"/>
                    <a:pt x="674" y="106"/>
                    <a:pt x="674" y="106"/>
                  </a:cubicBezTo>
                  <a:cubicBezTo>
                    <a:pt x="674" y="105"/>
                    <a:pt x="674" y="105"/>
                    <a:pt x="674" y="105"/>
                  </a:cubicBezTo>
                  <a:cubicBezTo>
                    <a:pt x="674" y="105"/>
                    <a:pt x="674" y="105"/>
                    <a:pt x="674" y="105"/>
                  </a:cubicBezTo>
                  <a:cubicBezTo>
                    <a:pt x="674" y="104"/>
                    <a:pt x="674" y="104"/>
                    <a:pt x="673" y="104"/>
                  </a:cubicBezTo>
                  <a:cubicBezTo>
                    <a:pt x="672" y="104"/>
                    <a:pt x="671" y="103"/>
                    <a:pt x="669" y="103"/>
                  </a:cubicBezTo>
                  <a:cubicBezTo>
                    <a:pt x="667" y="103"/>
                    <a:pt x="665" y="103"/>
                    <a:pt x="663" y="102"/>
                  </a:cubicBezTo>
                  <a:cubicBezTo>
                    <a:pt x="661" y="100"/>
                    <a:pt x="660" y="99"/>
                    <a:pt x="660" y="96"/>
                  </a:cubicBezTo>
                  <a:cubicBezTo>
                    <a:pt x="660" y="96"/>
                    <a:pt x="660" y="96"/>
                    <a:pt x="660" y="96"/>
                  </a:cubicBezTo>
                  <a:cubicBezTo>
                    <a:pt x="659" y="95"/>
                    <a:pt x="659" y="95"/>
                    <a:pt x="659" y="95"/>
                  </a:cubicBezTo>
                  <a:cubicBezTo>
                    <a:pt x="659" y="95"/>
                    <a:pt x="658" y="95"/>
                    <a:pt x="656" y="95"/>
                  </a:cubicBezTo>
                  <a:cubicBezTo>
                    <a:pt x="654" y="95"/>
                    <a:pt x="651" y="95"/>
                    <a:pt x="648" y="94"/>
                  </a:cubicBezTo>
                  <a:cubicBezTo>
                    <a:pt x="645" y="92"/>
                    <a:pt x="640" y="92"/>
                    <a:pt x="636" y="92"/>
                  </a:cubicBezTo>
                  <a:cubicBezTo>
                    <a:pt x="634" y="92"/>
                    <a:pt x="632" y="92"/>
                    <a:pt x="631" y="92"/>
                  </a:cubicBezTo>
                  <a:cubicBezTo>
                    <a:pt x="631" y="92"/>
                    <a:pt x="631" y="92"/>
                    <a:pt x="631" y="92"/>
                  </a:cubicBezTo>
                  <a:cubicBezTo>
                    <a:pt x="630" y="92"/>
                    <a:pt x="630" y="92"/>
                    <a:pt x="630" y="92"/>
                  </a:cubicBezTo>
                  <a:cubicBezTo>
                    <a:pt x="630" y="93"/>
                    <a:pt x="630" y="93"/>
                    <a:pt x="630" y="93"/>
                  </a:cubicBezTo>
                  <a:cubicBezTo>
                    <a:pt x="630" y="94"/>
                    <a:pt x="630" y="95"/>
                    <a:pt x="630" y="96"/>
                  </a:cubicBezTo>
                  <a:cubicBezTo>
                    <a:pt x="630" y="98"/>
                    <a:pt x="630" y="100"/>
                    <a:pt x="631" y="101"/>
                  </a:cubicBezTo>
                  <a:cubicBezTo>
                    <a:pt x="632" y="101"/>
                    <a:pt x="632" y="101"/>
                    <a:pt x="632" y="101"/>
                  </a:cubicBezTo>
                  <a:cubicBezTo>
                    <a:pt x="633" y="101"/>
                    <a:pt x="635" y="102"/>
                    <a:pt x="636" y="103"/>
                  </a:cubicBezTo>
                  <a:cubicBezTo>
                    <a:pt x="637" y="104"/>
                    <a:pt x="637" y="105"/>
                    <a:pt x="637" y="106"/>
                  </a:cubicBezTo>
                  <a:cubicBezTo>
                    <a:pt x="637" y="107"/>
                    <a:pt x="637" y="108"/>
                    <a:pt x="635" y="109"/>
                  </a:cubicBezTo>
                  <a:cubicBezTo>
                    <a:pt x="635" y="109"/>
                    <a:pt x="635" y="109"/>
                    <a:pt x="635" y="109"/>
                  </a:cubicBezTo>
                  <a:cubicBezTo>
                    <a:pt x="635" y="110"/>
                    <a:pt x="635" y="110"/>
                    <a:pt x="635" y="110"/>
                  </a:cubicBezTo>
                  <a:cubicBezTo>
                    <a:pt x="635" y="110"/>
                    <a:pt x="635" y="111"/>
                    <a:pt x="635" y="112"/>
                  </a:cubicBezTo>
                  <a:cubicBezTo>
                    <a:pt x="635" y="112"/>
                    <a:pt x="635" y="113"/>
                    <a:pt x="635" y="113"/>
                  </a:cubicBezTo>
                  <a:cubicBezTo>
                    <a:pt x="634" y="113"/>
                    <a:pt x="634" y="114"/>
                    <a:pt x="633" y="114"/>
                  </a:cubicBezTo>
                  <a:cubicBezTo>
                    <a:pt x="633" y="114"/>
                    <a:pt x="633" y="114"/>
                    <a:pt x="633" y="114"/>
                  </a:cubicBezTo>
                  <a:cubicBezTo>
                    <a:pt x="633" y="114"/>
                    <a:pt x="633" y="114"/>
                    <a:pt x="633" y="114"/>
                  </a:cubicBezTo>
                  <a:cubicBezTo>
                    <a:pt x="633" y="114"/>
                    <a:pt x="633" y="114"/>
                    <a:pt x="633" y="114"/>
                  </a:cubicBezTo>
                  <a:cubicBezTo>
                    <a:pt x="632" y="114"/>
                    <a:pt x="631" y="113"/>
                    <a:pt x="630" y="113"/>
                  </a:cubicBezTo>
                  <a:cubicBezTo>
                    <a:pt x="629" y="113"/>
                    <a:pt x="629" y="114"/>
                    <a:pt x="628" y="114"/>
                  </a:cubicBezTo>
                  <a:cubicBezTo>
                    <a:pt x="628" y="115"/>
                    <a:pt x="627" y="116"/>
                    <a:pt x="627" y="118"/>
                  </a:cubicBezTo>
                  <a:cubicBezTo>
                    <a:pt x="626" y="121"/>
                    <a:pt x="626" y="123"/>
                    <a:pt x="625" y="125"/>
                  </a:cubicBezTo>
                  <a:cubicBezTo>
                    <a:pt x="624" y="127"/>
                    <a:pt x="623" y="129"/>
                    <a:pt x="621" y="130"/>
                  </a:cubicBezTo>
                  <a:cubicBezTo>
                    <a:pt x="620" y="130"/>
                    <a:pt x="620" y="130"/>
                    <a:pt x="619" y="130"/>
                  </a:cubicBezTo>
                  <a:cubicBezTo>
                    <a:pt x="618" y="130"/>
                    <a:pt x="618" y="130"/>
                    <a:pt x="617" y="129"/>
                  </a:cubicBezTo>
                  <a:cubicBezTo>
                    <a:pt x="617" y="129"/>
                    <a:pt x="617" y="128"/>
                    <a:pt x="617" y="128"/>
                  </a:cubicBezTo>
                  <a:cubicBezTo>
                    <a:pt x="617" y="126"/>
                    <a:pt x="617" y="125"/>
                    <a:pt x="616" y="124"/>
                  </a:cubicBezTo>
                  <a:cubicBezTo>
                    <a:pt x="616" y="123"/>
                    <a:pt x="616" y="123"/>
                    <a:pt x="616" y="123"/>
                  </a:cubicBezTo>
                  <a:cubicBezTo>
                    <a:pt x="615" y="123"/>
                    <a:pt x="615" y="123"/>
                    <a:pt x="615" y="123"/>
                  </a:cubicBezTo>
                  <a:cubicBezTo>
                    <a:pt x="615" y="123"/>
                    <a:pt x="615" y="123"/>
                    <a:pt x="615" y="123"/>
                  </a:cubicBezTo>
                  <a:cubicBezTo>
                    <a:pt x="615" y="123"/>
                    <a:pt x="615" y="123"/>
                    <a:pt x="615" y="123"/>
                  </a:cubicBezTo>
                  <a:cubicBezTo>
                    <a:pt x="615" y="123"/>
                    <a:pt x="614" y="123"/>
                    <a:pt x="614" y="124"/>
                  </a:cubicBezTo>
                  <a:cubicBezTo>
                    <a:pt x="613" y="125"/>
                    <a:pt x="613" y="126"/>
                    <a:pt x="613" y="127"/>
                  </a:cubicBezTo>
                  <a:cubicBezTo>
                    <a:pt x="613" y="128"/>
                    <a:pt x="613" y="128"/>
                    <a:pt x="613" y="129"/>
                  </a:cubicBezTo>
                  <a:cubicBezTo>
                    <a:pt x="613" y="129"/>
                    <a:pt x="614" y="130"/>
                    <a:pt x="614" y="130"/>
                  </a:cubicBezTo>
                  <a:cubicBezTo>
                    <a:pt x="616" y="130"/>
                    <a:pt x="617" y="131"/>
                    <a:pt x="618" y="133"/>
                  </a:cubicBezTo>
                  <a:cubicBezTo>
                    <a:pt x="618" y="134"/>
                    <a:pt x="619" y="136"/>
                    <a:pt x="619" y="137"/>
                  </a:cubicBezTo>
                  <a:cubicBezTo>
                    <a:pt x="619" y="138"/>
                    <a:pt x="619" y="138"/>
                    <a:pt x="619" y="138"/>
                  </a:cubicBezTo>
                  <a:cubicBezTo>
                    <a:pt x="619" y="139"/>
                    <a:pt x="619" y="140"/>
                    <a:pt x="618" y="140"/>
                  </a:cubicBezTo>
                  <a:cubicBezTo>
                    <a:pt x="618" y="141"/>
                    <a:pt x="617" y="141"/>
                    <a:pt x="616" y="141"/>
                  </a:cubicBezTo>
                  <a:cubicBezTo>
                    <a:pt x="615" y="141"/>
                    <a:pt x="614" y="141"/>
                    <a:pt x="613" y="142"/>
                  </a:cubicBezTo>
                  <a:cubicBezTo>
                    <a:pt x="612" y="142"/>
                    <a:pt x="611" y="143"/>
                    <a:pt x="611" y="144"/>
                  </a:cubicBezTo>
                  <a:cubicBezTo>
                    <a:pt x="611" y="144"/>
                    <a:pt x="610" y="145"/>
                    <a:pt x="610" y="145"/>
                  </a:cubicBezTo>
                  <a:cubicBezTo>
                    <a:pt x="610" y="145"/>
                    <a:pt x="609" y="146"/>
                    <a:pt x="608" y="146"/>
                  </a:cubicBezTo>
                  <a:cubicBezTo>
                    <a:pt x="608" y="146"/>
                    <a:pt x="608" y="145"/>
                    <a:pt x="607" y="145"/>
                  </a:cubicBezTo>
                  <a:cubicBezTo>
                    <a:pt x="607" y="145"/>
                    <a:pt x="607" y="145"/>
                    <a:pt x="607" y="145"/>
                  </a:cubicBezTo>
                  <a:cubicBezTo>
                    <a:pt x="606" y="144"/>
                    <a:pt x="606" y="143"/>
                    <a:pt x="606" y="143"/>
                  </a:cubicBezTo>
                  <a:cubicBezTo>
                    <a:pt x="605" y="141"/>
                    <a:pt x="604" y="140"/>
                    <a:pt x="603" y="139"/>
                  </a:cubicBezTo>
                  <a:cubicBezTo>
                    <a:pt x="601" y="137"/>
                    <a:pt x="599" y="135"/>
                    <a:pt x="598" y="133"/>
                  </a:cubicBezTo>
                  <a:cubicBezTo>
                    <a:pt x="596" y="131"/>
                    <a:pt x="595" y="129"/>
                    <a:pt x="595" y="127"/>
                  </a:cubicBezTo>
                  <a:cubicBezTo>
                    <a:pt x="595" y="126"/>
                    <a:pt x="595" y="126"/>
                    <a:pt x="595" y="126"/>
                  </a:cubicBezTo>
                  <a:cubicBezTo>
                    <a:pt x="595" y="124"/>
                    <a:pt x="596" y="123"/>
                    <a:pt x="597" y="122"/>
                  </a:cubicBezTo>
                  <a:cubicBezTo>
                    <a:pt x="598" y="121"/>
                    <a:pt x="599" y="121"/>
                    <a:pt x="601" y="120"/>
                  </a:cubicBezTo>
                  <a:cubicBezTo>
                    <a:pt x="601" y="120"/>
                    <a:pt x="601" y="120"/>
                    <a:pt x="601" y="120"/>
                  </a:cubicBezTo>
                  <a:cubicBezTo>
                    <a:pt x="601" y="120"/>
                    <a:pt x="601" y="120"/>
                    <a:pt x="601" y="120"/>
                  </a:cubicBezTo>
                  <a:cubicBezTo>
                    <a:pt x="601" y="120"/>
                    <a:pt x="601" y="119"/>
                    <a:pt x="601" y="118"/>
                  </a:cubicBezTo>
                  <a:cubicBezTo>
                    <a:pt x="600" y="117"/>
                    <a:pt x="600" y="116"/>
                    <a:pt x="600" y="114"/>
                  </a:cubicBezTo>
                  <a:cubicBezTo>
                    <a:pt x="600" y="113"/>
                    <a:pt x="599" y="112"/>
                    <a:pt x="599" y="112"/>
                  </a:cubicBezTo>
                  <a:cubicBezTo>
                    <a:pt x="599" y="112"/>
                    <a:pt x="599" y="111"/>
                    <a:pt x="598" y="111"/>
                  </a:cubicBezTo>
                  <a:cubicBezTo>
                    <a:pt x="597" y="110"/>
                    <a:pt x="595" y="109"/>
                    <a:pt x="592" y="107"/>
                  </a:cubicBezTo>
                  <a:cubicBezTo>
                    <a:pt x="590" y="104"/>
                    <a:pt x="588" y="103"/>
                    <a:pt x="586" y="103"/>
                  </a:cubicBezTo>
                  <a:cubicBezTo>
                    <a:pt x="585" y="103"/>
                    <a:pt x="584" y="104"/>
                    <a:pt x="583" y="104"/>
                  </a:cubicBezTo>
                  <a:cubicBezTo>
                    <a:pt x="583" y="105"/>
                    <a:pt x="583" y="106"/>
                    <a:pt x="582" y="107"/>
                  </a:cubicBezTo>
                  <a:cubicBezTo>
                    <a:pt x="582" y="108"/>
                    <a:pt x="582" y="109"/>
                    <a:pt x="581" y="111"/>
                  </a:cubicBezTo>
                  <a:cubicBezTo>
                    <a:pt x="581" y="111"/>
                    <a:pt x="580" y="112"/>
                    <a:pt x="579" y="113"/>
                  </a:cubicBezTo>
                  <a:cubicBezTo>
                    <a:pt x="578" y="113"/>
                    <a:pt x="578" y="113"/>
                    <a:pt x="578" y="113"/>
                  </a:cubicBezTo>
                  <a:cubicBezTo>
                    <a:pt x="578" y="114"/>
                    <a:pt x="577" y="115"/>
                    <a:pt x="577" y="115"/>
                  </a:cubicBezTo>
                  <a:cubicBezTo>
                    <a:pt x="577" y="117"/>
                    <a:pt x="577" y="118"/>
                    <a:pt x="576" y="120"/>
                  </a:cubicBezTo>
                  <a:cubicBezTo>
                    <a:pt x="576" y="120"/>
                    <a:pt x="575" y="121"/>
                    <a:pt x="574" y="122"/>
                  </a:cubicBezTo>
                  <a:cubicBezTo>
                    <a:pt x="574" y="122"/>
                    <a:pt x="574" y="122"/>
                    <a:pt x="574" y="122"/>
                  </a:cubicBezTo>
                  <a:cubicBezTo>
                    <a:pt x="573" y="122"/>
                    <a:pt x="573" y="122"/>
                    <a:pt x="573" y="122"/>
                  </a:cubicBezTo>
                  <a:cubicBezTo>
                    <a:pt x="573" y="122"/>
                    <a:pt x="572" y="121"/>
                    <a:pt x="572" y="121"/>
                  </a:cubicBezTo>
                  <a:cubicBezTo>
                    <a:pt x="572" y="121"/>
                    <a:pt x="571" y="120"/>
                    <a:pt x="571" y="120"/>
                  </a:cubicBezTo>
                  <a:cubicBezTo>
                    <a:pt x="571" y="119"/>
                    <a:pt x="571" y="118"/>
                    <a:pt x="571" y="117"/>
                  </a:cubicBezTo>
                  <a:cubicBezTo>
                    <a:pt x="570" y="115"/>
                    <a:pt x="570" y="113"/>
                    <a:pt x="570" y="111"/>
                  </a:cubicBezTo>
                  <a:cubicBezTo>
                    <a:pt x="570" y="109"/>
                    <a:pt x="570" y="108"/>
                    <a:pt x="569" y="108"/>
                  </a:cubicBezTo>
                  <a:cubicBezTo>
                    <a:pt x="569" y="108"/>
                    <a:pt x="569" y="108"/>
                    <a:pt x="569" y="108"/>
                  </a:cubicBezTo>
                  <a:cubicBezTo>
                    <a:pt x="569" y="108"/>
                    <a:pt x="569" y="108"/>
                    <a:pt x="569" y="108"/>
                  </a:cubicBezTo>
                  <a:cubicBezTo>
                    <a:pt x="568" y="107"/>
                    <a:pt x="567" y="106"/>
                    <a:pt x="567" y="105"/>
                  </a:cubicBezTo>
                  <a:cubicBezTo>
                    <a:pt x="567" y="104"/>
                    <a:pt x="568" y="103"/>
                    <a:pt x="568" y="103"/>
                  </a:cubicBezTo>
                  <a:cubicBezTo>
                    <a:pt x="569" y="102"/>
                    <a:pt x="570" y="102"/>
                    <a:pt x="571" y="101"/>
                  </a:cubicBezTo>
                  <a:cubicBezTo>
                    <a:pt x="571" y="101"/>
                    <a:pt x="571" y="101"/>
                    <a:pt x="571" y="101"/>
                  </a:cubicBezTo>
                  <a:cubicBezTo>
                    <a:pt x="572" y="101"/>
                    <a:pt x="573" y="101"/>
                    <a:pt x="574" y="100"/>
                  </a:cubicBezTo>
                  <a:cubicBezTo>
                    <a:pt x="574" y="100"/>
                    <a:pt x="575" y="99"/>
                    <a:pt x="575" y="99"/>
                  </a:cubicBezTo>
                  <a:cubicBezTo>
                    <a:pt x="575" y="99"/>
                    <a:pt x="574" y="99"/>
                    <a:pt x="574" y="99"/>
                  </a:cubicBezTo>
                  <a:cubicBezTo>
                    <a:pt x="572" y="99"/>
                    <a:pt x="570" y="98"/>
                    <a:pt x="568" y="97"/>
                  </a:cubicBezTo>
                  <a:cubicBezTo>
                    <a:pt x="565" y="96"/>
                    <a:pt x="563" y="95"/>
                    <a:pt x="562" y="94"/>
                  </a:cubicBezTo>
                  <a:cubicBezTo>
                    <a:pt x="562" y="94"/>
                    <a:pt x="562" y="94"/>
                    <a:pt x="562" y="94"/>
                  </a:cubicBezTo>
                  <a:cubicBezTo>
                    <a:pt x="562" y="94"/>
                    <a:pt x="562" y="94"/>
                    <a:pt x="562" y="94"/>
                  </a:cubicBezTo>
                  <a:cubicBezTo>
                    <a:pt x="562" y="94"/>
                    <a:pt x="561" y="95"/>
                    <a:pt x="559" y="95"/>
                  </a:cubicBezTo>
                  <a:cubicBezTo>
                    <a:pt x="558" y="96"/>
                    <a:pt x="557" y="97"/>
                    <a:pt x="556" y="97"/>
                  </a:cubicBezTo>
                  <a:cubicBezTo>
                    <a:pt x="555" y="97"/>
                    <a:pt x="554" y="97"/>
                    <a:pt x="554" y="96"/>
                  </a:cubicBezTo>
                  <a:cubicBezTo>
                    <a:pt x="553" y="96"/>
                    <a:pt x="552" y="94"/>
                    <a:pt x="552" y="93"/>
                  </a:cubicBezTo>
                  <a:cubicBezTo>
                    <a:pt x="552" y="92"/>
                    <a:pt x="553" y="90"/>
                    <a:pt x="553" y="89"/>
                  </a:cubicBezTo>
                  <a:cubicBezTo>
                    <a:pt x="553" y="88"/>
                    <a:pt x="554" y="87"/>
                    <a:pt x="554" y="86"/>
                  </a:cubicBezTo>
                  <a:cubicBezTo>
                    <a:pt x="554" y="85"/>
                    <a:pt x="554" y="85"/>
                    <a:pt x="554" y="84"/>
                  </a:cubicBezTo>
                  <a:cubicBezTo>
                    <a:pt x="555" y="84"/>
                    <a:pt x="555" y="84"/>
                    <a:pt x="556" y="84"/>
                  </a:cubicBezTo>
                  <a:cubicBezTo>
                    <a:pt x="557" y="84"/>
                    <a:pt x="558" y="84"/>
                    <a:pt x="558" y="84"/>
                  </a:cubicBezTo>
                  <a:cubicBezTo>
                    <a:pt x="559" y="84"/>
                    <a:pt x="560" y="84"/>
                    <a:pt x="560" y="83"/>
                  </a:cubicBezTo>
                  <a:cubicBezTo>
                    <a:pt x="561" y="83"/>
                    <a:pt x="561" y="83"/>
                    <a:pt x="561" y="83"/>
                  </a:cubicBezTo>
                  <a:cubicBezTo>
                    <a:pt x="560" y="82"/>
                    <a:pt x="560" y="82"/>
                    <a:pt x="560" y="82"/>
                  </a:cubicBezTo>
                  <a:cubicBezTo>
                    <a:pt x="560" y="82"/>
                    <a:pt x="560" y="82"/>
                    <a:pt x="559" y="81"/>
                  </a:cubicBezTo>
                  <a:cubicBezTo>
                    <a:pt x="558" y="81"/>
                    <a:pt x="556" y="80"/>
                    <a:pt x="555" y="79"/>
                  </a:cubicBezTo>
                  <a:cubicBezTo>
                    <a:pt x="554" y="79"/>
                    <a:pt x="553" y="78"/>
                    <a:pt x="553" y="76"/>
                  </a:cubicBezTo>
                  <a:cubicBezTo>
                    <a:pt x="553" y="76"/>
                    <a:pt x="553" y="75"/>
                    <a:pt x="552" y="75"/>
                  </a:cubicBezTo>
                  <a:cubicBezTo>
                    <a:pt x="552" y="74"/>
                    <a:pt x="551" y="74"/>
                    <a:pt x="550" y="73"/>
                  </a:cubicBezTo>
                  <a:cubicBezTo>
                    <a:pt x="548" y="72"/>
                    <a:pt x="545" y="72"/>
                    <a:pt x="544" y="71"/>
                  </a:cubicBezTo>
                  <a:cubicBezTo>
                    <a:pt x="543" y="71"/>
                    <a:pt x="543" y="71"/>
                    <a:pt x="543" y="70"/>
                  </a:cubicBezTo>
                  <a:cubicBezTo>
                    <a:pt x="543" y="70"/>
                    <a:pt x="542" y="69"/>
                    <a:pt x="542" y="69"/>
                  </a:cubicBezTo>
                  <a:cubicBezTo>
                    <a:pt x="542" y="68"/>
                    <a:pt x="543" y="66"/>
                    <a:pt x="543" y="65"/>
                  </a:cubicBezTo>
                  <a:cubicBezTo>
                    <a:pt x="544" y="64"/>
                    <a:pt x="544" y="62"/>
                    <a:pt x="544" y="62"/>
                  </a:cubicBezTo>
                  <a:cubicBezTo>
                    <a:pt x="544" y="61"/>
                    <a:pt x="544" y="61"/>
                    <a:pt x="544" y="61"/>
                  </a:cubicBezTo>
                  <a:cubicBezTo>
                    <a:pt x="544" y="61"/>
                    <a:pt x="544" y="61"/>
                    <a:pt x="544" y="61"/>
                  </a:cubicBezTo>
                  <a:cubicBezTo>
                    <a:pt x="544" y="60"/>
                    <a:pt x="542" y="58"/>
                    <a:pt x="540" y="57"/>
                  </a:cubicBezTo>
                  <a:cubicBezTo>
                    <a:pt x="538" y="55"/>
                    <a:pt x="536" y="53"/>
                    <a:pt x="534" y="52"/>
                  </a:cubicBezTo>
                  <a:cubicBezTo>
                    <a:pt x="533" y="52"/>
                    <a:pt x="532" y="51"/>
                    <a:pt x="531" y="51"/>
                  </a:cubicBezTo>
                  <a:cubicBezTo>
                    <a:pt x="530" y="51"/>
                    <a:pt x="530" y="51"/>
                    <a:pt x="530" y="51"/>
                  </a:cubicBezTo>
                  <a:cubicBezTo>
                    <a:pt x="530" y="51"/>
                    <a:pt x="530" y="51"/>
                    <a:pt x="530" y="51"/>
                  </a:cubicBezTo>
                  <a:cubicBezTo>
                    <a:pt x="530" y="51"/>
                    <a:pt x="530" y="51"/>
                    <a:pt x="530" y="51"/>
                  </a:cubicBezTo>
                  <a:cubicBezTo>
                    <a:pt x="528" y="51"/>
                    <a:pt x="527" y="51"/>
                    <a:pt x="526" y="50"/>
                  </a:cubicBezTo>
                  <a:cubicBezTo>
                    <a:pt x="526" y="49"/>
                    <a:pt x="525" y="48"/>
                    <a:pt x="525" y="47"/>
                  </a:cubicBezTo>
                  <a:cubicBezTo>
                    <a:pt x="525" y="46"/>
                    <a:pt x="525" y="46"/>
                    <a:pt x="526" y="45"/>
                  </a:cubicBezTo>
                  <a:cubicBezTo>
                    <a:pt x="526" y="45"/>
                    <a:pt x="527" y="44"/>
                    <a:pt x="527" y="44"/>
                  </a:cubicBezTo>
                  <a:cubicBezTo>
                    <a:pt x="528" y="44"/>
                    <a:pt x="528" y="44"/>
                    <a:pt x="528" y="44"/>
                  </a:cubicBezTo>
                  <a:cubicBezTo>
                    <a:pt x="528" y="44"/>
                    <a:pt x="528" y="44"/>
                    <a:pt x="528" y="44"/>
                  </a:cubicBezTo>
                  <a:cubicBezTo>
                    <a:pt x="528" y="44"/>
                    <a:pt x="528" y="44"/>
                    <a:pt x="528" y="44"/>
                  </a:cubicBezTo>
                  <a:cubicBezTo>
                    <a:pt x="529" y="44"/>
                    <a:pt x="529" y="44"/>
                    <a:pt x="531" y="43"/>
                  </a:cubicBezTo>
                  <a:cubicBezTo>
                    <a:pt x="532" y="42"/>
                    <a:pt x="533" y="41"/>
                    <a:pt x="535" y="39"/>
                  </a:cubicBezTo>
                  <a:cubicBezTo>
                    <a:pt x="536" y="37"/>
                    <a:pt x="537" y="36"/>
                    <a:pt x="538" y="35"/>
                  </a:cubicBezTo>
                  <a:cubicBezTo>
                    <a:pt x="538" y="35"/>
                    <a:pt x="538" y="34"/>
                    <a:pt x="538" y="34"/>
                  </a:cubicBezTo>
                  <a:cubicBezTo>
                    <a:pt x="538" y="34"/>
                    <a:pt x="538" y="34"/>
                    <a:pt x="538" y="34"/>
                  </a:cubicBezTo>
                  <a:cubicBezTo>
                    <a:pt x="538" y="33"/>
                    <a:pt x="538" y="33"/>
                    <a:pt x="537" y="33"/>
                  </a:cubicBezTo>
                  <a:cubicBezTo>
                    <a:pt x="537" y="33"/>
                    <a:pt x="537" y="33"/>
                    <a:pt x="537" y="33"/>
                  </a:cubicBezTo>
                  <a:cubicBezTo>
                    <a:pt x="536" y="33"/>
                    <a:pt x="535" y="32"/>
                    <a:pt x="535" y="32"/>
                  </a:cubicBezTo>
                  <a:cubicBezTo>
                    <a:pt x="534" y="31"/>
                    <a:pt x="534" y="31"/>
                    <a:pt x="534" y="30"/>
                  </a:cubicBezTo>
                  <a:cubicBezTo>
                    <a:pt x="534" y="29"/>
                    <a:pt x="534" y="28"/>
                    <a:pt x="535" y="28"/>
                  </a:cubicBezTo>
                  <a:cubicBezTo>
                    <a:pt x="536" y="27"/>
                    <a:pt x="537" y="27"/>
                    <a:pt x="538" y="27"/>
                  </a:cubicBezTo>
                  <a:cubicBezTo>
                    <a:pt x="538" y="27"/>
                    <a:pt x="538" y="27"/>
                    <a:pt x="538" y="27"/>
                  </a:cubicBezTo>
                  <a:cubicBezTo>
                    <a:pt x="538" y="27"/>
                    <a:pt x="538" y="27"/>
                    <a:pt x="538" y="27"/>
                  </a:cubicBezTo>
                  <a:cubicBezTo>
                    <a:pt x="538" y="27"/>
                    <a:pt x="538" y="27"/>
                    <a:pt x="538" y="27"/>
                  </a:cubicBezTo>
                  <a:cubicBezTo>
                    <a:pt x="538" y="27"/>
                    <a:pt x="538" y="27"/>
                    <a:pt x="538" y="27"/>
                  </a:cubicBezTo>
                  <a:cubicBezTo>
                    <a:pt x="543" y="28"/>
                    <a:pt x="549" y="30"/>
                    <a:pt x="553" y="30"/>
                  </a:cubicBezTo>
                  <a:cubicBezTo>
                    <a:pt x="554" y="30"/>
                    <a:pt x="555" y="29"/>
                    <a:pt x="555" y="29"/>
                  </a:cubicBezTo>
                  <a:cubicBezTo>
                    <a:pt x="555" y="29"/>
                    <a:pt x="555" y="29"/>
                    <a:pt x="555" y="29"/>
                  </a:cubicBezTo>
                  <a:cubicBezTo>
                    <a:pt x="556" y="29"/>
                    <a:pt x="557" y="27"/>
                    <a:pt x="558" y="26"/>
                  </a:cubicBezTo>
                  <a:cubicBezTo>
                    <a:pt x="560" y="24"/>
                    <a:pt x="561" y="22"/>
                    <a:pt x="563" y="19"/>
                  </a:cubicBezTo>
                  <a:cubicBezTo>
                    <a:pt x="566" y="15"/>
                    <a:pt x="569" y="10"/>
                    <a:pt x="571" y="7"/>
                  </a:cubicBezTo>
                  <a:cubicBezTo>
                    <a:pt x="572" y="6"/>
                    <a:pt x="572" y="5"/>
                    <a:pt x="572" y="5"/>
                  </a:cubicBezTo>
                  <a:cubicBezTo>
                    <a:pt x="572" y="4"/>
                    <a:pt x="572" y="4"/>
                    <a:pt x="572" y="4"/>
                  </a:cubicBezTo>
                  <a:cubicBezTo>
                    <a:pt x="572" y="4"/>
                    <a:pt x="571" y="4"/>
                    <a:pt x="571" y="4"/>
                  </a:cubicBezTo>
                  <a:cubicBezTo>
                    <a:pt x="570" y="3"/>
                    <a:pt x="568" y="3"/>
                    <a:pt x="566" y="3"/>
                  </a:cubicBezTo>
                  <a:cubicBezTo>
                    <a:pt x="564" y="3"/>
                    <a:pt x="562" y="3"/>
                    <a:pt x="560" y="4"/>
                  </a:cubicBezTo>
                  <a:cubicBezTo>
                    <a:pt x="560" y="4"/>
                    <a:pt x="559" y="4"/>
                    <a:pt x="558" y="4"/>
                  </a:cubicBezTo>
                  <a:cubicBezTo>
                    <a:pt x="554" y="4"/>
                    <a:pt x="552" y="3"/>
                    <a:pt x="549" y="2"/>
                  </a:cubicBezTo>
                  <a:cubicBezTo>
                    <a:pt x="547" y="1"/>
                    <a:pt x="545" y="0"/>
                    <a:pt x="542" y="0"/>
                  </a:cubicBezTo>
                  <a:cubicBezTo>
                    <a:pt x="541" y="0"/>
                    <a:pt x="540" y="0"/>
                    <a:pt x="539" y="0"/>
                  </a:cubicBezTo>
                  <a:cubicBezTo>
                    <a:pt x="533" y="0"/>
                    <a:pt x="526" y="1"/>
                    <a:pt x="521" y="2"/>
                  </a:cubicBezTo>
                  <a:cubicBezTo>
                    <a:pt x="520" y="2"/>
                    <a:pt x="519" y="3"/>
                    <a:pt x="519" y="3"/>
                  </a:cubicBezTo>
                  <a:cubicBezTo>
                    <a:pt x="519" y="3"/>
                    <a:pt x="519" y="3"/>
                    <a:pt x="519" y="3"/>
                  </a:cubicBezTo>
                  <a:cubicBezTo>
                    <a:pt x="519" y="3"/>
                    <a:pt x="519" y="4"/>
                    <a:pt x="520" y="5"/>
                  </a:cubicBezTo>
                  <a:cubicBezTo>
                    <a:pt x="520" y="5"/>
                    <a:pt x="521" y="6"/>
                    <a:pt x="522" y="7"/>
                  </a:cubicBezTo>
                  <a:cubicBezTo>
                    <a:pt x="522" y="7"/>
                    <a:pt x="522" y="8"/>
                    <a:pt x="522" y="9"/>
                  </a:cubicBezTo>
                  <a:cubicBezTo>
                    <a:pt x="522" y="9"/>
                    <a:pt x="522" y="9"/>
                    <a:pt x="522" y="9"/>
                  </a:cubicBezTo>
                  <a:cubicBezTo>
                    <a:pt x="522" y="9"/>
                    <a:pt x="522" y="9"/>
                    <a:pt x="522" y="9"/>
                  </a:cubicBezTo>
                  <a:cubicBezTo>
                    <a:pt x="522" y="10"/>
                    <a:pt x="522" y="10"/>
                    <a:pt x="521" y="11"/>
                  </a:cubicBezTo>
                  <a:cubicBezTo>
                    <a:pt x="521" y="11"/>
                    <a:pt x="521" y="11"/>
                    <a:pt x="520" y="11"/>
                  </a:cubicBezTo>
                  <a:cubicBezTo>
                    <a:pt x="519" y="11"/>
                    <a:pt x="518" y="10"/>
                    <a:pt x="517" y="10"/>
                  </a:cubicBezTo>
                  <a:cubicBezTo>
                    <a:pt x="516" y="10"/>
                    <a:pt x="515" y="9"/>
                    <a:pt x="515" y="9"/>
                  </a:cubicBezTo>
                  <a:cubicBezTo>
                    <a:pt x="514" y="9"/>
                    <a:pt x="514" y="9"/>
                    <a:pt x="514" y="9"/>
                  </a:cubicBezTo>
                  <a:cubicBezTo>
                    <a:pt x="514" y="9"/>
                    <a:pt x="514" y="9"/>
                    <a:pt x="514" y="9"/>
                  </a:cubicBezTo>
                  <a:cubicBezTo>
                    <a:pt x="514" y="9"/>
                    <a:pt x="514" y="9"/>
                    <a:pt x="514" y="9"/>
                  </a:cubicBezTo>
                  <a:cubicBezTo>
                    <a:pt x="514" y="10"/>
                    <a:pt x="514" y="10"/>
                    <a:pt x="514" y="10"/>
                  </a:cubicBezTo>
                  <a:cubicBezTo>
                    <a:pt x="514" y="11"/>
                    <a:pt x="515" y="14"/>
                    <a:pt x="515" y="18"/>
                  </a:cubicBezTo>
                  <a:cubicBezTo>
                    <a:pt x="515" y="19"/>
                    <a:pt x="515" y="20"/>
                    <a:pt x="515" y="21"/>
                  </a:cubicBezTo>
                  <a:cubicBezTo>
                    <a:pt x="515" y="22"/>
                    <a:pt x="515" y="23"/>
                    <a:pt x="515" y="24"/>
                  </a:cubicBezTo>
                  <a:cubicBezTo>
                    <a:pt x="515" y="27"/>
                    <a:pt x="515" y="29"/>
                    <a:pt x="516" y="30"/>
                  </a:cubicBezTo>
                  <a:cubicBezTo>
                    <a:pt x="517" y="31"/>
                    <a:pt x="518" y="32"/>
                    <a:pt x="519" y="33"/>
                  </a:cubicBezTo>
                  <a:cubicBezTo>
                    <a:pt x="521" y="36"/>
                    <a:pt x="521" y="39"/>
                    <a:pt x="521" y="42"/>
                  </a:cubicBezTo>
                  <a:cubicBezTo>
                    <a:pt x="521" y="44"/>
                    <a:pt x="521" y="45"/>
                    <a:pt x="521" y="47"/>
                  </a:cubicBezTo>
                  <a:cubicBezTo>
                    <a:pt x="521" y="49"/>
                    <a:pt x="520" y="51"/>
                    <a:pt x="519" y="52"/>
                  </a:cubicBezTo>
                  <a:cubicBezTo>
                    <a:pt x="518" y="53"/>
                    <a:pt x="516" y="53"/>
                    <a:pt x="515" y="54"/>
                  </a:cubicBezTo>
                  <a:cubicBezTo>
                    <a:pt x="515" y="54"/>
                    <a:pt x="514" y="54"/>
                    <a:pt x="514" y="54"/>
                  </a:cubicBezTo>
                  <a:cubicBezTo>
                    <a:pt x="514" y="54"/>
                    <a:pt x="514" y="54"/>
                    <a:pt x="514" y="54"/>
                  </a:cubicBezTo>
                  <a:cubicBezTo>
                    <a:pt x="515" y="54"/>
                    <a:pt x="515" y="55"/>
                    <a:pt x="516" y="55"/>
                  </a:cubicBezTo>
                  <a:cubicBezTo>
                    <a:pt x="517" y="56"/>
                    <a:pt x="518" y="57"/>
                    <a:pt x="518" y="59"/>
                  </a:cubicBezTo>
                  <a:cubicBezTo>
                    <a:pt x="518" y="60"/>
                    <a:pt x="518" y="60"/>
                    <a:pt x="518" y="60"/>
                  </a:cubicBezTo>
                  <a:cubicBezTo>
                    <a:pt x="518" y="61"/>
                    <a:pt x="517" y="61"/>
                    <a:pt x="517" y="62"/>
                  </a:cubicBezTo>
                  <a:cubicBezTo>
                    <a:pt x="516" y="62"/>
                    <a:pt x="516" y="62"/>
                    <a:pt x="515" y="62"/>
                  </a:cubicBezTo>
                  <a:cubicBezTo>
                    <a:pt x="514" y="62"/>
                    <a:pt x="513" y="62"/>
                    <a:pt x="512" y="61"/>
                  </a:cubicBezTo>
                  <a:cubicBezTo>
                    <a:pt x="510" y="60"/>
                    <a:pt x="509" y="60"/>
                    <a:pt x="508" y="60"/>
                  </a:cubicBezTo>
                  <a:cubicBezTo>
                    <a:pt x="508" y="60"/>
                    <a:pt x="508" y="60"/>
                    <a:pt x="508" y="60"/>
                  </a:cubicBezTo>
                  <a:cubicBezTo>
                    <a:pt x="508" y="60"/>
                    <a:pt x="508" y="60"/>
                    <a:pt x="508" y="60"/>
                  </a:cubicBezTo>
                  <a:cubicBezTo>
                    <a:pt x="507" y="60"/>
                    <a:pt x="506" y="61"/>
                    <a:pt x="506" y="63"/>
                  </a:cubicBezTo>
                  <a:cubicBezTo>
                    <a:pt x="505" y="64"/>
                    <a:pt x="505" y="66"/>
                    <a:pt x="505" y="67"/>
                  </a:cubicBezTo>
                  <a:cubicBezTo>
                    <a:pt x="505" y="69"/>
                    <a:pt x="505" y="70"/>
                    <a:pt x="506" y="71"/>
                  </a:cubicBezTo>
                  <a:cubicBezTo>
                    <a:pt x="507" y="72"/>
                    <a:pt x="508" y="72"/>
                    <a:pt x="509" y="73"/>
                  </a:cubicBezTo>
                  <a:cubicBezTo>
                    <a:pt x="509" y="74"/>
                    <a:pt x="510" y="74"/>
                    <a:pt x="510" y="74"/>
                  </a:cubicBezTo>
                  <a:cubicBezTo>
                    <a:pt x="510" y="76"/>
                    <a:pt x="509" y="76"/>
                    <a:pt x="508" y="77"/>
                  </a:cubicBezTo>
                  <a:cubicBezTo>
                    <a:pt x="507" y="79"/>
                    <a:pt x="505" y="81"/>
                    <a:pt x="505" y="83"/>
                  </a:cubicBezTo>
                  <a:cubicBezTo>
                    <a:pt x="505" y="85"/>
                    <a:pt x="506" y="87"/>
                    <a:pt x="509" y="89"/>
                  </a:cubicBezTo>
                  <a:cubicBezTo>
                    <a:pt x="511" y="91"/>
                    <a:pt x="515" y="92"/>
                    <a:pt x="520" y="93"/>
                  </a:cubicBezTo>
                  <a:cubicBezTo>
                    <a:pt x="524" y="94"/>
                    <a:pt x="528" y="95"/>
                    <a:pt x="531" y="97"/>
                  </a:cubicBezTo>
                  <a:cubicBezTo>
                    <a:pt x="532" y="97"/>
                    <a:pt x="533" y="98"/>
                    <a:pt x="533" y="98"/>
                  </a:cubicBezTo>
                  <a:cubicBezTo>
                    <a:pt x="533" y="98"/>
                    <a:pt x="534" y="99"/>
                    <a:pt x="534" y="100"/>
                  </a:cubicBezTo>
                  <a:cubicBezTo>
                    <a:pt x="534" y="100"/>
                    <a:pt x="533" y="101"/>
                    <a:pt x="533" y="101"/>
                  </a:cubicBezTo>
                  <a:cubicBezTo>
                    <a:pt x="532" y="101"/>
                    <a:pt x="532" y="101"/>
                    <a:pt x="532" y="101"/>
                  </a:cubicBezTo>
                  <a:cubicBezTo>
                    <a:pt x="532" y="101"/>
                    <a:pt x="531" y="102"/>
                    <a:pt x="531" y="102"/>
                  </a:cubicBezTo>
                  <a:cubicBezTo>
                    <a:pt x="531" y="102"/>
                    <a:pt x="531" y="102"/>
                    <a:pt x="531" y="102"/>
                  </a:cubicBezTo>
                  <a:cubicBezTo>
                    <a:pt x="531" y="102"/>
                    <a:pt x="531" y="102"/>
                    <a:pt x="531" y="103"/>
                  </a:cubicBezTo>
                  <a:cubicBezTo>
                    <a:pt x="531" y="103"/>
                    <a:pt x="531" y="103"/>
                    <a:pt x="531" y="103"/>
                  </a:cubicBezTo>
                  <a:cubicBezTo>
                    <a:pt x="532" y="104"/>
                    <a:pt x="532" y="104"/>
                    <a:pt x="532" y="105"/>
                  </a:cubicBezTo>
                  <a:cubicBezTo>
                    <a:pt x="532" y="107"/>
                    <a:pt x="531" y="108"/>
                    <a:pt x="530" y="109"/>
                  </a:cubicBezTo>
                  <a:cubicBezTo>
                    <a:pt x="530" y="109"/>
                    <a:pt x="529" y="110"/>
                    <a:pt x="528" y="111"/>
                  </a:cubicBezTo>
                  <a:cubicBezTo>
                    <a:pt x="528" y="111"/>
                    <a:pt x="528" y="112"/>
                    <a:pt x="528" y="112"/>
                  </a:cubicBezTo>
                  <a:cubicBezTo>
                    <a:pt x="528" y="112"/>
                    <a:pt x="528" y="112"/>
                    <a:pt x="528" y="112"/>
                  </a:cubicBezTo>
                  <a:cubicBezTo>
                    <a:pt x="528" y="113"/>
                    <a:pt x="528" y="113"/>
                    <a:pt x="528" y="113"/>
                  </a:cubicBezTo>
                  <a:cubicBezTo>
                    <a:pt x="528" y="113"/>
                    <a:pt x="528" y="113"/>
                    <a:pt x="528" y="113"/>
                  </a:cubicBezTo>
                  <a:cubicBezTo>
                    <a:pt x="528" y="113"/>
                    <a:pt x="529" y="112"/>
                    <a:pt x="529" y="112"/>
                  </a:cubicBezTo>
                  <a:cubicBezTo>
                    <a:pt x="530" y="111"/>
                    <a:pt x="531" y="110"/>
                    <a:pt x="532" y="108"/>
                  </a:cubicBezTo>
                  <a:cubicBezTo>
                    <a:pt x="532" y="108"/>
                    <a:pt x="532" y="108"/>
                    <a:pt x="532" y="108"/>
                  </a:cubicBezTo>
                  <a:cubicBezTo>
                    <a:pt x="532" y="107"/>
                    <a:pt x="532" y="107"/>
                    <a:pt x="533" y="106"/>
                  </a:cubicBezTo>
                  <a:cubicBezTo>
                    <a:pt x="533" y="106"/>
                    <a:pt x="534" y="105"/>
                    <a:pt x="535" y="105"/>
                  </a:cubicBezTo>
                  <a:cubicBezTo>
                    <a:pt x="536" y="105"/>
                    <a:pt x="536" y="106"/>
                    <a:pt x="537" y="106"/>
                  </a:cubicBezTo>
                  <a:cubicBezTo>
                    <a:pt x="537" y="107"/>
                    <a:pt x="537" y="108"/>
                    <a:pt x="538" y="108"/>
                  </a:cubicBezTo>
                  <a:cubicBezTo>
                    <a:pt x="538" y="110"/>
                    <a:pt x="539" y="112"/>
                    <a:pt x="539" y="114"/>
                  </a:cubicBezTo>
                  <a:cubicBezTo>
                    <a:pt x="538" y="115"/>
                    <a:pt x="538" y="115"/>
                    <a:pt x="538" y="115"/>
                  </a:cubicBezTo>
                  <a:cubicBezTo>
                    <a:pt x="538" y="116"/>
                    <a:pt x="538" y="117"/>
                    <a:pt x="537" y="118"/>
                  </a:cubicBezTo>
                  <a:cubicBezTo>
                    <a:pt x="537" y="118"/>
                    <a:pt x="536" y="119"/>
                    <a:pt x="535" y="119"/>
                  </a:cubicBezTo>
                  <a:cubicBezTo>
                    <a:pt x="534" y="119"/>
                    <a:pt x="532" y="120"/>
                    <a:pt x="531" y="122"/>
                  </a:cubicBezTo>
                  <a:cubicBezTo>
                    <a:pt x="529" y="124"/>
                    <a:pt x="528" y="125"/>
                    <a:pt x="527" y="126"/>
                  </a:cubicBezTo>
                  <a:cubicBezTo>
                    <a:pt x="525" y="127"/>
                    <a:pt x="524" y="127"/>
                    <a:pt x="522" y="127"/>
                  </a:cubicBezTo>
                  <a:cubicBezTo>
                    <a:pt x="521" y="127"/>
                    <a:pt x="520" y="127"/>
                    <a:pt x="519" y="127"/>
                  </a:cubicBezTo>
                  <a:cubicBezTo>
                    <a:pt x="519" y="127"/>
                    <a:pt x="519" y="127"/>
                    <a:pt x="519" y="127"/>
                  </a:cubicBezTo>
                  <a:cubicBezTo>
                    <a:pt x="518" y="127"/>
                    <a:pt x="518" y="127"/>
                    <a:pt x="518" y="127"/>
                  </a:cubicBezTo>
                  <a:cubicBezTo>
                    <a:pt x="518" y="127"/>
                    <a:pt x="517" y="127"/>
                    <a:pt x="517" y="127"/>
                  </a:cubicBezTo>
                  <a:cubicBezTo>
                    <a:pt x="517" y="127"/>
                    <a:pt x="517" y="128"/>
                    <a:pt x="517" y="128"/>
                  </a:cubicBezTo>
                  <a:cubicBezTo>
                    <a:pt x="517" y="130"/>
                    <a:pt x="518" y="134"/>
                    <a:pt x="520" y="136"/>
                  </a:cubicBezTo>
                  <a:cubicBezTo>
                    <a:pt x="520" y="137"/>
                    <a:pt x="520" y="138"/>
                    <a:pt x="520" y="139"/>
                  </a:cubicBezTo>
                  <a:cubicBezTo>
                    <a:pt x="520" y="140"/>
                    <a:pt x="520" y="141"/>
                    <a:pt x="519" y="142"/>
                  </a:cubicBezTo>
                  <a:cubicBezTo>
                    <a:pt x="518" y="142"/>
                    <a:pt x="517" y="143"/>
                    <a:pt x="516" y="143"/>
                  </a:cubicBezTo>
                  <a:cubicBezTo>
                    <a:pt x="515" y="143"/>
                    <a:pt x="514" y="142"/>
                    <a:pt x="512" y="142"/>
                  </a:cubicBezTo>
                  <a:cubicBezTo>
                    <a:pt x="510" y="141"/>
                    <a:pt x="508" y="141"/>
                    <a:pt x="507" y="139"/>
                  </a:cubicBezTo>
                  <a:cubicBezTo>
                    <a:pt x="506" y="138"/>
                    <a:pt x="505" y="137"/>
                    <a:pt x="505" y="135"/>
                  </a:cubicBezTo>
                  <a:cubicBezTo>
                    <a:pt x="505" y="134"/>
                    <a:pt x="505" y="132"/>
                    <a:pt x="506" y="131"/>
                  </a:cubicBezTo>
                  <a:cubicBezTo>
                    <a:pt x="507" y="130"/>
                    <a:pt x="508" y="129"/>
                    <a:pt x="508" y="127"/>
                  </a:cubicBezTo>
                  <a:cubicBezTo>
                    <a:pt x="509" y="126"/>
                    <a:pt x="509" y="125"/>
                    <a:pt x="509" y="124"/>
                  </a:cubicBezTo>
                  <a:cubicBezTo>
                    <a:pt x="509" y="124"/>
                    <a:pt x="509" y="124"/>
                    <a:pt x="509" y="124"/>
                  </a:cubicBezTo>
                  <a:cubicBezTo>
                    <a:pt x="509" y="124"/>
                    <a:pt x="509" y="124"/>
                    <a:pt x="509" y="124"/>
                  </a:cubicBezTo>
                  <a:cubicBezTo>
                    <a:pt x="509" y="124"/>
                    <a:pt x="509" y="124"/>
                    <a:pt x="509" y="124"/>
                  </a:cubicBezTo>
                  <a:cubicBezTo>
                    <a:pt x="508" y="124"/>
                    <a:pt x="508" y="124"/>
                    <a:pt x="508" y="124"/>
                  </a:cubicBezTo>
                  <a:cubicBezTo>
                    <a:pt x="508" y="124"/>
                    <a:pt x="508" y="124"/>
                    <a:pt x="508" y="124"/>
                  </a:cubicBezTo>
                  <a:cubicBezTo>
                    <a:pt x="508" y="124"/>
                    <a:pt x="507" y="124"/>
                    <a:pt x="506" y="124"/>
                  </a:cubicBezTo>
                  <a:cubicBezTo>
                    <a:pt x="504" y="124"/>
                    <a:pt x="502" y="124"/>
                    <a:pt x="500" y="123"/>
                  </a:cubicBezTo>
                  <a:cubicBezTo>
                    <a:pt x="498" y="123"/>
                    <a:pt x="496" y="122"/>
                    <a:pt x="494" y="120"/>
                  </a:cubicBezTo>
                  <a:cubicBezTo>
                    <a:pt x="494" y="119"/>
                    <a:pt x="494" y="119"/>
                    <a:pt x="494" y="118"/>
                  </a:cubicBezTo>
                  <a:cubicBezTo>
                    <a:pt x="494" y="117"/>
                    <a:pt x="494" y="117"/>
                    <a:pt x="494" y="116"/>
                  </a:cubicBezTo>
                  <a:cubicBezTo>
                    <a:pt x="495" y="116"/>
                    <a:pt x="495" y="116"/>
                    <a:pt x="496" y="116"/>
                  </a:cubicBezTo>
                  <a:cubicBezTo>
                    <a:pt x="498" y="116"/>
                    <a:pt x="500" y="117"/>
                    <a:pt x="504" y="117"/>
                  </a:cubicBezTo>
                  <a:cubicBezTo>
                    <a:pt x="503" y="117"/>
                    <a:pt x="503" y="117"/>
                    <a:pt x="503" y="117"/>
                  </a:cubicBezTo>
                  <a:cubicBezTo>
                    <a:pt x="504" y="117"/>
                    <a:pt x="504" y="117"/>
                    <a:pt x="504" y="117"/>
                  </a:cubicBezTo>
                  <a:cubicBezTo>
                    <a:pt x="504" y="117"/>
                    <a:pt x="504" y="117"/>
                    <a:pt x="505" y="117"/>
                  </a:cubicBezTo>
                  <a:cubicBezTo>
                    <a:pt x="505" y="117"/>
                    <a:pt x="506" y="117"/>
                    <a:pt x="506" y="117"/>
                  </a:cubicBezTo>
                  <a:cubicBezTo>
                    <a:pt x="506" y="117"/>
                    <a:pt x="506" y="117"/>
                    <a:pt x="506" y="117"/>
                  </a:cubicBezTo>
                  <a:cubicBezTo>
                    <a:pt x="506" y="116"/>
                    <a:pt x="506" y="116"/>
                    <a:pt x="506" y="115"/>
                  </a:cubicBezTo>
                  <a:cubicBezTo>
                    <a:pt x="506" y="114"/>
                    <a:pt x="507" y="113"/>
                    <a:pt x="508" y="113"/>
                  </a:cubicBezTo>
                  <a:cubicBezTo>
                    <a:pt x="508" y="113"/>
                    <a:pt x="509" y="113"/>
                    <a:pt x="509" y="113"/>
                  </a:cubicBezTo>
                  <a:cubicBezTo>
                    <a:pt x="513" y="113"/>
                    <a:pt x="515" y="114"/>
                    <a:pt x="517" y="114"/>
                  </a:cubicBezTo>
                  <a:cubicBezTo>
                    <a:pt x="519" y="114"/>
                    <a:pt x="520" y="113"/>
                    <a:pt x="522" y="112"/>
                  </a:cubicBezTo>
                  <a:cubicBezTo>
                    <a:pt x="522" y="112"/>
                    <a:pt x="522" y="112"/>
                    <a:pt x="522" y="112"/>
                  </a:cubicBezTo>
                  <a:cubicBezTo>
                    <a:pt x="523" y="111"/>
                    <a:pt x="523" y="111"/>
                    <a:pt x="523" y="110"/>
                  </a:cubicBezTo>
                  <a:cubicBezTo>
                    <a:pt x="523" y="108"/>
                    <a:pt x="522" y="107"/>
                    <a:pt x="521" y="106"/>
                  </a:cubicBezTo>
                  <a:cubicBezTo>
                    <a:pt x="520" y="104"/>
                    <a:pt x="518" y="104"/>
                    <a:pt x="517" y="104"/>
                  </a:cubicBezTo>
                  <a:cubicBezTo>
                    <a:pt x="517" y="104"/>
                    <a:pt x="517" y="104"/>
                    <a:pt x="517" y="104"/>
                  </a:cubicBezTo>
                  <a:cubicBezTo>
                    <a:pt x="517" y="104"/>
                    <a:pt x="517" y="104"/>
                    <a:pt x="517" y="104"/>
                  </a:cubicBezTo>
                  <a:cubicBezTo>
                    <a:pt x="515" y="104"/>
                    <a:pt x="512" y="105"/>
                    <a:pt x="510" y="105"/>
                  </a:cubicBezTo>
                  <a:cubicBezTo>
                    <a:pt x="509" y="105"/>
                    <a:pt x="508" y="105"/>
                    <a:pt x="507" y="105"/>
                  </a:cubicBezTo>
                  <a:cubicBezTo>
                    <a:pt x="507" y="104"/>
                    <a:pt x="506" y="103"/>
                    <a:pt x="506" y="102"/>
                  </a:cubicBezTo>
                  <a:cubicBezTo>
                    <a:pt x="506" y="101"/>
                    <a:pt x="507" y="100"/>
                    <a:pt x="508" y="100"/>
                  </a:cubicBezTo>
                  <a:cubicBezTo>
                    <a:pt x="508" y="99"/>
                    <a:pt x="509" y="99"/>
                    <a:pt x="510" y="99"/>
                  </a:cubicBezTo>
                  <a:cubicBezTo>
                    <a:pt x="512" y="99"/>
                    <a:pt x="513" y="100"/>
                    <a:pt x="515" y="99"/>
                  </a:cubicBezTo>
                  <a:cubicBezTo>
                    <a:pt x="515" y="99"/>
                    <a:pt x="516" y="99"/>
                    <a:pt x="516" y="99"/>
                  </a:cubicBezTo>
                  <a:cubicBezTo>
                    <a:pt x="516" y="99"/>
                    <a:pt x="516" y="99"/>
                    <a:pt x="516" y="99"/>
                  </a:cubicBezTo>
                  <a:cubicBezTo>
                    <a:pt x="516" y="99"/>
                    <a:pt x="516" y="99"/>
                    <a:pt x="516" y="99"/>
                  </a:cubicBezTo>
                  <a:cubicBezTo>
                    <a:pt x="516" y="99"/>
                    <a:pt x="516" y="99"/>
                    <a:pt x="516" y="99"/>
                  </a:cubicBezTo>
                  <a:cubicBezTo>
                    <a:pt x="516" y="99"/>
                    <a:pt x="516" y="98"/>
                    <a:pt x="515" y="98"/>
                  </a:cubicBezTo>
                  <a:cubicBezTo>
                    <a:pt x="514" y="98"/>
                    <a:pt x="513" y="97"/>
                    <a:pt x="512" y="97"/>
                  </a:cubicBezTo>
                  <a:cubicBezTo>
                    <a:pt x="511" y="97"/>
                    <a:pt x="511" y="97"/>
                    <a:pt x="510" y="97"/>
                  </a:cubicBezTo>
                  <a:cubicBezTo>
                    <a:pt x="510" y="97"/>
                    <a:pt x="510" y="97"/>
                    <a:pt x="510" y="97"/>
                  </a:cubicBezTo>
                  <a:cubicBezTo>
                    <a:pt x="508" y="98"/>
                    <a:pt x="506" y="98"/>
                    <a:pt x="505" y="98"/>
                  </a:cubicBezTo>
                  <a:cubicBezTo>
                    <a:pt x="502" y="98"/>
                    <a:pt x="499" y="97"/>
                    <a:pt x="497" y="94"/>
                  </a:cubicBezTo>
                  <a:cubicBezTo>
                    <a:pt x="495" y="92"/>
                    <a:pt x="492" y="91"/>
                    <a:pt x="490" y="91"/>
                  </a:cubicBezTo>
                  <a:cubicBezTo>
                    <a:pt x="489" y="91"/>
                    <a:pt x="488" y="91"/>
                    <a:pt x="487" y="92"/>
                  </a:cubicBezTo>
                  <a:cubicBezTo>
                    <a:pt x="486" y="93"/>
                    <a:pt x="486" y="94"/>
                    <a:pt x="485" y="97"/>
                  </a:cubicBezTo>
                  <a:cubicBezTo>
                    <a:pt x="485" y="101"/>
                    <a:pt x="483" y="103"/>
                    <a:pt x="481" y="103"/>
                  </a:cubicBezTo>
                  <a:cubicBezTo>
                    <a:pt x="479" y="104"/>
                    <a:pt x="477" y="104"/>
                    <a:pt x="476" y="104"/>
                  </a:cubicBezTo>
                  <a:cubicBezTo>
                    <a:pt x="475" y="104"/>
                    <a:pt x="474" y="104"/>
                    <a:pt x="474" y="105"/>
                  </a:cubicBezTo>
                  <a:cubicBezTo>
                    <a:pt x="473" y="105"/>
                    <a:pt x="473" y="106"/>
                    <a:pt x="473" y="106"/>
                  </a:cubicBezTo>
                  <a:cubicBezTo>
                    <a:pt x="473" y="106"/>
                    <a:pt x="473" y="106"/>
                    <a:pt x="474" y="107"/>
                  </a:cubicBezTo>
                  <a:cubicBezTo>
                    <a:pt x="474" y="107"/>
                    <a:pt x="475" y="108"/>
                    <a:pt x="476" y="108"/>
                  </a:cubicBezTo>
                  <a:cubicBezTo>
                    <a:pt x="477" y="109"/>
                    <a:pt x="480" y="109"/>
                    <a:pt x="483" y="109"/>
                  </a:cubicBezTo>
                  <a:cubicBezTo>
                    <a:pt x="487" y="109"/>
                    <a:pt x="491" y="112"/>
                    <a:pt x="492" y="114"/>
                  </a:cubicBezTo>
                  <a:cubicBezTo>
                    <a:pt x="493" y="114"/>
                    <a:pt x="493" y="115"/>
                    <a:pt x="493" y="116"/>
                  </a:cubicBezTo>
                  <a:cubicBezTo>
                    <a:pt x="493" y="116"/>
                    <a:pt x="493" y="117"/>
                    <a:pt x="493" y="117"/>
                  </a:cubicBezTo>
                  <a:cubicBezTo>
                    <a:pt x="492" y="118"/>
                    <a:pt x="492" y="118"/>
                    <a:pt x="491" y="118"/>
                  </a:cubicBezTo>
                  <a:cubicBezTo>
                    <a:pt x="491" y="118"/>
                    <a:pt x="490" y="118"/>
                    <a:pt x="490" y="118"/>
                  </a:cubicBezTo>
                  <a:cubicBezTo>
                    <a:pt x="490" y="119"/>
                    <a:pt x="490" y="119"/>
                    <a:pt x="489" y="120"/>
                  </a:cubicBezTo>
                  <a:cubicBezTo>
                    <a:pt x="489" y="121"/>
                    <a:pt x="488" y="121"/>
                    <a:pt x="487" y="121"/>
                  </a:cubicBezTo>
                  <a:cubicBezTo>
                    <a:pt x="487" y="121"/>
                    <a:pt x="486" y="121"/>
                    <a:pt x="486" y="120"/>
                  </a:cubicBezTo>
                  <a:cubicBezTo>
                    <a:pt x="486" y="120"/>
                    <a:pt x="486" y="120"/>
                    <a:pt x="486" y="120"/>
                  </a:cubicBezTo>
                  <a:cubicBezTo>
                    <a:pt x="485" y="120"/>
                    <a:pt x="484" y="120"/>
                    <a:pt x="483" y="120"/>
                  </a:cubicBezTo>
                  <a:cubicBezTo>
                    <a:pt x="483" y="120"/>
                    <a:pt x="482" y="120"/>
                    <a:pt x="482" y="120"/>
                  </a:cubicBezTo>
                  <a:cubicBezTo>
                    <a:pt x="482" y="121"/>
                    <a:pt x="482" y="121"/>
                    <a:pt x="482" y="121"/>
                  </a:cubicBezTo>
                  <a:cubicBezTo>
                    <a:pt x="482" y="121"/>
                    <a:pt x="482" y="121"/>
                    <a:pt x="482" y="122"/>
                  </a:cubicBezTo>
                  <a:cubicBezTo>
                    <a:pt x="483" y="123"/>
                    <a:pt x="483" y="124"/>
                    <a:pt x="483" y="125"/>
                  </a:cubicBezTo>
                  <a:cubicBezTo>
                    <a:pt x="483" y="126"/>
                    <a:pt x="483" y="127"/>
                    <a:pt x="482" y="127"/>
                  </a:cubicBezTo>
                  <a:cubicBezTo>
                    <a:pt x="482" y="128"/>
                    <a:pt x="482" y="129"/>
                    <a:pt x="482" y="130"/>
                  </a:cubicBezTo>
                  <a:cubicBezTo>
                    <a:pt x="482" y="130"/>
                    <a:pt x="482" y="130"/>
                    <a:pt x="482" y="130"/>
                  </a:cubicBezTo>
                  <a:cubicBezTo>
                    <a:pt x="482" y="130"/>
                    <a:pt x="482" y="130"/>
                    <a:pt x="482" y="130"/>
                  </a:cubicBezTo>
                  <a:cubicBezTo>
                    <a:pt x="482" y="131"/>
                    <a:pt x="481" y="131"/>
                    <a:pt x="481" y="132"/>
                  </a:cubicBezTo>
                  <a:cubicBezTo>
                    <a:pt x="480" y="132"/>
                    <a:pt x="480" y="132"/>
                    <a:pt x="479" y="132"/>
                  </a:cubicBezTo>
                  <a:cubicBezTo>
                    <a:pt x="478" y="132"/>
                    <a:pt x="477" y="132"/>
                    <a:pt x="475" y="132"/>
                  </a:cubicBezTo>
                  <a:cubicBezTo>
                    <a:pt x="474" y="131"/>
                    <a:pt x="472" y="131"/>
                    <a:pt x="470" y="131"/>
                  </a:cubicBezTo>
                  <a:cubicBezTo>
                    <a:pt x="470" y="131"/>
                    <a:pt x="469" y="131"/>
                    <a:pt x="468" y="131"/>
                  </a:cubicBezTo>
                  <a:cubicBezTo>
                    <a:pt x="463" y="131"/>
                    <a:pt x="455" y="132"/>
                    <a:pt x="448" y="133"/>
                  </a:cubicBezTo>
                  <a:cubicBezTo>
                    <a:pt x="447" y="134"/>
                    <a:pt x="445" y="134"/>
                    <a:pt x="444" y="134"/>
                  </a:cubicBezTo>
                  <a:cubicBezTo>
                    <a:pt x="438" y="134"/>
                    <a:pt x="432" y="132"/>
                    <a:pt x="430" y="129"/>
                  </a:cubicBezTo>
                  <a:cubicBezTo>
                    <a:pt x="429" y="128"/>
                    <a:pt x="428" y="127"/>
                    <a:pt x="426" y="127"/>
                  </a:cubicBezTo>
                  <a:cubicBezTo>
                    <a:pt x="425" y="126"/>
                    <a:pt x="424" y="126"/>
                    <a:pt x="422" y="126"/>
                  </a:cubicBezTo>
                  <a:cubicBezTo>
                    <a:pt x="421" y="126"/>
                    <a:pt x="420" y="126"/>
                    <a:pt x="418" y="126"/>
                  </a:cubicBezTo>
                  <a:cubicBezTo>
                    <a:pt x="417" y="126"/>
                    <a:pt x="416" y="126"/>
                    <a:pt x="415" y="125"/>
                  </a:cubicBezTo>
                  <a:cubicBezTo>
                    <a:pt x="414" y="125"/>
                    <a:pt x="414" y="124"/>
                    <a:pt x="413" y="124"/>
                  </a:cubicBezTo>
                  <a:cubicBezTo>
                    <a:pt x="412" y="122"/>
                    <a:pt x="411" y="122"/>
                    <a:pt x="408" y="121"/>
                  </a:cubicBezTo>
                  <a:cubicBezTo>
                    <a:pt x="407" y="121"/>
                    <a:pt x="405" y="121"/>
                    <a:pt x="404" y="120"/>
                  </a:cubicBezTo>
                  <a:cubicBezTo>
                    <a:pt x="403" y="119"/>
                    <a:pt x="403" y="118"/>
                    <a:pt x="403" y="117"/>
                  </a:cubicBezTo>
                  <a:cubicBezTo>
                    <a:pt x="402" y="115"/>
                    <a:pt x="402" y="113"/>
                    <a:pt x="402" y="112"/>
                  </a:cubicBezTo>
                  <a:cubicBezTo>
                    <a:pt x="402" y="111"/>
                    <a:pt x="402" y="111"/>
                    <a:pt x="402" y="111"/>
                  </a:cubicBezTo>
                  <a:cubicBezTo>
                    <a:pt x="401" y="111"/>
                    <a:pt x="401" y="111"/>
                    <a:pt x="400" y="111"/>
                  </a:cubicBezTo>
                  <a:cubicBezTo>
                    <a:pt x="400" y="110"/>
                    <a:pt x="398" y="110"/>
                    <a:pt x="397" y="110"/>
                  </a:cubicBezTo>
                  <a:cubicBezTo>
                    <a:pt x="392" y="110"/>
                    <a:pt x="387" y="111"/>
                    <a:pt x="385" y="113"/>
                  </a:cubicBezTo>
                  <a:cubicBezTo>
                    <a:pt x="383" y="114"/>
                    <a:pt x="380" y="115"/>
                    <a:pt x="378" y="115"/>
                  </a:cubicBezTo>
                  <a:cubicBezTo>
                    <a:pt x="375" y="116"/>
                    <a:pt x="373" y="116"/>
                    <a:pt x="371" y="117"/>
                  </a:cubicBezTo>
                  <a:cubicBezTo>
                    <a:pt x="370" y="118"/>
                    <a:pt x="369" y="119"/>
                    <a:pt x="369" y="120"/>
                  </a:cubicBezTo>
                  <a:cubicBezTo>
                    <a:pt x="368" y="121"/>
                    <a:pt x="368" y="121"/>
                    <a:pt x="368" y="122"/>
                  </a:cubicBezTo>
                  <a:cubicBezTo>
                    <a:pt x="368" y="123"/>
                    <a:pt x="368" y="123"/>
                    <a:pt x="368" y="123"/>
                  </a:cubicBezTo>
                  <a:cubicBezTo>
                    <a:pt x="369" y="123"/>
                    <a:pt x="369" y="123"/>
                    <a:pt x="369" y="123"/>
                  </a:cubicBezTo>
                  <a:cubicBezTo>
                    <a:pt x="369" y="123"/>
                    <a:pt x="370" y="123"/>
                    <a:pt x="371" y="123"/>
                  </a:cubicBezTo>
                  <a:cubicBezTo>
                    <a:pt x="371" y="123"/>
                    <a:pt x="372" y="123"/>
                    <a:pt x="373" y="123"/>
                  </a:cubicBezTo>
                  <a:cubicBezTo>
                    <a:pt x="373" y="123"/>
                    <a:pt x="374" y="123"/>
                    <a:pt x="374" y="123"/>
                  </a:cubicBezTo>
                  <a:cubicBezTo>
                    <a:pt x="375" y="122"/>
                    <a:pt x="375" y="122"/>
                    <a:pt x="376" y="122"/>
                  </a:cubicBezTo>
                  <a:cubicBezTo>
                    <a:pt x="377" y="121"/>
                    <a:pt x="379" y="119"/>
                    <a:pt x="381" y="119"/>
                  </a:cubicBezTo>
                  <a:cubicBezTo>
                    <a:pt x="382" y="119"/>
                    <a:pt x="383" y="120"/>
                    <a:pt x="383" y="120"/>
                  </a:cubicBezTo>
                  <a:cubicBezTo>
                    <a:pt x="384" y="120"/>
                    <a:pt x="384" y="120"/>
                    <a:pt x="384" y="120"/>
                  </a:cubicBezTo>
                  <a:cubicBezTo>
                    <a:pt x="388" y="120"/>
                    <a:pt x="391" y="117"/>
                    <a:pt x="394" y="116"/>
                  </a:cubicBezTo>
                  <a:cubicBezTo>
                    <a:pt x="395" y="115"/>
                    <a:pt x="396" y="115"/>
                    <a:pt x="397" y="115"/>
                  </a:cubicBezTo>
                  <a:cubicBezTo>
                    <a:pt x="397" y="115"/>
                    <a:pt x="398" y="115"/>
                    <a:pt x="399" y="116"/>
                  </a:cubicBezTo>
                  <a:cubicBezTo>
                    <a:pt x="399" y="116"/>
                    <a:pt x="400" y="117"/>
                    <a:pt x="400" y="117"/>
                  </a:cubicBezTo>
                  <a:cubicBezTo>
                    <a:pt x="400" y="118"/>
                    <a:pt x="399" y="119"/>
                    <a:pt x="399" y="119"/>
                  </a:cubicBezTo>
                  <a:cubicBezTo>
                    <a:pt x="398" y="120"/>
                    <a:pt x="398" y="120"/>
                    <a:pt x="397" y="121"/>
                  </a:cubicBezTo>
                  <a:cubicBezTo>
                    <a:pt x="396" y="122"/>
                    <a:pt x="394" y="123"/>
                    <a:pt x="392" y="123"/>
                  </a:cubicBezTo>
                  <a:cubicBezTo>
                    <a:pt x="388" y="125"/>
                    <a:pt x="383" y="127"/>
                    <a:pt x="380" y="127"/>
                  </a:cubicBezTo>
                  <a:cubicBezTo>
                    <a:pt x="379" y="127"/>
                    <a:pt x="378" y="128"/>
                    <a:pt x="377" y="128"/>
                  </a:cubicBezTo>
                  <a:cubicBezTo>
                    <a:pt x="377" y="129"/>
                    <a:pt x="377" y="129"/>
                    <a:pt x="377" y="130"/>
                  </a:cubicBezTo>
                  <a:cubicBezTo>
                    <a:pt x="376" y="132"/>
                    <a:pt x="378" y="136"/>
                    <a:pt x="382" y="141"/>
                  </a:cubicBezTo>
                  <a:cubicBezTo>
                    <a:pt x="383" y="143"/>
                    <a:pt x="384" y="145"/>
                    <a:pt x="384" y="146"/>
                  </a:cubicBezTo>
                  <a:cubicBezTo>
                    <a:pt x="384" y="147"/>
                    <a:pt x="384" y="148"/>
                    <a:pt x="383" y="148"/>
                  </a:cubicBezTo>
                  <a:cubicBezTo>
                    <a:pt x="383" y="148"/>
                    <a:pt x="382" y="149"/>
                    <a:pt x="382" y="149"/>
                  </a:cubicBezTo>
                  <a:cubicBezTo>
                    <a:pt x="381" y="149"/>
                    <a:pt x="380" y="149"/>
                    <a:pt x="380" y="149"/>
                  </a:cubicBezTo>
                  <a:cubicBezTo>
                    <a:pt x="379" y="149"/>
                    <a:pt x="379" y="150"/>
                    <a:pt x="379" y="150"/>
                  </a:cubicBezTo>
                  <a:cubicBezTo>
                    <a:pt x="379" y="151"/>
                    <a:pt x="379" y="152"/>
                    <a:pt x="378" y="152"/>
                  </a:cubicBezTo>
                  <a:cubicBezTo>
                    <a:pt x="378" y="153"/>
                    <a:pt x="377" y="153"/>
                    <a:pt x="376" y="153"/>
                  </a:cubicBezTo>
                  <a:cubicBezTo>
                    <a:pt x="374" y="153"/>
                    <a:pt x="371" y="151"/>
                    <a:pt x="370" y="150"/>
                  </a:cubicBezTo>
                  <a:cubicBezTo>
                    <a:pt x="370" y="150"/>
                    <a:pt x="369" y="149"/>
                    <a:pt x="369" y="148"/>
                  </a:cubicBezTo>
                  <a:cubicBezTo>
                    <a:pt x="369" y="148"/>
                    <a:pt x="369" y="147"/>
                    <a:pt x="370" y="147"/>
                  </a:cubicBezTo>
                  <a:cubicBezTo>
                    <a:pt x="370" y="147"/>
                    <a:pt x="370" y="146"/>
                    <a:pt x="371" y="146"/>
                  </a:cubicBezTo>
                  <a:cubicBezTo>
                    <a:pt x="372" y="146"/>
                    <a:pt x="372" y="146"/>
                    <a:pt x="373" y="145"/>
                  </a:cubicBezTo>
                  <a:cubicBezTo>
                    <a:pt x="373" y="145"/>
                    <a:pt x="373" y="145"/>
                    <a:pt x="373" y="144"/>
                  </a:cubicBezTo>
                  <a:cubicBezTo>
                    <a:pt x="373" y="143"/>
                    <a:pt x="371" y="140"/>
                    <a:pt x="369" y="139"/>
                  </a:cubicBezTo>
                  <a:cubicBezTo>
                    <a:pt x="368" y="137"/>
                    <a:pt x="366" y="137"/>
                    <a:pt x="365" y="137"/>
                  </a:cubicBezTo>
                  <a:cubicBezTo>
                    <a:pt x="365" y="137"/>
                    <a:pt x="365" y="137"/>
                    <a:pt x="364" y="137"/>
                  </a:cubicBezTo>
                  <a:cubicBezTo>
                    <a:pt x="363" y="136"/>
                    <a:pt x="363" y="136"/>
                    <a:pt x="363" y="136"/>
                  </a:cubicBezTo>
                  <a:cubicBezTo>
                    <a:pt x="363" y="135"/>
                    <a:pt x="363" y="135"/>
                    <a:pt x="363" y="135"/>
                  </a:cubicBezTo>
                  <a:cubicBezTo>
                    <a:pt x="363" y="134"/>
                    <a:pt x="363" y="134"/>
                    <a:pt x="363" y="134"/>
                  </a:cubicBezTo>
                  <a:cubicBezTo>
                    <a:pt x="363" y="134"/>
                    <a:pt x="363" y="134"/>
                    <a:pt x="363" y="134"/>
                  </a:cubicBezTo>
                  <a:cubicBezTo>
                    <a:pt x="363" y="134"/>
                    <a:pt x="363" y="134"/>
                    <a:pt x="363" y="134"/>
                  </a:cubicBezTo>
                  <a:cubicBezTo>
                    <a:pt x="363" y="134"/>
                    <a:pt x="363" y="134"/>
                    <a:pt x="363" y="134"/>
                  </a:cubicBezTo>
                  <a:cubicBezTo>
                    <a:pt x="362" y="134"/>
                    <a:pt x="362" y="134"/>
                    <a:pt x="360" y="134"/>
                  </a:cubicBezTo>
                  <a:cubicBezTo>
                    <a:pt x="359" y="134"/>
                    <a:pt x="358" y="134"/>
                    <a:pt x="356" y="133"/>
                  </a:cubicBezTo>
                  <a:cubicBezTo>
                    <a:pt x="355" y="132"/>
                    <a:pt x="354" y="131"/>
                    <a:pt x="353" y="130"/>
                  </a:cubicBezTo>
                  <a:cubicBezTo>
                    <a:pt x="352" y="130"/>
                    <a:pt x="351" y="130"/>
                    <a:pt x="350" y="130"/>
                  </a:cubicBezTo>
                  <a:cubicBezTo>
                    <a:pt x="350" y="130"/>
                    <a:pt x="349" y="130"/>
                    <a:pt x="347" y="130"/>
                  </a:cubicBezTo>
                  <a:cubicBezTo>
                    <a:pt x="345" y="132"/>
                    <a:pt x="342" y="132"/>
                    <a:pt x="339" y="133"/>
                  </a:cubicBezTo>
                  <a:cubicBezTo>
                    <a:pt x="335" y="133"/>
                    <a:pt x="331" y="133"/>
                    <a:pt x="326" y="134"/>
                  </a:cubicBezTo>
                  <a:cubicBezTo>
                    <a:pt x="322" y="135"/>
                    <a:pt x="317" y="135"/>
                    <a:pt x="312" y="135"/>
                  </a:cubicBezTo>
                  <a:cubicBezTo>
                    <a:pt x="308" y="135"/>
                    <a:pt x="303" y="135"/>
                    <a:pt x="300" y="134"/>
                  </a:cubicBezTo>
                  <a:cubicBezTo>
                    <a:pt x="296" y="134"/>
                    <a:pt x="294" y="133"/>
                    <a:pt x="292" y="132"/>
                  </a:cubicBezTo>
                  <a:cubicBezTo>
                    <a:pt x="291" y="131"/>
                    <a:pt x="291" y="130"/>
                    <a:pt x="291" y="129"/>
                  </a:cubicBezTo>
                  <a:cubicBezTo>
                    <a:pt x="291" y="128"/>
                    <a:pt x="292" y="127"/>
                    <a:pt x="293" y="126"/>
                  </a:cubicBezTo>
                  <a:cubicBezTo>
                    <a:pt x="294" y="125"/>
                    <a:pt x="295" y="124"/>
                    <a:pt x="296" y="124"/>
                  </a:cubicBezTo>
                  <a:cubicBezTo>
                    <a:pt x="299" y="122"/>
                    <a:pt x="302" y="121"/>
                    <a:pt x="305" y="121"/>
                  </a:cubicBezTo>
                  <a:cubicBezTo>
                    <a:pt x="305" y="121"/>
                    <a:pt x="305" y="121"/>
                    <a:pt x="306" y="121"/>
                  </a:cubicBezTo>
                  <a:cubicBezTo>
                    <a:pt x="306" y="121"/>
                    <a:pt x="306" y="121"/>
                    <a:pt x="306" y="121"/>
                  </a:cubicBezTo>
                  <a:cubicBezTo>
                    <a:pt x="306" y="121"/>
                    <a:pt x="306" y="121"/>
                    <a:pt x="306" y="121"/>
                  </a:cubicBezTo>
                  <a:cubicBezTo>
                    <a:pt x="306" y="121"/>
                    <a:pt x="306" y="120"/>
                    <a:pt x="305" y="119"/>
                  </a:cubicBezTo>
                  <a:cubicBezTo>
                    <a:pt x="304" y="117"/>
                    <a:pt x="302" y="116"/>
                    <a:pt x="301" y="114"/>
                  </a:cubicBezTo>
                  <a:cubicBezTo>
                    <a:pt x="297" y="111"/>
                    <a:pt x="289" y="109"/>
                    <a:pt x="285" y="109"/>
                  </a:cubicBezTo>
                  <a:cubicBezTo>
                    <a:pt x="285" y="109"/>
                    <a:pt x="284" y="109"/>
                    <a:pt x="284" y="109"/>
                  </a:cubicBezTo>
                  <a:cubicBezTo>
                    <a:pt x="284" y="109"/>
                    <a:pt x="284" y="109"/>
                    <a:pt x="284" y="109"/>
                  </a:cubicBezTo>
                  <a:cubicBezTo>
                    <a:pt x="284" y="110"/>
                    <a:pt x="284" y="111"/>
                    <a:pt x="283" y="111"/>
                  </a:cubicBezTo>
                  <a:cubicBezTo>
                    <a:pt x="282" y="111"/>
                    <a:pt x="282" y="111"/>
                    <a:pt x="281" y="111"/>
                  </a:cubicBezTo>
                  <a:cubicBezTo>
                    <a:pt x="278" y="111"/>
                    <a:pt x="273" y="110"/>
                    <a:pt x="266" y="109"/>
                  </a:cubicBezTo>
                  <a:cubicBezTo>
                    <a:pt x="262" y="108"/>
                    <a:pt x="259" y="106"/>
                    <a:pt x="257" y="105"/>
                  </a:cubicBezTo>
                  <a:cubicBezTo>
                    <a:pt x="254" y="104"/>
                    <a:pt x="253" y="103"/>
                    <a:pt x="250" y="103"/>
                  </a:cubicBezTo>
                  <a:cubicBezTo>
                    <a:pt x="244" y="103"/>
                    <a:pt x="235" y="101"/>
                    <a:pt x="227" y="96"/>
                  </a:cubicBezTo>
                  <a:cubicBezTo>
                    <a:pt x="225" y="93"/>
                    <a:pt x="220" y="92"/>
                    <a:pt x="215" y="92"/>
                  </a:cubicBezTo>
                  <a:cubicBezTo>
                    <a:pt x="212" y="92"/>
                    <a:pt x="210" y="93"/>
                    <a:pt x="207" y="94"/>
                  </a:cubicBezTo>
                  <a:cubicBezTo>
                    <a:pt x="205" y="94"/>
                    <a:pt x="204" y="95"/>
                    <a:pt x="203" y="96"/>
                  </a:cubicBezTo>
                  <a:cubicBezTo>
                    <a:pt x="202" y="99"/>
                    <a:pt x="200" y="100"/>
                    <a:pt x="198" y="101"/>
                  </a:cubicBezTo>
                  <a:cubicBezTo>
                    <a:pt x="196" y="102"/>
                    <a:pt x="193" y="102"/>
                    <a:pt x="191" y="102"/>
                  </a:cubicBezTo>
                  <a:cubicBezTo>
                    <a:pt x="190" y="102"/>
                    <a:pt x="190" y="102"/>
                    <a:pt x="189" y="102"/>
                  </a:cubicBezTo>
                  <a:cubicBezTo>
                    <a:pt x="189" y="102"/>
                    <a:pt x="188" y="101"/>
                    <a:pt x="187" y="101"/>
                  </a:cubicBezTo>
                  <a:cubicBezTo>
                    <a:pt x="187" y="101"/>
                    <a:pt x="186" y="100"/>
                    <a:pt x="187" y="100"/>
                  </a:cubicBezTo>
                  <a:cubicBezTo>
                    <a:pt x="187" y="98"/>
                    <a:pt x="187" y="97"/>
                    <a:pt x="188" y="96"/>
                  </a:cubicBezTo>
                  <a:cubicBezTo>
                    <a:pt x="188" y="96"/>
                    <a:pt x="189" y="95"/>
                    <a:pt x="189" y="94"/>
                  </a:cubicBezTo>
                  <a:cubicBezTo>
                    <a:pt x="189" y="94"/>
                    <a:pt x="189" y="94"/>
                    <a:pt x="189" y="94"/>
                  </a:cubicBezTo>
                  <a:cubicBezTo>
                    <a:pt x="189" y="94"/>
                    <a:pt x="188" y="93"/>
                    <a:pt x="188" y="92"/>
                  </a:cubicBezTo>
                  <a:cubicBezTo>
                    <a:pt x="188" y="92"/>
                    <a:pt x="188" y="91"/>
                    <a:pt x="188" y="90"/>
                  </a:cubicBezTo>
                  <a:cubicBezTo>
                    <a:pt x="188" y="89"/>
                    <a:pt x="188" y="87"/>
                    <a:pt x="187" y="86"/>
                  </a:cubicBezTo>
                  <a:cubicBezTo>
                    <a:pt x="187" y="86"/>
                    <a:pt x="187" y="86"/>
                    <a:pt x="186" y="86"/>
                  </a:cubicBezTo>
                  <a:cubicBezTo>
                    <a:pt x="186" y="86"/>
                    <a:pt x="186" y="86"/>
                    <a:pt x="186" y="86"/>
                  </a:cubicBezTo>
                  <a:cubicBezTo>
                    <a:pt x="186" y="86"/>
                    <a:pt x="185" y="86"/>
                    <a:pt x="185" y="87"/>
                  </a:cubicBezTo>
                  <a:cubicBezTo>
                    <a:pt x="184" y="88"/>
                    <a:pt x="183" y="89"/>
                    <a:pt x="182" y="90"/>
                  </a:cubicBezTo>
                  <a:cubicBezTo>
                    <a:pt x="181" y="93"/>
                    <a:pt x="179" y="96"/>
                    <a:pt x="177" y="99"/>
                  </a:cubicBezTo>
                  <a:cubicBezTo>
                    <a:pt x="175" y="100"/>
                    <a:pt x="174" y="102"/>
                    <a:pt x="171" y="102"/>
                  </a:cubicBezTo>
                  <a:cubicBezTo>
                    <a:pt x="171" y="102"/>
                    <a:pt x="171" y="102"/>
                    <a:pt x="171" y="102"/>
                  </a:cubicBezTo>
                  <a:cubicBezTo>
                    <a:pt x="171" y="102"/>
                    <a:pt x="171" y="102"/>
                    <a:pt x="171" y="102"/>
                  </a:cubicBezTo>
                  <a:cubicBezTo>
                    <a:pt x="169" y="101"/>
                    <a:pt x="167" y="100"/>
                    <a:pt x="165" y="98"/>
                  </a:cubicBezTo>
                  <a:cubicBezTo>
                    <a:pt x="164" y="96"/>
                    <a:pt x="162" y="94"/>
                    <a:pt x="161" y="91"/>
                  </a:cubicBezTo>
                  <a:cubicBezTo>
                    <a:pt x="159" y="86"/>
                    <a:pt x="156" y="81"/>
                    <a:pt x="153" y="79"/>
                  </a:cubicBezTo>
                  <a:cubicBezTo>
                    <a:pt x="151" y="77"/>
                    <a:pt x="148" y="76"/>
                    <a:pt x="147" y="76"/>
                  </a:cubicBezTo>
                  <a:cubicBezTo>
                    <a:pt x="146" y="76"/>
                    <a:pt x="146" y="76"/>
                    <a:pt x="146" y="76"/>
                  </a:cubicBezTo>
                  <a:cubicBezTo>
                    <a:pt x="146" y="76"/>
                    <a:pt x="146" y="76"/>
                    <a:pt x="146" y="76"/>
                  </a:cubicBezTo>
                  <a:cubicBezTo>
                    <a:pt x="146" y="76"/>
                    <a:pt x="146" y="76"/>
                    <a:pt x="146" y="76"/>
                  </a:cubicBezTo>
                  <a:cubicBezTo>
                    <a:pt x="146" y="76"/>
                    <a:pt x="147" y="78"/>
                    <a:pt x="148" y="79"/>
                  </a:cubicBezTo>
                  <a:cubicBezTo>
                    <a:pt x="149" y="81"/>
                    <a:pt x="150" y="82"/>
                    <a:pt x="150" y="83"/>
                  </a:cubicBezTo>
                  <a:cubicBezTo>
                    <a:pt x="150" y="84"/>
                    <a:pt x="149" y="85"/>
                    <a:pt x="149" y="85"/>
                  </a:cubicBezTo>
                  <a:cubicBezTo>
                    <a:pt x="148" y="85"/>
                    <a:pt x="148" y="85"/>
                    <a:pt x="147" y="85"/>
                  </a:cubicBezTo>
                  <a:cubicBezTo>
                    <a:pt x="146" y="85"/>
                    <a:pt x="145" y="85"/>
                    <a:pt x="145" y="86"/>
                  </a:cubicBezTo>
                  <a:cubicBezTo>
                    <a:pt x="144" y="86"/>
                    <a:pt x="144" y="86"/>
                    <a:pt x="144" y="86"/>
                  </a:cubicBezTo>
                  <a:cubicBezTo>
                    <a:pt x="144" y="86"/>
                    <a:pt x="144" y="86"/>
                    <a:pt x="144" y="86"/>
                  </a:cubicBezTo>
                  <a:cubicBezTo>
                    <a:pt x="144" y="87"/>
                    <a:pt x="144" y="87"/>
                    <a:pt x="144" y="87"/>
                  </a:cubicBezTo>
                  <a:cubicBezTo>
                    <a:pt x="144" y="89"/>
                    <a:pt x="143" y="90"/>
                    <a:pt x="142" y="92"/>
                  </a:cubicBezTo>
                  <a:cubicBezTo>
                    <a:pt x="141" y="93"/>
                    <a:pt x="139" y="94"/>
                    <a:pt x="138" y="95"/>
                  </a:cubicBezTo>
                  <a:cubicBezTo>
                    <a:pt x="137" y="95"/>
                    <a:pt x="136" y="95"/>
                    <a:pt x="136" y="95"/>
                  </a:cubicBezTo>
                  <a:cubicBezTo>
                    <a:pt x="135" y="95"/>
                    <a:pt x="135" y="95"/>
                    <a:pt x="135" y="95"/>
                  </a:cubicBezTo>
                  <a:cubicBezTo>
                    <a:pt x="134" y="95"/>
                    <a:pt x="134" y="94"/>
                    <a:pt x="134" y="94"/>
                  </a:cubicBezTo>
                  <a:cubicBezTo>
                    <a:pt x="134" y="94"/>
                    <a:pt x="134" y="94"/>
                    <a:pt x="134" y="94"/>
                  </a:cubicBezTo>
                  <a:cubicBezTo>
                    <a:pt x="134" y="94"/>
                    <a:pt x="134" y="94"/>
                    <a:pt x="134" y="94"/>
                  </a:cubicBezTo>
                  <a:cubicBezTo>
                    <a:pt x="134" y="93"/>
                    <a:pt x="134" y="93"/>
                    <a:pt x="133" y="93"/>
                  </a:cubicBezTo>
                  <a:cubicBezTo>
                    <a:pt x="133" y="92"/>
                    <a:pt x="132" y="92"/>
                    <a:pt x="132" y="92"/>
                  </a:cubicBezTo>
                  <a:cubicBezTo>
                    <a:pt x="130" y="92"/>
                    <a:pt x="127" y="93"/>
                    <a:pt x="125" y="96"/>
                  </a:cubicBezTo>
                  <a:cubicBezTo>
                    <a:pt x="121" y="100"/>
                    <a:pt x="118" y="102"/>
                    <a:pt x="116" y="102"/>
                  </a:cubicBezTo>
                  <a:cubicBezTo>
                    <a:pt x="114" y="102"/>
                    <a:pt x="113" y="101"/>
                    <a:pt x="112" y="100"/>
                  </a:cubicBezTo>
                  <a:cubicBezTo>
                    <a:pt x="112" y="100"/>
                    <a:pt x="112" y="100"/>
                    <a:pt x="112" y="100"/>
                  </a:cubicBezTo>
                  <a:cubicBezTo>
                    <a:pt x="112" y="100"/>
                    <a:pt x="109" y="100"/>
                    <a:pt x="107" y="102"/>
                  </a:cubicBezTo>
                  <a:cubicBezTo>
                    <a:pt x="104" y="103"/>
                    <a:pt x="101" y="104"/>
                    <a:pt x="99" y="106"/>
                  </a:cubicBezTo>
                  <a:cubicBezTo>
                    <a:pt x="98" y="107"/>
                    <a:pt x="97" y="108"/>
                    <a:pt x="97" y="108"/>
                  </a:cubicBezTo>
                  <a:cubicBezTo>
                    <a:pt x="97" y="108"/>
                    <a:pt x="97" y="108"/>
                    <a:pt x="97" y="108"/>
                  </a:cubicBezTo>
                  <a:cubicBezTo>
                    <a:pt x="97" y="108"/>
                    <a:pt x="97" y="108"/>
                    <a:pt x="97" y="108"/>
                  </a:cubicBezTo>
                  <a:cubicBezTo>
                    <a:pt x="97" y="109"/>
                    <a:pt x="97" y="109"/>
                    <a:pt x="97" y="109"/>
                  </a:cubicBezTo>
                  <a:cubicBezTo>
                    <a:pt x="97" y="111"/>
                    <a:pt x="96" y="112"/>
                    <a:pt x="94" y="113"/>
                  </a:cubicBezTo>
                  <a:cubicBezTo>
                    <a:pt x="93" y="114"/>
                    <a:pt x="91" y="115"/>
                    <a:pt x="89" y="115"/>
                  </a:cubicBezTo>
                  <a:cubicBezTo>
                    <a:pt x="88" y="115"/>
                    <a:pt x="88" y="115"/>
                    <a:pt x="88" y="115"/>
                  </a:cubicBezTo>
                  <a:cubicBezTo>
                    <a:pt x="87" y="115"/>
                    <a:pt x="87" y="114"/>
                    <a:pt x="86" y="114"/>
                  </a:cubicBezTo>
                  <a:cubicBezTo>
                    <a:pt x="85" y="114"/>
                    <a:pt x="85" y="113"/>
                    <a:pt x="85" y="112"/>
                  </a:cubicBezTo>
                  <a:cubicBezTo>
                    <a:pt x="85" y="111"/>
                    <a:pt x="86" y="110"/>
                    <a:pt x="87" y="109"/>
                  </a:cubicBezTo>
                  <a:cubicBezTo>
                    <a:pt x="88" y="108"/>
                    <a:pt x="89" y="107"/>
                    <a:pt x="91" y="106"/>
                  </a:cubicBezTo>
                  <a:cubicBezTo>
                    <a:pt x="93" y="105"/>
                    <a:pt x="96" y="103"/>
                    <a:pt x="101" y="100"/>
                  </a:cubicBezTo>
                  <a:cubicBezTo>
                    <a:pt x="105" y="97"/>
                    <a:pt x="109" y="94"/>
                    <a:pt x="113" y="94"/>
                  </a:cubicBezTo>
                  <a:cubicBezTo>
                    <a:pt x="115" y="93"/>
                    <a:pt x="119" y="92"/>
                    <a:pt x="122" y="91"/>
                  </a:cubicBezTo>
                  <a:cubicBezTo>
                    <a:pt x="125" y="90"/>
                    <a:pt x="128" y="88"/>
                    <a:pt x="129" y="87"/>
                  </a:cubicBezTo>
                  <a:cubicBezTo>
                    <a:pt x="130" y="86"/>
                    <a:pt x="130" y="86"/>
                    <a:pt x="130" y="86"/>
                  </a:cubicBezTo>
                  <a:cubicBezTo>
                    <a:pt x="130" y="86"/>
                    <a:pt x="130" y="86"/>
                    <a:pt x="130" y="86"/>
                  </a:cubicBezTo>
                  <a:cubicBezTo>
                    <a:pt x="129" y="86"/>
                    <a:pt x="129" y="86"/>
                    <a:pt x="129" y="86"/>
                  </a:cubicBezTo>
                  <a:cubicBezTo>
                    <a:pt x="129" y="86"/>
                    <a:pt x="129" y="86"/>
                    <a:pt x="129" y="86"/>
                  </a:cubicBezTo>
                  <a:cubicBezTo>
                    <a:pt x="129" y="86"/>
                    <a:pt x="129" y="86"/>
                    <a:pt x="128" y="86"/>
                  </a:cubicBezTo>
                  <a:cubicBezTo>
                    <a:pt x="127" y="86"/>
                    <a:pt x="125" y="86"/>
                    <a:pt x="123" y="86"/>
                  </a:cubicBezTo>
                  <a:cubicBezTo>
                    <a:pt x="122" y="86"/>
                    <a:pt x="121" y="86"/>
                    <a:pt x="121" y="86"/>
                  </a:cubicBezTo>
                  <a:cubicBezTo>
                    <a:pt x="120" y="86"/>
                    <a:pt x="120" y="86"/>
                    <a:pt x="120" y="86"/>
                  </a:cubicBezTo>
                  <a:cubicBezTo>
                    <a:pt x="118" y="86"/>
                    <a:pt x="115" y="87"/>
                    <a:pt x="113" y="88"/>
                  </a:cubicBezTo>
                  <a:cubicBezTo>
                    <a:pt x="110" y="90"/>
                    <a:pt x="107" y="91"/>
                    <a:pt x="103" y="93"/>
                  </a:cubicBezTo>
                  <a:cubicBezTo>
                    <a:pt x="99" y="95"/>
                    <a:pt x="95" y="95"/>
                    <a:pt x="93" y="96"/>
                  </a:cubicBezTo>
                  <a:cubicBezTo>
                    <a:pt x="92" y="96"/>
                    <a:pt x="91" y="96"/>
                    <a:pt x="91" y="96"/>
                  </a:cubicBezTo>
                  <a:cubicBezTo>
                    <a:pt x="91" y="97"/>
                    <a:pt x="91" y="97"/>
                    <a:pt x="91" y="97"/>
                  </a:cubicBezTo>
                  <a:cubicBezTo>
                    <a:pt x="91" y="97"/>
                    <a:pt x="91" y="97"/>
                    <a:pt x="91" y="97"/>
                  </a:cubicBezTo>
                  <a:cubicBezTo>
                    <a:pt x="92" y="98"/>
                    <a:pt x="92" y="98"/>
                    <a:pt x="92" y="99"/>
                  </a:cubicBezTo>
                  <a:cubicBezTo>
                    <a:pt x="92" y="99"/>
                    <a:pt x="91" y="100"/>
                    <a:pt x="91" y="100"/>
                  </a:cubicBezTo>
                  <a:cubicBezTo>
                    <a:pt x="90" y="101"/>
                    <a:pt x="90" y="101"/>
                    <a:pt x="90" y="101"/>
                  </a:cubicBezTo>
                  <a:cubicBezTo>
                    <a:pt x="88" y="101"/>
                    <a:pt x="86" y="100"/>
                    <a:pt x="85" y="100"/>
                  </a:cubicBezTo>
                  <a:cubicBezTo>
                    <a:pt x="85" y="100"/>
                    <a:pt x="84" y="100"/>
                    <a:pt x="84" y="100"/>
                  </a:cubicBezTo>
                  <a:cubicBezTo>
                    <a:pt x="83" y="101"/>
                    <a:pt x="83" y="101"/>
                    <a:pt x="83" y="101"/>
                  </a:cubicBezTo>
                  <a:cubicBezTo>
                    <a:pt x="83" y="102"/>
                    <a:pt x="82" y="102"/>
                    <a:pt x="81" y="102"/>
                  </a:cubicBezTo>
                  <a:cubicBezTo>
                    <a:pt x="79" y="102"/>
                    <a:pt x="78" y="101"/>
                    <a:pt x="78" y="100"/>
                  </a:cubicBezTo>
                  <a:cubicBezTo>
                    <a:pt x="78" y="99"/>
                    <a:pt x="79" y="98"/>
                    <a:pt x="79" y="98"/>
                  </a:cubicBezTo>
                  <a:cubicBezTo>
                    <a:pt x="79" y="98"/>
                    <a:pt x="79" y="98"/>
                    <a:pt x="79" y="98"/>
                  </a:cubicBezTo>
                  <a:cubicBezTo>
                    <a:pt x="79" y="97"/>
                    <a:pt x="79" y="97"/>
                    <a:pt x="78" y="97"/>
                  </a:cubicBezTo>
                  <a:cubicBezTo>
                    <a:pt x="77" y="97"/>
                    <a:pt x="76" y="96"/>
                    <a:pt x="75" y="96"/>
                  </a:cubicBezTo>
                  <a:cubicBezTo>
                    <a:pt x="75" y="96"/>
                    <a:pt x="75" y="96"/>
                    <a:pt x="75" y="96"/>
                  </a:cubicBezTo>
                  <a:cubicBezTo>
                    <a:pt x="75" y="97"/>
                    <a:pt x="74" y="99"/>
                    <a:pt x="73" y="99"/>
                  </a:cubicBezTo>
                  <a:cubicBezTo>
                    <a:pt x="72" y="100"/>
                    <a:pt x="70" y="101"/>
                    <a:pt x="66" y="101"/>
                  </a:cubicBezTo>
                  <a:cubicBezTo>
                    <a:pt x="63" y="101"/>
                    <a:pt x="60" y="102"/>
                    <a:pt x="59" y="104"/>
                  </a:cubicBezTo>
                  <a:cubicBezTo>
                    <a:pt x="58" y="104"/>
                    <a:pt x="58" y="105"/>
                    <a:pt x="58" y="105"/>
                  </a:cubicBezTo>
                  <a:cubicBezTo>
                    <a:pt x="58" y="105"/>
                    <a:pt x="58" y="106"/>
                    <a:pt x="59" y="106"/>
                  </a:cubicBezTo>
                  <a:cubicBezTo>
                    <a:pt x="61" y="108"/>
                    <a:pt x="63" y="109"/>
                    <a:pt x="64" y="111"/>
                  </a:cubicBezTo>
                  <a:cubicBezTo>
                    <a:pt x="64" y="111"/>
                    <a:pt x="65" y="112"/>
                    <a:pt x="65" y="112"/>
                  </a:cubicBezTo>
                  <a:cubicBezTo>
                    <a:pt x="65" y="113"/>
                    <a:pt x="64" y="114"/>
                    <a:pt x="64" y="114"/>
                  </a:cubicBezTo>
                  <a:cubicBezTo>
                    <a:pt x="63" y="115"/>
                    <a:pt x="63" y="115"/>
                    <a:pt x="62" y="115"/>
                  </a:cubicBezTo>
                  <a:cubicBezTo>
                    <a:pt x="61" y="115"/>
                    <a:pt x="60" y="115"/>
                    <a:pt x="59" y="114"/>
                  </a:cubicBezTo>
                  <a:cubicBezTo>
                    <a:pt x="58" y="114"/>
                    <a:pt x="57" y="113"/>
                    <a:pt x="56" y="112"/>
                  </a:cubicBezTo>
                  <a:cubicBezTo>
                    <a:pt x="53" y="111"/>
                    <a:pt x="51" y="110"/>
                    <a:pt x="47" y="110"/>
                  </a:cubicBezTo>
                  <a:cubicBezTo>
                    <a:pt x="47" y="110"/>
                    <a:pt x="46" y="110"/>
                    <a:pt x="46" y="110"/>
                  </a:cubicBezTo>
                  <a:cubicBezTo>
                    <a:pt x="45" y="110"/>
                    <a:pt x="45" y="110"/>
                    <a:pt x="45" y="110"/>
                  </a:cubicBezTo>
                  <a:cubicBezTo>
                    <a:pt x="41" y="110"/>
                    <a:pt x="35" y="108"/>
                    <a:pt x="31" y="106"/>
                  </a:cubicBezTo>
                  <a:cubicBezTo>
                    <a:pt x="26" y="103"/>
                    <a:pt x="22" y="101"/>
                    <a:pt x="20" y="99"/>
                  </a:cubicBezTo>
                  <a:cubicBezTo>
                    <a:pt x="19" y="98"/>
                    <a:pt x="19" y="98"/>
                    <a:pt x="19" y="97"/>
                  </a:cubicBezTo>
                  <a:cubicBezTo>
                    <a:pt x="19" y="97"/>
                    <a:pt x="19" y="97"/>
                    <a:pt x="19" y="97"/>
                  </a:cubicBezTo>
                  <a:cubicBezTo>
                    <a:pt x="19" y="97"/>
                    <a:pt x="18" y="97"/>
                    <a:pt x="18" y="97"/>
                  </a:cubicBezTo>
                  <a:cubicBezTo>
                    <a:pt x="16" y="97"/>
                    <a:pt x="15" y="97"/>
                    <a:pt x="13" y="97"/>
                  </a:cubicBezTo>
                  <a:cubicBezTo>
                    <a:pt x="9" y="97"/>
                    <a:pt x="4" y="97"/>
                    <a:pt x="0" y="96"/>
                  </a:cubicBezTo>
                  <a:cubicBezTo>
                    <a:pt x="0" y="267"/>
                    <a:pt x="0" y="267"/>
                    <a:pt x="0" y="267"/>
                  </a:cubicBezTo>
                  <a:cubicBezTo>
                    <a:pt x="0" y="268"/>
                    <a:pt x="0" y="268"/>
                    <a:pt x="1" y="268"/>
                  </a:cubicBezTo>
                  <a:cubicBezTo>
                    <a:pt x="1" y="268"/>
                    <a:pt x="1" y="268"/>
                    <a:pt x="1" y="268"/>
                  </a:cubicBezTo>
                  <a:cubicBezTo>
                    <a:pt x="1" y="268"/>
                    <a:pt x="2" y="268"/>
                    <a:pt x="2" y="269"/>
                  </a:cubicBezTo>
                  <a:cubicBezTo>
                    <a:pt x="2" y="269"/>
                    <a:pt x="2" y="269"/>
                    <a:pt x="2" y="269"/>
                  </a:cubicBezTo>
                  <a:cubicBezTo>
                    <a:pt x="3" y="269"/>
                    <a:pt x="3" y="269"/>
                    <a:pt x="3" y="269"/>
                  </a:cubicBezTo>
                  <a:cubicBezTo>
                    <a:pt x="3" y="269"/>
                    <a:pt x="3" y="269"/>
                    <a:pt x="3" y="269"/>
                  </a:cubicBezTo>
                  <a:cubicBezTo>
                    <a:pt x="4" y="269"/>
                    <a:pt x="4" y="269"/>
                    <a:pt x="4" y="269"/>
                  </a:cubicBezTo>
                  <a:cubicBezTo>
                    <a:pt x="4" y="269"/>
                    <a:pt x="4" y="269"/>
                    <a:pt x="4" y="269"/>
                  </a:cubicBezTo>
                  <a:cubicBezTo>
                    <a:pt x="4" y="268"/>
                    <a:pt x="5" y="268"/>
                    <a:pt x="5" y="268"/>
                  </a:cubicBezTo>
                  <a:cubicBezTo>
                    <a:pt x="5" y="268"/>
                    <a:pt x="6" y="268"/>
                    <a:pt x="6" y="267"/>
                  </a:cubicBezTo>
                  <a:cubicBezTo>
                    <a:pt x="6" y="267"/>
                    <a:pt x="7" y="267"/>
                    <a:pt x="7" y="267"/>
                  </a:cubicBezTo>
                  <a:cubicBezTo>
                    <a:pt x="7" y="267"/>
                    <a:pt x="7" y="267"/>
                    <a:pt x="7" y="267"/>
                  </a:cubicBezTo>
                  <a:cubicBezTo>
                    <a:pt x="7" y="267"/>
                    <a:pt x="7" y="267"/>
                    <a:pt x="7" y="267"/>
                  </a:cubicBezTo>
                  <a:cubicBezTo>
                    <a:pt x="8" y="267"/>
                    <a:pt x="9" y="267"/>
                    <a:pt x="10" y="267"/>
                  </a:cubicBezTo>
                  <a:cubicBezTo>
                    <a:pt x="10" y="267"/>
                    <a:pt x="11" y="267"/>
                    <a:pt x="12" y="267"/>
                  </a:cubicBezTo>
                  <a:cubicBezTo>
                    <a:pt x="12" y="267"/>
                    <a:pt x="12" y="267"/>
                    <a:pt x="12" y="267"/>
                  </a:cubicBezTo>
                  <a:cubicBezTo>
                    <a:pt x="12" y="267"/>
                    <a:pt x="13" y="267"/>
                    <a:pt x="13" y="267"/>
                  </a:cubicBezTo>
                  <a:cubicBezTo>
                    <a:pt x="14" y="267"/>
                    <a:pt x="14" y="267"/>
                    <a:pt x="15" y="266"/>
                  </a:cubicBezTo>
                  <a:cubicBezTo>
                    <a:pt x="15" y="266"/>
                    <a:pt x="15" y="266"/>
                    <a:pt x="15" y="266"/>
                  </a:cubicBezTo>
                  <a:cubicBezTo>
                    <a:pt x="15" y="266"/>
                    <a:pt x="15" y="266"/>
                    <a:pt x="16" y="266"/>
                  </a:cubicBezTo>
                  <a:cubicBezTo>
                    <a:pt x="16" y="266"/>
                    <a:pt x="16" y="266"/>
                    <a:pt x="16" y="266"/>
                  </a:cubicBezTo>
                  <a:cubicBezTo>
                    <a:pt x="17" y="266"/>
                    <a:pt x="18" y="265"/>
                    <a:pt x="18" y="265"/>
                  </a:cubicBezTo>
                  <a:cubicBezTo>
                    <a:pt x="18" y="265"/>
                    <a:pt x="18" y="265"/>
                    <a:pt x="18" y="265"/>
                  </a:cubicBezTo>
                  <a:cubicBezTo>
                    <a:pt x="19" y="265"/>
                    <a:pt x="19" y="266"/>
                    <a:pt x="19" y="266"/>
                  </a:cubicBezTo>
                  <a:cubicBezTo>
                    <a:pt x="20" y="266"/>
                    <a:pt x="20" y="266"/>
                    <a:pt x="20" y="266"/>
                  </a:cubicBezTo>
                  <a:cubicBezTo>
                    <a:pt x="20" y="266"/>
                    <a:pt x="20" y="266"/>
                    <a:pt x="21" y="266"/>
                  </a:cubicBezTo>
                  <a:cubicBezTo>
                    <a:pt x="21" y="266"/>
                    <a:pt x="21" y="267"/>
                    <a:pt x="21" y="267"/>
                  </a:cubicBezTo>
                  <a:cubicBezTo>
                    <a:pt x="21" y="267"/>
                    <a:pt x="22" y="267"/>
                    <a:pt x="22" y="267"/>
                  </a:cubicBezTo>
                  <a:cubicBezTo>
                    <a:pt x="22" y="267"/>
                    <a:pt x="22" y="268"/>
                    <a:pt x="22" y="268"/>
                  </a:cubicBezTo>
                  <a:cubicBezTo>
                    <a:pt x="22" y="268"/>
                    <a:pt x="22" y="268"/>
                    <a:pt x="23" y="268"/>
                  </a:cubicBezTo>
                  <a:cubicBezTo>
                    <a:pt x="23" y="268"/>
                    <a:pt x="23" y="268"/>
                    <a:pt x="23" y="268"/>
                  </a:cubicBezTo>
                  <a:cubicBezTo>
                    <a:pt x="23" y="268"/>
                    <a:pt x="23" y="268"/>
                    <a:pt x="23" y="269"/>
                  </a:cubicBezTo>
                  <a:cubicBezTo>
                    <a:pt x="23" y="269"/>
                    <a:pt x="23" y="270"/>
                    <a:pt x="24" y="271"/>
                  </a:cubicBezTo>
                  <a:cubicBezTo>
                    <a:pt x="24" y="271"/>
                    <a:pt x="24" y="271"/>
                    <a:pt x="24" y="271"/>
                  </a:cubicBezTo>
                  <a:cubicBezTo>
                    <a:pt x="24" y="272"/>
                    <a:pt x="24" y="272"/>
                    <a:pt x="24" y="273"/>
                  </a:cubicBezTo>
                  <a:cubicBezTo>
                    <a:pt x="24" y="273"/>
                    <a:pt x="24" y="273"/>
                    <a:pt x="24" y="273"/>
                  </a:cubicBezTo>
                  <a:cubicBezTo>
                    <a:pt x="24" y="273"/>
                    <a:pt x="24" y="274"/>
                    <a:pt x="25" y="274"/>
                  </a:cubicBezTo>
                  <a:cubicBezTo>
                    <a:pt x="25" y="275"/>
                    <a:pt x="26" y="275"/>
                    <a:pt x="26" y="276"/>
                  </a:cubicBezTo>
                  <a:cubicBezTo>
                    <a:pt x="26" y="276"/>
                    <a:pt x="26" y="276"/>
                    <a:pt x="27" y="276"/>
                  </a:cubicBezTo>
                  <a:cubicBezTo>
                    <a:pt x="27" y="276"/>
                    <a:pt x="27" y="277"/>
                    <a:pt x="28" y="277"/>
                  </a:cubicBezTo>
                  <a:cubicBezTo>
                    <a:pt x="28" y="277"/>
                    <a:pt x="29" y="278"/>
                    <a:pt x="29" y="278"/>
                  </a:cubicBezTo>
                  <a:cubicBezTo>
                    <a:pt x="29" y="278"/>
                    <a:pt x="29" y="278"/>
                    <a:pt x="29" y="278"/>
                  </a:cubicBezTo>
                  <a:cubicBezTo>
                    <a:pt x="29" y="278"/>
                    <a:pt x="30" y="279"/>
                    <a:pt x="30" y="279"/>
                  </a:cubicBezTo>
                  <a:cubicBezTo>
                    <a:pt x="30" y="279"/>
                    <a:pt x="31" y="279"/>
                    <a:pt x="31" y="280"/>
                  </a:cubicBezTo>
                  <a:cubicBezTo>
                    <a:pt x="31" y="280"/>
                    <a:pt x="32" y="280"/>
                    <a:pt x="32" y="280"/>
                  </a:cubicBezTo>
                  <a:cubicBezTo>
                    <a:pt x="32" y="281"/>
                    <a:pt x="33" y="281"/>
                    <a:pt x="33" y="281"/>
                  </a:cubicBezTo>
                  <a:cubicBezTo>
                    <a:pt x="33" y="282"/>
                    <a:pt x="33" y="282"/>
                    <a:pt x="34" y="282"/>
                  </a:cubicBezTo>
                  <a:cubicBezTo>
                    <a:pt x="34" y="282"/>
                    <a:pt x="35" y="283"/>
                    <a:pt x="35" y="284"/>
                  </a:cubicBezTo>
                  <a:cubicBezTo>
                    <a:pt x="35" y="284"/>
                    <a:pt x="35" y="284"/>
                    <a:pt x="35" y="284"/>
                  </a:cubicBezTo>
                  <a:cubicBezTo>
                    <a:pt x="35" y="284"/>
                    <a:pt x="35" y="284"/>
                    <a:pt x="35" y="284"/>
                  </a:cubicBezTo>
                  <a:cubicBezTo>
                    <a:pt x="36" y="284"/>
                    <a:pt x="36" y="285"/>
                    <a:pt x="37" y="286"/>
                  </a:cubicBezTo>
                  <a:cubicBezTo>
                    <a:pt x="37" y="286"/>
                    <a:pt x="37" y="286"/>
                    <a:pt x="37" y="286"/>
                  </a:cubicBezTo>
                  <a:cubicBezTo>
                    <a:pt x="37" y="287"/>
                    <a:pt x="38" y="287"/>
                    <a:pt x="38" y="288"/>
                  </a:cubicBezTo>
                  <a:cubicBezTo>
                    <a:pt x="38" y="288"/>
                    <a:pt x="38" y="288"/>
                    <a:pt x="39" y="288"/>
                  </a:cubicBezTo>
                  <a:cubicBezTo>
                    <a:pt x="39" y="288"/>
                    <a:pt x="39" y="288"/>
                    <a:pt x="39" y="288"/>
                  </a:cubicBezTo>
                  <a:cubicBezTo>
                    <a:pt x="39" y="289"/>
                    <a:pt x="39" y="289"/>
                    <a:pt x="40" y="289"/>
                  </a:cubicBezTo>
                  <a:cubicBezTo>
                    <a:pt x="40" y="289"/>
                    <a:pt x="40" y="289"/>
                    <a:pt x="40" y="289"/>
                  </a:cubicBezTo>
                  <a:cubicBezTo>
                    <a:pt x="40" y="289"/>
                    <a:pt x="40" y="290"/>
                    <a:pt x="41" y="290"/>
                  </a:cubicBezTo>
                  <a:cubicBezTo>
                    <a:pt x="41" y="290"/>
                    <a:pt x="41" y="290"/>
                    <a:pt x="41" y="290"/>
                  </a:cubicBezTo>
                  <a:cubicBezTo>
                    <a:pt x="41" y="290"/>
                    <a:pt x="41" y="290"/>
                    <a:pt x="41" y="290"/>
                  </a:cubicBezTo>
                  <a:cubicBezTo>
                    <a:pt x="41" y="290"/>
                    <a:pt x="41" y="290"/>
                    <a:pt x="41" y="289"/>
                  </a:cubicBezTo>
                  <a:cubicBezTo>
                    <a:pt x="42" y="289"/>
                    <a:pt x="42" y="289"/>
                    <a:pt x="42" y="289"/>
                  </a:cubicBezTo>
                  <a:cubicBezTo>
                    <a:pt x="42" y="289"/>
                    <a:pt x="42" y="289"/>
                    <a:pt x="42" y="289"/>
                  </a:cubicBezTo>
                  <a:cubicBezTo>
                    <a:pt x="43" y="289"/>
                    <a:pt x="44" y="288"/>
                    <a:pt x="45" y="288"/>
                  </a:cubicBezTo>
                  <a:cubicBezTo>
                    <a:pt x="45" y="288"/>
                    <a:pt x="46" y="287"/>
                    <a:pt x="46" y="287"/>
                  </a:cubicBezTo>
                  <a:cubicBezTo>
                    <a:pt x="46" y="287"/>
                    <a:pt x="46" y="287"/>
                    <a:pt x="46" y="287"/>
                  </a:cubicBezTo>
                  <a:cubicBezTo>
                    <a:pt x="46" y="287"/>
                    <a:pt x="46" y="287"/>
                    <a:pt x="46" y="287"/>
                  </a:cubicBezTo>
                  <a:cubicBezTo>
                    <a:pt x="47" y="287"/>
                    <a:pt x="47" y="287"/>
                    <a:pt x="47" y="287"/>
                  </a:cubicBezTo>
                  <a:cubicBezTo>
                    <a:pt x="47" y="287"/>
                    <a:pt x="48" y="286"/>
                    <a:pt x="48" y="286"/>
                  </a:cubicBezTo>
                  <a:cubicBezTo>
                    <a:pt x="48" y="286"/>
                    <a:pt x="48" y="286"/>
                    <a:pt x="48" y="286"/>
                  </a:cubicBezTo>
                  <a:cubicBezTo>
                    <a:pt x="49" y="286"/>
                    <a:pt x="49" y="286"/>
                    <a:pt x="49" y="286"/>
                  </a:cubicBezTo>
                  <a:cubicBezTo>
                    <a:pt x="49" y="286"/>
                    <a:pt x="49" y="286"/>
                    <a:pt x="50" y="285"/>
                  </a:cubicBezTo>
                  <a:cubicBezTo>
                    <a:pt x="50" y="285"/>
                    <a:pt x="50" y="285"/>
                    <a:pt x="50" y="285"/>
                  </a:cubicBezTo>
                  <a:cubicBezTo>
                    <a:pt x="50" y="285"/>
                    <a:pt x="50" y="285"/>
                    <a:pt x="50" y="285"/>
                  </a:cubicBezTo>
                  <a:cubicBezTo>
                    <a:pt x="51" y="285"/>
                    <a:pt x="51" y="285"/>
                    <a:pt x="51" y="284"/>
                  </a:cubicBezTo>
                  <a:cubicBezTo>
                    <a:pt x="51" y="284"/>
                    <a:pt x="51" y="284"/>
                    <a:pt x="51" y="284"/>
                  </a:cubicBezTo>
                  <a:cubicBezTo>
                    <a:pt x="51" y="284"/>
                    <a:pt x="51" y="284"/>
                    <a:pt x="52" y="284"/>
                  </a:cubicBezTo>
                  <a:cubicBezTo>
                    <a:pt x="52" y="284"/>
                    <a:pt x="52" y="283"/>
                    <a:pt x="52" y="283"/>
                  </a:cubicBezTo>
                  <a:cubicBezTo>
                    <a:pt x="52" y="283"/>
                    <a:pt x="52" y="283"/>
                    <a:pt x="52" y="283"/>
                  </a:cubicBezTo>
                  <a:cubicBezTo>
                    <a:pt x="52" y="283"/>
                    <a:pt x="52" y="282"/>
                    <a:pt x="52" y="282"/>
                  </a:cubicBezTo>
                  <a:cubicBezTo>
                    <a:pt x="52" y="282"/>
                    <a:pt x="52" y="282"/>
                    <a:pt x="52" y="282"/>
                  </a:cubicBezTo>
                  <a:cubicBezTo>
                    <a:pt x="52" y="281"/>
                    <a:pt x="52" y="281"/>
                    <a:pt x="53" y="281"/>
                  </a:cubicBezTo>
                  <a:cubicBezTo>
                    <a:pt x="53" y="281"/>
                    <a:pt x="53" y="281"/>
                    <a:pt x="53" y="280"/>
                  </a:cubicBezTo>
                  <a:cubicBezTo>
                    <a:pt x="53" y="280"/>
                    <a:pt x="53" y="280"/>
                    <a:pt x="53" y="280"/>
                  </a:cubicBezTo>
                  <a:cubicBezTo>
                    <a:pt x="53" y="280"/>
                    <a:pt x="53" y="280"/>
                    <a:pt x="53" y="280"/>
                  </a:cubicBezTo>
                  <a:cubicBezTo>
                    <a:pt x="53" y="280"/>
                    <a:pt x="53" y="280"/>
                    <a:pt x="53" y="279"/>
                  </a:cubicBezTo>
                  <a:cubicBezTo>
                    <a:pt x="54" y="279"/>
                    <a:pt x="54" y="279"/>
                    <a:pt x="54" y="279"/>
                  </a:cubicBezTo>
                  <a:cubicBezTo>
                    <a:pt x="54" y="279"/>
                    <a:pt x="54" y="279"/>
                    <a:pt x="55" y="279"/>
                  </a:cubicBezTo>
                  <a:cubicBezTo>
                    <a:pt x="55" y="279"/>
                    <a:pt x="55" y="279"/>
                    <a:pt x="55" y="278"/>
                  </a:cubicBezTo>
                  <a:cubicBezTo>
                    <a:pt x="55" y="278"/>
                    <a:pt x="55" y="278"/>
                    <a:pt x="55" y="278"/>
                  </a:cubicBezTo>
                  <a:cubicBezTo>
                    <a:pt x="55" y="278"/>
                    <a:pt x="55" y="278"/>
                    <a:pt x="55" y="278"/>
                  </a:cubicBezTo>
                  <a:cubicBezTo>
                    <a:pt x="56" y="278"/>
                    <a:pt x="57" y="278"/>
                    <a:pt x="58" y="278"/>
                  </a:cubicBezTo>
                  <a:cubicBezTo>
                    <a:pt x="58" y="278"/>
                    <a:pt x="58" y="278"/>
                    <a:pt x="58" y="278"/>
                  </a:cubicBezTo>
                  <a:cubicBezTo>
                    <a:pt x="59" y="278"/>
                    <a:pt x="60" y="277"/>
                    <a:pt x="61" y="277"/>
                  </a:cubicBezTo>
                  <a:cubicBezTo>
                    <a:pt x="62" y="277"/>
                    <a:pt x="63" y="278"/>
                    <a:pt x="64" y="278"/>
                  </a:cubicBezTo>
                  <a:cubicBezTo>
                    <a:pt x="64" y="278"/>
                    <a:pt x="64" y="278"/>
                    <a:pt x="64" y="278"/>
                  </a:cubicBezTo>
                  <a:cubicBezTo>
                    <a:pt x="65" y="278"/>
                    <a:pt x="66" y="278"/>
                    <a:pt x="66" y="278"/>
                  </a:cubicBezTo>
                  <a:cubicBezTo>
                    <a:pt x="67" y="278"/>
                    <a:pt x="67" y="278"/>
                    <a:pt x="67" y="279"/>
                  </a:cubicBezTo>
                  <a:cubicBezTo>
                    <a:pt x="67" y="279"/>
                    <a:pt x="67" y="279"/>
                    <a:pt x="67" y="279"/>
                  </a:cubicBezTo>
                  <a:cubicBezTo>
                    <a:pt x="67" y="279"/>
                    <a:pt x="67" y="279"/>
                    <a:pt x="68" y="279"/>
                  </a:cubicBezTo>
                  <a:cubicBezTo>
                    <a:pt x="68" y="279"/>
                    <a:pt x="68" y="279"/>
                    <a:pt x="68" y="279"/>
                  </a:cubicBezTo>
                  <a:cubicBezTo>
                    <a:pt x="68" y="280"/>
                    <a:pt x="68" y="280"/>
                    <a:pt x="68" y="280"/>
                  </a:cubicBezTo>
                  <a:cubicBezTo>
                    <a:pt x="69" y="280"/>
                    <a:pt x="69" y="280"/>
                    <a:pt x="69" y="280"/>
                  </a:cubicBezTo>
                  <a:cubicBezTo>
                    <a:pt x="69" y="280"/>
                    <a:pt x="69" y="281"/>
                    <a:pt x="69" y="281"/>
                  </a:cubicBezTo>
                  <a:cubicBezTo>
                    <a:pt x="69" y="281"/>
                    <a:pt x="69" y="281"/>
                    <a:pt x="69" y="281"/>
                  </a:cubicBezTo>
                  <a:cubicBezTo>
                    <a:pt x="69" y="282"/>
                    <a:pt x="70" y="282"/>
                    <a:pt x="70" y="283"/>
                  </a:cubicBezTo>
                  <a:cubicBezTo>
                    <a:pt x="70" y="283"/>
                    <a:pt x="70" y="283"/>
                    <a:pt x="70" y="283"/>
                  </a:cubicBezTo>
                  <a:cubicBezTo>
                    <a:pt x="70" y="284"/>
                    <a:pt x="71" y="285"/>
                    <a:pt x="72" y="286"/>
                  </a:cubicBezTo>
                  <a:cubicBezTo>
                    <a:pt x="72" y="286"/>
                    <a:pt x="72" y="287"/>
                    <a:pt x="72" y="287"/>
                  </a:cubicBezTo>
                  <a:cubicBezTo>
                    <a:pt x="72" y="287"/>
                    <a:pt x="73" y="287"/>
                    <a:pt x="73" y="288"/>
                  </a:cubicBezTo>
                  <a:cubicBezTo>
                    <a:pt x="73" y="288"/>
                    <a:pt x="73" y="288"/>
                    <a:pt x="74" y="288"/>
                  </a:cubicBezTo>
                  <a:cubicBezTo>
                    <a:pt x="74" y="288"/>
                    <a:pt x="74" y="289"/>
                    <a:pt x="74" y="289"/>
                  </a:cubicBezTo>
                  <a:cubicBezTo>
                    <a:pt x="75" y="289"/>
                    <a:pt x="75" y="289"/>
                    <a:pt x="75" y="289"/>
                  </a:cubicBezTo>
                  <a:cubicBezTo>
                    <a:pt x="75" y="290"/>
                    <a:pt x="76" y="290"/>
                    <a:pt x="76" y="290"/>
                  </a:cubicBezTo>
                  <a:cubicBezTo>
                    <a:pt x="76" y="290"/>
                    <a:pt x="77" y="291"/>
                    <a:pt x="77" y="291"/>
                  </a:cubicBezTo>
                  <a:cubicBezTo>
                    <a:pt x="77" y="291"/>
                    <a:pt x="77" y="291"/>
                    <a:pt x="77" y="291"/>
                  </a:cubicBezTo>
                  <a:cubicBezTo>
                    <a:pt x="78" y="291"/>
                    <a:pt x="78" y="292"/>
                    <a:pt x="78" y="292"/>
                  </a:cubicBezTo>
                  <a:cubicBezTo>
                    <a:pt x="78" y="292"/>
                    <a:pt x="78" y="292"/>
                    <a:pt x="78" y="292"/>
                  </a:cubicBezTo>
                  <a:cubicBezTo>
                    <a:pt x="79" y="293"/>
                    <a:pt x="80" y="294"/>
                    <a:pt x="82" y="295"/>
                  </a:cubicBezTo>
                  <a:cubicBezTo>
                    <a:pt x="82" y="295"/>
                    <a:pt x="82" y="296"/>
                    <a:pt x="82" y="296"/>
                  </a:cubicBezTo>
                  <a:cubicBezTo>
                    <a:pt x="84" y="297"/>
                    <a:pt x="85" y="298"/>
                    <a:pt x="86" y="299"/>
                  </a:cubicBezTo>
                  <a:cubicBezTo>
                    <a:pt x="86" y="299"/>
                    <a:pt x="86" y="300"/>
                    <a:pt x="87" y="300"/>
                  </a:cubicBezTo>
                  <a:cubicBezTo>
                    <a:pt x="88" y="301"/>
                    <a:pt x="89" y="303"/>
                    <a:pt x="90" y="304"/>
                  </a:cubicBezTo>
                  <a:cubicBezTo>
                    <a:pt x="90" y="304"/>
                    <a:pt x="90" y="304"/>
                    <a:pt x="90" y="305"/>
                  </a:cubicBezTo>
                  <a:cubicBezTo>
                    <a:pt x="92" y="306"/>
                    <a:pt x="93" y="308"/>
                    <a:pt x="94" y="310"/>
                  </a:cubicBezTo>
                  <a:cubicBezTo>
                    <a:pt x="94" y="310"/>
                    <a:pt x="94" y="310"/>
                    <a:pt x="94" y="310"/>
                  </a:cubicBezTo>
                  <a:cubicBezTo>
                    <a:pt x="95" y="311"/>
                    <a:pt x="96" y="313"/>
                    <a:pt x="96" y="314"/>
                  </a:cubicBezTo>
                  <a:cubicBezTo>
                    <a:pt x="96" y="314"/>
                    <a:pt x="96" y="315"/>
                    <a:pt x="97" y="315"/>
                  </a:cubicBezTo>
                  <a:cubicBezTo>
                    <a:pt x="97" y="316"/>
                    <a:pt x="98" y="317"/>
                    <a:pt x="99" y="319"/>
                  </a:cubicBezTo>
                  <a:cubicBezTo>
                    <a:pt x="99" y="320"/>
                    <a:pt x="99" y="320"/>
                    <a:pt x="100" y="321"/>
                  </a:cubicBezTo>
                  <a:cubicBezTo>
                    <a:pt x="100" y="321"/>
                    <a:pt x="100" y="321"/>
                    <a:pt x="100" y="321"/>
                  </a:cubicBezTo>
                  <a:cubicBezTo>
                    <a:pt x="100" y="322"/>
                    <a:pt x="101" y="323"/>
                    <a:pt x="101" y="324"/>
                  </a:cubicBezTo>
                  <a:cubicBezTo>
                    <a:pt x="101" y="324"/>
                    <a:pt x="101" y="324"/>
                    <a:pt x="101" y="324"/>
                  </a:cubicBezTo>
                  <a:cubicBezTo>
                    <a:pt x="102" y="324"/>
                    <a:pt x="102" y="325"/>
                    <a:pt x="102" y="326"/>
                  </a:cubicBezTo>
                  <a:cubicBezTo>
                    <a:pt x="102" y="326"/>
                    <a:pt x="102" y="326"/>
                    <a:pt x="103" y="326"/>
                  </a:cubicBezTo>
                  <a:cubicBezTo>
                    <a:pt x="103" y="327"/>
                    <a:pt x="104" y="328"/>
                    <a:pt x="105" y="329"/>
                  </a:cubicBezTo>
                  <a:cubicBezTo>
                    <a:pt x="106" y="329"/>
                    <a:pt x="106" y="329"/>
                    <a:pt x="106" y="329"/>
                  </a:cubicBezTo>
                  <a:cubicBezTo>
                    <a:pt x="107" y="330"/>
                    <a:pt x="108" y="331"/>
                    <a:pt x="110" y="331"/>
                  </a:cubicBezTo>
                  <a:cubicBezTo>
                    <a:pt x="110" y="332"/>
                    <a:pt x="110" y="332"/>
                    <a:pt x="111" y="332"/>
                  </a:cubicBezTo>
                  <a:cubicBezTo>
                    <a:pt x="111" y="332"/>
                    <a:pt x="112" y="333"/>
                    <a:pt x="113" y="333"/>
                  </a:cubicBezTo>
                  <a:cubicBezTo>
                    <a:pt x="113" y="333"/>
                    <a:pt x="113" y="333"/>
                    <a:pt x="113" y="333"/>
                  </a:cubicBezTo>
                  <a:cubicBezTo>
                    <a:pt x="113" y="333"/>
                    <a:pt x="113" y="333"/>
                    <a:pt x="113" y="333"/>
                  </a:cubicBezTo>
                  <a:cubicBezTo>
                    <a:pt x="114" y="333"/>
                    <a:pt x="115" y="334"/>
                    <a:pt x="116" y="334"/>
                  </a:cubicBezTo>
                  <a:cubicBezTo>
                    <a:pt x="116" y="334"/>
                    <a:pt x="117" y="334"/>
                    <a:pt x="117" y="334"/>
                  </a:cubicBezTo>
                  <a:cubicBezTo>
                    <a:pt x="117" y="335"/>
                    <a:pt x="118" y="335"/>
                    <a:pt x="119" y="335"/>
                  </a:cubicBezTo>
                  <a:cubicBezTo>
                    <a:pt x="119" y="335"/>
                    <a:pt x="119" y="335"/>
                    <a:pt x="119" y="336"/>
                  </a:cubicBezTo>
                  <a:cubicBezTo>
                    <a:pt x="120" y="336"/>
                    <a:pt x="120" y="336"/>
                    <a:pt x="121" y="337"/>
                  </a:cubicBezTo>
                  <a:cubicBezTo>
                    <a:pt x="121" y="337"/>
                    <a:pt x="121" y="337"/>
                    <a:pt x="121" y="337"/>
                  </a:cubicBezTo>
                  <a:cubicBezTo>
                    <a:pt x="122" y="337"/>
                    <a:pt x="122" y="337"/>
                    <a:pt x="123" y="338"/>
                  </a:cubicBezTo>
                  <a:cubicBezTo>
                    <a:pt x="123" y="338"/>
                    <a:pt x="123" y="338"/>
                    <a:pt x="123" y="338"/>
                  </a:cubicBezTo>
                  <a:cubicBezTo>
                    <a:pt x="123" y="338"/>
                    <a:pt x="123" y="338"/>
                    <a:pt x="123" y="338"/>
                  </a:cubicBezTo>
                  <a:cubicBezTo>
                    <a:pt x="125" y="339"/>
                    <a:pt x="125" y="341"/>
                    <a:pt x="125" y="342"/>
                  </a:cubicBezTo>
                  <a:cubicBezTo>
                    <a:pt x="125" y="342"/>
                    <a:pt x="125" y="342"/>
                    <a:pt x="125" y="343"/>
                  </a:cubicBezTo>
                  <a:cubicBezTo>
                    <a:pt x="125" y="343"/>
                    <a:pt x="125" y="343"/>
                    <a:pt x="125" y="343"/>
                  </a:cubicBezTo>
                  <a:cubicBezTo>
                    <a:pt x="125" y="343"/>
                    <a:pt x="125" y="344"/>
                    <a:pt x="125" y="344"/>
                  </a:cubicBezTo>
                  <a:cubicBezTo>
                    <a:pt x="125" y="344"/>
                    <a:pt x="125" y="345"/>
                    <a:pt x="125" y="345"/>
                  </a:cubicBezTo>
                  <a:cubicBezTo>
                    <a:pt x="125" y="345"/>
                    <a:pt x="125" y="346"/>
                    <a:pt x="125" y="346"/>
                  </a:cubicBezTo>
                  <a:cubicBezTo>
                    <a:pt x="124" y="346"/>
                    <a:pt x="124" y="347"/>
                    <a:pt x="124" y="347"/>
                  </a:cubicBezTo>
                  <a:cubicBezTo>
                    <a:pt x="124" y="347"/>
                    <a:pt x="124" y="347"/>
                    <a:pt x="125" y="348"/>
                  </a:cubicBezTo>
                  <a:cubicBezTo>
                    <a:pt x="125" y="348"/>
                    <a:pt x="125" y="348"/>
                    <a:pt x="125" y="348"/>
                  </a:cubicBezTo>
                  <a:cubicBezTo>
                    <a:pt x="125" y="348"/>
                    <a:pt x="125" y="349"/>
                    <a:pt x="125" y="349"/>
                  </a:cubicBezTo>
                  <a:cubicBezTo>
                    <a:pt x="126" y="349"/>
                    <a:pt x="126" y="349"/>
                    <a:pt x="126" y="350"/>
                  </a:cubicBezTo>
                  <a:cubicBezTo>
                    <a:pt x="126" y="350"/>
                    <a:pt x="126" y="350"/>
                    <a:pt x="127" y="350"/>
                  </a:cubicBezTo>
                  <a:cubicBezTo>
                    <a:pt x="127" y="351"/>
                    <a:pt x="127" y="351"/>
                    <a:pt x="127" y="351"/>
                  </a:cubicBezTo>
                  <a:cubicBezTo>
                    <a:pt x="128" y="351"/>
                    <a:pt x="128" y="352"/>
                    <a:pt x="128" y="352"/>
                  </a:cubicBezTo>
                  <a:cubicBezTo>
                    <a:pt x="128" y="352"/>
                    <a:pt x="128" y="352"/>
                    <a:pt x="128" y="352"/>
                  </a:cubicBezTo>
                  <a:cubicBezTo>
                    <a:pt x="128" y="352"/>
                    <a:pt x="128" y="352"/>
                    <a:pt x="128" y="352"/>
                  </a:cubicBezTo>
                  <a:cubicBezTo>
                    <a:pt x="128" y="352"/>
                    <a:pt x="128" y="353"/>
                    <a:pt x="128" y="353"/>
                  </a:cubicBezTo>
                  <a:cubicBezTo>
                    <a:pt x="128" y="353"/>
                    <a:pt x="128" y="353"/>
                    <a:pt x="128" y="353"/>
                  </a:cubicBezTo>
                  <a:cubicBezTo>
                    <a:pt x="129" y="354"/>
                    <a:pt x="129" y="354"/>
                    <a:pt x="129" y="354"/>
                  </a:cubicBezTo>
                  <a:cubicBezTo>
                    <a:pt x="129" y="354"/>
                    <a:pt x="129" y="354"/>
                    <a:pt x="129" y="354"/>
                  </a:cubicBezTo>
                  <a:cubicBezTo>
                    <a:pt x="129" y="354"/>
                    <a:pt x="129" y="354"/>
                    <a:pt x="129" y="354"/>
                  </a:cubicBezTo>
                  <a:cubicBezTo>
                    <a:pt x="129" y="354"/>
                    <a:pt x="128" y="354"/>
                    <a:pt x="128" y="355"/>
                  </a:cubicBezTo>
                  <a:cubicBezTo>
                    <a:pt x="128" y="355"/>
                    <a:pt x="128" y="355"/>
                    <a:pt x="128" y="355"/>
                  </a:cubicBezTo>
                  <a:cubicBezTo>
                    <a:pt x="128" y="355"/>
                    <a:pt x="128" y="355"/>
                    <a:pt x="128" y="355"/>
                  </a:cubicBezTo>
                  <a:cubicBezTo>
                    <a:pt x="128" y="355"/>
                    <a:pt x="128" y="356"/>
                    <a:pt x="128" y="356"/>
                  </a:cubicBezTo>
                  <a:cubicBezTo>
                    <a:pt x="128" y="356"/>
                    <a:pt x="128" y="356"/>
                    <a:pt x="128" y="356"/>
                  </a:cubicBezTo>
                  <a:cubicBezTo>
                    <a:pt x="127" y="356"/>
                    <a:pt x="127" y="356"/>
                    <a:pt x="127" y="356"/>
                  </a:cubicBezTo>
                  <a:cubicBezTo>
                    <a:pt x="127" y="357"/>
                    <a:pt x="127" y="357"/>
                    <a:pt x="126" y="357"/>
                  </a:cubicBezTo>
                  <a:cubicBezTo>
                    <a:pt x="126" y="357"/>
                    <a:pt x="126" y="357"/>
                    <a:pt x="126" y="357"/>
                  </a:cubicBezTo>
                  <a:cubicBezTo>
                    <a:pt x="124" y="359"/>
                    <a:pt x="122" y="360"/>
                    <a:pt x="119" y="362"/>
                  </a:cubicBezTo>
                  <a:cubicBezTo>
                    <a:pt x="120" y="363"/>
                    <a:pt x="120" y="363"/>
                    <a:pt x="120" y="364"/>
                  </a:cubicBezTo>
                  <a:cubicBezTo>
                    <a:pt x="121" y="365"/>
                    <a:pt x="122" y="366"/>
                    <a:pt x="124" y="367"/>
                  </a:cubicBezTo>
                  <a:cubicBezTo>
                    <a:pt x="124" y="367"/>
                    <a:pt x="125" y="368"/>
                    <a:pt x="125" y="368"/>
                  </a:cubicBezTo>
                  <a:cubicBezTo>
                    <a:pt x="125" y="369"/>
                    <a:pt x="124" y="369"/>
                    <a:pt x="124" y="370"/>
                  </a:cubicBezTo>
                  <a:cubicBezTo>
                    <a:pt x="123" y="370"/>
                    <a:pt x="123" y="370"/>
                    <a:pt x="123" y="370"/>
                  </a:cubicBezTo>
                  <a:cubicBezTo>
                    <a:pt x="122" y="371"/>
                    <a:pt x="122" y="371"/>
                    <a:pt x="121" y="371"/>
                  </a:cubicBezTo>
                  <a:cubicBezTo>
                    <a:pt x="121" y="371"/>
                    <a:pt x="121" y="371"/>
                    <a:pt x="121" y="371"/>
                  </a:cubicBezTo>
                  <a:cubicBezTo>
                    <a:pt x="122" y="372"/>
                    <a:pt x="122" y="374"/>
                    <a:pt x="122" y="375"/>
                  </a:cubicBezTo>
                  <a:cubicBezTo>
                    <a:pt x="122" y="376"/>
                    <a:pt x="122" y="377"/>
                    <a:pt x="122" y="378"/>
                  </a:cubicBezTo>
                  <a:cubicBezTo>
                    <a:pt x="122" y="378"/>
                    <a:pt x="122" y="379"/>
                    <a:pt x="123" y="380"/>
                  </a:cubicBezTo>
                  <a:cubicBezTo>
                    <a:pt x="124" y="381"/>
                    <a:pt x="125" y="381"/>
                    <a:pt x="126" y="381"/>
                  </a:cubicBezTo>
                  <a:cubicBezTo>
                    <a:pt x="128" y="381"/>
                    <a:pt x="130" y="380"/>
                    <a:pt x="131" y="379"/>
                  </a:cubicBezTo>
                  <a:cubicBezTo>
                    <a:pt x="132" y="379"/>
                    <a:pt x="132" y="379"/>
                    <a:pt x="133" y="379"/>
                  </a:cubicBezTo>
                  <a:cubicBezTo>
                    <a:pt x="134" y="379"/>
                    <a:pt x="135" y="379"/>
                    <a:pt x="135" y="380"/>
                  </a:cubicBezTo>
                  <a:cubicBezTo>
                    <a:pt x="136" y="381"/>
                    <a:pt x="136" y="382"/>
                    <a:pt x="136" y="383"/>
                  </a:cubicBezTo>
                  <a:cubicBezTo>
                    <a:pt x="136" y="384"/>
                    <a:pt x="136" y="386"/>
                    <a:pt x="135" y="387"/>
                  </a:cubicBezTo>
                  <a:cubicBezTo>
                    <a:pt x="135" y="388"/>
                    <a:pt x="135" y="388"/>
                    <a:pt x="135" y="389"/>
                  </a:cubicBezTo>
                  <a:cubicBezTo>
                    <a:pt x="135" y="389"/>
                    <a:pt x="135" y="390"/>
                    <a:pt x="135" y="390"/>
                  </a:cubicBezTo>
                  <a:cubicBezTo>
                    <a:pt x="136" y="390"/>
                    <a:pt x="136" y="390"/>
                    <a:pt x="137" y="390"/>
                  </a:cubicBezTo>
                  <a:close/>
                  <a:moveTo>
                    <a:pt x="478" y="373"/>
                  </a:moveTo>
                  <a:cubicBezTo>
                    <a:pt x="480" y="372"/>
                    <a:pt x="482" y="371"/>
                    <a:pt x="484" y="371"/>
                  </a:cubicBezTo>
                  <a:cubicBezTo>
                    <a:pt x="486" y="371"/>
                    <a:pt x="489" y="372"/>
                    <a:pt x="491" y="374"/>
                  </a:cubicBezTo>
                  <a:cubicBezTo>
                    <a:pt x="492" y="376"/>
                    <a:pt x="493" y="378"/>
                    <a:pt x="494" y="381"/>
                  </a:cubicBezTo>
                  <a:cubicBezTo>
                    <a:pt x="495" y="383"/>
                    <a:pt x="496" y="387"/>
                    <a:pt x="498" y="390"/>
                  </a:cubicBezTo>
                  <a:cubicBezTo>
                    <a:pt x="500" y="396"/>
                    <a:pt x="502" y="403"/>
                    <a:pt x="504" y="406"/>
                  </a:cubicBezTo>
                  <a:cubicBezTo>
                    <a:pt x="506" y="410"/>
                    <a:pt x="507" y="414"/>
                    <a:pt x="507" y="417"/>
                  </a:cubicBezTo>
                  <a:cubicBezTo>
                    <a:pt x="507" y="419"/>
                    <a:pt x="506" y="421"/>
                    <a:pt x="506" y="423"/>
                  </a:cubicBezTo>
                  <a:cubicBezTo>
                    <a:pt x="505" y="424"/>
                    <a:pt x="504" y="425"/>
                    <a:pt x="502" y="425"/>
                  </a:cubicBezTo>
                  <a:cubicBezTo>
                    <a:pt x="502" y="425"/>
                    <a:pt x="502" y="425"/>
                    <a:pt x="502" y="425"/>
                  </a:cubicBezTo>
                  <a:cubicBezTo>
                    <a:pt x="502" y="425"/>
                    <a:pt x="502" y="425"/>
                    <a:pt x="502" y="425"/>
                  </a:cubicBezTo>
                  <a:cubicBezTo>
                    <a:pt x="501" y="425"/>
                    <a:pt x="501" y="425"/>
                    <a:pt x="500" y="425"/>
                  </a:cubicBezTo>
                  <a:cubicBezTo>
                    <a:pt x="500" y="424"/>
                    <a:pt x="499" y="424"/>
                    <a:pt x="499" y="423"/>
                  </a:cubicBezTo>
                  <a:cubicBezTo>
                    <a:pt x="499" y="422"/>
                    <a:pt x="499" y="421"/>
                    <a:pt x="498" y="420"/>
                  </a:cubicBezTo>
                  <a:cubicBezTo>
                    <a:pt x="498" y="417"/>
                    <a:pt x="498" y="413"/>
                    <a:pt x="497" y="410"/>
                  </a:cubicBezTo>
                  <a:cubicBezTo>
                    <a:pt x="496" y="408"/>
                    <a:pt x="495" y="406"/>
                    <a:pt x="492" y="405"/>
                  </a:cubicBezTo>
                  <a:cubicBezTo>
                    <a:pt x="486" y="402"/>
                    <a:pt x="482" y="397"/>
                    <a:pt x="479" y="392"/>
                  </a:cubicBezTo>
                  <a:cubicBezTo>
                    <a:pt x="476" y="388"/>
                    <a:pt x="475" y="383"/>
                    <a:pt x="475" y="379"/>
                  </a:cubicBezTo>
                  <a:cubicBezTo>
                    <a:pt x="475" y="377"/>
                    <a:pt x="476" y="375"/>
                    <a:pt x="478" y="373"/>
                  </a:cubicBezTo>
                  <a:close/>
                  <a:moveTo>
                    <a:pt x="274" y="253"/>
                  </a:moveTo>
                  <a:cubicBezTo>
                    <a:pt x="274" y="253"/>
                    <a:pt x="274" y="253"/>
                    <a:pt x="274" y="253"/>
                  </a:cubicBezTo>
                  <a:cubicBezTo>
                    <a:pt x="274" y="253"/>
                    <a:pt x="275" y="252"/>
                    <a:pt x="275" y="252"/>
                  </a:cubicBezTo>
                  <a:cubicBezTo>
                    <a:pt x="276" y="252"/>
                    <a:pt x="277" y="252"/>
                    <a:pt x="278" y="252"/>
                  </a:cubicBezTo>
                  <a:cubicBezTo>
                    <a:pt x="281" y="252"/>
                    <a:pt x="284" y="251"/>
                    <a:pt x="284" y="251"/>
                  </a:cubicBezTo>
                  <a:cubicBezTo>
                    <a:pt x="285" y="250"/>
                    <a:pt x="285" y="250"/>
                    <a:pt x="285" y="250"/>
                  </a:cubicBezTo>
                  <a:cubicBezTo>
                    <a:pt x="285" y="248"/>
                    <a:pt x="286" y="246"/>
                    <a:pt x="288" y="244"/>
                  </a:cubicBezTo>
                  <a:cubicBezTo>
                    <a:pt x="290" y="242"/>
                    <a:pt x="292" y="241"/>
                    <a:pt x="295" y="241"/>
                  </a:cubicBezTo>
                  <a:cubicBezTo>
                    <a:pt x="296" y="241"/>
                    <a:pt x="296" y="240"/>
                    <a:pt x="296" y="240"/>
                  </a:cubicBezTo>
                  <a:cubicBezTo>
                    <a:pt x="297" y="240"/>
                    <a:pt x="297" y="239"/>
                    <a:pt x="297" y="239"/>
                  </a:cubicBezTo>
                  <a:cubicBezTo>
                    <a:pt x="297" y="237"/>
                    <a:pt x="295" y="234"/>
                    <a:pt x="291" y="232"/>
                  </a:cubicBezTo>
                  <a:cubicBezTo>
                    <a:pt x="290" y="232"/>
                    <a:pt x="289" y="231"/>
                    <a:pt x="289" y="231"/>
                  </a:cubicBezTo>
                  <a:cubicBezTo>
                    <a:pt x="288" y="230"/>
                    <a:pt x="288" y="230"/>
                    <a:pt x="288" y="229"/>
                  </a:cubicBezTo>
                  <a:cubicBezTo>
                    <a:pt x="288" y="228"/>
                    <a:pt x="289" y="228"/>
                    <a:pt x="289" y="228"/>
                  </a:cubicBezTo>
                  <a:cubicBezTo>
                    <a:pt x="290" y="227"/>
                    <a:pt x="290" y="227"/>
                    <a:pt x="291" y="227"/>
                  </a:cubicBezTo>
                  <a:cubicBezTo>
                    <a:pt x="292" y="226"/>
                    <a:pt x="294" y="226"/>
                    <a:pt x="296" y="226"/>
                  </a:cubicBezTo>
                  <a:cubicBezTo>
                    <a:pt x="298" y="226"/>
                    <a:pt x="301" y="226"/>
                    <a:pt x="303" y="227"/>
                  </a:cubicBezTo>
                  <a:cubicBezTo>
                    <a:pt x="305" y="228"/>
                    <a:pt x="307" y="229"/>
                    <a:pt x="308" y="230"/>
                  </a:cubicBezTo>
                  <a:cubicBezTo>
                    <a:pt x="311" y="235"/>
                    <a:pt x="316" y="238"/>
                    <a:pt x="320" y="238"/>
                  </a:cubicBezTo>
                  <a:cubicBezTo>
                    <a:pt x="322" y="238"/>
                    <a:pt x="323" y="238"/>
                    <a:pt x="324" y="237"/>
                  </a:cubicBezTo>
                  <a:cubicBezTo>
                    <a:pt x="325" y="235"/>
                    <a:pt x="327" y="234"/>
                    <a:pt x="329" y="233"/>
                  </a:cubicBezTo>
                  <a:cubicBezTo>
                    <a:pt x="332" y="231"/>
                    <a:pt x="334" y="230"/>
                    <a:pt x="337" y="229"/>
                  </a:cubicBezTo>
                  <a:cubicBezTo>
                    <a:pt x="343" y="226"/>
                    <a:pt x="349" y="223"/>
                    <a:pt x="353" y="223"/>
                  </a:cubicBezTo>
                  <a:cubicBezTo>
                    <a:pt x="354" y="223"/>
                    <a:pt x="355" y="223"/>
                    <a:pt x="355" y="224"/>
                  </a:cubicBezTo>
                  <a:cubicBezTo>
                    <a:pt x="356" y="224"/>
                    <a:pt x="356" y="225"/>
                    <a:pt x="356" y="226"/>
                  </a:cubicBezTo>
                  <a:cubicBezTo>
                    <a:pt x="356" y="227"/>
                    <a:pt x="356" y="228"/>
                    <a:pt x="355" y="229"/>
                  </a:cubicBezTo>
                  <a:cubicBezTo>
                    <a:pt x="355" y="230"/>
                    <a:pt x="354" y="230"/>
                    <a:pt x="353" y="231"/>
                  </a:cubicBezTo>
                  <a:cubicBezTo>
                    <a:pt x="351" y="232"/>
                    <a:pt x="348" y="234"/>
                    <a:pt x="345" y="235"/>
                  </a:cubicBezTo>
                  <a:cubicBezTo>
                    <a:pt x="339" y="237"/>
                    <a:pt x="333" y="240"/>
                    <a:pt x="329" y="243"/>
                  </a:cubicBezTo>
                  <a:cubicBezTo>
                    <a:pt x="328" y="243"/>
                    <a:pt x="328" y="243"/>
                    <a:pt x="328" y="243"/>
                  </a:cubicBezTo>
                  <a:cubicBezTo>
                    <a:pt x="329" y="243"/>
                    <a:pt x="329" y="243"/>
                    <a:pt x="329" y="243"/>
                  </a:cubicBezTo>
                  <a:cubicBezTo>
                    <a:pt x="325" y="247"/>
                    <a:pt x="323" y="248"/>
                    <a:pt x="321" y="249"/>
                  </a:cubicBezTo>
                  <a:cubicBezTo>
                    <a:pt x="319" y="249"/>
                    <a:pt x="318" y="249"/>
                    <a:pt x="315" y="250"/>
                  </a:cubicBezTo>
                  <a:cubicBezTo>
                    <a:pt x="313" y="250"/>
                    <a:pt x="313" y="250"/>
                    <a:pt x="312" y="251"/>
                  </a:cubicBezTo>
                  <a:cubicBezTo>
                    <a:pt x="312" y="251"/>
                    <a:pt x="312" y="252"/>
                    <a:pt x="311" y="252"/>
                  </a:cubicBezTo>
                  <a:cubicBezTo>
                    <a:pt x="311" y="253"/>
                    <a:pt x="311" y="255"/>
                    <a:pt x="309" y="257"/>
                  </a:cubicBezTo>
                  <a:cubicBezTo>
                    <a:pt x="309" y="258"/>
                    <a:pt x="307" y="258"/>
                    <a:pt x="305" y="258"/>
                  </a:cubicBezTo>
                  <a:cubicBezTo>
                    <a:pt x="305" y="258"/>
                    <a:pt x="305" y="258"/>
                    <a:pt x="305" y="258"/>
                  </a:cubicBezTo>
                  <a:cubicBezTo>
                    <a:pt x="302" y="259"/>
                    <a:pt x="297" y="259"/>
                    <a:pt x="293" y="259"/>
                  </a:cubicBezTo>
                  <a:cubicBezTo>
                    <a:pt x="286" y="259"/>
                    <a:pt x="280" y="258"/>
                    <a:pt x="276" y="257"/>
                  </a:cubicBezTo>
                  <a:cubicBezTo>
                    <a:pt x="275" y="256"/>
                    <a:pt x="274" y="256"/>
                    <a:pt x="273" y="255"/>
                  </a:cubicBezTo>
                  <a:cubicBezTo>
                    <a:pt x="273" y="254"/>
                    <a:pt x="273" y="254"/>
                    <a:pt x="273" y="254"/>
                  </a:cubicBezTo>
                  <a:cubicBezTo>
                    <a:pt x="273" y="254"/>
                    <a:pt x="273" y="253"/>
                    <a:pt x="274" y="253"/>
                  </a:cubicBezTo>
                  <a:close/>
                  <a:moveTo>
                    <a:pt x="186" y="163"/>
                  </a:moveTo>
                  <a:cubicBezTo>
                    <a:pt x="187" y="163"/>
                    <a:pt x="187" y="163"/>
                    <a:pt x="187" y="163"/>
                  </a:cubicBezTo>
                  <a:cubicBezTo>
                    <a:pt x="187" y="162"/>
                    <a:pt x="187" y="162"/>
                    <a:pt x="187" y="162"/>
                  </a:cubicBezTo>
                  <a:cubicBezTo>
                    <a:pt x="188" y="162"/>
                    <a:pt x="188" y="162"/>
                    <a:pt x="189" y="162"/>
                  </a:cubicBezTo>
                  <a:cubicBezTo>
                    <a:pt x="191" y="161"/>
                    <a:pt x="193" y="161"/>
                    <a:pt x="195" y="160"/>
                  </a:cubicBezTo>
                  <a:cubicBezTo>
                    <a:pt x="200" y="160"/>
                    <a:pt x="206" y="158"/>
                    <a:pt x="210" y="157"/>
                  </a:cubicBezTo>
                  <a:cubicBezTo>
                    <a:pt x="213" y="156"/>
                    <a:pt x="216" y="155"/>
                    <a:pt x="216" y="154"/>
                  </a:cubicBezTo>
                  <a:cubicBezTo>
                    <a:pt x="219" y="153"/>
                    <a:pt x="223" y="151"/>
                    <a:pt x="227" y="150"/>
                  </a:cubicBezTo>
                  <a:cubicBezTo>
                    <a:pt x="232" y="148"/>
                    <a:pt x="237" y="147"/>
                    <a:pt x="240" y="147"/>
                  </a:cubicBezTo>
                  <a:cubicBezTo>
                    <a:pt x="242" y="147"/>
                    <a:pt x="243" y="147"/>
                    <a:pt x="244" y="148"/>
                  </a:cubicBezTo>
                  <a:cubicBezTo>
                    <a:pt x="245" y="148"/>
                    <a:pt x="246" y="148"/>
                    <a:pt x="246" y="149"/>
                  </a:cubicBezTo>
                  <a:cubicBezTo>
                    <a:pt x="246" y="150"/>
                    <a:pt x="246" y="150"/>
                    <a:pt x="246" y="150"/>
                  </a:cubicBezTo>
                  <a:cubicBezTo>
                    <a:pt x="246" y="151"/>
                    <a:pt x="246" y="152"/>
                    <a:pt x="245" y="153"/>
                  </a:cubicBezTo>
                  <a:cubicBezTo>
                    <a:pt x="245" y="153"/>
                    <a:pt x="244" y="154"/>
                    <a:pt x="243" y="154"/>
                  </a:cubicBezTo>
                  <a:cubicBezTo>
                    <a:pt x="242" y="155"/>
                    <a:pt x="241" y="156"/>
                    <a:pt x="240" y="157"/>
                  </a:cubicBezTo>
                  <a:cubicBezTo>
                    <a:pt x="239" y="157"/>
                    <a:pt x="239" y="158"/>
                    <a:pt x="239" y="158"/>
                  </a:cubicBezTo>
                  <a:cubicBezTo>
                    <a:pt x="239" y="158"/>
                    <a:pt x="239" y="158"/>
                    <a:pt x="239" y="158"/>
                  </a:cubicBezTo>
                  <a:cubicBezTo>
                    <a:pt x="239" y="158"/>
                    <a:pt x="240" y="159"/>
                    <a:pt x="240" y="159"/>
                  </a:cubicBezTo>
                  <a:cubicBezTo>
                    <a:pt x="242" y="160"/>
                    <a:pt x="245" y="161"/>
                    <a:pt x="247" y="161"/>
                  </a:cubicBezTo>
                  <a:cubicBezTo>
                    <a:pt x="250" y="161"/>
                    <a:pt x="252" y="160"/>
                    <a:pt x="254" y="160"/>
                  </a:cubicBezTo>
                  <a:cubicBezTo>
                    <a:pt x="256" y="159"/>
                    <a:pt x="257" y="158"/>
                    <a:pt x="258" y="157"/>
                  </a:cubicBezTo>
                  <a:cubicBezTo>
                    <a:pt x="259" y="155"/>
                    <a:pt x="262" y="154"/>
                    <a:pt x="264" y="154"/>
                  </a:cubicBezTo>
                  <a:cubicBezTo>
                    <a:pt x="265" y="154"/>
                    <a:pt x="266" y="154"/>
                    <a:pt x="267" y="155"/>
                  </a:cubicBezTo>
                  <a:cubicBezTo>
                    <a:pt x="268" y="156"/>
                    <a:pt x="268" y="157"/>
                    <a:pt x="268" y="158"/>
                  </a:cubicBezTo>
                  <a:cubicBezTo>
                    <a:pt x="268" y="159"/>
                    <a:pt x="267" y="161"/>
                    <a:pt x="266" y="163"/>
                  </a:cubicBezTo>
                  <a:cubicBezTo>
                    <a:pt x="265" y="162"/>
                    <a:pt x="265" y="162"/>
                    <a:pt x="265" y="162"/>
                  </a:cubicBezTo>
                  <a:cubicBezTo>
                    <a:pt x="265" y="162"/>
                    <a:pt x="265" y="162"/>
                    <a:pt x="265" y="162"/>
                  </a:cubicBezTo>
                  <a:cubicBezTo>
                    <a:pt x="266" y="163"/>
                    <a:pt x="266" y="163"/>
                    <a:pt x="266" y="163"/>
                  </a:cubicBezTo>
                  <a:cubicBezTo>
                    <a:pt x="263" y="166"/>
                    <a:pt x="261" y="168"/>
                    <a:pt x="259" y="170"/>
                  </a:cubicBezTo>
                  <a:cubicBezTo>
                    <a:pt x="257" y="171"/>
                    <a:pt x="255" y="172"/>
                    <a:pt x="253" y="172"/>
                  </a:cubicBezTo>
                  <a:cubicBezTo>
                    <a:pt x="252" y="172"/>
                    <a:pt x="251" y="172"/>
                    <a:pt x="249" y="171"/>
                  </a:cubicBezTo>
                  <a:cubicBezTo>
                    <a:pt x="248" y="171"/>
                    <a:pt x="248" y="171"/>
                    <a:pt x="247" y="171"/>
                  </a:cubicBezTo>
                  <a:cubicBezTo>
                    <a:pt x="245" y="171"/>
                    <a:pt x="244" y="172"/>
                    <a:pt x="243" y="172"/>
                  </a:cubicBezTo>
                  <a:cubicBezTo>
                    <a:pt x="242" y="172"/>
                    <a:pt x="242" y="173"/>
                    <a:pt x="242" y="173"/>
                  </a:cubicBezTo>
                  <a:cubicBezTo>
                    <a:pt x="242" y="173"/>
                    <a:pt x="242" y="174"/>
                    <a:pt x="243" y="174"/>
                  </a:cubicBezTo>
                  <a:cubicBezTo>
                    <a:pt x="243" y="174"/>
                    <a:pt x="243" y="174"/>
                    <a:pt x="243" y="174"/>
                  </a:cubicBezTo>
                  <a:cubicBezTo>
                    <a:pt x="243" y="174"/>
                    <a:pt x="243" y="174"/>
                    <a:pt x="243" y="174"/>
                  </a:cubicBezTo>
                  <a:cubicBezTo>
                    <a:pt x="243" y="175"/>
                    <a:pt x="244" y="175"/>
                    <a:pt x="244" y="176"/>
                  </a:cubicBezTo>
                  <a:cubicBezTo>
                    <a:pt x="245" y="176"/>
                    <a:pt x="245" y="177"/>
                    <a:pt x="245" y="178"/>
                  </a:cubicBezTo>
                  <a:cubicBezTo>
                    <a:pt x="245" y="178"/>
                    <a:pt x="245" y="179"/>
                    <a:pt x="245" y="179"/>
                  </a:cubicBezTo>
                  <a:cubicBezTo>
                    <a:pt x="244" y="180"/>
                    <a:pt x="244" y="180"/>
                    <a:pt x="243" y="180"/>
                  </a:cubicBezTo>
                  <a:cubicBezTo>
                    <a:pt x="242" y="181"/>
                    <a:pt x="241" y="182"/>
                    <a:pt x="239" y="182"/>
                  </a:cubicBezTo>
                  <a:cubicBezTo>
                    <a:pt x="239" y="182"/>
                    <a:pt x="239" y="182"/>
                    <a:pt x="239" y="182"/>
                  </a:cubicBezTo>
                  <a:cubicBezTo>
                    <a:pt x="234" y="183"/>
                    <a:pt x="231" y="186"/>
                    <a:pt x="228" y="188"/>
                  </a:cubicBezTo>
                  <a:cubicBezTo>
                    <a:pt x="227" y="188"/>
                    <a:pt x="226" y="188"/>
                    <a:pt x="225" y="188"/>
                  </a:cubicBezTo>
                  <a:cubicBezTo>
                    <a:pt x="224" y="188"/>
                    <a:pt x="224" y="188"/>
                    <a:pt x="224" y="188"/>
                  </a:cubicBezTo>
                  <a:cubicBezTo>
                    <a:pt x="224" y="188"/>
                    <a:pt x="224" y="188"/>
                    <a:pt x="224" y="188"/>
                  </a:cubicBezTo>
                  <a:cubicBezTo>
                    <a:pt x="223" y="188"/>
                    <a:pt x="223" y="188"/>
                    <a:pt x="223" y="188"/>
                  </a:cubicBezTo>
                  <a:cubicBezTo>
                    <a:pt x="223" y="187"/>
                    <a:pt x="223" y="187"/>
                    <a:pt x="223" y="187"/>
                  </a:cubicBezTo>
                  <a:cubicBezTo>
                    <a:pt x="223" y="187"/>
                    <a:pt x="223" y="186"/>
                    <a:pt x="223" y="186"/>
                  </a:cubicBezTo>
                  <a:cubicBezTo>
                    <a:pt x="224" y="185"/>
                    <a:pt x="224" y="185"/>
                    <a:pt x="224" y="185"/>
                  </a:cubicBezTo>
                  <a:cubicBezTo>
                    <a:pt x="225" y="184"/>
                    <a:pt x="225" y="183"/>
                    <a:pt x="226" y="183"/>
                  </a:cubicBezTo>
                  <a:cubicBezTo>
                    <a:pt x="228" y="181"/>
                    <a:pt x="230" y="179"/>
                    <a:pt x="231" y="177"/>
                  </a:cubicBezTo>
                  <a:cubicBezTo>
                    <a:pt x="232" y="176"/>
                    <a:pt x="232" y="175"/>
                    <a:pt x="232" y="175"/>
                  </a:cubicBezTo>
                  <a:cubicBezTo>
                    <a:pt x="232" y="174"/>
                    <a:pt x="232" y="174"/>
                    <a:pt x="232" y="174"/>
                  </a:cubicBezTo>
                  <a:cubicBezTo>
                    <a:pt x="231" y="174"/>
                    <a:pt x="231" y="174"/>
                    <a:pt x="230" y="174"/>
                  </a:cubicBezTo>
                  <a:cubicBezTo>
                    <a:pt x="229" y="174"/>
                    <a:pt x="227" y="175"/>
                    <a:pt x="226" y="176"/>
                  </a:cubicBezTo>
                  <a:cubicBezTo>
                    <a:pt x="224" y="177"/>
                    <a:pt x="222" y="178"/>
                    <a:pt x="221" y="180"/>
                  </a:cubicBezTo>
                  <a:cubicBezTo>
                    <a:pt x="220" y="180"/>
                    <a:pt x="220" y="181"/>
                    <a:pt x="220" y="182"/>
                  </a:cubicBezTo>
                  <a:cubicBezTo>
                    <a:pt x="220" y="183"/>
                    <a:pt x="220" y="183"/>
                    <a:pt x="219" y="184"/>
                  </a:cubicBezTo>
                  <a:cubicBezTo>
                    <a:pt x="218" y="185"/>
                    <a:pt x="218" y="185"/>
                    <a:pt x="217" y="185"/>
                  </a:cubicBezTo>
                  <a:cubicBezTo>
                    <a:pt x="215" y="186"/>
                    <a:pt x="213" y="186"/>
                    <a:pt x="211" y="186"/>
                  </a:cubicBezTo>
                  <a:cubicBezTo>
                    <a:pt x="210" y="186"/>
                    <a:pt x="210" y="186"/>
                    <a:pt x="209" y="186"/>
                  </a:cubicBezTo>
                  <a:cubicBezTo>
                    <a:pt x="209" y="186"/>
                    <a:pt x="209" y="186"/>
                    <a:pt x="209" y="186"/>
                  </a:cubicBezTo>
                  <a:cubicBezTo>
                    <a:pt x="209" y="186"/>
                    <a:pt x="209" y="186"/>
                    <a:pt x="209" y="186"/>
                  </a:cubicBezTo>
                  <a:cubicBezTo>
                    <a:pt x="209" y="186"/>
                    <a:pt x="209" y="186"/>
                    <a:pt x="209" y="186"/>
                  </a:cubicBezTo>
                  <a:cubicBezTo>
                    <a:pt x="207" y="186"/>
                    <a:pt x="204" y="185"/>
                    <a:pt x="203" y="183"/>
                  </a:cubicBezTo>
                  <a:cubicBezTo>
                    <a:pt x="202" y="183"/>
                    <a:pt x="202" y="182"/>
                    <a:pt x="202" y="182"/>
                  </a:cubicBezTo>
                  <a:cubicBezTo>
                    <a:pt x="202" y="181"/>
                    <a:pt x="202" y="180"/>
                    <a:pt x="202" y="180"/>
                  </a:cubicBezTo>
                  <a:cubicBezTo>
                    <a:pt x="203" y="180"/>
                    <a:pt x="203" y="180"/>
                    <a:pt x="204" y="180"/>
                  </a:cubicBezTo>
                  <a:cubicBezTo>
                    <a:pt x="205" y="180"/>
                    <a:pt x="205" y="180"/>
                    <a:pt x="205" y="179"/>
                  </a:cubicBezTo>
                  <a:cubicBezTo>
                    <a:pt x="205" y="179"/>
                    <a:pt x="206" y="178"/>
                    <a:pt x="206" y="178"/>
                  </a:cubicBezTo>
                  <a:cubicBezTo>
                    <a:pt x="206" y="176"/>
                    <a:pt x="207" y="174"/>
                    <a:pt x="210" y="173"/>
                  </a:cubicBezTo>
                  <a:cubicBezTo>
                    <a:pt x="210" y="173"/>
                    <a:pt x="210" y="173"/>
                    <a:pt x="210" y="173"/>
                  </a:cubicBezTo>
                  <a:cubicBezTo>
                    <a:pt x="211" y="173"/>
                    <a:pt x="211" y="173"/>
                    <a:pt x="211" y="173"/>
                  </a:cubicBezTo>
                  <a:cubicBezTo>
                    <a:pt x="211" y="172"/>
                    <a:pt x="211" y="172"/>
                    <a:pt x="211" y="172"/>
                  </a:cubicBezTo>
                  <a:cubicBezTo>
                    <a:pt x="212" y="172"/>
                    <a:pt x="211" y="171"/>
                    <a:pt x="211" y="171"/>
                  </a:cubicBezTo>
                  <a:cubicBezTo>
                    <a:pt x="210" y="170"/>
                    <a:pt x="210" y="169"/>
                    <a:pt x="210" y="168"/>
                  </a:cubicBezTo>
                  <a:cubicBezTo>
                    <a:pt x="210" y="167"/>
                    <a:pt x="210" y="167"/>
                    <a:pt x="210" y="167"/>
                  </a:cubicBezTo>
                  <a:cubicBezTo>
                    <a:pt x="211" y="166"/>
                    <a:pt x="211" y="166"/>
                    <a:pt x="212" y="166"/>
                  </a:cubicBezTo>
                  <a:cubicBezTo>
                    <a:pt x="212" y="165"/>
                    <a:pt x="213" y="165"/>
                    <a:pt x="213" y="165"/>
                  </a:cubicBezTo>
                  <a:cubicBezTo>
                    <a:pt x="215" y="165"/>
                    <a:pt x="218" y="166"/>
                    <a:pt x="220" y="166"/>
                  </a:cubicBezTo>
                  <a:cubicBezTo>
                    <a:pt x="221" y="166"/>
                    <a:pt x="222" y="166"/>
                    <a:pt x="222" y="166"/>
                  </a:cubicBezTo>
                  <a:cubicBezTo>
                    <a:pt x="222" y="166"/>
                    <a:pt x="222" y="166"/>
                    <a:pt x="222" y="165"/>
                  </a:cubicBezTo>
                  <a:cubicBezTo>
                    <a:pt x="222" y="165"/>
                    <a:pt x="222" y="165"/>
                    <a:pt x="222" y="165"/>
                  </a:cubicBezTo>
                  <a:cubicBezTo>
                    <a:pt x="222" y="165"/>
                    <a:pt x="222" y="164"/>
                    <a:pt x="222" y="164"/>
                  </a:cubicBezTo>
                  <a:cubicBezTo>
                    <a:pt x="221" y="163"/>
                    <a:pt x="220" y="163"/>
                    <a:pt x="219" y="162"/>
                  </a:cubicBezTo>
                  <a:cubicBezTo>
                    <a:pt x="217" y="161"/>
                    <a:pt x="215" y="161"/>
                    <a:pt x="213" y="161"/>
                  </a:cubicBezTo>
                  <a:cubicBezTo>
                    <a:pt x="211" y="161"/>
                    <a:pt x="210" y="161"/>
                    <a:pt x="210" y="161"/>
                  </a:cubicBezTo>
                  <a:cubicBezTo>
                    <a:pt x="210" y="161"/>
                    <a:pt x="210" y="161"/>
                    <a:pt x="210" y="161"/>
                  </a:cubicBezTo>
                  <a:cubicBezTo>
                    <a:pt x="207" y="163"/>
                    <a:pt x="202" y="167"/>
                    <a:pt x="195" y="167"/>
                  </a:cubicBezTo>
                  <a:cubicBezTo>
                    <a:pt x="192" y="167"/>
                    <a:pt x="190" y="166"/>
                    <a:pt x="187" y="165"/>
                  </a:cubicBezTo>
                  <a:cubicBezTo>
                    <a:pt x="186" y="165"/>
                    <a:pt x="186" y="165"/>
                    <a:pt x="186" y="165"/>
                  </a:cubicBezTo>
                  <a:cubicBezTo>
                    <a:pt x="186" y="164"/>
                    <a:pt x="186" y="164"/>
                    <a:pt x="186" y="164"/>
                  </a:cubicBezTo>
                  <a:lnTo>
                    <a:pt x="186"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BC1EB"/>
                </a:solidFill>
                <a:latin typeface="Source Sans Pro" charset="0"/>
              </a:endParaRPr>
            </a:p>
          </p:txBody>
        </p:sp>
        <p:sp>
          <p:nvSpPr>
            <p:cNvPr id="166" name="Freeform 150"/>
            <p:cNvSpPr>
              <a:spLocks/>
            </p:cNvSpPr>
            <p:nvPr/>
          </p:nvSpPr>
          <p:spPr bwMode="auto">
            <a:xfrm>
              <a:off x="3795713" y="5649913"/>
              <a:ext cx="312738" cy="188913"/>
            </a:xfrm>
            <a:custGeom>
              <a:avLst/>
              <a:gdLst>
                <a:gd name="T0" fmla="*/ 4 w 59"/>
                <a:gd name="T1" fmla="*/ 6 h 36"/>
                <a:gd name="T2" fmla="*/ 5 w 59"/>
                <a:gd name="T3" fmla="*/ 8 h 36"/>
                <a:gd name="T4" fmla="*/ 7 w 59"/>
                <a:gd name="T5" fmla="*/ 9 h 36"/>
                <a:gd name="T6" fmla="*/ 8 w 59"/>
                <a:gd name="T7" fmla="*/ 9 h 36"/>
                <a:gd name="T8" fmla="*/ 9 w 59"/>
                <a:gd name="T9" fmla="*/ 9 h 36"/>
                <a:gd name="T10" fmla="*/ 11 w 59"/>
                <a:gd name="T11" fmla="*/ 9 h 36"/>
                <a:gd name="T12" fmla="*/ 12 w 59"/>
                <a:gd name="T13" fmla="*/ 11 h 36"/>
                <a:gd name="T14" fmla="*/ 15 w 59"/>
                <a:gd name="T15" fmla="*/ 14 h 36"/>
                <a:gd name="T16" fmla="*/ 16 w 59"/>
                <a:gd name="T17" fmla="*/ 15 h 36"/>
                <a:gd name="T18" fmla="*/ 20 w 59"/>
                <a:gd name="T19" fmla="*/ 17 h 36"/>
                <a:gd name="T20" fmla="*/ 22 w 59"/>
                <a:gd name="T21" fmla="*/ 19 h 36"/>
                <a:gd name="T22" fmla="*/ 23 w 59"/>
                <a:gd name="T23" fmla="*/ 20 h 36"/>
                <a:gd name="T24" fmla="*/ 28 w 59"/>
                <a:gd name="T25" fmla="*/ 22 h 36"/>
                <a:gd name="T26" fmla="*/ 30 w 59"/>
                <a:gd name="T27" fmla="*/ 26 h 36"/>
                <a:gd name="T28" fmla="*/ 32 w 59"/>
                <a:gd name="T29" fmla="*/ 27 h 36"/>
                <a:gd name="T30" fmla="*/ 34 w 59"/>
                <a:gd name="T31" fmla="*/ 27 h 36"/>
                <a:gd name="T32" fmla="*/ 36 w 59"/>
                <a:gd name="T33" fmla="*/ 28 h 36"/>
                <a:gd name="T34" fmla="*/ 36 w 59"/>
                <a:gd name="T35" fmla="*/ 29 h 36"/>
                <a:gd name="T36" fmla="*/ 37 w 59"/>
                <a:gd name="T37" fmla="*/ 30 h 36"/>
                <a:gd name="T38" fmla="*/ 38 w 59"/>
                <a:gd name="T39" fmla="*/ 32 h 36"/>
                <a:gd name="T40" fmla="*/ 41 w 59"/>
                <a:gd name="T41" fmla="*/ 35 h 36"/>
                <a:gd name="T42" fmla="*/ 51 w 59"/>
                <a:gd name="T43" fmla="*/ 36 h 36"/>
                <a:gd name="T44" fmla="*/ 51 w 59"/>
                <a:gd name="T45" fmla="*/ 36 h 36"/>
                <a:gd name="T46" fmla="*/ 55 w 59"/>
                <a:gd name="T47" fmla="*/ 35 h 36"/>
                <a:gd name="T48" fmla="*/ 57 w 59"/>
                <a:gd name="T49" fmla="*/ 35 h 36"/>
                <a:gd name="T50" fmla="*/ 58 w 59"/>
                <a:gd name="T51" fmla="*/ 31 h 36"/>
                <a:gd name="T52" fmla="*/ 58 w 59"/>
                <a:gd name="T53" fmla="*/ 31 h 36"/>
                <a:gd name="T54" fmla="*/ 59 w 59"/>
                <a:gd name="T55" fmla="*/ 30 h 36"/>
                <a:gd name="T56" fmla="*/ 58 w 59"/>
                <a:gd name="T57" fmla="*/ 30 h 36"/>
                <a:gd name="T58" fmla="*/ 57 w 59"/>
                <a:gd name="T59" fmla="*/ 30 h 36"/>
                <a:gd name="T60" fmla="*/ 52 w 59"/>
                <a:gd name="T61" fmla="*/ 27 h 36"/>
                <a:gd name="T62" fmla="*/ 47 w 59"/>
                <a:gd name="T63" fmla="*/ 25 h 36"/>
                <a:gd name="T64" fmla="*/ 41 w 59"/>
                <a:gd name="T65" fmla="*/ 23 h 36"/>
                <a:gd name="T66" fmla="*/ 38 w 59"/>
                <a:gd name="T67" fmla="*/ 21 h 36"/>
                <a:gd name="T68" fmla="*/ 29 w 59"/>
                <a:gd name="T69" fmla="*/ 8 h 36"/>
                <a:gd name="T70" fmla="*/ 26 w 59"/>
                <a:gd name="T71" fmla="*/ 7 h 36"/>
                <a:gd name="T72" fmla="*/ 26 w 59"/>
                <a:gd name="T73" fmla="*/ 7 h 36"/>
                <a:gd name="T74" fmla="*/ 26 w 59"/>
                <a:gd name="T75" fmla="*/ 7 h 36"/>
                <a:gd name="T76" fmla="*/ 23 w 59"/>
                <a:gd name="T77" fmla="*/ 7 h 36"/>
                <a:gd name="T78" fmla="*/ 11 w 59"/>
                <a:gd name="T79" fmla="*/ 3 h 36"/>
                <a:gd name="T80" fmla="*/ 4 w 59"/>
                <a:gd name="T81" fmla="*/ 0 h 36"/>
                <a:gd name="T82" fmla="*/ 0 w 59"/>
                <a:gd name="T83" fmla="*/ 2 h 36"/>
                <a:gd name="T84" fmla="*/ 0 w 59"/>
                <a:gd name="T85" fmla="*/ 2 h 36"/>
                <a:gd name="T86" fmla="*/ 0 w 59"/>
                <a:gd name="T87" fmla="*/ 2 h 36"/>
                <a:gd name="T88" fmla="*/ 3 w 59"/>
                <a:gd name="T89" fmla="*/ 4 h 36"/>
                <a:gd name="T90" fmla="*/ 4 w 59"/>
                <a:gd name="T91" fmla="*/ 6 h 36"/>
                <a:gd name="T92" fmla="*/ 4 w 59"/>
                <a:gd name="T9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 h="36">
                  <a:moveTo>
                    <a:pt x="4" y="6"/>
                  </a:moveTo>
                  <a:cubicBezTo>
                    <a:pt x="4" y="7"/>
                    <a:pt x="4" y="8"/>
                    <a:pt x="5" y="8"/>
                  </a:cubicBezTo>
                  <a:cubicBezTo>
                    <a:pt x="5" y="8"/>
                    <a:pt x="6" y="9"/>
                    <a:pt x="7" y="9"/>
                  </a:cubicBezTo>
                  <a:cubicBezTo>
                    <a:pt x="8" y="9"/>
                    <a:pt x="8" y="9"/>
                    <a:pt x="8" y="9"/>
                  </a:cubicBezTo>
                  <a:cubicBezTo>
                    <a:pt x="9" y="9"/>
                    <a:pt x="9" y="9"/>
                    <a:pt x="9" y="9"/>
                  </a:cubicBezTo>
                  <a:cubicBezTo>
                    <a:pt x="9" y="9"/>
                    <a:pt x="10" y="9"/>
                    <a:pt x="11" y="9"/>
                  </a:cubicBezTo>
                  <a:cubicBezTo>
                    <a:pt x="11" y="10"/>
                    <a:pt x="12" y="10"/>
                    <a:pt x="12" y="11"/>
                  </a:cubicBezTo>
                  <a:cubicBezTo>
                    <a:pt x="13" y="12"/>
                    <a:pt x="14" y="13"/>
                    <a:pt x="15" y="14"/>
                  </a:cubicBezTo>
                  <a:cubicBezTo>
                    <a:pt x="15" y="14"/>
                    <a:pt x="16" y="15"/>
                    <a:pt x="16" y="15"/>
                  </a:cubicBezTo>
                  <a:cubicBezTo>
                    <a:pt x="18" y="15"/>
                    <a:pt x="19" y="16"/>
                    <a:pt x="20" y="17"/>
                  </a:cubicBezTo>
                  <a:cubicBezTo>
                    <a:pt x="20" y="18"/>
                    <a:pt x="21" y="18"/>
                    <a:pt x="22" y="19"/>
                  </a:cubicBezTo>
                  <a:cubicBezTo>
                    <a:pt x="22" y="19"/>
                    <a:pt x="23" y="20"/>
                    <a:pt x="23" y="20"/>
                  </a:cubicBezTo>
                  <a:cubicBezTo>
                    <a:pt x="26" y="20"/>
                    <a:pt x="27" y="21"/>
                    <a:pt x="28" y="22"/>
                  </a:cubicBezTo>
                  <a:cubicBezTo>
                    <a:pt x="29" y="24"/>
                    <a:pt x="30" y="25"/>
                    <a:pt x="30" y="26"/>
                  </a:cubicBezTo>
                  <a:cubicBezTo>
                    <a:pt x="31" y="27"/>
                    <a:pt x="31" y="27"/>
                    <a:pt x="32" y="27"/>
                  </a:cubicBezTo>
                  <a:cubicBezTo>
                    <a:pt x="33" y="27"/>
                    <a:pt x="33" y="27"/>
                    <a:pt x="34" y="27"/>
                  </a:cubicBezTo>
                  <a:cubicBezTo>
                    <a:pt x="35" y="27"/>
                    <a:pt x="35" y="27"/>
                    <a:pt x="36" y="28"/>
                  </a:cubicBezTo>
                  <a:cubicBezTo>
                    <a:pt x="36" y="28"/>
                    <a:pt x="36" y="29"/>
                    <a:pt x="36" y="29"/>
                  </a:cubicBezTo>
                  <a:cubicBezTo>
                    <a:pt x="36" y="30"/>
                    <a:pt x="36" y="30"/>
                    <a:pt x="37" y="30"/>
                  </a:cubicBezTo>
                  <a:cubicBezTo>
                    <a:pt x="37" y="31"/>
                    <a:pt x="37" y="31"/>
                    <a:pt x="38" y="32"/>
                  </a:cubicBezTo>
                  <a:cubicBezTo>
                    <a:pt x="39" y="32"/>
                    <a:pt x="40" y="33"/>
                    <a:pt x="41" y="35"/>
                  </a:cubicBezTo>
                  <a:cubicBezTo>
                    <a:pt x="45" y="35"/>
                    <a:pt x="48" y="36"/>
                    <a:pt x="51" y="36"/>
                  </a:cubicBezTo>
                  <a:cubicBezTo>
                    <a:pt x="51" y="36"/>
                    <a:pt x="51" y="36"/>
                    <a:pt x="51" y="36"/>
                  </a:cubicBezTo>
                  <a:cubicBezTo>
                    <a:pt x="53" y="36"/>
                    <a:pt x="54" y="36"/>
                    <a:pt x="55" y="35"/>
                  </a:cubicBezTo>
                  <a:cubicBezTo>
                    <a:pt x="56" y="35"/>
                    <a:pt x="56" y="35"/>
                    <a:pt x="57" y="35"/>
                  </a:cubicBezTo>
                  <a:cubicBezTo>
                    <a:pt x="57" y="33"/>
                    <a:pt x="58" y="32"/>
                    <a:pt x="58" y="31"/>
                  </a:cubicBezTo>
                  <a:cubicBezTo>
                    <a:pt x="58" y="31"/>
                    <a:pt x="58" y="31"/>
                    <a:pt x="58" y="31"/>
                  </a:cubicBezTo>
                  <a:cubicBezTo>
                    <a:pt x="59" y="30"/>
                    <a:pt x="59" y="30"/>
                    <a:pt x="59" y="30"/>
                  </a:cubicBezTo>
                  <a:cubicBezTo>
                    <a:pt x="58" y="30"/>
                    <a:pt x="58" y="30"/>
                    <a:pt x="58" y="30"/>
                  </a:cubicBezTo>
                  <a:cubicBezTo>
                    <a:pt x="58" y="30"/>
                    <a:pt x="58" y="30"/>
                    <a:pt x="57" y="30"/>
                  </a:cubicBezTo>
                  <a:cubicBezTo>
                    <a:pt x="55" y="30"/>
                    <a:pt x="53" y="29"/>
                    <a:pt x="52" y="27"/>
                  </a:cubicBezTo>
                  <a:cubicBezTo>
                    <a:pt x="51" y="26"/>
                    <a:pt x="49" y="26"/>
                    <a:pt x="47" y="25"/>
                  </a:cubicBezTo>
                  <a:cubicBezTo>
                    <a:pt x="45" y="24"/>
                    <a:pt x="43" y="24"/>
                    <a:pt x="41" y="23"/>
                  </a:cubicBezTo>
                  <a:cubicBezTo>
                    <a:pt x="40" y="23"/>
                    <a:pt x="39" y="22"/>
                    <a:pt x="38" y="21"/>
                  </a:cubicBezTo>
                  <a:cubicBezTo>
                    <a:pt x="38" y="19"/>
                    <a:pt x="33" y="12"/>
                    <a:pt x="29" y="8"/>
                  </a:cubicBezTo>
                  <a:cubicBezTo>
                    <a:pt x="28" y="7"/>
                    <a:pt x="27" y="7"/>
                    <a:pt x="26" y="7"/>
                  </a:cubicBezTo>
                  <a:cubicBezTo>
                    <a:pt x="26" y="7"/>
                    <a:pt x="26" y="7"/>
                    <a:pt x="26" y="7"/>
                  </a:cubicBezTo>
                  <a:cubicBezTo>
                    <a:pt x="26" y="7"/>
                    <a:pt x="26" y="7"/>
                    <a:pt x="26" y="7"/>
                  </a:cubicBezTo>
                  <a:cubicBezTo>
                    <a:pt x="25" y="7"/>
                    <a:pt x="24" y="7"/>
                    <a:pt x="23" y="7"/>
                  </a:cubicBezTo>
                  <a:cubicBezTo>
                    <a:pt x="19" y="7"/>
                    <a:pt x="15" y="6"/>
                    <a:pt x="11" y="3"/>
                  </a:cubicBezTo>
                  <a:cubicBezTo>
                    <a:pt x="8" y="1"/>
                    <a:pt x="6" y="0"/>
                    <a:pt x="4" y="0"/>
                  </a:cubicBezTo>
                  <a:cubicBezTo>
                    <a:pt x="3" y="0"/>
                    <a:pt x="1" y="1"/>
                    <a:pt x="0" y="2"/>
                  </a:cubicBezTo>
                  <a:cubicBezTo>
                    <a:pt x="0" y="2"/>
                    <a:pt x="0" y="2"/>
                    <a:pt x="0" y="2"/>
                  </a:cubicBezTo>
                  <a:cubicBezTo>
                    <a:pt x="0" y="2"/>
                    <a:pt x="0" y="2"/>
                    <a:pt x="0" y="2"/>
                  </a:cubicBezTo>
                  <a:cubicBezTo>
                    <a:pt x="1" y="3"/>
                    <a:pt x="2" y="3"/>
                    <a:pt x="3" y="4"/>
                  </a:cubicBezTo>
                  <a:cubicBezTo>
                    <a:pt x="3" y="4"/>
                    <a:pt x="4" y="5"/>
                    <a:pt x="4" y="6"/>
                  </a:cubicBezTo>
                  <a:cubicBezTo>
                    <a:pt x="4" y="6"/>
                    <a:pt x="4"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7" name="Freeform 151"/>
            <p:cNvSpPr>
              <a:spLocks/>
            </p:cNvSpPr>
            <p:nvPr/>
          </p:nvSpPr>
          <p:spPr bwMode="auto">
            <a:xfrm>
              <a:off x="4017963" y="5764213"/>
              <a:ext cx="3460750" cy="1676400"/>
            </a:xfrm>
            <a:custGeom>
              <a:avLst/>
              <a:gdLst>
                <a:gd name="T0" fmla="*/ 72 w 651"/>
                <a:gd name="T1" fmla="*/ 209 h 320"/>
                <a:gd name="T2" fmla="*/ 184 w 651"/>
                <a:gd name="T3" fmla="*/ 242 h 320"/>
                <a:gd name="T4" fmla="*/ 243 w 651"/>
                <a:gd name="T5" fmla="*/ 271 h 320"/>
                <a:gd name="T6" fmla="*/ 289 w 651"/>
                <a:gd name="T7" fmla="*/ 303 h 320"/>
                <a:gd name="T8" fmla="*/ 306 w 651"/>
                <a:gd name="T9" fmla="*/ 309 h 320"/>
                <a:gd name="T10" fmla="*/ 308 w 651"/>
                <a:gd name="T11" fmla="*/ 285 h 320"/>
                <a:gd name="T12" fmla="*/ 340 w 651"/>
                <a:gd name="T13" fmla="*/ 264 h 320"/>
                <a:gd name="T14" fmla="*/ 359 w 651"/>
                <a:gd name="T15" fmla="*/ 261 h 320"/>
                <a:gd name="T16" fmla="*/ 386 w 651"/>
                <a:gd name="T17" fmla="*/ 268 h 320"/>
                <a:gd name="T18" fmla="*/ 394 w 651"/>
                <a:gd name="T19" fmla="*/ 260 h 320"/>
                <a:gd name="T20" fmla="*/ 418 w 651"/>
                <a:gd name="T21" fmla="*/ 256 h 320"/>
                <a:gd name="T22" fmla="*/ 467 w 651"/>
                <a:gd name="T23" fmla="*/ 264 h 320"/>
                <a:gd name="T24" fmla="*/ 490 w 651"/>
                <a:gd name="T25" fmla="*/ 317 h 320"/>
                <a:gd name="T26" fmla="*/ 486 w 651"/>
                <a:gd name="T27" fmla="*/ 250 h 320"/>
                <a:gd name="T28" fmla="*/ 538 w 651"/>
                <a:gd name="T29" fmla="*/ 200 h 320"/>
                <a:gd name="T30" fmla="*/ 554 w 651"/>
                <a:gd name="T31" fmla="*/ 185 h 320"/>
                <a:gd name="T32" fmla="*/ 544 w 651"/>
                <a:gd name="T33" fmla="*/ 165 h 320"/>
                <a:gd name="T34" fmla="*/ 549 w 651"/>
                <a:gd name="T35" fmla="*/ 136 h 320"/>
                <a:gd name="T36" fmla="*/ 554 w 651"/>
                <a:gd name="T37" fmla="*/ 140 h 320"/>
                <a:gd name="T38" fmla="*/ 576 w 651"/>
                <a:gd name="T39" fmla="*/ 121 h 320"/>
                <a:gd name="T40" fmla="*/ 594 w 651"/>
                <a:gd name="T41" fmla="*/ 110 h 320"/>
                <a:gd name="T42" fmla="*/ 606 w 651"/>
                <a:gd name="T43" fmla="*/ 95 h 320"/>
                <a:gd name="T44" fmla="*/ 632 w 651"/>
                <a:gd name="T45" fmla="*/ 67 h 320"/>
                <a:gd name="T46" fmla="*/ 645 w 651"/>
                <a:gd name="T47" fmla="*/ 52 h 320"/>
                <a:gd name="T48" fmla="*/ 642 w 651"/>
                <a:gd name="T49" fmla="*/ 32 h 320"/>
                <a:gd name="T50" fmla="*/ 639 w 651"/>
                <a:gd name="T51" fmla="*/ 30 h 320"/>
                <a:gd name="T52" fmla="*/ 626 w 651"/>
                <a:gd name="T53" fmla="*/ 27 h 320"/>
                <a:gd name="T54" fmla="*/ 622 w 651"/>
                <a:gd name="T55" fmla="*/ 31 h 320"/>
                <a:gd name="T56" fmla="*/ 614 w 651"/>
                <a:gd name="T57" fmla="*/ 49 h 320"/>
                <a:gd name="T58" fmla="*/ 610 w 651"/>
                <a:gd name="T59" fmla="*/ 54 h 320"/>
                <a:gd name="T60" fmla="*/ 600 w 651"/>
                <a:gd name="T61" fmla="*/ 63 h 320"/>
                <a:gd name="T62" fmla="*/ 557 w 651"/>
                <a:gd name="T63" fmla="*/ 65 h 320"/>
                <a:gd name="T64" fmla="*/ 547 w 651"/>
                <a:gd name="T65" fmla="*/ 73 h 320"/>
                <a:gd name="T66" fmla="*/ 517 w 651"/>
                <a:gd name="T67" fmla="*/ 90 h 320"/>
                <a:gd name="T68" fmla="*/ 514 w 651"/>
                <a:gd name="T69" fmla="*/ 94 h 320"/>
                <a:gd name="T70" fmla="*/ 476 w 651"/>
                <a:gd name="T71" fmla="*/ 100 h 320"/>
                <a:gd name="T72" fmla="*/ 474 w 651"/>
                <a:gd name="T73" fmla="*/ 92 h 320"/>
                <a:gd name="T74" fmla="*/ 463 w 651"/>
                <a:gd name="T75" fmla="*/ 59 h 320"/>
                <a:gd name="T76" fmla="*/ 414 w 651"/>
                <a:gd name="T77" fmla="*/ 84 h 320"/>
                <a:gd name="T78" fmla="*/ 458 w 651"/>
                <a:gd name="T79" fmla="*/ 44 h 320"/>
                <a:gd name="T80" fmla="*/ 432 w 651"/>
                <a:gd name="T81" fmla="*/ 40 h 320"/>
                <a:gd name="T82" fmla="*/ 408 w 651"/>
                <a:gd name="T83" fmla="*/ 29 h 320"/>
                <a:gd name="T84" fmla="*/ 367 w 651"/>
                <a:gd name="T85" fmla="*/ 33 h 320"/>
                <a:gd name="T86" fmla="*/ 383 w 651"/>
                <a:gd name="T87" fmla="*/ 17 h 320"/>
                <a:gd name="T88" fmla="*/ 379 w 651"/>
                <a:gd name="T89" fmla="*/ 19 h 320"/>
                <a:gd name="T90" fmla="*/ 372 w 651"/>
                <a:gd name="T91" fmla="*/ 18 h 320"/>
                <a:gd name="T92" fmla="*/ 368 w 651"/>
                <a:gd name="T93" fmla="*/ 15 h 320"/>
                <a:gd name="T94" fmla="*/ 365 w 651"/>
                <a:gd name="T95" fmla="*/ 15 h 320"/>
                <a:gd name="T96" fmla="*/ 359 w 651"/>
                <a:gd name="T97" fmla="*/ 11 h 320"/>
                <a:gd name="T98" fmla="*/ 355 w 651"/>
                <a:gd name="T99" fmla="*/ 10 h 320"/>
                <a:gd name="T100" fmla="*/ 349 w 651"/>
                <a:gd name="T101" fmla="*/ 12 h 320"/>
                <a:gd name="T102" fmla="*/ 339 w 651"/>
                <a:gd name="T103" fmla="*/ 8 h 320"/>
                <a:gd name="T104" fmla="*/ 337 w 651"/>
                <a:gd name="T105" fmla="*/ 4 h 320"/>
                <a:gd name="T106" fmla="*/ 336 w 651"/>
                <a:gd name="T107" fmla="*/ 0 h 320"/>
                <a:gd name="T108" fmla="*/ 334 w 651"/>
                <a:gd name="T109" fmla="*/ 1 h 320"/>
                <a:gd name="T110" fmla="*/ 333 w 651"/>
                <a:gd name="T111" fmla="*/ 5 h 320"/>
                <a:gd name="T112" fmla="*/ 21 w 651"/>
                <a:gd name="T113" fmla="*/ 32 h 320"/>
                <a:gd name="T114" fmla="*/ 12 w 651"/>
                <a:gd name="T115" fmla="*/ 15 h 320"/>
                <a:gd name="T116" fmla="*/ 8 w 651"/>
                <a:gd name="T117" fmla="*/ 36 h 320"/>
                <a:gd name="T118" fmla="*/ 6 w 651"/>
                <a:gd name="T119" fmla="*/ 82 h 320"/>
                <a:gd name="T120" fmla="*/ 23 w 651"/>
                <a:gd name="T121" fmla="*/ 15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1" h="320">
                  <a:moveTo>
                    <a:pt x="32" y="179"/>
                  </a:moveTo>
                  <a:cubicBezTo>
                    <a:pt x="32" y="181"/>
                    <a:pt x="37" y="185"/>
                    <a:pt x="42" y="190"/>
                  </a:cubicBezTo>
                  <a:cubicBezTo>
                    <a:pt x="43" y="191"/>
                    <a:pt x="43" y="191"/>
                    <a:pt x="43" y="191"/>
                  </a:cubicBezTo>
                  <a:cubicBezTo>
                    <a:pt x="47" y="194"/>
                    <a:pt x="47" y="197"/>
                    <a:pt x="47" y="199"/>
                  </a:cubicBezTo>
                  <a:cubicBezTo>
                    <a:pt x="47" y="201"/>
                    <a:pt x="47" y="201"/>
                    <a:pt x="48" y="201"/>
                  </a:cubicBezTo>
                  <a:cubicBezTo>
                    <a:pt x="54" y="201"/>
                    <a:pt x="59" y="204"/>
                    <a:pt x="63" y="207"/>
                  </a:cubicBezTo>
                  <a:cubicBezTo>
                    <a:pt x="66" y="209"/>
                    <a:pt x="68" y="209"/>
                    <a:pt x="69" y="209"/>
                  </a:cubicBezTo>
                  <a:cubicBezTo>
                    <a:pt x="70" y="209"/>
                    <a:pt x="71" y="209"/>
                    <a:pt x="72" y="209"/>
                  </a:cubicBezTo>
                  <a:cubicBezTo>
                    <a:pt x="76" y="210"/>
                    <a:pt x="82" y="217"/>
                    <a:pt x="83" y="222"/>
                  </a:cubicBezTo>
                  <a:cubicBezTo>
                    <a:pt x="84" y="224"/>
                    <a:pt x="85" y="226"/>
                    <a:pt x="86" y="228"/>
                  </a:cubicBezTo>
                  <a:cubicBezTo>
                    <a:pt x="111" y="225"/>
                    <a:pt x="111" y="225"/>
                    <a:pt x="111" y="225"/>
                  </a:cubicBezTo>
                  <a:cubicBezTo>
                    <a:pt x="112" y="225"/>
                    <a:pt x="112" y="225"/>
                    <a:pt x="112" y="225"/>
                  </a:cubicBezTo>
                  <a:cubicBezTo>
                    <a:pt x="112" y="225"/>
                    <a:pt x="118" y="229"/>
                    <a:pt x="122" y="231"/>
                  </a:cubicBezTo>
                  <a:cubicBezTo>
                    <a:pt x="123" y="231"/>
                    <a:pt x="123" y="232"/>
                    <a:pt x="124" y="232"/>
                  </a:cubicBezTo>
                  <a:cubicBezTo>
                    <a:pt x="128" y="233"/>
                    <a:pt x="150" y="241"/>
                    <a:pt x="153" y="242"/>
                  </a:cubicBezTo>
                  <a:cubicBezTo>
                    <a:pt x="184" y="242"/>
                    <a:pt x="184" y="242"/>
                    <a:pt x="184" y="242"/>
                  </a:cubicBezTo>
                  <a:cubicBezTo>
                    <a:pt x="188" y="237"/>
                    <a:pt x="188" y="237"/>
                    <a:pt x="188" y="237"/>
                  </a:cubicBezTo>
                  <a:cubicBezTo>
                    <a:pt x="206" y="237"/>
                    <a:pt x="206" y="237"/>
                    <a:pt x="206" y="237"/>
                  </a:cubicBezTo>
                  <a:cubicBezTo>
                    <a:pt x="207" y="237"/>
                    <a:pt x="207" y="237"/>
                    <a:pt x="207" y="237"/>
                  </a:cubicBezTo>
                  <a:cubicBezTo>
                    <a:pt x="212" y="242"/>
                    <a:pt x="218" y="248"/>
                    <a:pt x="219" y="248"/>
                  </a:cubicBezTo>
                  <a:cubicBezTo>
                    <a:pt x="221" y="249"/>
                    <a:pt x="227" y="254"/>
                    <a:pt x="227" y="258"/>
                  </a:cubicBezTo>
                  <a:cubicBezTo>
                    <a:pt x="227" y="261"/>
                    <a:pt x="228" y="263"/>
                    <a:pt x="231" y="264"/>
                  </a:cubicBezTo>
                  <a:cubicBezTo>
                    <a:pt x="231" y="265"/>
                    <a:pt x="233" y="266"/>
                    <a:pt x="234" y="267"/>
                  </a:cubicBezTo>
                  <a:cubicBezTo>
                    <a:pt x="237" y="268"/>
                    <a:pt x="241" y="271"/>
                    <a:pt x="243" y="271"/>
                  </a:cubicBezTo>
                  <a:cubicBezTo>
                    <a:pt x="243" y="271"/>
                    <a:pt x="244" y="270"/>
                    <a:pt x="244" y="269"/>
                  </a:cubicBezTo>
                  <a:cubicBezTo>
                    <a:pt x="246" y="266"/>
                    <a:pt x="248" y="261"/>
                    <a:pt x="252" y="261"/>
                  </a:cubicBezTo>
                  <a:cubicBezTo>
                    <a:pt x="257" y="261"/>
                    <a:pt x="271" y="265"/>
                    <a:pt x="273" y="273"/>
                  </a:cubicBezTo>
                  <a:cubicBezTo>
                    <a:pt x="275" y="280"/>
                    <a:pt x="281" y="286"/>
                    <a:pt x="283" y="287"/>
                  </a:cubicBezTo>
                  <a:cubicBezTo>
                    <a:pt x="285" y="289"/>
                    <a:pt x="285" y="291"/>
                    <a:pt x="285" y="293"/>
                  </a:cubicBezTo>
                  <a:cubicBezTo>
                    <a:pt x="285" y="294"/>
                    <a:pt x="286" y="295"/>
                    <a:pt x="286" y="296"/>
                  </a:cubicBezTo>
                  <a:cubicBezTo>
                    <a:pt x="287" y="297"/>
                    <a:pt x="287" y="299"/>
                    <a:pt x="288" y="300"/>
                  </a:cubicBezTo>
                  <a:cubicBezTo>
                    <a:pt x="288" y="301"/>
                    <a:pt x="288" y="303"/>
                    <a:pt x="289" y="303"/>
                  </a:cubicBezTo>
                  <a:cubicBezTo>
                    <a:pt x="289" y="303"/>
                    <a:pt x="289" y="303"/>
                    <a:pt x="289" y="303"/>
                  </a:cubicBezTo>
                  <a:cubicBezTo>
                    <a:pt x="289" y="303"/>
                    <a:pt x="291" y="303"/>
                    <a:pt x="294" y="305"/>
                  </a:cubicBezTo>
                  <a:cubicBezTo>
                    <a:pt x="297" y="306"/>
                    <a:pt x="302" y="308"/>
                    <a:pt x="304" y="308"/>
                  </a:cubicBezTo>
                  <a:cubicBezTo>
                    <a:pt x="304" y="308"/>
                    <a:pt x="304" y="308"/>
                    <a:pt x="304" y="308"/>
                  </a:cubicBezTo>
                  <a:cubicBezTo>
                    <a:pt x="304" y="308"/>
                    <a:pt x="304" y="308"/>
                    <a:pt x="304" y="308"/>
                  </a:cubicBezTo>
                  <a:cubicBezTo>
                    <a:pt x="304" y="308"/>
                    <a:pt x="304" y="308"/>
                    <a:pt x="304" y="308"/>
                  </a:cubicBezTo>
                  <a:cubicBezTo>
                    <a:pt x="305" y="308"/>
                    <a:pt x="305" y="308"/>
                    <a:pt x="305" y="308"/>
                  </a:cubicBezTo>
                  <a:cubicBezTo>
                    <a:pt x="305" y="308"/>
                    <a:pt x="305" y="308"/>
                    <a:pt x="306" y="309"/>
                  </a:cubicBezTo>
                  <a:cubicBezTo>
                    <a:pt x="306" y="309"/>
                    <a:pt x="306" y="309"/>
                    <a:pt x="306" y="309"/>
                  </a:cubicBezTo>
                  <a:cubicBezTo>
                    <a:pt x="307" y="309"/>
                    <a:pt x="307" y="309"/>
                    <a:pt x="308" y="309"/>
                  </a:cubicBezTo>
                  <a:cubicBezTo>
                    <a:pt x="308" y="309"/>
                    <a:pt x="308" y="309"/>
                    <a:pt x="308" y="309"/>
                  </a:cubicBezTo>
                  <a:cubicBezTo>
                    <a:pt x="308" y="306"/>
                    <a:pt x="306" y="305"/>
                    <a:pt x="305" y="303"/>
                  </a:cubicBezTo>
                  <a:cubicBezTo>
                    <a:pt x="304" y="301"/>
                    <a:pt x="303" y="300"/>
                    <a:pt x="303" y="299"/>
                  </a:cubicBezTo>
                  <a:cubicBezTo>
                    <a:pt x="303" y="298"/>
                    <a:pt x="304" y="297"/>
                    <a:pt x="305" y="296"/>
                  </a:cubicBezTo>
                  <a:cubicBezTo>
                    <a:pt x="308" y="293"/>
                    <a:pt x="308" y="292"/>
                    <a:pt x="307" y="289"/>
                  </a:cubicBezTo>
                  <a:cubicBezTo>
                    <a:pt x="307" y="288"/>
                    <a:pt x="306" y="286"/>
                    <a:pt x="308" y="285"/>
                  </a:cubicBezTo>
                  <a:cubicBezTo>
                    <a:pt x="309" y="285"/>
                    <a:pt x="310" y="284"/>
                    <a:pt x="310" y="284"/>
                  </a:cubicBezTo>
                  <a:cubicBezTo>
                    <a:pt x="313" y="282"/>
                    <a:pt x="316" y="281"/>
                    <a:pt x="316" y="279"/>
                  </a:cubicBezTo>
                  <a:cubicBezTo>
                    <a:pt x="316" y="276"/>
                    <a:pt x="317" y="275"/>
                    <a:pt x="320" y="275"/>
                  </a:cubicBezTo>
                  <a:cubicBezTo>
                    <a:pt x="321" y="275"/>
                    <a:pt x="323" y="275"/>
                    <a:pt x="324" y="275"/>
                  </a:cubicBezTo>
                  <a:cubicBezTo>
                    <a:pt x="326" y="276"/>
                    <a:pt x="330" y="273"/>
                    <a:pt x="332" y="270"/>
                  </a:cubicBezTo>
                  <a:cubicBezTo>
                    <a:pt x="333" y="269"/>
                    <a:pt x="334" y="268"/>
                    <a:pt x="334" y="267"/>
                  </a:cubicBezTo>
                  <a:cubicBezTo>
                    <a:pt x="333" y="266"/>
                    <a:pt x="333" y="265"/>
                    <a:pt x="334" y="264"/>
                  </a:cubicBezTo>
                  <a:cubicBezTo>
                    <a:pt x="335" y="263"/>
                    <a:pt x="336" y="263"/>
                    <a:pt x="340" y="264"/>
                  </a:cubicBezTo>
                  <a:cubicBezTo>
                    <a:pt x="342" y="264"/>
                    <a:pt x="343" y="263"/>
                    <a:pt x="344" y="262"/>
                  </a:cubicBezTo>
                  <a:cubicBezTo>
                    <a:pt x="344" y="261"/>
                    <a:pt x="345" y="259"/>
                    <a:pt x="346" y="259"/>
                  </a:cubicBezTo>
                  <a:cubicBezTo>
                    <a:pt x="347" y="259"/>
                    <a:pt x="347" y="259"/>
                    <a:pt x="347" y="259"/>
                  </a:cubicBezTo>
                  <a:cubicBezTo>
                    <a:pt x="348" y="260"/>
                    <a:pt x="349" y="260"/>
                    <a:pt x="349" y="260"/>
                  </a:cubicBezTo>
                  <a:cubicBezTo>
                    <a:pt x="350" y="261"/>
                    <a:pt x="351" y="261"/>
                    <a:pt x="352" y="261"/>
                  </a:cubicBezTo>
                  <a:cubicBezTo>
                    <a:pt x="352" y="261"/>
                    <a:pt x="352" y="261"/>
                    <a:pt x="352" y="261"/>
                  </a:cubicBezTo>
                  <a:cubicBezTo>
                    <a:pt x="352" y="259"/>
                    <a:pt x="353" y="258"/>
                    <a:pt x="354" y="258"/>
                  </a:cubicBezTo>
                  <a:cubicBezTo>
                    <a:pt x="356" y="258"/>
                    <a:pt x="358" y="260"/>
                    <a:pt x="359" y="261"/>
                  </a:cubicBezTo>
                  <a:cubicBezTo>
                    <a:pt x="360" y="263"/>
                    <a:pt x="362" y="264"/>
                    <a:pt x="364" y="264"/>
                  </a:cubicBezTo>
                  <a:cubicBezTo>
                    <a:pt x="365" y="264"/>
                    <a:pt x="366" y="264"/>
                    <a:pt x="367" y="262"/>
                  </a:cubicBezTo>
                  <a:cubicBezTo>
                    <a:pt x="367" y="260"/>
                    <a:pt x="368" y="260"/>
                    <a:pt x="369" y="260"/>
                  </a:cubicBezTo>
                  <a:cubicBezTo>
                    <a:pt x="370" y="260"/>
                    <a:pt x="372" y="261"/>
                    <a:pt x="376" y="265"/>
                  </a:cubicBezTo>
                  <a:cubicBezTo>
                    <a:pt x="378" y="267"/>
                    <a:pt x="379" y="268"/>
                    <a:pt x="381" y="268"/>
                  </a:cubicBezTo>
                  <a:cubicBezTo>
                    <a:pt x="382" y="268"/>
                    <a:pt x="382" y="268"/>
                    <a:pt x="382" y="268"/>
                  </a:cubicBezTo>
                  <a:cubicBezTo>
                    <a:pt x="383" y="268"/>
                    <a:pt x="384" y="268"/>
                    <a:pt x="385" y="268"/>
                  </a:cubicBezTo>
                  <a:cubicBezTo>
                    <a:pt x="385" y="268"/>
                    <a:pt x="385" y="268"/>
                    <a:pt x="386" y="268"/>
                  </a:cubicBezTo>
                  <a:cubicBezTo>
                    <a:pt x="388" y="268"/>
                    <a:pt x="388" y="267"/>
                    <a:pt x="388" y="265"/>
                  </a:cubicBezTo>
                  <a:cubicBezTo>
                    <a:pt x="389" y="263"/>
                    <a:pt x="390" y="263"/>
                    <a:pt x="390" y="263"/>
                  </a:cubicBezTo>
                  <a:cubicBezTo>
                    <a:pt x="391" y="263"/>
                    <a:pt x="392" y="264"/>
                    <a:pt x="393" y="266"/>
                  </a:cubicBezTo>
                  <a:cubicBezTo>
                    <a:pt x="395" y="267"/>
                    <a:pt x="397" y="270"/>
                    <a:pt x="400" y="271"/>
                  </a:cubicBezTo>
                  <a:cubicBezTo>
                    <a:pt x="400" y="271"/>
                    <a:pt x="400" y="271"/>
                    <a:pt x="401" y="271"/>
                  </a:cubicBezTo>
                  <a:cubicBezTo>
                    <a:pt x="400" y="270"/>
                    <a:pt x="399" y="269"/>
                    <a:pt x="396" y="267"/>
                  </a:cubicBezTo>
                  <a:cubicBezTo>
                    <a:pt x="394" y="265"/>
                    <a:pt x="394" y="263"/>
                    <a:pt x="395" y="262"/>
                  </a:cubicBezTo>
                  <a:cubicBezTo>
                    <a:pt x="395" y="261"/>
                    <a:pt x="395" y="261"/>
                    <a:pt x="394" y="260"/>
                  </a:cubicBezTo>
                  <a:cubicBezTo>
                    <a:pt x="393" y="259"/>
                    <a:pt x="393" y="258"/>
                    <a:pt x="393" y="258"/>
                  </a:cubicBezTo>
                  <a:cubicBezTo>
                    <a:pt x="394" y="255"/>
                    <a:pt x="400" y="253"/>
                    <a:pt x="405" y="254"/>
                  </a:cubicBezTo>
                  <a:cubicBezTo>
                    <a:pt x="406" y="254"/>
                    <a:pt x="408" y="254"/>
                    <a:pt x="408" y="254"/>
                  </a:cubicBezTo>
                  <a:cubicBezTo>
                    <a:pt x="409" y="254"/>
                    <a:pt x="409" y="254"/>
                    <a:pt x="410" y="254"/>
                  </a:cubicBezTo>
                  <a:cubicBezTo>
                    <a:pt x="410" y="254"/>
                    <a:pt x="410" y="254"/>
                    <a:pt x="412" y="252"/>
                  </a:cubicBezTo>
                  <a:cubicBezTo>
                    <a:pt x="412" y="251"/>
                    <a:pt x="413" y="250"/>
                    <a:pt x="414" y="250"/>
                  </a:cubicBezTo>
                  <a:cubicBezTo>
                    <a:pt x="417" y="250"/>
                    <a:pt x="418" y="253"/>
                    <a:pt x="418" y="256"/>
                  </a:cubicBezTo>
                  <a:cubicBezTo>
                    <a:pt x="418" y="256"/>
                    <a:pt x="418" y="256"/>
                    <a:pt x="418" y="256"/>
                  </a:cubicBezTo>
                  <a:cubicBezTo>
                    <a:pt x="420" y="256"/>
                    <a:pt x="422" y="255"/>
                    <a:pt x="424" y="255"/>
                  </a:cubicBezTo>
                  <a:cubicBezTo>
                    <a:pt x="427" y="254"/>
                    <a:pt x="430" y="253"/>
                    <a:pt x="432" y="253"/>
                  </a:cubicBezTo>
                  <a:cubicBezTo>
                    <a:pt x="438" y="253"/>
                    <a:pt x="443" y="258"/>
                    <a:pt x="443" y="261"/>
                  </a:cubicBezTo>
                  <a:cubicBezTo>
                    <a:pt x="444" y="264"/>
                    <a:pt x="447" y="264"/>
                    <a:pt x="450" y="262"/>
                  </a:cubicBezTo>
                  <a:cubicBezTo>
                    <a:pt x="450" y="262"/>
                    <a:pt x="450" y="261"/>
                    <a:pt x="451" y="261"/>
                  </a:cubicBezTo>
                  <a:cubicBezTo>
                    <a:pt x="453" y="259"/>
                    <a:pt x="455" y="257"/>
                    <a:pt x="458" y="257"/>
                  </a:cubicBezTo>
                  <a:cubicBezTo>
                    <a:pt x="459" y="257"/>
                    <a:pt x="460" y="258"/>
                    <a:pt x="461" y="259"/>
                  </a:cubicBezTo>
                  <a:cubicBezTo>
                    <a:pt x="463" y="260"/>
                    <a:pt x="465" y="262"/>
                    <a:pt x="467" y="264"/>
                  </a:cubicBezTo>
                  <a:cubicBezTo>
                    <a:pt x="469" y="267"/>
                    <a:pt x="471" y="269"/>
                    <a:pt x="473" y="271"/>
                  </a:cubicBezTo>
                  <a:cubicBezTo>
                    <a:pt x="476" y="274"/>
                    <a:pt x="474" y="277"/>
                    <a:pt x="474" y="280"/>
                  </a:cubicBezTo>
                  <a:cubicBezTo>
                    <a:pt x="473" y="282"/>
                    <a:pt x="472" y="283"/>
                    <a:pt x="473" y="284"/>
                  </a:cubicBezTo>
                  <a:cubicBezTo>
                    <a:pt x="474" y="286"/>
                    <a:pt x="474" y="287"/>
                    <a:pt x="474" y="289"/>
                  </a:cubicBezTo>
                  <a:cubicBezTo>
                    <a:pt x="475" y="291"/>
                    <a:pt x="475" y="293"/>
                    <a:pt x="478" y="295"/>
                  </a:cubicBezTo>
                  <a:cubicBezTo>
                    <a:pt x="481" y="297"/>
                    <a:pt x="481" y="301"/>
                    <a:pt x="481" y="303"/>
                  </a:cubicBezTo>
                  <a:cubicBezTo>
                    <a:pt x="481" y="306"/>
                    <a:pt x="481" y="306"/>
                    <a:pt x="482" y="307"/>
                  </a:cubicBezTo>
                  <a:cubicBezTo>
                    <a:pt x="486" y="308"/>
                    <a:pt x="490" y="315"/>
                    <a:pt x="490" y="317"/>
                  </a:cubicBezTo>
                  <a:cubicBezTo>
                    <a:pt x="490" y="318"/>
                    <a:pt x="493" y="320"/>
                    <a:pt x="495" y="320"/>
                  </a:cubicBezTo>
                  <a:cubicBezTo>
                    <a:pt x="496" y="320"/>
                    <a:pt x="497" y="319"/>
                    <a:pt x="497" y="319"/>
                  </a:cubicBezTo>
                  <a:cubicBezTo>
                    <a:pt x="497" y="316"/>
                    <a:pt x="498" y="314"/>
                    <a:pt x="499" y="312"/>
                  </a:cubicBezTo>
                  <a:cubicBezTo>
                    <a:pt x="501" y="309"/>
                    <a:pt x="502" y="307"/>
                    <a:pt x="502" y="305"/>
                  </a:cubicBezTo>
                  <a:cubicBezTo>
                    <a:pt x="502" y="302"/>
                    <a:pt x="499" y="288"/>
                    <a:pt x="496" y="283"/>
                  </a:cubicBezTo>
                  <a:cubicBezTo>
                    <a:pt x="494" y="281"/>
                    <a:pt x="494" y="279"/>
                    <a:pt x="494" y="278"/>
                  </a:cubicBezTo>
                  <a:cubicBezTo>
                    <a:pt x="494" y="276"/>
                    <a:pt x="494" y="275"/>
                    <a:pt x="492" y="273"/>
                  </a:cubicBezTo>
                  <a:cubicBezTo>
                    <a:pt x="488" y="267"/>
                    <a:pt x="486" y="258"/>
                    <a:pt x="486" y="250"/>
                  </a:cubicBezTo>
                  <a:cubicBezTo>
                    <a:pt x="486" y="242"/>
                    <a:pt x="495" y="230"/>
                    <a:pt x="500" y="226"/>
                  </a:cubicBezTo>
                  <a:cubicBezTo>
                    <a:pt x="502" y="224"/>
                    <a:pt x="504" y="223"/>
                    <a:pt x="506" y="223"/>
                  </a:cubicBezTo>
                  <a:cubicBezTo>
                    <a:pt x="508" y="222"/>
                    <a:pt x="509" y="222"/>
                    <a:pt x="509" y="221"/>
                  </a:cubicBezTo>
                  <a:cubicBezTo>
                    <a:pt x="510" y="216"/>
                    <a:pt x="516" y="211"/>
                    <a:pt x="519" y="211"/>
                  </a:cubicBezTo>
                  <a:cubicBezTo>
                    <a:pt x="520" y="211"/>
                    <a:pt x="520" y="211"/>
                    <a:pt x="521" y="211"/>
                  </a:cubicBezTo>
                  <a:cubicBezTo>
                    <a:pt x="521" y="211"/>
                    <a:pt x="522" y="211"/>
                    <a:pt x="522" y="211"/>
                  </a:cubicBezTo>
                  <a:cubicBezTo>
                    <a:pt x="524" y="211"/>
                    <a:pt x="525" y="211"/>
                    <a:pt x="525" y="209"/>
                  </a:cubicBezTo>
                  <a:cubicBezTo>
                    <a:pt x="526" y="205"/>
                    <a:pt x="532" y="201"/>
                    <a:pt x="538" y="200"/>
                  </a:cubicBezTo>
                  <a:cubicBezTo>
                    <a:pt x="540" y="200"/>
                    <a:pt x="541" y="199"/>
                    <a:pt x="541" y="199"/>
                  </a:cubicBezTo>
                  <a:cubicBezTo>
                    <a:pt x="541" y="198"/>
                    <a:pt x="540" y="197"/>
                    <a:pt x="539" y="196"/>
                  </a:cubicBezTo>
                  <a:cubicBezTo>
                    <a:pt x="539" y="195"/>
                    <a:pt x="539" y="195"/>
                    <a:pt x="538" y="194"/>
                  </a:cubicBezTo>
                  <a:cubicBezTo>
                    <a:pt x="538" y="193"/>
                    <a:pt x="538" y="191"/>
                    <a:pt x="538" y="190"/>
                  </a:cubicBezTo>
                  <a:cubicBezTo>
                    <a:pt x="539" y="188"/>
                    <a:pt x="542" y="187"/>
                    <a:pt x="543" y="189"/>
                  </a:cubicBezTo>
                  <a:cubicBezTo>
                    <a:pt x="544" y="190"/>
                    <a:pt x="547" y="191"/>
                    <a:pt x="549" y="189"/>
                  </a:cubicBezTo>
                  <a:cubicBezTo>
                    <a:pt x="552" y="187"/>
                    <a:pt x="554" y="185"/>
                    <a:pt x="554" y="185"/>
                  </a:cubicBezTo>
                  <a:cubicBezTo>
                    <a:pt x="554" y="185"/>
                    <a:pt x="554" y="185"/>
                    <a:pt x="554" y="185"/>
                  </a:cubicBezTo>
                  <a:cubicBezTo>
                    <a:pt x="554" y="185"/>
                    <a:pt x="553" y="184"/>
                    <a:pt x="552" y="184"/>
                  </a:cubicBezTo>
                  <a:cubicBezTo>
                    <a:pt x="549" y="184"/>
                    <a:pt x="547" y="183"/>
                    <a:pt x="546" y="182"/>
                  </a:cubicBezTo>
                  <a:cubicBezTo>
                    <a:pt x="546" y="181"/>
                    <a:pt x="546" y="180"/>
                    <a:pt x="549" y="179"/>
                  </a:cubicBezTo>
                  <a:cubicBezTo>
                    <a:pt x="549" y="179"/>
                    <a:pt x="550" y="178"/>
                    <a:pt x="549" y="177"/>
                  </a:cubicBezTo>
                  <a:cubicBezTo>
                    <a:pt x="549" y="175"/>
                    <a:pt x="547" y="173"/>
                    <a:pt x="545" y="173"/>
                  </a:cubicBezTo>
                  <a:cubicBezTo>
                    <a:pt x="544" y="173"/>
                    <a:pt x="542" y="172"/>
                    <a:pt x="541" y="171"/>
                  </a:cubicBezTo>
                  <a:cubicBezTo>
                    <a:pt x="541" y="169"/>
                    <a:pt x="542" y="168"/>
                    <a:pt x="544" y="166"/>
                  </a:cubicBezTo>
                  <a:cubicBezTo>
                    <a:pt x="544" y="165"/>
                    <a:pt x="544" y="165"/>
                    <a:pt x="544" y="165"/>
                  </a:cubicBezTo>
                  <a:cubicBezTo>
                    <a:pt x="544" y="163"/>
                    <a:pt x="540" y="159"/>
                    <a:pt x="537" y="158"/>
                  </a:cubicBezTo>
                  <a:cubicBezTo>
                    <a:pt x="537" y="158"/>
                    <a:pt x="537" y="158"/>
                    <a:pt x="537" y="158"/>
                  </a:cubicBezTo>
                  <a:cubicBezTo>
                    <a:pt x="536" y="157"/>
                    <a:pt x="535" y="156"/>
                    <a:pt x="536" y="155"/>
                  </a:cubicBezTo>
                  <a:cubicBezTo>
                    <a:pt x="536" y="154"/>
                    <a:pt x="538" y="153"/>
                    <a:pt x="542" y="152"/>
                  </a:cubicBezTo>
                  <a:cubicBezTo>
                    <a:pt x="542" y="151"/>
                    <a:pt x="542" y="147"/>
                    <a:pt x="542" y="145"/>
                  </a:cubicBezTo>
                  <a:cubicBezTo>
                    <a:pt x="542" y="142"/>
                    <a:pt x="542" y="139"/>
                    <a:pt x="543" y="138"/>
                  </a:cubicBezTo>
                  <a:cubicBezTo>
                    <a:pt x="544" y="136"/>
                    <a:pt x="545" y="135"/>
                    <a:pt x="547" y="135"/>
                  </a:cubicBezTo>
                  <a:cubicBezTo>
                    <a:pt x="548" y="135"/>
                    <a:pt x="548" y="135"/>
                    <a:pt x="549" y="136"/>
                  </a:cubicBezTo>
                  <a:cubicBezTo>
                    <a:pt x="549" y="137"/>
                    <a:pt x="549" y="137"/>
                    <a:pt x="548" y="139"/>
                  </a:cubicBezTo>
                  <a:cubicBezTo>
                    <a:pt x="546" y="142"/>
                    <a:pt x="545" y="145"/>
                    <a:pt x="547" y="148"/>
                  </a:cubicBezTo>
                  <a:cubicBezTo>
                    <a:pt x="551" y="153"/>
                    <a:pt x="552" y="157"/>
                    <a:pt x="550" y="163"/>
                  </a:cubicBezTo>
                  <a:cubicBezTo>
                    <a:pt x="550" y="164"/>
                    <a:pt x="550" y="164"/>
                    <a:pt x="550" y="165"/>
                  </a:cubicBezTo>
                  <a:cubicBezTo>
                    <a:pt x="551" y="164"/>
                    <a:pt x="552" y="162"/>
                    <a:pt x="554" y="159"/>
                  </a:cubicBezTo>
                  <a:cubicBezTo>
                    <a:pt x="557" y="153"/>
                    <a:pt x="557" y="148"/>
                    <a:pt x="556" y="146"/>
                  </a:cubicBezTo>
                  <a:cubicBezTo>
                    <a:pt x="556" y="146"/>
                    <a:pt x="556" y="146"/>
                    <a:pt x="556" y="146"/>
                  </a:cubicBezTo>
                  <a:cubicBezTo>
                    <a:pt x="554" y="145"/>
                    <a:pt x="553" y="142"/>
                    <a:pt x="554" y="140"/>
                  </a:cubicBezTo>
                  <a:cubicBezTo>
                    <a:pt x="554" y="138"/>
                    <a:pt x="555" y="138"/>
                    <a:pt x="555" y="138"/>
                  </a:cubicBezTo>
                  <a:cubicBezTo>
                    <a:pt x="556" y="138"/>
                    <a:pt x="557" y="138"/>
                    <a:pt x="558" y="139"/>
                  </a:cubicBezTo>
                  <a:cubicBezTo>
                    <a:pt x="559" y="141"/>
                    <a:pt x="560" y="142"/>
                    <a:pt x="560" y="142"/>
                  </a:cubicBezTo>
                  <a:cubicBezTo>
                    <a:pt x="561" y="142"/>
                    <a:pt x="563" y="140"/>
                    <a:pt x="564" y="139"/>
                  </a:cubicBezTo>
                  <a:cubicBezTo>
                    <a:pt x="568" y="135"/>
                    <a:pt x="571" y="129"/>
                    <a:pt x="571" y="127"/>
                  </a:cubicBezTo>
                  <a:cubicBezTo>
                    <a:pt x="571" y="126"/>
                    <a:pt x="570" y="126"/>
                    <a:pt x="570" y="126"/>
                  </a:cubicBezTo>
                  <a:cubicBezTo>
                    <a:pt x="569" y="125"/>
                    <a:pt x="569" y="124"/>
                    <a:pt x="569" y="124"/>
                  </a:cubicBezTo>
                  <a:cubicBezTo>
                    <a:pt x="569" y="122"/>
                    <a:pt x="573" y="121"/>
                    <a:pt x="576" y="121"/>
                  </a:cubicBezTo>
                  <a:cubicBezTo>
                    <a:pt x="576" y="121"/>
                    <a:pt x="577" y="121"/>
                    <a:pt x="577" y="121"/>
                  </a:cubicBezTo>
                  <a:cubicBezTo>
                    <a:pt x="582" y="121"/>
                    <a:pt x="592" y="118"/>
                    <a:pt x="593" y="117"/>
                  </a:cubicBezTo>
                  <a:cubicBezTo>
                    <a:pt x="593" y="117"/>
                    <a:pt x="593" y="117"/>
                    <a:pt x="593" y="117"/>
                  </a:cubicBezTo>
                  <a:cubicBezTo>
                    <a:pt x="593" y="117"/>
                    <a:pt x="592" y="117"/>
                    <a:pt x="591" y="117"/>
                  </a:cubicBezTo>
                  <a:cubicBezTo>
                    <a:pt x="590" y="117"/>
                    <a:pt x="587" y="117"/>
                    <a:pt x="584" y="118"/>
                  </a:cubicBezTo>
                  <a:cubicBezTo>
                    <a:pt x="581" y="118"/>
                    <a:pt x="578" y="119"/>
                    <a:pt x="576" y="119"/>
                  </a:cubicBezTo>
                  <a:cubicBezTo>
                    <a:pt x="576" y="118"/>
                    <a:pt x="575" y="118"/>
                    <a:pt x="575" y="117"/>
                  </a:cubicBezTo>
                  <a:cubicBezTo>
                    <a:pt x="575" y="113"/>
                    <a:pt x="591" y="110"/>
                    <a:pt x="594" y="110"/>
                  </a:cubicBezTo>
                  <a:cubicBezTo>
                    <a:pt x="597" y="110"/>
                    <a:pt x="597" y="109"/>
                    <a:pt x="598" y="107"/>
                  </a:cubicBezTo>
                  <a:cubicBezTo>
                    <a:pt x="598" y="106"/>
                    <a:pt x="598" y="105"/>
                    <a:pt x="599" y="105"/>
                  </a:cubicBezTo>
                  <a:cubicBezTo>
                    <a:pt x="600" y="105"/>
                    <a:pt x="600" y="105"/>
                    <a:pt x="601" y="106"/>
                  </a:cubicBezTo>
                  <a:cubicBezTo>
                    <a:pt x="603" y="108"/>
                    <a:pt x="606" y="109"/>
                    <a:pt x="609" y="106"/>
                  </a:cubicBezTo>
                  <a:cubicBezTo>
                    <a:pt x="610" y="106"/>
                    <a:pt x="610" y="105"/>
                    <a:pt x="610" y="104"/>
                  </a:cubicBezTo>
                  <a:cubicBezTo>
                    <a:pt x="610" y="102"/>
                    <a:pt x="608" y="100"/>
                    <a:pt x="606" y="100"/>
                  </a:cubicBezTo>
                  <a:cubicBezTo>
                    <a:pt x="606" y="99"/>
                    <a:pt x="605" y="99"/>
                    <a:pt x="604" y="98"/>
                  </a:cubicBezTo>
                  <a:cubicBezTo>
                    <a:pt x="604" y="97"/>
                    <a:pt x="605" y="96"/>
                    <a:pt x="606" y="95"/>
                  </a:cubicBezTo>
                  <a:cubicBezTo>
                    <a:pt x="606" y="95"/>
                    <a:pt x="607" y="94"/>
                    <a:pt x="607" y="93"/>
                  </a:cubicBezTo>
                  <a:cubicBezTo>
                    <a:pt x="606" y="92"/>
                    <a:pt x="607" y="89"/>
                    <a:pt x="608" y="87"/>
                  </a:cubicBezTo>
                  <a:cubicBezTo>
                    <a:pt x="609" y="85"/>
                    <a:pt x="611" y="80"/>
                    <a:pt x="615" y="80"/>
                  </a:cubicBezTo>
                  <a:cubicBezTo>
                    <a:pt x="617" y="79"/>
                    <a:pt x="617" y="78"/>
                    <a:pt x="618" y="78"/>
                  </a:cubicBezTo>
                  <a:cubicBezTo>
                    <a:pt x="619" y="77"/>
                    <a:pt x="619" y="76"/>
                    <a:pt x="622" y="76"/>
                  </a:cubicBezTo>
                  <a:cubicBezTo>
                    <a:pt x="624" y="76"/>
                    <a:pt x="625" y="74"/>
                    <a:pt x="626" y="72"/>
                  </a:cubicBezTo>
                  <a:cubicBezTo>
                    <a:pt x="627" y="70"/>
                    <a:pt x="628" y="69"/>
                    <a:pt x="629" y="68"/>
                  </a:cubicBezTo>
                  <a:cubicBezTo>
                    <a:pt x="630" y="67"/>
                    <a:pt x="631" y="67"/>
                    <a:pt x="632" y="67"/>
                  </a:cubicBezTo>
                  <a:cubicBezTo>
                    <a:pt x="633" y="67"/>
                    <a:pt x="635" y="67"/>
                    <a:pt x="636" y="68"/>
                  </a:cubicBezTo>
                  <a:cubicBezTo>
                    <a:pt x="638" y="69"/>
                    <a:pt x="641" y="70"/>
                    <a:pt x="643" y="68"/>
                  </a:cubicBezTo>
                  <a:cubicBezTo>
                    <a:pt x="645" y="66"/>
                    <a:pt x="648" y="64"/>
                    <a:pt x="651" y="62"/>
                  </a:cubicBezTo>
                  <a:cubicBezTo>
                    <a:pt x="650" y="61"/>
                    <a:pt x="650" y="60"/>
                    <a:pt x="649" y="59"/>
                  </a:cubicBezTo>
                  <a:cubicBezTo>
                    <a:pt x="649" y="59"/>
                    <a:pt x="649" y="59"/>
                    <a:pt x="648" y="59"/>
                  </a:cubicBezTo>
                  <a:cubicBezTo>
                    <a:pt x="648" y="57"/>
                    <a:pt x="647" y="56"/>
                    <a:pt x="647" y="55"/>
                  </a:cubicBezTo>
                  <a:cubicBezTo>
                    <a:pt x="646" y="55"/>
                    <a:pt x="646" y="55"/>
                    <a:pt x="646" y="55"/>
                  </a:cubicBezTo>
                  <a:cubicBezTo>
                    <a:pt x="646" y="54"/>
                    <a:pt x="645" y="53"/>
                    <a:pt x="645" y="52"/>
                  </a:cubicBezTo>
                  <a:cubicBezTo>
                    <a:pt x="645" y="51"/>
                    <a:pt x="645" y="51"/>
                    <a:pt x="645" y="51"/>
                  </a:cubicBezTo>
                  <a:cubicBezTo>
                    <a:pt x="642" y="45"/>
                    <a:pt x="642" y="41"/>
                    <a:pt x="642" y="37"/>
                  </a:cubicBezTo>
                  <a:cubicBezTo>
                    <a:pt x="642" y="37"/>
                    <a:pt x="642" y="37"/>
                    <a:pt x="642" y="37"/>
                  </a:cubicBezTo>
                  <a:cubicBezTo>
                    <a:pt x="642" y="37"/>
                    <a:pt x="642" y="37"/>
                    <a:pt x="642" y="37"/>
                  </a:cubicBezTo>
                  <a:cubicBezTo>
                    <a:pt x="642" y="36"/>
                    <a:pt x="642" y="35"/>
                    <a:pt x="642" y="34"/>
                  </a:cubicBezTo>
                  <a:cubicBezTo>
                    <a:pt x="642" y="34"/>
                    <a:pt x="642" y="34"/>
                    <a:pt x="642" y="33"/>
                  </a:cubicBezTo>
                  <a:cubicBezTo>
                    <a:pt x="642" y="33"/>
                    <a:pt x="642" y="33"/>
                    <a:pt x="642" y="33"/>
                  </a:cubicBezTo>
                  <a:cubicBezTo>
                    <a:pt x="642" y="33"/>
                    <a:pt x="642" y="33"/>
                    <a:pt x="642" y="32"/>
                  </a:cubicBezTo>
                  <a:cubicBezTo>
                    <a:pt x="642" y="32"/>
                    <a:pt x="642" y="32"/>
                    <a:pt x="642" y="32"/>
                  </a:cubicBezTo>
                  <a:cubicBezTo>
                    <a:pt x="642" y="32"/>
                    <a:pt x="642" y="31"/>
                    <a:pt x="642" y="31"/>
                  </a:cubicBezTo>
                  <a:cubicBezTo>
                    <a:pt x="642" y="31"/>
                    <a:pt x="642" y="31"/>
                    <a:pt x="642" y="31"/>
                  </a:cubicBezTo>
                  <a:cubicBezTo>
                    <a:pt x="642" y="31"/>
                    <a:pt x="642" y="31"/>
                    <a:pt x="642" y="31"/>
                  </a:cubicBezTo>
                  <a:cubicBezTo>
                    <a:pt x="642" y="31"/>
                    <a:pt x="642" y="31"/>
                    <a:pt x="642" y="31"/>
                  </a:cubicBezTo>
                  <a:cubicBezTo>
                    <a:pt x="641" y="31"/>
                    <a:pt x="641" y="31"/>
                    <a:pt x="641" y="31"/>
                  </a:cubicBezTo>
                  <a:cubicBezTo>
                    <a:pt x="641" y="31"/>
                    <a:pt x="641" y="31"/>
                    <a:pt x="641" y="31"/>
                  </a:cubicBezTo>
                  <a:cubicBezTo>
                    <a:pt x="640" y="30"/>
                    <a:pt x="640" y="30"/>
                    <a:pt x="639" y="30"/>
                  </a:cubicBezTo>
                  <a:cubicBezTo>
                    <a:pt x="639" y="30"/>
                    <a:pt x="639" y="30"/>
                    <a:pt x="639" y="30"/>
                  </a:cubicBezTo>
                  <a:cubicBezTo>
                    <a:pt x="638" y="30"/>
                    <a:pt x="638" y="30"/>
                    <a:pt x="637" y="30"/>
                  </a:cubicBezTo>
                  <a:cubicBezTo>
                    <a:pt x="636" y="30"/>
                    <a:pt x="636" y="30"/>
                    <a:pt x="635" y="30"/>
                  </a:cubicBezTo>
                  <a:cubicBezTo>
                    <a:pt x="635" y="30"/>
                    <a:pt x="635" y="30"/>
                    <a:pt x="634" y="30"/>
                  </a:cubicBezTo>
                  <a:cubicBezTo>
                    <a:pt x="633" y="30"/>
                    <a:pt x="631" y="29"/>
                    <a:pt x="629" y="29"/>
                  </a:cubicBezTo>
                  <a:cubicBezTo>
                    <a:pt x="629" y="29"/>
                    <a:pt x="628" y="28"/>
                    <a:pt x="627" y="28"/>
                  </a:cubicBezTo>
                  <a:cubicBezTo>
                    <a:pt x="627" y="27"/>
                    <a:pt x="627" y="27"/>
                    <a:pt x="627" y="27"/>
                  </a:cubicBezTo>
                  <a:cubicBezTo>
                    <a:pt x="626" y="27"/>
                    <a:pt x="626" y="27"/>
                    <a:pt x="626" y="27"/>
                  </a:cubicBezTo>
                  <a:cubicBezTo>
                    <a:pt x="626" y="27"/>
                    <a:pt x="626" y="27"/>
                    <a:pt x="626" y="27"/>
                  </a:cubicBezTo>
                  <a:cubicBezTo>
                    <a:pt x="626" y="28"/>
                    <a:pt x="625" y="28"/>
                    <a:pt x="625" y="28"/>
                  </a:cubicBezTo>
                  <a:cubicBezTo>
                    <a:pt x="625" y="28"/>
                    <a:pt x="625" y="28"/>
                    <a:pt x="625" y="28"/>
                  </a:cubicBezTo>
                  <a:cubicBezTo>
                    <a:pt x="625" y="28"/>
                    <a:pt x="625" y="28"/>
                    <a:pt x="624" y="28"/>
                  </a:cubicBezTo>
                  <a:cubicBezTo>
                    <a:pt x="624" y="28"/>
                    <a:pt x="624" y="28"/>
                    <a:pt x="624" y="28"/>
                  </a:cubicBezTo>
                  <a:cubicBezTo>
                    <a:pt x="624" y="29"/>
                    <a:pt x="624" y="29"/>
                    <a:pt x="624" y="29"/>
                  </a:cubicBezTo>
                  <a:cubicBezTo>
                    <a:pt x="624" y="29"/>
                    <a:pt x="624" y="29"/>
                    <a:pt x="623" y="29"/>
                  </a:cubicBezTo>
                  <a:cubicBezTo>
                    <a:pt x="623" y="30"/>
                    <a:pt x="622" y="31"/>
                    <a:pt x="622" y="31"/>
                  </a:cubicBezTo>
                  <a:cubicBezTo>
                    <a:pt x="622" y="32"/>
                    <a:pt x="621" y="32"/>
                    <a:pt x="621" y="32"/>
                  </a:cubicBezTo>
                  <a:cubicBezTo>
                    <a:pt x="621" y="33"/>
                    <a:pt x="620" y="33"/>
                    <a:pt x="620" y="34"/>
                  </a:cubicBezTo>
                  <a:cubicBezTo>
                    <a:pt x="620" y="34"/>
                    <a:pt x="620" y="35"/>
                    <a:pt x="619" y="35"/>
                  </a:cubicBezTo>
                  <a:cubicBezTo>
                    <a:pt x="619" y="36"/>
                    <a:pt x="618" y="37"/>
                    <a:pt x="618" y="38"/>
                  </a:cubicBezTo>
                  <a:cubicBezTo>
                    <a:pt x="618" y="38"/>
                    <a:pt x="618" y="38"/>
                    <a:pt x="618" y="38"/>
                  </a:cubicBezTo>
                  <a:cubicBezTo>
                    <a:pt x="616" y="42"/>
                    <a:pt x="615" y="45"/>
                    <a:pt x="615" y="47"/>
                  </a:cubicBezTo>
                  <a:cubicBezTo>
                    <a:pt x="615" y="47"/>
                    <a:pt x="615" y="47"/>
                    <a:pt x="615" y="47"/>
                  </a:cubicBezTo>
                  <a:cubicBezTo>
                    <a:pt x="614" y="48"/>
                    <a:pt x="614" y="48"/>
                    <a:pt x="614" y="49"/>
                  </a:cubicBezTo>
                  <a:cubicBezTo>
                    <a:pt x="614" y="49"/>
                    <a:pt x="614" y="49"/>
                    <a:pt x="614" y="49"/>
                  </a:cubicBezTo>
                  <a:cubicBezTo>
                    <a:pt x="614" y="49"/>
                    <a:pt x="614" y="50"/>
                    <a:pt x="613" y="50"/>
                  </a:cubicBezTo>
                  <a:cubicBezTo>
                    <a:pt x="613" y="50"/>
                    <a:pt x="613" y="51"/>
                    <a:pt x="613" y="51"/>
                  </a:cubicBezTo>
                  <a:cubicBezTo>
                    <a:pt x="613" y="51"/>
                    <a:pt x="613" y="51"/>
                    <a:pt x="613" y="51"/>
                  </a:cubicBezTo>
                  <a:cubicBezTo>
                    <a:pt x="612" y="52"/>
                    <a:pt x="612" y="52"/>
                    <a:pt x="612" y="52"/>
                  </a:cubicBezTo>
                  <a:cubicBezTo>
                    <a:pt x="612" y="52"/>
                    <a:pt x="612" y="52"/>
                    <a:pt x="612" y="53"/>
                  </a:cubicBezTo>
                  <a:cubicBezTo>
                    <a:pt x="611" y="53"/>
                    <a:pt x="611" y="53"/>
                    <a:pt x="611" y="54"/>
                  </a:cubicBezTo>
                  <a:cubicBezTo>
                    <a:pt x="611" y="54"/>
                    <a:pt x="611" y="54"/>
                    <a:pt x="610" y="54"/>
                  </a:cubicBezTo>
                  <a:cubicBezTo>
                    <a:pt x="610" y="54"/>
                    <a:pt x="610" y="54"/>
                    <a:pt x="610" y="55"/>
                  </a:cubicBezTo>
                  <a:cubicBezTo>
                    <a:pt x="610" y="55"/>
                    <a:pt x="609" y="55"/>
                    <a:pt x="609" y="55"/>
                  </a:cubicBezTo>
                  <a:cubicBezTo>
                    <a:pt x="609" y="55"/>
                    <a:pt x="609" y="55"/>
                    <a:pt x="609" y="55"/>
                  </a:cubicBezTo>
                  <a:cubicBezTo>
                    <a:pt x="605" y="59"/>
                    <a:pt x="601" y="62"/>
                    <a:pt x="600" y="62"/>
                  </a:cubicBezTo>
                  <a:cubicBezTo>
                    <a:pt x="600" y="62"/>
                    <a:pt x="600" y="62"/>
                    <a:pt x="600" y="62"/>
                  </a:cubicBezTo>
                  <a:cubicBezTo>
                    <a:pt x="600" y="62"/>
                    <a:pt x="600" y="62"/>
                    <a:pt x="600" y="62"/>
                  </a:cubicBezTo>
                  <a:cubicBezTo>
                    <a:pt x="600" y="63"/>
                    <a:pt x="600" y="63"/>
                    <a:pt x="600" y="63"/>
                  </a:cubicBezTo>
                  <a:cubicBezTo>
                    <a:pt x="600" y="63"/>
                    <a:pt x="600" y="63"/>
                    <a:pt x="600" y="63"/>
                  </a:cubicBezTo>
                  <a:cubicBezTo>
                    <a:pt x="599" y="63"/>
                    <a:pt x="595" y="63"/>
                    <a:pt x="589" y="63"/>
                  </a:cubicBezTo>
                  <a:cubicBezTo>
                    <a:pt x="588" y="63"/>
                    <a:pt x="586" y="63"/>
                    <a:pt x="585" y="63"/>
                  </a:cubicBezTo>
                  <a:cubicBezTo>
                    <a:pt x="583" y="63"/>
                    <a:pt x="582" y="63"/>
                    <a:pt x="580" y="63"/>
                  </a:cubicBezTo>
                  <a:cubicBezTo>
                    <a:pt x="571" y="63"/>
                    <a:pt x="562" y="63"/>
                    <a:pt x="561" y="63"/>
                  </a:cubicBezTo>
                  <a:cubicBezTo>
                    <a:pt x="561" y="63"/>
                    <a:pt x="561" y="63"/>
                    <a:pt x="561" y="63"/>
                  </a:cubicBezTo>
                  <a:cubicBezTo>
                    <a:pt x="560" y="63"/>
                    <a:pt x="560" y="63"/>
                    <a:pt x="560" y="63"/>
                  </a:cubicBezTo>
                  <a:cubicBezTo>
                    <a:pt x="560" y="63"/>
                    <a:pt x="559" y="64"/>
                    <a:pt x="559" y="64"/>
                  </a:cubicBezTo>
                  <a:cubicBezTo>
                    <a:pt x="558" y="64"/>
                    <a:pt x="558" y="65"/>
                    <a:pt x="557" y="65"/>
                  </a:cubicBezTo>
                  <a:cubicBezTo>
                    <a:pt x="557" y="65"/>
                    <a:pt x="557" y="65"/>
                    <a:pt x="557" y="65"/>
                  </a:cubicBezTo>
                  <a:cubicBezTo>
                    <a:pt x="556" y="66"/>
                    <a:pt x="556" y="66"/>
                    <a:pt x="555" y="67"/>
                  </a:cubicBezTo>
                  <a:cubicBezTo>
                    <a:pt x="555" y="67"/>
                    <a:pt x="555" y="67"/>
                    <a:pt x="555" y="67"/>
                  </a:cubicBezTo>
                  <a:cubicBezTo>
                    <a:pt x="554" y="68"/>
                    <a:pt x="552" y="69"/>
                    <a:pt x="551" y="70"/>
                  </a:cubicBezTo>
                  <a:cubicBezTo>
                    <a:pt x="551" y="70"/>
                    <a:pt x="551" y="70"/>
                    <a:pt x="551" y="70"/>
                  </a:cubicBezTo>
                  <a:cubicBezTo>
                    <a:pt x="550" y="71"/>
                    <a:pt x="549" y="72"/>
                    <a:pt x="549" y="72"/>
                  </a:cubicBezTo>
                  <a:cubicBezTo>
                    <a:pt x="548" y="72"/>
                    <a:pt x="548" y="73"/>
                    <a:pt x="548" y="73"/>
                  </a:cubicBezTo>
                  <a:cubicBezTo>
                    <a:pt x="547" y="73"/>
                    <a:pt x="547" y="73"/>
                    <a:pt x="547" y="73"/>
                  </a:cubicBezTo>
                  <a:cubicBezTo>
                    <a:pt x="548" y="75"/>
                    <a:pt x="548" y="77"/>
                    <a:pt x="547" y="78"/>
                  </a:cubicBezTo>
                  <a:cubicBezTo>
                    <a:pt x="545" y="83"/>
                    <a:pt x="534" y="85"/>
                    <a:pt x="524" y="86"/>
                  </a:cubicBezTo>
                  <a:cubicBezTo>
                    <a:pt x="521" y="86"/>
                    <a:pt x="519" y="86"/>
                    <a:pt x="517" y="87"/>
                  </a:cubicBezTo>
                  <a:cubicBezTo>
                    <a:pt x="517" y="87"/>
                    <a:pt x="517" y="87"/>
                    <a:pt x="517" y="87"/>
                  </a:cubicBezTo>
                  <a:cubicBezTo>
                    <a:pt x="517" y="87"/>
                    <a:pt x="517" y="88"/>
                    <a:pt x="517" y="88"/>
                  </a:cubicBezTo>
                  <a:cubicBezTo>
                    <a:pt x="517" y="88"/>
                    <a:pt x="517" y="89"/>
                    <a:pt x="517" y="89"/>
                  </a:cubicBezTo>
                  <a:cubicBezTo>
                    <a:pt x="517" y="89"/>
                    <a:pt x="517" y="89"/>
                    <a:pt x="517" y="90"/>
                  </a:cubicBezTo>
                  <a:cubicBezTo>
                    <a:pt x="517" y="90"/>
                    <a:pt x="517" y="90"/>
                    <a:pt x="517" y="90"/>
                  </a:cubicBezTo>
                  <a:cubicBezTo>
                    <a:pt x="517" y="90"/>
                    <a:pt x="517" y="90"/>
                    <a:pt x="517" y="90"/>
                  </a:cubicBezTo>
                  <a:cubicBezTo>
                    <a:pt x="517" y="91"/>
                    <a:pt x="517" y="91"/>
                    <a:pt x="516" y="91"/>
                  </a:cubicBezTo>
                  <a:cubicBezTo>
                    <a:pt x="516" y="91"/>
                    <a:pt x="516" y="92"/>
                    <a:pt x="516" y="92"/>
                  </a:cubicBezTo>
                  <a:cubicBezTo>
                    <a:pt x="516" y="92"/>
                    <a:pt x="516" y="92"/>
                    <a:pt x="516" y="92"/>
                  </a:cubicBezTo>
                  <a:cubicBezTo>
                    <a:pt x="516" y="92"/>
                    <a:pt x="516" y="92"/>
                    <a:pt x="516" y="92"/>
                  </a:cubicBezTo>
                  <a:cubicBezTo>
                    <a:pt x="515" y="92"/>
                    <a:pt x="515" y="92"/>
                    <a:pt x="515" y="93"/>
                  </a:cubicBezTo>
                  <a:cubicBezTo>
                    <a:pt x="515" y="93"/>
                    <a:pt x="515" y="93"/>
                    <a:pt x="515" y="93"/>
                  </a:cubicBezTo>
                  <a:cubicBezTo>
                    <a:pt x="514" y="93"/>
                    <a:pt x="514" y="93"/>
                    <a:pt x="514" y="94"/>
                  </a:cubicBezTo>
                  <a:cubicBezTo>
                    <a:pt x="514" y="94"/>
                    <a:pt x="513" y="94"/>
                    <a:pt x="513" y="94"/>
                  </a:cubicBezTo>
                  <a:cubicBezTo>
                    <a:pt x="511" y="97"/>
                    <a:pt x="502" y="102"/>
                    <a:pt x="491" y="108"/>
                  </a:cubicBezTo>
                  <a:cubicBezTo>
                    <a:pt x="490" y="108"/>
                    <a:pt x="488" y="109"/>
                    <a:pt x="487" y="110"/>
                  </a:cubicBezTo>
                  <a:cubicBezTo>
                    <a:pt x="481" y="113"/>
                    <a:pt x="472" y="113"/>
                    <a:pt x="467" y="110"/>
                  </a:cubicBezTo>
                  <a:cubicBezTo>
                    <a:pt x="465" y="109"/>
                    <a:pt x="463" y="106"/>
                    <a:pt x="463" y="104"/>
                  </a:cubicBezTo>
                  <a:cubicBezTo>
                    <a:pt x="463" y="99"/>
                    <a:pt x="466" y="97"/>
                    <a:pt x="468" y="97"/>
                  </a:cubicBezTo>
                  <a:cubicBezTo>
                    <a:pt x="471" y="97"/>
                    <a:pt x="473" y="99"/>
                    <a:pt x="474" y="101"/>
                  </a:cubicBezTo>
                  <a:cubicBezTo>
                    <a:pt x="474" y="101"/>
                    <a:pt x="475" y="101"/>
                    <a:pt x="476" y="100"/>
                  </a:cubicBezTo>
                  <a:cubicBezTo>
                    <a:pt x="476" y="100"/>
                    <a:pt x="476" y="100"/>
                    <a:pt x="476" y="100"/>
                  </a:cubicBezTo>
                  <a:cubicBezTo>
                    <a:pt x="475" y="99"/>
                    <a:pt x="475" y="99"/>
                    <a:pt x="475" y="99"/>
                  </a:cubicBezTo>
                  <a:cubicBezTo>
                    <a:pt x="475" y="98"/>
                    <a:pt x="475" y="98"/>
                    <a:pt x="475" y="98"/>
                  </a:cubicBezTo>
                  <a:cubicBezTo>
                    <a:pt x="475" y="98"/>
                    <a:pt x="475" y="97"/>
                    <a:pt x="474" y="97"/>
                  </a:cubicBezTo>
                  <a:cubicBezTo>
                    <a:pt x="474" y="97"/>
                    <a:pt x="474" y="96"/>
                    <a:pt x="474" y="96"/>
                  </a:cubicBezTo>
                  <a:cubicBezTo>
                    <a:pt x="474" y="95"/>
                    <a:pt x="474" y="95"/>
                    <a:pt x="474" y="94"/>
                  </a:cubicBezTo>
                  <a:cubicBezTo>
                    <a:pt x="474" y="94"/>
                    <a:pt x="474" y="94"/>
                    <a:pt x="474" y="94"/>
                  </a:cubicBezTo>
                  <a:cubicBezTo>
                    <a:pt x="474" y="93"/>
                    <a:pt x="474" y="93"/>
                    <a:pt x="474" y="92"/>
                  </a:cubicBezTo>
                  <a:cubicBezTo>
                    <a:pt x="473" y="91"/>
                    <a:pt x="473" y="88"/>
                    <a:pt x="473" y="86"/>
                  </a:cubicBezTo>
                  <a:cubicBezTo>
                    <a:pt x="474" y="82"/>
                    <a:pt x="473" y="79"/>
                    <a:pt x="471" y="78"/>
                  </a:cubicBezTo>
                  <a:cubicBezTo>
                    <a:pt x="469" y="77"/>
                    <a:pt x="465" y="79"/>
                    <a:pt x="463" y="80"/>
                  </a:cubicBezTo>
                  <a:cubicBezTo>
                    <a:pt x="462" y="81"/>
                    <a:pt x="461" y="82"/>
                    <a:pt x="460" y="82"/>
                  </a:cubicBezTo>
                  <a:cubicBezTo>
                    <a:pt x="459" y="82"/>
                    <a:pt x="459" y="82"/>
                    <a:pt x="459" y="81"/>
                  </a:cubicBezTo>
                  <a:cubicBezTo>
                    <a:pt x="458" y="81"/>
                    <a:pt x="458" y="80"/>
                    <a:pt x="458" y="79"/>
                  </a:cubicBezTo>
                  <a:cubicBezTo>
                    <a:pt x="459" y="76"/>
                    <a:pt x="460" y="74"/>
                    <a:pt x="461" y="72"/>
                  </a:cubicBezTo>
                  <a:cubicBezTo>
                    <a:pt x="464" y="68"/>
                    <a:pt x="466" y="64"/>
                    <a:pt x="463" y="59"/>
                  </a:cubicBezTo>
                  <a:cubicBezTo>
                    <a:pt x="460" y="54"/>
                    <a:pt x="456" y="53"/>
                    <a:pt x="453" y="53"/>
                  </a:cubicBezTo>
                  <a:cubicBezTo>
                    <a:pt x="450" y="53"/>
                    <a:pt x="448" y="54"/>
                    <a:pt x="447" y="57"/>
                  </a:cubicBezTo>
                  <a:cubicBezTo>
                    <a:pt x="446" y="61"/>
                    <a:pt x="443" y="62"/>
                    <a:pt x="440" y="62"/>
                  </a:cubicBezTo>
                  <a:cubicBezTo>
                    <a:pt x="438" y="63"/>
                    <a:pt x="437" y="63"/>
                    <a:pt x="436" y="65"/>
                  </a:cubicBezTo>
                  <a:cubicBezTo>
                    <a:pt x="433" y="70"/>
                    <a:pt x="431" y="81"/>
                    <a:pt x="433" y="89"/>
                  </a:cubicBezTo>
                  <a:cubicBezTo>
                    <a:pt x="435" y="98"/>
                    <a:pt x="431" y="102"/>
                    <a:pt x="424" y="106"/>
                  </a:cubicBezTo>
                  <a:cubicBezTo>
                    <a:pt x="421" y="108"/>
                    <a:pt x="418" y="108"/>
                    <a:pt x="416" y="105"/>
                  </a:cubicBezTo>
                  <a:cubicBezTo>
                    <a:pt x="413" y="101"/>
                    <a:pt x="412" y="93"/>
                    <a:pt x="414" y="84"/>
                  </a:cubicBezTo>
                  <a:cubicBezTo>
                    <a:pt x="415" y="80"/>
                    <a:pt x="416" y="77"/>
                    <a:pt x="417" y="74"/>
                  </a:cubicBezTo>
                  <a:cubicBezTo>
                    <a:pt x="418" y="70"/>
                    <a:pt x="419" y="67"/>
                    <a:pt x="419" y="66"/>
                  </a:cubicBezTo>
                  <a:cubicBezTo>
                    <a:pt x="419" y="66"/>
                    <a:pt x="418" y="65"/>
                    <a:pt x="418" y="65"/>
                  </a:cubicBezTo>
                  <a:cubicBezTo>
                    <a:pt x="416" y="65"/>
                    <a:pt x="416" y="64"/>
                    <a:pt x="416" y="64"/>
                  </a:cubicBezTo>
                  <a:cubicBezTo>
                    <a:pt x="415" y="60"/>
                    <a:pt x="426" y="51"/>
                    <a:pt x="435" y="49"/>
                  </a:cubicBezTo>
                  <a:cubicBezTo>
                    <a:pt x="439" y="48"/>
                    <a:pt x="444" y="47"/>
                    <a:pt x="448" y="47"/>
                  </a:cubicBezTo>
                  <a:cubicBezTo>
                    <a:pt x="452" y="47"/>
                    <a:pt x="457" y="46"/>
                    <a:pt x="457" y="45"/>
                  </a:cubicBezTo>
                  <a:cubicBezTo>
                    <a:pt x="457" y="45"/>
                    <a:pt x="457" y="44"/>
                    <a:pt x="458" y="44"/>
                  </a:cubicBezTo>
                  <a:cubicBezTo>
                    <a:pt x="457" y="43"/>
                    <a:pt x="456" y="43"/>
                    <a:pt x="456" y="42"/>
                  </a:cubicBezTo>
                  <a:cubicBezTo>
                    <a:pt x="456" y="42"/>
                    <a:pt x="456" y="42"/>
                    <a:pt x="455" y="42"/>
                  </a:cubicBezTo>
                  <a:cubicBezTo>
                    <a:pt x="455" y="42"/>
                    <a:pt x="454" y="41"/>
                    <a:pt x="453" y="41"/>
                  </a:cubicBezTo>
                  <a:cubicBezTo>
                    <a:pt x="453" y="41"/>
                    <a:pt x="453" y="42"/>
                    <a:pt x="452" y="42"/>
                  </a:cubicBezTo>
                  <a:cubicBezTo>
                    <a:pt x="452" y="43"/>
                    <a:pt x="451" y="43"/>
                    <a:pt x="450" y="43"/>
                  </a:cubicBezTo>
                  <a:cubicBezTo>
                    <a:pt x="449" y="43"/>
                    <a:pt x="448" y="42"/>
                    <a:pt x="447" y="41"/>
                  </a:cubicBezTo>
                  <a:cubicBezTo>
                    <a:pt x="446" y="40"/>
                    <a:pt x="445" y="38"/>
                    <a:pt x="441" y="38"/>
                  </a:cubicBezTo>
                  <a:cubicBezTo>
                    <a:pt x="438" y="38"/>
                    <a:pt x="435" y="39"/>
                    <a:pt x="432" y="40"/>
                  </a:cubicBezTo>
                  <a:cubicBezTo>
                    <a:pt x="429" y="41"/>
                    <a:pt x="426" y="43"/>
                    <a:pt x="424" y="43"/>
                  </a:cubicBezTo>
                  <a:cubicBezTo>
                    <a:pt x="422" y="43"/>
                    <a:pt x="421" y="42"/>
                    <a:pt x="420" y="42"/>
                  </a:cubicBezTo>
                  <a:cubicBezTo>
                    <a:pt x="417" y="40"/>
                    <a:pt x="416" y="38"/>
                    <a:pt x="415" y="37"/>
                  </a:cubicBezTo>
                  <a:cubicBezTo>
                    <a:pt x="414" y="35"/>
                    <a:pt x="414" y="35"/>
                    <a:pt x="412" y="35"/>
                  </a:cubicBezTo>
                  <a:cubicBezTo>
                    <a:pt x="411" y="35"/>
                    <a:pt x="410" y="35"/>
                    <a:pt x="409" y="34"/>
                  </a:cubicBezTo>
                  <a:cubicBezTo>
                    <a:pt x="408" y="33"/>
                    <a:pt x="409" y="31"/>
                    <a:pt x="410" y="29"/>
                  </a:cubicBezTo>
                  <a:cubicBezTo>
                    <a:pt x="410" y="29"/>
                    <a:pt x="410" y="28"/>
                    <a:pt x="410" y="28"/>
                  </a:cubicBezTo>
                  <a:cubicBezTo>
                    <a:pt x="410" y="28"/>
                    <a:pt x="409" y="28"/>
                    <a:pt x="408" y="29"/>
                  </a:cubicBezTo>
                  <a:cubicBezTo>
                    <a:pt x="406" y="30"/>
                    <a:pt x="404" y="31"/>
                    <a:pt x="402" y="33"/>
                  </a:cubicBezTo>
                  <a:cubicBezTo>
                    <a:pt x="396" y="37"/>
                    <a:pt x="390" y="41"/>
                    <a:pt x="386" y="41"/>
                  </a:cubicBezTo>
                  <a:cubicBezTo>
                    <a:pt x="384" y="41"/>
                    <a:pt x="383" y="40"/>
                    <a:pt x="382" y="39"/>
                  </a:cubicBezTo>
                  <a:cubicBezTo>
                    <a:pt x="380" y="38"/>
                    <a:pt x="379" y="37"/>
                    <a:pt x="377" y="37"/>
                  </a:cubicBezTo>
                  <a:cubicBezTo>
                    <a:pt x="376" y="37"/>
                    <a:pt x="375" y="38"/>
                    <a:pt x="374" y="38"/>
                  </a:cubicBezTo>
                  <a:cubicBezTo>
                    <a:pt x="373" y="38"/>
                    <a:pt x="372" y="38"/>
                    <a:pt x="371" y="38"/>
                  </a:cubicBezTo>
                  <a:cubicBezTo>
                    <a:pt x="369" y="38"/>
                    <a:pt x="368" y="38"/>
                    <a:pt x="367" y="37"/>
                  </a:cubicBezTo>
                  <a:cubicBezTo>
                    <a:pt x="366" y="36"/>
                    <a:pt x="366" y="34"/>
                    <a:pt x="367" y="33"/>
                  </a:cubicBezTo>
                  <a:cubicBezTo>
                    <a:pt x="369" y="28"/>
                    <a:pt x="383" y="20"/>
                    <a:pt x="390" y="20"/>
                  </a:cubicBezTo>
                  <a:cubicBezTo>
                    <a:pt x="391" y="20"/>
                    <a:pt x="391" y="20"/>
                    <a:pt x="391" y="20"/>
                  </a:cubicBezTo>
                  <a:cubicBezTo>
                    <a:pt x="392" y="20"/>
                    <a:pt x="393" y="20"/>
                    <a:pt x="394" y="19"/>
                  </a:cubicBezTo>
                  <a:cubicBezTo>
                    <a:pt x="392" y="19"/>
                    <a:pt x="391" y="18"/>
                    <a:pt x="389" y="18"/>
                  </a:cubicBezTo>
                  <a:cubicBezTo>
                    <a:pt x="389" y="18"/>
                    <a:pt x="388" y="18"/>
                    <a:pt x="388" y="18"/>
                  </a:cubicBezTo>
                  <a:cubicBezTo>
                    <a:pt x="387" y="17"/>
                    <a:pt x="387" y="17"/>
                    <a:pt x="386" y="17"/>
                  </a:cubicBezTo>
                  <a:cubicBezTo>
                    <a:pt x="386" y="17"/>
                    <a:pt x="386" y="17"/>
                    <a:pt x="386" y="17"/>
                  </a:cubicBezTo>
                  <a:cubicBezTo>
                    <a:pt x="385" y="17"/>
                    <a:pt x="384" y="17"/>
                    <a:pt x="383" y="17"/>
                  </a:cubicBezTo>
                  <a:cubicBezTo>
                    <a:pt x="383" y="17"/>
                    <a:pt x="383" y="17"/>
                    <a:pt x="383" y="17"/>
                  </a:cubicBezTo>
                  <a:cubicBezTo>
                    <a:pt x="383" y="17"/>
                    <a:pt x="382" y="17"/>
                    <a:pt x="382" y="17"/>
                  </a:cubicBezTo>
                  <a:cubicBezTo>
                    <a:pt x="381" y="17"/>
                    <a:pt x="381" y="17"/>
                    <a:pt x="381" y="17"/>
                  </a:cubicBezTo>
                  <a:cubicBezTo>
                    <a:pt x="381" y="17"/>
                    <a:pt x="381" y="17"/>
                    <a:pt x="381" y="17"/>
                  </a:cubicBezTo>
                  <a:cubicBezTo>
                    <a:pt x="381" y="17"/>
                    <a:pt x="381" y="17"/>
                    <a:pt x="381" y="17"/>
                  </a:cubicBezTo>
                  <a:cubicBezTo>
                    <a:pt x="381" y="18"/>
                    <a:pt x="380" y="18"/>
                    <a:pt x="380" y="18"/>
                  </a:cubicBezTo>
                  <a:cubicBezTo>
                    <a:pt x="380" y="18"/>
                    <a:pt x="380" y="18"/>
                    <a:pt x="380" y="18"/>
                  </a:cubicBezTo>
                  <a:cubicBezTo>
                    <a:pt x="380" y="19"/>
                    <a:pt x="379" y="19"/>
                    <a:pt x="379" y="19"/>
                  </a:cubicBezTo>
                  <a:cubicBezTo>
                    <a:pt x="379" y="19"/>
                    <a:pt x="379" y="19"/>
                    <a:pt x="379" y="19"/>
                  </a:cubicBezTo>
                  <a:cubicBezTo>
                    <a:pt x="378" y="19"/>
                    <a:pt x="378" y="19"/>
                    <a:pt x="378" y="19"/>
                  </a:cubicBezTo>
                  <a:cubicBezTo>
                    <a:pt x="378" y="19"/>
                    <a:pt x="378" y="20"/>
                    <a:pt x="377" y="20"/>
                  </a:cubicBezTo>
                  <a:cubicBezTo>
                    <a:pt x="377" y="20"/>
                    <a:pt x="377" y="20"/>
                    <a:pt x="376" y="20"/>
                  </a:cubicBezTo>
                  <a:cubicBezTo>
                    <a:pt x="376" y="20"/>
                    <a:pt x="375" y="20"/>
                    <a:pt x="374" y="19"/>
                  </a:cubicBezTo>
                  <a:cubicBezTo>
                    <a:pt x="374" y="19"/>
                    <a:pt x="374" y="19"/>
                    <a:pt x="374" y="19"/>
                  </a:cubicBezTo>
                  <a:cubicBezTo>
                    <a:pt x="373" y="19"/>
                    <a:pt x="373" y="19"/>
                    <a:pt x="372" y="18"/>
                  </a:cubicBezTo>
                  <a:cubicBezTo>
                    <a:pt x="372" y="18"/>
                    <a:pt x="372" y="18"/>
                    <a:pt x="372" y="18"/>
                  </a:cubicBezTo>
                  <a:cubicBezTo>
                    <a:pt x="372" y="18"/>
                    <a:pt x="371" y="18"/>
                    <a:pt x="371" y="17"/>
                  </a:cubicBezTo>
                  <a:cubicBezTo>
                    <a:pt x="370" y="17"/>
                    <a:pt x="370" y="16"/>
                    <a:pt x="370" y="16"/>
                  </a:cubicBezTo>
                  <a:cubicBezTo>
                    <a:pt x="370" y="16"/>
                    <a:pt x="369" y="16"/>
                    <a:pt x="369" y="16"/>
                  </a:cubicBezTo>
                  <a:cubicBezTo>
                    <a:pt x="369" y="16"/>
                    <a:pt x="369" y="16"/>
                    <a:pt x="369" y="16"/>
                  </a:cubicBezTo>
                  <a:cubicBezTo>
                    <a:pt x="369" y="16"/>
                    <a:pt x="369" y="16"/>
                    <a:pt x="369" y="16"/>
                  </a:cubicBezTo>
                  <a:cubicBezTo>
                    <a:pt x="369" y="16"/>
                    <a:pt x="369" y="15"/>
                    <a:pt x="369" y="15"/>
                  </a:cubicBezTo>
                  <a:cubicBezTo>
                    <a:pt x="369" y="15"/>
                    <a:pt x="369" y="15"/>
                    <a:pt x="369" y="15"/>
                  </a:cubicBezTo>
                  <a:cubicBezTo>
                    <a:pt x="369" y="15"/>
                    <a:pt x="368" y="15"/>
                    <a:pt x="368" y="15"/>
                  </a:cubicBezTo>
                  <a:cubicBezTo>
                    <a:pt x="368" y="15"/>
                    <a:pt x="368" y="15"/>
                    <a:pt x="368" y="15"/>
                  </a:cubicBezTo>
                  <a:cubicBezTo>
                    <a:pt x="368" y="15"/>
                    <a:pt x="368" y="15"/>
                    <a:pt x="368" y="15"/>
                  </a:cubicBezTo>
                  <a:cubicBezTo>
                    <a:pt x="368" y="15"/>
                    <a:pt x="368" y="15"/>
                    <a:pt x="368" y="15"/>
                  </a:cubicBezTo>
                  <a:cubicBezTo>
                    <a:pt x="367" y="15"/>
                    <a:pt x="367" y="15"/>
                    <a:pt x="367" y="15"/>
                  </a:cubicBezTo>
                  <a:cubicBezTo>
                    <a:pt x="367" y="15"/>
                    <a:pt x="366" y="15"/>
                    <a:pt x="366" y="15"/>
                  </a:cubicBezTo>
                  <a:cubicBezTo>
                    <a:pt x="366" y="15"/>
                    <a:pt x="366" y="15"/>
                    <a:pt x="366" y="15"/>
                  </a:cubicBezTo>
                  <a:cubicBezTo>
                    <a:pt x="366" y="15"/>
                    <a:pt x="366" y="15"/>
                    <a:pt x="366" y="15"/>
                  </a:cubicBezTo>
                  <a:cubicBezTo>
                    <a:pt x="365" y="15"/>
                    <a:pt x="365" y="15"/>
                    <a:pt x="365" y="15"/>
                  </a:cubicBezTo>
                  <a:cubicBezTo>
                    <a:pt x="365" y="15"/>
                    <a:pt x="365" y="15"/>
                    <a:pt x="365" y="15"/>
                  </a:cubicBezTo>
                  <a:cubicBezTo>
                    <a:pt x="364" y="15"/>
                    <a:pt x="364" y="15"/>
                    <a:pt x="363" y="14"/>
                  </a:cubicBezTo>
                  <a:cubicBezTo>
                    <a:pt x="363" y="14"/>
                    <a:pt x="363" y="14"/>
                    <a:pt x="363" y="14"/>
                  </a:cubicBezTo>
                  <a:cubicBezTo>
                    <a:pt x="363" y="14"/>
                    <a:pt x="362" y="14"/>
                    <a:pt x="362" y="14"/>
                  </a:cubicBezTo>
                  <a:cubicBezTo>
                    <a:pt x="362" y="14"/>
                    <a:pt x="362" y="14"/>
                    <a:pt x="362" y="13"/>
                  </a:cubicBezTo>
                  <a:cubicBezTo>
                    <a:pt x="361" y="13"/>
                    <a:pt x="361" y="13"/>
                    <a:pt x="360" y="12"/>
                  </a:cubicBezTo>
                  <a:cubicBezTo>
                    <a:pt x="360" y="12"/>
                    <a:pt x="360" y="12"/>
                    <a:pt x="360" y="12"/>
                  </a:cubicBezTo>
                  <a:cubicBezTo>
                    <a:pt x="360" y="12"/>
                    <a:pt x="359" y="11"/>
                    <a:pt x="359" y="11"/>
                  </a:cubicBezTo>
                  <a:cubicBezTo>
                    <a:pt x="359" y="11"/>
                    <a:pt x="359" y="11"/>
                    <a:pt x="359" y="11"/>
                  </a:cubicBezTo>
                  <a:cubicBezTo>
                    <a:pt x="359" y="11"/>
                    <a:pt x="358" y="11"/>
                    <a:pt x="358" y="11"/>
                  </a:cubicBezTo>
                  <a:cubicBezTo>
                    <a:pt x="358" y="10"/>
                    <a:pt x="358" y="10"/>
                    <a:pt x="358" y="10"/>
                  </a:cubicBezTo>
                  <a:cubicBezTo>
                    <a:pt x="358" y="10"/>
                    <a:pt x="357" y="10"/>
                    <a:pt x="357" y="10"/>
                  </a:cubicBezTo>
                  <a:cubicBezTo>
                    <a:pt x="357" y="10"/>
                    <a:pt x="357" y="10"/>
                    <a:pt x="356" y="10"/>
                  </a:cubicBezTo>
                  <a:cubicBezTo>
                    <a:pt x="356" y="10"/>
                    <a:pt x="356" y="10"/>
                    <a:pt x="356" y="10"/>
                  </a:cubicBezTo>
                  <a:cubicBezTo>
                    <a:pt x="356" y="10"/>
                    <a:pt x="355" y="10"/>
                    <a:pt x="355" y="10"/>
                  </a:cubicBezTo>
                  <a:cubicBezTo>
                    <a:pt x="355" y="10"/>
                    <a:pt x="355" y="10"/>
                    <a:pt x="355" y="10"/>
                  </a:cubicBezTo>
                  <a:cubicBezTo>
                    <a:pt x="354" y="11"/>
                    <a:pt x="354" y="11"/>
                    <a:pt x="354" y="11"/>
                  </a:cubicBezTo>
                  <a:cubicBezTo>
                    <a:pt x="354" y="11"/>
                    <a:pt x="354" y="11"/>
                    <a:pt x="353" y="11"/>
                  </a:cubicBezTo>
                  <a:cubicBezTo>
                    <a:pt x="353" y="11"/>
                    <a:pt x="353" y="11"/>
                    <a:pt x="352" y="11"/>
                  </a:cubicBezTo>
                  <a:cubicBezTo>
                    <a:pt x="352" y="11"/>
                    <a:pt x="352" y="11"/>
                    <a:pt x="352" y="11"/>
                  </a:cubicBezTo>
                  <a:cubicBezTo>
                    <a:pt x="352" y="12"/>
                    <a:pt x="352" y="12"/>
                    <a:pt x="351" y="12"/>
                  </a:cubicBezTo>
                  <a:cubicBezTo>
                    <a:pt x="351" y="12"/>
                    <a:pt x="351" y="12"/>
                    <a:pt x="351" y="12"/>
                  </a:cubicBezTo>
                  <a:cubicBezTo>
                    <a:pt x="351" y="12"/>
                    <a:pt x="351" y="12"/>
                    <a:pt x="351" y="12"/>
                  </a:cubicBezTo>
                  <a:cubicBezTo>
                    <a:pt x="350" y="12"/>
                    <a:pt x="350" y="12"/>
                    <a:pt x="349" y="12"/>
                  </a:cubicBezTo>
                  <a:cubicBezTo>
                    <a:pt x="348" y="12"/>
                    <a:pt x="347" y="12"/>
                    <a:pt x="345" y="11"/>
                  </a:cubicBezTo>
                  <a:cubicBezTo>
                    <a:pt x="345" y="11"/>
                    <a:pt x="345" y="11"/>
                    <a:pt x="344" y="10"/>
                  </a:cubicBezTo>
                  <a:cubicBezTo>
                    <a:pt x="344" y="10"/>
                    <a:pt x="343" y="10"/>
                    <a:pt x="343" y="10"/>
                  </a:cubicBezTo>
                  <a:cubicBezTo>
                    <a:pt x="342" y="9"/>
                    <a:pt x="341" y="9"/>
                    <a:pt x="341" y="9"/>
                  </a:cubicBezTo>
                  <a:cubicBezTo>
                    <a:pt x="341" y="9"/>
                    <a:pt x="341" y="9"/>
                    <a:pt x="341" y="9"/>
                  </a:cubicBezTo>
                  <a:cubicBezTo>
                    <a:pt x="341" y="9"/>
                    <a:pt x="341" y="9"/>
                    <a:pt x="341" y="9"/>
                  </a:cubicBezTo>
                  <a:cubicBezTo>
                    <a:pt x="340" y="9"/>
                    <a:pt x="340" y="8"/>
                    <a:pt x="339" y="8"/>
                  </a:cubicBezTo>
                  <a:cubicBezTo>
                    <a:pt x="339" y="8"/>
                    <a:pt x="339" y="8"/>
                    <a:pt x="339" y="8"/>
                  </a:cubicBezTo>
                  <a:cubicBezTo>
                    <a:pt x="339" y="8"/>
                    <a:pt x="339" y="8"/>
                    <a:pt x="338" y="7"/>
                  </a:cubicBezTo>
                  <a:cubicBezTo>
                    <a:pt x="338" y="7"/>
                    <a:pt x="338" y="7"/>
                    <a:pt x="338" y="7"/>
                  </a:cubicBezTo>
                  <a:cubicBezTo>
                    <a:pt x="338" y="7"/>
                    <a:pt x="338" y="7"/>
                    <a:pt x="338" y="6"/>
                  </a:cubicBezTo>
                  <a:cubicBezTo>
                    <a:pt x="338" y="6"/>
                    <a:pt x="338" y="6"/>
                    <a:pt x="338" y="6"/>
                  </a:cubicBezTo>
                  <a:cubicBezTo>
                    <a:pt x="338" y="6"/>
                    <a:pt x="338" y="6"/>
                    <a:pt x="338" y="5"/>
                  </a:cubicBezTo>
                  <a:cubicBezTo>
                    <a:pt x="338" y="5"/>
                    <a:pt x="338" y="5"/>
                    <a:pt x="338" y="5"/>
                  </a:cubicBezTo>
                  <a:cubicBezTo>
                    <a:pt x="338" y="5"/>
                    <a:pt x="338" y="5"/>
                    <a:pt x="338" y="5"/>
                  </a:cubicBezTo>
                  <a:cubicBezTo>
                    <a:pt x="337" y="5"/>
                    <a:pt x="337" y="4"/>
                    <a:pt x="337" y="4"/>
                  </a:cubicBezTo>
                  <a:cubicBezTo>
                    <a:pt x="337" y="4"/>
                    <a:pt x="337" y="3"/>
                    <a:pt x="337" y="3"/>
                  </a:cubicBezTo>
                  <a:cubicBezTo>
                    <a:pt x="337" y="3"/>
                    <a:pt x="337" y="2"/>
                    <a:pt x="337" y="2"/>
                  </a:cubicBezTo>
                  <a:cubicBezTo>
                    <a:pt x="337" y="2"/>
                    <a:pt x="337" y="2"/>
                    <a:pt x="337" y="2"/>
                  </a:cubicBezTo>
                  <a:cubicBezTo>
                    <a:pt x="337" y="2"/>
                    <a:pt x="337" y="1"/>
                    <a:pt x="337" y="1"/>
                  </a:cubicBezTo>
                  <a:cubicBezTo>
                    <a:pt x="337" y="1"/>
                    <a:pt x="337" y="1"/>
                    <a:pt x="336" y="1"/>
                  </a:cubicBezTo>
                  <a:cubicBezTo>
                    <a:pt x="336" y="1"/>
                    <a:pt x="336" y="0"/>
                    <a:pt x="336" y="0"/>
                  </a:cubicBezTo>
                  <a:cubicBezTo>
                    <a:pt x="336" y="0"/>
                    <a:pt x="336" y="0"/>
                    <a:pt x="336" y="0"/>
                  </a:cubicBezTo>
                  <a:cubicBezTo>
                    <a:pt x="336" y="0"/>
                    <a:pt x="336" y="0"/>
                    <a:pt x="336" y="0"/>
                  </a:cubicBezTo>
                  <a:cubicBezTo>
                    <a:pt x="335" y="0"/>
                    <a:pt x="335" y="0"/>
                    <a:pt x="335" y="0"/>
                  </a:cubicBezTo>
                  <a:cubicBezTo>
                    <a:pt x="335" y="0"/>
                    <a:pt x="335" y="0"/>
                    <a:pt x="335" y="0"/>
                  </a:cubicBezTo>
                  <a:cubicBezTo>
                    <a:pt x="335" y="0"/>
                    <a:pt x="335" y="0"/>
                    <a:pt x="335" y="0"/>
                  </a:cubicBezTo>
                  <a:cubicBezTo>
                    <a:pt x="334" y="0"/>
                    <a:pt x="334" y="0"/>
                    <a:pt x="334" y="0"/>
                  </a:cubicBezTo>
                  <a:cubicBezTo>
                    <a:pt x="334" y="0"/>
                    <a:pt x="334" y="0"/>
                    <a:pt x="334" y="0"/>
                  </a:cubicBezTo>
                  <a:cubicBezTo>
                    <a:pt x="334" y="0"/>
                    <a:pt x="334" y="0"/>
                    <a:pt x="334" y="0"/>
                  </a:cubicBezTo>
                  <a:cubicBezTo>
                    <a:pt x="334" y="0"/>
                    <a:pt x="334" y="0"/>
                    <a:pt x="334" y="0"/>
                  </a:cubicBezTo>
                  <a:cubicBezTo>
                    <a:pt x="334" y="0"/>
                    <a:pt x="334" y="1"/>
                    <a:pt x="334" y="1"/>
                  </a:cubicBezTo>
                  <a:cubicBezTo>
                    <a:pt x="334" y="1"/>
                    <a:pt x="334" y="1"/>
                    <a:pt x="334" y="1"/>
                  </a:cubicBezTo>
                  <a:cubicBezTo>
                    <a:pt x="334" y="1"/>
                    <a:pt x="334" y="2"/>
                    <a:pt x="334" y="2"/>
                  </a:cubicBezTo>
                  <a:cubicBezTo>
                    <a:pt x="334" y="2"/>
                    <a:pt x="334" y="2"/>
                    <a:pt x="334" y="2"/>
                  </a:cubicBezTo>
                  <a:cubicBezTo>
                    <a:pt x="334" y="3"/>
                    <a:pt x="333" y="3"/>
                    <a:pt x="333" y="3"/>
                  </a:cubicBezTo>
                  <a:cubicBezTo>
                    <a:pt x="333" y="4"/>
                    <a:pt x="333" y="4"/>
                    <a:pt x="333" y="4"/>
                  </a:cubicBezTo>
                  <a:cubicBezTo>
                    <a:pt x="333" y="4"/>
                    <a:pt x="333" y="4"/>
                    <a:pt x="333" y="4"/>
                  </a:cubicBezTo>
                  <a:cubicBezTo>
                    <a:pt x="333" y="4"/>
                    <a:pt x="333" y="4"/>
                    <a:pt x="333" y="4"/>
                  </a:cubicBezTo>
                  <a:cubicBezTo>
                    <a:pt x="333" y="5"/>
                    <a:pt x="333" y="5"/>
                    <a:pt x="333" y="5"/>
                  </a:cubicBezTo>
                  <a:cubicBezTo>
                    <a:pt x="333" y="5"/>
                    <a:pt x="333" y="5"/>
                    <a:pt x="333" y="5"/>
                  </a:cubicBezTo>
                  <a:cubicBezTo>
                    <a:pt x="332" y="5"/>
                    <a:pt x="332" y="5"/>
                    <a:pt x="332" y="5"/>
                  </a:cubicBezTo>
                  <a:cubicBezTo>
                    <a:pt x="280" y="6"/>
                    <a:pt x="280" y="6"/>
                    <a:pt x="280" y="6"/>
                  </a:cubicBezTo>
                  <a:cubicBezTo>
                    <a:pt x="24" y="7"/>
                    <a:pt x="24" y="7"/>
                    <a:pt x="24" y="7"/>
                  </a:cubicBezTo>
                  <a:cubicBezTo>
                    <a:pt x="26" y="10"/>
                    <a:pt x="26" y="12"/>
                    <a:pt x="26" y="14"/>
                  </a:cubicBezTo>
                  <a:cubicBezTo>
                    <a:pt x="25" y="16"/>
                    <a:pt x="25" y="17"/>
                    <a:pt x="26" y="19"/>
                  </a:cubicBezTo>
                  <a:cubicBezTo>
                    <a:pt x="27" y="22"/>
                    <a:pt x="26" y="27"/>
                    <a:pt x="24" y="30"/>
                  </a:cubicBezTo>
                  <a:cubicBezTo>
                    <a:pt x="24" y="31"/>
                    <a:pt x="23" y="32"/>
                    <a:pt x="21" y="32"/>
                  </a:cubicBezTo>
                  <a:cubicBezTo>
                    <a:pt x="19" y="32"/>
                    <a:pt x="17" y="30"/>
                    <a:pt x="17" y="29"/>
                  </a:cubicBezTo>
                  <a:cubicBezTo>
                    <a:pt x="17" y="27"/>
                    <a:pt x="18" y="25"/>
                    <a:pt x="19" y="24"/>
                  </a:cubicBezTo>
                  <a:cubicBezTo>
                    <a:pt x="20" y="23"/>
                    <a:pt x="20" y="22"/>
                    <a:pt x="20" y="21"/>
                  </a:cubicBezTo>
                  <a:cubicBezTo>
                    <a:pt x="20" y="20"/>
                    <a:pt x="19" y="19"/>
                    <a:pt x="18" y="19"/>
                  </a:cubicBezTo>
                  <a:cubicBezTo>
                    <a:pt x="17" y="19"/>
                    <a:pt x="17" y="19"/>
                    <a:pt x="16" y="18"/>
                  </a:cubicBezTo>
                  <a:cubicBezTo>
                    <a:pt x="16" y="17"/>
                    <a:pt x="15" y="16"/>
                    <a:pt x="15" y="15"/>
                  </a:cubicBezTo>
                  <a:cubicBezTo>
                    <a:pt x="15" y="15"/>
                    <a:pt x="14" y="15"/>
                    <a:pt x="14" y="15"/>
                  </a:cubicBezTo>
                  <a:cubicBezTo>
                    <a:pt x="13" y="15"/>
                    <a:pt x="13" y="15"/>
                    <a:pt x="12" y="15"/>
                  </a:cubicBezTo>
                  <a:cubicBezTo>
                    <a:pt x="12" y="15"/>
                    <a:pt x="11" y="15"/>
                    <a:pt x="11" y="15"/>
                  </a:cubicBezTo>
                  <a:cubicBezTo>
                    <a:pt x="10" y="16"/>
                    <a:pt x="10" y="16"/>
                    <a:pt x="9" y="16"/>
                  </a:cubicBezTo>
                  <a:cubicBezTo>
                    <a:pt x="9" y="16"/>
                    <a:pt x="8" y="16"/>
                    <a:pt x="8" y="16"/>
                  </a:cubicBezTo>
                  <a:cubicBezTo>
                    <a:pt x="8" y="16"/>
                    <a:pt x="7" y="15"/>
                    <a:pt x="6" y="15"/>
                  </a:cubicBezTo>
                  <a:cubicBezTo>
                    <a:pt x="5" y="15"/>
                    <a:pt x="3" y="15"/>
                    <a:pt x="1" y="15"/>
                  </a:cubicBezTo>
                  <a:cubicBezTo>
                    <a:pt x="1" y="15"/>
                    <a:pt x="0" y="15"/>
                    <a:pt x="0" y="15"/>
                  </a:cubicBezTo>
                  <a:cubicBezTo>
                    <a:pt x="0" y="18"/>
                    <a:pt x="1" y="24"/>
                    <a:pt x="5" y="29"/>
                  </a:cubicBezTo>
                  <a:cubicBezTo>
                    <a:pt x="7" y="32"/>
                    <a:pt x="8" y="34"/>
                    <a:pt x="8" y="36"/>
                  </a:cubicBezTo>
                  <a:cubicBezTo>
                    <a:pt x="8" y="37"/>
                    <a:pt x="8" y="38"/>
                    <a:pt x="10" y="39"/>
                  </a:cubicBezTo>
                  <a:cubicBezTo>
                    <a:pt x="12" y="40"/>
                    <a:pt x="13" y="42"/>
                    <a:pt x="13" y="43"/>
                  </a:cubicBezTo>
                  <a:cubicBezTo>
                    <a:pt x="13" y="44"/>
                    <a:pt x="12" y="45"/>
                    <a:pt x="9" y="45"/>
                  </a:cubicBezTo>
                  <a:cubicBezTo>
                    <a:pt x="9" y="45"/>
                    <a:pt x="8" y="45"/>
                    <a:pt x="8" y="45"/>
                  </a:cubicBezTo>
                  <a:cubicBezTo>
                    <a:pt x="8" y="45"/>
                    <a:pt x="8" y="46"/>
                    <a:pt x="8" y="47"/>
                  </a:cubicBezTo>
                  <a:cubicBezTo>
                    <a:pt x="8" y="49"/>
                    <a:pt x="9" y="51"/>
                    <a:pt x="8" y="54"/>
                  </a:cubicBezTo>
                  <a:cubicBezTo>
                    <a:pt x="7" y="58"/>
                    <a:pt x="7" y="65"/>
                    <a:pt x="7" y="71"/>
                  </a:cubicBezTo>
                  <a:cubicBezTo>
                    <a:pt x="7" y="76"/>
                    <a:pt x="7" y="80"/>
                    <a:pt x="6" y="82"/>
                  </a:cubicBezTo>
                  <a:cubicBezTo>
                    <a:pt x="6" y="84"/>
                    <a:pt x="5" y="85"/>
                    <a:pt x="4" y="87"/>
                  </a:cubicBezTo>
                  <a:cubicBezTo>
                    <a:pt x="3" y="91"/>
                    <a:pt x="1" y="96"/>
                    <a:pt x="3" y="99"/>
                  </a:cubicBezTo>
                  <a:cubicBezTo>
                    <a:pt x="7" y="105"/>
                    <a:pt x="9" y="112"/>
                    <a:pt x="7" y="118"/>
                  </a:cubicBezTo>
                  <a:cubicBezTo>
                    <a:pt x="5" y="124"/>
                    <a:pt x="6" y="127"/>
                    <a:pt x="8" y="132"/>
                  </a:cubicBezTo>
                  <a:cubicBezTo>
                    <a:pt x="10" y="134"/>
                    <a:pt x="10" y="138"/>
                    <a:pt x="10" y="140"/>
                  </a:cubicBezTo>
                  <a:cubicBezTo>
                    <a:pt x="10" y="143"/>
                    <a:pt x="10" y="146"/>
                    <a:pt x="11" y="146"/>
                  </a:cubicBezTo>
                  <a:cubicBezTo>
                    <a:pt x="14" y="148"/>
                    <a:pt x="17" y="151"/>
                    <a:pt x="20" y="156"/>
                  </a:cubicBezTo>
                  <a:cubicBezTo>
                    <a:pt x="21" y="158"/>
                    <a:pt x="22" y="159"/>
                    <a:pt x="23" y="159"/>
                  </a:cubicBezTo>
                  <a:cubicBezTo>
                    <a:pt x="25" y="160"/>
                    <a:pt x="26" y="160"/>
                    <a:pt x="26" y="163"/>
                  </a:cubicBezTo>
                  <a:cubicBezTo>
                    <a:pt x="26" y="163"/>
                    <a:pt x="26" y="163"/>
                    <a:pt x="26" y="163"/>
                  </a:cubicBezTo>
                  <a:cubicBezTo>
                    <a:pt x="26" y="167"/>
                    <a:pt x="27" y="168"/>
                    <a:pt x="30" y="169"/>
                  </a:cubicBezTo>
                  <a:cubicBezTo>
                    <a:pt x="34" y="171"/>
                    <a:pt x="33" y="174"/>
                    <a:pt x="32" y="177"/>
                  </a:cubicBezTo>
                  <a:cubicBezTo>
                    <a:pt x="32" y="178"/>
                    <a:pt x="32" y="178"/>
                    <a:pt x="32" y="17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8" name="Freeform 152"/>
            <p:cNvSpPr>
              <a:spLocks/>
            </p:cNvSpPr>
            <p:nvPr/>
          </p:nvSpPr>
          <p:spPr bwMode="auto">
            <a:xfrm>
              <a:off x="7069138" y="8661400"/>
              <a:ext cx="2370138" cy="2387600"/>
            </a:xfrm>
            <a:custGeom>
              <a:avLst/>
              <a:gdLst>
                <a:gd name="T0" fmla="*/ 403 w 446"/>
                <a:gd name="T1" fmla="*/ 103 h 456"/>
                <a:gd name="T2" fmla="*/ 334 w 446"/>
                <a:gd name="T3" fmla="*/ 95 h 456"/>
                <a:gd name="T4" fmla="*/ 292 w 446"/>
                <a:gd name="T5" fmla="*/ 76 h 456"/>
                <a:gd name="T6" fmla="*/ 288 w 446"/>
                <a:gd name="T7" fmla="*/ 65 h 456"/>
                <a:gd name="T8" fmla="*/ 256 w 446"/>
                <a:gd name="T9" fmla="*/ 63 h 456"/>
                <a:gd name="T10" fmla="*/ 259 w 446"/>
                <a:gd name="T11" fmla="*/ 22 h 456"/>
                <a:gd name="T12" fmla="*/ 250 w 446"/>
                <a:gd name="T13" fmla="*/ 18 h 456"/>
                <a:gd name="T14" fmla="*/ 245 w 446"/>
                <a:gd name="T15" fmla="*/ 27 h 456"/>
                <a:gd name="T16" fmla="*/ 227 w 446"/>
                <a:gd name="T17" fmla="*/ 36 h 456"/>
                <a:gd name="T18" fmla="*/ 223 w 446"/>
                <a:gd name="T19" fmla="*/ 35 h 456"/>
                <a:gd name="T20" fmla="*/ 219 w 446"/>
                <a:gd name="T21" fmla="*/ 32 h 456"/>
                <a:gd name="T22" fmla="*/ 207 w 446"/>
                <a:gd name="T23" fmla="*/ 31 h 456"/>
                <a:gd name="T24" fmla="*/ 200 w 446"/>
                <a:gd name="T25" fmla="*/ 39 h 456"/>
                <a:gd name="T26" fmla="*/ 190 w 446"/>
                <a:gd name="T27" fmla="*/ 38 h 456"/>
                <a:gd name="T28" fmla="*/ 172 w 446"/>
                <a:gd name="T29" fmla="*/ 45 h 456"/>
                <a:gd name="T30" fmla="*/ 155 w 446"/>
                <a:gd name="T31" fmla="*/ 0 h 456"/>
                <a:gd name="T32" fmla="*/ 152 w 446"/>
                <a:gd name="T33" fmla="*/ 3 h 456"/>
                <a:gd name="T34" fmla="*/ 127 w 446"/>
                <a:gd name="T35" fmla="*/ 16 h 456"/>
                <a:gd name="T36" fmla="*/ 108 w 446"/>
                <a:gd name="T37" fmla="*/ 12 h 456"/>
                <a:gd name="T38" fmla="*/ 113 w 446"/>
                <a:gd name="T39" fmla="*/ 30 h 456"/>
                <a:gd name="T40" fmla="*/ 111 w 446"/>
                <a:gd name="T41" fmla="*/ 41 h 456"/>
                <a:gd name="T42" fmla="*/ 90 w 446"/>
                <a:gd name="T43" fmla="*/ 51 h 456"/>
                <a:gd name="T44" fmla="*/ 77 w 446"/>
                <a:gd name="T45" fmla="*/ 41 h 456"/>
                <a:gd name="T46" fmla="*/ 71 w 446"/>
                <a:gd name="T47" fmla="*/ 38 h 456"/>
                <a:gd name="T48" fmla="*/ 46 w 446"/>
                <a:gd name="T49" fmla="*/ 41 h 456"/>
                <a:gd name="T50" fmla="*/ 48 w 446"/>
                <a:gd name="T51" fmla="*/ 65 h 456"/>
                <a:gd name="T52" fmla="*/ 43 w 446"/>
                <a:gd name="T53" fmla="*/ 107 h 456"/>
                <a:gd name="T54" fmla="*/ 41 w 446"/>
                <a:gd name="T55" fmla="*/ 107 h 456"/>
                <a:gd name="T56" fmla="*/ 9 w 446"/>
                <a:gd name="T57" fmla="*/ 124 h 456"/>
                <a:gd name="T58" fmla="*/ 1 w 446"/>
                <a:gd name="T59" fmla="*/ 143 h 456"/>
                <a:gd name="T60" fmla="*/ 9 w 446"/>
                <a:gd name="T61" fmla="*/ 164 h 456"/>
                <a:gd name="T62" fmla="*/ 23 w 446"/>
                <a:gd name="T63" fmla="*/ 172 h 456"/>
                <a:gd name="T64" fmla="*/ 39 w 446"/>
                <a:gd name="T65" fmla="*/ 184 h 456"/>
                <a:gd name="T66" fmla="*/ 45 w 446"/>
                <a:gd name="T67" fmla="*/ 183 h 456"/>
                <a:gd name="T68" fmla="*/ 51 w 446"/>
                <a:gd name="T69" fmla="*/ 183 h 456"/>
                <a:gd name="T70" fmla="*/ 86 w 446"/>
                <a:gd name="T71" fmla="*/ 171 h 456"/>
                <a:gd name="T72" fmla="*/ 104 w 446"/>
                <a:gd name="T73" fmla="*/ 196 h 456"/>
                <a:gd name="T74" fmla="*/ 119 w 446"/>
                <a:gd name="T75" fmla="*/ 202 h 456"/>
                <a:gd name="T76" fmla="*/ 137 w 446"/>
                <a:gd name="T77" fmla="*/ 213 h 456"/>
                <a:gd name="T78" fmla="*/ 141 w 446"/>
                <a:gd name="T79" fmla="*/ 213 h 456"/>
                <a:gd name="T80" fmla="*/ 155 w 446"/>
                <a:gd name="T81" fmla="*/ 232 h 456"/>
                <a:gd name="T82" fmla="*/ 185 w 446"/>
                <a:gd name="T83" fmla="*/ 263 h 456"/>
                <a:gd name="T84" fmla="*/ 182 w 446"/>
                <a:gd name="T85" fmla="*/ 284 h 456"/>
                <a:gd name="T86" fmla="*/ 182 w 446"/>
                <a:gd name="T87" fmla="*/ 287 h 456"/>
                <a:gd name="T88" fmla="*/ 182 w 446"/>
                <a:gd name="T89" fmla="*/ 312 h 456"/>
                <a:gd name="T90" fmla="*/ 211 w 446"/>
                <a:gd name="T91" fmla="*/ 336 h 456"/>
                <a:gd name="T92" fmla="*/ 222 w 446"/>
                <a:gd name="T93" fmla="*/ 337 h 456"/>
                <a:gd name="T94" fmla="*/ 220 w 446"/>
                <a:gd name="T95" fmla="*/ 352 h 456"/>
                <a:gd name="T96" fmla="*/ 221 w 446"/>
                <a:gd name="T97" fmla="*/ 378 h 456"/>
                <a:gd name="T98" fmla="*/ 191 w 446"/>
                <a:gd name="T99" fmla="*/ 411 h 456"/>
                <a:gd name="T100" fmla="*/ 219 w 446"/>
                <a:gd name="T101" fmla="*/ 428 h 456"/>
                <a:gd name="T102" fmla="*/ 230 w 446"/>
                <a:gd name="T103" fmla="*/ 450 h 456"/>
                <a:gd name="T104" fmla="*/ 242 w 446"/>
                <a:gd name="T105" fmla="*/ 444 h 456"/>
                <a:gd name="T106" fmla="*/ 262 w 446"/>
                <a:gd name="T107" fmla="*/ 413 h 456"/>
                <a:gd name="T108" fmla="*/ 286 w 446"/>
                <a:gd name="T109" fmla="*/ 377 h 456"/>
                <a:gd name="T110" fmla="*/ 323 w 446"/>
                <a:gd name="T111" fmla="*/ 332 h 456"/>
                <a:gd name="T112" fmla="*/ 357 w 446"/>
                <a:gd name="T113" fmla="*/ 324 h 456"/>
                <a:gd name="T114" fmla="*/ 385 w 446"/>
                <a:gd name="T115" fmla="*/ 285 h 456"/>
                <a:gd name="T116" fmla="*/ 396 w 446"/>
                <a:gd name="T117" fmla="*/ 248 h 456"/>
                <a:gd name="T118" fmla="*/ 401 w 446"/>
                <a:gd name="T119" fmla="*/ 201 h 456"/>
                <a:gd name="T120" fmla="*/ 442 w 446"/>
                <a:gd name="T121" fmla="*/ 1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6" h="456">
                  <a:moveTo>
                    <a:pt x="441" y="128"/>
                  </a:moveTo>
                  <a:cubicBezTo>
                    <a:pt x="440" y="127"/>
                    <a:pt x="440" y="125"/>
                    <a:pt x="440" y="124"/>
                  </a:cubicBezTo>
                  <a:cubicBezTo>
                    <a:pt x="438" y="118"/>
                    <a:pt x="437" y="118"/>
                    <a:pt x="435" y="118"/>
                  </a:cubicBezTo>
                  <a:cubicBezTo>
                    <a:pt x="434" y="118"/>
                    <a:pt x="434" y="118"/>
                    <a:pt x="433" y="118"/>
                  </a:cubicBezTo>
                  <a:cubicBezTo>
                    <a:pt x="432" y="118"/>
                    <a:pt x="432" y="118"/>
                    <a:pt x="431" y="118"/>
                  </a:cubicBezTo>
                  <a:cubicBezTo>
                    <a:pt x="430" y="118"/>
                    <a:pt x="430" y="118"/>
                    <a:pt x="430" y="118"/>
                  </a:cubicBezTo>
                  <a:cubicBezTo>
                    <a:pt x="421" y="118"/>
                    <a:pt x="412" y="113"/>
                    <a:pt x="403" y="103"/>
                  </a:cubicBezTo>
                  <a:cubicBezTo>
                    <a:pt x="396" y="96"/>
                    <a:pt x="388" y="92"/>
                    <a:pt x="380" y="92"/>
                  </a:cubicBezTo>
                  <a:cubicBezTo>
                    <a:pt x="377" y="92"/>
                    <a:pt x="374" y="92"/>
                    <a:pt x="371" y="93"/>
                  </a:cubicBezTo>
                  <a:cubicBezTo>
                    <a:pt x="370" y="93"/>
                    <a:pt x="368" y="94"/>
                    <a:pt x="367" y="94"/>
                  </a:cubicBezTo>
                  <a:cubicBezTo>
                    <a:pt x="362" y="94"/>
                    <a:pt x="358" y="92"/>
                    <a:pt x="354" y="90"/>
                  </a:cubicBezTo>
                  <a:cubicBezTo>
                    <a:pt x="352" y="89"/>
                    <a:pt x="350" y="88"/>
                    <a:pt x="348" y="88"/>
                  </a:cubicBezTo>
                  <a:cubicBezTo>
                    <a:pt x="345" y="87"/>
                    <a:pt x="342" y="90"/>
                    <a:pt x="339" y="92"/>
                  </a:cubicBezTo>
                  <a:cubicBezTo>
                    <a:pt x="337" y="93"/>
                    <a:pt x="336" y="94"/>
                    <a:pt x="334" y="95"/>
                  </a:cubicBezTo>
                  <a:cubicBezTo>
                    <a:pt x="333" y="96"/>
                    <a:pt x="332" y="95"/>
                    <a:pt x="332" y="95"/>
                  </a:cubicBezTo>
                  <a:cubicBezTo>
                    <a:pt x="331" y="94"/>
                    <a:pt x="332" y="92"/>
                    <a:pt x="333" y="90"/>
                  </a:cubicBezTo>
                  <a:cubicBezTo>
                    <a:pt x="334" y="88"/>
                    <a:pt x="335" y="85"/>
                    <a:pt x="335" y="83"/>
                  </a:cubicBezTo>
                  <a:cubicBezTo>
                    <a:pt x="335" y="82"/>
                    <a:pt x="333" y="78"/>
                    <a:pt x="309" y="68"/>
                  </a:cubicBezTo>
                  <a:cubicBezTo>
                    <a:pt x="305" y="67"/>
                    <a:pt x="302" y="66"/>
                    <a:pt x="300" y="66"/>
                  </a:cubicBezTo>
                  <a:cubicBezTo>
                    <a:pt x="296" y="66"/>
                    <a:pt x="294" y="68"/>
                    <a:pt x="294" y="72"/>
                  </a:cubicBezTo>
                  <a:cubicBezTo>
                    <a:pt x="294" y="74"/>
                    <a:pt x="294" y="76"/>
                    <a:pt x="292" y="76"/>
                  </a:cubicBezTo>
                  <a:cubicBezTo>
                    <a:pt x="291" y="76"/>
                    <a:pt x="291" y="76"/>
                    <a:pt x="290" y="76"/>
                  </a:cubicBezTo>
                  <a:cubicBezTo>
                    <a:pt x="290" y="76"/>
                    <a:pt x="289" y="76"/>
                    <a:pt x="289" y="76"/>
                  </a:cubicBezTo>
                  <a:cubicBezTo>
                    <a:pt x="288" y="76"/>
                    <a:pt x="287" y="76"/>
                    <a:pt x="286" y="78"/>
                  </a:cubicBezTo>
                  <a:cubicBezTo>
                    <a:pt x="284" y="83"/>
                    <a:pt x="281" y="83"/>
                    <a:pt x="280" y="83"/>
                  </a:cubicBezTo>
                  <a:cubicBezTo>
                    <a:pt x="279" y="83"/>
                    <a:pt x="277" y="82"/>
                    <a:pt x="277" y="81"/>
                  </a:cubicBezTo>
                  <a:cubicBezTo>
                    <a:pt x="277" y="79"/>
                    <a:pt x="277" y="78"/>
                    <a:pt x="279" y="77"/>
                  </a:cubicBezTo>
                  <a:cubicBezTo>
                    <a:pt x="283" y="75"/>
                    <a:pt x="287" y="70"/>
                    <a:pt x="288" y="65"/>
                  </a:cubicBezTo>
                  <a:cubicBezTo>
                    <a:pt x="288" y="65"/>
                    <a:pt x="288" y="64"/>
                    <a:pt x="288" y="64"/>
                  </a:cubicBezTo>
                  <a:cubicBezTo>
                    <a:pt x="286" y="62"/>
                    <a:pt x="278" y="59"/>
                    <a:pt x="272" y="59"/>
                  </a:cubicBezTo>
                  <a:cubicBezTo>
                    <a:pt x="270" y="59"/>
                    <a:pt x="268" y="60"/>
                    <a:pt x="267" y="60"/>
                  </a:cubicBezTo>
                  <a:cubicBezTo>
                    <a:pt x="264" y="61"/>
                    <a:pt x="264" y="64"/>
                    <a:pt x="263" y="66"/>
                  </a:cubicBezTo>
                  <a:cubicBezTo>
                    <a:pt x="263" y="67"/>
                    <a:pt x="262" y="69"/>
                    <a:pt x="261" y="69"/>
                  </a:cubicBezTo>
                  <a:cubicBezTo>
                    <a:pt x="260" y="69"/>
                    <a:pt x="259" y="69"/>
                    <a:pt x="259" y="69"/>
                  </a:cubicBezTo>
                  <a:cubicBezTo>
                    <a:pt x="256" y="67"/>
                    <a:pt x="255" y="65"/>
                    <a:pt x="256" y="63"/>
                  </a:cubicBezTo>
                  <a:cubicBezTo>
                    <a:pt x="257" y="60"/>
                    <a:pt x="259" y="58"/>
                    <a:pt x="262" y="58"/>
                  </a:cubicBezTo>
                  <a:cubicBezTo>
                    <a:pt x="262" y="58"/>
                    <a:pt x="262" y="58"/>
                    <a:pt x="262" y="58"/>
                  </a:cubicBezTo>
                  <a:cubicBezTo>
                    <a:pt x="262" y="58"/>
                    <a:pt x="262" y="58"/>
                    <a:pt x="262" y="58"/>
                  </a:cubicBezTo>
                  <a:cubicBezTo>
                    <a:pt x="265" y="58"/>
                    <a:pt x="268" y="53"/>
                    <a:pt x="272" y="44"/>
                  </a:cubicBezTo>
                  <a:cubicBezTo>
                    <a:pt x="274" y="41"/>
                    <a:pt x="272" y="40"/>
                    <a:pt x="269" y="37"/>
                  </a:cubicBezTo>
                  <a:cubicBezTo>
                    <a:pt x="267" y="36"/>
                    <a:pt x="265" y="35"/>
                    <a:pt x="263" y="33"/>
                  </a:cubicBezTo>
                  <a:cubicBezTo>
                    <a:pt x="261" y="31"/>
                    <a:pt x="260" y="26"/>
                    <a:pt x="259" y="22"/>
                  </a:cubicBezTo>
                  <a:cubicBezTo>
                    <a:pt x="258" y="18"/>
                    <a:pt x="258" y="14"/>
                    <a:pt x="256" y="12"/>
                  </a:cubicBezTo>
                  <a:cubicBezTo>
                    <a:pt x="256" y="13"/>
                    <a:pt x="255" y="13"/>
                    <a:pt x="255" y="13"/>
                  </a:cubicBezTo>
                  <a:cubicBezTo>
                    <a:pt x="255" y="13"/>
                    <a:pt x="255" y="14"/>
                    <a:pt x="254" y="14"/>
                  </a:cubicBezTo>
                  <a:cubicBezTo>
                    <a:pt x="254" y="14"/>
                    <a:pt x="254" y="15"/>
                    <a:pt x="253" y="15"/>
                  </a:cubicBezTo>
                  <a:cubicBezTo>
                    <a:pt x="253" y="15"/>
                    <a:pt x="253" y="16"/>
                    <a:pt x="252" y="16"/>
                  </a:cubicBezTo>
                  <a:cubicBezTo>
                    <a:pt x="252" y="17"/>
                    <a:pt x="252" y="17"/>
                    <a:pt x="251" y="17"/>
                  </a:cubicBezTo>
                  <a:cubicBezTo>
                    <a:pt x="251" y="18"/>
                    <a:pt x="251" y="18"/>
                    <a:pt x="250" y="18"/>
                  </a:cubicBezTo>
                  <a:cubicBezTo>
                    <a:pt x="250" y="19"/>
                    <a:pt x="250" y="19"/>
                    <a:pt x="249" y="20"/>
                  </a:cubicBezTo>
                  <a:cubicBezTo>
                    <a:pt x="249" y="20"/>
                    <a:pt x="249" y="20"/>
                    <a:pt x="249" y="21"/>
                  </a:cubicBezTo>
                  <a:cubicBezTo>
                    <a:pt x="248" y="21"/>
                    <a:pt x="248" y="22"/>
                    <a:pt x="248" y="22"/>
                  </a:cubicBezTo>
                  <a:cubicBezTo>
                    <a:pt x="247" y="22"/>
                    <a:pt x="247" y="23"/>
                    <a:pt x="247" y="23"/>
                  </a:cubicBezTo>
                  <a:cubicBezTo>
                    <a:pt x="247" y="23"/>
                    <a:pt x="246" y="24"/>
                    <a:pt x="246" y="24"/>
                  </a:cubicBezTo>
                  <a:cubicBezTo>
                    <a:pt x="246" y="25"/>
                    <a:pt x="246" y="25"/>
                    <a:pt x="246" y="25"/>
                  </a:cubicBezTo>
                  <a:cubicBezTo>
                    <a:pt x="245" y="26"/>
                    <a:pt x="245" y="26"/>
                    <a:pt x="245" y="27"/>
                  </a:cubicBezTo>
                  <a:cubicBezTo>
                    <a:pt x="245" y="27"/>
                    <a:pt x="244" y="27"/>
                    <a:pt x="244" y="27"/>
                  </a:cubicBezTo>
                  <a:cubicBezTo>
                    <a:pt x="244" y="28"/>
                    <a:pt x="244" y="29"/>
                    <a:pt x="244" y="29"/>
                  </a:cubicBezTo>
                  <a:cubicBezTo>
                    <a:pt x="242" y="34"/>
                    <a:pt x="240" y="34"/>
                    <a:pt x="236" y="34"/>
                  </a:cubicBezTo>
                  <a:cubicBezTo>
                    <a:pt x="235" y="34"/>
                    <a:pt x="233" y="34"/>
                    <a:pt x="231" y="35"/>
                  </a:cubicBezTo>
                  <a:cubicBezTo>
                    <a:pt x="230" y="35"/>
                    <a:pt x="230" y="35"/>
                    <a:pt x="229" y="35"/>
                  </a:cubicBezTo>
                  <a:cubicBezTo>
                    <a:pt x="229" y="36"/>
                    <a:pt x="228" y="36"/>
                    <a:pt x="228" y="36"/>
                  </a:cubicBezTo>
                  <a:cubicBezTo>
                    <a:pt x="228" y="36"/>
                    <a:pt x="227" y="36"/>
                    <a:pt x="227" y="36"/>
                  </a:cubicBezTo>
                  <a:cubicBezTo>
                    <a:pt x="227" y="36"/>
                    <a:pt x="227" y="36"/>
                    <a:pt x="227" y="36"/>
                  </a:cubicBezTo>
                  <a:cubicBezTo>
                    <a:pt x="227" y="36"/>
                    <a:pt x="227" y="36"/>
                    <a:pt x="227" y="36"/>
                  </a:cubicBezTo>
                  <a:cubicBezTo>
                    <a:pt x="226" y="36"/>
                    <a:pt x="226" y="36"/>
                    <a:pt x="226" y="36"/>
                  </a:cubicBezTo>
                  <a:cubicBezTo>
                    <a:pt x="226" y="36"/>
                    <a:pt x="225" y="36"/>
                    <a:pt x="225" y="36"/>
                  </a:cubicBezTo>
                  <a:cubicBezTo>
                    <a:pt x="225" y="36"/>
                    <a:pt x="225" y="35"/>
                    <a:pt x="224" y="35"/>
                  </a:cubicBezTo>
                  <a:cubicBezTo>
                    <a:pt x="224" y="35"/>
                    <a:pt x="224" y="35"/>
                    <a:pt x="223" y="35"/>
                  </a:cubicBezTo>
                  <a:cubicBezTo>
                    <a:pt x="223" y="35"/>
                    <a:pt x="223" y="35"/>
                    <a:pt x="223" y="35"/>
                  </a:cubicBezTo>
                  <a:cubicBezTo>
                    <a:pt x="222" y="35"/>
                    <a:pt x="222" y="34"/>
                    <a:pt x="222" y="34"/>
                  </a:cubicBezTo>
                  <a:cubicBezTo>
                    <a:pt x="221" y="34"/>
                    <a:pt x="221" y="34"/>
                    <a:pt x="221" y="34"/>
                  </a:cubicBezTo>
                  <a:cubicBezTo>
                    <a:pt x="221" y="34"/>
                    <a:pt x="221" y="34"/>
                    <a:pt x="221" y="34"/>
                  </a:cubicBezTo>
                  <a:cubicBezTo>
                    <a:pt x="221" y="34"/>
                    <a:pt x="221" y="34"/>
                    <a:pt x="221" y="34"/>
                  </a:cubicBezTo>
                  <a:cubicBezTo>
                    <a:pt x="220" y="33"/>
                    <a:pt x="220" y="33"/>
                    <a:pt x="220" y="33"/>
                  </a:cubicBezTo>
                  <a:cubicBezTo>
                    <a:pt x="220" y="33"/>
                    <a:pt x="220" y="33"/>
                    <a:pt x="220" y="32"/>
                  </a:cubicBezTo>
                  <a:cubicBezTo>
                    <a:pt x="219" y="32"/>
                    <a:pt x="219" y="32"/>
                    <a:pt x="219" y="32"/>
                  </a:cubicBezTo>
                  <a:cubicBezTo>
                    <a:pt x="219" y="32"/>
                    <a:pt x="219" y="32"/>
                    <a:pt x="219" y="32"/>
                  </a:cubicBezTo>
                  <a:cubicBezTo>
                    <a:pt x="219" y="32"/>
                    <a:pt x="219" y="32"/>
                    <a:pt x="219" y="31"/>
                  </a:cubicBezTo>
                  <a:cubicBezTo>
                    <a:pt x="219" y="31"/>
                    <a:pt x="219" y="31"/>
                    <a:pt x="219" y="31"/>
                  </a:cubicBezTo>
                  <a:cubicBezTo>
                    <a:pt x="219" y="31"/>
                    <a:pt x="218" y="31"/>
                    <a:pt x="218" y="30"/>
                  </a:cubicBezTo>
                  <a:cubicBezTo>
                    <a:pt x="217" y="30"/>
                    <a:pt x="217" y="30"/>
                    <a:pt x="216" y="30"/>
                  </a:cubicBezTo>
                  <a:cubicBezTo>
                    <a:pt x="215" y="30"/>
                    <a:pt x="214" y="31"/>
                    <a:pt x="213" y="31"/>
                  </a:cubicBezTo>
                  <a:cubicBezTo>
                    <a:pt x="211" y="31"/>
                    <a:pt x="209" y="31"/>
                    <a:pt x="207" y="31"/>
                  </a:cubicBezTo>
                  <a:cubicBezTo>
                    <a:pt x="207" y="31"/>
                    <a:pt x="207" y="31"/>
                    <a:pt x="207" y="31"/>
                  </a:cubicBezTo>
                  <a:cubicBezTo>
                    <a:pt x="206" y="31"/>
                    <a:pt x="205" y="32"/>
                    <a:pt x="205" y="34"/>
                  </a:cubicBezTo>
                  <a:cubicBezTo>
                    <a:pt x="205" y="35"/>
                    <a:pt x="205" y="37"/>
                    <a:pt x="203" y="38"/>
                  </a:cubicBezTo>
                  <a:cubicBezTo>
                    <a:pt x="202" y="38"/>
                    <a:pt x="202" y="39"/>
                    <a:pt x="201" y="39"/>
                  </a:cubicBezTo>
                  <a:cubicBezTo>
                    <a:pt x="201" y="39"/>
                    <a:pt x="201" y="39"/>
                    <a:pt x="201" y="39"/>
                  </a:cubicBezTo>
                  <a:cubicBezTo>
                    <a:pt x="201" y="39"/>
                    <a:pt x="201" y="39"/>
                    <a:pt x="201" y="39"/>
                  </a:cubicBezTo>
                  <a:cubicBezTo>
                    <a:pt x="200" y="39"/>
                    <a:pt x="200" y="39"/>
                    <a:pt x="200" y="39"/>
                  </a:cubicBezTo>
                  <a:cubicBezTo>
                    <a:pt x="200" y="39"/>
                    <a:pt x="200" y="39"/>
                    <a:pt x="200" y="39"/>
                  </a:cubicBezTo>
                  <a:cubicBezTo>
                    <a:pt x="199" y="39"/>
                    <a:pt x="199" y="39"/>
                    <a:pt x="199" y="39"/>
                  </a:cubicBezTo>
                  <a:cubicBezTo>
                    <a:pt x="199" y="39"/>
                    <a:pt x="199" y="39"/>
                    <a:pt x="199" y="39"/>
                  </a:cubicBezTo>
                  <a:cubicBezTo>
                    <a:pt x="196" y="38"/>
                    <a:pt x="196" y="38"/>
                    <a:pt x="196" y="38"/>
                  </a:cubicBezTo>
                  <a:cubicBezTo>
                    <a:pt x="196" y="38"/>
                    <a:pt x="196" y="38"/>
                    <a:pt x="196" y="38"/>
                  </a:cubicBezTo>
                  <a:cubicBezTo>
                    <a:pt x="194" y="37"/>
                    <a:pt x="193" y="37"/>
                    <a:pt x="191" y="37"/>
                  </a:cubicBezTo>
                  <a:cubicBezTo>
                    <a:pt x="190" y="37"/>
                    <a:pt x="190" y="37"/>
                    <a:pt x="190" y="38"/>
                  </a:cubicBezTo>
                  <a:cubicBezTo>
                    <a:pt x="188" y="39"/>
                    <a:pt x="187" y="39"/>
                    <a:pt x="186" y="40"/>
                  </a:cubicBezTo>
                  <a:cubicBezTo>
                    <a:pt x="186" y="40"/>
                    <a:pt x="186" y="40"/>
                    <a:pt x="185" y="40"/>
                  </a:cubicBezTo>
                  <a:cubicBezTo>
                    <a:pt x="185" y="40"/>
                    <a:pt x="185" y="40"/>
                    <a:pt x="185" y="40"/>
                  </a:cubicBezTo>
                  <a:cubicBezTo>
                    <a:pt x="184" y="40"/>
                    <a:pt x="184" y="40"/>
                    <a:pt x="184" y="40"/>
                  </a:cubicBezTo>
                  <a:cubicBezTo>
                    <a:pt x="183" y="42"/>
                    <a:pt x="181" y="42"/>
                    <a:pt x="179" y="43"/>
                  </a:cubicBezTo>
                  <a:cubicBezTo>
                    <a:pt x="178" y="43"/>
                    <a:pt x="177" y="43"/>
                    <a:pt x="176" y="43"/>
                  </a:cubicBezTo>
                  <a:cubicBezTo>
                    <a:pt x="176" y="44"/>
                    <a:pt x="174" y="45"/>
                    <a:pt x="172" y="45"/>
                  </a:cubicBezTo>
                  <a:cubicBezTo>
                    <a:pt x="170" y="45"/>
                    <a:pt x="167" y="44"/>
                    <a:pt x="163" y="39"/>
                  </a:cubicBezTo>
                  <a:cubicBezTo>
                    <a:pt x="159" y="35"/>
                    <a:pt x="158" y="28"/>
                    <a:pt x="158" y="24"/>
                  </a:cubicBezTo>
                  <a:cubicBezTo>
                    <a:pt x="158" y="21"/>
                    <a:pt x="159" y="19"/>
                    <a:pt x="160" y="18"/>
                  </a:cubicBezTo>
                  <a:cubicBezTo>
                    <a:pt x="161" y="17"/>
                    <a:pt x="162" y="15"/>
                    <a:pt x="162" y="13"/>
                  </a:cubicBezTo>
                  <a:cubicBezTo>
                    <a:pt x="162" y="12"/>
                    <a:pt x="161" y="10"/>
                    <a:pt x="160" y="10"/>
                  </a:cubicBezTo>
                  <a:cubicBezTo>
                    <a:pt x="157" y="9"/>
                    <a:pt x="157" y="6"/>
                    <a:pt x="157" y="4"/>
                  </a:cubicBezTo>
                  <a:cubicBezTo>
                    <a:pt x="157" y="2"/>
                    <a:pt x="157" y="1"/>
                    <a:pt x="155" y="0"/>
                  </a:cubicBezTo>
                  <a:cubicBezTo>
                    <a:pt x="155" y="0"/>
                    <a:pt x="154" y="0"/>
                    <a:pt x="154" y="1"/>
                  </a:cubicBezTo>
                  <a:cubicBezTo>
                    <a:pt x="154" y="1"/>
                    <a:pt x="154" y="1"/>
                    <a:pt x="154" y="1"/>
                  </a:cubicBezTo>
                  <a:cubicBezTo>
                    <a:pt x="154" y="1"/>
                    <a:pt x="153" y="1"/>
                    <a:pt x="153" y="1"/>
                  </a:cubicBezTo>
                  <a:cubicBezTo>
                    <a:pt x="153" y="1"/>
                    <a:pt x="153" y="1"/>
                    <a:pt x="153" y="1"/>
                  </a:cubicBezTo>
                  <a:cubicBezTo>
                    <a:pt x="153" y="1"/>
                    <a:pt x="153" y="2"/>
                    <a:pt x="152" y="2"/>
                  </a:cubicBezTo>
                  <a:cubicBezTo>
                    <a:pt x="152" y="2"/>
                    <a:pt x="152" y="2"/>
                    <a:pt x="152" y="2"/>
                  </a:cubicBezTo>
                  <a:cubicBezTo>
                    <a:pt x="152" y="2"/>
                    <a:pt x="152" y="3"/>
                    <a:pt x="152" y="3"/>
                  </a:cubicBezTo>
                  <a:cubicBezTo>
                    <a:pt x="152" y="3"/>
                    <a:pt x="152" y="3"/>
                    <a:pt x="152" y="3"/>
                  </a:cubicBezTo>
                  <a:cubicBezTo>
                    <a:pt x="151" y="5"/>
                    <a:pt x="150" y="6"/>
                    <a:pt x="148" y="7"/>
                  </a:cubicBezTo>
                  <a:cubicBezTo>
                    <a:pt x="148" y="7"/>
                    <a:pt x="146" y="8"/>
                    <a:pt x="145" y="9"/>
                  </a:cubicBezTo>
                  <a:cubicBezTo>
                    <a:pt x="141" y="10"/>
                    <a:pt x="138" y="12"/>
                    <a:pt x="135" y="12"/>
                  </a:cubicBezTo>
                  <a:cubicBezTo>
                    <a:pt x="135" y="12"/>
                    <a:pt x="134" y="12"/>
                    <a:pt x="134" y="12"/>
                  </a:cubicBezTo>
                  <a:cubicBezTo>
                    <a:pt x="134" y="12"/>
                    <a:pt x="133" y="12"/>
                    <a:pt x="133" y="12"/>
                  </a:cubicBezTo>
                  <a:cubicBezTo>
                    <a:pt x="131" y="12"/>
                    <a:pt x="127" y="13"/>
                    <a:pt x="127" y="16"/>
                  </a:cubicBezTo>
                  <a:cubicBezTo>
                    <a:pt x="127" y="18"/>
                    <a:pt x="126" y="19"/>
                    <a:pt x="125" y="19"/>
                  </a:cubicBezTo>
                  <a:cubicBezTo>
                    <a:pt x="123" y="19"/>
                    <a:pt x="122" y="18"/>
                    <a:pt x="121" y="16"/>
                  </a:cubicBezTo>
                  <a:cubicBezTo>
                    <a:pt x="121" y="15"/>
                    <a:pt x="121" y="15"/>
                    <a:pt x="121" y="15"/>
                  </a:cubicBezTo>
                  <a:cubicBezTo>
                    <a:pt x="120" y="15"/>
                    <a:pt x="118" y="14"/>
                    <a:pt x="117" y="14"/>
                  </a:cubicBezTo>
                  <a:cubicBezTo>
                    <a:pt x="115" y="14"/>
                    <a:pt x="114" y="14"/>
                    <a:pt x="113" y="13"/>
                  </a:cubicBezTo>
                  <a:cubicBezTo>
                    <a:pt x="112" y="13"/>
                    <a:pt x="112" y="13"/>
                    <a:pt x="112" y="13"/>
                  </a:cubicBezTo>
                  <a:cubicBezTo>
                    <a:pt x="111" y="12"/>
                    <a:pt x="110" y="12"/>
                    <a:pt x="108" y="12"/>
                  </a:cubicBezTo>
                  <a:cubicBezTo>
                    <a:pt x="107" y="12"/>
                    <a:pt x="106" y="12"/>
                    <a:pt x="105" y="12"/>
                  </a:cubicBezTo>
                  <a:cubicBezTo>
                    <a:pt x="105" y="12"/>
                    <a:pt x="105" y="12"/>
                    <a:pt x="105" y="12"/>
                  </a:cubicBezTo>
                  <a:cubicBezTo>
                    <a:pt x="110" y="15"/>
                    <a:pt x="110" y="18"/>
                    <a:pt x="110" y="22"/>
                  </a:cubicBezTo>
                  <a:cubicBezTo>
                    <a:pt x="110" y="23"/>
                    <a:pt x="111" y="24"/>
                    <a:pt x="111" y="24"/>
                  </a:cubicBezTo>
                  <a:cubicBezTo>
                    <a:pt x="112" y="25"/>
                    <a:pt x="113" y="26"/>
                    <a:pt x="113" y="29"/>
                  </a:cubicBezTo>
                  <a:cubicBezTo>
                    <a:pt x="113" y="29"/>
                    <a:pt x="113" y="30"/>
                    <a:pt x="113" y="30"/>
                  </a:cubicBezTo>
                  <a:cubicBezTo>
                    <a:pt x="113" y="30"/>
                    <a:pt x="113" y="30"/>
                    <a:pt x="113" y="30"/>
                  </a:cubicBezTo>
                  <a:cubicBezTo>
                    <a:pt x="113" y="30"/>
                    <a:pt x="113" y="30"/>
                    <a:pt x="113" y="30"/>
                  </a:cubicBezTo>
                  <a:cubicBezTo>
                    <a:pt x="114" y="30"/>
                    <a:pt x="114" y="30"/>
                    <a:pt x="114" y="30"/>
                  </a:cubicBezTo>
                  <a:cubicBezTo>
                    <a:pt x="114" y="30"/>
                    <a:pt x="115" y="30"/>
                    <a:pt x="115" y="30"/>
                  </a:cubicBezTo>
                  <a:cubicBezTo>
                    <a:pt x="116" y="30"/>
                    <a:pt x="117" y="29"/>
                    <a:pt x="118" y="29"/>
                  </a:cubicBezTo>
                  <a:cubicBezTo>
                    <a:pt x="119" y="29"/>
                    <a:pt x="121" y="30"/>
                    <a:pt x="121" y="32"/>
                  </a:cubicBezTo>
                  <a:cubicBezTo>
                    <a:pt x="121" y="33"/>
                    <a:pt x="120" y="36"/>
                    <a:pt x="117" y="36"/>
                  </a:cubicBezTo>
                  <a:cubicBezTo>
                    <a:pt x="114" y="37"/>
                    <a:pt x="112" y="38"/>
                    <a:pt x="111" y="41"/>
                  </a:cubicBezTo>
                  <a:cubicBezTo>
                    <a:pt x="110" y="44"/>
                    <a:pt x="109" y="44"/>
                    <a:pt x="107" y="44"/>
                  </a:cubicBezTo>
                  <a:cubicBezTo>
                    <a:pt x="106" y="44"/>
                    <a:pt x="105" y="45"/>
                    <a:pt x="103" y="46"/>
                  </a:cubicBezTo>
                  <a:cubicBezTo>
                    <a:pt x="103" y="46"/>
                    <a:pt x="103" y="46"/>
                    <a:pt x="103" y="46"/>
                  </a:cubicBezTo>
                  <a:cubicBezTo>
                    <a:pt x="100" y="48"/>
                    <a:pt x="98" y="50"/>
                    <a:pt x="96" y="50"/>
                  </a:cubicBezTo>
                  <a:cubicBezTo>
                    <a:pt x="96" y="50"/>
                    <a:pt x="95" y="50"/>
                    <a:pt x="94" y="50"/>
                  </a:cubicBezTo>
                  <a:cubicBezTo>
                    <a:pt x="93" y="49"/>
                    <a:pt x="92" y="49"/>
                    <a:pt x="90" y="50"/>
                  </a:cubicBezTo>
                  <a:cubicBezTo>
                    <a:pt x="90" y="51"/>
                    <a:pt x="90" y="51"/>
                    <a:pt x="90" y="51"/>
                  </a:cubicBezTo>
                  <a:cubicBezTo>
                    <a:pt x="89" y="51"/>
                    <a:pt x="89" y="51"/>
                    <a:pt x="88" y="51"/>
                  </a:cubicBezTo>
                  <a:cubicBezTo>
                    <a:pt x="88" y="51"/>
                    <a:pt x="88" y="51"/>
                    <a:pt x="88" y="51"/>
                  </a:cubicBezTo>
                  <a:cubicBezTo>
                    <a:pt x="86" y="52"/>
                    <a:pt x="85" y="51"/>
                    <a:pt x="83" y="49"/>
                  </a:cubicBezTo>
                  <a:cubicBezTo>
                    <a:pt x="82" y="48"/>
                    <a:pt x="82" y="48"/>
                    <a:pt x="82" y="48"/>
                  </a:cubicBezTo>
                  <a:cubicBezTo>
                    <a:pt x="80" y="47"/>
                    <a:pt x="79" y="45"/>
                    <a:pt x="78" y="43"/>
                  </a:cubicBezTo>
                  <a:cubicBezTo>
                    <a:pt x="78" y="43"/>
                    <a:pt x="77" y="42"/>
                    <a:pt x="77" y="42"/>
                  </a:cubicBezTo>
                  <a:cubicBezTo>
                    <a:pt x="77" y="42"/>
                    <a:pt x="77" y="42"/>
                    <a:pt x="77" y="41"/>
                  </a:cubicBezTo>
                  <a:cubicBezTo>
                    <a:pt x="76" y="41"/>
                    <a:pt x="76" y="41"/>
                    <a:pt x="76" y="40"/>
                  </a:cubicBezTo>
                  <a:cubicBezTo>
                    <a:pt x="76" y="40"/>
                    <a:pt x="76" y="40"/>
                    <a:pt x="75" y="40"/>
                  </a:cubicBezTo>
                  <a:cubicBezTo>
                    <a:pt x="75" y="39"/>
                    <a:pt x="75" y="39"/>
                    <a:pt x="75" y="38"/>
                  </a:cubicBezTo>
                  <a:cubicBezTo>
                    <a:pt x="74" y="38"/>
                    <a:pt x="74" y="38"/>
                    <a:pt x="74" y="38"/>
                  </a:cubicBezTo>
                  <a:cubicBezTo>
                    <a:pt x="74" y="38"/>
                    <a:pt x="74" y="37"/>
                    <a:pt x="73" y="37"/>
                  </a:cubicBezTo>
                  <a:cubicBezTo>
                    <a:pt x="73" y="37"/>
                    <a:pt x="73" y="37"/>
                    <a:pt x="73" y="37"/>
                  </a:cubicBezTo>
                  <a:cubicBezTo>
                    <a:pt x="72" y="37"/>
                    <a:pt x="72" y="38"/>
                    <a:pt x="71" y="38"/>
                  </a:cubicBezTo>
                  <a:cubicBezTo>
                    <a:pt x="71" y="38"/>
                    <a:pt x="71" y="38"/>
                    <a:pt x="70" y="38"/>
                  </a:cubicBezTo>
                  <a:cubicBezTo>
                    <a:pt x="70" y="38"/>
                    <a:pt x="70" y="38"/>
                    <a:pt x="70" y="38"/>
                  </a:cubicBezTo>
                  <a:cubicBezTo>
                    <a:pt x="68" y="39"/>
                    <a:pt x="65" y="40"/>
                    <a:pt x="63" y="40"/>
                  </a:cubicBezTo>
                  <a:cubicBezTo>
                    <a:pt x="63" y="40"/>
                    <a:pt x="63" y="40"/>
                    <a:pt x="63" y="40"/>
                  </a:cubicBezTo>
                  <a:cubicBezTo>
                    <a:pt x="62" y="40"/>
                    <a:pt x="61" y="40"/>
                    <a:pt x="59" y="40"/>
                  </a:cubicBezTo>
                  <a:cubicBezTo>
                    <a:pt x="58" y="40"/>
                    <a:pt x="56" y="40"/>
                    <a:pt x="54" y="40"/>
                  </a:cubicBezTo>
                  <a:cubicBezTo>
                    <a:pt x="47" y="40"/>
                    <a:pt x="47" y="41"/>
                    <a:pt x="46" y="41"/>
                  </a:cubicBezTo>
                  <a:cubicBezTo>
                    <a:pt x="46" y="41"/>
                    <a:pt x="46" y="43"/>
                    <a:pt x="47" y="44"/>
                  </a:cubicBezTo>
                  <a:cubicBezTo>
                    <a:pt x="48" y="45"/>
                    <a:pt x="48" y="45"/>
                    <a:pt x="49" y="46"/>
                  </a:cubicBezTo>
                  <a:cubicBezTo>
                    <a:pt x="52" y="46"/>
                    <a:pt x="53" y="47"/>
                    <a:pt x="53" y="48"/>
                  </a:cubicBezTo>
                  <a:cubicBezTo>
                    <a:pt x="54" y="50"/>
                    <a:pt x="52" y="51"/>
                    <a:pt x="51" y="52"/>
                  </a:cubicBezTo>
                  <a:cubicBezTo>
                    <a:pt x="50" y="53"/>
                    <a:pt x="48" y="53"/>
                    <a:pt x="47" y="53"/>
                  </a:cubicBezTo>
                  <a:cubicBezTo>
                    <a:pt x="45" y="54"/>
                    <a:pt x="44" y="54"/>
                    <a:pt x="44" y="57"/>
                  </a:cubicBezTo>
                  <a:cubicBezTo>
                    <a:pt x="44" y="60"/>
                    <a:pt x="46" y="63"/>
                    <a:pt x="48" y="65"/>
                  </a:cubicBezTo>
                  <a:cubicBezTo>
                    <a:pt x="50" y="69"/>
                    <a:pt x="52" y="72"/>
                    <a:pt x="51" y="76"/>
                  </a:cubicBezTo>
                  <a:cubicBezTo>
                    <a:pt x="50" y="79"/>
                    <a:pt x="49" y="88"/>
                    <a:pt x="49" y="91"/>
                  </a:cubicBezTo>
                  <a:cubicBezTo>
                    <a:pt x="49" y="91"/>
                    <a:pt x="48" y="104"/>
                    <a:pt x="45" y="107"/>
                  </a:cubicBezTo>
                  <a:cubicBezTo>
                    <a:pt x="45" y="107"/>
                    <a:pt x="45" y="107"/>
                    <a:pt x="45" y="107"/>
                  </a:cubicBezTo>
                  <a:cubicBezTo>
                    <a:pt x="43" y="107"/>
                    <a:pt x="43" y="107"/>
                    <a:pt x="43" y="107"/>
                  </a:cubicBezTo>
                  <a:cubicBezTo>
                    <a:pt x="43" y="107"/>
                    <a:pt x="43" y="107"/>
                    <a:pt x="43" y="107"/>
                  </a:cubicBezTo>
                  <a:cubicBezTo>
                    <a:pt x="43" y="107"/>
                    <a:pt x="43" y="107"/>
                    <a:pt x="43" y="107"/>
                  </a:cubicBezTo>
                  <a:cubicBezTo>
                    <a:pt x="43" y="107"/>
                    <a:pt x="43" y="107"/>
                    <a:pt x="43" y="107"/>
                  </a:cubicBezTo>
                  <a:cubicBezTo>
                    <a:pt x="43" y="107"/>
                    <a:pt x="43" y="107"/>
                    <a:pt x="43" y="107"/>
                  </a:cubicBezTo>
                  <a:cubicBezTo>
                    <a:pt x="43" y="107"/>
                    <a:pt x="43" y="107"/>
                    <a:pt x="43" y="107"/>
                  </a:cubicBezTo>
                  <a:cubicBezTo>
                    <a:pt x="43" y="107"/>
                    <a:pt x="43" y="107"/>
                    <a:pt x="43" y="107"/>
                  </a:cubicBezTo>
                  <a:cubicBezTo>
                    <a:pt x="43" y="107"/>
                    <a:pt x="43" y="107"/>
                    <a:pt x="43" y="107"/>
                  </a:cubicBezTo>
                  <a:cubicBezTo>
                    <a:pt x="42" y="107"/>
                    <a:pt x="42" y="107"/>
                    <a:pt x="42" y="107"/>
                  </a:cubicBezTo>
                  <a:cubicBezTo>
                    <a:pt x="42" y="107"/>
                    <a:pt x="41" y="107"/>
                    <a:pt x="41" y="107"/>
                  </a:cubicBezTo>
                  <a:cubicBezTo>
                    <a:pt x="41" y="107"/>
                    <a:pt x="40" y="107"/>
                    <a:pt x="40" y="107"/>
                  </a:cubicBezTo>
                  <a:cubicBezTo>
                    <a:pt x="38" y="106"/>
                    <a:pt x="36" y="106"/>
                    <a:pt x="35" y="108"/>
                  </a:cubicBezTo>
                  <a:cubicBezTo>
                    <a:pt x="32" y="109"/>
                    <a:pt x="30" y="110"/>
                    <a:pt x="28" y="110"/>
                  </a:cubicBezTo>
                  <a:cubicBezTo>
                    <a:pt x="25" y="111"/>
                    <a:pt x="23" y="111"/>
                    <a:pt x="21" y="113"/>
                  </a:cubicBezTo>
                  <a:cubicBezTo>
                    <a:pt x="19" y="114"/>
                    <a:pt x="17" y="115"/>
                    <a:pt x="15" y="116"/>
                  </a:cubicBezTo>
                  <a:cubicBezTo>
                    <a:pt x="12" y="116"/>
                    <a:pt x="11" y="117"/>
                    <a:pt x="11" y="119"/>
                  </a:cubicBezTo>
                  <a:cubicBezTo>
                    <a:pt x="11" y="121"/>
                    <a:pt x="10" y="123"/>
                    <a:pt x="9" y="124"/>
                  </a:cubicBezTo>
                  <a:cubicBezTo>
                    <a:pt x="8" y="126"/>
                    <a:pt x="7" y="127"/>
                    <a:pt x="8" y="129"/>
                  </a:cubicBezTo>
                  <a:cubicBezTo>
                    <a:pt x="8" y="132"/>
                    <a:pt x="7" y="133"/>
                    <a:pt x="5" y="134"/>
                  </a:cubicBezTo>
                  <a:cubicBezTo>
                    <a:pt x="4" y="134"/>
                    <a:pt x="3" y="135"/>
                    <a:pt x="2" y="136"/>
                  </a:cubicBezTo>
                  <a:cubicBezTo>
                    <a:pt x="1" y="137"/>
                    <a:pt x="1" y="138"/>
                    <a:pt x="1" y="139"/>
                  </a:cubicBezTo>
                  <a:cubicBezTo>
                    <a:pt x="1" y="140"/>
                    <a:pt x="2" y="140"/>
                    <a:pt x="2" y="140"/>
                  </a:cubicBezTo>
                  <a:cubicBezTo>
                    <a:pt x="2" y="140"/>
                    <a:pt x="2" y="141"/>
                    <a:pt x="2" y="141"/>
                  </a:cubicBezTo>
                  <a:cubicBezTo>
                    <a:pt x="2" y="142"/>
                    <a:pt x="1" y="142"/>
                    <a:pt x="1" y="143"/>
                  </a:cubicBezTo>
                  <a:cubicBezTo>
                    <a:pt x="0" y="144"/>
                    <a:pt x="0" y="144"/>
                    <a:pt x="0" y="145"/>
                  </a:cubicBezTo>
                  <a:cubicBezTo>
                    <a:pt x="0" y="146"/>
                    <a:pt x="1" y="147"/>
                    <a:pt x="2" y="148"/>
                  </a:cubicBezTo>
                  <a:cubicBezTo>
                    <a:pt x="2" y="149"/>
                    <a:pt x="3" y="150"/>
                    <a:pt x="3" y="151"/>
                  </a:cubicBezTo>
                  <a:cubicBezTo>
                    <a:pt x="4" y="152"/>
                    <a:pt x="4" y="152"/>
                    <a:pt x="4" y="152"/>
                  </a:cubicBezTo>
                  <a:cubicBezTo>
                    <a:pt x="4" y="152"/>
                    <a:pt x="5" y="153"/>
                    <a:pt x="5" y="154"/>
                  </a:cubicBezTo>
                  <a:cubicBezTo>
                    <a:pt x="7" y="157"/>
                    <a:pt x="9" y="159"/>
                    <a:pt x="9" y="162"/>
                  </a:cubicBezTo>
                  <a:cubicBezTo>
                    <a:pt x="8" y="163"/>
                    <a:pt x="9" y="164"/>
                    <a:pt x="9" y="164"/>
                  </a:cubicBezTo>
                  <a:cubicBezTo>
                    <a:pt x="10" y="165"/>
                    <a:pt x="11" y="165"/>
                    <a:pt x="12" y="165"/>
                  </a:cubicBezTo>
                  <a:cubicBezTo>
                    <a:pt x="12" y="165"/>
                    <a:pt x="13" y="165"/>
                    <a:pt x="13" y="165"/>
                  </a:cubicBezTo>
                  <a:cubicBezTo>
                    <a:pt x="13" y="165"/>
                    <a:pt x="13" y="165"/>
                    <a:pt x="13" y="165"/>
                  </a:cubicBezTo>
                  <a:cubicBezTo>
                    <a:pt x="16" y="165"/>
                    <a:pt x="16" y="167"/>
                    <a:pt x="16" y="168"/>
                  </a:cubicBezTo>
                  <a:cubicBezTo>
                    <a:pt x="17" y="170"/>
                    <a:pt x="17" y="171"/>
                    <a:pt x="18" y="171"/>
                  </a:cubicBezTo>
                  <a:cubicBezTo>
                    <a:pt x="18" y="171"/>
                    <a:pt x="19" y="172"/>
                    <a:pt x="19" y="172"/>
                  </a:cubicBezTo>
                  <a:cubicBezTo>
                    <a:pt x="21" y="172"/>
                    <a:pt x="22" y="172"/>
                    <a:pt x="23" y="172"/>
                  </a:cubicBezTo>
                  <a:cubicBezTo>
                    <a:pt x="24" y="172"/>
                    <a:pt x="25" y="172"/>
                    <a:pt x="26" y="172"/>
                  </a:cubicBezTo>
                  <a:cubicBezTo>
                    <a:pt x="29" y="172"/>
                    <a:pt x="30" y="171"/>
                    <a:pt x="30" y="170"/>
                  </a:cubicBezTo>
                  <a:cubicBezTo>
                    <a:pt x="31" y="169"/>
                    <a:pt x="33" y="166"/>
                    <a:pt x="35" y="166"/>
                  </a:cubicBezTo>
                  <a:cubicBezTo>
                    <a:pt x="35" y="166"/>
                    <a:pt x="37" y="167"/>
                    <a:pt x="37" y="170"/>
                  </a:cubicBezTo>
                  <a:cubicBezTo>
                    <a:pt x="37" y="171"/>
                    <a:pt x="37" y="171"/>
                    <a:pt x="37" y="172"/>
                  </a:cubicBezTo>
                  <a:cubicBezTo>
                    <a:pt x="37" y="176"/>
                    <a:pt x="37" y="182"/>
                    <a:pt x="38" y="184"/>
                  </a:cubicBezTo>
                  <a:cubicBezTo>
                    <a:pt x="39" y="184"/>
                    <a:pt x="39" y="184"/>
                    <a:pt x="39" y="184"/>
                  </a:cubicBezTo>
                  <a:cubicBezTo>
                    <a:pt x="39" y="184"/>
                    <a:pt x="39" y="184"/>
                    <a:pt x="39" y="184"/>
                  </a:cubicBezTo>
                  <a:cubicBezTo>
                    <a:pt x="39" y="183"/>
                    <a:pt x="40" y="183"/>
                    <a:pt x="40" y="183"/>
                  </a:cubicBezTo>
                  <a:cubicBezTo>
                    <a:pt x="40" y="183"/>
                    <a:pt x="41" y="183"/>
                    <a:pt x="41" y="183"/>
                  </a:cubicBezTo>
                  <a:cubicBezTo>
                    <a:pt x="41" y="183"/>
                    <a:pt x="41" y="183"/>
                    <a:pt x="42" y="183"/>
                  </a:cubicBezTo>
                  <a:cubicBezTo>
                    <a:pt x="42" y="183"/>
                    <a:pt x="42" y="183"/>
                    <a:pt x="43" y="183"/>
                  </a:cubicBezTo>
                  <a:cubicBezTo>
                    <a:pt x="43" y="183"/>
                    <a:pt x="43" y="183"/>
                    <a:pt x="43" y="183"/>
                  </a:cubicBezTo>
                  <a:cubicBezTo>
                    <a:pt x="44" y="183"/>
                    <a:pt x="44" y="183"/>
                    <a:pt x="45" y="183"/>
                  </a:cubicBezTo>
                  <a:cubicBezTo>
                    <a:pt x="45" y="183"/>
                    <a:pt x="45" y="183"/>
                    <a:pt x="45" y="183"/>
                  </a:cubicBezTo>
                  <a:cubicBezTo>
                    <a:pt x="46" y="183"/>
                    <a:pt x="47" y="183"/>
                    <a:pt x="48" y="183"/>
                  </a:cubicBezTo>
                  <a:cubicBezTo>
                    <a:pt x="48" y="183"/>
                    <a:pt x="48" y="183"/>
                    <a:pt x="48" y="183"/>
                  </a:cubicBezTo>
                  <a:cubicBezTo>
                    <a:pt x="50" y="183"/>
                    <a:pt x="50" y="183"/>
                    <a:pt x="50" y="183"/>
                  </a:cubicBezTo>
                  <a:cubicBezTo>
                    <a:pt x="50" y="183"/>
                    <a:pt x="50" y="183"/>
                    <a:pt x="50" y="183"/>
                  </a:cubicBezTo>
                  <a:cubicBezTo>
                    <a:pt x="51" y="183"/>
                    <a:pt x="51" y="183"/>
                    <a:pt x="51" y="183"/>
                  </a:cubicBezTo>
                  <a:cubicBezTo>
                    <a:pt x="51" y="183"/>
                    <a:pt x="51" y="183"/>
                    <a:pt x="51" y="183"/>
                  </a:cubicBezTo>
                  <a:cubicBezTo>
                    <a:pt x="52" y="183"/>
                    <a:pt x="53" y="184"/>
                    <a:pt x="54" y="184"/>
                  </a:cubicBezTo>
                  <a:cubicBezTo>
                    <a:pt x="54" y="184"/>
                    <a:pt x="55" y="184"/>
                    <a:pt x="56" y="184"/>
                  </a:cubicBezTo>
                  <a:cubicBezTo>
                    <a:pt x="58" y="185"/>
                    <a:pt x="61" y="184"/>
                    <a:pt x="63" y="182"/>
                  </a:cubicBezTo>
                  <a:cubicBezTo>
                    <a:pt x="64" y="180"/>
                    <a:pt x="66" y="180"/>
                    <a:pt x="67" y="179"/>
                  </a:cubicBezTo>
                  <a:cubicBezTo>
                    <a:pt x="69" y="178"/>
                    <a:pt x="70" y="178"/>
                    <a:pt x="72" y="177"/>
                  </a:cubicBezTo>
                  <a:cubicBezTo>
                    <a:pt x="73" y="176"/>
                    <a:pt x="74" y="176"/>
                    <a:pt x="75" y="175"/>
                  </a:cubicBezTo>
                  <a:cubicBezTo>
                    <a:pt x="79" y="173"/>
                    <a:pt x="83" y="171"/>
                    <a:pt x="86" y="171"/>
                  </a:cubicBezTo>
                  <a:cubicBezTo>
                    <a:pt x="88" y="171"/>
                    <a:pt x="89" y="170"/>
                    <a:pt x="91" y="170"/>
                  </a:cubicBezTo>
                  <a:cubicBezTo>
                    <a:pt x="92" y="170"/>
                    <a:pt x="94" y="170"/>
                    <a:pt x="95" y="170"/>
                  </a:cubicBezTo>
                  <a:cubicBezTo>
                    <a:pt x="96" y="170"/>
                    <a:pt x="97" y="170"/>
                    <a:pt x="98" y="170"/>
                  </a:cubicBezTo>
                  <a:cubicBezTo>
                    <a:pt x="98" y="171"/>
                    <a:pt x="98" y="171"/>
                    <a:pt x="98" y="172"/>
                  </a:cubicBezTo>
                  <a:cubicBezTo>
                    <a:pt x="97" y="175"/>
                    <a:pt x="96" y="188"/>
                    <a:pt x="101" y="194"/>
                  </a:cubicBezTo>
                  <a:cubicBezTo>
                    <a:pt x="102" y="194"/>
                    <a:pt x="103" y="195"/>
                    <a:pt x="103" y="196"/>
                  </a:cubicBezTo>
                  <a:cubicBezTo>
                    <a:pt x="103" y="196"/>
                    <a:pt x="103" y="196"/>
                    <a:pt x="104" y="196"/>
                  </a:cubicBezTo>
                  <a:cubicBezTo>
                    <a:pt x="104" y="197"/>
                    <a:pt x="105" y="197"/>
                    <a:pt x="105" y="198"/>
                  </a:cubicBezTo>
                  <a:cubicBezTo>
                    <a:pt x="105" y="198"/>
                    <a:pt x="105" y="198"/>
                    <a:pt x="106" y="198"/>
                  </a:cubicBezTo>
                  <a:cubicBezTo>
                    <a:pt x="106" y="198"/>
                    <a:pt x="106" y="199"/>
                    <a:pt x="106" y="199"/>
                  </a:cubicBezTo>
                  <a:cubicBezTo>
                    <a:pt x="107" y="199"/>
                    <a:pt x="107" y="199"/>
                    <a:pt x="108" y="200"/>
                  </a:cubicBezTo>
                  <a:cubicBezTo>
                    <a:pt x="108" y="200"/>
                    <a:pt x="108" y="200"/>
                    <a:pt x="108" y="200"/>
                  </a:cubicBezTo>
                  <a:cubicBezTo>
                    <a:pt x="110" y="201"/>
                    <a:pt x="111" y="202"/>
                    <a:pt x="114" y="201"/>
                  </a:cubicBezTo>
                  <a:cubicBezTo>
                    <a:pt x="117" y="201"/>
                    <a:pt x="118" y="202"/>
                    <a:pt x="119" y="202"/>
                  </a:cubicBezTo>
                  <a:cubicBezTo>
                    <a:pt x="120" y="203"/>
                    <a:pt x="120" y="203"/>
                    <a:pt x="121" y="203"/>
                  </a:cubicBezTo>
                  <a:cubicBezTo>
                    <a:pt x="121" y="203"/>
                    <a:pt x="121" y="203"/>
                    <a:pt x="122" y="203"/>
                  </a:cubicBezTo>
                  <a:cubicBezTo>
                    <a:pt x="125" y="203"/>
                    <a:pt x="125" y="204"/>
                    <a:pt x="125" y="206"/>
                  </a:cubicBezTo>
                  <a:cubicBezTo>
                    <a:pt x="126" y="207"/>
                    <a:pt x="126" y="207"/>
                    <a:pt x="127" y="207"/>
                  </a:cubicBezTo>
                  <a:cubicBezTo>
                    <a:pt x="133" y="207"/>
                    <a:pt x="137" y="209"/>
                    <a:pt x="137" y="212"/>
                  </a:cubicBezTo>
                  <a:cubicBezTo>
                    <a:pt x="137" y="212"/>
                    <a:pt x="137" y="212"/>
                    <a:pt x="137" y="212"/>
                  </a:cubicBezTo>
                  <a:cubicBezTo>
                    <a:pt x="137" y="212"/>
                    <a:pt x="137" y="212"/>
                    <a:pt x="137" y="213"/>
                  </a:cubicBezTo>
                  <a:cubicBezTo>
                    <a:pt x="137" y="213"/>
                    <a:pt x="137" y="213"/>
                    <a:pt x="137" y="213"/>
                  </a:cubicBezTo>
                  <a:cubicBezTo>
                    <a:pt x="137" y="213"/>
                    <a:pt x="137" y="213"/>
                    <a:pt x="137" y="213"/>
                  </a:cubicBezTo>
                  <a:cubicBezTo>
                    <a:pt x="137" y="213"/>
                    <a:pt x="137" y="213"/>
                    <a:pt x="137" y="213"/>
                  </a:cubicBezTo>
                  <a:cubicBezTo>
                    <a:pt x="138" y="213"/>
                    <a:pt x="138" y="213"/>
                    <a:pt x="138" y="213"/>
                  </a:cubicBezTo>
                  <a:cubicBezTo>
                    <a:pt x="138" y="213"/>
                    <a:pt x="138" y="213"/>
                    <a:pt x="139" y="213"/>
                  </a:cubicBezTo>
                  <a:cubicBezTo>
                    <a:pt x="139" y="213"/>
                    <a:pt x="139" y="213"/>
                    <a:pt x="139" y="213"/>
                  </a:cubicBezTo>
                  <a:cubicBezTo>
                    <a:pt x="140" y="213"/>
                    <a:pt x="140" y="213"/>
                    <a:pt x="141" y="213"/>
                  </a:cubicBezTo>
                  <a:cubicBezTo>
                    <a:pt x="141" y="213"/>
                    <a:pt x="142" y="213"/>
                    <a:pt x="142" y="213"/>
                  </a:cubicBezTo>
                  <a:cubicBezTo>
                    <a:pt x="145" y="213"/>
                    <a:pt x="148" y="213"/>
                    <a:pt x="149" y="214"/>
                  </a:cubicBezTo>
                  <a:cubicBezTo>
                    <a:pt x="150" y="215"/>
                    <a:pt x="150" y="215"/>
                    <a:pt x="150" y="215"/>
                  </a:cubicBezTo>
                  <a:cubicBezTo>
                    <a:pt x="152" y="217"/>
                    <a:pt x="154" y="219"/>
                    <a:pt x="154" y="223"/>
                  </a:cubicBezTo>
                  <a:cubicBezTo>
                    <a:pt x="153" y="224"/>
                    <a:pt x="154" y="226"/>
                    <a:pt x="155" y="227"/>
                  </a:cubicBezTo>
                  <a:cubicBezTo>
                    <a:pt x="156" y="228"/>
                    <a:pt x="157" y="229"/>
                    <a:pt x="156" y="230"/>
                  </a:cubicBezTo>
                  <a:cubicBezTo>
                    <a:pt x="156" y="231"/>
                    <a:pt x="156" y="232"/>
                    <a:pt x="155" y="232"/>
                  </a:cubicBezTo>
                  <a:cubicBezTo>
                    <a:pt x="154" y="233"/>
                    <a:pt x="154" y="233"/>
                    <a:pt x="155" y="235"/>
                  </a:cubicBezTo>
                  <a:cubicBezTo>
                    <a:pt x="156" y="237"/>
                    <a:pt x="156" y="239"/>
                    <a:pt x="157" y="240"/>
                  </a:cubicBezTo>
                  <a:cubicBezTo>
                    <a:pt x="157" y="244"/>
                    <a:pt x="161" y="246"/>
                    <a:pt x="168" y="245"/>
                  </a:cubicBezTo>
                  <a:cubicBezTo>
                    <a:pt x="169" y="245"/>
                    <a:pt x="170" y="245"/>
                    <a:pt x="171" y="245"/>
                  </a:cubicBezTo>
                  <a:cubicBezTo>
                    <a:pt x="176" y="245"/>
                    <a:pt x="178" y="246"/>
                    <a:pt x="178" y="252"/>
                  </a:cubicBezTo>
                  <a:cubicBezTo>
                    <a:pt x="178" y="254"/>
                    <a:pt x="180" y="256"/>
                    <a:pt x="181" y="257"/>
                  </a:cubicBezTo>
                  <a:cubicBezTo>
                    <a:pt x="183" y="259"/>
                    <a:pt x="184" y="260"/>
                    <a:pt x="185" y="263"/>
                  </a:cubicBezTo>
                  <a:cubicBezTo>
                    <a:pt x="186" y="266"/>
                    <a:pt x="185" y="269"/>
                    <a:pt x="184" y="272"/>
                  </a:cubicBezTo>
                  <a:cubicBezTo>
                    <a:pt x="184" y="274"/>
                    <a:pt x="183" y="276"/>
                    <a:pt x="184" y="277"/>
                  </a:cubicBezTo>
                  <a:cubicBezTo>
                    <a:pt x="184" y="278"/>
                    <a:pt x="184" y="279"/>
                    <a:pt x="184" y="279"/>
                  </a:cubicBezTo>
                  <a:cubicBezTo>
                    <a:pt x="184" y="280"/>
                    <a:pt x="184" y="280"/>
                    <a:pt x="183" y="280"/>
                  </a:cubicBezTo>
                  <a:cubicBezTo>
                    <a:pt x="183" y="281"/>
                    <a:pt x="183" y="281"/>
                    <a:pt x="183" y="282"/>
                  </a:cubicBezTo>
                  <a:cubicBezTo>
                    <a:pt x="183" y="282"/>
                    <a:pt x="183" y="282"/>
                    <a:pt x="183" y="282"/>
                  </a:cubicBezTo>
                  <a:cubicBezTo>
                    <a:pt x="183" y="283"/>
                    <a:pt x="182" y="283"/>
                    <a:pt x="182" y="284"/>
                  </a:cubicBezTo>
                  <a:cubicBezTo>
                    <a:pt x="182" y="284"/>
                    <a:pt x="182" y="284"/>
                    <a:pt x="182" y="284"/>
                  </a:cubicBezTo>
                  <a:cubicBezTo>
                    <a:pt x="182" y="284"/>
                    <a:pt x="182" y="284"/>
                    <a:pt x="181" y="285"/>
                  </a:cubicBezTo>
                  <a:cubicBezTo>
                    <a:pt x="181" y="285"/>
                    <a:pt x="181" y="285"/>
                    <a:pt x="181" y="285"/>
                  </a:cubicBezTo>
                  <a:cubicBezTo>
                    <a:pt x="181" y="285"/>
                    <a:pt x="181" y="286"/>
                    <a:pt x="181" y="286"/>
                  </a:cubicBezTo>
                  <a:cubicBezTo>
                    <a:pt x="181" y="286"/>
                    <a:pt x="181" y="286"/>
                    <a:pt x="181" y="286"/>
                  </a:cubicBezTo>
                  <a:cubicBezTo>
                    <a:pt x="181" y="286"/>
                    <a:pt x="181" y="287"/>
                    <a:pt x="182" y="287"/>
                  </a:cubicBezTo>
                  <a:cubicBezTo>
                    <a:pt x="182" y="287"/>
                    <a:pt x="182" y="287"/>
                    <a:pt x="182" y="287"/>
                  </a:cubicBezTo>
                  <a:cubicBezTo>
                    <a:pt x="182" y="288"/>
                    <a:pt x="182" y="288"/>
                    <a:pt x="182" y="288"/>
                  </a:cubicBezTo>
                  <a:cubicBezTo>
                    <a:pt x="182" y="288"/>
                    <a:pt x="182" y="288"/>
                    <a:pt x="182" y="289"/>
                  </a:cubicBezTo>
                  <a:cubicBezTo>
                    <a:pt x="182" y="289"/>
                    <a:pt x="182" y="289"/>
                    <a:pt x="182" y="290"/>
                  </a:cubicBezTo>
                  <a:cubicBezTo>
                    <a:pt x="182" y="291"/>
                    <a:pt x="181" y="292"/>
                    <a:pt x="180" y="292"/>
                  </a:cubicBezTo>
                  <a:cubicBezTo>
                    <a:pt x="180" y="292"/>
                    <a:pt x="180" y="293"/>
                    <a:pt x="181" y="295"/>
                  </a:cubicBezTo>
                  <a:cubicBezTo>
                    <a:pt x="182" y="298"/>
                    <a:pt x="184" y="301"/>
                    <a:pt x="183" y="305"/>
                  </a:cubicBezTo>
                  <a:cubicBezTo>
                    <a:pt x="182" y="309"/>
                    <a:pt x="181" y="311"/>
                    <a:pt x="182" y="312"/>
                  </a:cubicBezTo>
                  <a:cubicBezTo>
                    <a:pt x="183" y="313"/>
                    <a:pt x="184" y="313"/>
                    <a:pt x="187" y="313"/>
                  </a:cubicBezTo>
                  <a:cubicBezTo>
                    <a:pt x="191" y="313"/>
                    <a:pt x="193" y="314"/>
                    <a:pt x="195" y="315"/>
                  </a:cubicBezTo>
                  <a:cubicBezTo>
                    <a:pt x="195" y="315"/>
                    <a:pt x="195" y="315"/>
                    <a:pt x="196" y="315"/>
                  </a:cubicBezTo>
                  <a:cubicBezTo>
                    <a:pt x="196" y="315"/>
                    <a:pt x="196" y="315"/>
                    <a:pt x="197" y="314"/>
                  </a:cubicBezTo>
                  <a:cubicBezTo>
                    <a:pt x="197" y="314"/>
                    <a:pt x="198" y="314"/>
                    <a:pt x="198" y="314"/>
                  </a:cubicBezTo>
                  <a:cubicBezTo>
                    <a:pt x="202" y="314"/>
                    <a:pt x="205" y="321"/>
                    <a:pt x="206" y="324"/>
                  </a:cubicBezTo>
                  <a:cubicBezTo>
                    <a:pt x="207" y="329"/>
                    <a:pt x="210" y="335"/>
                    <a:pt x="211" y="336"/>
                  </a:cubicBezTo>
                  <a:cubicBezTo>
                    <a:pt x="211" y="336"/>
                    <a:pt x="211" y="336"/>
                    <a:pt x="212" y="336"/>
                  </a:cubicBezTo>
                  <a:cubicBezTo>
                    <a:pt x="213" y="335"/>
                    <a:pt x="215" y="334"/>
                    <a:pt x="217" y="334"/>
                  </a:cubicBezTo>
                  <a:cubicBezTo>
                    <a:pt x="218" y="334"/>
                    <a:pt x="219" y="334"/>
                    <a:pt x="220" y="334"/>
                  </a:cubicBezTo>
                  <a:cubicBezTo>
                    <a:pt x="221" y="335"/>
                    <a:pt x="221" y="335"/>
                    <a:pt x="221" y="335"/>
                  </a:cubicBezTo>
                  <a:cubicBezTo>
                    <a:pt x="221" y="335"/>
                    <a:pt x="221" y="335"/>
                    <a:pt x="221" y="335"/>
                  </a:cubicBezTo>
                  <a:cubicBezTo>
                    <a:pt x="222" y="336"/>
                    <a:pt x="222" y="336"/>
                    <a:pt x="222" y="336"/>
                  </a:cubicBezTo>
                  <a:cubicBezTo>
                    <a:pt x="222" y="337"/>
                    <a:pt x="222" y="337"/>
                    <a:pt x="222" y="337"/>
                  </a:cubicBezTo>
                  <a:cubicBezTo>
                    <a:pt x="222" y="337"/>
                    <a:pt x="222" y="338"/>
                    <a:pt x="222" y="338"/>
                  </a:cubicBezTo>
                  <a:cubicBezTo>
                    <a:pt x="222" y="339"/>
                    <a:pt x="222" y="340"/>
                    <a:pt x="222" y="341"/>
                  </a:cubicBezTo>
                  <a:cubicBezTo>
                    <a:pt x="222" y="341"/>
                    <a:pt x="222" y="341"/>
                    <a:pt x="222" y="342"/>
                  </a:cubicBezTo>
                  <a:cubicBezTo>
                    <a:pt x="222" y="342"/>
                    <a:pt x="222" y="342"/>
                    <a:pt x="222" y="342"/>
                  </a:cubicBezTo>
                  <a:cubicBezTo>
                    <a:pt x="222" y="344"/>
                    <a:pt x="221" y="346"/>
                    <a:pt x="221" y="348"/>
                  </a:cubicBezTo>
                  <a:cubicBezTo>
                    <a:pt x="221" y="349"/>
                    <a:pt x="221" y="350"/>
                    <a:pt x="220" y="351"/>
                  </a:cubicBezTo>
                  <a:cubicBezTo>
                    <a:pt x="220" y="351"/>
                    <a:pt x="220" y="352"/>
                    <a:pt x="220" y="352"/>
                  </a:cubicBezTo>
                  <a:cubicBezTo>
                    <a:pt x="220" y="353"/>
                    <a:pt x="220" y="353"/>
                    <a:pt x="220" y="354"/>
                  </a:cubicBezTo>
                  <a:cubicBezTo>
                    <a:pt x="220" y="354"/>
                    <a:pt x="220" y="354"/>
                    <a:pt x="220" y="354"/>
                  </a:cubicBezTo>
                  <a:cubicBezTo>
                    <a:pt x="220" y="354"/>
                    <a:pt x="221" y="354"/>
                    <a:pt x="221" y="354"/>
                  </a:cubicBezTo>
                  <a:cubicBezTo>
                    <a:pt x="225" y="354"/>
                    <a:pt x="226" y="355"/>
                    <a:pt x="227" y="355"/>
                  </a:cubicBezTo>
                  <a:cubicBezTo>
                    <a:pt x="229" y="356"/>
                    <a:pt x="230" y="369"/>
                    <a:pt x="229" y="373"/>
                  </a:cubicBezTo>
                  <a:cubicBezTo>
                    <a:pt x="229" y="373"/>
                    <a:pt x="229" y="373"/>
                    <a:pt x="229" y="373"/>
                  </a:cubicBezTo>
                  <a:cubicBezTo>
                    <a:pt x="228" y="375"/>
                    <a:pt x="225" y="377"/>
                    <a:pt x="221" y="378"/>
                  </a:cubicBezTo>
                  <a:cubicBezTo>
                    <a:pt x="219" y="379"/>
                    <a:pt x="217" y="380"/>
                    <a:pt x="215" y="382"/>
                  </a:cubicBezTo>
                  <a:cubicBezTo>
                    <a:pt x="211" y="384"/>
                    <a:pt x="201" y="394"/>
                    <a:pt x="196" y="402"/>
                  </a:cubicBezTo>
                  <a:cubicBezTo>
                    <a:pt x="194" y="405"/>
                    <a:pt x="191" y="408"/>
                    <a:pt x="189" y="411"/>
                  </a:cubicBezTo>
                  <a:cubicBezTo>
                    <a:pt x="188" y="411"/>
                    <a:pt x="188" y="412"/>
                    <a:pt x="187" y="412"/>
                  </a:cubicBezTo>
                  <a:cubicBezTo>
                    <a:pt x="187" y="412"/>
                    <a:pt x="187" y="412"/>
                    <a:pt x="188" y="412"/>
                  </a:cubicBezTo>
                  <a:cubicBezTo>
                    <a:pt x="188" y="412"/>
                    <a:pt x="188" y="412"/>
                    <a:pt x="188" y="412"/>
                  </a:cubicBezTo>
                  <a:cubicBezTo>
                    <a:pt x="189" y="412"/>
                    <a:pt x="190" y="411"/>
                    <a:pt x="191" y="411"/>
                  </a:cubicBezTo>
                  <a:cubicBezTo>
                    <a:pt x="194" y="411"/>
                    <a:pt x="196" y="413"/>
                    <a:pt x="199" y="416"/>
                  </a:cubicBezTo>
                  <a:cubicBezTo>
                    <a:pt x="201" y="418"/>
                    <a:pt x="202" y="420"/>
                    <a:pt x="203" y="422"/>
                  </a:cubicBezTo>
                  <a:cubicBezTo>
                    <a:pt x="203" y="422"/>
                    <a:pt x="203" y="423"/>
                    <a:pt x="203" y="423"/>
                  </a:cubicBezTo>
                  <a:cubicBezTo>
                    <a:pt x="203" y="423"/>
                    <a:pt x="204" y="423"/>
                    <a:pt x="204" y="422"/>
                  </a:cubicBezTo>
                  <a:cubicBezTo>
                    <a:pt x="205" y="421"/>
                    <a:pt x="206" y="420"/>
                    <a:pt x="207" y="420"/>
                  </a:cubicBezTo>
                  <a:cubicBezTo>
                    <a:pt x="208" y="420"/>
                    <a:pt x="209" y="421"/>
                    <a:pt x="210" y="422"/>
                  </a:cubicBezTo>
                  <a:cubicBezTo>
                    <a:pt x="212" y="424"/>
                    <a:pt x="216" y="427"/>
                    <a:pt x="219" y="428"/>
                  </a:cubicBezTo>
                  <a:cubicBezTo>
                    <a:pt x="221" y="430"/>
                    <a:pt x="222" y="431"/>
                    <a:pt x="223" y="431"/>
                  </a:cubicBezTo>
                  <a:cubicBezTo>
                    <a:pt x="223" y="432"/>
                    <a:pt x="224" y="432"/>
                    <a:pt x="225" y="433"/>
                  </a:cubicBezTo>
                  <a:cubicBezTo>
                    <a:pt x="227" y="435"/>
                    <a:pt x="231" y="437"/>
                    <a:pt x="231" y="441"/>
                  </a:cubicBezTo>
                  <a:cubicBezTo>
                    <a:pt x="231" y="442"/>
                    <a:pt x="231" y="443"/>
                    <a:pt x="231" y="444"/>
                  </a:cubicBezTo>
                  <a:cubicBezTo>
                    <a:pt x="231" y="445"/>
                    <a:pt x="230" y="446"/>
                    <a:pt x="230" y="447"/>
                  </a:cubicBezTo>
                  <a:cubicBezTo>
                    <a:pt x="230" y="447"/>
                    <a:pt x="230" y="447"/>
                    <a:pt x="230" y="447"/>
                  </a:cubicBezTo>
                  <a:cubicBezTo>
                    <a:pt x="230" y="448"/>
                    <a:pt x="230" y="449"/>
                    <a:pt x="230" y="450"/>
                  </a:cubicBezTo>
                  <a:cubicBezTo>
                    <a:pt x="230" y="450"/>
                    <a:pt x="230" y="450"/>
                    <a:pt x="230" y="450"/>
                  </a:cubicBezTo>
                  <a:cubicBezTo>
                    <a:pt x="230" y="451"/>
                    <a:pt x="230" y="452"/>
                    <a:pt x="231" y="453"/>
                  </a:cubicBezTo>
                  <a:cubicBezTo>
                    <a:pt x="231" y="453"/>
                    <a:pt x="231" y="453"/>
                    <a:pt x="231" y="453"/>
                  </a:cubicBezTo>
                  <a:cubicBezTo>
                    <a:pt x="231" y="454"/>
                    <a:pt x="231" y="455"/>
                    <a:pt x="231" y="456"/>
                  </a:cubicBezTo>
                  <a:cubicBezTo>
                    <a:pt x="231" y="456"/>
                    <a:pt x="231" y="456"/>
                    <a:pt x="231" y="456"/>
                  </a:cubicBezTo>
                  <a:cubicBezTo>
                    <a:pt x="232" y="455"/>
                    <a:pt x="234" y="453"/>
                    <a:pt x="236" y="452"/>
                  </a:cubicBezTo>
                  <a:cubicBezTo>
                    <a:pt x="240" y="449"/>
                    <a:pt x="241" y="447"/>
                    <a:pt x="242" y="444"/>
                  </a:cubicBezTo>
                  <a:cubicBezTo>
                    <a:pt x="242" y="442"/>
                    <a:pt x="243" y="440"/>
                    <a:pt x="244" y="438"/>
                  </a:cubicBezTo>
                  <a:cubicBezTo>
                    <a:pt x="245" y="436"/>
                    <a:pt x="245" y="434"/>
                    <a:pt x="246" y="433"/>
                  </a:cubicBezTo>
                  <a:cubicBezTo>
                    <a:pt x="246" y="430"/>
                    <a:pt x="247" y="428"/>
                    <a:pt x="250" y="424"/>
                  </a:cubicBezTo>
                  <a:cubicBezTo>
                    <a:pt x="252" y="422"/>
                    <a:pt x="252" y="421"/>
                    <a:pt x="252" y="419"/>
                  </a:cubicBezTo>
                  <a:cubicBezTo>
                    <a:pt x="252" y="417"/>
                    <a:pt x="252" y="414"/>
                    <a:pt x="256" y="412"/>
                  </a:cubicBezTo>
                  <a:cubicBezTo>
                    <a:pt x="258" y="412"/>
                    <a:pt x="259" y="411"/>
                    <a:pt x="260" y="411"/>
                  </a:cubicBezTo>
                  <a:cubicBezTo>
                    <a:pt x="261" y="411"/>
                    <a:pt x="262" y="412"/>
                    <a:pt x="262" y="413"/>
                  </a:cubicBezTo>
                  <a:cubicBezTo>
                    <a:pt x="264" y="415"/>
                    <a:pt x="261" y="420"/>
                    <a:pt x="258" y="424"/>
                  </a:cubicBezTo>
                  <a:cubicBezTo>
                    <a:pt x="256" y="426"/>
                    <a:pt x="255" y="427"/>
                    <a:pt x="255" y="428"/>
                  </a:cubicBezTo>
                  <a:cubicBezTo>
                    <a:pt x="255" y="428"/>
                    <a:pt x="256" y="427"/>
                    <a:pt x="257" y="426"/>
                  </a:cubicBezTo>
                  <a:cubicBezTo>
                    <a:pt x="263" y="422"/>
                    <a:pt x="266" y="416"/>
                    <a:pt x="269" y="409"/>
                  </a:cubicBezTo>
                  <a:cubicBezTo>
                    <a:pt x="270" y="407"/>
                    <a:pt x="271" y="406"/>
                    <a:pt x="271" y="405"/>
                  </a:cubicBezTo>
                  <a:cubicBezTo>
                    <a:pt x="275" y="396"/>
                    <a:pt x="279" y="393"/>
                    <a:pt x="283" y="392"/>
                  </a:cubicBezTo>
                  <a:cubicBezTo>
                    <a:pt x="285" y="392"/>
                    <a:pt x="287" y="388"/>
                    <a:pt x="286" y="377"/>
                  </a:cubicBezTo>
                  <a:cubicBezTo>
                    <a:pt x="286" y="375"/>
                    <a:pt x="285" y="374"/>
                    <a:pt x="285" y="372"/>
                  </a:cubicBezTo>
                  <a:cubicBezTo>
                    <a:pt x="285" y="367"/>
                    <a:pt x="284" y="363"/>
                    <a:pt x="286" y="360"/>
                  </a:cubicBezTo>
                  <a:cubicBezTo>
                    <a:pt x="287" y="358"/>
                    <a:pt x="287" y="356"/>
                    <a:pt x="287" y="355"/>
                  </a:cubicBezTo>
                  <a:cubicBezTo>
                    <a:pt x="288" y="353"/>
                    <a:pt x="288" y="351"/>
                    <a:pt x="290" y="351"/>
                  </a:cubicBezTo>
                  <a:cubicBezTo>
                    <a:pt x="294" y="351"/>
                    <a:pt x="299" y="346"/>
                    <a:pt x="304" y="340"/>
                  </a:cubicBezTo>
                  <a:cubicBezTo>
                    <a:pt x="310" y="335"/>
                    <a:pt x="313" y="334"/>
                    <a:pt x="319" y="334"/>
                  </a:cubicBezTo>
                  <a:cubicBezTo>
                    <a:pt x="322" y="333"/>
                    <a:pt x="322" y="333"/>
                    <a:pt x="323" y="332"/>
                  </a:cubicBezTo>
                  <a:cubicBezTo>
                    <a:pt x="323" y="331"/>
                    <a:pt x="324" y="331"/>
                    <a:pt x="325" y="330"/>
                  </a:cubicBezTo>
                  <a:cubicBezTo>
                    <a:pt x="328" y="329"/>
                    <a:pt x="330" y="327"/>
                    <a:pt x="332" y="326"/>
                  </a:cubicBezTo>
                  <a:cubicBezTo>
                    <a:pt x="333" y="325"/>
                    <a:pt x="333" y="324"/>
                    <a:pt x="334" y="324"/>
                  </a:cubicBezTo>
                  <a:cubicBezTo>
                    <a:pt x="335" y="323"/>
                    <a:pt x="336" y="322"/>
                    <a:pt x="339" y="322"/>
                  </a:cubicBezTo>
                  <a:cubicBezTo>
                    <a:pt x="341" y="322"/>
                    <a:pt x="344" y="323"/>
                    <a:pt x="346" y="323"/>
                  </a:cubicBezTo>
                  <a:cubicBezTo>
                    <a:pt x="349" y="323"/>
                    <a:pt x="351" y="324"/>
                    <a:pt x="353" y="324"/>
                  </a:cubicBezTo>
                  <a:cubicBezTo>
                    <a:pt x="357" y="324"/>
                    <a:pt x="357" y="324"/>
                    <a:pt x="357" y="324"/>
                  </a:cubicBezTo>
                  <a:cubicBezTo>
                    <a:pt x="361" y="324"/>
                    <a:pt x="362" y="323"/>
                    <a:pt x="362" y="321"/>
                  </a:cubicBezTo>
                  <a:cubicBezTo>
                    <a:pt x="362" y="317"/>
                    <a:pt x="365" y="314"/>
                    <a:pt x="369" y="314"/>
                  </a:cubicBezTo>
                  <a:cubicBezTo>
                    <a:pt x="372" y="314"/>
                    <a:pt x="373" y="313"/>
                    <a:pt x="373" y="309"/>
                  </a:cubicBezTo>
                  <a:cubicBezTo>
                    <a:pt x="373" y="303"/>
                    <a:pt x="375" y="300"/>
                    <a:pt x="378" y="298"/>
                  </a:cubicBezTo>
                  <a:cubicBezTo>
                    <a:pt x="380" y="296"/>
                    <a:pt x="381" y="293"/>
                    <a:pt x="382" y="290"/>
                  </a:cubicBezTo>
                  <a:cubicBezTo>
                    <a:pt x="382" y="289"/>
                    <a:pt x="382" y="288"/>
                    <a:pt x="383" y="288"/>
                  </a:cubicBezTo>
                  <a:cubicBezTo>
                    <a:pt x="383" y="286"/>
                    <a:pt x="384" y="285"/>
                    <a:pt x="385" y="285"/>
                  </a:cubicBezTo>
                  <a:cubicBezTo>
                    <a:pt x="386" y="284"/>
                    <a:pt x="387" y="284"/>
                    <a:pt x="387" y="282"/>
                  </a:cubicBezTo>
                  <a:cubicBezTo>
                    <a:pt x="387" y="279"/>
                    <a:pt x="387" y="277"/>
                    <a:pt x="388" y="274"/>
                  </a:cubicBezTo>
                  <a:cubicBezTo>
                    <a:pt x="388" y="272"/>
                    <a:pt x="388" y="270"/>
                    <a:pt x="388" y="268"/>
                  </a:cubicBezTo>
                  <a:cubicBezTo>
                    <a:pt x="388" y="265"/>
                    <a:pt x="390" y="264"/>
                    <a:pt x="392" y="263"/>
                  </a:cubicBezTo>
                  <a:cubicBezTo>
                    <a:pt x="393" y="263"/>
                    <a:pt x="394" y="262"/>
                    <a:pt x="394" y="262"/>
                  </a:cubicBezTo>
                  <a:cubicBezTo>
                    <a:pt x="395" y="261"/>
                    <a:pt x="395" y="260"/>
                    <a:pt x="395" y="258"/>
                  </a:cubicBezTo>
                  <a:cubicBezTo>
                    <a:pt x="394" y="256"/>
                    <a:pt x="394" y="252"/>
                    <a:pt x="396" y="248"/>
                  </a:cubicBezTo>
                  <a:cubicBezTo>
                    <a:pt x="397" y="243"/>
                    <a:pt x="397" y="238"/>
                    <a:pt x="396" y="233"/>
                  </a:cubicBezTo>
                  <a:cubicBezTo>
                    <a:pt x="396" y="231"/>
                    <a:pt x="395" y="228"/>
                    <a:pt x="395" y="226"/>
                  </a:cubicBezTo>
                  <a:cubicBezTo>
                    <a:pt x="395" y="219"/>
                    <a:pt x="395" y="211"/>
                    <a:pt x="398" y="209"/>
                  </a:cubicBezTo>
                  <a:cubicBezTo>
                    <a:pt x="399" y="208"/>
                    <a:pt x="399" y="208"/>
                    <a:pt x="399" y="207"/>
                  </a:cubicBezTo>
                  <a:cubicBezTo>
                    <a:pt x="399" y="207"/>
                    <a:pt x="399" y="207"/>
                    <a:pt x="398" y="206"/>
                  </a:cubicBezTo>
                  <a:cubicBezTo>
                    <a:pt x="397" y="205"/>
                    <a:pt x="396" y="204"/>
                    <a:pt x="397" y="203"/>
                  </a:cubicBezTo>
                  <a:cubicBezTo>
                    <a:pt x="397" y="202"/>
                    <a:pt x="399" y="200"/>
                    <a:pt x="401" y="201"/>
                  </a:cubicBezTo>
                  <a:cubicBezTo>
                    <a:pt x="401" y="201"/>
                    <a:pt x="402" y="202"/>
                    <a:pt x="403" y="202"/>
                  </a:cubicBezTo>
                  <a:cubicBezTo>
                    <a:pt x="404" y="203"/>
                    <a:pt x="405" y="204"/>
                    <a:pt x="407" y="203"/>
                  </a:cubicBezTo>
                  <a:cubicBezTo>
                    <a:pt x="409" y="202"/>
                    <a:pt x="412" y="195"/>
                    <a:pt x="414" y="189"/>
                  </a:cubicBezTo>
                  <a:cubicBezTo>
                    <a:pt x="415" y="186"/>
                    <a:pt x="415" y="186"/>
                    <a:pt x="415" y="186"/>
                  </a:cubicBezTo>
                  <a:cubicBezTo>
                    <a:pt x="418" y="180"/>
                    <a:pt x="421" y="179"/>
                    <a:pt x="424" y="178"/>
                  </a:cubicBezTo>
                  <a:cubicBezTo>
                    <a:pt x="425" y="178"/>
                    <a:pt x="426" y="178"/>
                    <a:pt x="427" y="177"/>
                  </a:cubicBezTo>
                  <a:cubicBezTo>
                    <a:pt x="430" y="176"/>
                    <a:pt x="437" y="167"/>
                    <a:pt x="442" y="156"/>
                  </a:cubicBezTo>
                  <a:cubicBezTo>
                    <a:pt x="446" y="146"/>
                    <a:pt x="443" y="136"/>
                    <a:pt x="441"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69" name="Freeform 153"/>
            <p:cNvSpPr>
              <a:spLocks/>
            </p:cNvSpPr>
            <p:nvPr/>
          </p:nvSpPr>
          <p:spPr bwMode="auto">
            <a:xfrm>
              <a:off x="7080251" y="10301288"/>
              <a:ext cx="1200150" cy="2100263"/>
            </a:xfrm>
            <a:custGeom>
              <a:avLst/>
              <a:gdLst>
                <a:gd name="T0" fmla="*/ 183 w 226"/>
                <a:gd name="T1" fmla="*/ 174 h 401"/>
                <a:gd name="T2" fmla="*/ 171 w 226"/>
                <a:gd name="T3" fmla="*/ 152 h 401"/>
                <a:gd name="T4" fmla="*/ 175 w 226"/>
                <a:gd name="T5" fmla="*/ 148 h 401"/>
                <a:gd name="T6" fmla="*/ 172 w 226"/>
                <a:gd name="T7" fmla="*/ 140 h 401"/>
                <a:gd name="T8" fmla="*/ 179 w 226"/>
                <a:gd name="T9" fmla="*/ 105 h 401"/>
                <a:gd name="T10" fmla="*/ 181 w 226"/>
                <a:gd name="T11" fmla="*/ 101 h 401"/>
                <a:gd name="T12" fmla="*/ 192 w 226"/>
                <a:gd name="T13" fmla="*/ 88 h 401"/>
                <a:gd name="T14" fmla="*/ 224 w 226"/>
                <a:gd name="T15" fmla="*/ 44 h 401"/>
                <a:gd name="T16" fmla="*/ 216 w 226"/>
                <a:gd name="T17" fmla="*/ 56 h 401"/>
                <a:gd name="T18" fmla="*/ 202 w 226"/>
                <a:gd name="T19" fmla="*/ 65 h 401"/>
                <a:gd name="T20" fmla="*/ 187 w 226"/>
                <a:gd name="T21" fmla="*/ 67 h 401"/>
                <a:gd name="T22" fmla="*/ 174 w 226"/>
                <a:gd name="T23" fmla="*/ 56 h 401"/>
                <a:gd name="T24" fmla="*/ 150 w 226"/>
                <a:gd name="T25" fmla="*/ 25 h 401"/>
                <a:gd name="T26" fmla="*/ 133 w 226"/>
                <a:gd name="T27" fmla="*/ 13 h 401"/>
                <a:gd name="T28" fmla="*/ 127 w 226"/>
                <a:gd name="T29" fmla="*/ 8 h 401"/>
                <a:gd name="T30" fmla="*/ 123 w 226"/>
                <a:gd name="T31" fmla="*/ 2 h 401"/>
                <a:gd name="T32" fmla="*/ 112 w 226"/>
                <a:gd name="T33" fmla="*/ 0 h 401"/>
                <a:gd name="T34" fmla="*/ 91 w 226"/>
                <a:gd name="T35" fmla="*/ 2 h 401"/>
                <a:gd name="T36" fmla="*/ 74 w 226"/>
                <a:gd name="T37" fmla="*/ 10 h 401"/>
                <a:gd name="T38" fmla="*/ 73 w 226"/>
                <a:gd name="T39" fmla="*/ 15 h 401"/>
                <a:gd name="T40" fmla="*/ 73 w 226"/>
                <a:gd name="T41" fmla="*/ 19 h 401"/>
                <a:gd name="T42" fmla="*/ 66 w 226"/>
                <a:gd name="T43" fmla="*/ 27 h 401"/>
                <a:gd name="T44" fmla="*/ 59 w 226"/>
                <a:gd name="T45" fmla="*/ 53 h 401"/>
                <a:gd name="T46" fmla="*/ 53 w 226"/>
                <a:gd name="T47" fmla="*/ 65 h 401"/>
                <a:gd name="T48" fmla="*/ 43 w 226"/>
                <a:gd name="T49" fmla="*/ 101 h 401"/>
                <a:gd name="T50" fmla="*/ 36 w 226"/>
                <a:gd name="T51" fmla="*/ 122 h 401"/>
                <a:gd name="T52" fmla="*/ 43 w 226"/>
                <a:gd name="T53" fmla="*/ 144 h 401"/>
                <a:gd name="T54" fmla="*/ 36 w 226"/>
                <a:gd name="T55" fmla="*/ 169 h 401"/>
                <a:gd name="T56" fmla="*/ 28 w 226"/>
                <a:gd name="T57" fmla="*/ 195 h 401"/>
                <a:gd name="T58" fmla="*/ 26 w 226"/>
                <a:gd name="T59" fmla="*/ 212 h 401"/>
                <a:gd name="T60" fmla="*/ 19 w 226"/>
                <a:gd name="T61" fmla="*/ 234 h 401"/>
                <a:gd name="T62" fmla="*/ 19 w 226"/>
                <a:gd name="T63" fmla="*/ 257 h 401"/>
                <a:gd name="T64" fmla="*/ 20 w 226"/>
                <a:gd name="T65" fmla="*/ 282 h 401"/>
                <a:gd name="T66" fmla="*/ 28 w 226"/>
                <a:gd name="T67" fmla="*/ 290 h 401"/>
                <a:gd name="T68" fmla="*/ 20 w 226"/>
                <a:gd name="T69" fmla="*/ 293 h 401"/>
                <a:gd name="T70" fmla="*/ 22 w 226"/>
                <a:gd name="T71" fmla="*/ 303 h 401"/>
                <a:gd name="T72" fmla="*/ 20 w 226"/>
                <a:gd name="T73" fmla="*/ 320 h 401"/>
                <a:gd name="T74" fmla="*/ 13 w 226"/>
                <a:gd name="T75" fmla="*/ 338 h 401"/>
                <a:gd name="T76" fmla="*/ 2 w 226"/>
                <a:gd name="T77" fmla="*/ 361 h 401"/>
                <a:gd name="T78" fmla="*/ 15 w 226"/>
                <a:gd name="T79" fmla="*/ 378 h 401"/>
                <a:gd name="T80" fmla="*/ 34 w 226"/>
                <a:gd name="T81" fmla="*/ 396 h 401"/>
                <a:gd name="T82" fmla="*/ 47 w 226"/>
                <a:gd name="T83" fmla="*/ 400 h 401"/>
                <a:gd name="T84" fmla="*/ 53 w 226"/>
                <a:gd name="T85" fmla="*/ 397 h 401"/>
                <a:gd name="T86" fmla="*/ 51 w 226"/>
                <a:gd name="T87" fmla="*/ 372 h 401"/>
                <a:gd name="T88" fmla="*/ 72 w 226"/>
                <a:gd name="T89" fmla="*/ 347 h 401"/>
                <a:gd name="T90" fmla="*/ 81 w 226"/>
                <a:gd name="T91" fmla="*/ 324 h 401"/>
                <a:gd name="T92" fmla="*/ 88 w 226"/>
                <a:gd name="T93" fmla="*/ 292 h 401"/>
                <a:gd name="T94" fmla="*/ 101 w 226"/>
                <a:gd name="T95" fmla="*/ 267 h 401"/>
                <a:gd name="T96" fmla="*/ 113 w 226"/>
                <a:gd name="T97" fmla="*/ 260 h 401"/>
                <a:gd name="T98" fmla="*/ 101 w 226"/>
                <a:gd name="T99" fmla="*/ 258 h 401"/>
                <a:gd name="T100" fmla="*/ 97 w 226"/>
                <a:gd name="T101" fmla="*/ 235 h 401"/>
                <a:gd name="T102" fmla="*/ 127 w 226"/>
                <a:gd name="T103" fmla="*/ 223 h 401"/>
                <a:gd name="T104" fmla="*/ 132 w 226"/>
                <a:gd name="T105" fmla="*/ 21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6" h="401">
                  <a:moveTo>
                    <a:pt x="188" y="189"/>
                  </a:moveTo>
                  <a:cubicBezTo>
                    <a:pt x="189" y="187"/>
                    <a:pt x="191" y="185"/>
                    <a:pt x="191" y="184"/>
                  </a:cubicBezTo>
                  <a:cubicBezTo>
                    <a:pt x="192" y="183"/>
                    <a:pt x="192" y="181"/>
                    <a:pt x="192" y="180"/>
                  </a:cubicBezTo>
                  <a:cubicBezTo>
                    <a:pt x="191" y="179"/>
                    <a:pt x="189" y="178"/>
                    <a:pt x="187" y="178"/>
                  </a:cubicBezTo>
                  <a:cubicBezTo>
                    <a:pt x="185" y="178"/>
                    <a:pt x="184" y="176"/>
                    <a:pt x="183" y="174"/>
                  </a:cubicBezTo>
                  <a:cubicBezTo>
                    <a:pt x="182" y="172"/>
                    <a:pt x="183" y="169"/>
                    <a:pt x="185" y="166"/>
                  </a:cubicBezTo>
                  <a:cubicBezTo>
                    <a:pt x="185" y="166"/>
                    <a:pt x="186" y="165"/>
                    <a:pt x="185" y="164"/>
                  </a:cubicBezTo>
                  <a:cubicBezTo>
                    <a:pt x="185" y="163"/>
                    <a:pt x="182" y="162"/>
                    <a:pt x="179" y="161"/>
                  </a:cubicBezTo>
                  <a:cubicBezTo>
                    <a:pt x="176" y="161"/>
                    <a:pt x="170" y="159"/>
                    <a:pt x="169" y="156"/>
                  </a:cubicBezTo>
                  <a:cubicBezTo>
                    <a:pt x="169" y="155"/>
                    <a:pt x="169" y="154"/>
                    <a:pt x="171" y="152"/>
                  </a:cubicBezTo>
                  <a:cubicBezTo>
                    <a:pt x="172" y="150"/>
                    <a:pt x="174" y="150"/>
                    <a:pt x="175" y="150"/>
                  </a:cubicBezTo>
                  <a:cubicBezTo>
                    <a:pt x="175" y="150"/>
                    <a:pt x="175" y="150"/>
                    <a:pt x="175" y="150"/>
                  </a:cubicBezTo>
                  <a:cubicBezTo>
                    <a:pt x="175" y="150"/>
                    <a:pt x="175" y="150"/>
                    <a:pt x="175" y="149"/>
                  </a:cubicBezTo>
                  <a:cubicBezTo>
                    <a:pt x="175" y="149"/>
                    <a:pt x="175" y="149"/>
                    <a:pt x="175" y="149"/>
                  </a:cubicBezTo>
                  <a:cubicBezTo>
                    <a:pt x="175" y="149"/>
                    <a:pt x="175" y="149"/>
                    <a:pt x="175" y="148"/>
                  </a:cubicBezTo>
                  <a:cubicBezTo>
                    <a:pt x="175" y="148"/>
                    <a:pt x="175" y="148"/>
                    <a:pt x="175" y="148"/>
                  </a:cubicBezTo>
                  <a:cubicBezTo>
                    <a:pt x="175" y="148"/>
                    <a:pt x="175" y="148"/>
                    <a:pt x="175" y="148"/>
                  </a:cubicBezTo>
                  <a:cubicBezTo>
                    <a:pt x="175" y="148"/>
                    <a:pt x="175" y="148"/>
                    <a:pt x="175" y="148"/>
                  </a:cubicBezTo>
                  <a:cubicBezTo>
                    <a:pt x="175" y="148"/>
                    <a:pt x="175" y="148"/>
                    <a:pt x="175" y="148"/>
                  </a:cubicBezTo>
                  <a:cubicBezTo>
                    <a:pt x="173" y="147"/>
                    <a:pt x="172" y="146"/>
                    <a:pt x="172" y="140"/>
                  </a:cubicBezTo>
                  <a:cubicBezTo>
                    <a:pt x="172" y="137"/>
                    <a:pt x="173" y="135"/>
                    <a:pt x="173" y="134"/>
                  </a:cubicBezTo>
                  <a:cubicBezTo>
                    <a:pt x="174" y="132"/>
                    <a:pt x="175" y="130"/>
                    <a:pt x="175" y="126"/>
                  </a:cubicBezTo>
                  <a:cubicBezTo>
                    <a:pt x="175" y="120"/>
                    <a:pt x="176" y="116"/>
                    <a:pt x="177" y="113"/>
                  </a:cubicBezTo>
                  <a:cubicBezTo>
                    <a:pt x="178" y="110"/>
                    <a:pt x="179" y="108"/>
                    <a:pt x="179" y="106"/>
                  </a:cubicBezTo>
                  <a:cubicBezTo>
                    <a:pt x="179" y="106"/>
                    <a:pt x="179" y="105"/>
                    <a:pt x="179" y="105"/>
                  </a:cubicBezTo>
                  <a:cubicBezTo>
                    <a:pt x="179" y="105"/>
                    <a:pt x="179" y="105"/>
                    <a:pt x="179" y="104"/>
                  </a:cubicBezTo>
                  <a:cubicBezTo>
                    <a:pt x="179" y="104"/>
                    <a:pt x="180" y="103"/>
                    <a:pt x="180" y="103"/>
                  </a:cubicBezTo>
                  <a:cubicBezTo>
                    <a:pt x="180" y="103"/>
                    <a:pt x="180" y="103"/>
                    <a:pt x="180" y="103"/>
                  </a:cubicBezTo>
                  <a:cubicBezTo>
                    <a:pt x="180" y="102"/>
                    <a:pt x="181" y="102"/>
                    <a:pt x="181" y="101"/>
                  </a:cubicBezTo>
                  <a:cubicBezTo>
                    <a:pt x="181" y="101"/>
                    <a:pt x="181" y="101"/>
                    <a:pt x="181" y="101"/>
                  </a:cubicBezTo>
                  <a:cubicBezTo>
                    <a:pt x="181" y="101"/>
                    <a:pt x="181" y="101"/>
                    <a:pt x="181" y="101"/>
                  </a:cubicBezTo>
                  <a:cubicBezTo>
                    <a:pt x="181" y="101"/>
                    <a:pt x="181" y="101"/>
                    <a:pt x="181" y="101"/>
                  </a:cubicBezTo>
                  <a:cubicBezTo>
                    <a:pt x="182" y="100"/>
                    <a:pt x="182" y="100"/>
                    <a:pt x="182" y="100"/>
                  </a:cubicBezTo>
                  <a:cubicBezTo>
                    <a:pt x="183" y="99"/>
                    <a:pt x="184" y="98"/>
                    <a:pt x="185" y="96"/>
                  </a:cubicBezTo>
                  <a:cubicBezTo>
                    <a:pt x="187" y="94"/>
                    <a:pt x="190" y="91"/>
                    <a:pt x="192" y="88"/>
                  </a:cubicBezTo>
                  <a:cubicBezTo>
                    <a:pt x="195" y="83"/>
                    <a:pt x="201" y="77"/>
                    <a:pt x="205" y="72"/>
                  </a:cubicBezTo>
                  <a:cubicBezTo>
                    <a:pt x="208" y="70"/>
                    <a:pt x="211" y="68"/>
                    <a:pt x="212" y="67"/>
                  </a:cubicBezTo>
                  <a:cubicBezTo>
                    <a:pt x="214" y="66"/>
                    <a:pt x="216" y="65"/>
                    <a:pt x="219" y="64"/>
                  </a:cubicBezTo>
                  <a:cubicBezTo>
                    <a:pt x="221" y="62"/>
                    <a:pt x="225" y="61"/>
                    <a:pt x="225" y="60"/>
                  </a:cubicBezTo>
                  <a:cubicBezTo>
                    <a:pt x="226" y="57"/>
                    <a:pt x="225" y="45"/>
                    <a:pt x="224" y="44"/>
                  </a:cubicBezTo>
                  <a:cubicBezTo>
                    <a:pt x="224" y="44"/>
                    <a:pt x="223" y="43"/>
                    <a:pt x="219" y="43"/>
                  </a:cubicBezTo>
                  <a:cubicBezTo>
                    <a:pt x="219" y="43"/>
                    <a:pt x="218" y="43"/>
                    <a:pt x="218" y="43"/>
                  </a:cubicBezTo>
                  <a:cubicBezTo>
                    <a:pt x="218" y="43"/>
                    <a:pt x="218" y="43"/>
                    <a:pt x="218" y="43"/>
                  </a:cubicBezTo>
                  <a:cubicBezTo>
                    <a:pt x="218" y="44"/>
                    <a:pt x="218" y="44"/>
                    <a:pt x="218" y="45"/>
                  </a:cubicBezTo>
                  <a:cubicBezTo>
                    <a:pt x="218" y="48"/>
                    <a:pt x="217" y="53"/>
                    <a:pt x="216" y="56"/>
                  </a:cubicBezTo>
                  <a:cubicBezTo>
                    <a:pt x="215" y="58"/>
                    <a:pt x="214" y="59"/>
                    <a:pt x="214" y="60"/>
                  </a:cubicBezTo>
                  <a:cubicBezTo>
                    <a:pt x="213" y="61"/>
                    <a:pt x="212" y="61"/>
                    <a:pt x="211" y="61"/>
                  </a:cubicBezTo>
                  <a:cubicBezTo>
                    <a:pt x="211" y="61"/>
                    <a:pt x="211" y="61"/>
                    <a:pt x="211" y="61"/>
                  </a:cubicBezTo>
                  <a:cubicBezTo>
                    <a:pt x="210" y="61"/>
                    <a:pt x="208" y="62"/>
                    <a:pt x="207" y="63"/>
                  </a:cubicBezTo>
                  <a:cubicBezTo>
                    <a:pt x="205" y="65"/>
                    <a:pt x="204" y="66"/>
                    <a:pt x="202" y="65"/>
                  </a:cubicBezTo>
                  <a:cubicBezTo>
                    <a:pt x="201" y="65"/>
                    <a:pt x="200" y="66"/>
                    <a:pt x="199" y="67"/>
                  </a:cubicBezTo>
                  <a:cubicBezTo>
                    <a:pt x="198" y="67"/>
                    <a:pt x="196" y="68"/>
                    <a:pt x="194" y="68"/>
                  </a:cubicBezTo>
                  <a:cubicBezTo>
                    <a:pt x="194" y="68"/>
                    <a:pt x="193" y="68"/>
                    <a:pt x="192" y="67"/>
                  </a:cubicBezTo>
                  <a:cubicBezTo>
                    <a:pt x="191" y="67"/>
                    <a:pt x="190" y="67"/>
                    <a:pt x="189" y="67"/>
                  </a:cubicBezTo>
                  <a:cubicBezTo>
                    <a:pt x="188" y="67"/>
                    <a:pt x="188" y="67"/>
                    <a:pt x="187" y="67"/>
                  </a:cubicBezTo>
                  <a:cubicBezTo>
                    <a:pt x="184" y="67"/>
                    <a:pt x="182" y="67"/>
                    <a:pt x="181" y="66"/>
                  </a:cubicBezTo>
                  <a:cubicBezTo>
                    <a:pt x="180" y="66"/>
                    <a:pt x="178" y="66"/>
                    <a:pt x="176" y="65"/>
                  </a:cubicBezTo>
                  <a:cubicBezTo>
                    <a:pt x="173" y="65"/>
                    <a:pt x="170" y="65"/>
                    <a:pt x="170" y="63"/>
                  </a:cubicBezTo>
                  <a:cubicBezTo>
                    <a:pt x="170" y="62"/>
                    <a:pt x="171" y="61"/>
                    <a:pt x="172" y="61"/>
                  </a:cubicBezTo>
                  <a:cubicBezTo>
                    <a:pt x="173" y="60"/>
                    <a:pt x="174" y="59"/>
                    <a:pt x="174" y="56"/>
                  </a:cubicBezTo>
                  <a:cubicBezTo>
                    <a:pt x="174" y="52"/>
                    <a:pt x="177" y="48"/>
                    <a:pt x="180" y="45"/>
                  </a:cubicBezTo>
                  <a:cubicBezTo>
                    <a:pt x="181" y="44"/>
                    <a:pt x="183" y="42"/>
                    <a:pt x="183" y="41"/>
                  </a:cubicBezTo>
                  <a:cubicBezTo>
                    <a:pt x="182" y="40"/>
                    <a:pt x="177" y="38"/>
                    <a:pt x="174" y="37"/>
                  </a:cubicBezTo>
                  <a:cubicBezTo>
                    <a:pt x="167" y="34"/>
                    <a:pt x="163" y="32"/>
                    <a:pt x="162" y="31"/>
                  </a:cubicBezTo>
                  <a:cubicBezTo>
                    <a:pt x="160" y="28"/>
                    <a:pt x="157" y="25"/>
                    <a:pt x="150" y="25"/>
                  </a:cubicBezTo>
                  <a:cubicBezTo>
                    <a:pt x="146" y="24"/>
                    <a:pt x="144" y="22"/>
                    <a:pt x="142" y="20"/>
                  </a:cubicBezTo>
                  <a:cubicBezTo>
                    <a:pt x="141" y="19"/>
                    <a:pt x="139" y="18"/>
                    <a:pt x="137" y="17"/>
                  </a:cubicBezTo>
                  <a:cubicBezTo>
                    <a:pt x="137" y="16"/>
                    <a:pt x="136" y="16"/>
                    <a:pt x="135" y="15"/>
                  </a:cubicBezTo>
                  <a:cubicBezTo>
                    <a:pt x="135" y="15"/>
                    <a:pt x="135" y="15"/>
                    <a:pt x="134" y="15"/>
                  </a:cubicBezTo>
                  <a:cubicBezTo>
                    <a:pt x="134" y="14"/>
                    <a:pt x="133" y="14"/>
                    <a:pt x="133" y="13"/>
                  </a:cubicBezTo>
                  <a:cubicBezTo>
                    <a:pt x="133" y="13"/>
                    <a:pt x="132" y="13"/>
                    <a:pt x="132" y="13"/>
                  </a:cubicBezTo>
                  <a:cubicBezTo>
                    <a:pt x="132" y="12"/>
                    <a:pt x="131" y="12"/>
                    <a:pt x="131" y="11"/>
                  </a:cubicBezTo>
                  <a:cubicBezTo>
                    <a:pt x="130" y="11"/>
                    <a:pt x="130" y="11"/>
                    <a:pt x="130" y="10"/>
                  </a:cubicBezTo>
                  <a:cubicBezTo>
                    <a:pt x="129" y="10"/>
                    <a:pt x="129" y="9"/>
                    <a:pt x="128" y="9"/>
                  </a:cubicBezTo>
                  <a:cubicBezTo>
                    <a:pt x="128" y="9"/>
                    <a:pt x="128" y="8"/>
                    <a:pt x="127" y="8"/>
                  </a:cubicBezTo>
                  <a:cubicBezTo>
                    <a:pt x="127" y="8"/>
                    <a:pt x="127" y="7"/>
                    <a:pt x="126" y="7"/>
                  </a:cubicBezTo>
                  <a:cubicBezTo>
                    <a:pt x="126" y="6"/>
                    <a:pt x="126" y="6"/>
                    <a:pt x="125" y="6"/>
                  </a:cubicBezTo>
                  <a:cubicBezTo>
                    <a:pt x="125" y="5"/>
                    <a:pt x="125" y="5"/>
                    <a:pt x="124" y="4"/>
                  </a:cubicBezTo>
                  <a:cubicBezTo>
                    <a:pt x="124" y="4"/>
                    <a:pt x="124" y="4"/>
                    <a:pt x="123" y="4"/>
                  </a:cubicBezTo>
                  <a:cubicBezTo>
                    <a:pt x="123" y="3"/>
                    <a:pt x="123" y="3"/>
                    <a:pt x="123" y="2"/>
                  </a:cubicBezTo>
                  <a:cubicBezTo>
                    <a:pt x="122" y="2"/>
                    <a:pt x="122" y="2"/>
                    <a:pt x="122" y="2"/>
                  </a:cubicBezTo>
                  <a:cubicBezTo>
                    <a:pt x="122" y="1"/>
                    <a:pt x="122" y="1"/>
                    <a:pt x="121" y="1"/>
                  </a:cubicBezTo>
                  <a:cubicBezTo>
                    <a:pt x="121" y="1"/>
                    <a:pt x="121" y="1"/>
                    <a:pt x="120" y="1"/>
                  </a:cubicBezTo>
                  <a:cubicBezTo>
                    <a:pt x="118" y="0"/>
                    <a:pt x="116" y="0"/>
                    <a:pt x="114" y="0"/>
                  </a:cubicBezTo>
                  <a:cubicBezTo>
                    <a:pt x="112" y="0"/>
                    <a:pt x="112" y="0"/>
                    <a:pt x="112" y="0"/>
                  </a:cubicBezTo>
                  <a:cubicBezTo>
                    <a:pt x="111" y="1"/>
                    <a:pt x="111" y="2"/>
                    <a:pt x="110" y="3"/>
                  </a:cubicBezTo>
                  <a:cubicBezTo>
                    <a:pt x="109" y="6"/>
                    <a:pt x="108" y="9"/>
                    <a:pt x="106" y="9"/>
                  </a:cubicBezTo>
                  <a:cubicBezTo>
                    <a:pt x="105" y="9"/>
                    <a:pt x="104" y="8"/>
                    <a:pt x="103" y="7"/>
                  </a:cubicBezTo>
                  <a:cubicBezTo>
                    <a:pt x="102" y="3"/>
                    <a:pt x="97" y="3"/>
                    <a:pt x="93" y="2"/>
                  </a:cubicBezTo>
                  <a:cubicBezTo>
                    <a:pt x="92" y="2"/>
                    <a:pt x="92" y="2"/>
                    <a:pt x="91" y="2"/>
                  </a:cubicBezTo>
                  <a:cubicBezTo>
                    <a:pt x="89" y="2"/>
                    <a:pt x="88" y="1"/>
                    <a:pt x="87" y="0"/>
                  </a:cubicBezTo>
                  <a:cubicBezTo>
                    <a:pt x="86" y="0"/>
                    <a:pt x="86" y="0"/>
                    <a:pt x="85" y="0"/>
                  </a:cubicBezTo>
                  <a:cubicBezTo>
                    <a:pt x="85" y="0"/>
                    <a:pt x="84" y="1"/>
                    <a:pt x="82" y="2"/>
                  </a:cubicBezTo>
                  <a:cubicBezTo>
                    <a:pt x="80" y="5"/>
                    <a:pt x="77" y="7"/>
                    <a:pt x="74" y="9"/>
                  </a:cubicBezTo>
                  <a:cubicBezTo>
                    <a:pt x="74" y="9"/>
                    <a:pt x="74" y="10"/>
                    <a:pt x="74" y="10"/>
                  </a:cubicBezTo>
                  <a:cubicBezTo>
                    <a:pt x="74" y="10"/>
                    <a:pt x="74" y="10"/>
                    <a:pt x="74" y="11"/>
                  </a:cubicBezTo>
                  <a:cubicBezTo>
                    <a:pt x="74" y="11"/>
                    <a:pt x="74" y="11"/>
                    <a:pt x="74" y="12"/>
                  </a:cubicBezTo>
                  <a:cubicBezTo>
                    <a:pt x="74" y="12"/>
                    <a:pt x="74" y="12"/>
                    <a:pt x="74" y="13"/>
                  </a:cubicBezTo>
                  <a:cubicBezTo>
                    <a:pt x="74" y="13"/>
                    <a:pt x="74" y="13"/>
                    <a:pt x="73" y="14"/>
                  </a:cubicBezTo>
                  <a:cubicBezTo>
                    <a:pt x="73" y="14"/>
                    <a:pt x="73" y="14"/>
                    <a:pt x="73" y="15"/>
                  </a:cubicBezTo>
                  <a:cubicBezTo>
                    <a:pt x="73" y="15"/>
                    <a:pt x="73" y="15"/>
                    <a:pt x="73" y="16"/>
                  </a:cubicBezTo>
                  <a:cubicBezTo>
                    <a:pt x="73" y="16"/>
                    <a:pt x="73" y="16"/>
                    <a:pt x="73" y="16"/>
                  </a:cubicBezTo>
                  <a:cubicBezTo>
                    <a:pt x="73" y="17"/>
                    <a:pt x="73" y="17"/>
                    <a:pt x="73" y="17"/>
                  </a:cubicBezTo>
                  <a:cubicBezTo>
                    <a:pt x="73" y="18"/>
                    <a:pt x="73" y="18"/>
                    <a:pt x="73" y="18"/>
                  </a:cubicBezTo>
                  <a:cubicBezTo>
                    <a:pt x="73" y="19"/>
                    <a:pt x="73" y="19"/>
                    <a:pt x="73" y="19"/>
                  </a:cubicBezTo>
                  <a:cubicBezTo>
                    <a:pt x="72" y="19"/>
                    <a:pt x="72" y="20"/>
                    <a:pt x="72" y="20"/>
                  </a:cubicBezTo>
                  <a:cubicBezTo>
                    <a:pt x="72" y="20"/>
                    <a:pt x="72" y="20"/>
                    <a:pt x="72" y="21"/>
                  </a:cubicBezTo>
                  <a:cubicBezTo>
                    <a:pt x="72" y="21"/>
                    <a:pt x="72" y="21"/>
                    <a:pt x="72" y="21"/>
                  </a:cubicBezTo>
                  <a:cubicBezTo>
                    <a:pt x="72" y="21"/>
                    <a:pt x="72" y="22"/>
                    <a:pt x="72" y="22"/>
                  </a:cubicBezTo>
                  <a:cubicBezTo>
                    <a:pt x="71" y="23"/>
                    <a:pt x="69" y="25"/>
                    <a:pt x="66" y="27"/>
                  </a:cubicBezTo>
                  <a:cubicBezTo>
                    <a:pt x="63" y="28"/>
                    <a:pt x="59" y="31"/>
                    <a:pt x="59" y="32"/>
                  </a:cubicBezTo>
                  <a:cubicBezTo>
                    <a:pt x="59" y="33"/>
                    <a:pt x="59" y="34"/>
                    <a:pt x="59" y="35"/>
                  </a:cubicBezTo>
                  <a:cubicBezTo>
                    <a:pt x="59" y="37"/>
                    <a:pt x="60" y="39"/>
                    <a:pt x="58" y="41"/>
                  </a:cubicBezTo>
                  <a:cubicBezTo>
                    <a:pt x="58" y="41"/>
                    <a:pt x="58" y="43"/>
                    <a:pt x="59" y="44"/>
                  </a:cubicBezTo>
                  <a:cubicBezTo>
                    <a:pt x="60" y="47"/>
                    <a:pt x="62" y="51"/>
                    <a:pt x="59" y="53"/>
                  </a:cubicBezTo>
                  <a:cubicBezTo>
                    <a:pt x="58" y="53"/>
                    <a:pt x="58" y="53"/>
                    <a:pt x="58" y="53"/>
                  </a:cubicBezTo>
                  <a:cubicBezTo>
                    <a:pt x="58" y="54"/>
                    <a:pt x="58" y="55"/>
                    <a:pt x="59" y="55"/>
                  </a:cubicBezTo>
                  <a:cubicBezTo>
                    <a:pt x="60" y="57"/>
                    <a:pt x="61" y="59"/>
                    <a:pt x="59" y="60"/>
                  </a:cubicBezTo>
                  <a:cubicBezTo>
                    <a:pt x="58" y="61"/>
                    <a:pt x="57" y="62"/>
                    <a:pt x="56" y="62"/>
                  </a:cubicBezTo>
                  <a:cubicBezTo>
                    <a:pt x="54" y="63"/>
                    <a:pt x="53" y="64"/>
                    <a:pt x="53" y="65"/>
                  </a:cubicBezTo>
                  <a:cubicBezTo>
                    <a:pt x="53" y="68"/>
                    <a:pt x="52" y="74"/>
                    <a:pt x="49" y="75"/>
                  </a:cubicBezTo>
                  <a:cubicBezTo>
                    <a:pt x="46" y="76"/>
                    <a:pt x="44" y="81"/>
                    <a:pt x="44" y="84"/>
                  </a:cubicBezTo>
                  <a:cubicBezTo>
                    <a:pt x="44" y="87"/>
                    <a:pt x="43" y="87"/>
                    <a:pt x="42" y="88"/>
                  </a:cubicBezTo>
                  <a:cubicBezTo>
                    <a:pt x="41" y="88"/>
                    <a:pt x="41" y="88"/>
                    <a:pt x="41" y="90"/>
                  </a:cubicBezTo>
                  <a:cubicBezTo>
                    <a:pt x="43" y="94"/>
                    <a:pt x="44" y="99"/>
                    <a:pt x="43" y="101"/>
                  </a:cubicBezTo>
                  <a:cubicBezTo>
                    <a:pt x="42" y="102"/>
                    <a:pt x="42" y="103"/>
                    <a:pt x="40" y="103"/>
                  </a:cubicBezTo>
                  <a:cubicBezTo>
                    <a:pt x="39" y="103"/>
                    <a:pt x="38" y="106"/>
                    <a:pt x="38" y="108"/>
                  </a:cubicBezTo>
                  <a:cubicBezTo>
                    <a:pt x="38" y="110"/>
                    <a:pt x="37" y="112"/>
                    <a:pt x="35" y="112"/>
                  </a:cubicBezTo>
                  <a:cubicBezTo>
                    <a:pt x="35" y="112"/>
                    <a:pt x="35" y="112"/>
                    <a:pt x="35" y="114"/>
                  </a:cubicBezTo>
                  <a:cubicBezTo>
                    <a:pt x="34" y="116"/>
                    <a:pt x="35" y="120"/>
                    <a:pt x="36" y="122"/>
                  </a:cubicBezTo>
                  <a:cubicBezTo>
                    <a:pt x="40" y="127"/>
                    <a:pt x="40" y="131"/>
                    <a:pt x="40" y="134"/>
                  </a:cubicBezTo>
                  <a:cubicBezTo>
                    <a:pt x="40" y="135"/>
                    <a:pt x="40" y="135"/>
                    <a:pt x="40" y="135"/>
                  </a:cubicBezTo>
                  <a:cubicBezTo>
                    <a:pt x="41" y="136"/>
                    <a:pt x="41" y="137"/>
                    <a:pt x="42" y="138"/>
                  </a:cubicBezTo>
                  <a:cubicBezTo>
                    <a:pt x="42" y="139"/>
                    <a:pt x="43" y="141"/>
                    <a:pt x="43" y="142"/>
                  </a:cubicBezTo>
                  <a:cubicBezTo>
                    <a:pt x="43" y="143"/>
                    <a:pt x="43" y="144"/>
                    <a:pt x="43" y="144"/>
                  </a:cubicBezTo>
                  <a:cubicBezTo>
                    <a:pt x="42" y="146"/>
                    <a:pt x="42" y="147"/>
                    <a:pt x="42" y="148"/>
                  </a:cubicBezTo>
                  <a:cubicBezTo>
                    <a:pt x="42" y="151"/>
                    <a:pt x="41" y="153"/>
                    <a:pt x="39" y="154"/>
                  </a:cubicBezTo>
                  <a:cubicBezTo>
                    <a:pt x="39" y="155"/>
                    <a:pt x="39" y="156"/>
                    <a:pt x="38" y="157"/>
                  </a:cubicBezTo>
                  <a:cubicBezTo>
                    <a:pt x="38" y="159"/>
                    <a:pt x="38" y="162"/>
                    <a:pt x="36" y="163"/>
                  </a:cubicBezTo>
                  <a:cubicBezTo>
                    <a:pt x="35" y="163"/>
                    <a:pt x="36" y="167"/>
                    <a:pt x="36" y="169"/>
                  </a:cubicBezTo>
                  <a:cubicBezTo>
                    <a:pt x="37" y="172"/>
                    <a:pt x="38" y="175"/>
                    <a:pt x="36" y="177"/>
                  </a:cubicBezTo>
                  <a:cubicBezTo>
                    <a:pt x="36" y="177"/>
                    <a:pt x="35" y="178"/>
                    <a:pt x="34" y="178"/>
                  </a:cubicBezTo>
                  <a:cubicBezTo>
                    <a:pt x="31" y="180"/>
                    <a:pt x="28" y="182"/>
                    <a:pt x="28" y="187"/>
                  </a:cubicBezTo>
                  <a:cubicBezTo>
                    <a:pt x="28" y="188"/>
                    <a:pt x="28" y="189"/>
                    <a:pt x="28" y="189"/>
                  </a:cubicBezTo>
                  <a:cubicBezTo>
                    <a:pt x="28" y="191"/>
                    <a:pt x="28" y="193"/>
                    <a:pt x="28" y="195"/>
                  </a:cubicBezTo>
                  <a:cubicBezTo>
                    <a:pt x="29" y="198"/>
                    <a:pt x="29" y="200"/>
                    <a:pt x="28" y="202"/>
                  </a:cubicBezTo>
                  <a:cubicBezTo>
                    <a:pt x="28" y="202"/>
                    <a:pt x="28" y="202"/>
                    <a:pt x="28" y="202"/>
                  </a:cubicBezTo>
                  <a:cubicBezTo>
                    <a:pt x="28" y="203"/>
                    <a:pt x="29" y="203"/>
                    <a:pt x="29" y="203"/>
                  </a:cubicBezTo>
                  <a:cubicBezTo>
                    <a:pt x="30" y="204"/>
                    <a:pt x="32" y="205"/>
                    <a:pt x="31" y="208"/>
                  </a:cubicBezTo>
                  <a:cubicBezTo>
                    <a:pt x="31" y="212"/>
                    <a:pt x="28" y="212"/>
                    <a:pt x="26" y="212"/>
                  </a:cubicBezTo>
                  <a:cubicBezTo>
                    <a:pt x="25" y="212"/>
                    <a:pt x="25" y="213"/>
                    <a:pt x="25" y="213"/>
                  </a:cubicBezTo>
                  <a:cubicBezTo>
                    <a:pt x="25" y="214"/>
                    <a:pt x="25" y="215"/>
                    <a:pt x="25" y="216"/>
                  </a:cubicBezTo>
                  <a:cubicBezTo>
                    <a:pt x="25" y="219"/>
                    <a:pt x="25" y="222"/>
                    <a:pt x="23" y="222"/>
                  </a:cubicBezTo>
                  <a:cubicBezTo>
                    <a:pt x="23" y="222"/>
                    <a:pt x="21" y="223"/>
                    <a:pt x="21" y="228"/>
                  </a:cubicBezTo>
                  <a:cubicBezTo>
                    <a:pt x="21" y="232"/>
                    <a:pt x="20" y="233"/>
                    <a:pt x="19" y="234"/>
                  </a:cubicBezTo>
                  <a:cubicBezTo>
                    <a:pt x="18" y="235"/>
                    <a:pt x="18" y="236"/>
                    <a:pt x="18" y="236"/>
                  </a:cubicBezTo>
                  <a:cubicBezTo>
                    <a:pt x="18" y="237"/>
                    <a:pt x="18" y="238"/>
                    <a:pt x="19" y="240"/>
                  </a:cubicBezTo>
                  <a:cubicBezTo>
                    <a:pt x="20" y="241"/>
                    <a:pt x="20" y="242"/>
                    <a:pt x="20" y="244"/>
                  </a:cubicBezTo>
                  <a:cubicBezTo>
                    <a:pt x="20" y="245"/>
                    <a:pt x="20" y="246"/>
                    <a:pt x="20" y="247"/>
                  </a:cubicBezTo>
                  <a:cubicBezTo>
                    <a:pt x="21" y="252"/>
                    <a:pt x="21" y="257"/>
                    <a:pt x="19" y="257"/>
                  </a:cubicBezTo>
                  <a:cubicBezTo>
                    <a:pt x="18" y="257"/>
                    <a:pt x="17" y="259"/>
                    <a:pt x="17" y="262"/>
                  </a:cubicBezTo>
                  <a:cubicBezTo>
                    <a:pt x="17" y="265"/>
                    <a:pt x="17" y="267"/>
                    <a:pt x="17" y="267"/>
                  </a:cubicBezTo>
                  <a:cubicBezTo>
                    <a:pt x="20" y="269"/>
                    <a:pt x="20" y="272"/>
                    <a:pt x="19" y="274"/>
                  </a:cubicBezTo>
                  <a:cubicBezTo>
                    <a:pt x="19" y="275"/>
                    <a:pt x="19" y="275"/>
                    <a:pt x="20" y="276"/>
                  </a:cubicBezTo>
                  <a:cubicBezTo>
                    <a:pt x="21" y="277"/>
                    <a:pt x="23" y="279"/>
                    <a:pt x="20" y="282"/>
                  </a:cubicBezTo>
                  <a:cubicBezTo>
                    <a:pt x="19" y="283"/>
                    <a:pt x="19" y="284"/>
                    <a:pt x="19" y="285"/>
                  </a:cubicBezTo>
                  <a:cubicBezTo>
                    <a:pt x="20" y="286"/>
                    <a:pt x="21" y="286"/>
                    <a:pt x="23" y="286"/>
                  </a:cubicBezTo>
                  <a:cubicBezTo>
                    <a:pt x="23" y="286"/>
                    <a:pt x="23" y="286"/>
                    <a:pt x="24" y="286"/>
                  </a:cubicBezTo>
                  <a:cubicBezTo>
                    <a:pt x="24" y="286"/>
                    <a:pt x="25" y="286"/>
                    <a:pt x="25" y="286"/>
                  </a:cubicBezTo>
                  <a:cubicBezTo>
                    <a:pt x="27" y="287"/>
                    <a:pt x="28" y="289"/>
                    <a:pt x="28" y="290"/>
                  </a:cubicBezTo>
                  <a:cubicBezTo>
                    <a:pt x="28" y="290"/>
                    <a:pt x="28" y="290"/>
                    <a:pt x="28" y="290"/>
                  </a:cubicBezTo>
                  <a:cubicBezTo>
                    <a:pt x="28" y="290"/>
                    <a:pt x="28" y="290"/>
                    <a:pt x="28" y="290"/>
                  </a:cubicBezTo>
                  <a:cubicBezTo>
                    <a:pt x="28" y="291"/>
                    <a:pt x="27" y="292"/>
                    <a:pt x="27" y="292"/>
                  </a:cubicBezTo>
                  <a:cubicBezTo>
                    <a:pt x="27" y="292"/>
                    <a:pt x="26" y="293"/>
                    <a:pt x="25" y="293"/>
                  </a:cubicBezTo>
                  <a:cubicBezTo>
                    <a:pt x="23" y="293"/>
                    <a:pt x="21" y="293"/>
                    <a:pt x="20" y="293"/>
                  </a:cubicBezTo>
                  <a:cubicBezTo>
                    <a:pt x="21" y="293"/>
                    <a:pt x="21" y="293"/>
                    <a:pt x="21" y="294"/>
                  </a:cubicBezTo>
                  <a:cubicBezTo>
                    <a:pt x="22" y="294"/>
                    <a:pt x="22" y="295"/>
                    <a:pt x="23" y="295"/>
                  </a:cubicBezTo>
                  <a:cubicBezTo>
                    <a:pt x="25" y="297"/>
                    <a:pt x="25" y="298"/>
                    <a:pt x="25" y="300"/>
                  </a:cubicBezTo>
                  <a:cubicBezTo>
                    <a:pt x="25" y="301"/>
                    <a:pt x="24" y="302"/>
                    <a:pt x="23" y="302"/>
                  </a:cubicBezTo>
                  <a:cubicBezTo>
                    <a:pt x="23" y="302"/>
                    <a:pt x="23" y="303"/>
                    <a:pt x="22" y="303"/>
                  </a:cubicBezTo>
                  <a:cubicBezTo>
                    <a:pt x="20" y="303"/>
                    <a:pt x="21" y="304"/>
                    <a:pt x="21" y="306"/>
                  </a:cubicBezTo>
                  <a:cubicBezTo>
                    <a:pt x="21" y="307"/>
                    <a:pt x="22" y="309"/>
                    <a:pt x="21" y="311"/>
                  </a:cubicBezTo>
                  <a:cubicBezTo>
                    <a:pt x="21" y="312"/>
                    <a:pt x="21" y="314"/>
                    <a:pt x="22" y="315"/>
                  </a:cubicBezTo>
                  <a:cubicBezTo>
                    <a:pt x="22" y="317"/>
                    <a:pt x="23" y="318"/>
                    <a:pt x="22" y="319"/>
                  </a:cubicBezTo>
                  <a:cubicBezTo>
                    <a:pt x="22" y="320"/>
                    <a:pt x="21" y="320"/>
                    <a:pt x="20" y="320"/>
                  </a:cubicBezTo>
                  <a:cubicBezTo>
                    <a:pt x="20" y="320"/>
                    <a:pt x="19" y="321"/>
                    <a:pt x="20" y="323"/>
                  </a:cubicBezTo>
                  <a:cubicBezTo>
                    <a:pt x="20" y="325"/>
                    <a:pt x="20" y="328"/>
                    <a:pt x="17" y="328"/>
                  </a:cubicBezTo>
                  <a:cubicBezTo>
                    <a:pt x="15" y="328"/>
                    <a:pt x="15" y="329"/>
                    <a:pt x="14" y="331"/>
                  </a:cubicBezTo>
                  <a:cubicBezTo>
                    <a:pt x="14" y="332"/>
                    <a:pt x="14" y="334"/>
                    <a:pt x="12" y="335"/>
                  </a:cubicBezTo>
                  <a:cubicBezTo>
                    <a:pt x="12" y="336"/>
                    <a:pt x="12" y="336"/>
                    <a:pt x="13" y="338"/>
                  </a:cubicBezTo>
                  <a:cubicBezTo>
                    <a:pt x="14" y="340"/>
                    <a:pt x="15" y="342"/>
                    <a:pt x="13" y="344"/>
                  </a:cubicBezTo>
                  <a:cubicBezTo>
                    <a:pt x="11" y="345"/>
                    <a:pt x="11" y="347"/>
                    <a:pt x="11" y="348"/>
                  </a:cubicBezTo>
                  <a:cubicBezTo>
                    <a:pt x="11" y="350"/>
                    <a:pt x="10" y="352"/>
                    <a:pt x="7" y="352"/>
                  </a:cubicBezTo>
                  <a:cubicBezTo>
                    <a:pt x="4" y="352"/>
                    <a:pt x="3" y="357"/>
                    <a:pt x="2" y="359"/>
                  </a:cubicBezTo>
                  <a:cubicBezTo>
                    <a:pt x="2" y="359"/>
                    <a:pt x="2" y="360"/>
                    <a:pt x="2" y="361"/>
                  </a:cubicBezTo>
                  <a:cubicBezTo>
                    <a:pt x="1" y="363"/>
                    <a:pt x="0" y="366"/>
                    <a:pt x="2" y="368"/>
                  </a:cubicBezTo>
                  <a:cubicBezTo>
                    <a:pt x="4" y="371"/>
                    <a:pt x="4" y="373"/>
                    <a:pt x="4" y="374"/>
                  </a:cubicBezTo>
                  <a:cubicBezTo>
                    <a:pt x="4" y="375"/>
                    <a:pt x="4" y="375"/>
                    <a:pt x="4" y="376"/>
                  </a:cubicBezTo>
                  <a:cubicBezTo>
                    <a:pt x="5" y="376"/>
                    <a:pt x="7" y="376"/>
                    <a:pt x="8" y="376"/>
                  </a:cubicBezTo>
                  <a:cubicBezTo>
                    <a:pt x="11" y="376"/>
                    <a:pt x="14" y="376"/>
                    <a:pt x="15" y="378"/>
                  </a:cubicBezTo>
                  <a:cubicBezTo>
                    <a:pt x="15" y="378"/>
                    <a:pt x="16" y="379"/>
                    <a:pt x="15" y="380"/>
                  </a:cubicBezTo>
                  <a:cubicBezTo>
                    <a:pt x="14" y="384"/>
                    <a:pt x="14" y="391"/>
                    <a:pt x="15" y="392"/>
                  </a:cubicBezTo>
                  <a:cubicBezTo>
                    <a:pt x="16" y="392"/>
                    <a:pt x="17" y="393"/>
                    <a:pt x="18" y="394"/>
                  </a:cubicBezTo>
                  <a:cubicBezTo>
                    <a:pt x="18" y="395"/>
                    <a:pt x="19" y="397"/>
                    <a:pt x="20" y="397"/>
                  </a:cubicBezTo>
                  <a:cubicBezTo>
                    <a:pt x="21" y="396"/>
                    <a:pt x="28" y="396"/>
                    <a:pt x="34" y="396"/>
                  </a:cubicBezTo>
                  <a:cubicBezTo>
                    <a:pt x="37" y="396"/>
                    <a:pt x="39" y="396"/>
                    <a:pt x="40" y="396"/>
                  </a:cubicBezTo>
                  <a:cubicBezTo>
                    <a:pt x="41" y="396"/>
                    <a:pt x="42" y="397"/>
                    <a:pt x="43" y="397"/>
                  </a:cubicBezTo>
                  <a:cubicBezTo>
                    <a:pt x="43" y="397"/>
                    <a:pt x="44" y="397"/>
                    <a:pt x="44" y="398"/>
                  </a:cubicBezTo>
                  <a:cubicBezTo>
                    <a:pt x="45" y="398"/>
                    <a:pt x="45" y="399"/>
                    <a:pt x="46" y="399"/>
                  </a:cubicBezTo>
                  <a:cubicBezTo>
                    <a:pt x="46" y="399"/>
                    <a:pt x="46" y="399"/>
                    <a:pt x="47" y="400"/>
                  </a:cubicBezTo>
                  <a:cubicBezTo>
                    <a:pt x="47" y="399"/>
                    <a:pt x="47" y="399"/>
                    <a:pt x="48" y="399"/>
                  </a:cubicBezTo>
                  <a:cubicBezTo>
                    <a:pt x="49" y="399"/>
                    <a:pt x="51" y="400"/>
                    <a:pt x="53" y="401"/>
                  </a:cubicBezTo>
                  <a:cubicBezTo>
                    <a:pt x="54" y="401"/>
                    <a:pt x="55" y="401"/>
                    <a:pt x="56" y="401"/>
                  </a:cubicBezTo>
                  <a:cubicBezTo>
                    <a:pt x="56" y="401"/>
                    <a:pt x="56" y="401"/>
                    <a:pt x="56" y="401"/>
                  </a:cubicBezTo>
                  <a:cubicBezTo>
                    <a:pt x="56" y="401"/>
                    <a:pt x="54" y="398"/>
                    <a:pt x="53" y="397"/>
                  </a:cubicBezTo>
                  <a:cubicBezTo>
                    <a:pt x="51" y="394"/>
                    <a:pt x="50" y="393"/>
                    <a:pt x="50" y="391"/>
                  </a:cubicBezTo>
                  <a:cubicBezTo>
                    <a:pt x="50" y="390"/>
                    <a:pt x="50" y="389"/>
                    <a:pt x="49" y="387"/>
                  </a:cubicBezTo>
                  <a:cubicBezTo>
                    <a:pt x="49" y="386"/>
                    <a:pt x="49" y="384"/>
                    <a:pt x="49" y="383"/>
                  </a:cubicBezTo>
                  <a:cubicBezTo>
                    <a:pt x="49" y="383"/>
                    <a:pt x="49" y="382"/>
                    <a:pt x="49" y="382"/>
                  </a:cubicBezTo>
                  <a:cubicBezTo>
                    <a:pt x="48" y="379"/>
                    <a:pt x="48" y="374"/>
                    <a:pt x="51" y="372"/>
                  </a:cubicBezTo>
                  <a:cubicBezTo>
                    <a:pt x="53" y="371"/>
                    <a:pt x="54" y="370"/>
                    <a:pt x="54" y="369"/>
                  </a:cubicBezTo>
                  <a:cubicBezTo>
                    <a:pt x="55" y="368"/>
                    <a:pt x="56" y="367"/>
                    <a:pt x="58" y="367"/>
                  </a:cubicBezTo>
                  <a:cubicBezTo>
                    <a:pt x="60" y="367"/>
                    <a:pt x="64" y="365"/>
                    <a:pt x="64" y="360"/>
                  </a:cubicBezTo>
                  <a:cubicBezTo>
                    <a:pt x="64" y="354"/>
                    <a:pt x="67" y="351"/>
                    <a:pt x="72" y="347"/>
                  </a:cubicBezTo>
                  <a:cubicBezTo>
                    <a:pt x="72" y="347"/>
                    <a:pt x="72" y="347"/>
                    <a:pt x="72" y="347"/>
                  </a:cubicBezTo>
                  <a:cubicBezTo>
                    <a:pt x="74" y="345"/>
                    <a:pt x="77" y="343"/>
                    <a:pt x="79" y="342"/>
                  </a:cubicBezTo>
                  <a:cubicBezTo>
                    <a:pt x="82" y="340"/>
                    <a:pt x="85" y="338"/>
                    <a:pt x="85" y="337"/>
                  </a:cubicBezTo>
                  <a:cubicBezTo>
                    <a:pt x="84" y="336"/>
                    <a:pt x="85" y="333"/>
                    <a:pt x="86" y="330"/>
                  </a:cubicBezTo>
                  <a:cubicBezTo>
                    <a:pt x="87" y="328"/>
                    <a:pt x="87" y="326"/>
                    <a:pt x="87" y="326"/>
                  </a:cubicBezTo>
                  <a:cubicBezTo>
                    <a:pt x="87" y="325"/>
                    <a:pt x="83" y="324"/>
                    <a:pt x="81" y="324"/>
                  </a:cubicBezTo>
                  <a:cubicBezTo>
                    <a:pt x="79" y="324"/>
                    <a:pt x="78" y="324"/>
                    <a:pt x="77" y="324"/>
                  </a:cubicBezTo>
                  <a:cubicBezTo>
                    <a:pt x="74" y="323"/>
                    <a:pt x="69" y="319"/>
                    <a:pt x="68" y="314"/>
                  </a:cubicBezTo>
                  <a:cubicBezTo>
                    <a:pt x="66" y="311"/>
                    <a:pt x="67" y="308"/>
                    <a:pt x="68" y="305"/>
                  </a:cubicBezTo>
                  <a:cubicBezTo>
                    <a:pt x="71" y="300"/>
                    <a:pt x="76" y="295"/>
                    <a:pt x="88" y="294"/>
                  </a:cubicBezTo>
                  <a:cubicBezTo>
                    <a:pt x="88" y="294"/>
                    <a:pt x="88" y="294"/>
                    <a:pt x="88" y="292"/>
                  </a:cubicBezTo>
                  <a:cubicBezTo>
                    <a:pt x="88" y="291"/>
                    <a:pt x="88" y="289"/>
                    <a:pt x="90" y="288"/>
                  </a:cubicBezTo>
                  <a:cubicBezTo>
                    <a:pt x="92" y="287"/>
                    <a:pt x="92" y="285"/>
                    <a:pt x="92" y="281"/>
                  </a:cubicBezTo>
                  <a:cubicBezTo>
                    <a:pt x="92" y="277"/>
                    <a:pt x="92" y="269"/>
                    <a:pt x="98" y="269"/>
                  </a:cubicBezTo>
                  <a:cubicBezTo>
                    <a:pt x="100" y="268"/>
                    <a:pt x="101" y="267"/>
                    <a:pt x="101" y="267"/>
                  </a:cubicBezTo>
                  <a:cubicBezTo>
                    <a:pt x="101" y="267"/>
                    <a:pt x="101" y="267"/>
                    <a:pt x="101" y="267"/>
                  </a:cubicBezTo>
                  <a:cubicBezTo>
                    <a:pt x="99" y="266"/>
                    <a:pt x="97" y="265"/>
                    <a:pt x="98" y="263"/>
                  </a:cubicBezTo>
                  <a:cubicBezTo>
                    <a:pt x="98" y="262"/>
                    <a:pt x="98" y="261"/>
                    <a:pt x="101" y="260"/>
                  </a:cubicBezTo>
                  <a:cubicBezTo>
                    <a:pt x="105" y="260"/>
                    <a:pt x="105" y="262"/>
                    <a:pt x="106" y="263"/>
                  </a:cubicBezTo>
                  <a:cubicBezTo>
                    <a:pt x="107" y="264"/>
                    <a:pt x="107" y="264"/>
                    <a:pt x="108" y="264"/>
                  </a:cubicBezTo>
                  <a:cubicBezTo>
                    <a:pt x="109" y="264"/>
                    <a:pt x="112" y="262"/>
                    <a:pt x="113" y="260"/>
                  </a:cubicBezTo>
                  <a:cubicBezTo>
                    <a:pt x="113" y="259"/>
                    <a:pt x="113" y="258"/>
                    <a:pt x="112" y="257"/>
                  </a:cubicBezTo>
                  <a:cubicBezTo>
                    <a:pt x="111" y="257"/>
                    <a:pt x="110" y="256"/>
                    <a:pt x="110" y="256"/>
                  </a:cubicBezTo>
                  <a:cubicBezTo>
                    <a:pt x="109" y="256"/>
                    <a:pt x="108" y="257"/>
                    <a:pt x="107" y="258"/>
                  </a:cubicBezTo>
                  <a:cubicBezTo>
                    <a:pt x="106" y="258"/>
                    <a:pt x="106" y="259"/>
                    <a:pt x="105" y="259"/>
                  </a:cubicBezTo>
                  <a:cubicBezTo>
                    <a:pt x="103" y="260"/>
                    <a:pt x="102" y="259"/>
                    <a:pt x="101" y="258"/>
                  </a:cubicBezTo>
                  <a:cubicBezTo>
                    <a:pt x="100" y="257"/>
                    <a:pt x="99" y="256"/>
                    <a:pt x="98" y="256"/>
                  </a:cubicBezTo>
                  <a:cubicBezTo>
                    <a:pt x="96" y="256"/>
                    <a:pt x="96" y="253"/>
                    <a:pt x="96" y="251"/>
                  </a:cubicBezTo>
                  <a:cubicBezTo>
                    <a:pt x="96" y="249"/>
                    <a:pt x="96" y="248"/>
                    <a:pt x="96" y="247"/>
                  </a:cubicBezTo>
                  <a:cubicBezTo>
                    <a:pt x="95" y="245"/>
                    <a:pt x="93" y="239"/>
                    <a:pt x="95" y="236"/>
                  </a:cubicBezTo>
                  <a:cubicBezTo>
                    <a:pt x="96" y="235"/>
                    <a:pt x="96" y="235"/>
                    <a:pt x="97" y="235"/>
                  </a:cubicBezTo>
                  <a:cubicBezTo>
                    <a:pt x="99" y="235"/>
                    <a:pt x="101" y="236"/>
                    <a:pt x="104" y="237"/>
                  </a:cubicBezTo>
                  <a:cubicBezTo>
                    <a:pt x="107" y="238"/>
                    <a:pt x="111" y="240"/>
                    <a:pt x="114" y="240"/>
                  </a:cubicBezTo>
                  <a:cubicBezTo>
                    <a:pt x="121" y="241"/>
                    <a:pt x="126" y="237"/>
                    <a:pt x="126" y="235"/>
                  </a:cubicBezTo>
                  <a:cubicBezTo>
                    <a:pt x="126" y="234"/>
                    <a:pt x="126" y="233"/>
                    <a:pt x="125" y="232"/>
                  </a:cubicBezTo>
                  <a:cubicBezTo>
                    <a:pt x="125" y="230"/>
                    <a:pt x="124" y="226"/>
                    <a:pt x="127" y="223"/>
                  </a:cubicBezTo>
                  <a:cubicBezTo>
                    <a:pt x="129" y="222"/>
                    <a:pt x="129" y="222"/>
                    <a:pt x="129" y="221"/>
                  </a:cubicBezTo>
                  <a:cubicBezTo>
                    <a:pt x="129" y="221"/>
                    <a:pt x="129" y="220"/>
                    <a:pt x="128" y="219"/>
                  </a:cubicBezTo>
                  <a:cubicBezTo>
                    <a:pt x="128" y="219"/>
                    <a:pt x="127" y="218"/>
                    <a:pt x="127" y="216"/>
                  </a:cubicBezTo>
                  <a:cubicBezTo>
                    <a:pt x="126" y="214"/>
                    <a:pt x="126" y="212"/>
                    <a:pt x="127" y="211"/>
                  </a:cubicBezTo>
                  <a:cubicBezTo>
                    <a:pt x="128" y="209"/>
                    <a:pt x="131" y="209"/>
                    <a:pt x="132" y="211"/>
                  </a:cubicBezTo>
                  <a:cubicBezTo>
                    <a:pt x="132" y="211"/>
                    <a:pt x="133" y="211"/>
                    <a:pt x="137" y="211"/>
                  </a:cubicBezTo>
                  <a:cubicBezTo>
                    <a:pt x="143" y="211"/>
                    <a:pt x="152" y="210"/>
                    <a:pt x="160" y="209"/>
                  </a:cubicBezTo>
                  <a:cubicBezTo>
                    <a:pt x="172" y="206"/>
                    <a:pt x="180" y="202"/>
                    <a:pt x="181" y="199"/>
                  </a:cubicBezTo>
                  <a:cubicBezTo>
                    <a:pt x="182" y="196"/>
                    <a:pt x="185" y="192"/>
                    <a:pt x="188"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0" name="Freeform 154"/>
            <p:cNvSpPr>
              <a:spLocks/>
            </p:cNvSpPr>
            <p:nvPr/>
          </p:nvSpPr>
          <p:spPr bwMode="auto">
            <a:xfrm>
              <a:off x="1408113" y="3775075"/>
              <a:ext cx="2290763" cy="1560513"/>
            </a:xfrm>
            <a:custGeom>
              <a:avLst/>
              <a:gdLst>
                <a:gd name="T0" fmla="*/ 429 w 431"/>
                <a:gd name="T1" fmla="*/ 293 h 298"/>
                <a:gd name="T2" fmla="*/ 430 w 431"/>
                <a:gd name="T3" fmla="*/ 290 h 298"/>
                <a:gd name="T4" fmla="*/ 427 w 431"/>
                <a:gd name="T5" fmla="*/ 286 h 298"/>
                <a:gd name="T6" fmla="*/ 427 w 431"/>
                <a:gd name="T7" fmla="*/ 280 h 298"/>
                <a:gd name="T8" fmla="*/ 413 w 431"/>
                <a:gd name="T9" fmla="*/ 271 h 298"/>
                <a:gd name="T10" fmla="*/ 405 w 431"/>
                <a:gd name="T11" fmla="*/ 265 h 298"/>
                <a:gd name="T12" fmla="*/ 399 w 431"/>
                <a:gd name="T13" fmla="*/ 253 h 298"/>
                <a:gd name="T14" fmla="*/ 385 w 431"/>
                <a:gd name="T15" fmla="*/ 235 h 298"/>
                <a:gd name="T16" fmla="*/ 372 w 431"/>
                <a:gd name="T17" fmla="*/ 223 h 298"/>
                <a:gd name="T18" fmla="*/ 370 w 431"/>
                <a:gd name="T19" fmla="*/ 218 h 298"/>
                <a:gd name="T20" fmla="*/ 359 w 431"/>
                <a:gd name="T21" fmla="*/ 219 h 298"/>
                <a:gd name="T22" fmla="*/ 356 w 431"/>
                <a:gd name="T23" fmla="*/ 224 h 298"/>
                <a:gd name="T24" fmla="*/ 347 w 431"/>
                <a:gd name="T25" fmla="*/ 229 h 298"/>
                <a:gd name="T26" fmla="*/ 341 w 431"/>
                <a:gd name="T27" fmla="*/ 227 h 298"/>
                <a:gd name="T28" fmla="*/ 333 w 431"/>
                <a:gd name="T29" fmla="*/ 218 h 298"/>
                <a:gd name="T30" fmla="*/ 326 w 431"/>
                <a:gd name="T31" fmla="*/ 212 h 298"/>
                <a:gd name="T32" fmla="*/ 324 w 431"/>
                <a:gd name="T33" fmla="*/ 206 h 298"/>
                <a:gd name="T34" fmla="*/ 316 w 431"/>
                <a:gd name="T35" fmla="*/ 207 h 298"/>
                <a:gd name="T36" fmla="*/ 309 w 431"/>
                <a:gd name="T37" fmla="*/ 209 h 298"/>
                <a:gd name="T38" fmla="*/ 302 w 431"/>
                <a:gd name="T39" fmla="*/ 207 h 298"/>
                <a:gd name="T40" fmla="*/ 274 w 431"/>
                <a:gd name="T41" fmla="*/ 27 h 298"/>
                <a:gd name="T42" fmla="*/ 183 w 431"/>
                <a:gd name="T43" fmla="*/ 20 h 298"/>
                <a:gd name="T44" fmla="*/ 152 w 431"/>
                <a:gd name="T45" fmla="*/ 11 h 298"/>
                <a:gd name="T46" fmla="*/ 136 w 431"/>
                <a:gd name="T47" fmla="*/ 3 h 298"/>
                <a:gd name="T48" fmla="*/ 90 w 431"/>
                <a:gd name="T49" fmla="*/ 15 h 298"/>
                <a:gd name="T50" fmla="*/ 54 w 431"/>
                <a:gd name="T51" fmla="*/ 32 h 298"/>
                <a:gd name="T52" fmla="*/ 16 w 431"/>
                <a:gd name="T53" fmla="*/ 59 h 298"/>
                <a:gd name="T54" fmla="*/ 76 w 431"/>
                <a:gd name="T55" fmla="*/ 95 h 298"/>
                <a:gd name="T56" fmla="*/ 46 w 431"/>
                <a:gd name="T57" fmla="*/ 104 h 298"/>
                <a:gd name="T58" fmla="*/ 25 w 431"/>
                <a:gd name="T59" fmla="*/ 101 h 298"/>
                <a:gd name="T60" fmla="*/ 17 w 431"/>
                <a:gd name="T61" fmla="*/ 120 h 298"/>
                <a:gd name="T62" fmla="*/ 55 w 431"/>
                <a:gd name="T63" fmla="*/ 134 h 298"/>
                <a:gd name="T64" fmla="*/ 67 w 431"/>
                <a:gd name="T65" fmla="*/ 153 h 298"/>
                <a:gd name="T66" fmla="*/ 37 w 431"/>
                <a:gd name="T67" fmla="*/ 158 h 298"/>
                <a:gd name="T68" fmla="*/ 29 w 431"/>
                <a:gd name="T69" fmla="*/ 192 h 298"/>
                <a:gd name="T70" fmla="*/ 58 w 431"/>
                <a:gd name="T71" fmla="*/ 211 h 298"/>
                <a:gd name="T72" fmla="*/ 83 w 431"/>
                <a:gd name="T73" fmla="*/ 229 h 298"/>
                <a:gd name="T74" fmla="*/ 122 w 431"/>
                <a:gd name="T75" fmla="*/ 230 h 298"/>
                <a:gd name="T76" fmla="*/ 74 w 431"/>
                <a:gd name="T77" fmla="*/ 283 h 298"/>
                <a:gd name="T78" fmla="*/ 74 w 431"/>
                <a:gd name="T79" fmla="*/ 288 h 298"/>
                <a:gd name="T80" fmla="*/ 126 w 431"/>
                <a:gd name="T81" fmla="*/ 261 h 298"/>
                <a:gd name="T82" fmla="*/ 156 w 431"/>
                <a:gd name="T83" fmla="*/ 229 h 298"/>
                <a:gd name="T84" fmla="*/ 179 w 431"/>
                <a:gd name="T85" fmla="*/ 199 h 298"/>
                <a:gd name="T86" fmla="*/ 194 w 431"/>
                <a:gd name="T87" fmla="*/ 196 h 298"/>
                <a:gd name="T88" fmla="*/ 184 w 431"/>
                <a:gd name="T89" fmla="*/ 225 h 298"/>
                <a:gd name="T90" fmla="*/ 222 w 431"/>
                <a:gd name="T91" fmla="*/ 206 h 298"/>
                <a:gd name="T92" fmla="*/ 237 w 431"/>
                <a:gd name="T93" fmla="*/ 197 h 298"/>
                <a:gd name="T94" fmla="*/ 241 w 431"/>
                <a:gd name="T95" fmla="*/ 207 h 298"/>
                <a:gd name="T96" fmla="*/ 273 w 431"/>
                <a:gd name="T97" fmla="*/ 210 h 298"/>
                <a:gd name="T98" fmla="*/ 321 w 431"/>
                <a:gd name="T99" fmla="*/ 212 h 298"/>
                <a:gd name="T100" fmla="*/ 340 w 431"/>
                <a:gd name="T101" fmla="*/ 232 h 298"/>
                <a:gd name="T102" fmla="*/ 366 w 431"/>
                <a:gd name="T103" fmla="*/ 231 h 298"/>
                <a:gd name="T104" fmla="*/ 357 w 431"/>
                <a:gd name="T105" fmla="*/ 247 h 298"/>
                <a:gd name="T106" fmla="*/ 375 w 431"/>
                <a:gd name="T107" fmla="*/ 251 h 298"/>
                <a:gd name="T108" fmla="*/ 388 w 431"/>
                <a:gd name="T109" fmla="*/ 260 h 298"/>
                <a:gd name="T110" fmla="*/ 387 w 431"/>
                <a:gd name="T111" fmla="*/ 272 h 298"/>
                <a:gd name="T112" fmla="*/ 398 w 431"/>
                <a:gd name="T113" fmla="*/ 265 h 298"/>
                <a:gd name="T114" fmla="*/ 393 w 431"/>
                <a:gd name="T115" fmla="*/ 284 h 298"/>
                <a:gd name="T116" fmla="*/ 404 w 431"/>
                <a:gd name="T117" fmla="*/ 29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 h="298">
                  <a:moveTo>
                    <a:pt x="419" y="297"/>
                  </a:moveTo>
                  <a:cubicBezTo>
                    <a:pt x="419" y="297"/>
                    <a:pt x="419" y="297"/>
                    <a:pt x="420" y="297"/>
                  </a:cubicBezTo>
                  <a:cubicBezTo>
                    <a:pt x="420" y="297"/>
                    <a:pt x="421" y="296"/>
                    <a:pt x="422" y="296"/>
                  </a:cubicBezTo>
                  <a:cubicBezTo>
                    <a:pt x="422" y="296"/>
                    <a:pt x="423" y="297"/>
                    <a:pt x="423" y="297"/>
                  </a:cubicBezTo>
                  <a:cubicBezTo>
                    <a:pt x="423" y="297"/>
                    <a:pt x="423" y="297"/>
                    <a:pt x="423" y="298"/>
                  </a:cubicBezTo>
                  <a:cubicBezTo>
                    <a:pt x="423" y="298"/>
                    <a:pt x="423" y="298"/>
                    <a:pt x="423" y="298"/>
                  </a:cubicBezTo>
                  <a:cubicBezTo>
                    <a:pt x="424" y="297"/>
                    <a:pt x="425" y="296"/>
                    <a:pt x="426" y="296"/>
                  </a:cubicBezTo>
                  <a:cubicBezTo>
                    <a:pt x="426" y="295"/>
                    <a:pt x="427" y="295"/>
                    <a:pt x="427" y="295"/>
                  </a:cubicBezTo>
                  <a:cubicBezTo>
                    <a:pt x="428" y="295"/>
                    <a:pt x="429" y="294"/>
                    <a:pt x="429" y="293"/>
                  </a:cubicBezTo>
                  <a:cubicBezTo>
                    <a:pt x="429" y="293"/>
                    <a:pt x="429" y="293"/>
                    <a:pt x="429" y="293"/>
                  </a:cubicBezTo>
                  <a:cubicBezTo>
                    <a:pt x="430" y="293"/>
                    <a:pt x="430" y="293"/>
                    <a:pt x="430" y="293"/>
                  </a:cubicBezTo>
                  <a:cubicBezTo>
                    <a:pt x="430" y="293"/>
                    <a:pt x="430" y="293"/>
                    <a:pt x="430" y="293"/>
                  </a:cubicBezTo>
                  <a:cubicBezTo>
                    <a:pt x="430" y="292"/>
                    <a:pt x="431" y="292"/>
                    <a:pt x="431" y="292"/>
                  </a:cubicBezTo>
                  <a:cubicBezTo>
                    <a:pt x="431" y="292"/>
                    <a:pt x="431" y="292"/>
                    <a:pt x="431" y="292"/>
                  </a:cubicBezTo>
                  <a:cubicBezTo>
                    <a:pt x="431" y="292"/>
                    <a:pt x="431" y="292"/>
                    <a:pt x="430" y="291"/>
                  </a:cubicBezTo>
                  <a:cubicBezTo>
                    <a:pt x="430" y="291"/>
                    <a:pt x="430" y="291"/>
                    <a:pt x="430" y="291"/>
                  </a:cubicBezTo>
                  <a:cubicBezTo>
                    <a:pt x="430" y="291"/>
                    <a:pt x="430" y="291"/>
                    <a:pt x="430" y="291"/>
                  </a:cubicBezTo>
                  <a:cubicBezTo>
                    <a:pt x="430" y="291"/>
                    <a:pt x="430" y="290"/>
                    <a:pt x="430" y="290"/>
                  </a:cubicBezTo>
                  <a:cubicBezTo>
                    <a:pt x="429" y="290"/>
                    <a:pt x="429" y="290"/>
                    <a:pt x="429" y="290"/>
                  </a:cubicBezTo>
                  <a:cubicBezTo>
                    <a:pt x="429" y="290"/>
                    <a:pt x="429" y="289"/>
                    <a:pt x="429" y="289"/>
                  </a:cubicBezTo>
                  <a:cubicBezTo>
                    <a:pt x="429" y="289"/>
                    <a:pt x="429" y="289"/>
                    <a:pt x="429" y="289"/>
                  </a:cubicBezTo>
                  <a:cubicBezTo>
                    <a:pt x="428" y="289"/>
                    <a:pt x="428" y="289"/>
                    <a:pt x="428" y="289"/>
                  </a:cubicBezTo>
                  <a:cubicBezTo>
                    <a:pt x="428" y="288"/>
                    <a:pt x="428" y="288"/>
                    <a:pt x="428" y="288"/>
                  </a:cubicBezTo>
                  <a:cubicBezTo>
                    <a:pt x="428" y="288"/>
                    <a:pt x="427" y="288"/>
                    <a:pt x="427" y="287"/>
                  </a:cubicBezTo>
                  <a:cubicBezTo>
                    <a:pt x="427" y="287"/>
                    <a:pt x="427" y="287"/>
                    <a:pt x="427" y="287"/>
                  </a:cubicBezTo>
                  <a:cubicBezTo>
                    <a:pt x="427" y="287"/>
                    <a:pt x="427" y="287"/>
                    <a:pt x="427" y="286"/>
                  </a:cubicBezTo>
                  <a:cubicBezTo>
                    <a:pt x="427" y="286"/>
                    <a:pt x="427" y="286"/>
                    <a:pt x="427" y="286"/>
                  </a:cubicBezTo>
                  <a:cubicBezTo>
                    <a:pt x="426" y="286"/>
                    <a:pt x="426" y="285"/>
                    <a:pt x="426" y="285"/>
                  </a:cubicBezTo>
                  <a:cubicBezTo>
                    <a:pt x="426" y="285"/>
                    <a:pt x="426" y="285"/>
                    <a:pt x="426" y="285"/>
                  </a:cubicBezTo>
                  <a:cubicBezTo>
                    <a:pt x="426" y="285"/>
                    <a:pt x="426" y="285"/>
                    <a:pt x="426" y="285"/>
                  </a:cubicBezTo>
                  <a:cubicBezTo>
                    <a:pt x="426" y="284"/>
                    <a:pt x="426" y="284"/>
                    <a:pt x="427" y="283"/>
                  </a:cubicBezTo>
                  <a:cubicBezTo>
                    <a:pt x="427" y="283"/>
                    <a:pt x="427" y="283"/>
                    <a:pt x="427" y="283"/>
                  </a:cubicBezTo>
                  <a:cubicBezTo>
                    <a:pt x="427" y="282"/>
                    <a:pt x="427" y="281"/>
                    <a:pt x="427" y="281"/>
                  </a:cubicBezTo>
                  <a:cubicBezTo>
                    <a:pt x="427" y="281"/>
                    <a:pt x="427" y="280"/>
                    <a:pt x="427" y="280"/>
                  </a:cubicBezTo>
                  <a:cubicBezTo>
                    <a:pt x="427" y="280"/>
                    <a:pt x="427" y="280"/>
                    <a:pt x="427" y="280"/>
                  </a:cubicBezTo>
                  <a:cubicBezTo>
                    <a:pt x="427" y="280"/>
                    <a:pt x="427" y="280"/>
                    <a:pt x="427" y="280"/>
                  </a:cubicBezTo>
                  <a:cubicBezTo>
                    <a:pt x="427" y="279"/>
                    <a:pt x="427" y="279"/>
                    <a:pt x="427" y="279"/>
                  </a:cubicBezTo>
                  <a:cubicBezTo>
                    <a:pt x="427" y="279"/>
                    <a:pt x="427" y="279"/>
                    <a:pt x="427" y="279"/>
                  </a:cubicBezTo>
                  <a:cubicBezTo>
                    <a:pt x="427" y="279"/>
                    <a:pt x="427" y="278"/>
                    <a:pt x="426" y="278"/>
                  </a:cubicBezTo>
                  <a:cubicBezTo>
                    <a:pt x="426" y="278"/>
                    <a:pt x="426" y="278"/>
                    <a:pt x="426" y="278"/>
                  </a:cubicBezTo>
                  <a:cubicBezTo>
                    <a:pt x="426" y="278"/>
                    <a:pt x="426" y="278"/>
                    <a:pt x="425" y="277"/>
                  </a:cubicBezTo>
                  <a:cubicBezTo>
                    <a:pt x="424" y="276"/>
                    <a:pt x="422" y="275"/>
                    <a:pt x="420" y="274"/>
                  </a:cubicBezTo>
                  <a:cubicBezTo>
                    <a:pt x="420" y="274"/>
                    <a:pt x="420" y="274"/>
                    <a:pt x="419" y="274"/>
                  </a:cubicBezTo>
                  <a:cubicBezTo>
                    <a:pt x="419" y="274"/>
                    <a:pt x="418" y="273"/>
                    <a:pt x="417" y="273"/>
                  </a:cubicBezTo>
                  <a:cubicBezTo>
                    <a:pt x="415" y="272"/>
                    <a:pt x="414" y="272"/>
                    <a:pt x="413" y="271"/>
                  </a:cubicBezTo>
                  <a:cubicBezTo>
                    <a:pt x="413" y="271"/>
                    <a:pt x="413" y="271"/>
                    <a:pt x="413" y="271"/>
                  </a:cubicBezTo>
                  <a:cubicBezTo>
                    <a:pt x="412" y="271"/>
                    <a:pt x="411" y="270"/>
                    <a:pt x="410" y="270"/>
                  </a:cubicBezTo>
                  <a:cubicBezTo>
                    <a:pt x="410" y="270"/>
                    <a:pt x="410" y="270"/>
                    <a:pt x="410" y="270"/>
                  </a:cubicBezTo>
                  <a:cubicBezTo>
                    <a:pt x="410" y="269"/>
                    <a:pt x="409" y="269"/>
                    <a:pt x="409" y="269"/>
                  </a:cubicBezTo>
                  <a:cubicBezTo>
                    <a:pt x="408" y="268"/>
                    <a:pt x="408" y="268"/>
                    <a:pt x="408" y="268"/>
                  </a:cubicBezTo>
                  <a:cubicBezTo>
                    <a:pt x="407" y="268"/>
                    <a:pt x="407" y="267"/>
                    <a:pt x="407" y="267"/>
                  </a:cubicBezTo>
                  <a:cubicBezTo>
                    <a:pt x="406" y="267"/>
                    <a:pt x="406" y="267"/>
                    <a:pt x="406" y="266"/>
                  </a:cubicBezTo>
                  <a:cubicBezTo>
                    <a:pt x="406" y="266"/>
                    <a:pt x="405" y="266"/>
                    <a:pt x="405" y="265"/>
                  </a:cubicBezTo>
                  <a:cubicBezTo>
                    <a:pt x="405" y="265"/>
                    <a:pt x="405" y="265"/>
                    <a:pt x="405" y="265"/>
                  </a:cubicBezTo>
                  <a:cubicBezTo>
                    <a:pt x="405" y="265"/>
                    <a:pt x="405" y="265"/>
                    <a:pt x="405" y="264"/>
                  </a:cubicBezTo>
                  <a:cubicBezTo>
                    <a:pt x="404" y="264"/>
                    <a:pt x="404" y="263"/>
                    <a:pt x="404" y="263"/>
                  </a:cubicBezTo>
                  <a:cubicBezTo>
                    <a:pt x="403" y="263"/>
                    <a:pt x="403" y="263"/>
                    <a:pt x="403" y="262"/>
                  </a:cubicBezTo>
                  <a:cubicBezTo>
                    <a:pt x="403" y="262"/>
                    <a:pt x="403" y="261"/>
                    <a:pt x="402" y="261"/>
                  </a:cubicBezTo>
                  <a:cubicBezTo>
                    <a:pt x="402" y="260"/>
                    <a:pt x="402" y="260"/>
                    <a:pt x="402" y="260"/>
                  </a:cubicBezTo>
                  <a:cubicBezTo>
                    <a:pt x="402" y="259"/>
                    <a:pt x="401" y="258"/>
                    <a:pt x="401" y="257"/>
                  </a:cubicBezTo>
                  <a:cubicBezTo>
                    <a:pt x="401" y="257"/>
                    <a:pt x="401" y="257"/>
                    <a:pt x="401" y="257"/>
                  </a:cubicBezTo>
                  <a:cubicBezTo>
                    <a:pt x="400" y="256"/>
                    <a:pt x="399" y="255"/>
                    <a:pt x="399" y="254"/>
                  </a:cubicBezTo>
                  <a:cubicBezTo>
                    <a:pt x="399" y="254"/>
                    <a:pt x="399" y="253"/>
                    <a:pt x="399" y="253"/>
                  </a:cubicBezTo>
                  <a:cubicBezTo>
                    <a:pt x="398" y="252"/>
                    <a:pt x="397" y="250"/>
                    <a:pt x="396" y="249"/>
                  </a:cubicBezTo>
                  <a:cubicBezTo>
                    <a:pt x="396" y="249"/>
                    <a:pt x="396" y="249"/>
                    <a:pt x="396" y="249"/>
                  </a:cubicBezTo>
                  <a:cubicBezTo>
                    <a:pt x="395" y="247"/>
                    <a:pt x="395" y="246"/>
                    <a:pt x="394" y="245"/>
                  </a:cubicBezTo>
                  <a:cubicBezTo>
                    <a:pt x="394" y="245"/>
                    <a:pt x="393" y="244"/>
                    <a:pt x="393" y="244"/>
                  </a:cubicBezTo>
                  <a:cubicBezTo>
                    <a:pt x="392" y="243"/>
                    <a:pt x="392" y="242"/>
                    <a:pt x="391" y="241"/>
                  </a:cubicBezTo>
                  <a:cubicBezTo>
                    <a:pt x="391" y="241"/>
                    <a:pt x="391" y="241"/>
                    <a:pt x="391" y="241"/>
                  </a:cubicBezTo>
                  <a:cubicBezTo>
                    <a:pt x="390" y="240"/>
                    <a:pt x="389" y="239"/>
                    <a:pt x="388" y="238"/>
                  </a:cubicBezTo>
                  <a:cubicBezTo>
                    <a:pt x="388" y="238"/>
                    <a:pt x="388" y="238"/>
                    <a:pt x="388" y="238"/>
                  </a:cubicBezTo>
                  <a:cubicBezTo>
                    <a:pt x="387" y="237"/>
                    <a:pt x="386" y="236"/>
                    <a:pt x="385" y="235"/>
                  </a:cubicBezTo>
                  <a:cubicBezTo>
                    <a:pt x="385" y="235"/>
                    <a:pt x="385" y="235"/>
                    <a:pt x="384" y="235"/>
                  </a:cubicBezTo>
                  <a:cubicBezTo>
                    <a:pt x="383" y="233"/>
                    <a:pt x="381" y="231"/>
                    <a:pt x="379" y="230"/>
                  </a:cubicBezTo>
                  <a:cubicBezTo>
                    <a:pt x="377" y="228"/>
                    <a:pt x="376" y="227"/>
                    <a:pt x="375" y="226"/>
                  </a:cubicBezTo>
                  <a:cubicBezTo>
                    <a:pt x="375" y="226"/>
                    <a:pt x="375" y="226"/>
                    <a:pt x="374" y="226"/>
                  </a:cubicBezTo>
                  <a:cubicBezTo>
                    <a:pt x="374" y="226"/>
                    <a:pt x="374" y="226"/>
                    <a:pt x="374" y="225"/>
                  </a:cubicBezTo>
                  <a:cubicBezTo>
                    <a:pt x="374" y="225"/>
                    <a:pt x="374" y="225"/>
                    <a:pt x="374" y="225"/>
                  </a:cubicBezTo>
                  <a:cubicBezTo>
                    <a:pt x="373" y="225"/>
                    <a:pt x="373" y="224"/>
                    <a:pt x="373" y="224"/>
                  </a:cubicBezTo>
                  <a:cubicBezTo>
                    <a:pt x="373" y="224"/>
                    <a:pt x="373" y="224"/>
                    <a:pt x="373" y="224"/>
                  </a:cubicBezTo>
                  <a:cubicBezTo>
                    <a:pt x="373" y="223"/>
                    <a:pt x="372" y="223"/>
                    <a:pt x="372" y="223"/>
                  </a:cubicBezTo>
                  <a:cubicBezTo>
                    <a:pt x="372" y="223"/>
                    <a:pt x="372" y="222"/>
                    <a:pt x="372" y="222"/>
                  </a:cubicBezTo>
                  <a:cubicBezTo>
                    <a:pt x="372" y="222"/>
                    <a:pt x="372" y="222"/>
                    <a:pt x="372" y="222"/>
                  </a:cubicBezTo>
                  <a:cubicBezTo>
                    <a:pt x="372" y="221"/>
                    <a:pt x="372" y="221"/>
                    <a:pt x="372" y="221"/>
                  </a:cubicBezTo>
                  <a:cubicBezTo>
                    <a:pt x="372" y="220"/>
                    <a:pt x="372" y="220"/>
                    <a:pt x="371" y="220"/>
                  </a:cubicBezTo>
                  <a:cubicBezTo>
                    <a:pt x="371" y="220"/>
                    <a:pt x="371" y="220"/>
                    <a:pt x="371" y="220"/>
                  </a:cubicBezTo>
                  <a:cubicBezTo>
                    <a:pt x="371" y="220"/>
                    <a:pt x="371" y="219"/>
                    <a:pt x="371" y="219"/>
                  </a:cubicBezTo>
                  <a:cubicBezTo>
                    <a:pt x="371" y="219"/>
                    <a:pt x="371" y="219"/>
                    <a:pt x="371" y="219"/>
                  </a:cubicBezTo>
                  <a:cubicBezTo>
                    <a:pt x="371" y="219"/>
                    <a:pt x="371" y="219"/>
                    <a:pt x="370" y="219"/>
                  </a:cubicBezTo>
                  <a:cubicBezTo>
                    <a:pt x="370" y="219"/>
                    <a:pt x="370" y="219"/>
                    <a:pt x="370" y="218"/>
                  </a:cubicBezTo>
                  <a:cubicBezTo>
                    <a:pt x="370" y="218"/>
                    <a:pt x="370" y="218"/>
                    <a:pt x="370" y="218"/>
                  </a:cubicBezTo>
                  <a:cubicBezTo>
                    <a:pt x="369" y="218"/>
                    <a:pt x="368" y="218"/>
                    <a:pt x="368" y="218"/>
                  </a:cubicBezTo>
                  <a:cubicBezTo>
                    <a:pt x="368" y="218"/>
                    <a:pt x="368" y="218"/>
                    <a:pt x="367" y="218"/>
                  </a:cubicBezTo>
                  <a:cubicBezTo>
                    <a:pt x="367" y="218"/>
                    <a:pt x="366" y="217"/>
                    <a:pt x="365" y="217"/>
                  </a:cubicBezTo>
                  <a:cubicBezTo>
                    <a:pt x="364" y="217"/>
                    <a:pt x="364" y="217"/>
                    <a:pt x="363" y="218"/>
                  </a:cubicBezTo>
                  <a:cubicBezTo>
                    <a:pt x="363" y="218"/>
                    <a:pt x="363" y="218"/>
                    <a:pt x="363" y="218"/>
                  </a:cubicBezTo>
                  <a:cubicBezTo>
                    <a:pt x="362" y="218"/>
                    <a:pt x="360" y="218"/>
                    <a:pt x="360" y="218"/>
                  </a:cubicBezTo>
                  <a:cubicBezTo>
                    <a:pt x="360" y="218"/>
                    <a:pt x="360" y="218"/>
                    <a:pt x="360" y="218"/>
                  </a:cubicBezTo>
                  <a:cubicBezTo>
                    <a:pt x="359" y="219"/>
                    <a:pt x="359" y="219"/>
                    <a:pt x="359" y="219"/>
                  </a:cubicBezTo>
                  <a:cubicBezTo>
                    <a:pt x="359" y="219"/>
                    <a:pt x="359" y="219"/>
                    <a:pt x="359" y="219"/>
                  </a:cubicBezTo>
                  <a:cubicBezTo>
                    <a:pt x="358" y="220"/>
                    <a:pt x="358" y="220"/>
                    <a:pt x="358" y="220"/>
                  </a:cubicBezTo>
                  <a:cubicBezTo>
                    <a:pt x="358" y="220"/>
                    <a:pt x="358" y="220"/>
                    <a:pt x="358" y="220"/>
                  </a:cubicBezTo>
                  <a:cubicBezTo>
                    <a:pt x="358" y="220"/>
                    <a:pt x="358" y="221"/>
                    <a:pt x="358" y="222"/>
                  </a:cubicBezTo>
                  <a:cubicBezTo>
                    <a:pt x="358" y="222"/>
                    <a:pt x="358" y="222"/>
                    <a:pt x="358" y="222"/>
                  </a:cubicBezTo>
                  <a:cubicBezTo>
                    <a:pt x="358" y="222"/>
                    <a:pt x="357" y="223"/>
                    <a:pt x="357" y="223"/>
                  </a:cubicBezTo>
                  <a:cubicBezTo>
                    <a:pt x="357" y="223"/>
                    <a:pt x="357" y="223"/>
                    <a:pt x="357" y="223"/>
                  </a:cubicBezTo>
                  <a:cubicBezTo>
                    <a:pt x="357" y="223"/>
                    <a:pt x="357" y="223"/>
                    <a:pt x="357" y="223"/>
                  </a:cubicBezTo>
                  <a:cubicBezTo>
                    <a:pt x="357" y="224"/>
                    <a:pt x="356" y="224"/>
                    <a:pt x="356" y="224"/>
                  </a:cubicBezTo>
                  <a:cubicBezTo>
                    <a:pt x="356" y="224"/>
                    <a:pt x="355" y="225"/>
                    <a:pt x="355" y="225"/>
                  </a:cubicBezTo>
                  <a:cubicBezTo>
                    <a:pt x="355" y="225"/>
                    <a:pt x="355" y="225"/>
                    <a:pt x="354" y="225"/>
                  </a:cubicBezTo>
                  <a:cubicBezTo>
                    <a:pt x="354" y="225"/>
                    <a:pt x="354" y="225"/>
                    <a:pt x="354" y="225"/>
                  </a:cubicBezTo>
                  <a:cubicBezTo>
                    <a:pt x="354" y="226"/>
                    <a:pt x="354" y="226"/>
                    <a:pt x="354" y="226"/>
                  </a:cubicBezTo>
                  <a:cubicBezTo>
                    <a:pt x="353" y="226"/>
                    <a:pt x="352" y="227"/>
                    <a:pt x="351" y="227"/>
                  </a:cubicBezTo>
                  <a:cubicBezTo>
                    <a:pt x="351" y="227"/>
                    <a:pt x="350" y="227"/>
                    <a:pt x="350" y="227"/>
                  </a:cubicBezTo>
                  <a:cubicBezTo>
                    <a:pt x="350" y="228"/>
                    <a:pt x="349" y="228"/>
                    <a:pt x="349" y="228"/>
                  </a:cubicBezTo>
                  <a:cubicBezTo>
                    <a:pt x="348" y="228"/>
                    <a:pt x="348" y="228"/>
                    <a:pt x="348" y="229"/>
                  </a:cubicBezTo>
                  <a:cubicBezTo>
                    <a:pt x="348" y="229"/>
                    <a:pt x="347" y="229"/>
                    <a:pt x="347" y="229"/>
                  </a:cubicBezTo>
                  <a:cubicBezTo>
                    <a:pt x="347" y="229"/>
                    <a:pt x="347" y="229"/>
                    <a:pt x="346" y="229"/>
                  </a:cubicBezTo>
                  <a:cubicBezTo>
                    <a:pt x="346" y="229"/>
                    <a:pt x="345" y="230"/>
                    <a:pt x="345" y="230"/>
                  </a:cubicBezTo>
                  <a:cubicBezTo>
                    <a:pt x="345" y="230"/>
                    <a:pt x="345" y="230"/>
                    <a:pt x="345" y="230"/>
                  </a:cubicBezTo>
                  <a:cubicBezTo>
                    <a:pt x="344" y="230"/>
                    <a:pt x="344" y="229"/>
                    <a:pt x="343" y="229"/>
                  </a:cubicBezTo>
                  <a:cubicBezTo>
                    <a:pt x="343" y="229"/>
                    <a:pt x="343" y="229"/>
                    <a:pt x="343" y="229"/>
                  </a:cubicBezTo>
                  <a:cubicBezTo>
                    <a:pt x="342" y="229"/>
                    <a:pt x="342" y="229"/>
                    <a:pt x="342" y="228"/>
                  </a:cubicBezTo>
                  <a:cubicBezTo>
                    <a:pt x="342" y="228"/>
                    <a:pt x="342" y="228"/>
                    <a:pt x="342" y="228"/>
                  </a:cubicBezTo>
                  <a:cubicBezTo>
                    <a:pt x="341" y="228"/>
                    <a:pt x="341" y="228"/>
                    <a:pt x="341" y="227"/>
                  </a:cubicBezTo>
                  <a:cubicBezTo>
                    <a:pt x="341" y="227"/>
                    <a:pt x="341" y="227"/>
                    <a:pt x="341" y="227"/>
                  </a:cubicBezTo>
                  <a:cubicBezTo>
                    <a:pt x="340" y="226"/>
                    <a:pt x="340" y="226"/>
                    <a:pt x="339" y="225"/>
                  </a:cubicBezTo>
                  <a:cubicBezTo>
                    <a:pt x="339" y="225"/>
                    <a:pt x="338" y="224"/>
                    <a:pt x="338" y="223"/>
                  </a:cubicBezTo>
                  <a:cubicBezTo>
                    <a:pt x="338" y="223"/>
                    <a:pt x="337" y="223"/>
                    <a:pt x="337" y="223"/>
                  </a:cubicBezTo>
                  <a:cubicBezTo>
                    <a:pt x="337" y="222"/>
                    <a:pt x="337" y="222"/>
                    <a:pt x="336" y="222"/>
                  </a:cubicBezTo>
                  <a:cubicBezTo>
                    <a:pt x="336" y="221"/>
                    <a:pt x="336" y="221"/>
                    <a:pt x="336" y="221"/>
                  </a:cubicBezTo>
                  <a:cubicBezTo>
                    <a:pt x="336" y="221"/>
                    <a:pt x="335" y="221"/>
                    <a:pt x="335" y="220"/>
                  </a:cubicBezTo>
                  <a:cubicBezTo>
                    <a:pt x="335" y="220"/>
                    <a:pt x="335" y="220"/>
                    <a:pt x="334" y="220"/>
                  </a:cubicBezTo>
                  <a:cubicBezTo>
                    <a:pt x="334" y="219"/>
                    <a:pt x="334" y="219"/>
                    <a:pt x="334" y="219"/>
                  </a:cubicBezTo>
                  <a:cubicBezTo>
                    <a:pt x="333" y="219"/>
                    <a:pt x="333" y="219"/>
                    <a:pt x="333" y="218"/>
                  </a:cubicBezTo>
                  <a:cubicBezTo>
                    <a:pt x="332" y="218"/>
                    <a:pt x="332" y="218"/>
                    <a:pt x="332" y="217"/>
                  </a:cubicBezTo>
                  <a:cubicBezTo>
                    <a:pt x="331" y="217"/>
                    <a:pt x="331" y="217"/>
                    <a:pt x="330" y="216"/>
                  </a:cubicBezTo>
                  <a:cubicBezTo>
                    <a:pt x="330" y="216"/>
                    <a:pt x="330" y="216"/>
                    <a:pt x="330" y="216"/>
                  </a:cubicBezTo>
                  <a:cubicBezTo>
                    <a:pt x="329" y="215"/>
                    <a:pt x="328" y="214"/>
                    <a:pt x="328" y="214"/>
                  </a:cubicBezTo>
                  <a:cubicBezTo>
                    <a:pt x="328" y="214"/>
                    <a:pt x="327" y="214"/>
                    <a:pt x="327" y="214"/>
                  </a:cubicBezTo>
                  <a:cubicBezTo>
                    <a:pt x="327" y="214"/>
                    <a:pt x="327" y="213"/>
                    <a:pt x="327" y="213"/>
                  </a:cubicBezTo>
                  <a:cubicBezTo>
                    <a:pt x="327" y="213"/>
                    <a:pt x="327" y="213"/>
                    <a:pt x="327" y="213"/>
                  </a:cubicBezTo>
                  <a:cubicBezTo>
                    <a:pt x="327" y="213"/>
                    <a:pt x="326" y="213"/>
                    <a:pt x="326" y="212"/>
                  </a:cubicBezTo>
                  <a:cubicBezTo>
                    <a:pt x="326" y="212"/>
                    <a:pt x="326" y="212"/>
                    <a:pt x="326" y="212"/>
                  </a:cubicBezTo>
                  <a:cubicBezTo>
                    <a:pt x="326" y="212"/>
                    <a:pt x="326" y="212"/>
                    <a:pt x="326" y="212"/>
                  </a:cubicBezTo>
                  <a:cubicBezTo>
                    <a:pt x="326" y="211"/>
                    <a:pt x="326" y="211"/>
                    <a:pt x="326" y="211"/>
                  </a:cubicBezTo>
                  <a:cubicBezTo>
                    <a:pt x="326" y="211"/>
                    <a:pt x="326" y="211"/>
                    <a:pt x="326" y="211"/>
                  </a:cubicBezTo>
                  <a:cubicBezTo>
                    <a:pt x="326" y="210"/>
                    <a:pt x="326" y="210"/>
                    <a:pt x="326" y="209"/>
                  </a:cubicBezTo>
                  <a:cubicBezTo>
                    <a:pt x="326" y="209"/>
                    <a:pt x="326" y="209"/>
                    <a:pt x="326" y="209"/>
                  </a:cubicBezTo>
                  <a:cubicBezTo>
                    <a:pt x="325" y="208"/>
                    <a:pt x="325" y="208"/>
                    <a:pt x="325" y="208"/>
                  </a:cubicBezTo>
                  <a:cubicBezTo>
                    <a:pt x="325" y="207"/>
                    <a:pt x="325" y="207"/>
                    <a:pt x="325" y="207"/>
                  </a:cubicBezTo>
                  <a:cubicBezTo>
                    <a:pt x="325" y="207"/>
                    <a:pt x="325" y="207"/>
                    <a:pt x="324" y="207"/>
                  </a:cubicBezTo>
                  <a:cubicBezTo>
                    <a:pt x="324" y="207"/>
                    <a:pt x="324" y="206"/>
                    <a:pt x="324" y="206"/>
                  </a:cubicBezTo>
                  <a:cubicBezTo>
                    <a:pt x="324" y="206"/>
                    <a:pt x="324" y="206"/>
                    <a:pt x="324" y="206"/>
                  </a:cubicBezTo>
                  <a:cubicBezTo>
                    <a:pt x="324" y="206"/>
                    <a:pt x="323" y="206"/>
                    <a:pt x="323" y="206"/>
                  </a:cubicBezTo>
                  <a:cubicBezTo>
                    <a:pt x="323" y="206"/>
                    <a:pt x="323" y="206"/>
                    <a:pt x="323" y="206"/>
                  </a:cubicBezTo>
                  <a:cubicBezTo>
                    <a:pt x="323" y="206"/>
                    <a:pt x="322" y="205"/>
                    <a:pt x="322" y="205"/>
                  </a:cubicBezTo>
                  <a:cubicBezTo>
                    <a:pt x="322" y="205"/>
                    <a:pt x="321" y="206"/>
                    <a:pt x="321" y="206"/>
                  </a:cubicBezTo>
                  <a:cubicBezTo>
                    <a:pt x="321" y="206"/>
                    <a:pt x="320" y="206"/>
                    <a:pt x="320" y="206"/>
                  </a:cubicBezTo>
                  <a:cubicBezTo>
                    <a:pt x="319" y="206"/>
                    <a:pt x="318" y="207"/>
                    <a:pt x="318" y="207"/>
                  </a:cubicBezTo>
                  <a:cubicBezTo>
                    <a:pt x="318" y="207"/>
                    <a:pt x="317" y="207"/>
                    <a:pt x="317" y="207"/>
                  </a:cubicBezTo>
                  <a:cubicBezTo>
                    <a:pt x="317" y="207"/>
                    <a:pt x="317" y="207"/>
                    <a:pt x="316" y="207"/>
                  </a:cubicBezTo>
                  <a:cubicBezTo>
                    <a:pt x="316" y="207"/>
                    <a:pt x="316" y="207"/>
                    <a:pt x="315" y="207"/>
                  </a:cubicBezTo>
                  <a:cubicBezTo>
                    <a:pt x="315" y="207"/>
                    <a:pt x="315" y="207"/>
                    <a:pt x="315" y="207"/>
                  </a:cubicBezTo>
                  <a:cubicBezTo>
                    <a:pt x="314" y="207"/>
                    <a:pt x="314" y="207"/>
                    <a:pt x="314" y="207"/>
                  </a:cubicBezTo>
                  <a:cubicBezTo>
                    <a:pt x="313" y="207"/>
                    <a:pt x="313" y="207"/>
                    <a:pt x="313" y="207"/>
                  </a:cubicBezTo>
                  <a:cubicBezTo>
                    <a:pt x="312" y="207"/>
                    <a:pt x="312" y="207"/>
                    <a:pt x="311" y="207"/>
                  </a:cubicBezTo>
                  <a:cubicBezTo>
                    <a:pt x="311" y="207"/>
                    <a:pt x="311" y="207"/>
                    <a:pt x="311" y="207"/>
                  </a:cubicBezTo>
                  <a:cubicBezTo>
                    <a:pt x="311" y="207"/>
                    <a:pt x="310" y="207"/>
                    <a:pt x="310" y="207"/>
                  </a:cubicBezTo>
                  <a:cubicBezTo>
                    <a:pt x="310" y="208"/>
                    <a:pt x="310" y="208"/>
                    <a:pt x="310" y="208"/>
                  </a:cubicBezTo>
                  <a:cubicBezTo>
                    <a:pt x="309" y="208"/>
                    <a:pt x="309" y="208"/>
                    <a:pt x="309" y="209"/>
                  </a:cubicBezTo>
                  <a:cubicBezTo>
                    <a:pt x="308" y="209"/>
                    <a:pt x="308" y="209"/>
                    <a:pt x="307" y="209"/>
                  </a:cubicBezTo>
                  <a:cubicBezTo>
                    <a:pt x="307" y="209"/>
                    <a:pt x="307" y="209"/>
                    <a:pt x="307" y="209"/>
                  </a:cubicBezTo>
                  <a:cubicBezTo>
                    <a:pt x="307" y="209"/>
                    <a:pt x="306" y="209"/>
                    <a:pt x="306" y="209"/>
                  </a:cubicBezTo>
                  <a:cubicBezTo>
                    <a:pt x="305" y="208"/>
                    <a:pt x="305" y="208"/>
                    <a:pt x="305" y="208"/>
                  </a:cubicBezTo>
                  <a:cubicBezTo>
                    <a:pt x="305" y="208"/>
                    <a:pt x="304" y="208"/>
                    <a:pt x="304" y="208"/>
                  </a:cubicBezTo>
                  <a:cubicBezTo>
                    <a:pt x="304" y="208"/>
                    <a:pt x="304" y="208"/>
                    <a:pt x="304" y="208"/>
                  </a:cubicBezTo>
                  <a:cubicBezTo>
                    <a:pt x="304" y="208"/>
                    <a:pt x="303" y="207"/>
                    <a:pt x="303" y="207"/>
                  </a:cubicBezTo>
                  <a:cubicBezTo>
                    <a:pt x="303" y="207"/>
                    <a:pt x="303" y="207"/>
                    <a:pt x="303" y="207"/>
                  </a:cubicBezTo>
                  <a:cubicBezTo>
                    <a:pt x="303" y="207"/>
                    <a:pt x="302" y="207"/>
                    <a:pt x="302" y="207"/>
                  </a:cubicBezTo>
                  <a:cubicBezTo>
                    <a:pt x="302" y="207"/>
                    <a:pt x="302" y="207"/>
                    <a:pt x="302" y="207"/>
                  </a:cubicBezTo>
                  <a:cubicBezTo>
                    <a:pt x="302" y="207"/>
                    <a:pt x="302" y="207"/>
                    <a:pt x="302" y="207"/>
                  </a:cubicBezTo>
                  <a:cubicBezTo>
                    <a:pt x="302" y="206"/>
                    <a:pt x="302" y="206"/>
                    <a:pt x="302" y="206"/>
                  </a:cubicBezTo>
                  <a:cubicBezTo>
                    <a:pt x="302" y="206"/>
                    <a:pt x="302" y="206"/>
                    <a:pt x="302" y="206"/>
                  </a:cubicBezTo>
                  <a:cubicBezTo>
                    <a:pt x="302" y="34"/>
                    <a:pt x="302" y="34"/>
                    <a:pt x="302" y="34"/>
                  </a:cubicBezTo>
                  <a:cubicBezTo>
                    <a:pt x="300" y="34"/>
                    <a:pt x="299" y="33"/>
                    <a:pt x="297" y="33"/>
                  </a:cubicBezTo>
                  <a:cubicBezTo>
                    <a:pt x="296" y="33"/>
                    <a:pt x="295" y="32"/>
                    <a:pt x="293" y="32"/>
                  </a:cubicBezTo>
                  <a:cubicBezTo>
                    <a:pt x="288" y="29"/>
                    <a:pt x="281" y="26"/>
                    <a:pt x="276" y="26"/>
                  </a:cubicBezTo>
                  <a:cubicBezTo>
                    <a:pt x="275" y="26"/>
                    <a:pt x="275" y="26"/>
                    <a:pt x="274" y="27"/>
                  </a:cubicBezTo>
                  <a:cubicBezTo>
                    <a:pt x="270" y="27"/>
                    <a:pt x="264" y="28"/>
                    <a:pt x="259" y="28"/>
                  </a:cubicBezTo>
                  <a:cubicBezTo>
                    <a:pt x="256" y="28"/>
                    <a:pt x="254" y="28"/>
                    <a:pt x="252" y="27"/>
                  </a:cubicBezTo>
                  <a:cubicBezTo>
                    <a:pt x="250" y="26"/>
                    <a:pt x="246" y="24"/>
                    <a:pt x="240" y="24"/>
                  </a:cubicBezTo>
                  <a:cubicBezTo>
                    <a:pt x="239" y="24"/>
                    <a:pt x="237" y="25"/>
                    <a:pt x="235" y="25"/>
                  </a:cubicBezTo>
                  <a:cubicBezTo>
                    <a:pt x="234" y="25"/>
                    <a:pt x="234" y="25"/>
                    <a:pt x="233" y="25"/>
                  </a:cubicBezTo>
                  <a:cubicBezTo>
                    <a:pt x="229" y="25"/>
                    <a:pt x="225" y="23"/>
                    <a:pt x="221" y="22"/>
                  </a:cubicBezTo>
                  <a:cubicBezTo>
                    <a:pt x="218" y="20"/>
                    <a:pt x="215" y="19"/>
                    <a:pt x="211" y="18"/>
                  </a:cubicBezTo>
                  <a:cubicBezTo>
                    <a:pt x="208" y="17"/>
                    <a:pt x="205" y="17"/>
                    <a:pt x="202" y="17"/>
                  </a:cubicBezTo>
                  <a:cubicBezTo>
                    <a:pt x="194" y="17"/>
                    <a:pt x="185" y="19"/>
                    <a:pt x="183" y="20"/>
                  </a:cubicBezTo>
                  <a:cubicBezTo>
                    <a:pt x="180" y="21"/>
                    <a:pt x="179" y="19"/>
                    <a:pt x="178" y="18"/>
                  </a:cubicBezTo>
                  <a:cubicBezTo>
                    <a:pt x="177" y="17"/>
                    <a:pt x="177" y="16"/>
                    <a:pt x="175" y="17"/>
                  </a:cubicBezTo>
                  <a:cubicBezTo>
                    <a:pt x="175" y="17"/>
                    <a:pt x="174" y="17"/>
                    <a:pt x="174" y="17"/>
                  </a:cubicBezTo>
                  <a:cubicBezTo>
                    <a:pt x="173" y="17"/>
                    <a:pt x="173" y="17"/>
                    <a:pt x="172" y="16"/>
                  </a:cubicBezTo>
                  <a:cubicBezTo>
                    <a:pt x="171" y="15"/>
                    <a:pt x="171" y="15"/>
                    <a:pt x="172" y="14"/>
                  </a:cubicBezTo>
                  <a:cubicBezTo>
                    <a:pt x="172" y="13"/>
                    <a:pt x="172" y="12"/>
                    <a:pt x="171" y="10"/>
                  </a:cubicBezTo>
                  <a:cubicBezTo>
                    <a:pt x="170" y="10"/>
                    <a:pt x="169" y="9"/>
                    <a:pt x="166" y="9"/>
                  </a:cubicBezTo>
                  <a:cubicBezTo>
                    <a:pt x="163" y="9"/>
                    <a:pt x="159" y="10"/>
                    <a:pt x="156" y="10"/>
                  </a:cubicBezTo>
                  <a:cubicBezTo>
                    <a:pt x="155" y="11"/>
                    <a:pt x="153" y="11"/>
                    <a:pt x="152" y="11"/>
                  </a:cubicBezTo>
                  <a:cubicBezTo>
                    <a:pt x="149" y="11"/>
                    <a:pt x="147" y="10"/>
                    <a:pt x="147" y="9"/>
                  </a:cubicBezTo>
                  <a:cubicBezTo>
                    <a:pt x="146" y="8"/>
                    <a:pt x="145" y="7"/>
                    <a:pt x="146" y="5"/>
                  </a:cubicBezTo>
                  <a:cubicBezTo>
                    <a:pt x="145" y="5"/>
                    <a:pt x="145" y="5"/>
                    <a:pt x="145" y="5"/>
                  </a:cubicBezTo>
                  <a:cubicBezTo>
                    <a:pt x="144" y="5"/>
                    <a:pt x="143" y="6"/>
                    <a:pt x="142" y="8"/>
                  </a:cubicBezTo>
                  <a:cubicBezTo>
                    <a:pt x="140" y="10"/>
                    <a:pt x="138" y="11"/>
                    <a:pt x="135" y="11"/>
                  </a:cubicBezTo>
                  <a:cubicBezTo>
                    <a:pt x="134" y="11"/>
                    <a:pt x="132" y="10"/>
                    <a:pt x="131" y="9"/>
                  </a:cubicBezTo>
                  <a:cubicBezTo>
                    <a:pt x="131" y="9"/>
                    <a:pt x="131" y="8"/>
                    <a:pt x="131" y="8"/>
                  </a:cubicBezTo>
                  <a:cubicBezTo>
                    <a:pt x="131" y="6"/>
                    <a:pt x="132" y="6"/>
                    <a:pt x="133" y="5"/>
                  </a:cubicBezTo>
                  <a:cubicBezTo>
                    <a:pt x="134" y="5"/>
                    <a:pt x="135" y="4"/>
                    <a:pt x="136" y="3"/>
                  </a:cubicBezTo>
                  <a:cubicBezTo>
                    <a:pt x="136" y="3"/>
                    <a:pt x="135" y="2"/>
                    <a:pt x="129" y="1"/>
                  </a:cubicBezTo>
                  <a:cubicBezTo>
                    <a:pt x="128" y="1"/>
                    <a:pt x="128" y="0"/>
                    <a:pt x="127" y="0"/>
                  </a:cubicBezTo>
                  <a:cubicBezTo>
                    <a:pt x="125" y="0"/>
                    <a:pt x="121" y="3"/>
                    <a:pt x="116" y="7"/>
                  </a:cubicBezTo>
                  <a:cubicBezTo>
                    <a:pt x="113" y="10"/>
                    <a:pt x="109" y="12"/>
                    <a:pt x="103" y="12"/>
                  </a:cubicBezTo>
                  <a:cubicBezTo>
                    <a:pt x="101" y="12"/>
                    <a:pt x="99" y="11"/>
                    <a:pt x="98" y="11"/>
                  </a:cubicBezTo>
                  <a:cubicBezTo>
                    <a:pt x="97" y="11"/>
                    <a:pt x="96" y="11"/>
                    <a:pt x="96" y="11"/>
                  </a:cubicBezTo>
                  <a:cubicBezTo>
                    <a:pt x="92" y="11"/>
                    <a:pt x="90" y="12"/>
                    <a:pt x="89" y="13"/>
                  </a:cubicBezTo>
                  <a:cubicBezTo>
                    <a:pt x="88" y="13"/>
                    <a:pt x="88" y="13"/>
                    <a:pt x="88" y="14"/>
                  </a:cubicBezTo>
                  <a:cubicBezTo>
                    <a:pt x="89" y="14"/>
                    <a:pt x="89" y="14"/>
                    <a:pt x="90" y="15"/>
                  </a:cubicBezTo>
                  <a:cubicBezTo>
                    <a:pt x="91" y="16"/>
                    <a:pt x="92" y="16"/>
                    <a:pt x="92" y="17"/>
                  </a:cubicBezTo>
                  <a:cubicBezTo>
                    <a:pt x="92" y="19"/>
                    <a:pt x="91" y="20"/>
                    <a:pt x="91" y="20"/>
                  </a:cubicBezTo>
                  <a:cubicBezTo>
                    <a:pt x="90" y="21"/>
                    <a:pt x="89" y="21"/>
                    <a:pt x="88" y="21"/>
                  </a:cubicBezTo>
                  <a:cubicBezTo>
                    <a:pt x="87" y="21"/>
                    <a:pt x="86" y="21"/>
                    <a:pt x="85" y="20"/>
                  </a:cubicBezTo>
                  <a:cubicBezTo>
                    <a:pt x="85" y="19"/>
                    <a:pt x="84" y="19"/>
                    <a:pt x="84" y="19"/>
                  </a:cubicBezTo>
                  <a:cubicBezTo>
                    <a:pt x="83" y="19"/>
                    <a:pt x="83" y="19"/>
                    <a:pt x="82" y="19"/>
                  </a:cubicBezTo>
                  <a:cubicBezTo>
                    <a:pt x="79" y="23"/>
                    <a:pt x="72" y="23"/>
                    <a:pt x="69" y="23"/>
                  </a:cubicBezTo>
                  <a:cubicBezTo>
                    <a:pt x="68" y="23"/>
                    <a:pt x="66" y="23"/>
                    <a:pt x="65" y="23"/>
                  </a:cubicBezTo>
                  <a:cubicBezTo>
                    <a:pt x="63" y="23"/>
                    <a:pt x="56" y="30"/>
                    <a:pt x="54" y="32"/>
                  </a:cubicBezTo>
                  <a:cubicBezTo>
                    <a:pt x="54" y="32"/>
                    <a:pt x="53" y="33"/>
                    <a:pt x="53" y="33"/>
                  </a:cubicBezTo>
                  <a:cubicBezTo>
                    <a:pt x="52" y="34"/>
                    <a:pt x="52" y="34"/>
                    <a:pt x="52" y="36"/>
                  </a:cubicBezTo>
                  <a:cubicBezTo>
                    <a:pt x="52" y="38"/>
                    <a:pt x="52" y="40"/>
                    <a:pt x="48" y="45"/>
                  </a:cubicBezTo>
                  <a:cubicBezTo>
                    <a:pt x="44" y="49"/>
                    <a:pt x="36" y="51"/>
                    <a:pt x="25" y="51"/>
                  </a:cubicBezTo>
                  <a:cubicBezTo>
                    <a:pt x="23" y="51"/>
                    <a:pt x="22" y="51"/>
                    <a:pt x="20" y="51"/>
                  </a:cubicBezTo>
                  <a:cubicBezTo>
                    <a:pt x="19" y="51"/>
                    <a:pt x="18" y="51"/>
                    <a:pt x="18" y="52"/>
                  </a:cubicBezTo>
                  <a:cubicBezTo>
                    <a:pt x="18" y="52"/>
                    <a:pt x="18" y="53"/>
                    <a:pt x="18" y="53"/>
                  </a:cubicBezTo>
                  <a:cubicBezTo>
                    <a:pt x="18" y="55"/>
                    <a:pt x="18" y="57"/>
                    <a:pt x="17" y="58"/>
                  </a:cubicBezTo>
                  <a:cubicBezTo>
                    <a:pt x="16" y="58"/>
                    <a:pt x="16" y="59"/>
                    <a:pt x="16" y="59"/>
                  </a:cubicBezTo>
                  <a:cubicBezTo>
                    <a:pt x="17" y="60"/>
                    <a:pt x="19" y="62"/>
                    <a:pt x="29" y="64"/>
                  </a:cubicBezTo>
                  <a:cubicBezTo>
                    <a:pt x="39" y="67"/>
                    <a:pt x="46" y="81"/>
                    <a:pt x="48" y="84"/>
                  </a:cubicBezTo>
                  <a:cubicBezTo>
                    <a:pt x="48" y="85"/>
                    <a:pt x="48" y="85"/>
                    <a:pt x="51" y="85"/>
                  </a:cubicBezTo>
                  <a:cubicBezTo>
                    <a:pt x="53" y="85"/>
                    <a:pt x="55" y="85"/>
                    <a:pt x="58" y="85"/>
                  </a:cubicBezTo>
                  <a:cubicBezTo>
                    <a:pt x="61" y="84"/>
                    <a:pt x="64" y="84"/>
                    <a:pt x="66" y="84"/>
                  </a:cubicBezTo>
                  <a:cubicBezTo>
                    <a:pt x="69" y="85"/>
                    <a:pt x="69" y="88"/>
                    <a:pt x="69" y="90"/>
                  </a:cubicBezTo>
                  <a:cubicBezTo>
                    <a:pt x="69" y="92"/>
                    <a:pt x="69" y="94"/>
                    <a:pt x="70" y="94"/>
                  </a:cubicBezTo>
                  <a:cubicBezTo>
                    <a:pt x="71" y="95"/>
                    <a:pt x="73" y="95"/>
                    <a:pt x="74" y="95"/>
                  </a:cubicBezTo>
                  <a:cubicBezTo>
                    <a:pt x="75" y="95"/>
                    <a:pt x="75" y="95"/>
                    <a:pt x="76" y="95"/>
                  </a:cubicBezTo>
                  <a:cubicBezTo>
                    <a:pt x="76" y="95"/>
                    <a:pt x="77" y="95"/>
                    <a:pt x="77" y="95"/>
                  </a:cubicBezTo>
                  <a:cubicBezTo>
                    <a:pt x="79" y="95"/>
                    <a:pt x="82" y="95"/>
                    <a:pt x="82" y="97"/>
                  </a:cubicBezTo>
                  <a:cubicBezTo>
                    <a:pt x="83" y="98"/>
                    <a:pt x="83" y="99"/>
                    <a:pt x="82" y="99"/>
                  </a:cubicBezTo>
                  <a:cubicBezTo>
                    <a:pt x="82" y="100"/>
                    <a:pt x="80" y="100"/>
                    <a:pt x="77" y="100"/>
                  </a:cubicBezTo>
                  <a:cubicBezTo>
                    <a:pt x="74" y="100"/>
                    <a:pt x="71" y="100"/>
                    <a:pt x="69" y="102"/>
                  </a:cubicBezTo>
                  <a:cubicBezTo>
                    <a:pt x="65" y="105"/>
                    <a:pt x="63" y="106"/>
                    <a:pt x="61" y="106"/>
                  </a:cubicBezTo>
                  <a:cubicBezTo>
                    <a:pt x="60" y="106"/>
                    <a:pt x="59" y="106"/>
                    <a:pt x="58" y="105"/>
                  </a:cubicBezTo>
                  <a:cubicBezTo>
                    <a:pt x="57" y="104"/>
                    <a:pt x="56" y="104"/>
                    <a:pt x="53" y="104"/>
                  </a:cubicBezTo>
                  <a:cubicBezTo>
                    <a:pt x="51" y="104"/>
                    <a:pt x="49" y="104"/>
                    <a:pt x="46" y="104"/>
                  </a:cubicBezTo>
                  <a:cubicBezTo>
                    <a:pt x="46" y="104"/>
                    <a:pt x="45" y="105"/>
                    <a:pt x="44" y="105"/>
                  </a:cubicBezTo>
                  <a:cubicBezTo>
                    <a:pt x="42" y="105"/>
                    <a:pt x="42" y="104"/>
                    <a:pt x="41" y="104"/>
                  </a:cubicBezTo>
                  <a:cubicBezTo>
                    <a:pt x="41" y="102"/>
                    <a:pt x="41" y="100"/>
                    <a:pt x="42" y="98"/>
                  </a:cubicBezTo>
                  <a:cubicBezTo>
                    <a:pt x="43" y="97"/>
                    <a:pt x="43" y="96"/>
                    <a:pt x="43" y="96"/>
                  </a:cubicBezTo>
                  <a:cubicBezTo>
                    <a:pt x="43" y="96"/>
                    <a:pt x="43" y="95"/>
                    <a:pt x="43" y="95"/>
                  </a:cubicBezTo>
                  <a:cubicBezTo>
                    <a:pt x="42" y="95"/>
                    <a:pt x="41" y="94"/>
                    <a:pt x="40" y="94"/>
                  </a:cubicBezTo>
                  <a:cubicBezTo>
                    <a:pt x="37" y="94"/>
                    <a:pt x="34" y="95"/>
                    <a:pt x="30" y="97"/>
                  </a:cubicBezTo>
                  <a:cubicBezTo>
                    <a:pt x="27" y="99"/>
                    <a:pt x="25" y="100"/>
                    <a:pt x="25" y="101"/>
                  </a:cubicBezTo>
                  <a:cubicBezTo>
                    <a:pt x="25" y="101"/>
                    <a:pt x="25" y="101"/>
                    <a:pt x="25" y="101"/>
                  </a:cubicBezTo>
                  <a:cubicBezTo>
                    <a:pt x="25" y="101"/>
                    <a:pt x="25" y="102"/>
                    <a:pt x="25" y="103"/>
                  </a:cubicBezTo>
                  <a:cubicBezTo>
                    <a:pt x="24" y="105"/>
                    <a:pt x="23" y="105"/>
                    <a:pt x="22" y="105"/>
                  </a:cubicBezTo>
                  <a:cubicBezTo>
                    <a:pt x="22" y="105"/>
                    <a:pt x="21" y="105"/>
                    <a:pt x="20" y="105"/>
                  </a:cubicBezTo>
                  <a:cubicBezTo>
                    <a:pt x="19" y="104"/>
                    <a:pt x="17" y="104"/>
                    <a:pt x="15" y="105"/>
                  </a:cubicBezTo>
                  <a:cubicBezTo>
                    <a:pt x="13" y="106"/>
                    <a:pt x="10" y="107"/>
                    <a:pt x="8" y="108"/>
                  </a:cubicBezTo>
                  <a:cubicBezTo>
                    <a:pt x="4" y="110"/>
                    <a:pt x="0" y="112"/>
                    <a:pt x="0" y="113"/>
                  </a:cubicBezTo>
                  <a:cubicBezTo>
                    <a:pt x="1" y="116"/>
                    <a:pt x="10" y="117"/>
                    <a:pt x="14" y="118"/>
                  </a:cubicBezTo>
                  <a:cubicBezTo>
                    <a:pt x="15" y="118"/>
                    <a:pt x="15" y="118"/>
                    <a:pt x="15" y="118"/>
                  </a:cubicBezTo>
                  <a:cubicBezTo>
                    <a:pt x="16" y="118"/>
                    <a:pt x="17" y="119"/>
                    <a:pt x="17" y="120"/>
                  </a:cubicBezTo>
                  <a:cubicBezTo>
                    <a:pt x="18" y="121"/>
                    <a:pt x="16" y="122"/>
                    <a:pt x="15" y="123"/>
                  </a:cubicBezTo>
                  <a:cubicBezTo>
                    <a:pt x="14" y="123"/>
                    <a:pt x="14" y="124"/>
                    <a:pt x="13" y="124"/>
                  </a:cubicBezTo>
                  <a:cubicBezTo>
                    <a:pt x="16" y="125"/>
                    <a:pt x="16" y="126"/>
                    <a:pt x="17" y="127"/>
                  </a:cubicBezTo>
                  <a:cubicBezTo>
                    <a:pt x="18" y="129"/>
                    <a:pt x="19" y="131"/>
                    <a:pt x="22" y="132"/>
                  </a:cubicBezTo>
                  <a:cubicBezTo>
                    <a:pt x="24" y="133"/>
                    <a:pt x="26" y="134"/>
                    <a:pt x="30" y="134"/>
                  </a:cubicBezTo>
                  <a:cubicBezTo>
                    <a:pt x="33" y="134"/>
                    <a:pt x="37" y="133"/>
                    <a:pt x="41" y="133"/>
                  </a:cubicBezTo>
                  <a:cubicBezTo>
                    <a:pt x="43" y="132"/>
                    <a:pt x="44" y="132"/>
                    <a:pt x="45" y="132"/>
                  </a:cubicBezTo>
                  <a:cubicBezTo>
                    <a:pt x="47" y="132"/>
                    <a:pt x="49" y="133"/>
                    <a:pt x="50" y="133"/>
                  </a:cubicBezTo>
                  <a:cubicBezTo>
                    <a:pt x="52" y="134"/>
                    <a:pt x="54" y="135"/>
                    <a:pt x="55" y="134"/>
                  </a:cubicBezTo>
                  <a:cubicBezTo>
                    <a:pt x="58" y="131"/>
                    <a:pt x="65" y="125"/>
                    <a:pt x="71" y="125"/>
                  </a:cubicBezTo>
                  <a:cubicBezTo>
                    <a:pt x="73" y="125"/>
                    <a:pt x="75" y="125"/>
                    <a:pt x="76" y="127"/>
                  </a:cubicBezTo>
                  <a:cubicBezTo>
                    <a:pt x="78" y="128"/>
                    <a:pt x="78" y="129"/>
                    <a:pt x="78" y="130"/>
                  </a:cubicBezTo>
                  <a:cubicBezTo>
                    <a:pt x="78" y="132"/>
                    <a:pt x="76" y="133"/>
                    <a:pt x="75" y="133"/>
                  </a:cubicBezTo>
                  <a:cubicBezTo>
                    <a:pt x="74" y="133"/>
                    <a:pt x="73" y="134"/>
                    <a:pt x="73" y="134"/>
                  </a:cubicBezTo>
                  <a:cubicBezTo>
                    <a:pt x="73" y="134"/>
                    <a:pt x="73" y="134"/>
                    <a:pt x="73" y="134"/>
                  </a:cubicBezTo>
                  <a:cubicBezTo>
                    <a:pt x="76" y="137"/>
                    <a:pt x="78" y="141"/>
                    <a:pt x="78" y="145"/>
                  </a:cubicBezTo>
                  <a:cubicBezTo>
                    <a:pt x="77" y="148"/>
                    <a:pt x="76" y="150"/>
                    <a:pt x="74" y="151"/>
                  </a:cubicBezTo>
                  <a:cubicBezTo>
                    <a:pt x="72" y="152"/>
                    <a:pt x="70" y="153"/>
                    <a:pt x="67" y="153"/>
                  </a:cubicBezTo>
                  <a:cubicBezTo>
                    <a:pt x="65" y="153"/>
                    <a:pt x="64" y="153"/>
                    <a:pt x="62" y="153"/>
                  </a:cubicBezTo>
                  <a:cubicBezTo>
                    <a:pt x="61" y="152"/>
                    <a:pt x="61" y="152"/>
                    <a:pt x="60" y="152"/>
                  </a:cubicBezTo>
                  <a:cubicBezTo>
                    <a:pt x="60" y="152"/>
                    <a:pt x="60" y="152"/>
                    <a:pt x="60" y="152"/>
                  </a:cubicBezTo>
                  <a:cubicBezTo>
                    <a:pt x="59" y="152"/>
                    <a:pt x="59" y="152"/>
                    <a:pt x="59" y="154"/>
                  </a:cubicBezTo>
                  <a:cubicBezTo>
                    <a:pt x="58" y="156"/>
                    <a:pt x="57" y="159"/>
                    <a:pt x="55" y="161"/>
                  </a:cubicBezTo>
                  <a:cubicBezTo>
                    <a:pt x="54" y="162"/>
                    <a:pt x="52" y="162"/>
                    <a:pt x="51" y="162"/>
                  </a:cubicBezTo>
                  <a:cubicBezTo>
                    <a:pt x="49" y="162"/>
                    <a:pt x="48" y="161"/>
                    <a:pt x="46" y="160"/>
                  </a:cubicBezTo>
                  <a:cubicBezTo>
                    <a:pt x="44" y="159"/>
                    <a:pt x="42" y="157"/>
                    <a:pt x="40" y="157"/>
                  </a:cubicBezTo>
                  <a:cubicBezTo>
                    <a:pt x="39" y="157"/>
                    <a:pt x="38" y="158"/>
                    <a:pt x="37" y="158"/>
                  </a:cubicBezTo>
                  <a:cubicBezTo>
                    <a:pt x="36" y="160"/>
                    <a:pt x="36" y="164"/>
                    <a:pt x="36" y="167"/>
                  </a:cubicBezTo>
                  <a:cubicBezTo>
                    <a:pt x="36" y="168"/>
                    <a:pt x="36" y="168"/>
                    <a:pt x="36" y="168"/>
                  </a:cubicBezTo>
                  <a:cubicBezTo>
                    <a:pt x="36" y="170"/>
                    <a:pt x="34" y="171"/>
                    <a:pt x="32" y="171"/>
                  </a:cubicBezTo>
                  <a:cubicBezTo>
                    <a:pt x="29" y="171"/>
                    <a:pt x="26" y="172"/>
                    <a:pt x="25" y="176"/>
                  </a:cubicBezTo>
                  <a:cubicBezTo>
                    <a:pt x="24" y="181"/>
                    <a:pt x="20" y="182"/>
                    <a:pt x="18" y="182"/>
                  </a:cubicBezTo>
                  <a:cubicBezTo>
                    <a:pt x="18" y="182"/>
                    <a:pt x="17" y="182"/>
                    <a:pt x="17" y="182"/>
                  </a:cubicBezTo>
                  <a:cubicBezTo>
                    <a:pt x="17" y="182"/>
                    <a:pt x="17" y="183"/>
                    <a:pt x="19" y="186"/>
                  </a:cubicBezTo>
                  <a:cubicBezTo>
                    <a:pt x="23" y="190"/>
                    <a:pt x="24" y="190"/>
                    <a:pt x="25" y="190"/>
                  </a:cubicBezTo>
                  <a:cubicBezTo>
                    <a:pt x="26" y="190"/>
                    <a:pt x="27" y="190"/>
                    <a:pt x="29" y="192"/>
                  </a:cubicBezTo>
                  <a:cubicBezTo>
                    <a:pt x="33" y="194"/>
                    <a:pt x="30" y="198"/>
                    <a:pt x="29" y="200"/>
                  </a:cubicBezTo>
                  <a:cubicBezTo>
                    <a:pt x="29" y="201"/>
                    <a:pt x="28" y="202"/>
                    <a:pt x="28" y="202"/>
                  </a:cubicBezTo>
                  <a:cubicBezTo>
                    <a:pt x="28" y="202"/>
                    <a:pt x="28" y="202"/>
                    <a:pt x="28" y="202"/>
                  </a:cubicBezTo>
                  <a:cubicBezTo>
                    <a:pt x="28" y="202"/>
                    <a:pt x="28" y="203"/>
                    <a:pt x="28" y="203"/>
                  </a:cubicBezTo>
                  <a:cubicBezTo>
                    <a:pt x="32" y="203"/>
                    <a:pt x="36" y="208"/>
                    <a:pt x="39" y="212"/>
                  </a:cubicBezTo>
                  <a:cubicBezTo>
                    <a:pt x="41" y="214"/>
                    <a:pt x="42" y="215"/>
                    <a:pt x="43" y="216"/>
                  </a:cubicBezTo>
                  <a:cubicBezTo>
                    <a:pt x="44" y="218"/>
                    <a:pt x="47" y="217"/>
                    <a:pt x="49" y="216"/>
                  </a:cubicBezTo>
                  <a:cubicBezTo>
                    <a:pt x="51" y="215"/>
                    <a:pt x="53" y="214"/>
                    <a:pt x="55" y="214"/>
                  </a:cubicBezTo>
                  <a:cubicBezTo>
                    <a:pt x="57" y="214"/>
                    <a:pt x="58" y="212"/>
                    <a:pt x="58" y="211"/>
                  </a:cubicBezTo>
                  <a:cubicBezTo>
                    <a:pt x="59" y="210"/>
                    <a:pt x="59" y="208"/>
                    <a:pt x="60" y="208"/>
                  </a:cubicBezTo>
                  <a:cubicBezTo>
                    <a:pt x="61" y="208"/>
                    <a:pt x="61" y="209"/>
                    <a:pt x="62" y="209"/>
                  </a:cubicBezTo>
                  <a:cubicBezTo>
                    <a:pt x="64" y="212"/>
                    <a:pt x="68" y="217"/>
                    <a:pt x="68" y="221"/>
                  </a:cubicBezTo>
                  <a:cubicBezTo>
                    <a:pt x="68" y="222"/>
                    <a:pt x="67" y="223"/>
                    <a:pt x="66" y="224"/>
                  </a:cubicBezTo>
                  <a:cubicBezTo>
                    <a:pt x="65" y="225"/>
                    <a:pt x="65" y="227"/>
                    <a:pt x="66" y="230"/>
                  </a:cubicBezTo>
                  <a:cubicBezTo>
                    <a:pt x="66" y="232"/>
                    <a:pt x="66" y="233"/>
                    <a:pt x="66" y="234"/>
                  </a:cubicBezTo>
                  <a:cubicBezTo>
                    <a:pt x="66" y="234"/>
                    <a:pt x="67" y="235"/>
                    <a:pt x="69" y="235"/>
                  </a:cubicBezTo>
                  <a:cubicBezTo>
                    <a:pt x="72" y="235"/>
                    <a:pt x="76" y="234"/>
                    <a:pt x="76" y="232"/>
                  </a:cubicBezTo>
                  <a:cubicBezTo>
                    <a:pt x="76" y="230"/>
                    <a:pt x="79" y="229"/>
                    <a:pt x="83" y="229"/>
                  </a:cubicBezTo>
                  <a:cubicBezTo>
                    <a:pt x="87" y="229"/>
                    <a:pt x="91" y="230"/>
                    <a:pt x="93" y="233"/>
                  </a:cubicBezTo>
                  <a:cubicBezTo>
                    <a:pt x="96" y="236"/>
                    <a:pt x="98" y="238"/>
                    <a:pt x="98" y="238"/>
                  </a:cubicBezTo>
                  <a:cubicBezTo>
                    <a:pt x="98" y="238"/>
                    <a:pt x="98" y="237"/>
                    <a:pt x="98" y="236"/>
                  </a:cubicBezTo>
                  <a:cubicBezTo>
                    <a:pt x="98" y="232"/>
                    <a:pt x="101" y="228"/>
                    <a:pt x="103" y="228"/>
                  </a:cubicBezTo>
                  <a:cubicBezTo>
                    <a:pt x="104" y="228"/>
                    <a:pt x="105" y="228"/>
                    <a:pt x="105" y="230"/>
                  </a:cubicBezTo>
                  <a:cubicBezTo>
                    <a:pt x="105" y="231"/>
                    <a:pt x="105" y="233"/>
                    <a:pt x="109" y="233"/>
                  </a:cubicBezTo>
                  <a:cubicBezTo>
                    <a:pt x="110" y="233"/>
                    <a:pt x="113" y="232"/>
                    <a:pt x="116" y="231"/>
                  </a:cubicBezTo>
                  <a:cubicBezTo>
                    <a:pt x="119" y="229"/>
                    <a:pt x="120" y="229"/>
                    <a:pt x="121" y="229"/>
                  </a:cubicBezTo>
                  <a:cubicBezTo>
                    <a:pt x="121" y="229"/>
                    <a:pt x="122" y="230"/>
                    <a:pt x="122" y="230"/>
                  </a:cubicBezTo>
                  <a:cubicBezTo>
                    <a:pt x="123" y="231"/>
                    <a:pt x="121" y="233"/>
                    <a:pt x="119" y="236"/>
                  </a:cubicBezTo>
                  <a:cubicBezTo>
                    <a:pt x="118" y="237"/>
                    <a:pt x="118" y="237"/>
                    <a:pt x="118" y="237"/>
                  </a:cubicBezTo>
                  <a:cubicBezTo>
                    <a:pt x="115" y="241"/>
                    <a:pt x="115" y="245"/>
                    <a:pt x="115" y="249"/>
                  </a:cubicBezTo>
                  <a:cubicBezTo>
                    <a:pt x="115" y="252"/>
                    <a:pt x="116" y="255"/>
                    <a:pt x="113" y="256"/>
                  </a:cubicBezTo>
                  <a:cubicBezTo>
                    <a:pt x="112" y="256"/>
                    <a:pt x="110" y="258"/>
                    <a:pt x="109" y="260"/>
                  </a:cubicBezTo>
                  <a:cubicBezTo>
                    <a:pt x="106" y="264"/>
                    <a:pt x="103" y="267"/>
                    <a:pt x="99" y="268"/>
                  </a:cubicBezTo>
                  <a:cubicBezTo>
                    <a:pt x="93" y="269"/>
                    <a:pt x="83" y="280"/>
                    <a:pt x="81" y="282"/>
                  </a:cubicBezTo>
                  <a:cubicBezTo>
                    <a:pt x="80" y="283"/>
                    <a:pt x="79" y="283"/>
                    <a:pt x="78" y="283"/>
                  </a:cubicBezTo>
                  <a:cubicBezTo>
                    <a:pt x="77" y="283"/>
                    <a:pt x="76" y="283"/>
                    <a:pt x="74" y="283"/>
                  </a:cubicBezTo>
                  <a:cubicBezTo>
                    <a:pt x="72" y="282"/>
                    <a:pt x="70" y="282"/>
                    <a:pt x="68" y="282"/>
                  </a:cubicBezTo>
                  <a:cubicBezTo>
                    <a:pt x="64" y="282"/>
                    <a:pt x="64" y="283"/>
                    <a:pt x="63" y="284"/>
                  </a:cubicBezTo>
                  <a:cubicBezTo>
                    <a:pt x="62" y="287"/>
                    <a:pt x="60" y="289"/>
                    <a:pt x="58" y="292"/>
                  </a:cubicBezTo>
                  <a:cubicBezTo>
                    <a:pt x="56" y="293"/>
                    <a:pt x="55" y="294"/>
                    <a:pt x="55" y="295"/>
                  </a:cubicBezTo>
                  <a:cubicBezTo>
                    <a:pt x="55" y="295"/>
                    <a:pt x="55" y="295"/>
                    <a:pt x="55" y="295"/>
                  </a:cubicBezTo>
                  <a:cubicBezTo>
                    <a:pt x="58" y="295"/>
                    <a:pt x="66" y="290"/>
                    <a:pt x="67" y="288"/>
                  </a:cubicBezTo>
                  <a:cubicBezTo>
                    <a:pt x="67" y="286"/>
                    <a:pt x="68" y="286"/>
                    <a:pt x="69" y="286"/>
                  </a:cubicBezTo>
                  <a:cubicBezTo>
                    <a:pt x="70" y="286"/>
                    <a:pt x="71" y="286"/>
                    <a:pt x="72" y="288"/>
                  </a:cubicBezTo>
                  <a:cubicBezTo>
                    <a:pt x="73" y="288"/>
                    <a:pt x="73" y="288"/>
                    <a:pt x="74" y="288"/>
                  </a:cubicBezTo>
                  <a:cubicBezTo>
                    <a:pt x="75" y="288"/>
                    <a:pt x="78" y="286"/>
                    <a:pt x="80" y="285"/>
                  </a:cubicBezTo>
                  <a:cubicBezTo>
                    <a:pt x="82" y="284"/>
                    <a:pt x="83" y="283"/>
                    <a:pt x="85" y="283"/>
                  </a:cubicBezTo>
                  <a:cubicBezTo>
                    <a:pt x="87" y="283"/>
                    <a:pt x="88" y="283"/>
                    <a:pt x="89" y="283"/>
                  </a:cubicBezTo>
                  <a:cubicBezTo>
                    <a:pt x="89" y="283"/>
                    <a:pt x="89" y="283"/>
                    <a:pt x="89" y="283"/>
                  </a:cubicBezTo>
                  <a:cubicBezTo>
                    <a:pt x="90" y="283"/>
                    <a:pt x="91" y="283"/>
                    <a:pt x="91" y="282"/>
                  </a:cubicBezTo>
                  <a:cubicBezTo>
                    <a:pt x="93" y="282"/>
                    <a:pt x="95" y="280"/>
                    <a:pt x="99" y="279"/>
                  </a:cubicBezTo>
                  <a:cubicBezTo>
                    <a:pt x="104" y="279"/>
                    <a:pt x="104" y="278"/>
                    <a:pt x="104" y="276"/>
                  </a:cubicBezTo>
                  <a:cubicBezTo>
                    <a:pt x="104" y="275"/>
                    <a:pt x="105" y="274"/>
                    <a:pt x="105" y="273"/>
                  </a:cubicBezTo>
                  <a:cubicBezTo>
                    <a:pt x="107" y="269"/>
                    <a:pt x="124" y="262"/>
                    <a:pt x="126" y="261"/>
                  </a:cubicBezTo>
                  <a:cubicBezTo>
                    <a:pt x="127" y="261"/>
                    <a:pt x="127" y="260"/>
                    <a:pt x="128" y="259"/>
                  </a:cubicBezTo>
                  <a:cubicBezTo>
                    <a:pt x="128" y="257"/>
                    <a:pt x="129" y="255"/>
                    <a:pt x="131" y="255"/>
                  </a:cubicBezTo>
                  <a:cubicBezTo>
                    <a:pt x="134" y="255"/>
                    <a:pt x="140" y="250"/>
                    <a:pt x="143" y="247"/>
                  </a:cubicBezTo>
                  <a:cubicBezTo>
                    <a:pt x="146" y="245"/>
                    <a:pt x="147" y="245"/>
                    <a:pt x="149" y="244"/>
                  </a:cubicBezTo>
                  <a:cubicBezTo>
                    <a:pt x="150" y="244"/>
                    <a:pt x="151" y="244"/>
                    <a:pt x="152" y="244"/>
                  </a:cubicBezTo>
                  <a:cubicBezTo>
                    <a:pt x="153" y="244"/>
                    <a:pt x="153" y="242"/>
                    <a:pt x="153" y="240"/>
                  </a:cubicBezTo>
                  <a:cubicBezTo>
                    <a:pt x="153" y="238"/>
                    <a:pt x="153" y="236"/>
                    <a:pt x="156" y="236"/>
                  </a:cubicBezTo>
                  <a:cubicBezTo>
                    <a:pt x="159" y="235"/>
                    <a:pt x="161" y="233"/>
                    <a:pt x="161" y="231"/>
                  </a:cubicBezTo>
                  <a:cubicBezTo>
                    <a:pt x="161" y="230"/>
                    <a:pt x="158" y="229"/>
                    <a:pt x="156" y="229"/>
                  </a:cubicBezTo>
                  <a:cubicBezTo>
                    <a:pt x="154" y="228"/>
                    <a:pt x="152" y="228"/>
                    <a:pt x="152" y="227"/>
                  </a:cubicBezTo>
                  <a:cubicBezTo>
                    <a:pt x="152" y="226"/>
                    <a:pt x="152" y="225"/>
                    <a:pt x="152" y="224"/>
                  </a:cubicBezTo>
                  <a:cubicBezTo>
                    <a:pt x="154" y="221"/>
                    <a:pt x="159" y="217"/>
                    <a:pt x="162" y="217"/>
                  </a:cubicBezTo>
                  <a:cubicBezTo>
                    <a:pt x="162" y="217"/>
                    <a:pt x="162" y="217"/>
                    <a:pt x="162" y="217"/>
                  </a:cubicBezTo>
                  <a:cubicBezTo>
                    <a:pt x="162" y="217"/>
                    <a:pt x="162" y="217"/>
                    <a:pt x="162" y="217"/>
                  </a:cubicBezTo>
                  <a:cubicBezTo>
                    <a:pt x="165" y="217"/>
                    <a:pt x="168" y="215"/>
                    <a:pt x="168" y="212"/>
                  </a:cubicBezTo>
                  <a:cubicBezTo>
                    <a:pt x="169" y="208"/>
                    <a:pt x="171" y="207"/>
                    <a:pt x="173" y="206"/>
                  </a:cubicBezTo>
                  <a:cubicBezTo>
                    <a:pt x="174" y="205"/>
                    <a:pt x="175" y="204"/>
                    <a:pt x="176" y="203"/>
                  </a:cubicBezTo>
                  <a:cubicBezTo>
                    <a:pt x="178" y="201"/>
                    <a:pt x="178" y="200"/>
                    <a:pt x="179" y="199"/>
                  </a:cubicBezTo>
                  <a:cubicBezTo>
                    <a:pt x="179" y="197"/>
                    <a:pt x="180" y="196"/>
                    <a:pt x="183" y="196"/>
                  </a:cubicBezTo>
                  <a:cubicBezTo>
                    <a:pt x="184" y="195"/>
                    <a:pt x="186" y="194"/>
                    <a:pt x="188" y="192"/>
                  </a:cubicBezTo>
                  <a:cubicBezTo>
                    <a:pt x="189" y="191"/>
                    <a:pt x="191" y="190"/>
                    <a:pt x="192" y="189"/>
                  </a:cubicBezTo>
                  <a:cubicBezTo>
                    <a:pt x="195" y="188"/>
                    <a:pt x="195" y="189"/>
                    <a:pt x="195" y="190"/>
                  </a:cubicBezTo>
                  <a:cubicBezTo>
                    <a:pt x="196" y="191"/>
                    <a:pt x="196" y="191"/>
                    <a:pt x="199" y="192"/>
                  </a:cubicBezTo>
                  <a:cubicBezTo>
                    <a:pt x="203" y="192"/>
                    <a:pt x="205" y="194"/>
                    <a:pt x="205" y="196"/>
                  </a:cubicBezTo>
                  <a:cubicBezTo>
                    <a:pt x="205" y="197"/>
                    <a:pt x="204" y="198"/>
                    <a:pt x="202" y="198"/>
                  </a:cubicBezTo>
                  <a:cubicBezTo>
                    <a:pt x="201" y="198"/>
                    <a:pt x="200" y="198"/>
                    <a:pt x="199" y="198"/>
                  </a:cubicBezTo>
                  <a:cubicBezTo>
                    <a:pt x="197" y="197"/>
                    <a:pt x="196" y="196"/>
                    <a:pt x="194" y="196"/>
                  </a:cubicBezTo>
                  <a:cubicBezTo>
                    <a:pt x="193" y="196"/>
                    <a:pt x="191" y="197"/>
                    <a:pt x="188" y="200"/>
                  </a:cubicBezTo>
                  <a:cubicBezTo>
                    <a:pt x="186" y="202"/>
                    <a:pt x="186" y="203"/>
                    <a:pt x="186" y="204"/>
                  </a:cubicBezTo>
                  <a:cubicBezTo>
                    <a:pt x="186" y="206"/>
                    <a:pt x="186" y="208"/>
                    <a:pt x="184" y="210"/>
                  </a:cubicBezTo>
                  <a:cubicBezTo>
                    <a:pt x="181" y="213"/>
                    <a:pt x="181" y="215"/>
                    <a:pt x="182" y="216"/>
                  </a:cubicBezTo>
                  <a:cubicBezTo>
                    <a:pt x="182" y="216"/>
                    <a:pt x="183" y="217"/>
                    <a:pt x="184" y="217"/>
                  </a:cubicBezTo>
                  <a:cubicBezTo>
                    <a:pt x="186" y="217"/>
                    <a:pt x="187" y="218"/>
                    <a:pt x="187" y="219"/>
                  </a:cubicBezTo>
                  <a:cubicBezTo>
                    <a:pt x="187" y="221"/>
                    <a:pt x="183" y="223"/>
                    <a:pt x="180" y="224"/>
                  </a:cubicBezTo>
                  <a:cubicBezTo>
                    <a:pt x="179" y="224"/>
                    <a:pt x="179" y="224"/>
                    <a:pt x="179" y="224"/>
                  </a:cubicBezTo>
                  <a:cubicBezTo>
                    <a:pt x="179" y="224"/>
                    <a:pt x="181" y="225"/>
                    <a:pt x="184" y="225"/>
                  </a:cubicBezTo>
                  <a:cubicBezTo>
                    <a:pt x="188" y="225"/>
                    <a:pt x="192" y="222"/>
                    <a:pt x="197" y="219"/>
                  </a:cubicBezTo>
                  <a:cubicBezTo>
                    <a:pt x="200" y="217"/>
                    <a:pt x="203" y="215"/>
                    <a:pt x="206" y="213"/>
                  </a:cubicBezTo>
                  <a:cubicBezTo>
                    <a:pt x="209" y="212"/>
                    <a:pt x="211" y="211"/>
                    <a:pt x="214" y="211"/>
                  </a:cubicBezTo>
                  <a:cubicBezTo>
                    <a:pt x="217" y="211"/>
                    <a:pt x="218" y="212"/>
                    <a:pt x="220" y="212"/>
                  </a:cubicBezTo>
                  <a:cubicBezTo>
                    <a:pt x="221" y="212"/>
                    <a:pt x="222" y="212"/>
                    <a:pt x="223" y="212"/>
                  </a:cubicBezTo>
                  <a:cubicBezTo>
                    <a:pt x="223" y="212"/>
                    <a:pt x="222" y="212"/>
                    <a:pt x="222" y="211"/>
                  </a:cubicBezTo>
                  <a:cubicBezTo>
                    <a:pt x="222" y="210"/>
                    <a:pt x="221" y="209"/>
                    <a:pt x="221" y="208"/>
                  </a:cubicBezTo>
                  <a:cubicBezTo>
                    <a:pt x="222" y="208"/>
                    <a:pt x="222" y="207"/>
                    <a:pt x="223" y="207"/>
                  </a:cubicBezTo>
                  <a:cubicBezTo>
                    <a:pt x="222" y="207"/>
                    <a:pt x="222" y="207"/>
                    <a:pt x="222" y="206"/>
                  </a:cubicBezTo>
                  <a:cubicBezTo>
                    <a:pt x="221" y="205"/>
                    <a:pt x="218" y="204"/>
                    <a:pt x="217" y="201"/>
                  </a:cubicBezTo>
                  <a:cubicBezTo>
                    <a:pt x="217" y="200"/>
                    <a:pt x="217" y="199"/>
                    <a:pt x="217" y="198"/>
                  </a:cubicBezTo>
                  <a:cubicBezTo>
                    <a:pt x="218" y="197"/>
                    <a:pt x="218" y="197"/>
                    <a:pt x="219" y="197"/>
                  </a:cubicBezTo>
                  <a:cubicBezTo>
                    <a:pt x="220" y="196"/>
                    <a:pt x="221" y="196"/>
                    <a:pt x="221" y="195"/>
                  </a:cubicBezTo>
                  <a:cubicBezTo>
                    <a:pt x="222" y="193"/>
                    <a:pt x="223" y="192"/>
                    <a:pt x="224" y="192"/>
                  </a:cubicBezTo>
                  <a:cubicBezTo>
                    <a:pt x="226" y="192"/>
                    <a:pt x="227" y="193"/>
                    <a:pt x="229" y="194"/>
                  </a:cubicBezTo>
                  <a:cubicBezTo>
                    <a:pt x="229" y="194"/>
                    <a:pt x="230" y="194"/>
                    <a:pt x="231" y="194"/>
                  </a:cubicBezTo>
                  <a:cubicBezTo>
                    <a:pt x="232" y="194"/>
                    <a:pt x="232" y="194"/>
                    <a:pt x="233" y="194"/>
                  </a:cubicBezTo>
                  <a:cubicBezTo>
                    <a:pt x="234" y="194"/>
                    <a:pt x="236" y="195"/>
                    <a:pt x="237" y="197"/>
                  </a:cubicBezTo>
                  <a:cubicBezTo>
                    <a:pt x="238" y="199"/>
                    <a:pt x="239" y="199"/>
                    <a:pt x="239" y="199"/>
                  </a:cubicBezTo>
                  <a:cubicBezTo>
                    <a:pt x="239" y="199"/>
                    <a:pt x="240" y="199"/>
                    <a:pt x="240" y="198"/>
                  </a:cubicBezTo>
                  <a:cubicBezTo>
                    <a:pt x="241" y="198"/>
                    <a:pt x="242" y="198"/>
                    <a:pt x="243" y="198"/>
                  </a:cubicBezTo>
                  <a:cubicBezTo>
                    <a:pt x="244" y="198"/>
                    <a:pt x="245" y="198"/>
                    <a:pt x="246" y="199"/>
                  </a:cubicBezTo>
                  <a:cubicBezTo>
                    <a:pt x="247" y="200"/>
                    <a:pt x="248" y="201"/>
                    <a:pt x="248" y="202"/>
                  </a:cubicBezTo>
                  <a:cubicBezTo>
                    <a:pt x="247" y="203"/>
                    <a:pt x="246" y="204"/>
                    <a:pt x="243" y="204"/>
                  </a:cubicBezTo>
                  <a:cubicBezTo>
                    <a:pt x="242" y="204"/>
                    <a:pt x="241" y="204"/>
                    <a:pt x="240" y="205"/>
                  </a:cubicBezTo>
                  <a:cubicBezTo>
                    <a:pt x="239" y="205"/>
                    <a:pt x="239" y="206"/>
                    <a:pt x="239" y="206"/>
                  </a:cubicBezTo>
                  <a:cubicBezTo>
                    <a:pt x="239" y="207"/>
                    <a:pt x="240" y="208"/>
                    <a:pt x="241" y="207"/>
                  </a:cubicBezTo>
                  <a:cubicBezTo>
                    <a:pt x="243" y="205"/>
                    <a:pt x="245" y="203"/>
                    <a:pt x="247" y="203"/>
                  </a:cubicBezTo>
                  <a:cubicBezTo>
                    <a:pt x="249" y="203"/>
                    <a:pt x="250" y="204"/>
                    <a:pt x="251" y="205"/>
                  </a:cubicBezTo>
                  <a:cubicBezTo>
                    <a:pt x="252" y="206"/>
                    <a:pt x="253" y="206"/>
                    <a:pt x="253" y="206"/>
                  </a:cubicBezTo>
                  <a:cubicBezTo>
                    <a:pt x="254" y="206"/>
                    <a:pt x="255" y="205"/>
                    <a:pt x="257" y="204"/>
                  </a:cubicBezTo>
                  <a:cubicBezTo>
                    <a:pt x="257" y="203"/>
                    <a:pt x="258" y="203"/>
                    <a:pt x="259" y="203"/>
                  </a:cubicBezTo>
                  <a:cubicBezTo>
                    <a:pt x="259" y="203"/>
                    <a:pt x="260" y="203"/>
                    <a:pt x="261" y="205"/>
                  </a:cubicBezTo>
                  <a:cubicBezTo>
                    <a:pt x="261" y="205"/>
                    <a:pt x="261" y="206"/>
                    <a:pt x="261" y="207"/>
                  </a:cubicBezTo>
                  <a:cubicBezTo>
                    <a:pt x="261" y="208"/>
                    <a:pt x="267" y="209"/>
                    <a:pt x="271" y="210"/>
                  </a:cubicBezTo>
                  <a:cubicBezTo>
                    <a:pt x="273" y="210"/>
                    <a:pt x="273" y="210"/>
                    <a:pt x="273" y="210"/>
                  </a:cubicBezTo>
                  <a:cubicBezTo>
                    <a:pt x="274" y="210"/>
                    <a:pt x="277" y="211"/>
                    <a:pt x="279" y="211"/>
                  </a:cubicBezTo>
                  <a:cubicBezTo>
                    <a:pt x="285" y="211"/>
                    <a:pt x="291" y="210"/>
                    <a:pt x="294" y="210"/>
                  </a:cubicBezTo>
                  <a:cubicBezTo>
                    <a:pt x="295" y="209"/>
                    <a:pt x="296" y="209"/>
                    <a:pt x="297" y="209"/>
                  </a:cubicBezTo>
                  <a:cubicBezTo>
                    <a:pt x="297" y="209"/>
                    <a:pt x="297" y="209"/>
                    <a:pt x="297" y="209"/>
                  </a:cubicBezTo>
                  <a:cubicBezTo>
                    <a:pt x="299" y="209"/>
                    <a:pt x="300" y="211"/>
                    <a:pt x="301" y="212"/>
                  </a:cubicBezTo>
                  <a:cubicBezTo>
                    <a:pt x="302" y="213"/>
                    <a:pt x="303" y="215"/>
                    <a:pt x="307" y="216"/>
                  </a:cubicBezTo>
                  <a:cubicBezTo>
                    <a:pt x="311" y="217"/>
                    <a:pt x="313" y="215"/>
                    <a:pt x="315" y="213"/>
                  </a:cubicBezTo>
                  <a:cubicBezTo>
                    <a:pt x="316" y="212"/>
                    <a:pt x="318" y="211"/>
                    <a:pt x="319" y="211"/>
                  </a:cubicBezTo>
                  <a:cubicBezTo>
                    <a:pt x="320" y="211"/>
                    <a:pt x="321" y="211"/>
                    <a:pt x="321" y="212"/>
                  </a:cubicBezTo>
                  <a:cubicBezTo>
                    <a:pt x="323" y="213"/>
                    <a:pt x="323" y="214"/>
                    <a:pt x="323" y="215"/>
                  </a:cubicBezTo>
                  <a:cubicBezTo>
                    <a:pt x="323" y="217"/>
                    <a:pt x="322" y="218"/>
                    <a:pt x="321" y="219"/>
                  </a:cubicBezTo>
                  <a:cubicBezTo>
                    <a:pt x="320" y="219"/>
                    <a:pt x="320" y="220"/>
                    <a:pt x="319" y="220"/>
                  </a:cubicBezTo>
                  <a:cubicBezTo>
                    <a:pt x="319" y="221"/>
                    <a:pt x="319" y="221"/>
                    <a:pt x="319" y="221"/>
                  </a:cubicBezTo>
                  <a:cubicBezTo>
                    <a:pt x="319" y="221"/>
                    <a:pt x="321" y="222"/>
                    <a:pt x="322" y="222"/>
                  </a:cubicBezTo>
                  <a:cubicBezTo>
                    <a:pt x="323" y="222"/>
                    <a:pt x="324" y="222"/>
                    <a:pt x="324" y="223"/>
                  </a:cubicBezTo>
                  <a:cubicBezTo>
                    <a:pt x="325" y="223"/>
                    <a:pt x="326" y="223"/>
                    <a:pt x="327" y="224"/>
                  </a:cubicBezTo>
                  <a:cubicBezTo>
                    <a:pt x="330" y="225"/>
                    <a:pt x="335" y="227"/>
                    <a:pt x="338" y="229"/>
                  </a:cubicBezTo>
                  <a:cubicBezTo>
                    <a:pt x="339" y="230"/>
                    <a:pt x="339" y="231"/>
                    <a:pt x="340" y="232"/>
                  </a:cubicBezTo>
                  <a:cubicBezTo>
                    <a:pt x="342" y="234"/>
                    <a:pt x="345" y="237"/>
                    <a:pt x="351" y="240"/>
                  </a:cubicBezTo>
                  <a:cubicBezTo>
                    <a:pt x="353" y="241"/>
                    <a:pt x="353" y="241"/>
                    <a:pt x="353" y="240"/>
                  </a:cubicBezTo>
                  <a:cubicBezTo>
                    <a:pt x="354" y="240"/>
                    <a:pt x="353" y="239"/>
                    <a:pt x="353" y="238"/>
                  </a:cubicBezTo>
                  <a:cubicBezTo>
                    <a:pt x="353" y="236"/>
                    <a:pt x="353" y="235"/>
                    <a:pt x="354" y="234"/>
                  </a:cubicBezTo>
                  <a:cubicBezTo>
                    <a:pt x="355" y="233"/>
                    <a:pt x="356" y="233"/>
                    <a:pt x="358" y="235"/>
                  </a:cubicBezTo>
                  <a:cubicBezTo>
                    <a:pt x="360" y="237"/>
                    <a:pt x="361" y="237"/>
                    <a:pt x="362" y="237"/>
                  </a:cubicBezTo>
                  <a:cubicBezTo>
                    <a:pt x="363" y="237"/>
                    <a:pt x="364" y="237"/>
                    <a:pt x="367" y="239"/>
                  </a:cubicBezTo>
                  <a:cubicBezTo>
                    <a:pt x="367" y="240"/>
                    <a:pt x="368" y="240"/>
                    <a:pt x="368" y="241"/>
                  </a:cubicBezTo>
                  <a:cubicBezTo>
                    <a:pt x="368" y="239"/>
                    <a:pt x="367" y="233"/>
                    <a:pt x="366" y="231"/>
                  </a:cubicBezTo>
                  <a:cubicBezTo>
                    <a:pt x="365" y="228"/>
                    <a:pt x="365" y="227"/>
                    <a:pt x="366" y="226"/>
                  </a:cubicBezTo>
                  <a:cubicBezTo>
                    <a:pt x="366" y="226"/>
                    <a:pt x="366" y="226"/>
                    <a:pt x="367" y="226"/>
                  </a:cubicBezTo>
                  <a:cubicBezTo>
                    <a:pt x="369" y="226"/>
                    <a:pt x="372" y="230"/>
                    <a:pt x="372" y="231"/>
                  </a:cubicBezTo>
                  <a:cubicBezTo>
                    <a:pt x="375" y="235"/>
                    <a:pt x="375" y="242"/>
                    <a:pt x="373" y="247"/>
                  </a:cubicBezTo>
                  <a:cubicBezTo>
                    <a:pt x="373" y="248"/>
                    <a:pt x="371" y="249"/>
                    <a:pt x="369" y="249"/>
                  </a:cubicBezTo>
                  <a:cubicBezTo>
                    <a:pt x="367" y="249"/>
                    <a:pt x="365" y="248"/>
                    <a:pt x="364" y="247"/>
                  </a:cubicBezTo>
                  <a:cubicBezTo>
                    <a:pt x="363" y="246"/>
                    <a:pt x="363" y="245"/>
                    <a:pt x="363" y="244"/>
                  </a:cubicBezTo>
                  <a:cubicBezTo>
                    <a:pt x="363" y="244"/>
                    <a:pt x="363" y="244"/>
                    <a:pt x="362" y="244"/>
                  </a:cubicBezTo>
                  <a:cubicBezTo>
                    <a:pt x="360" y="244"/>
                    <a:pt x="357" y="245"/>
                    <a:pt x="357" y="247"/>
                  </a:cubicBezTo>
                  <a:cubicBezTo>
                    <a:pt x="357" y="250"/>
                    <a:pt x="362" y="256"/>
                    <a:pt x="366" y="257"/>
                  </a:cubicBezTo>
                  <a:cubicBezTo>
                    <a:pt x="369" y="257"/>
                    <a:pt x="369" y="260"/>
                    <a:pt x="369" y="262"/>
                  </a:cubicBezTo>
                  <a:cubicBezTo>
                    <a:pt x="369" y="263"/>
                    <a:pt x="369" y="264"/>
                    <a:pt x="369" y="264"/>
                  </a:cubicBezTo>
                  <a:cubicBezTo>
                    <a:pt x="372" y="265"/>
                    <a:pt x="373" y="268"/>
                    <a:pt x="373" y="269"/>
                  </a:cubicBezTo>
                  <a:cubicBezTo>
                    <a:pt x="373" y="270"/>
                    <a:pt x="374" y="271"/>
                    <a:pt x="374" y="271"/>
                  </a:cubicBezTo>
                  <a:cubicBezTo>
                    <a:pt x="374" y="271"/>
                    <a:pt x="374" y="271"/>
                    <a:pt x="374" y="270"/>
                  </a:cubicBezTo>
                  <a:cubicBezTo>
                    <a:pt x="375" y="268"/>
                    <a:pt x="374" y="263"/>
                    <a:pt x="372" y="260"/>
                  </a:cubicBezTo>
                  <a:cubicBezTo>
                    <a:pt x="371" y="258"/>
                    <a:pt x="371" y="255"/>
                    <a:pt x="372" y="253"/>
                  </a:cubicBezTo>
                  <a:cubicBezTo>
                    <a:pt x="372" y="251"/>
                    <a:pt x="374" y="251"/>
                    <a:pt x="375" y="251"/>
                  </a:cubicBezTo>
                  <a:cubicBezTo>
                    <a:pt x="378" y="252"/>
                    <a:pt x="377" y="255"/>
                    <a:pt x="377" y="257"/>
                  </a:cubicBezTo>
                  <a:cubicBezTo>
                    <a:pt x="377" y="258"/>
                    <a:pt x="377" y="259"/>
                    <a:pt x="377" y="259"/>
                  </a:cubicBezTo>
                  <a:cubicBezTo>
                    <a:pt x="378" y="260"/>
                    <a:pt x="379" y="259"/>
                    <a:pt x="379" y="258"/>
                  </a:cubicBezTo>
                  <a:cubicBezTo>
                    <a:pt x="380" y="257"/>
                    <a:pt x="381" y="256"/>
                    <a:pt x="383" y="255"/>
                  </a:cubicBezTo>
                  <a:cubicBezTo>
                    <a:pt x="384" y="255"/>
                    <a:pt x="384" y="253"/>
                    <a:pt x="383" y="251"/>
                  </a:cubicBezTo>
                  <a:cubicBezTo>
                    <a:pt x="382" y="249"/>
                    <a:pt x="381" y="247"/>
                    <a:pt x="382" y="245"/>
                  </a:cubicBezTo>
                  <a:cubicBezTo>
                    <a:pt x="383" y="244"/>
                    <a:pt x="384" y="244"/>
                    <a:pt x="384" y="244"/>
                  </a:cubicBezTo>
                  <a:cubicBezTo>
                    <a:pt x="387" y="244"/>
                    <a:pt x="390" y="249"/>
                    <a:pt x="391" y="253"/>
                  </a:cubicBezTo>
                  <a:cubicBezTo>
                    <a:pt x="392" y="257"/>
                    <a:pt x="390" y="258"/>
                    <a:pt x="388" y="260"/>
                  </a:cubicBezTo>
                  <a:cubicBezTo>
                    <a:pt x="387" y="260"/>
                    <a:pt x="387" y="261"/>
                    <a:pt x="387" y="261"/>
                  </a:cubicBezTo>
                  <a:cubicBezTo>
                    <a:pt x="387" y="264"/>
                    <a:pt x="384" y="264"/>
                    <a:pt x="383" y="264"/>
                  </a:cubicBezTo>
                  <a:cubicBezTo>
                    <a:pt x="382" y="264"/>
                    <a:pt x="381" y="264"/>
                    <a:pt x="380" y="265"/>
                  </a:cubicBezTo>
                  <a:cubicBezTo>
                    <a:pt x="380" y="265"/>
                    <a:pt x="380" y="267"/>
                    <a:pt x="380" y="271"/>
                  </a:cubicBezTo>
                  <a:cubicBezTo>
                    <a:pt x="380" y="273"/>
                    <a:pt x="381" y="274"/>
                    <a:pt x="381" y="275"/>
                  </a:cubicBezTo>
                  <a:cubicBezTo>
                    <a:pt x="382" y="274"/>
                    <a:pt x="382" y="273"/>
                    <a:pt x="382" y="272"/>
                  </a:cubicBezTo>
                  <a:cubicBezTo>
                    <a:pt x="383" y="271"/>
                    <a:pt x="384" y="270"/>
                    <a:pt x="385" y="270"/>
                  </a:cubicBezTo>
                  <a:cubicBezTo>
                    <a:pt x="386" y="270"/>
                    <a:pt x="386" y="271"/>
                    <a:pt x="386" y="272"/>
                  </a:cubicBezTo>
                  <a:cubicBezTo>
                    <a:pt x="387" y="272"/>
                    <a:pt x="387" y="272"/>
                    <a:pt x="387" y="272"/>
                  </a:cubicBezTo>
                  <a:cubicBezTo>
                    <a:pt x="387" y="272"/>
                    <a:pt x="388" y="271"/>
                    <a:pt x="388" y="270"/>
                  </a:cubicBezTo>
                  <a:cubicBezTo>
                    <a:pt x="390" y="269"/>
                    <a:pt x="391" y="268"/>
                    <a:pt x="392" y="268"/>
                  </a:cubicBezTo>
                  <a:cubicBezTo>
                    <a:pt x="392" y="268"/>
                    <a:pt x="393" y="269"/>
                    <a:pt x="394" y="270"/>
                  </a:cubicBezTo>
                  <a:cubicBezTo>
                    <a:pt x="395" y="273"/>
                    <a:pt x="399" y="277"/>
                    <a:pt x="402" y="277"/>
                  </a:cubicBezTo>
                  <a:cubicBezTo>
                    <a:pt x="402" y="277"/>
                    <a:pt x="402" y="277"/>
                    <a:pt x="402" y="277"/>
                  </a:cubicBezTo>
                  <a:cubicBezTo>
                    <a:pt x="402" y="277"/>
                    <a:pt x="402" y="277"/>
                    <a:pt x="402" y="277"/>
                  </a:cubicBezTo>
                  <a:cubicBezTo>
                    <a:pt x="402" y="275"/>
                    <a:pt x="400" y="273"/>
                    <a:pt x="398" y="273"/>
                  </a:cubicBezTo>
                  <a:cubicBezTo>
                    <a:pt x="396" y="273"/>
                    <a:pt x="394" y="272"/>
                    <a:pt x="394" y="269"/>
                  </a:cubicBezTo>
                  <a:cubicBezTo>
                    <a:pt x="394" y="267"/>
                    <a:pt x="396" y="265"/>
                    <a:pt x="398" y="265"/>
                  </a:cubicBezTo>
                  <a:cubicBezTo>
                    <a:pt x="399" y="265"/>
                    <a:pt x="401" y="266"/>
                    <a:pt x="403" y="268"/>
                  </a:cubicBezTo>
                  <a:cubicBezTo>
                    <a:pt x="405" y="271"/>
                    <a:pt x="408" y="275"/>
                    <a:pt x="408" y="277"/>
                  </a:cubicBezTo>
                  <a:cubicBezTo>
                    <a:pt x="408" y="280"/>
                    <a:pt x="406" y="281"/>
                    <a:pt x="405" y="281"/>
                  </a:cubicBezTo>
                  <a:cubicBezTo>
                    <a:pt x="404" y="282"/>
                    <a:pt x="403" y="283"/>
                    <a:pt x="402" y="284"/>
                  </a:cubicBezTo>
                  <a:cubicBezTo>
                    <a:pt x="401" y="284"/>
                    <a:pt x="400" y="285"/>
                    <a:pt x="400" y="285"/>
                  </a:cubicBezTo>
                  <a:cubicBezTo>
                    <a:pt x="398" y="285"/>
                    <a:pt x="397" y="283"/>
                    <a:pt x="395" y="282"/>
                  </a:cubicBezTo>
                  <a:cubicBezTo>
                    <a:pt x="394" y="281"/>
                    <a:pt x="392" y="279"/>
                    <a:pt x="391" y="279"/>
                  </a:cubicBezTo>
                  <a:cubicBezTo>
                    <a:pt x="391" y="279"/>
                    <a:pt x="391" y="279"/>
                    <a:pt x="391" y="279"/>
                  </a:cubicBezTo>
                  <a:cubicBezTo>
                    <a:pt x="391" y="280"/>
                    <a:pt x="392" y="283"/>
                    <a:pt x="393" y="284"/>
                  </a:cubicBezTo>
                  <a:cubicBezTo>
                    <a:pt x="393" y="285"/>
                    <a:pt x="393" y="286"/>
                    <a:pt x="394" y="287"/>
                  </a:cubicBezTo>
                  <a:cubicBezTo>
                    <a:pt x="394" y="289"/>
                    <a:pt x="394" y="291"/>
                    <a:pt x="393" y="292"/>
                  </a:cubicBezTo>
                  <a:cubicBezTo>
                    <a:pt x="392" y="295"/>
                    <a:pt x="392" y="296"/>
                    <a:pt x="394" y="297"/>
                  </a:cubicBezTo>
                  <a:cubicBezTo>
                    <a:pt x="395" y="298"/>
                    <a:pt x="395" y="298"/>
                    <a:pt x="395" y="298"/>
                  </a:cubicBezTo>
                  <a:cubicBezTo>
                    <a:pt x="395" y="298"/>
                    <a:pt x="395" y="297"/>
                    <a:pt x="395" y="296"/>
                  </a:cubicBezTo>
                  <a:cubicBezTo>
                    <a:pt x="395" y="295"/>
                    <a:pt x="396" y="295"/>
                    <a:pt x="396" y="294"/>
                  </a:cubicBezTo>
                  <a:cubicBezTo>
                    <a:pt x="396" y="293"/>
                    <a:pt x="397" y="293"/>
                    <a:pt x="398" y="293"/>
                  </a:cubicBezTo>
                  <a:cubicBezTo>
                    <a:pt x="399" y="293"/>
                    <a:pt x="401" y="294"/>
                    <a:pt x="404" y="296"/>
                  </a:cubicBezTo>
                  <a:cubicBezTo>
                    <a:pt x="404" y="296"/>
                    <a:pt x="404" y="293"/>
                    <a:pt x="404" y="290"/>
                  </a:cubicBezTo>
                  <a:cubicBezTo>
                    <a:pt x="404" y="289"/>
                    <a:pt x="405" y="288"/>
                    <a:pt x="407" y="288"/>
                  </a:cubicBezTo>
                  <a:cubicBezTo>
                    <a:pt x="408" y="288"/>
                    <a:pt x="411" y="290"/>
                    <a:pt x="412" y="292"/>
                  </a:cubicBezTo>
                  <a:cubicBezTo>
                    <a:pt x="412" y="292"/>
                    <a:pt x="412" y="292"/>
                    <a:pt x="412" y="292"/>
                  </a:cubicBezTo>
                  <a:cubicBezTo>
                    <a:pt x="412" y="292"/>
                    <a:pt x="413" y="291"/>
                    <a:pt x="413" y="291"/>
                  </a:cubicBezTo>
                  <a:cubicBezTo>
                    <a:pt x="413" y="290"/>
                    <a:pt x="415" y="288"/>
                    <a:pt x="417" y="289"/>
                  </a:cubicBezTo>
                  <a:cubicBezTo>
                    <a:pt x="417" y="289"/>
                    <a:pt x="418" y="289"/>
                    <a:pt x="419" y="290"/>
                  </a:cubicBezTo>
                  <a:cubicBezTo>
                    <a:pt x="419" y="291"/>
                    <a:pt x="419" y="293"/>
                    <a:pt x="419" y="295"/>
                  </a:cubicBezTo>
                  <a:cubicBezTo>
                    <a:pt x="419" y="296"/>
                    <a:pt x="419" y="297"/>
                    <a:pt x="419" y="29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1" name="Freeform 155"/>
            <p:cNvSpPr>
              <a:spLocks/>
            </p:cNvSpPr>
            <p:nvPr/>
          </p:nvSpPr>
          <p:spPr bwMode="auto">
            <a:xfrm>
              <a:off x="7408863" y="12631738"/>
              <a:ext cx="47625" cy="9525"/>
            </a:xfrm>
            <a:custGeom>
              <a:avLst/>
              <a:gdLst>
                <a:gd name="T0" fmla="*/ 9 w 9"/>
                <a:gd name="T1" fmla="*/ 0 h 2"/>
                <a:gd name="T2" fmla="*/ 8 w 9"/>
                <a:gd name="T3" fmla="*/ 0 h 2"/>
                <a:gd name="T4" fmla="*/ 7 w 9"/>
                <a:gd name="T5" fmla="*/ 0 h 2"/>
                <a:gd name="T6" fmla="*/ 4 w 9"/>
                <a:gd name="T7" fmla="*/ 0 h 2"/>
                <a:gd name="T8" fmla="*/ 0 w 9"/>
                <a:gd name="T9" fmla="*/ 0 h 2"/>
                <a:gd name="T10" fmla="*/ 0 w 9"/>
                <a:gd name="T11" fmla="*/ 0 h 2"/>
                <a:gd name="T12" fmla="*/ 3 w 9"/>
                <a:gd name="T13" fmla="*/ 1 h 2"/>
                <a:gd name="T14" fmla="*/ 7 w 9"/>
                <a:gd name="T15" fmla="*/ 2 h 2"/>
                <a:gd name="T16" fmla="*/ 9 w 9"/>
                <a:gd name="T17" fmla="*/ 0 h 2"/>
                <a:gd name="T18" fmla="*/ 9 w 9"/>
                <a:gd name="T19" fmla="*/ 0 h 2"/>
                <a:gd name="T20" fmla="*/ 9 w 9"/>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
                  <a:moveTo>
                    <a:pt x="9" y="0"/>
                  </a:moveTo>
                  <a:cubicBezTo>
                    <a:pt x="9" y="0"/>
                    <a:pt x="8" y="0"/>
                    <a:pt x="8" y="0"/>
                  </a:cubicBezTo>
                  <a:cubicBezTo>
                    <a:pt x="7" y="0"/>
                    <a:pt x="7" y="0"/>
                    <a:pt x="7" y="0"/>
                  </a:cubicBezTo>
                  <a:cubicBezTo>
                    <a:pt x="6" y="0"/>
                    <a:pt x="5" y="0"/>
                    <a:pt x="4" y="0"/>
                  </a:cubicBezTo>
                  <a:cubicBezTo>
                    <a:pt x="2" y="0"/>
                    <a:pt x="1" y="0"/>
                    <a:pt x="0" y="0"/>
                  </a:cubicBezTo>
                  <a:cubicBezTo>
                    <a:pt x="0" y="0"/>
                    <a:pt x="0" y="0"/>
                    <a:pt x="0" y="0"/>
                  </a:cubicBezTo>
                  <a:cubicBezTo>
                    <a:pt x="1" y="0"/>
                    <a:pt x="2" y="0"/>
                    <a:pt x="3" y="1"/>
                  </a:cubicBezTo>
                  <a:cubicBezTo>
                    <a:pt x="4" y="1"/>
                    <a:pt x="6" y="2"/>
                    <a:pt x="7" y="2"/>
                  </a:cubicBezTo>
                  <a:cubicBezTo>
                    <a:pt x="9" y="2"/>
                    <a:pt x="9" y="1"/>
                    <a:pt x="9" y="0"/>
                  </a:cubicBezTo>
                  <a:cubicBezTo>
                    <a:pt x="9" y="0"/>
                    <a:pt x="9" y="0"/>
                    <a:pt x="9" y="0"/>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2" name="Freeform 156"/>
            <p:cNvSpPr>
              <a:spLocks/>
            </p:cNvSpPr>
            <p:nvPr/>
          </p:nvSpPr>
          <p:spPr bwMode="auto">
            <a:xfrm>
              <a:off x="6616701" y="8980488"/>
              <a:ext cx="755650" cy="1089025"/>
            </a:xfrm>
            <a:custGeom>
              <a:avLst/>
              <a:gdLst>
                <a:gd name="T0" fmla="*/ 79 w 142"/>
                <a:gd name="T1" fmla="*/ 177 h 208"/>
                <a:gd name="T2" fmla="*/ 125 w 142"/>
                <a:gd name="T3" fmla="*/ 207 h 208"/>
                <a:gd name="T4" fmla="*/ 127 w 142"/>
                <a:gd name="T5" fmla="*/ 207 h 208"/>
                <a:gd name="T6" fmla="*/ 132 w 142"/>
                <a:gd name="T7" fmla="*/ 198 h 208"/>
                <a:gd name="T8" fmla="*/ 131 w 142"/>
                <a:gd name="T9" fmla="*/ 197 h 208"/>
                <a:gd name="T10" fmla="*/ 132 w 142"/>
                <a:gd name="T11" fmla="*/ 195 h 208"/>
                <a:gd name="T12" fmla="*/ 139 w 142"/>
                <a:gd name="T13" fmla="*/ 185 h 208"/>
                <a:gd name="T14" fmla="*/ 136 w 142"/>
                <a:gd name="T15" fmla="*/ 175 h 208"/>
                <a:gd name="T16" fmla="*/ 140 w 142"/>
                <a:gd name="T17" fmla="*/ 161 h 208"/>
                <a:gd name="T18" fmla="*/ 140 w 142"/>
                <a:gd name="T19" fmla="*/ 143 h 208"/>
                <a:gd name="T20" fmla="*/ 137 w 142"/>
                <a:gd name="T21" fmla="*/ 130 h 208"/>
                <a:gd name="T22" fmla="*/ 136 w 142"/>
                <a:gd name="T23" fmla="*/ 127 h 208"/>
                <a:gd name="T24" fmla="*/ 134 w 142"/>
                <a:gd name="T25" fmla="*/ 124 h 208"/>
                <a:gd name="T26" fmla="*/ 131 w 142"/>
                <a:gd name="T27" fmla="*/ 124 h 208"/>
                <a:gd name="T28" fmla="*/ 124 w 142"/>
                <a:gd name="T29" fmla="*/ 124 h 208"/>
                <a:gd name="T30" fmla="*/ 120 w 142"/>
                <a:gd name="T31" fmla="*/ 111 h 208"/>
                <a:gd name="T32" fmla="*/ 117 w 142"/>
                <a:gd name="T33" fmla="*/ 110 h 208"/>
                <a:gd name="T34" fmla="*/ 104 w 142"/>
                <a:gd name="T35" fmla="*/ 113 h 208"/>
                <a:gd name="T36" fmla="*/ 98 w 142"/>
                <a:gd name="T37" fmla="*/ 106 h 208"/>
                <a:gd name="T38" fmla="*/ 92 w 142"/>
                <a:gd name="T39" fmla="*/ 101 h 208"/>
                <a:gd name="T40" fmla="*/ 87 w 142"/>
                <a:gd name="T41" fmla="*/ 91 h 208"/>
                <a:gd name="T42" fmla="*/ 84 w 142"/>
                <a:gd name="T43" fmla="*/ 81 h 208"/>
                <a:gd name="T44" fmla="*/ 84 w 142"/>
                <a:gd name="T45" fmla="*/ 79 h 208"/>
                <a:gd name="T46" fmla="*/ 91 w 142"/>
                <a:gd name="T47" fmla="*/ 68 h 208"/>
                <a:gd name="T48" fmla="*/ 99 w 142"/>
                <a:gd name="T49" fmla="*/ 53 h 208"/>
                <a:gd name="T50" fmla="*/ 118 w 142"/>
                <a:gd name="T51" fmla="*/ 45 h 208"/>
                <a:gd name="T52" fmla="*/ 124 w 142"/>
                <a:gd name="T53" fmla="*/ 43 h 208"/>
                <a:gd name="T54" fmla="*/ 126 w 142"/>
                <a:gd name="T55" fmla="*/ 30 h 208"/>
                <a:gd name="T56" fmla="*/ 116 w 142"/>
                <a:gd name="T57" fmla="*/ 25 h 208"/>
                <a:gd name="T58" fmla="*/ 105 w 142"/>
                <a:gd name="T59" fmla="*/ 26 h 208"/>
                <a:gd name="T60" fmla="*/ 92 w 142"/>
                <a:gd name="T61" fmla="*/ 25 h 208"/>
                <a:gd name="T62" fmla="*/ 87 w 142"/>
                <a:gd name="T63" fmla="*/ 16 h 208"/>
                <a:gd name="T64" fmla="*/ 76 w 142"/>
                <a:gd name="T65" fmla="*/ 5 h 208"/>
                <a:gd name="T66" fmla="*/ 68 w 142"/>
                <a:gd name="T67" fmla="*/ 0 h 208"/>
                <a:gd name="T68" fmla="*/ 66 w 142"/>
                <a:gd name="T69" fmla="*/ 1 h 208"/>
                <a:gd name="T70" fmla="*/ 68 w 142"/>
                <a:gd name="T71" fmla="*/ 3 h 208"/>
                <a:gd name="T72" fmla="*/ 69 w 142"/>
                <a:gd name="T73" fmla="*/ 6 h 208"/>
                <a:gd name="T74" fmla="*/ 66 w 142"/>
                <a:gd name="T75" fmla="*/ 12 h 208"/>
                <a:gd name="T76" fmla="*/ 39 w 142"/>
                <a:gd name="T77" fmla="*/ 33 h 208"/>
                <a:gd name="T78" fmla="*/ 28 w 142"/>
                <a:gd name="T79" fmla="*/ 52 h 208"/>
                <a:gd name="T80" fmla="*/ 19 w 142"/>
                <a:gd name="T81" fmla="*/ 51 h 208"/>
                <a:gd name="T82" fmla="*/ 18 w 142"/>
                <a:gd name="T83" fmla="*/ 50 h 208"/>
                <a:gd name="T84" fmla="*/ 11 w 142"/>
                <a:gd name="T85" fmla="*/ 49 h 208"/>
                <a:gd name="T86" fmla="*/ 11 w 142"/>
                <a:gd name="T87" fmla="*/ 41 h 208"/>
                <a:gd name="T88" fmla="*/ 10 w 142"/>
                <a:gd name="T89" fmla="*/ 39 h 208"/>
                <a:gd name="T90" fmla="*/ 9 w 142"/>
                <a:gd name="T91" fmla="*/ 37 h 208"/>
                <a:gd name="T92" fmla="*/ 5 w 142"/>
                <a:gd name="T93" fmla="*/ 61 h 208"/>
                <a:gd name="T94" fmla="*/ 2 w 142"/>
                <a:gd name="T95" fmla="*/ 65 h 208"/>
                <a:gd name="T96" fmla="*/ 20 w 142"/>
                <a:gd name="T97" fmla="*/ 82 h 208"/>
                <a:gd name="T98" fmla="*/ 33 w 142"/>
                <a:gd name="T99" fmla="*/ 107 h 208"/>
                <a:gd name="T100" fmla="*/ 61 w 142"/>
                <a:gd name="T101"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 h="208">
                  <a:moveTo>
                    <a:pt x="61" y="164"/>
                  </a:moveTo>
                  <a:cubicBezTo>
                    <a:pt x="63" y="165"/>
                    <a:pt x="64" y="166"/>
                    <a:pt x="65" y="167"/>
                  </a:cubicBezTo>
                  <a:cubicBezTo>
                    <a:pt x="68" y="170"/>
                    <a:pt x="72" y="173"/>
                    <a:pt x="79" y="177"/>
                  </a:cubicBezTo>
                  <a:cubicBezTo>
                    <a:pt x="99" y="187"/>
                    <a:pt x="110" y="193"/>
                    <a:pt x="112" y="197"/>
                  </a:cubicBezTo>
                  <a:cubicBezTo>
                    <a:pt x="114" y="201"/>
                    <a:pt x="121" y="205"/>
                    <a:pt x="124" y="207"/>
                  </a:cubicBezTo>
                  <a:cubicBezTo>
                    <a:pt x="125" y="207"/>
                    <a:pt x="125" y="207"/>
                    <a:pt x="125" y="207"/>
                  </a:cubicBezTo>
                  <a:cubicBezTo>
                    <a:pt x="125" y="207"/>
                    <a:pt x="126" y="208"/>
                    <a:pt x="126" y="208"/>
                  </a:cubicBezTo>
                  <a:cubicBezTo>
                    <a:pt x="126" y="208"/>
                    <a:pt x="126" y="208"/>
                    <a:pt x="126" y="208"/>
                  </a:cubicBezTo>
                  <a:cubicBezTo>
                    <a:pt x="126" y="208"/>
                    <a:pt x="127" y="207"/>
                    <a:pt x="127" y="207"/>
                  </a:cubicBezTo>
                  <a:cubicBezTo>
                    <a:pt x="129" y="206"/>
                    <a:pt x="130" y="203"/>
                    <a:pt x="130" y="201"/>
                  </a:cubicBezTo>
                  <a:cubicBezTo>
                    <a:pt x="131" y="200"/>
                    <a:pt x="131" y="199"/>
                    <a:pt x="131" y="199"/>
                  </a:cubicBezTo>
                  <a:cubicBezTo>
                    <a:pt x="131" y="199"/>
                    <a:pt x="131" y="199"/>
                    <a:pt x="132" y="198"/>
                  </a:cubicBezTo>
                  <a:cubicBezTo>
                    <a:pt x="132" y="198"/>
                    <a:pt x="132" y="198"/>
                    <a:pt x="132" y="198"/>
                  </a:cubicBezTo>
                  <a:cubicBezTo>
                    <a:pt x="132" y="198"/>
                    <a:pt x="132" y="198"/>
                    <a:pt x="132" y="198"/>
                  </a:cubicBezTo>
                  <a:cubicBezTo>
                    <a:pt x="132" y="198"/>
                    <a:pt x="131" y="197"/>
                    <a:pt x="131" y="197"/>
                  </a:cubicBezTo>
                  <a:cubicBezTo>
                    <a:pt x="131" y="197"/>
                    <a:pt x="132" y="197"/>
                    <a:pt x="132" y="196"/>
                  </a:cubicBezTo>
                  <a:cubicBezTo>
                    <a:pt x="132" y="196"/>
                    <a:pt x="132" y="196"/>
                    <a:pt x="132" y="196"/>
                  </a:cubicBezTo>
                  <a:cubicBezTo>
                    <a:pt x="132" y="195"/>
                    <a:pt x="132" y="195"/>
                    <a:pt x="132" y="195"/>
                  </a:cubicBezTo>
                  <a:cubicBezTo>
                    <a:pt x="132" y="195"/>
                    <a:pt x="132" y="194"/>
                    <a:pt x="132" y="194"/>
                  </a:cubicBezTo>
                  <a:cubicBezTo>
                    <a:pt x="132" y="194"/>
                    <a:pt x="133" y="194"/>
                    <a:pt x="133" y="193"/>
                  </a:cubicBezTo>
                  <a:cubicBezTo>
                    <a:pt x="135" y="192"/>
                    <a:pt x="139" y="187"/>
                    <a:pt x="139" y="185"/>
                  </a:cubicBezTo>
                  <a:cubicBezTo>
                    <a:pt x="139" y="185"/>
                    <a:pt x="138" y="184"/>
                    <a:pt x="137" y="184"/>
                  </a:cubicBezTo>
                  <a:cubicBezTo>
                    <a:pt x="136" y="183"/>
                    <a:pt x="134" y="182"/>
                    <a:pt x="134" y="180"/>
                  </a:cubicBezTo>
                  <a:cubicBezTo>
                    <a:pt x="134" y="178"/>
                    <a:pt x="135" y="177"/>
                    <a:pt x="136" y="175"/>
                  </a:cubicBezTo>
                  <a:cubicBezTo>
                    <a:pt x="137" y="174"/>
                    <a:pt x="138" y="171"/>
                    <a:pt x="137" y="171"/>
                  </a:cubicBezTo>
                  <a:cubicBezTo>
                    <a:pt x="136" y="169"/>
                    <a:pt x="137" y="167"/>
                    <a:pt x="138" y="165"/>
                  </a:cubicBezTo>
                  <a:cubicBezTo>
                    <a:pt x="139" y="163"/>
                    <a:pt x="140" y="162"/>
                    <a:pt x="140" y="161"/>
                  </a:cubicBezTo>
                  <a:cubicBezTo>
                    <a:pt x="140" y="161"/>
                    <a:pt x="139" y="160"/>
                    <a:pt x="139" y="159"/>
                  </a:cubicBezTo>
                  <a:cubicBezTo>
                    <a:pt x="138" y="149"/>
                    <a:pt x="138" y="145"/>
                    <a:pt x="139" y="144"/>
                  </a:cubicBezTo>
                  <a:cubicBezTo>
                    <a:pt x="139" y="144"/>
                    <a:pt x="140" y="144"/>
                    <a:pt x="140" y="143"/>
                  </a:cubicBezTo>
                  <a:cubicBezTo>
                    <a:pt x="142" y="142"/>
                    <a:pt x="142" y="141"/>
                    <a:pt x="142" y="139"/>
                  </a:cubicBezTo>
                  <a:cubicBezTo>
                    <a:pt x="141" y="138"/>
                    <a:pt x="140" y="135"/>
                    <a:pt x="138" y="133"/>
                  </a:cubicBezTo>
                  <a:cubicBezTo>
                    <a:pt x="138" y="132"/>
                    <a:pt x="138" y="131"/>
                    <a:pt x="137" y="130"/>
                  </a:cubicBezTo>
                  <a:cubicBezTo>
                    <a:pt x="137" y="130"/>
                    <a:pt x="137" y="130"/>
                    <a:pt x="137" y="130"/>
                  </a:cubicBezTo>
                  <a:cubicBezTo>
                    <a:pt x="137" y="129"/>
                    <a:pt x="136" y="129"/>
                    <a:pt x="136" y="128"/>
                  </a:cubicBezTo>
                  <a:cubicBezTo>
                    <a:pt x="136" y="128"/>
                    <a:pt x="136" y="128"/>
                    <a:pt x="136" y="127"/>
                  </a:cubicBezTo>
                  <a:cubicBezTo>
                    <a:pt x="135" y="127"/>
                    <a:pt x="135" y="126"/>
                    <a:pt x="135" y="126"/>
                  </a:cubicBezTo>
                  <a:cubicBezTo>
                    <a:pt x="135" y="125"/>
                    <a:pt x="135" y="125"/>
                    <a:pt x="135" y="125"/>
                  </a:cubicBezTo>
                  <a:cubicBezTo>
                    <a:pt x="134" y="125"/>
                    <a:pt x="134" y="124"/>
                    <a:pt x="134" y="124"/>
                  </a:cubicBezTo>
                  <a:cubicBezTo>
                    <a:pt x="134" y="124"/>
                    <a:pt x="134" y="124"/>
                    <a:pt x="134" y="124"/>
                  </a:cubicBezTo>
                  <a:cubicBezTo>
                    <a:pt x="133" y="124"/>
                    <a:pt x="132" y="124"/>
                    <a:pt x="132" y="124"/>
                  </a:cubicBezTo>
                  <a:cubicBezTo>
                    <a:pt x="131" y="124"/>
                    <a:pt x="131" y="124"/>
                    <a:pt x="131" y="124"/>
                  </a:cubicBezTo>
                  <a:cubicBezTo>
                    <a:pt x="129" y="124"/>
                    <a:pt x="128" y="124"/>
                    <a:pt x="126" y="124"/>
                  </a:cubicBezTo>
                  <a:cubicBezTo>
                    <a:pt x="126" y="124"/>
                    <a:pt x="126" y="124"/>
                    <a:pt x="126" y="124"/>
                  </a:cubicBezTo>
                  <a:cubicBezTo>
                    <a:pt x="125" y="124"/>
                    <a:pt x="125" y="124"/>
                    <a:pt x="124" y="124"/>
                  </a:cubicBezTo>
                  <a:cubicBezTo>
                    <a:pt x="123" y="125"/>
                    <a:pt x="122" y="125"/>
                    <a:pt x="122" y="124"/>
                  </a:cubicBezTo>
                  <a:cubicBezTo>
                    <a:pt x="120" y="122"/>
                    <a:pt x="120" y="118"/>
                    <a:pt x="120" y="113"/>
                  </a:cubicBezTo>
                  <a:cubicBezTo>
                    <a:pt x="120" y="113"/>
                    <a:pt x="120" y="112"/>
                    <a:pt x="120" y="111"/>
                  </a:cubicBezTo>
                  <a:cubicBezTo>
                    <a:pt x="120" y="110"/>
                    <a:pt x="120" y="110"/>
                    <a:pt x="120" y="109"/>
                  </a:cubicBezTo>
                  <a:cubicBezTo>
                    <a:pt x="120" y="108"/>
                    <a:pt x="120" y="107"/>
                    <a:pt x="120" y="107"/>
                  </a:cubicBezTo>
                  <a:cubicBezTo>
                    <a:pt x="119" y="107"/>
                    <a:pt x="118" y="109"/>
                    <a:pt x="117" y="110"/>
                  </a:cubicBezTo>
                  <a:cubicBezTo>
                    <a:pt x="116" y="113"/>
                    <a:pt x="114" y="113"/>
                    <a:pt x="111" y="113"/>
                  </a:cubicBezTo>
                  <a:cubicBezTo>
                    <a:pt x="110" y="113"/>
                    <a:pt x="109" y="113"/>
                    <a:pt x="108" y="113"/>
                  </a:cubicBezTo>
                  <a:cubicBezTo>
                    <a:pt x="107" y="113"/>
                    <a:pt x="106" y="113"/>
                    <a:pt x="104" y="113"/>
                  </a:cubicBezTo>
                  <a:cubicBezTo>
                    <a:pt x="100" y="113"/>
                    <a:pt x="100" y="110"/>
                    <a:pt x="99" y="108"/>
                  </a:cubicBezTo>
                  <a:cubicBezTo>
                    <a:pt x="99" y="107"/>
                    <a:pt x="99" y="107"/>
                    <a:pt x="99" y="106"/>
                  </a:cubicBezTo>
                  <a:cubicBezTo>
                    <a:pt x="99" y="106"/>
                    <a:pt x="99" y="106"/>
                    <a:pt x="98" y="106"/>
                  </a:cubicBezTo>
                  <a:cubicBezTo>
                    <a:pt x="98" y="106"/>
                    <a:pt x="98" y="106"/>
                    <a:pt x="97" y="106"/>
                  </a:cubicBezTo>
                  <a:cubicBezTo>
                    <a:pt x="95" y="106"/>
                    <a:pt x="94" y="106"/>
                    <a:pt x="93" y="105"/>
                  </a:cubicBezTo>
                  <a:cubicBezTo>
                    <a:pt x="92" y="104"/>
                    <a:pt x="91" y="102"/>
                    <a:pt x="92" y="101"/>
                  </a:cubicBezTo>
                  <a:cubicBezTo>
                    <a:pt x="92" y="99"/>
                    <a:pt x="90" y="97"/>
                    <a:pt x="89" y="94"/>
                  </a:cubicBezTo>
                  <a:cubicBezTo>
                    <a:pt x="88" y="93"/>
                    <a:pt x="88" y="93"/>
                    <a:pt x="87" y="92"/>
                  </a:cubicBezTo>
                  <a:cubicBezTo>
                    <a:pt x="87" y="91"/>
                    <a:pt x="87" y="91"/>
                    <a:pt x="87" y="91"/>
                  </a:cubicBezTo>
                  <a:cubicBezTo>
                    <a:pt x="86" y="90"/>
                    <a:pt x="85" y="89"/>
                    <a:pt x="85" y="88"/>
                  </a:cubicBezTo>
                  <a:cubicBezTo>
                    <a:pt x="84" y="86"/>
                    <a:pt x="83" y="85"/>
                    <a:pt x="83" y="83"/>
                  </a:cubicBezTo>
                  <a:cubicBezTo>
                    <a:pt x="83" y="82"/>
                    <a:pt x="84" y="82"/>
                    <a:pt x="84" y="81"/>
                  </a:cubicBezTo>
                  <a:cubicBezTo>
                    <a:pt x="84" y="81"/>
                    <a:pt x="85" y="80"/>
                    <a:pt x="85" y="80"/>
                  </a:cubicBezTo>
                  <a:cubicBezTo>
                    <a:pt x="85" y="80"/>
                    <a:pt x="85" y="80"/>
                    <a:pt x="85" y="79"/>
                  </a:cubicBezTo>
                  <a:cubicBezTo>
                    <a:pt x="85" y="79"/>
                    <a:pt x="84" y="79"/>
                    <a:pt x="84" y="79"/>
                  </a:cubicBezTo>
                  <a:cubicBezTo>
                    <a:pt x="84" y="77"/>
                    <a:pt x="84" y="75"/>
                    <a:pt x="86" y="73"/>
                  </a:cubicBezTo>
                  <a:cubicBezTo>
                    <a:pt x="87" y="72"/>
                    <a:pt x="88" y="72"/>
                    <a:pt x="89" y="71"/>
                  </a:cubicBezTo>
                  <a:cubicBezTo>
                    <a:pt x="91" y="70"/>
                    <a:pt x="91" y="70"/>
                    <a:pt x="91" y="68"/>
                  </a:cubicBezTo>
                  <a:cubicBezTo>
                    <a:pt x="90" y="66"/>
                    <a:pt x="91" y="64"/>
                    <a:pt x="92" y="62"/>
                  </a:cubicBezTo>
                  <a:cubicBezTo>
                    <a:pt x="93" y="61"/>
                    <a:pt x="94" y="59"/>
                    <a:pt x="94" y="57"/>
                  </a:cubicBezTo>
                  <a:cubicBezTo>
                    <a:pt x="94" y="54"/>
                    <a:pt x="97" y="53"/>
                    <a:pt x="99" y="53"/>
                  </a:cubicBezTo>
                  <a:cubicBezTo>
                    <a:pt x="101" y="52"/>
                    <a:pt x="103" y="51"/>
                    <a:pt x="105" y="50"/>
                  </a:cubicBezTo>
                  <a:cubicBezTo>
                    <a:pt x="107" y="48"/>
                    <a:pt x="110" y="48"/>
                    <a:pt x="112" y="47"/>
                  </a:cubicBezTo>
                  <a:cubicBezTo>
                    <a:pt x="115" y="47"/>
                    <a:pt x="117" y="47"/>
                    <a:pt x="118" y="45"/>
                  </a:cubicBezTo>
                  <a:cubicBezTo>
                    <a:pt x="120" y="44"/>
                    <a:pt x="121" y="43"/>
                    <a:pt x="123" y="43"/>
                  </a:cubicBezTo>
                  <a:cubicBezTo>
                    <a:pt x="123" y="43"/>
                    <a:pt x="124" y="43"/>
                    <a:pt x="124" y="44"/>
                  </a:cubicBezTo>
                  <a:cubicBezTo>
                    <a:pt x="124" y="43"/>
                    <a:pt x="124" y="43"/>
                    <a:pt x="124" y="43"/>
                  </a:cubicBezTo>
                  <a:cubicBezTo>
                    <a:pt x="122" y="42"/>
                    <a:pt x="121" y="41"/>
                    <a:pt x="120" y="40"/>
                  </a:cubicBezTo>
                  <a:cubicBezTo>
                    <a:pt x="119" y="38"/>
                    <a:pt x="122" y="36"/>
                    <a:pt x="124" y="33"/>
                  </a:cubicBezTo>
                  <a:cubicBezTo>
                    <a:pt x="125" y="32"/>
                    <a:pt x="126" y="31"/>
                    <a:pt x="126" y="30"/>
                  </a:cubicBezTo>
                  <a:cubicBezTo>
                    <a:pt x="126" y="30"/>
                    <a:pt x="126" y="30"/>
                    <a:pt x="126" y="29"/>
                  </a:cubicBezTo>
                  <a:cubicBezTo>
                    <a:pt x="126" y="29"/>
                    <a:pt x="125" y="27"/>
                    <a:pt x="119" y="25"/>
                  </a:cubicBezTo>
                  <a:cubicBezTo>
                    <a:pt x="118" y="24"/>
                    <a:pt x="117" y="25"/>
                    <a:pt x="116" y="25"/>
                  </a:cubicBezTo>
                  <a:cubicBezTo>
                    <a:pt x="114" y="25"/>
                    <a:pt x="112" y="26"/>
                    <a:pt x="111" y="25"/>
                  </a:cubicBezTo>
                  <a:cubicBezTo>
                    <a:pt x="111" y="25"/>
                    <a:pt x="110" y="25"/>
                    <a:pt x="109" y="25"/>
                  </a:cubicBezTo>
                  <a:cubicBezTo>
                    <a:pt x="108" y="25"/>
                    <a:pt x="106" y="25"/>
                    <a:pt x="105" y="26"/>
                  </a:cubicBezTo>
                  <a:cubicBezTo>
                    <a:pt x="104" y="27"/>
                    <a:pt x="102" y="27"/>
                    <a:pt x="99" y="27"/>
                  </a:cubicBezTo>
                  <a:cubicBezTo>
                    <a:pt x="99" y="27"/>
                    <a:pt x="99" y="27"/>
                    <a:pt x="98" y="27"/>
                  </a:cubicBezTo>
                  <a:cubicBezTo>
                    <a:pt x="96" y="27"/>
                    <a:pt x="93" y="27"/>
                    <a:pt x="92" y="25"/>
                  </a:cubicBezTo>
                  <a:cubicBezTo>
                    <a:pt x="91" y="25"/>
                    <a:pt x="91" y="24"/>
                    <a:pt x="91" y="23"/>
                  </a:cubicBezTo>
                  <a:cubicBezTo>
                    <a:pt x="91" y="22"/>
                    <a:pt x="90" y="21"/>
                    <a:pt x="89" y="20"/>
                  </a:cubicBezTo>
                  <a:cubicBezTo>
                    <a:pt x="88" y="19"/>
                    <a:pt x="86" y="18"/>
                    <a:pt x="87" y="16"/>
                  </a:cubicBezTo>
                  <a:cubicBezTo>
                    <a:pt x="87" y="15"/>
                    <a:pt x="86" y="14"/>
                    <a:pt x="85" y="13"/>
                  </a:cubicBezTo>
                  <a:cubicBezTo>
                    <a:pt x="84" y="12"/>
                    <a:pt x="82" y="10"/>
                    <a:pt x="80" y="10"/>
                  </a:cubicBezTo>
                  <a:cubicBezTo>
                    <a:pt x="77" y="10"/>
                    <a:pt x="76" y="7"/>
                    <a:pt x="76" y="5"/>
                  </a:cubicBezTo>
                  <a:cubicBezTo>
                    <a:pt x="75" y="3"/>
                    <a:pt x="74" y="1"/>
                    <a:pt x="73" y="1"/>
                  </a:cubicBezTo>
                  <a:cubicBezTo>
                    <a:pt x="73" y="0"/>
                    <a:pt x="72" y="0"/>
                    <a:pt x="71" y="0"/>
                  </a:cubicBezTo>
                  <a:cubicBezTo>
                    <a:pt x="70" y="0"/>
                    <a:pt x="69" y="0"/>
                    <a:pt x="68" y="0"/>
                  </a:cubicBezTo>
                  <a:cubicBezTo>
                    <a:pt x="68" y="0"/>
                    <a:pt x="68" y="1"/>
                    <a:pt x="67" y="1"/>
                  </a:cubicBezTo>
                  <a:cubicBezTo>
                    <a:pt x="67" y="1"/>
                    <a:pt x="66" y="1"/>
                    <a:pt x="66" y="1"/>
                  </a:cubicBezTo>
                  <a:cubicBezTo>
                    <a:pt x="66" y="1"/>
                    <a:pt x="66" y="1"/>
                    <a:pt x="66" y="1"/>
                  </a:cubicBezTo>
                  <a:cubicBezTo>
                    <a:pt x="66" y="1"/>
                    <a:pt x="67" y="1"/>
                    <a:pt x="67" y="2"/>
                  </a:cubicBezTo>
                  <a:cubicBezTo>
                    <a:pt x="67" y="2"/>
                    <a:pt x="67" y="2"/>
                    <a:pt x="68" y="3"/>
                  </a:cubicBezTo>
                  <a:cubicBezTo>
                    <a:pt x="68" y="3"/>
                    <a:pt x="68" y="3"/>
                    <a:pt x="68" y="3"/>
                  </a:cubicBezTo>
                  <a:cubicBezTo>
                    <a:pt x="68" y="4"/>
                    <a:pt x="68" y="4"/>
                    <a:pt x="69" y="4"/>
                  </a:cubicBezTo>
                  <a:cubicBezTo>
                    <a:pt x="69" y="5"/>
                    <a:pt x="69" y="5"/>
                    <a:pt x="69" y="5"/>
                  </a:cubicBezTo>
                  <a:cubicBezTo>
                    <a:pt x="69" y="5"/>
                    <a:pt x="69" y="6"/>
                    <a:pt x="69" y="6"/>
                  </a:cubicBezTo>
                  <a:cubicBezTo>
                    <a:pt x="69" y="6"/>
                    <a:pt x="69" y="6"/>
                    <a:pt x="69" y="6"/>
                  </a:cubicBezTo>
                  <a:cubicBezTo>
                    <a:pt x="69" y="7"/>
                    <a:pt x="68" y="8"/>
                    <a:pt x="67" y="9"/>
                  </a:cubicBezTo>
                  <a:cubicBezTo>
                    <a:pt x="66" y="10"/>
                    <a:pt x="66" y="10"/>
                    <a:pt x="66" y="12"/>
                  </a:cubicBezTo>
                  <a:cubicBezTo>
                    <a:pt x="65" y="13"/>
                    <a:pt x="65" y="15"/>
                    <a:pt x="61" y="20"/>
                  </a:cubicBezTo>
                  <a:cubicBezTo>
                    <a:pt x="56" y="28"/>
                    <a:pt x="46" y="30"/>
                    <a:pt x="41" y="32"/>
                  </a:cubicBezTo>
                  <a:cubicBezTo>
                    <a:pt x="40" y="32"/>
                    <a:pt x="39" y="32"/>
                    <a:pt x="39" y="33"/>
                  </a:cubicBezTo>
                  <a:cubicBezTo>
                    <a:pt x="35" y="34"/>
                    <a:pt x="33" y="39"/>
                    <a:pt x="31" y="45"/>
                  </a:cubicBezTo>
                  <a:cubicBezTo>
                    <a:pt x="30" y="47"/>
                    <a:pt x="30" y="48"/>
                    <a:pt x="29" y="50"/>
                  </a:cubicBezTo>
                  <a:cubicBezTo>
                    <a:pt x="29" y="51"/>
                    <a:pt x="29" y="51"/>
                    <a:pt x="28" y="52"/>
                  </a:cubicBezTo>
                  <a:cubicBezTo>
                    <a:pt x="28" y="52"/>
                    <a:pt x="28" y="52"/>
                    <a:pt x="28" y="52"/>
                  </a:cubicBezTo>
                  <a:cubicBezTo>
                    <a:pt x="27" y="53"/>
                    <a:pt x="26" y="55"/>
                    <a:pt x="24" y="55"/>
                  </a:cubicBezTo>
                  <a:cubicBezTo>
                    <a:pt x="23" y="55"/>
                    <a:pt x="21" y="53"/>
                    <a:pt x="19" y="51"/>
                  </a:cubicBezTo>
                  <a:cubicBezTo>
                    <a:pt x="19" y="50"/>
                    <a:pt x="19" y="50"/>
                    <a:pt x="19" y="50"/>
                  </a:cubicBezTo>
                  <a:cubicBezTo>
                    <a:pt x="19" y="50"/>
                    <a:pt x="19" y="50"/>
                    <a:pt x="19" y="50"/>
                  </a:cubicBezTo>
                  <a:cubicBezTo>
                    <a:pt x="19" y="50"/>
                    <a:pt x="18" y="50"/>
                    <a:pt x="18" y="50"/>
                  </a:cubicBezTo>
                  <a:cubicBezTo>
                    <a:pt x="18" y="49"/>
                    <a:pt x="17" y="50"/>
                    <a:pt x="16" y="50"/>
                  </a:cubicBezTo>
                  <a:cubicBezTo>
                    <a:pt x="16" y="50"/>
                    <a:pt x="15" y="50"/>
                    <a:pt x="14" y="50"/>
                  </a:cubicBezTo>
                  <a:cubicBezTo>
                    <a:pt x="13" y="50"/>
                    <a:pt x="12" y="49"/>
                    <a:pt x="11" y="49"/>
                  </a:cubicBezTo>
                  <a:cubicBezTo>
                    <a:pt x="8" y="46"/>
                    <a:pt x="8" y="45"/>
                    <a:pt x="10" y="43"/>
                  </a:cubicBezTo>
                  <a:cubicBezTo>
                    <a:pt x="10" y="42"/>
                    <a:pt x="10" y="42"/>
                    <a:pt x="11" y="41"/>
                  </a:cubicBezTo>
                  <a:cubicBezTo>
                    <a:pt x="11" y="41"/>
                    <a:pt x="11" y="41"/>
                    <a:pt x="11" y="41"/>
                  </a:cubicBezTo>
                  <a:cubicBezTo>
                    <a:pt x="11" y="41"/>
                    <a:pt x="11" y="40"/>
                    <a:pt x="11" y="40"/>
                  </a:cubicBezTo>
                  <a:cubicBezTo>
                    <a:pt x="11" y="40"/>
                    <a:pt x="11" y="40"/>
                    <a:pt x="11" y="40"/>
                  </a:cubicBezTo>
                  <a:cubicBezTo>
                    <a:pt x="11" y="40"/>
                    <a:pt x="10" y="39"/>
                    <a:pt x="10" y="39"/>
                  </a:cubicBezTo>
                  <a:cubicBezTo>
                    <a:pt x="10" y="39"/>
                    <a:pt x="10" y="39"/>
                    <a:pt x="10" y="38"/>
                  </a:cubicBezTo>
                  <a:cubicBezTo>
                    <a:pt x="10" y="38"/>
                    <a:pt x="10" y="38"/>
                    <a:pt x="9" y="38"/>
                  </a:cubicBezTo>
                  <a:cubicBezTo>
                    <a:pt x="9" y="38"/>
                    <a:pt x="9" y="38"/>
                    <a:pt x="9" y="37"/>
                  </a:cubicBezTo>
                  <a:cubicBezTo>
                    <a:pt x="6" y="38"/>
                    <a:pt x="3" y="43"/>
                    <a:pt x="1" y="47"/>
                  </a:cubicBezTo>
                  <a:cubicBezTo>
                    <a:pt x="0" y="49"/>
                    <a:pt x="2" y="54"/>
                    <a:pt x="4" y="57"/>
                  </a:cubicBezTo>
                  <a:cubicBezTo>
                    <a:pt x="4" y="59"/>
                    <a:pt x="5" y="60"/>
                    <a:pt x="5" y="61"/>
                  </a:cubicBezTo>
                  <a:cubicBezTo>
                    <a:pt x="5" y="62"/>
                    <a:pt x="6" y="63"/>
                    <a:pt x="5" y="63"/>
                  </a:cubicBezTo>
                  <a:cubicBezTo>
                    <a:pt x="4" y="64"/>
                    <a:pt x="4" y="64"/>
                    <a:pt x="3" y="64"/>
                  </a:cubicBezTo>
                  <a:cubicBezTo>
                    <a:pt x="2" y="64"/>
                    <a:pt x="2" y="64"/>
                    <a:pt x="2" y="65"/>
                  </a:cubicBezTo>
                  <a:cubicBezTo>
                    <a:pt x="2" y="66"/>
                    <a:pt x="6" y="69"/>
                    <a:pt x="9" y="71"/>
                  </a:cubicBezTo>
                  <a:cubicBezTo>
                    <a:pt x="11" y="72"/>
                    <a:pt x="12" y="73"/>
                    <a:pt x="14" y="74"/>
                  </a:cubicBezTo>
                  <a:cubicBezTo>
                    <a:pt x="16" y="75"/>
                    <a:pt x="18" y="79"/>
                    <a:pt x="20" y="82"/>
                  </a:cubicBezTo>
                  <a:cubicBezTo>
                    <a:pt x="22" y="85"/>
                    <a:pt x="23" y="87"/>
                    <a:pt x="25" y="89"/>
                  </a:cubicBezTo>
                  <a:cubicBezTo>
                    <a:pt x="28" y="92"/>
                    <a:pt x="29" y="95"/>
                    <a:pt x="30" y="99"/>
                  </a:cubicBezTo>
                  <a:cubicBezTo>
                    <a:pt x="31" y="101"/>
                    <a:pt x="32" y="104"/>
                    <a:pt x="33" y="107"/>
                  </a:cubicBezTo>
                  <a:cubicBezTo>
                    <a:pt x="37" y="116"/>
                    <a:pt x="45" y="133"/>
                    <a:pt x="51" y="140"/>
                  </a:cubicBezTo>
                  <a:cubicBezTo>
                    <a:pt x="53" y="143"/>
                    <a:pt x="60" y="152"/>
                    <a:pt x="57" y="155"/>
                  </a:cubicBezTo>
                  <a:cubicBezTo>
                    <a:pt x="56" y="157"/>
                    <a:pt x="58" y="162"/>
                    <a:pt x="61"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3" name="Freeform 157"/>
            <p:cNvSpPr>
              <a:spLocks/>
            </p:cNvSpPr>
            <p:nvPr/>
          </p:nvSpPr>
          <p:spPr bwMode="auto">
            <a:xfrm>
              <a:off x="7372351" y="12490450"/>
              <a:ext cx="206375" cy="141288"/>
            </a:xfrm>
            <a:custGeom>
              <a:avLst/>
              <a:gdLst>
                <a:gd name="T0" fmla="*/ 18 w 39"/>
                <a:gd name="T1" fmla="*/ 25 h 27"/>
                <a:gd name="T2" fmla="*/ 19 w 39"/>
                <a:gd name="T3" fmla="*/ 26 h 27"/>
                <a:gd name="T4" fmla="*/ 20 w 39"/>
                <a:gd name="T5" fmla="*/ 26 h 27"/>
                <a:gd name="T6" fmla="*/ 20 w 39"/>
                <a:gd name="T7" fmla="*/ 26 h 27"/>
                <a:gd name="T8" fmla="*/ 22 w 39"/>
                <a:gd name="T9" fmla="*/ 27 h 27"/>
                <a:gd name="T10" fmla="*/ 24 w 39"/>
                <a:gd name="T11" fmla="*/ 26 h 27"/>
                <a:gd name="T12" fmla="*/ 31 w 39"/>
                <a:gd name="T13" fmla="*/ 24 h 27"/>
                <a:gd name="T14" fmla="*/ 38 w 39"/>
                <a:gd name="T15" fmla="*/ 22 h 27"/>
                <a:gd name="T16" fmla="*/ 39 w 39"/>
                <a:gd name="T17" fmla="*/ 22 h 27"/>
                <a:gd name="T18" fmla="*/ 31 w 39"/>
                <a:gd name="T19" fmla="*/ 21 h 27"/>
                <a:gd name="T20" fmla="*/ 10 w 39"/>
                <a:gd name="T21" fmla="*/ 8 h 27"/>
                <a:gd name="T22" fmla="*/ 8 w 39"/>
                <a:gd name="T23" fmla="*/ 6 h 27"/>
                <a:gd name="T24" fmla="*/ 5 w 39"/>
                <a:gd name="T25" fmla="*/ 2 h 27"/>
                <a:gd name="T26" fmla="*/ 4 w 39"/>
                <a:gd name="T27" fmla="*/ 0 h 27"/>
                <a:gd name="T28" fmla="*/ 3 w 39"/>
                <a:gd name="T29" fmla="*/ 1 h 27"/>
                <a:gd name="T30" fmla="*/ 1 w 39"/>
                <a:gd name="T31" fmla="*/ 0 h 27"/>
                <a:gd name="T32" fmla="*/ 0 w 39"/>
                <a:gd name="T33" fmla="*/ 2 h 27"/>
                <a:gd name="T34" fmla="*/ 0 w 39"/>
                <a:gd name="T35" fmla="*/ 3 h 27"/>
                <a:gd name="T36" fmla="*/ 0 w 39"/>
                <a:gd name="T37" fmla="*/ 6 h 27"/>
                <a:gd name="T38" fmla="*/ 0 w 39"/>
                <a:gd name="T39" fmla="*/ 9 h 27"/>
                <a:gd name="T40" fmla="*/ 0 w 39"/>
                <a:gd name="T41" fmla="*/ 10 h 27"/>
                <a:gd name="T42" fmla="*/ 0 w 39"/>
                <a:gd name="T43" fmla="*/ 13 h 27"/>
                <a:gd name="T44" fmla="*/ 0 w 39"/>
                <a:gd name="T45" fmla="*/ 13 h 27"/>
                <a:gd name="T46" fmla="*/ 0 w 39"/>
                <a:gd name="T47" fmla="*/ 17 h 27"/>
                <a:gd name="T48" fmla="*/ 0 w 39"/>
                <a:gd name="T49" fmla="*/ 17 h 27"/>
                <a:gd name="T50" fmla="*/ 0 w 39"/>
                <a:gd name="T51" fmla="*/ 24 h 27"/>
                <a:gd name="T52" fmla="*/ 1 w 39"/>
                <a:gd name="T53" fmla="*/ 24 h 27"/>
                <a:gd name="T54" fmla="*/ 1 w 39"/>
                <a:gd name="T55" fmla="*/ 25 h 27"/>
                <a:gd name="T56" fmla="*/ 4 w 39"/>
                <a:gd name="T57" fmla="*/ 25 h 27"/>
                <a:gd name="T58" fmla="*/ 11 w 39"/>
                <a:gd name="T59" fmla="*/ 25 h 27"/>
                <a:gd name="T60" fmla="*/ 14 w 39"/>
                <a:gd name="T61" fmla="*/ 25 h 27"/>
                <a:gd name="T62" fmla="*/ 15 w 39"/>
                <a:gd name="T63" fmla="*/ 25 h 27"/>
                <a:gd name="T64" fmla="*/ 16 w 39"/>
                <a:gd name="T65" fmla="*/ 25 h 27"/>
                <a:gd name="T66" fmla="*/ 17 w 39"/>
                <a:gd name="T67" fmla="*/ 25 h 27"/>
                <a:gd name="T68" fmla="*/ 18 w 39"/>
                <a:gd name="T69"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27">
                  <a:moveTo>
                    <a:pt x="18" y="25"/>
                  </a:moveTo>
                  <a:cubicBezTo>
                    <a:pt x="18" y="25"/>
                    <a:pt x="19" y="26"/>
                    <a:pt x="19" y="26"/>
                  </a:cubicBezTo>
                  <a:cubicBezTo>
                    <a:pt x="19" y="26"/>
                    <a:pt x="19" y="26"/>
                    <a:pt x="20" y="26"/>
                  </a:cubicBezTo>
                  <a:cubicBezTo>
                    <a:pt x="20" y="26"/>
                    <a:pt x="20" y="26"/>
                    <a:pt x="20" y="26"/>
                  </a:cubicBezTo>
                  <a:cubicBezTo>
                    <a:pt x="21" y="26"/>
                    <a:pt x="22" y="27"/>
                    <a:pt x="22" y="27"/>
                  </a:cubicBezTo>
                  <a:cubicBezTo>
                    <a:pt x="23" y="27"/>
                    <a:pt x="23" y="27"/>
                    <a:pt x="24" y="26"/>
                  </a:cubicBezTo>
                  <a:cubicBezTo>
                    <a:pt x="25" y="24"/>
                    <a:pt x="28" y="24"/>
                    <a:pt x="31" y="24"/>
                  </a:cubicBezTo>
                  <a:cubicBezTo>
                    <a:pt x="33" y="24"/>
                    <a:pt x="36" y="23"/>
                    <a:pt x="38" y="22"/>
                  </a:cubicBezTo>
                  <a:cubicBezTo>
                    <a:pt x="38" y="22"/>
                    <a:pt x="38" y="22"/>
                    <a:pt x="39" y="22"/>
                  </a:cubicBezTo>
                  <a:cubicBezTo>
                    <a:pt x="38" y="21"/>
                    <a:pt x="36" y="21"/>
                    <a:pt x="31" y="21"/>
                  </a:cubicBezTo>
                  <a:cubicBezTo>
                    <a:pt x="26" y="20"/>
                    <a:pt x="18" y="14"/>
                    <a:pt x="10" y="8"/>
                  </a:cubicBezTo>
                  <a:cubicBezTo>
                    <a:pt x="9" y="7"/>
                    <a:pt x="8" y="6"/>
                    <a:pt x="8" y="6"/>
                  </a:cubicBezTo>
                  <a:cubicBezTo>
                    <a:pt x="6" y="4"/>
                    <a:pt x="6" y="3"/>
                    <a:pt x="5" y="2"/>
                  </a:cubicBezTo>
                  <a:cubicBezTo>
                    <a:pt x="5" y="1"/>
                    <a:pt x="5" y="0"/>
                    <a:pt x="4" y="0"/>
                  </a:cubicBezTo>
                  <a:cubicBezTo>
                    <a:pt x="4" y="0"/>
                    <a:pt x="4" y="1"/>
                    <a:pt x="3" y="1"/>
                  </a:cubicBezTo>
                  <a:cubicBezTo>
                    <a:pt x="2" y="1"/>
                    <a:pt x="1" y="1"/>
                    <a:pt x="1" y="0"/>
                  </a:cubicBezTo>
                  <a:cubicBezTo>
                    <a:pt x="1" y="1"/>
                    <a:pt x="1" y="1"/>
                    <a:pt x="0" y="2"/>
                  </a:cubicBezTo>
                  <a:cubicBezTo>
                    <a:pt x="0" y="2"/>
                    <a:pt x="0" y="3"/>
                    <a:pt x="0" y="3"/>
                  </a:cubicBezTo>
                  <a:cubicBezTo>
                    <a:pt x="0" y="4"/>
                    <a:pt x="0" y="5"/>
                    <a:pt x="0" y="6"/>
                  </a:cubicBezTo>
                  <a:cubicBezTo>
                    <a:pt x="0" y="7"/>
                    <a:pt x="0" y="8"/>
                    <a:pt x="0" y="9"/>
                  </a:cubicBezTo>
                  <a:cubicBezTo>
                    <a:pt x="0" y="9"/>
                    <a:pt x="0" y="10"/>
                    <a:pt x="0" y="10"/>
                  </a:cubicBezTo>
                  <a:cubicBezTo>
                    <a:pt x="0" y="11"/>
                    <a:pt x="0" y="12"/>
                    <a:pt x="0" y="13"/>
                  </a:cubicBezTo>
                  <a:cubicBezTo>
                    <a:pt x="0" y="13"/>
                    <a:pt x="0" y="13"/>
                    <a:pt x="0" y="13"/>
                  </a:cubicBezTo>
                  <a:cubicBezTo>
                    <a:pt x="0" y="15"/>
                    <a:pt x="0" y="16"/>
                    <a:pt x="0" y="17"/>
                  </a:cubicBezTo>
                  <a:cubicBezTo>
                    <a:pt x="0" y="17"/>
                    <a:pt x="0" y="17"/>
                    <a:pt x="0" y="17"/>
                  </a:cubicBezTo>
                  <a:cubicBezTo>
                    <a:pt x="0" y="20"/>
                    <a:pt x="0" y="22"/>
                    <a:pt x="0" y="24"/>
                  </a:cubicBezTo>
                  <a:cubicBezTo>
                    <a:pt x="0" y="24"/>
                    <a:pt x="0" y="24"/>
                    <a:pt x="1" y="24"/>
                  </a:cubicBezTo>
                  <a:cubicBezTo>
                    <a:pt x="1" y="24"/>
                    <a:pt x="1" y="25"/>
                    <a:pt x="1" y="25"/>
                  </a:cubicBezTo>
                  <a:cubicBezTo>
                    <a:pt x="1" y="25"/>
                    <a:pt x="2" y="25"/>
                    <a:pt x="4" y="25"/>
                  </a:cubicBezTo>
                  <a:cubicBezTo>
                    <a:pt x="6" y="25"/>
                    <a:pt x="8" y="25"/>
                    <a:pt x="11" y="25"/>
                  </a:cubicBezTo>
                  <a:cubicBezTo>
                    <a:pt x="12" y="25"/>
                    <a:pt x="13" y="25"/>
                    <a:pt x="14" y="25"/>
                  </a:cubicBezTo>
                  <a:cubicBezTo>
                    <a:pt x="14" y="25"/>
                    <a:pt x="14" y="25"/>
                    <a:pt x="15" y="25"/>
                  </a:cubicBezTo>
                  <a:cubicBezTo>
                    <a:pt x="15" y="25"/>
                    <a:pt x="16" y="25"/>
                    <a:pt x="16" y="25"/>
                  </a:cubicBezTo>
                  <a:cubicBezTo>
                    <a:pt x="17" y="25"/>
                    <a:pt x="17" y="25"/>
                    <a:pt x="17" y="25"/>
                  </a:cubicBezTo>
                  <a:cubicBezTo>
                    <a:pt x="17" y="25"/>
                    <a:pt x="18" y="25"/>
                    <a:pt x="1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4" name="Freeform 158"/>
            <p:cNvSpPr>
              <a:spLocks/>
            </p:cNvSpPr>
            <p:nvPr/>
          </p:nvSpPr>
          <p:spPr bwMode="auto">
            <a:xfrm>
              <a:off x="6958013" y="10028238"/>
              <a:ext cx="504825" cy="2644775"/>
            </a:xfrm>
            <a:custGeom>
              <a:avLst/>
              <a:gdLst>
                <a:gd name="T0" fmla="*/ 78 w 95"/>
                <a:gd name="T1" fmla="*/ 497 h 505"/>
                <a:gd name="T2" fmla="*/ 76 w 95"/>
                <a:gd name="T3" fmla="*/ 460 h 505"/>
                <a:gd name="T4" fmla="*/ 57 w 95"/>
                <a:gd name="T5" fmla="*/ 450 h 505"/>
                <a:gd name="T6" fmla="*/ 31 w 95"/>
                <a:gd name="T7" fmla="*/ 430 h 505"/>
                <a:gd name="T8" fmla="*/ 23 w 95"/>
                <a:gd name="T9" fmla="*/ 410 h 505"/>
                <a:gd name="T10" fmla="*/ 39 w 95"/>
                <a:gd name="T11" fmla="*/ 378 h 505"/>
                <a:gd name="T12" fmla="*/ 45 w 95"/>
                <a:gd name="T13" fmla="*/ 353 h 505"/>
                <a:gd name="T14" fmla="*/ 47 w 95"/>
                <a:gd name="T15" fmla="*/ 340 h 505"/>
                <a:gd name="T16" fmla="*/ 39 w 95"/>
                <a:gd name="T17" fmla="*/ 321 h 505"/>
                <a:gd name="T18" fmla="*/ 40 w 95"/>
                <a:gd name="T19" fmla="*/ 285 h 505"/>
                <a:gd name="T20" fmla="*/ 51 w 95"/>
                <a:gd name="T21" fmla="*/ 257 h 505"/>
                <a:gd name="T22" fmla="*/ 58 w 95"/>
                <a:gd name="T23" fmla="*/ 213 h 505"/>
                <a:gd name="T24" fmla="*/ 58 w 95"/>
                <a:gd name="T25" fmla="*/ 176 h 505"/>
                <a:gd name="T26" fmla="*/ 64 w 95"/>
                <a:gd name="T27" fmla="*/ 138 h 505"/>
                <a:gd name="T28" fmla="*/ 79 w 95"/>
                <a:gd name="T29" fmla="*/ 105 h 505"/>
                <a:gd name="T30" fmla="*/ 93 w 95"/>
                <a:gd name="T31" fmla="*/ 73 h 505"/>
                <a:gd name="T32" fmla="*/ 94 w 95"/>
                <a:gd name="T33" fmla="*/ 68 h 505"/>
                <a:gd name="T34" fmla="*/ 95 w 95"/>
                <a:gd name="T35" fmla="*/ 62 h 505"/>
                <a:gd name="T36" fmla="*/ 89 w 95"/>
                <a:gd name="T37" fmla="*/ 64 h 505"/>
                <a:gd name="T38" fmla="*/ 76 w 95"/>
                <a:gd name="T39" fmla="*/ 33 h 505"/>
                <a:gd name="T40" fmla="*/ 75 w 95"/>
                <a:gd name="T41" fmla="*/ 17 h 505"/>
                <a:gd name="T42" fmla="*/ 69 w 95"/>
                <a:gd name="T43" fmla="*/ 1 h 505"/>
                <a:gd name="T44" fmla="*/ 62 w 95"/>
                <a:gd name="T45" fmla="*/ 13 h 505"/>
                <a:gd name="T46" fmla="*/ 59 w 95"/>
                <a:gd name="T47" fmla="*/ 88 h 505"/>
                <a:gd name="T48" fmla="*/ 50 w 95"/>
                <a:gd name="T49" fmla="*/ 148 h 505"/>
                <a:gd name="T50" fmla="*/ 42 w 95"/>
                <a:gd name="T51" fmla="*/ 200 h 505"/>
                <a:gd name="T52" fmla="*/ 24 w 95"/>
                <a:gd name="T53" fmla="*/ 248 h 505"/>
                <a:gd name="T54" fmla="*/ 21 w 95"/>
                <a:gd name="T55" fmla="*/ 289 h 505"/>
                <a:gd name="T56" fmla="*/ 19 w 95"/>
                <a:gd name="T57" fmla="*/ 322 h 505"/>
                <a:gd name="T58" fmla="*/ 31 w 95"/>
                <a:gd name="T59" fmla="*/ 301 h 505"/>
                <a:gd name="T60" fmla="*/ 29 w 95"/>
                <a:gd name="T61" fmla="*/ 326 h 505"/>
                <a:gd name="T62" fmla="*/ 27 w 95"/>
                <a:gd name="T63" fmla="*/ 345 h 505"/>
                <a:gd name="T64" fmla="*/ 23 w 95"/>
                <a:gd name="T65" fmla="*/ 362 h 505"/>
                <a:gd name="T66" fmla="*/ 14 w 95"/>
                <a:gd name="T67" fmla="*/ 354 h 505"/>
                <a:gd name="T68" fmla="*/ 6 w 95"/>
                <a:gd name="T69" fmla="*/ 366 h 505"/>
                <a:gd name="T70" fmla="*/ 10 w 95"/>
                <a:gd name="T71" fmla="*/ 372 h 505"/>
                <a:gd name="T72" fmla="*/ 12 w 95"/>
                <a:gd name="T73" fmla="*/ 385 h 505"/>
                <a:gd name="T74" fmla="*/ 15 w 95"/>
                <a:gd name="T75" fmla="*/ 390 h 505"/>
                <a:gd name="T76" fmla="*/ 3 w 95"/>
                <a:gd name="T77" fmla="*/ 399 h 505"/>
                <a:gd name="T78" fmla="*/ 3 w 95"/>
                <a:gd name="T79" fmla="*/ 410 h 505"/>
                <a:gd name="T80" fmla="*/ 11 w 95"/>
                <a:gd name="T81" fmla="*/ 414 h 505"/>
                <a:gd name="T82" fmla="*/ 12 w 95"/>
                <a:gd name="T83" fmla="*/ 428 h 505"/>
                <a:gd name="T84" fmla="*/ 12 w 95"/>
                <a:gd name="T85" fmla="*/ 436 h 505"/>
                <a:gd name="T86" fmla="*/ 16 w 95"/>
                <a:gd name="T87" fmla="*/ 445 h 505"/>
                <a:gd name="T88" fmla="*/ 33 w 95"/>
                <a:gd name="T89" fmla="*/ 448 h 505"/>
                <a:gd name="T90" fmla="*/ 27 w 95"/>
                <a:gd name="T91" fmla="*/ 455 h 505"/>
                <a:gd name="T92" fmla="*/ 40 w 95"/>
                <a:gd name="T93" fmla="*/ 460 h 505"/>
                <a:gd name="T94" fmla="*/ 25 w 95"/>
                <a:gd name="T95" fmla="*/ 468 h 505"/>
                <a:gd name="T96" fmla="*/ 42 w 95"/>
                <a:gd name="T97" fmla="*/ 469 h 505"/>
                <a:gd name="T98" fmla="*/ 20 w 95"/>
                <a:gd name="T99" fmla="*/ 472 h 505"/>
                <a:gd name="T100" fmla="*/ 39 w 95"/>
                <a:gd name="T101" fmla="*/ 483 h 505"/>
                <a:gd name="T102" fmla="*/ 50 w 95"/>
                <a:gd name="T103" fmla="*/ 469 h 505"/>
                <a:gd name="T104" fmla="*/ 63 w 95"/>
                <a:gd name="T105" fmla="*/ 470 h 505"/>
                <a:gd name="T106" fmla="*/ 63 w 95"/>
                <a:gd name="T107" fmla="*/ 485 h 505"/>
                <a:gd name="T108" fmla="*/ 55 w 95"/>
                <a:gd name="T109" fmla="*/ 485 h 505"/>
                <a:gd name="T110" fmla="*/ 43 w 95"/>
                <a:gd name="T111" fmla="*/ 489 h 505"/>
                <a:gd name="T112" fmla="*/ 59 w 95"/>
                <a:gd name="T113" fmla="*/ 490 h 505"/>
                <a:gd name="T114" fmla="*/ 79 w 95"/>
                <a:gd name="T115" fmla="*/ 501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505">
                  <a:moveTo>
                    <a:pt x="79" y="501"/>
                  </a:moveTo>
                  <a:cubicBezTo>
                    <a:pt x="80" y="503"/>
                    <a:pt x="82" y="505"/>
                    <a:pt x="83" y="505"/>
                  </a:cubicBezTo>
                  <a:cubicBezTo>
                    <a:pt x="84" y="505"/>
                    <a:pt x="84" y="505"/>
                    <a:pt x="84" y="505"/>
                  </a:cubicBezTo>
                  <a:cubicBezTo>
                    <a:pt x="84" y="505"/>
                    <a:pt x="83" y="502"/>
                    <a:pt x="81" y="499"/>
                  </a:cubicBezTo>
                  <a:cubicBezTo>
                    <a:pt x="80" y="499"/>
                    <a:pt x="79" y="498"/>
                    <a:pt x="80" y="497"/>
                  </a:cubicBezTo>
                  <a:cubicBezTo>
                    <a:pt x="79" y="497"/>
                    <a:pt x="79" y="497"/>
                    <a:pt x="79" y="497"/>
                  </a:cubicBezTo>
                  <a:cubicBezTo>
                    <a:pt x="78" y="497"/>
                    <a:pt x="78" y="497"/>
                    <a:pt x="78" y="497"/>
                  </a:cubicBezTo>
                  <a:cubicBezTo>
                    <a:pt x="78" y="497"/>
                    <a:pt x="78" y="497"/>
                    <a:pt x="78" y="497"/>
                  </a:cubicBezTo>
                  <a:cubicBezTo>
                    <a:pt x="77" y="497"/>
                    <a:pt x="76" y="497"/>
                    <a:pt x="76" y="484"/>
                  </a:cubicBezTo>
                  <a:cubicBezTo>
                    <a:pt x="76" y="483"/>
                    <a:pt x="76" y="482"/>
                    <a:pt x="76" y="481"/>
                  </a:cubicBezTo>
                  <a:cubicBezTo>
                    <a:pt x="76" y="481"/>
                    <a:pt x="76" y="481"/>
                    <a:pt x="76" y="481"/>
                  </a:cubicBezTo>
                  <a:cubicBezTo>
                    <a:pt x="76" y="476"/>
                    <a:pt x="77" y="469"/>
                    <a:pt x="77" y="461"/>
                  </a:cubicBezTo>
                  <a:cubicBezTo>
                    <a:pt x="77" y="461"/>
                    <a:pt x="77" y="460"/>
                    <a:pt x="77" y="460"/>
                  </a:cubicBezTo>
                  <a:cubicBezTo>
                    <a:pt x="76" y="460"/>
                    <a:pt x="76" y="460"/>
                    <a:pt x="76" y="460"/>
                  </a:cubicBezTo>
                  <a:cubicBezTo>
                    <a:pt x="73" y="460"/>
                    <a:pt x="69" y="460"/>
                    <a:pt x="68" y="458"/>
                  </a:cubicBezTo>
                  <a:cubicBezTo>
                    <a:pt x="67" y="457"/>
                    <a:pt x="67" y="456"/>
                    <a:pt x="67" y="454"/>
                  </a:cubicBezTo>
                  <a:cubicBezTo>
                    <a:pt x="67" y="454"/>
                    <a:pt x="67" y="453"/>
                    <a:pt x="68" y="453"/>
                  </a:cubicBezTo>
                  <a:cubicBezTo>
                    <a:pt x="67" y="452"/>
                    <a:pt x="67" y="452"/>
                    <a:pt x="66" y="452"/>
                  </a:cubicBezTo>
                  <a:cubicBezTo>
                    <a:pt x="66" y="452"/>
                    <a:pt x="66" y="451"/>
                    <a:pt x="66" y="451"/>
                  </a:cubicBezTo>
                  <a:cubicBezTo>
                    <a:pt x="65" y="451"/>
                    <a:pt x="64" y="450"/>
                    <a:pt x="63" y="450"/>
                  </a:cubicBezTo>
                  <a:cubicBezTo>
                    <a:pt x="62" y="450"/>
                    <a:pt x="59" y="450"/>
                    <a:pt x="57" y="450"/>
                  </a:cubicBezTo>
                  <a:cubicBezTo>
                    <a:pt x="51" y="450"/>
                    <a:pt x="45" y="450"/>
                    <a:pt x="43" y="451"/>
                  </a:cubicBezTo>
                  <a:cubicBezTo>
                    <a:pt x="41" y="451"/>
                    <a:pt x="40" y="449"/>
                    <a:pt x="39" y="447"/>
                  </a:cubicBezTo>
                  <a:cubicBezTo>
                    <a:pt x="39" y="447"/>
                    <a:pt x="38" y="446"/>
                    <a:pt x="38" y="446"/>
                  </a:cubicBezTo>
                  <a:cubicBezTo>
                    <a:pt x="37" y="446"/>
                    <a:pt x="37" y="446"/>
                    <a:pt x="36" y="445"/>
                  </a:cubicBezTo>
                  <a:cubicBezTo>
                    <a:pt x="35" y="443"/>
                    <a:pt x="35" y="435"/>
                    <a:pt x="36" y="432"/>
                  </a:cubicBezTo>
                  <a:cubicBezTo>
                    <a:pt x="36" y="431"/>
                    <a:pt x="36" y="431"/>
                    <a:pt x="36" y="431"/>
                  </a:cubicBezTo>
                  <a:cubicBezTo>
                    <a:pt x="36" y="430"/>
                    <a:pt x="33" y="430"/>
                    <a:pt x="31" y="430"/>
                  </a:cubicBezTo>
                  <a:cubicBezTo>
                    <a:pt x="31" y="430"/>
                    <a:pt x="30" y="430"/>
                    <a:pt x="30" y="430"/>
                  </a:cubicBezTo>
                  <a:cubicBezTo>
                    <a:pt x="28" y="430"/>
                    <a:pt x="27" y="430"/>
                    <a:pt x="26" y="429"/>
                  </a:cubicBezTo>
                  <a:cubicBezTo>
                    <a:pt x="25" y="429"/>
                    <a:pt x="25" y="428"/>
                    <a:pt x="25" y="427"/>
                  </a:cubicBezTo>
                  <a:cubicBezTo>
                    <a:pt x="25" y="426"/>
                    <a:pt x="25" y="426"/>
                    <a:pt x="25" y="426"/>
                  </a:cubicBezTo>
                  <a:cubicBezTo>
                    <a:pt x="25" y="424"/>
                    <a:pt x="25" y="423"/>
                    <a:pt x="24" y="422"/>
                  </a:cubicBezTo>
                  <a:cubicBezTo>
                    <a:pt x="21" y="419"/>
                    <a:pt x="22" y="415"/>
                    <a:pt x="23" y="412"/>
                  </a:cubicBezTo>
                  <a:cubicBezTo>
                    <a:pt x="23" y="412"/>
                    <a:pt x="23" y="411"/>
                    <a:pt x="23" y="410"/>
                  </a:cubicBezTo>
                  <a:cubicBezTo>
                    <a:pt x="24" y="408"/>
                    <a:pt x="26" y="402"/>
                    <a:pt x="30" y="402"/>
                  </a:cubicBezTo>
                  <a:cubicBezTo>
                    <a:pt x="31" y="402"/>
                    <a:pt x="31" y="402"/>
                    <a:pt x="32" y="400"/>
                  </a:cubicBezTo>
                  <a:cubicBezTo>
                    <a:pt x="32" y="398"/>
                    <a:pt x="32" y="396"/>
                    <a:pt x="35" y="395"/>
                  </a:cubicBezTo>
                  <a:cubicBezTo>
                    <a:pt x="36" y="394"/>
                    <a:pt x="35" y="393"/>
                    <a:pt x="34" y="391"/>
                  </a:cubicBezTo>
                  <a:cubicBezTo>
                    <a:pt x="33" y="390"/>
                    <a:pt x="32" y="387"/>
                    <a:pt x="34" y="386"/>
                  </a:cubicBezTo>
                  <a:cubicBezTo>
                    <a:pt x="35" y="385"/>
                    <a:pt x="35" y="384"/>
                    <a:pt x="35" y="383"/>
                  </a:cubicBezTo>
                  <a:cubicBezTo>
                    <a:pt x="36" y="381"/>
                    <a:pt x="36" y="379"/>
                    <a:pt x="39" y="378"/>
                  </a:cubicBezTo>
                  <a:cubicBezTo>
                    <a:pt x="41" y="378"/>
                    <a:pt x="41" y="377"/>
                    <a:pt x="41" y="375"/>
                  </a:cubicBezTo>
                  <a:cubicBezTo>
                    <a:pt x="41" y="373"/>
                    <a:pt x="40" y="371"/>
                    <a:pt x="43" y="370"/>
                  </a:cubicBezTo>
                  <a:cubicBezTo>
                    <a:pt x="43" y="370"/>
                    <a:pt x="43" y="370"/>
                    <a:pt x="43" y="370"/>
                  </a:cubicBezTo>
                  <a:cubicBezTo>
                    <a:pt x="43" y="370"/>
                    <a:pt x="43" y="369"/>
                    <a:pt x="43" y="368"/>
                  </a:cubicBezTo>
                  <a:cubicBezTo>
                    <a:pt x="42" y="366"/>
                    <a:pt x="42" y="364"/>
                    <a:pt x="42" y="362"/>
                  </a:cubicBezTo>
                  <a:cubicBezTo>
                    <a:pt x="43" y="361"/>
                    <a:pt x="42" y="360"/>
                    <a:pt x="42" y="359"/>
                  </a:cubicBezTo>
                  <a:cubicBezTo>
                    <a:pt x="42" y="357"/>
                    <a:pt x="41" y="354"/>
                    <a:pt x="45" y="353"/>
                  </a:cubicBezTo>
                  <a:cubicBezTo>
                    <a:pt x="45" y="353"/>
                    <a:pt x="46" y="352"/>
                    <a:pt x="46" y="352"/>
                  </a:cubicBezTo>
                  <a:cubicBezTo>
                    <a:pt x="46" y="351"/>
                    <a:pt x="46" y="350"/>
                    <a:pt x="43" y="347"/>
                  </a:cubicBezTo>
                  <a:cubicBezTo>
                    <a:pt x="42" y="347"/>
                    <a:pt x="41" y="346"/>
                    <a:pt x="41" y="344"/>
                  </a:cubicBezTo>
                  <a:cubicBezTo>
                    <a:pt x="42" y="343"/>
                    <a:pt x="44" y="343"/>
                    <a:pt x="48" y="343"/>
                  </a:cubicBezTo>
                  <a:cubicBezTo>
                    <a:pt x="48" y="343"/>
                    <a:pt x="48" y="343"/>
                    <a:pt x="48" y="343"/>
                  </a:cubicBezTo>
                  <a:cubicBezTo>
                    <a:pt x="49" y="343"/>
                    <a:pt x="49" y="342"/>
                    <a:pt x="49" y="342"/>
                  </a:cubicBezTo>
                  <a:cubicBezTo>
                    <a:pt x="49" y="341"/>
                    <a:pt x="48" y="340"/>
                    <a:pt x="47" y="340"/>
                  </a:cubicBezTo>
                  <a:cubicBezTo>
                    <a:pt x="47" y="340"/>
                    <a:pt x="47" y="340"/>
                    <a:pt x="46" y="340"/>
                  </a:cubicBezTo>
                  <a:cubicBezTo>
                    <a:pt x="44" y="341"/>
                    <a:pt x="41" y="340"/>
                    <a:pt x="41" y="338"/>
                  </a:cubicBezTo>
                  <a:cubicBezTo>
                    <a:pt x="40" y="336"/>
                    <a:pt x="40" y="335"/>
                    <a:pt x="41" y="334"/>
                  </a:cubicBezTo>
                  <a:cubicBezTo>
                    <a:pt x="41" y="333"/>
                    <a:pt x="41" y="333"/>
                    <a:pt x="42" y="332"/>
                  </a:cubicBezTo>
                  <a:cubicBezTo>
                    <a:pt x="43" y="331"/>
                    <a:pt x="43" y="331"/>
                    <a:pt x="41" y="329"/>
                  </a:cubicBezTo>
                  <a:cubicBezTo>
                    <a:pt x="40" y="328"/>
                    <a:pt x="39" y="327"/>
                    <a:pt x="40" y="326"/>
                  </a:cubicBezTo>
                  <a:cubicBezTo>
                    <a:pt x="41" y="324"/>
                    <a:pt x="41" y="322"/>
                    <a:pt x="39" y="321"/>
                  </a:cubicBezTo>
                  <a:cubicBezTo>
                    <a:pt x="37" y="319"/>
                    <a:pt x="38" y="314"/>
                    <a:pt x="38" y="312"/>
                  </a:cubicBezTo>
                  <a:cubicBezTo>
                    <a:pt x="39" y="310"/>
                    <a:pt x="40" y="307"/>
                    <a:pt x="41" y="307"/>
                  </a:cubicBezTo>
                  <a:cubicBezTo>
                    <a:pt x="42" y="306"/>
                    <a:pt x="42" y="301"/>
                    <a:pt x="41" y="299"/>
                  </a:cubicBezTo>
                  <a:cubicBezTo>
                    <a:pt x="41" y="298"/>
                    <a:pt x="41" y="297"/>
                    <a:pt x="41" y="296"/>
                  </a:cubicBezTo>
                  <a:cubicBezTo>
                    <a:pt x="41" y="295"/>
                    <a:pt x="41" y="294"/>
                    <a:pt x="40" y="292"/>
                  </a:cubicBezTo>
                  <a:cubicBezTo>
                    <a:pt x="39" y="291"/>
                    <a:pt x="39" y="289"/>
                    <a:pt x="39" y="288"/>
                  </a:cubicBezTo>
                  <a:cubicBezTo>
                    <a:pt x="39" y="287"/>
                    <a:pt x="40" y="286"/>
                    <a:pt x="40" y="285"/>
                  </a:cubicBezTo>
                  <a:cubicBezTo>
                    <a:pt x="41" y="284"/>
                    <a:pt x="42" y="283"/>
                    <a:pt x="42" y="280"/>
                  </a:cubicBezTo>
                  <a:cubicBezTo>
                    <a:pt x="42" y="277"/>
                    <a:pt x="42" y="273"/>
                    <a:pt x="46" y="272"/>
                  </a:cubicBezTo>
                  <a:cubicBezTo>
                    <a:pt x="46" y="272"/>
                    <a:pt x="46" y="270"/>
                    <a:pt x="46" y="268"/>
                  </a:cubicBezTo>
                  <a:cubicBezTo>
                    <a:pt x="46" y="267"/>
                    <a:pt x="46" y="266"/>
                    <a:pt x="46" y="265"/>
                  </a:cubicBezTo>
                  <a:cubicBezTo>
                    <a:pt x="46" y="263"/>
                    <a:pt x="48" y="262"/>
                    <a:pt x="49" y="262"/>
                  </a:cubicBezTo>
                  <a:cubicBezTo>
                    <a:pt x="51" y="262"/>
                    <a:pt x="52" y="262"/>
                    <a:pt x="52" y="260"/>
                  </a:cubicBezTo>
                  <a:cubicBezTo>
                    <a:pt x="52" y="258"/>
                    <a:pt x="52" y="258"/>
                    <a:pt x="51" y="257"/>
                  </a:cubicBezTo>
                  <a:cubicBezTo>
                    <a:pt x="50" y="256"/>
                    <a:pt x="49" y="255"/>
                    <a:pt x="49" y="254"/>
                  </a:cubicBezTo>
                  <a:cubicBezTo>
                    <a:pt x="50" y="252"/>
                    <a:pt x="50" y="250"/>
                    <a:pt x="49" y="247"/>
                  </a:cubicBezTo>
                  <a:cubicBezTo>
                    <a:pt x="49" y="245"/>
                    <a:pt x="49" y="242"/>
                    <a:pt x="49" y="239"/>
                  </a:cubicBezTo>
                  <a:cubicBezTo>
                    <a:pt x="49" y="233"/>
                    <a:pt x="53" y="230"/>
                    <a:pt x="56" y="228"/>
                  </a:cubicBezTo>
                  <a:cubicBezTo>
                    <a:pt x="57" y="228"/>
                    <a:pt x="57" y="227"/>
                    <a:pt x="58" y="227"/>
                  </a:cubicBezTo>
                  <a:cubicBezTo>
                    <a:pt x="59" y="226"/>
                    <a:pt x="58" y="223"/>
                    <a:pt x="57" y="221"/>
                  </a:cubicBezTo>
                  <a:cubicBezTo>
                    <a:pt x="57" y="217"/>
                    <a:pt x="56" y="214"/>
                    <a:pt x="58" y="213"/>
                  </a:cubicBezTo>
                  <a:cubicBezTo>
                    <a:pt x="59" y="212"/>
                    <a:pt x="59" y="211"/>
                    <a:pt x="59" y="209"/>
                  </a:cubicBezTo>
                  <a:cubicBezTo>
                    <a:pt x="60" y="208"/>
                    <a:pt x="60" y="206"/>
                    <a:pt x="61" y="205"/>
                  </a:cubicBezTo>
                  <a:cubicBezTo>
                    <a:pt x="62" y="204"/>
                    <a:pt x="63" y="202"/>
                    <a:pt x="63" y="200"/>
                  </a:cubicBezTo>
                  <a:cubicBezTo>
                    <a:pt x="63" y="199"/>
                    <a:pt x="63" y="197"/>
                    <a:pt x="64" y="196"/>
                  </a:cubicBezTo>
                  <a:cubicBezTo>
                    <a:pt x="65" y="194"/>
                    <a:pt x="64" y="193"/>
                    <a:pt x="63" y="191"/>
                  </a:cubicBezTo>
                  <a:cubicBezTo>
                    <a:pt x="62" y="190"/>
                    <a:pt x="61" y="188"/>
                    <a:pt x="61" y="186"/>
                  </a:cubicBezTo>
                  <a:cubicBezTo>
                    <a:pt x="61" y="183"/>
                    <a:pt x="61" y="180"/>
                    <a:pt x="58" y="176"/>
                  </a:cubicBezTo>
                  <a:cubicBezTo>
                    <a:pt x="55" y="172"/>
                    <a:pt x="55" y="166"/>
                    <a:pt x="56" y="163"/>
                  </a:cubicBezTo>
                  <a:cubicBezTo>
                    <a:pt x="57" y="162"/>
                    <a:pt x="58" y="162"/>
                    <a:pt x="58" y="162"/>
                  </a:cubicBezTo>
                  <a:cubicBezTo>
                    <a:pt x="59" y="162"/>
                    <a:pt x="59" y="160"/>
                    <a:pt x="59" y="159"/>
                  </a:cubicBezTo>
                  <a:cubicBezTo>
                    <a:pt x="60" y="157"/>
                    <a:pt x="60" y="154"/>
                    <a:pt x="63" y="153"/>
                  </a:cubicBezTo>
                  <a:cubicBezTo>
                    <a:pt x="63" y="153"/>
                    <a:pt x="64" y="153"/>
                    <a:pt x="64" y="152"/>
                  </a:cubicBezTo>
                  <a:cubicBezTo>
                    <a:pt x="65" y="150"/>
                    <a:pt x="63" y="146"/>
                    <a:pt x="62" y="143"/>
                  </a:cubicBezTo>
                  <a:cubicBezTo>
                    <a:pt x="61" y="140"/>
                    <a:pt x="63" y="139"/>
                    <a:pt x="64" y="138"/>
                  </a:cubicBezTo>
                  <a:cubicBezTo>
                    <a:pt x="65" y="138"/>
                    <a:pt x="65" y="138"/>
                    <a:pt x="65" y="136"/>
                  </a:cubicBezTo>
                  <a:cubicBezTo>
                    <a:pt x="65" y="132"/>
                    <a:pt x="68" y="127"/>
                    <a:pt x="71" y="125"/>
                  </a:cubicBezTo>
                  <a:cubicBezTo>
                    <a:pt x="73" y="124"/>
                    <a:pt x="74" y="120"/>
                    <a:pt x="74" y="117"/>
                  </a:cubicBezTo>
                  <a:cubicBezTo>
                    <a:pt x="74" y="115"/>
                    <a:pt x="76" y="114"/>
                    <a:pt x="78" y="112"/>
                  </a:cubicBezTo>
                  <a:cubicBezTo>
                    <a:pt x="79" y="112"/>
                    <a:pt x="80" y="111"/>
                    <a:pt x="81" y="111"/>
                  </a:cubicBezTo>
                  <a:cubicBezTo>
                    <a:pt x="81" y="110"/>
                    <a:pt x="81" y="110"/>
                    <a:pt x="80" y="109"/>
                  </a:cubicBezTo>
                  <a:cubicBezTo>
                    <a:pt x="80" y="107"/>
                    <a:pt x="79" y="106"/>
                    <a:pt x="79" y="105"/>
                  </a:cubicBezTo>
                  <a:cubicBezTo>
                    <a:pt x="79" y="104"/>
                    <a:pt x="80" y="104"/>
                    <a:pt x="81" y="103"/>
                  </a:cubicBezTo>
                  <a:cubicBezTo>
                    <a:pt x="82" y="102"/>
                    <a:pt x="81" y="100"/>
                    <a:pt x="80" y="97"/>
                  </a:cubicBezTo>
                  <a:cubicBezTo>
                    <a:pt x="79" y="94"/>
                    <a:pt x="78" y="92"/>
                    <a:pt x="80" y="91"/>
                  </a:cubicBezTo>
                  <a:cubicBezTo>
                    <a:pt x="80" y="90"/>
                    <a:pt x="80" y="89"/>
                    <a:pt x="80" y="87"/>
                  </a:cubicBezTo>
                  <a:cubicBezTo>
                    <a:pt x="80" y="86"/>
                    <a:pt x="80" y="85"/>
                    <a:pt x="80" y="84"/>
                  </a:cubicBezTo>
                  <a:cubicBezTo>
                    <a:pt x="80" y="82"/>
                    <a:pt x="83" y="80"/>
                    <a:pt x="87" y="77"/>
                  </a:cubicBezTo>
                  <a:cubicBezTo>
                    <a:pt x="90" y="76"/>
                    <a:pt x="92" y="74"/>
                    <a:pt x="93" y="73"/>
                  </a:cubicBezTo>
                  <a:cubicBezTo>
                    <a:pt x="93" y="73"/>
                    <a:pt x="93" y="73"/>
                    <a:pt x="93" y="72"/>
                  </a:cubicBezTo>
                  <a:cubicBezTo>
                    <a:pt x="93" y="72"/>
                    <a:pt x="93" y="72"/>
                    <a:pt x="93" y="72"/>
                  </a:cubicBezTo>
                  <a:cubicBezTo>
                    <a:pt x="93" y="72"/>
                    <a:pt x="93" y="72"/>
                    <a:pt x="93" y="71"/>
                  </a:cubicBezTo>
                  <a:cubicBezTo>
                    <a:pt x="93" y="71"/>
                    <a:pt x="94" y="71"/>
                    <a:pt x="94" y="71"/>
                  </a:cubicBezTo>
                  <a:cubicBezTo>
                    <a:pt x="94" y="71"/>
                    <a:pt x="94" y="70"/>
                    <a:pt x="94" y="70"/>
                  </a:cubicBezTo>
                  <a:cubicBezTo>
                    <a:pt x="94" y="70"/>
                    <a:pt x="94" y="70"/>
                    <a:pt x="94" y="69"/>
                  </a:cubicBezTo>
                  <a:cubicBezTo>
                    <a:pt x="94" y="69"/>
                    <a:pt x="94" y="69"/>
                    <a:pt x="94" y="68"/>
                  </a:cubicBezTo>
                  <a:cubicBezTo>
                    <a:pt x="94" y="68"/>
                    <a:pt x="94" y="68"/>
                    <a:pt x="94" y="68"/>
                  </a:cubicBezTo>
                  <a:cubicBezTo>
                    <a:pt x="94" y="67"/>
                    <a:pt x="94" y="67"/>
                    <a:pt x="94" y="67"/>
                  </a:cubicBezTo>
                  <a:cubicBezTo>
                    <a:pt x="94" y="67"/>
                    <a:pt x="94" y="66"/>
                    <a:pt x="94" y="66"/>
                  </a:cubicBezTo>
                  <a:cubicBezTo>
                    <a:pt x="94" y="66"/>
                    <a:pt x="95" y="65"/>
                    <a:pt x="95" y="65"/>
                  </a:cubicBezTo>
                  <a:cubicBezTo>
                    <a:pt x="95" y="65"/>
                    <a:pt x="95" y="64"/>
                    <a:pt x="95" y="64"/>
                  </a:cubicBezTo>
                  <a:cubicBezTo>
                    <a:pt x="95" y="64"/>
                    <a:pt x="95" y="63"/>
                    <a:pt x="95" y="63"/>
                  </a:cubicBezTo>
                  <a:cubicBezTo>
                    <a:pt x="95" y="63"/>
                    <a:pt x="95" y="63"/>
                    <a:pt x="95" y="62"/>
                  </a:cubicBezTo>
                  <a:cubicBezTo>
                    <a:pt x="94" y="63"/>
                    <a:pt x="93" y="63"/>
                    <a:pt x="92" y="63"/>
                  </a:cubicBezTo>
                  <a:cubicBezTo>
                    <a:pt x="92" y="63"/>
                    <a:pt x="92" y="64"/>
                    <a:pt x="92" y="64"/>
                  </a:cubicBezTo>
                  <a:cubicBezTo>
                    <a:pt x="92" y="64"/>
                    <a:pt x="91" y="64"/>
                    <a:pt x="91" y="64"/>
                  </a:cubicBezTo>
                  <a:cubicBezTo>
                    <a:pt x="91" y="64"/>
                    <a:pt x="91" y="64"/>
                    <a:pt x="90" y="64"/>
                  </a:cubicBezTo>
                  <a:cubicBezTo>
                    <a:pt x="90" y="64"/>
                    <a:pt x="90" y="64"/>
                    <a:pt x="90" y="64"/>
                  </a:cubicBezTo>
                  <a:cubicBezTo>
                    <a:pt x="89" y="64"/>
                    <a:pt x="89" y="64"/>
                    <a:pt x="89" y="64"/>
                  </a:cubicBezTo>
                  <a:cubicBezTo>
                    <a:pt x="89" y="64"/>
                    <a:pt x="89" y="64"/>
                    <a:pt x="89" y="64"/>
                  </a:cubicBezTo>
                  <a:cubicBezTo>
                    <a:pt x="88" y="63"/>
                    <a:pt x="88" y="63"/>
                    <a:pt x="88" y="63"/>
                  </a:cubicBezTo>
                  <a:cubicBezTo>
                    <a:pt x="88" y="63"/>
                    <a:pt x="88" y="63"/>
                    <a:pt x="88" y="63"/>
                  </a:cubicBezTo>
                  <a:cubicBezTo>
                    <a:pt x="88" y="62"/>
                    <a:pt x="88" y="60"/>
                    <a:pt x="87" y="59"/>
                  </a:cubicBezTo>
                  <a:cubicBezTo>
                    <a:pt x="87" y="56"/>
                    <a:pt x="87" y="53"/>
                    <a:pt x="86" y="51"/>
                  </a:cubicBezTo>
                  <a:cubicBezTo>
                    <a:pt x="84" y="49"/>
                    <a:pt x="84" y="47"/>
                    <a:pt x="83" y="45"/>
                  </a:cubicBezTo>
                  <a:cubicBezTo>
                    <a:pt x="83" y="43"/>
                    <a:pt x="83" y="41"/>
                    <a:pt x="82" y="41"/>
                  </a:cubicBezTo>
                  <a:cubicBezTo>
                    <a:pt x="79" y="40"/>
                    <a:pt x="77" y="36"/>
                    <a:pt x="76" y="33"/>
                  </a:cubicBezTo>
                  <a:cubicBezTo>
                    <a:pt x="76" y="33"/>
                    <a:pt x="76" y="32"/>
                    <a:pt x="76" y="32"/>
                  </a:cubicBezTo>
                  <a:cubicBezTo>
                    <a:pt x="76" y="31"/>
                    <a:pt x="77" y="30"/>
                    <a:pt x="78" y="30"/>
                  </a:cubicBezTo>
                  <a:cubicBezTo>
                    <a:pt x="79" y="29"/>
                    <a:pt x="79" y="28"/>
                    <a:pt x="79" y="26"/>
                  </a:cubicBezTo>
                  <a:cubicBezTo>
                    <a:pt x="78" y="25"/>
                    <a:pt x="78" y="23"/>
                    <a:pt x="80" y="22"/>
                  </a:cubicBezTo>
                  <a:cubicBezTo>
                    <a:pt x="80" y="21"/>
                    <a:pt x="80" y="21"/>
                    <a:pt x="80" y="21"/>
                  </a:cubicBezTo>
                  <a:cubicBezTo>
                    <a:pt x="80" y="21"/>
                    <a:pt x="80" y="21"/>
                    <a:pt x="79" y="20"/>
                  </a:cubicBezTo>
                  <a:cubicBezTo>
                    <a:pt x="78" y="20"/>
                    <a:pt x="77" y="18"/>
                    <a:pt x="75" y="17"/>
                  </a:cubicBezTo>
                  <a:cubicBezTo>
                    <a:pt x="73" y="15"/>
                    <a:pt x="74" y="12"/>
                    <a:pt x="74" y="10"/>
                  </a:cubicBezTo>
                  <a:cubicBezTo>
                    <a:pt x="74" y="8"/>
                    <a:pt x="74" y="6"/>
                    <a:pt x="73" y="5"/>
                  </a:cubicBezTo>
                  <a:cubicBezTo>
                    <a:pt x="72" y="5"/>
                    <a:pt x="72" y="4"/>
                    <a:pt x="71" y="4"/>
                  </a:cubicBezTo>
                  <a:cubicBezTo>
                    <a:pt x="71" y="4"/>
                    <a:pt x="71" y="3"/>
                    <a:pt x="71" y="3"/>
                  </a:cubicBezTo>
                  <a:cubicBezTo>
                    <a:pt x="70" y="3"/>
                    <a:pt x="70" y="3"/>
                    <a:pt x="70" y="3"/>
                  </a:cubicBezTo>
                  <a:cubicBezTo>
                    <a:pt x="70" y="2"/>
                    <a:pt x="70" y="2"/>
                    <a:pt x="69" y="2"/>
                  </a:cubicBezTo>
                  <a:cubicBezTo>
                    <a:pt x="69" y="2"/>
                    <a:pt x="69" y="1"/>
                    <a:pt x="69" y="1"/>
                  </a:cubicBezTo>
                  <a:cubicBezTo>
                    <a:pt x="69" y="1"/>
                    <a:pt x="69" y="1"/>
                    <a:pt x="69" y="0"/>
                  </a:cubicBezTo>
                  <a:cubicBezTo>
                    <a:pt x="69" y="1"/>
                    <a:pt x="69" y="1"/>
                    <a:pt x="68" y="2"/>
                  </a:cubicBezTo>
                  <a:cubicBezTo>
                    <a:pt x="68" y="4"/>
                    <a:pt x="67" y="8"/>
                    <a:pt x="64" y="9"/>
                  </a:cubicBezTo>
                  <a:cubicBezTo>
                    <a:pt x="64" y="9"/>
                    <a:pt x="64" y="9"/>
                    <a:pt x="63" y="10"/>
                  </a:cubicBezTo>
                  <a:cubicBezTo>
                    <a:pt x="63" y="10"/>
                    <a:pt x="63" y="10"/>
                    <a:pt x="63" y="10"/>
                  </a:cubicBezTo>
                  <a:cubicBezTo>
                    <a:pt x="63" y="10"/>
                    <a:pt x="62" y="10"/>
                    <a:pt x="62" y="10"/>
                  </a:cubicBezTo>
                  <a:cubicBezTo>
                    <a:pt x="62" y="11"/>
                    <a:pt x="62" y="12"/>
                    <a:pt x="62" y="13"/>
                  </a:cubicBezTo>
                  <a:cubicBezTo>
                    <a:pt x="62" y="15"/>
                    <a:pt x="62" y="18"/>
                    <a:pt x="62" y="20"/>
                  </a:cubicBezTo>
                  <a:cubicBezTo>
                    <a:pt x="64" y="24"/>
                    <a:pt x="65" y="42"/>
                    <a:pt x="63" y="49"/>
                  </a:cubicBezTo>
                  <a:cubicBezTo>
                    <a:pt x="61" y="57"/>
                    <a:pt x="60" y="62"/>
                    <a:pt x="58" y="66"/>
                  </a:cubicBezTo>
                  <a:cubicBezTo>
                    <a:pt x="58" y="68"/>
                    <a:pt x="59" y="69"/>
                    <a:pt x="59" y="70"/>
                  </a:cubicBezTo>
                  <a:cubicBezTo>
                    <a:pt x="60" y="70"/>
                    <a:pt x="61" y="72"/>
                    <a:pt x="60" y="73"/>
                  </a:cubicBezTo>
                  <a:cubicBezTo>
                    <a:pt x="58" y="75"/>
                    <a:pt x="59" y="78"/>
                    <a:pt x="59" y="82"/>
                  </a:cubicBezTo>
                  <a:cubicBezTo>
                    <a:pt x="59" y="84"/>
                    <a:pt x="59" y="86"/>
                    <a:pt x="59" y="88"/>
                  </a:cubicBezTo>
                  <a:cubicBezTo>
                    <a:pt x="59" y="93"/>
                    <a:pt x="57" y="100"/>
                    <a:pt x="56" y="105"/>
                  </a:cubicBezTo>
                  <a:cubicBezTo>
                    <a:pt x="55" y="109"/>
                    <a:pt x="54" y="112"/>
                    <a:pt x="54" y="113"/>
                  </a:cubicBezTo>
                  <a:cubicBezTo>
                    <a:pt x="54" y="115"/>
                    <a:pt x="53" y="117"/>
                    <a:pt x="52" y="119"/>
                  </a:cubicBezTo>
                  <a:cubicBezTo>
                    <a:pt x="51" y="121"/>
                    <a:pt x="50" y="123"/>
                    <a:pt x="51" y="125"/>
                  </a:cubicBezTo>
                  <a:cubicBezTo>
                    <a:pt x="51" y="130"/>
                    <a:pt x="48" y="133"/>
                    <a:pt x="45" y="136"/>
                  </a:cubicBezTo>
                  <a:cubicBezTo>
                    <a:pt x="44" y="136"/>
                    <a:pt x="46" y="139"/>
                    <a:pt x="47" y="141"/>
                  </a:cubicBezTo>
                  <a:cubicBezTo>
                    <a:pt x="49" y="144"/>
                    <a:pt x="50" y="146"/>
                    <a:pt x="50" y="148"/>
                  </a:cubicBezTo>
                  <a:cubicBezTo>
                    <a:pt x="50" y="150"/>
                    <a:pt x="49" y="152"/>
                    <a:pt x="48" y="153"/>
                  </a:cubicBezTo>
                  <a:cubicBezTo>
                    <a:pt x="46" y="155"/>
                    <a:pt x="45" y="157"/>
                    <a:pt x="46" y="160"/>
                  </a:cubicBezTo>
                  <a:cubicBezTo>
                    <a:pt x="47" y="167"/>
                    <a:pt x="46" y="177"/>
                    <a:pt x="46" y="182"/>
                  </a:cubicBezTo>
                  <a:cubicBezTo>
                    <a:pt x="46" y="184"/>
                    <a:pt x="46" y="185"/>
                    <a:pt x="46" y="185"/>
                  </a:cubicBezTo>
                  <a:cubicBezTo>
                    <a:pt x="46" y="187"/>
                    <a:pt x="45" y="188"/>
                    <a:pt x="44" y="188"/>
                  </a:cubicBezTo>
                  <a:cubicBezTo>
                    <a:pt x="44" y="189"/>
                    <a:pt x="43" y="190"/>
                    <a:pt x="43" y="193"/>
                  </a:cubicBezTo>
                  <a:cubicBezTo>
                    <a:pt x="44" y="196"/>
                    <a:pt x="43" y="198"/>
                    <a:pt x="42" y="200"/>
                  </a:cubicBezTo>
                  <a:cubicBezTo>
                    <a:pt x="41" y="202"/>
                    <a:pt x="40" y="204"/>
                    <a:pt x="39" y="207"/>
                  </a:cubicBezTo>
                  <a:cubicBezTo>
                    <a:pt x="39" y="213"/>
                    <a:pt x="35" y="220"/>
                    <a:pt x="33" y="226"/>
                  </a:cubicBezTo>
                  <a:cubicBezTo>
                    <a:pt x="32" y="228"/>
                    <a:pt x="31" y="230"/>
                    <a:pt x="30" y="231"/>
                  </a:cubicBezTo>
                  <a:cubicBezTo>
                    <a:pt x="30" y="233"/>
                    <a:pt x="29" y="234"/>
                    <a:pt x="29" y="235"/>
                  </a:cubicBezTo>
                  <a:cubicBezTo>
                    <a:pt x="28" y="239"/>
                    <a:pt x="27" y="241"/>
                    <a:pt x="24" y="241"/>
                  </a:cubicBezTo>
                  <a:cubicBezTo>
                    <a:pt x="24" y="241"/>
                    <a:pt x="23" y="241"/>
                    <a:pt x="23" y="242"/>
                  </a:cubicBezTo>
                  <a:cubicBezTo>
                    <a:pt x="22" y="243"/>
                    <a:pt x="22" y="245"/>
                    <a:pt x="24" y="248"/>
                  </a:cubicBezTo>
                  <a:cubicBezTo>
                    <a:pt x="25" y="251"/>
                    <a:pt x="25" y="253"/>
                    <a:pt x="24" y="255"/>
                  </a:cubicBezTo>
                  <a:cubicBezTo>
                    <a:pt x="24" y="258"/>
                    <a:pt x="24" y="260"/>
                    <a:pt x="25" y="262"/>
                  </a:cubicBezTo>
                  <a:cubicBezTo>
                    <a:pt x="28" y="267"/>
                    <a:pt x="27" y="269"/>
                    <a:pt x="26" y="273"/>
                  </a:cubicBezTo>
                  <a:cubicBezTo>
                    <a:pt x="26" y="274"/>
                    <a:pt x="26" y="274"/>
                    <a:pt x="26" y="274"/>
                  </a:cubicBezTo>
                  <a:cubicBezTo>
                    <a:pt x="25" y="276"/>
                    <a:pt x="24" y="278"/>
                    <a:pt x="24" y="279"/>
                  </a:cubicBezTo>
                  <a:cubicBezTo>
                    <a:pt x="23" y="280"/>
                    <a:pt x="22" y="281"/>
                    <a:pt x="22" y="284"/>
                  </a:cubicBezTo>
                  <a:cubicBezTo>
                    <a:pt x="22" y="286"/>
                    <a:pt x="22" y="287"/>
                    <a:pt x="21" y="289"/>
                  </a:cubicBezTo>
                  <a:cubicBezTo>
                    <a:pt x="20" y="291"/>
                    <a:pt x="20" y="294"/>
                    <a:pt x="21" y="296"/>
                  </a:cubicBezTo>
                  <a:cubicBezTo>
                    <a:pt x="22" y="300"/>
                    <a:pt x="22" y="302"/>
                    <a:pt x="21" y="303"/>
                  </a:cubicBezTo>
                  <a:cubicBezTo>
                    <a:pt x="21" y="304"/>
                    <a:pt x="20" y="305"/>
                    <a:pt x="19" y="305"/>
                  </a:cubicBezTo>
                  <a:cubicBezTo>
                    <a:pt x="17" y="305"/>
                    <a:pt x="16" y="311"/>
                    <a:pt x="15" y="316"/>
                  </a:cubicBezTo>
                  <a:cubicBezTo>
                    <a:pt x="15" y="319"/>
                    <a:pt x="14" y="322"/>
                    <a:pt x="15" y="322"/>
                  </a:cubicBezTo>
                  <a:cubicBezTo>
                    <a:pt x="15" y="323"/>
                    <a:pt x="17" y="323"/>
                    <a:pt x="19" y="322"/>
                  </a:cubicBezTo>
                  <a:cubicBezTo>
                    <a:pt x="19" y="322"/>
                    <a:pt x="19" y="322"/>
                    <a:pt x="19" y="322"/>
                  </a:cubicBezTo>
                  <a:cubicBezTo>
                    <a:pt x="22" y="322"/>
                    <a:pt x="22" y="316"/>
                    <a:pt x="22" y="311"/>
                  </a:cubicBezTo>
                  <a:cubicBezTo>
                    <a:pt x="22" y="309"/>
                    <a:pt x="22" y="307"/>
                    <a:pt x="22" y="305"/>
                  </a:cubicBezTo>
                  <a:cubicBezTo>
                    <a:pt x="22" y="305"/>
                    <a:pt x="22" y="302"/>
                    <a:pt x="24" y="302"/>
                  </a:cubicBezTo>
                  <a:cubicBezTo>
                    <a:pt x="25" y="302"/>
                    <a:pt x="25" y="302"/>
                    <a:pt x="25" y="301"/>
                  </a:cubicBezTo>
                  <a:cubicBezTo>
                    <a:pt x="26" y="300"/>
                    <a:pt x="26" y="299"/>
                    <a:pt x="28" y="298"/>
                  </a:cubicBezTo>
                  <a:cubicBezTo>
                    <a:pt x="30" y="298"/>
                    <a:pt x="30" y="298"/>
                    <a:pt x="31" y="298"/>
                  </a:cubicBezTo>
                  <a:cubicBezTo>
                    <a:pt x="32" y="299"/>
                    <a:pt x="31" y="300"/>
                    <a:pt x="31" y="301"/>
                  </a:cubicBezTo>
                  <a:cubicBezTo>
                    <a:pt x="31" y="302"/>
                    <a:pt x="32" y="302"/>
                    <a:pt x="32" y="302"/>
                  </a:cubicBezTo>
                  <a:cubicBezTo>
                    <a:pt x="34" y="303"/>
                    <a:pt x="35" y="304"/>
                    <a:pt x="35" y="305"/>
                  </a:cubicBezTo>
                  <a:cubicBezTo>
                    <a:pt x="35" y="306"/>
                    <a:pt x="35" y="308"/>
                    <a:pt x="33" y="309"/>
                  </a:cubicBezTo>
                  <a:cubicBezTo>
                    <a:pt x="32" y="310"/>
                    <a:pt x="32" y="311"/>
                    <a:pt x="32" y="313"/>
                  </a:cubicBezTo>
                  <a:cubicBezTo>
                    <a:pt x="33" y="315"/>
                    <a:pt x="33" y="317"/>
                    <a:pt x="32" y="318"/>
                  </a:cubicBezTo>
                  <a:cubicBezTo>
                    <a:pt x="31" y="319"/>
                    <a:pt x="31" y="319"/>
                    <a:pt x="31" y="319"/>
                  </a:cubicBezTo>
                  <a:cubicBezTo>
                    <a:pt x="30" y="322"/>
                    <a:pt x="28" y="324"/>
                    <a:pt x="29" y="326"/>
                  </a:cubicBezTo>
                  <a:cubicBezTo>
                    <a:pt x="30" y="328"/>
                    <a:pt x="30" y="330"/>
                    <a:pt x="29" y="331"/>
                  </a:cubicBezTo>
                  <a:cubicBezTo>
                    <a:pt x="28" y="331"/>
                    <a:pt x="28" y="332"/>
                    <a:pt x="27" y="334"/>
                  </a:cubicBezTo>
                  <a:cubicBezTo>
                    <a:pt x="27" y="336"/>
                    <a:pt x="28" y="337"/>
                    <a:pt x="28" y="337"/>
                  </a:cubicBezTo>
                  <a:cubicBezTo>
                    <a:pt x="29" y="338"/>
                    <a:pt x="29" y="339"/>
                    <a:pt x="27" y="340"/>
                  </a:cubicBezTo>
                  <a:cubicBezTo>
                    <a:pt x="28" y="340"/>
                    <a:pt x="28" y="341"/>
                    <a:pt x="28" y="341"/>
                  </a:cubicBezTo>
                  <a:cubicBezTo>
                    <a:pt x="28" y="342"/>
                    <a:pt x="29" y="343"/>
                    <a:pt x="28" y="344"/>
                  </a:cubicBezTo>
                  <a:cubicBezTo>
                    <a:pt x="28" y="345"/>
                    <a:pt x="28" y="345"/>
                    <a:pt x="27" y="345"/>
                  </a:cubicBezTo>
                  <a:cubicBezTo>
                    <a:pt x="27" y="345"/>
                    <a:pt x="27" y="345"/>
                    <a:pt x="26" y="345"/>
                  </a:cubicBezTo>
                  <a:cubicBezTo>
                    <a:pt x="26" y="346"/>
                    <a:pt x="27" y="349"/>
                    <a:pt x="28" y="350"/>
                  </a:cubicBezTo>
                  <a:cubicBezTo>
                    <a:pt x="28" y="351"/>
                    <a:pt x="29" y="352"/>
                    <a:pt x="28" y="353"/>
                  </a:cubicBezTo>
                  <a:cubicBezTo>
                    <a:pt x="28" y="354"/>
                    <a:pt x="27" y="354"/>
                    <a:pt x="25" y="354"/>
                  </a:cubicBezTo>
                  <a:cubicBezTo>
                    <a:pt x="24" y="354"/>
                    <a:pt x="23" y="354"/>
                    <a:pt x="22" y="355"/>
                  </a:cubicBezTo>
                  <a:cubicBezTo>
                    <a:pt x="22" y="355"/>
                    <a:pt x="22" y="356"/>
                    <a:pt x="23" y="357"/>
                  </a:cubicBezTo>
                  <a:cubicBezTo>
                    <a:pt x="23" y="359"/>
                    <a:pt x="24" y="360"/>
                    <a:pt x="23" y="362"/>
                  </a:cubicBezTo>
                  <a:cubicBezTo>
                    <a:pt x="23" y="363"/>
                    <a:pt x="22" y="364"/>
                    <a:pt x="21" y="364"/>
                  </a:cubicBezTo>
                  <a:cubicBezTo>
                    <a:pt x="19" y="364"/>
                    <a:pt x="17" y="362"/>
                    <a:pt x="15" y="360"/>
                  </a:cubicBezTo>
                  <a:cubicBezTo>
                    <a:pt x="15" y="360"/>
                    <a:pt x="15" y="360"/>
                    <a:pt x="15" y="359"/>
                  </a:cubicBezTo>
                  <a:cubicBezTo>
                    <a:pt x="14" y="359"/>
                    <a:pt x="14" y="358"/>
                    <a:pt x="14" y="358"/>
                  </a:cubicBezTo>
                  <a:cubicBezTo>
                    <a:pt x="14" y="357"/>
                    <a:pt x="15" y="356"/>
                    <a:pt x="16" y="354"/>
                  </a:cubicBezTo>
                  <a:cubicBezTo>
                    <a:pt x="16" y="354"/>
                    <a:pt x="15" y="354"/>
                    <a:pt x="15" y="354"/>
                  </a:cubicBezTo>
                  <a:cubicBezTo>
                    <a:pt x="14" y="354"/>
                    <a:pt x="14" y="354"/>
                    <a:pt x="14" y="354"/>
                  </a:cubicBezTo>
                  <a:cubicBezTo>
                    <a:pt x="13" y="354"/>
                    <a:pt x="13" y="354"/>
                    <a:pt x="13" y="354"/>
                  </a:cubicBezTo>
                  <a:cubicBezTo>
                    <a:pt x="13" y="354"/>
                    <a:pt x="13" y="354"/>
                    <a:pt x="13" y="355"/>
                  </a:cubicBezTo>
                  <a:cubicBezTo>
                    <a:pt x="13" y="357"/>
                    <a:pt x="11" y="358"/>
                    <a:pt x="9" y="359"/>
                  </a:cubicBezTo>
                  <a:cubicBezTo>
                    <a:pt x="8" y="359"/>
                    <a:pt x="7" y="359"/>
                    <a:pt x="6" y="360"/>
                  </a:cubicBezTo>
                  <a:cubicBezTo>
                    <a:pt x="6" y="361"/>
                    <a:pt x="6" y="361"/>
                    <a:pt x="7" y="362"/>
                  </a:cubicBezTo>
                  <a:cubicBezTo>
                    <a:pt x="7" y="363"/>
                    <a:pt x="8" y="364"/>
                    <a:pt x="8" y="365"/>
                  </a:cubicBezTo>
                  <a:cubicBezTo>
                    <a:pt x="7" y="365"/>
                    <a:pt x="7" y="366"/>
                    <a:pt x="6" y="366"/>
                  </a:cubicBezTo>
                  <a:cubicBezTo>
                    <a:pt x="4" y="367"/>
                    <a:pt x="0" y="370"/>
                    <a:pt x="0" y="372"/>
                  </a:cubicBezTo>
                  <a:cubicBezTo>
                    <a:pt x="0" y="372"/>
                    <a:pt x="0" y="372"/>
                    <a:pt x="0" y="373"/>
                  </a:cubicBezTo>
                  <a:cubicBezTo>
                    <a:pt x="0" y="373"/>
                    <a:pt x="1" y="373"/>
                    <a:pt x="1" y="372"/>
                  </a:cubicBezTo>
                  <a:cubicBezTo>
                    <a:pt x="1" y="370"/>
                    <a:pt x="2" y="369"/>
                    <a:pt x="4" y="369"/>
                  </a:cubicBezTo>
                  <a:cubicBezTo>
                    <a:pt x="6" y="369"/>
                    <a:pt x="7" y="370"/>
                    <a:pt x="8" y="372"/>
                  </a:cubicBezTo>
                  <a:cubicBezTo>
                    <a:pt x="8" y="373"/>
                    <a:pt x="8" y="373"/>
                    <a:pt x="9" y="373"/>
                  </a:cubicBezTo>
                  <a:cubicBezTo>
                    <a:pt x="9" y="373"/>
                    <a:pt x="9" y="372"/>
                    <a:pt x="10" y="372"/>
                  </a:cubicBezTo>
                  <a:cubicBezTo>
                    <a:pt x="11" y="372"/>
                    <a:pt x="12" y="372"/>
                    <a:pt x="14" y="372"/>
                  </a:cubicBezTo>
                  <a:cubicBezTo>
                    <a:pt x="16" y="372"/>
                    <a:pt x="17" y="375"/>
                    <a:pt x="17" y="377"/>
                  </a:cubicBezTo>
                  <a:cubicBezTo>
                    <a:pt x="17" y="378"/>
                    <a:pt x="16" y="380"/>
                    <a:pt x="15" y="380"/>
                  </a:cubicBezTo>
                  <a:cubicBezTo>
                    <a:pt x="14" y="380"/>
                    <a:pt x="14" y="380"/>
                    <a:pt x="14" y="380"/>
                  </a:cubicBezTo>
                  <a:cubicBezTo>
                    <a:pt x="14" y="380"/>
                    <a:pt x="14" y="380"/>
                    <a:pt x="14" y="380"/>
                  </a:cubicBezTo>
                  <a:cubicBezTo>
                    <a:pt x="14" y="380"/>
                    <a:pt x="14" y="380"/>
                    <a:pt x="13" y="380"/>
                  </a:cubicBezTo>
                  <a:cubicBezTo>
                    <a:pt x="12" y="381"/>
                    <a:pt x="12" y="383"/>
                    <a:pt x="12" y="385"/>
                  </a:cubicBezTo>
                  <a:cubicBezTo>
                    <a:pt x="12" y="386"/>
                    <a:pt x="12" y="386"/>
                    <a:pt x="13" y="386"/>
                  </a:cubicBezTo>
                  <a:cubicBezTo>
                    <a:pt x="14" y="386"/>
                    <a:pt x="16" y="386"/>
                    <a:pt x="17" y="386"/>
                  </a:cubicBezTo>
                  <a:cubicBezTo>
                    <a:pt x="19" y="386"/>
                    <a:pt x="21" y="385"/>
                    <a:pt x="22" y="386"/>
                  </a:cubicBezTo>
                  <a:cubicBezTo>
                    <a:pt x="24" y="386"/>
                    <a:pt x="25" y="389"/>
                    <a:pt x="24" y="390"/>
                  </a:cubicBezTo>
                  <a:cubicBezTo>
                    <a:pt x="24" y="392"/>
                    <a:pt x="23" y="392"/>
                    <a:pt x="22" y="392"/>
                  </a:cubicBezTo>
                  <a:cubicBezTo>
                    <a:pt x="22" y="392"/>
                    <a:pt x="22" y="392"/>
                    <a:pt x="21" y="392"/>
                  </a:cubicBezTo>
                  <a:cubicBezTo>
                    <a:pt x="19" y="390"/>
                    <a:pt x="16" y="388"/>
                    <a:pt x="15" y="390"/>
                  </a:cubicBezTo>
                  <a:cubicBezTo>
                    <a:pt x="14" y="391"/>
                    <a:pt x="13" y="392"/>
                    <a:pt x="11" y="392"/>
                  </a:cubicBezTo>
                  <a:cubicBezTo>
                    <a:pt x="10" y="392"/>
                    <a:pt x="9" y="392"/>
                    <a:pt x="8" y="391"/>
                  </a:cubicBezTo>
                  <a:cubicBezTo>
                    <a:pt x="7" y="391"/>
                    <a:pt x="7" y="391"/>
                    <a:pt x="7" y="391"/>
                  </a:cubicBezTo>
                  <a:cubicBezTo>
                    <a:pt x="7" y="391"/>
                    <a:pt x="7" y="391"/>
                    <a:pt x="7" y="391"/>
                  </a:cubicBezTo>
                  <a:cubicBezTo>
                    <a:pt x="5" y="391"/>
                    <a:pt x="1" y="393"/>
                    <a:pt x="0" y="395"/>
                  </a:cubicBezTo>
                  <a:cubicBezTo>
                    <a:pt x="0" y="395"/>
                    <a:pt x="0" y="395"/>
                    <a:pt x="1" y="395"/>
                  </a:cubicBezTo>
                  <a:cubicBezTo>
                    <a:pt x="2" y="396"/>
                    <a:pt x="3" y="398"/>
                    <a:pt x="3" y="399"/>
                  </a:cubicBezTo>
                  <a:cubicBezTo>
                    <a:pt x="4" y="399"/>
                    <a:pt x="4" y="400"/>
                    <a:pt x="4" y="400"/>
                  </a:cubicBezTo>
                  <a:cubicBezTo>
                    <a:pt x="6" y="400"/>
                    <a:pt x="8" y="399"/>
                    <a:pt x="9" y="397"/>
                  </a:cubicBezTo>
                  <a:cubicBezTo>
                    <a:pt x="10" y="396"/>
                    <a:pt x="11" y="394"/>
                    <a:pt x="13" y="394"/>
                  </a:cubicBezTo>
                  <a:cubicBezTo>
                    <a:pt x="14" y="394"/>
                    <a:pt x="15" y="395"/>
                    <a:pt x="15" y="398"/>
                  </a:cubicBezTo>
                  <a:cubicBezTo>
                    <a:pt x="16" y="402"/>
                    <a:pt x="13" y="402"/>
                    <a:pt x="12" y="402"/>
                  </a:cubicBezTo>
                  <a:cubicBezTo>
                    <a:pt x="10" y="403"/>
                    <a:pt x="10" y="403"/>
                    <a:pt x="10" y="403"/>
                  </a:cubicBezTo>
                  <a:cubicBezTo>
                    <a:pt x="9" y="406"/>
                    <a:pt x="7" y="408"/>
                    <a:pt x="3" y="410"/>
                  </a:cubicBezTo>
                  <a:cubicBezTo>
                    <a:pt x="3" y="411"/>
                    <a:pt x="2" y="412"/>
                    <a:pt x="3" y="412"/>
                  </a:cubicBezTo>
                  <a:cubicBezTo>
                    <a:pt x="3" y="413"/>
                    <a:pt x="4" y="414"/>
                    <a:pt x="5" y="413"/>
                  </a:cubicBezTo>
                  <a:cubicBezTo>
                    <a:pt x="6" y="413"/>
                    <a:pt x="6" y="413"/>
                    <a:pt x="7" y="414"/>
                  </a:cubicBezTo>
                  <a:cubicBezTo>
                    <a:pt x="7" y="414"/>
                    <a:pt x="7" y="415"/>
                    <a:pt x="7" y="415"/>
                  </a:cubicBezTo>
                  <a:cubicBezTo>
                    <a:pt x="7" y="416"/>
                    <a:pt x="7" y="417"/>
                    <a:pt x="8" y="417"/>
                  </a:cubicBezTo>
                  <a:cubicBezTo>
                    <a:pt x="9" y="417"/>
                    <a:pt x="10" y="417"/>
                    <a:pt x="10" y="416"/>
                  </a:cubicBezTo>
                  <a:cubicBezTo>
                    <a:pt x="11" y="416"/>
                    <a:pt x="11" y="415"/>
                    <a:pt x="11" y="414"/>
                  </a:cubicBezTo>
                  <a:cubicBezTo>
                    <a:pt x="10" y="412"/>
                    <a:pt x="11" y="410"/>
                    <a:pt x="12" y="408"/>
                  </a:cubicBezTo>
                  <a:cubicBezTo>
                    <a:pt x="13" y="406"/>
                    <a:pt x="15" y="406"/>
                    <a:pt x="17" y="407"/>
                  </a:cubicBezTo>
                  <a:cubicBezTo>
                    <a:pt x="19" y="410"/>
                    <a:pt x="18" y="412"/>
                    <a:pt x="17" y="414"/>
                  </a:cubicBezTo>
                  <a:cubicBezTo>
                    <a:pt x="16" y="415"/>
                    <a:pt x="16" y="415"/>
                    <a:pt x="16" y="416"/>
                  </a:cubicBezTo>
                  <a:cubicBezTo>
                    <a:pt x="16" y="417"/>
                    <a:pt x="15" y="419"/>
                    <a:pt x="15" y="420"/>
                  </a:cubicBezTo>
                  <a:cubicBezTo>
                    <a:pt x="14" y="422"/>
                    <a:pt x="14" y="423"/>
                    <a:pt x="14" y="425"/>
                  </a:cubicBezTo>
                  <a:cubicBezTo>
                    <a:pt x="14" y="427"/>
                    <a:pt x="13" y="427"/>
                    <a:pt x="12" y="428"/>
                  </a:cubicBezTo>
                  <a:cubicBezTo>
                    <a:pt x="11" y="428"/>
                    <a:pt x="11" y="428"/>
                    <a:pt x="11" y="429"/>
                  </a:cubicBezTo>
                  <a:cubicBezTo>
                    <a:pt x="11" y="431"/>
                    <a:pt x="9" y="431"/>
                    <a:pt x="8" y="432"/>
                  </a:cubicBezTo>
                  <a:cubicBezTo>
                    <a:pt x="9" y="433"/>
                    <a:pt x="8" y="435"/>
                    <a:pt x="7" y="436"/>
                  </a:cubicBezTo>
                  <a:cubicBezTo>
                    <a:pt x="7" y="437"/>
                    <a:pt x="6" y="438"/>
                    <a:pt x="7" y="438"/>
                  </a:cubicBezTo>
                  <a:cubicBezTo>
                    <a:pt x="7" y="438"/>
                    <a:pt x="8" y="438"/>
                    <a:pt x="8" y="437"/>
                  </a:cubicBezTo>
                  <a:cubicBezTo>
                    <a:pt x="9" y="437"/>
                    <a:pt x="10" y="436"/>
                    <a:pt x="11" y="436"/>
                  </a:cubicBezTo>
                  <a:cubicBezTo>
                    <a:pt x="12" y="436"/>
                    <a:pt x="12" y="436"/>
                    <a:pt x="12" y="436"/>
                  </a:cubicBezTo>
                  <a:cubicBezTo>
                    <a:pt x="13" y="436"/>
                    <a:pt x="14" y="436"/>
                    <a:pt x="14" y="437"/>
                  </a:cubicBezTo>
                  <a:cubicBezTo>
                    <a:pt x="14" y="437"/>
                    <a:pt x="15" y="437"/>
                    <a:pt x="15" y="437"/>
                  </a:cubicBezTo>
                  <a:cubicBezTo>
                    <a:pt x="15" y="437"/>
                    <a:pt x="16" y="437"/>
                    <a:pt x="17" y="436"/>
                  </a:cubicBezTo>
                  <a:cubicBezTo>
                    <a:pt x="18" y="436"/>
                    <a:pt x="19" y="436"/>
                    <a:pt x="19" y="436"/>
                  </a:cubicBezTo>
                  <a:cubicBezTo>
                    <a:pt x="21" y="436"/>
                    <a:pt x="22" y="437"/>
                    <a:pt x="23" y="439"/>
                  </a:cubicBezTo>
                  <a:cubicBezTo>
                    <a:pt x="23" y="440"/>
                    <a:pt x="22" y="441"/>
                    <a:pt x="20" y="442"/>
                  </a:cubicBezTo>
                  <a:cubicBezTo>
                    <a:pt x="18" y="442"/>
                    <a:pt x="16" y="444"/>
                    <a:pt x="16" y="445"/>
                  </a:cubicBezTo>
                  <a:cubicBezTo>
                    <a:pt x="16" y="445"/>
                    <a:pt x="16" y="445"/>
                    <a:pt x="17" y="445"/>
                  </a:cubicBezTo>
                  <a:cubicBezTo>
                    <a:pt x="18" y="445"/>
                    <a:pt x="19" y="444"/>
                    <a:pt x="19" y="444"/>
                  </a:cubicBezTo>
                  <a:cubicBezTo>
                    <a:pt x="21" y="444"/>
                    <a:pt x="22" y="445"/>
                    <a:pt x="22" y="447"/>
                  </a:cubicBezTo>
                  <a:cubicBezTo>
                    <a:pt x="23" y="448"/>
                    <a:pt x="23" y="448"/>
                    <a:pt x="23" y="448"/>
                  </a:cubicBezTo>
                  <a:cubicBezTo>
                    <a:pt x="24" y="448"/>
                    <a:pt x="24" y="447"/>
                    <a:pt x="24" y="446"/>
                  </a:cubicBezTo>
                  <a:cubicBezTo>
                    <a:pt x="24" y="444"/>
                    <a:pt x="25" y="443"/>
                    <a:pt x="27" y="443"/>
                  </a:cubicBezTo>
                  <a:cubicBezTo>
                    <a:pt x="29" y="443"/>
                    <a:pt x="33" y="445"/>
                    <a:pt x="33" y="448"/>
                  </a:cubicBezTo>
                  <a:cubicBezTo>
                    <a:pt x="34" y="449"/>
                    <a:pt x="34" y="450"/>
                    <a:pt x="33" y="450"/>
                  </a:cubicBezTo>
                  <a:cubicBezTo>
                    <a:pt x="31" y="453"/>
                    <a:pt x="26" y="454"/>
                    <a:pt x="22" y="453"/>
                  </a:cubicBezTo>
                  <a:cubicBezTo>
                    <a:pt x="21" y="453"/>
                    <a:pt x="20" y="453"/>
                    <a:pt x="19" y="454"/>
                  </a:cubicBezTo>
                  <a:cubicBezTo>
                    <a:pt x="19" y="455"/>
                    <a:pt x="19" y="457"/>
                    <a:pt x="20" y="458"/>
                  </a:cubicBezTo>
                  <a:cubicBezTo>
                    <a:pt x="21" y="459"/>
                    <a:pt x="21" y="459"/>
                    <a:pt x="22" y="459"/>
                  </a:cubicBezTo>
                  <a:cubicBezTo>
                    <a:pt x="23" y="459"/>
                    <a:pt x="25" y="457"/>
                    <a:pt x="26" y="456"/>
                  </a:cubicBezTo>
                  <a:cubicBezTo>
                    <a:pt x="27" y="455"/>
                    <a:pt x="27" y="455"/>
                    <a:pt x="27" y="455"/>
                  </a:cubicBezTo>
                  <a:cubicBezTo>
                    <a:pt x="29" y="454"/>
                    <a:pt x="33" y="453"/>
                    <a:pt x="35" y="453"/>
                  </a:cubicBezTo>
                  <a:cubicBezTo>
                    <a:pt x="36" y="453"/>
                    <a:pt x="45" y="453"/>
                    <a:pt x="46" y="457"/>
                  </a:cubicBezTo>
                  <a:cubicBezTo>
                    <a:pt x="46" y="458"/>
                    <a:pt x="46" y="458"/>
                    <a:pt x="46" y="459"/>
                  </a:cubicBezTo>
                  <a:cubicBezTo>
                    <a:pt x="45" y="460"/>
                    <a:pt x="44" y="460"/>
                    <a:pt x="42" y="460"/>
                  </a:cubicBezTo>
                  <a:cubicBezTo>
                    <a:pt x="42" y="460"/>
                    <a:pt x="42" y="460"/>
                    <a:pt x="42" y="460"/>
                  </a:cubicBezTo>
                  <a:cubicBezTo>
                    <a:pt x="42" y="460"/>
                    <a:pt x="42" y="460"/>
                    <a:pt x="41" y="460"/>
                  </a:cubicBezTo>
                  <a:cubicBezTo>
                    <a:pt x="41" y="460"/>
                    <a:pt x="40" y="460"/>
                    <a:pt x="40" y="460"/>
                  </a:cubicBezTo>
                  <a:cubicBezTo>
                    <a:pt x="39" y="460"/>
                    <a:pt x="39" y="460"/>
                    <a:pt x="39" y="460"/>
                  </a:cubicBezTo>
                  <a:cubicBezTo>
                    <a:pt x="38" y="461"/>
                    <a:pt x="35" y="463"/>
                    <a:pt x="33" y="463"/>
                  </a:cubicBezTo>
                  <a:cubicBezTo>
                    <a:pt x="31" y="463"/>
                    <a:pt x="30" y="462"/>
                    <a:pt x="30" y="461"/>
                  </a:cubicBezTo>
                  <a:cubicBezTo>
                    <a:pt x="30" y="461"/>
                    <a:pt x="30" y="461"/>
                    <a:pt x="30" y="461"/>
                  </a:cubicBezTo>
                  <a:cubicBezTo>
                    <a:pt x="28" y="461"/>
                    <a:pt x="26" y="463"/>
                    <a:pt x="25" y="465"/>
                  </a:cubicBezTo>
                  <a:cubicBezTo>
                    <a:pt x="25" y="466"/>
                    <a:pt x="25" y="467"/>
                    <a:pt x="24" y="468"/>
                  </a:cubicBezTo>
                  <a:cubicBezTo>
                    <a:pt x="24" y="468"/>
                    <a:pt x="25" y="468"/>
                    <a:pt x="25" y="468"/>
                  </a:cubicBezTo>
                  <a:cubicBezTo>
                    <a:pt x="26" y="469"/>
                    <a:pt x="27" y="468"/>
                    <a:pt x="28" y="467"/>
                  </a:cubicBezTo>
                  <a:cubicBezTo>
                    <a:pt x="29" y="465"/>
                    <a:pt x="31" y="464"/>
                    <a:pt x="35" y="464"/>
                  </a:cubicBezTo>
                  <a:cubicBezTo>
                    <a:pt x="38" y="464"/>
                    <a:pt x="41" y="463"/>
                    <a:pt x="43" y="462"/>
                  </a:cubicBezTo>
                  <a:cubicBezTo>
                    <a:pt x="44" y="461"/>
                    <a:pt x="45" y="460"/>
                    <a:pt x="46" y="460"/>
                  </a:cubicBezTo>
                  <a:cubicBezTo>
                    <a:pt x="47" y="460"/>
                    <a:pt x="48" y="461"/>
                    <a:pt x="49" y="462"/>
                  </a:cubicBezTo>
                  <a:cubicBezTo>
                    <a:pt x="49" y="463"/>
                    <a:pt x="49" y="465"/>
                    <a:pt x="48" y="466"/>
                  </a:cubicBezTo>
                  <a:cubicBezTo>
                    <a:pt x="47" y="468"/>
                    <a:pt x="45" y="469"/>
                    <a:pt x="42" y="469"/>
                  </a:cubicBezTo>
                  <a:cubicBezTo>
                    <a:pt x="41" y="469"/>
                    <a:pt x="39" y="469"/>
                    <a:pt x="39" y="468"/>
                  </a:cubicBezTo>
                  <a:cubicBezTo>
                    <a:pt x="38" y="467"/>
                    <a:pt x="37" y="467"/>
                    <a:pt x="36" y="468"/>
                  </a:cubicBezTo>
                  <a:cubicBezTo>
                    <a:pt x="35" y="469"/>
                    <a:pt x="34" y="471"/>
                    <a:pt x="34" y="473"/>
                  </a:cubicBezTo>
                  <a:cubicBezTo>
                    <a:pt x="35" y="473"/>
                    <a:pt x="34" y="474"/>
                    <a:pt x="34" y="474"/>
                  </a:cubicBezTo>
                  <a:cubicBezTo>
                    <a:pt x="33" y="476"/>
                    <a:pt x="30" y="475"/>
                    <a:pt x="26" y="473"/>
                  </a:cubicBezTo>
                  <a:cubicBezTo>
                    <a:pt x="24" y="473"/>
                    <a:pt x="23" y="472"/>
                    <a:pt x="21" y="472"/>
                  </a:cubicBezTo>
                  <a:cubicBezTo>
                    <a:pt x="21" y="472"/>
                    <a:pt x="20" y="472"/>
                    <a:pt x="20" y="472"/>
                  </a:cubicBezTo>
                  <a:cubicBezTo>
                    <a:pt x="20" y="473"/>
                    <a:pt x="21" y="475"/>
                    <a:pt x="23" y="478"/>
                  </a:cubicBezTo>
                  <a:cubicBezTo>
                    <a:pt x="25" y="480"/>
                    <a:pt x="26" y="479"/>
                    <a:pt x="27" y="479"/>
                  </a:cubicBezTo>
                  <a:cubicBezTo>
                    <a:pt x="28" y="479"/>
                    <a:pt x="29" y="479"/>
                    <a:pt x="29" y="479"/>
                  </a:cubicBezTo>
                  <a:cubicBezTo>
                    <a:pt x="31" y="479"/>
                    <a:pt x="32" y="479"/>
                    <a:pt x="33" y="480"/>
                  </a:cubicBezTo>
                  <a:cubicBezTo>
                    <a:pt x="35" y="481"/>
                    <a:pt x="36" y="482"/>
                    <a:pt x="36" y="483"/>
                  </a:cubicBezTo>
                  <a:cubicBezTo>
                    <a:pt x="37" y="483"/>
                    <a:pt x="37" y="484"/>
                    <a:pt x="38" y="484"/>
                  </a:cubicBezTo>
                  <a:cubicBezTo>
                    <a:pt x="38" y="484"/>
                    <a:pt x="38" y="484"/>
                    <a:pt x="39" y="483"/>
                  </a:cubicBezTo>
                  <a:cubicBezTo>
                    <a:pt x="40" y="483"/>
                    <a:pt x="40" y="482"/>
                    <a:pt x="40" y="482"/>
                  </a:cubicBezTo>
                  <a:cubicBezTo>
                    <a:pt x="40" y="482"/>
                    <a:pt x="39" y="482"/>
                    <a:pt x="39" y="482"/>
                  </a:cubicBezTo>
                  <a:cubicBezTo>
                    <a:pt x="38" y="482"/>
                    <a:pt x="38" y="481"/>
                    <a:pt x="37" y="481"/>
                  </a:cubicBezTo>
                  <a:cubicBezTo>
                    <a:pt x="36" y="480"/>
                    <a:pt x="36" y="479"/>
                    <a:pt x="36" y="478"/>
                  </a:cubicBezTo>
                  <a:cubicBezTo>
                    <a:pt x="37" y="475"/>
                    <a:pt x="40" y="474"/>
                    <a:pt x="43" y="476"/>
                  </a:cubicBezTo>
                  <a:cubicBezTo>
                    <a:pt x="45" y="477"/>
                    <a:pt x="48" y="476"/>
                    <a:pt x="49" y="474"/>
                  </a:cubicBezTo>
                  <a:cubicBezTo>
                    <a:pt x="50" y="473"/>
                    <a:pt x="51" y="471"/>
                    <a:pt x="50" y="469"/>
                  </a:cubicBezTo>
                  <a:cubicBezTo>
                    <a:pt x="48" y="462"/>
                    <a:pt x="57" y="459"/>
                    <a:pt x="61" y="457"/>
                  </a:cubicBezTo>
                  <a:cubicBezTo>
                    <a:pt x="62" y="457"/>
                    <a:pt x="62" y="457"/>
                    <a:pt x="63" y="457"/>
                  </a:cubicBezTo>
                  <a:cubicBezTo>
                    <a:pt x="65" y="457"/>
                    <a:pt x="65" y="458"/>
                    <a:pt x="65" y="458"/>
                  </a:cubicBezTo>
                  <a:cubicBezTo>
                    <a:pt x="66" y="460"/>
                    <a:pt x="63" y="463"/>
                    <a:pt x="60" y="465"/>
                  </a:cubicBezTo>
                  <a:cubicBezTo>
                    <a:pt x="59" y="465"/>
                    <a:pt x="57" y="466"/>
                    <a:pt x="57" y="467"/>
                  </a:cubicBezTo>
                  <a:cubicBezTo>
                    <a:pt x="57" y="467"/>
                    <a:pt x="57" y="468"/>
                    <a:pt x="58" y="469"/>
                  </a:cubicBezTo>
                  <a:cubicBezTo>
                    <a:pt x="60" y="471"/>
                    <a:pt x="61" y="470"/>
                    <a:pt x="63" y="470"/>
                  </a:cubicBezTo>
                  <a:cubicBezTo>
                    <a:pt x="65" y="469"/>
                    <a:pt x="67" y="468"/>
                    <a:pt x="69" y="470"/>
                  </a:cubicBezTo>
                  <a:cubicBezTo>
                    <a:pt x="69" y="471"/>
                    <a:pt x="70" y="471"/>
                    <a:pt x="70" y="472"/>
                  </a:cubicBezTo>
                  <a:cubicBezTo>
                    <a:pt x="69" y="473"/>
                    <a:pt x="68" y="474"/>
                    <a:pt x="66" y="474"/>
                  </a:cubicBezTo>
                  <a:cubicBezTo>
                    <a:pt x="65" y="475"/>
                    <a:pt x="63" y="475"/>
                    <a:pt x="63" y="476"/>
                  </a:cubicBezTo>
                  <a:cubicBezTo>
                    <a:pt x="62" y="477"/>
                    <a:pt x="63" y="478"/>
                    <a:pt x="64" y="479"/>
                  </a:cubicBezTo>
                  <a:cubicBezTo>
                    <a:pt x="64" y="480"/>
                    <a:pt x="65" y="481"/>
                    <a:pt x="65" y="482"/>
                  </a:cubicBezTo>
                  <a:cubicBezTo>
                    <a:pt x="64" y="483"/>
                    <a:pt x="64" y="484"/>
                    <a:pt x="63" y="485"/>
                  </a:cubicBezTo>
                  <a:cubicBezTo>
                    <a:pt x="62" y="485"/>
                    <a:pt x="62" y="485"/>
                    <a:pt x="61" y="485"/>
                  </a:cubicBezTo>
                  <a:cubicBezTo>
                    <a:pt x="59" y="485"/>
                    <a:pt x="58" y="482"/>
                    <a:pt x="58" y="479"/>
                  </a:cubicBezTo>
                  <a:cubicBezTo>
                    <a:pt x="58" y="478"/>
                    <a:pt x="58" y="475"/>
                    <a:pt x="57" y="475"/>
                  </a:cubicBezTo>
                  <a:cubicBezTo>
                    <a:pt x="56" y="475"/>
                    <a:pt x="56" y="475"/>
                    <a:pt x="55" y="476"/>
                  </a:cubicBezTo>
                  <a:cubicBezTo>
                    <a:pt x="55" y="476"/>
                    <a:pt x="55" y="477"/>
                    <a:pt x="56" y="481"/>
                  </a:cubicBezTo>
                  <a:cubicBezTo>
                    <a:pt x="57" y="483"/>
                    <a:pt x="57" y="484"/>
                    <a:pt x="57" y="484"/>
                  </a:cubicBezTo>
                  <a:cubicBezTo>
                    <a:pt x="56" y="485"/>
                    <a:pt x="56" y="485"/>
                    <a:pt x="55" y="485"/>
                  </a:cubicBezTo>
                  <a:cubicBezTo>
                    <a:pt x="54" y="485"/>
                    <a:pt x="50" y="481"/>
                    <a:pt x="49" y="480"/>
                  </a:cubicBezTo>
                  <a:cubicBezTo>
                    <a:pt x="48" y="479"/>
                    <a:pt x="47" y="479"/>
                    <a:pt x="47" y="480"/>
                  </a:cubicBezTo>
                  <a:cubicBezTo>
                    <a:pt x="47" y="481"/>
                    <a:pt x="46" y="482"/>
                    <a:pt x="47" y="483"/>
                  </a:cubicBezTo>
                  <a:cubicBezTo>
                    <a:pt x="48" y="483"/>
                    <a:pt x="49" y="484"/>
                    <a:pt x="48" y="485"/>
                  </a:cubicBezTo>
                  <a:cubicBezTo>
                    <a:pt x="48" y="486"/>
                    <a:pt x="47" y="486"/>
                    <a:pt x="46" y="486"/>
                  </a:cubicBezTo>
                  <a:cubicBezTo>
                    <a:pt x="43" y="486"/>
                    <a:pt x="42" y="487"/>
                    <a:pt x="42" y="488"/>
                  </a:cubicBezTo>
                  <a:cubicBezTo>
                    <a:pt x="42" y="489"/>
                    <a:pt x="42" y="489"/>
                    <a:pt x="43" y="489"/>
                  </a:cubicBezTo>
                  <a:cubicBezTo>
                    <a:pt x="43" y="489"/>
                    <a:pt x="44" y="489"/>
                    <a:pt x="44" y="489"/>
                  </a:cubicBezTo>
                  <a:cubicBezTo>
                    <a:pt x="46" y="489"/>
                    <a:pt x="48" y="488"/>
                    <a:pt x="49" y="489"/>
                  </a:cubicBezTo>
                  <a:cubicBezTo>
                    <a:pt x="53" y="490"/>
                    <a:pt x="53" y="492"/>
                    <a:pt x="54" y="495"/>
                  </a:cubicBezTo>
                  <a:cubicBezTo>
                    <a:pt x="54" y="497"/>
                    <a:pt x="54" y="498"/>
                    <a:pt x="56" y="499"/>
                  </a:cubicBezTo>
                  <a:cubicBezTo>
                    <a:pt x="56" y="499"/>
                    <a:pt x="56" y="499"/>
                    <a:pt x="56" y="499"/>
                  </a:cubicBezTo>
                  <a:cubicBezTo>
                    <a:pt x="56" y="499"/>
                    <a:pt x="56" y="497"/>
                    <a:pt x="56" y="497"/>
                  </a:cubicBezTo>
                  <a:cubicBezTo>
                    <a:pt x="56" y="494"/>
                    <a:pt x="56" y="491"/>
                    <a:pt x="59" y="490"/>
                  </a:cubicBezTo>
                  <a:cubicBezTo>
                    <a:pt x="59" y="490"/>
                    <a:pt x="59" y="490"/>
                    <a:pt x="59" y="490"/>
                  </a:cubicBezTo>
                  <a:cubicBezTo>
                    <a:pt x="61" y="490"/>
                    <a:pt x="62" y="492"/>
                    <a:pt x="62" y="494"/>
                  </a:cubicBezTo>
                  <a:cubicBezTo>
                    <a:pt x="63" y="496"/>
                    <a:pt x="63" y="499"/>
                    <a:pt x="67" y="501"/>
                  </a:cubicBezTo>
                  <a:cubicBezTo>
                    <a:pt x="68" y="501"/>
                    <a:pt x="69" y="501"/>
                    <a:pt x="69" y="501"/>
                  </a:cubicBezTo>
                  <a:cubicBezTo>
                    <a:pt x="69" y="500"/>
                    <a:pt x="68" y="498"/>
                    <a:pt x="70" y="497"/>
                  </a:cubicBezTo>
                  <a:cubicBezTo>
                    <a:pt x="71" y="496"/>
                    <a:pt x="72" y="496"/>
                    <a:pt x="72" y="496"/>
                  </a:cubicBezTo>
                  <a:cubicBezTo>
                    <a:pt x="74" y="496"/>
                    <a:pt x="76" y="499"/>
                    <a:pt x="79" y="5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5" name="Freeform 159"/>
            <p:cNvSpPr>
              <a:spLocks/>
            </p:cNvSpPr>
            <p:nvPr/>
          </p:nvSpPr>
          <p:spPr bwMode="auto">
            <a:xfrm>
              <a:off x="7032626" y="11830050"/>
              <a:ext cx="31750" cy="36513"/>
            </a:xfrm>
            <a:custGeom>
              <a:avLst/>
              <a:gdLst>
                <a:gd name="T0" fmla="*/ 5 w 6"/>
                <a:gd name="T1" fmla="*/ 6 h 7"/>
                <a:gd name="T2" fmla="*/ 5 w 6"/>
                <a:gd name="T3" fmla="*/ 3 h 7"/>
                <a:gd name="T4" fmla="*/ 1 w 6"/>
                <a:gd name="T5" fmla="*/ 0 h 7"/>
                <a:gd name="T6" fmla="*/ 1 w 6"/>
                <a:gd name="T7" fmla="*/ 0 h 7"/>
                <a:gd name="T8" fmla="*/ 0 w 6"/>
                <a:gd name="T9" fmla="*/ 0 h 7"/>
                <a:gd name="T10" fmla="*/ 2 w 6"/>
                <a:gd name="T11" fmla="*/ 3 h 7"/>
                <a:gd name="T12" fmla="*/ 5 w 6"/>
                <a:gd name="T13" fmla="*/ 7 h 7"/>
                <a:gd name="T14" fmla="*/ 5 w 6"/>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5" y="6"/>
                  </a:moveTo>
                  <a:cubicBezTo>
                    <a:pt x="6" y="6"/>
                    <a:pt x="6" y="4"/>
                    <a:pt x="5" y="3"/>
                  </a:cubicBezTo>
                  <a:cubicBezTo>
                    <a:pt x="4" y="1"/>
                    <a:pt x="3" y="0"/>
                    <a:pt x="1" y="0"/>
                  </a:cubicBezTo>
                  <a:cubicBezTo>
                    <a:pt x="1" y="0"/>
                    <a:pt x="1" y="0"/>
                    <a:pt x="1" y="0"/>
                  </a:cubicBezTo>
                  <a:cubicBezTo>
                    <a:pt x="0" y="0"/>
                    <a:pt x="0" y="0"/>
                    <a:pt x="0" y="0"/>
                  </a:cubicBezTo>
                  <a:cubicBezTo>
                    <a:pt x="0" y="0"/>
                    <a:pt x="1" y="2"/>
                    <a:pt x="2" y="3"/>
                  </a:cubicBezTo>
                  <a:cubicBezTo>
                    <a:pt x="3" y="4"/>
                    <a:pt x="5" y="6"/>
                    <a:pt x="5" y="7"/>
                  </a:cubicBezTo>
                  <a:cubicBezTo>
                    <a:pt x="5" y="7"/>
                    <a:pt x="5" y="7"/>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6" name="Freeform 160"/>
            <p:cNvSpPr>
              <a:spLocks/>
            </p:cNvSpPr>
            <p:nvPr/>
          </p:nvSpPr>
          <p:spPr bwMode="auto">
            <a:xfrm>
              <a:off x="6256338" y="8069263"/>
              <a:ext cx="238125" cy="246063"/>
            </a:xfrm>
            <a:custGeom>
              <a:avLst/>
              <a:gdLst>
                <a:gd name="T0" fmla="*/ 1 w 45"/>
                <a:gd name="T1" fmla="*/ 27 h 47"/>
                <a:gd name="T2" fmla="*/ 8 w 45"/>
                <a:gd name="T3" fmla="*/ 33 h 47"/>
                <a:gd name="T4" fmla="*/ 15 w 45"/>
                <a:gd name="T5" fmla="*/ 40 h 47"/>
                <a:gd name="T6" fmla="*/ 19 w 45"/>
                <a:gd name="T7" fmla="*/ 44 h 47"/>
                <a:gd name="T8" fmla="*/ 21 w 45"/>
                <a:gd name="T9" fmla="*/ 44 h 47"/>
                <a:gd name="T10" fmla="*/ 25 w 45"/>
                <a:gd name="T11" fmla="*/ 45 h 47"/>
                <a:gd name="T12" fmla="*/ 29 w 45"/>
                <a:gd name="T13" fmla="*/ 45 h 47"/>
                <a:gd name="T14" fmla="*/ 36 w 45"/>
                <a:gd name="T15" fmla="*/ 47 h 47"/>
                <a:gd name="T16" fmla="*/ 37 w 45"/>
                <a:gd name="T17" fmla="*/ 47 h 47"/>
                <a:gd name="T18" fmla="*/ 38 w 45"/>
                <a:gd name="T19" fmla="*/ 47 h 47"/>
                <a:gd name="T20" fmla="*/ 39 w 45"/>
                <a:gd name="T21" fmla="*/ 47 h 47"/>
                <a:gd name="T22" fmla="*/ 40 w 45"/>
                <a:gd name="T23" fmla="*/ 47 h 47"/>
                <a:gd name="T24" fmla="*/ 39 w 45"/>
                <a:gd name="T25" fmla="*/ 46 h 47"/>
                <a:gd name="T26" fmla="*/ 41 w 45"/>
                <a:gd name="T27" fmla="*/ 34 h 47"/>
                <a:gd name="T28" fmla="*/ 42 w 45"/>
                <a:gd name="T29" fmla="*/ 31 h 47"/>
                <a:gd name="T30" fmla="*/ 42 w 45"/>
                <a:gd name="T31" fmla="*/ 23 h 47"/>
                <a:gd name="T32" fmla="*/ 43 w 45"/>
                <a:gd name="T33" fmla="*/ 11 h 47"/>
                <a:gd name="T34" fmla="*/ 45 w 45"/>
                <a:gd name="T35" fmla="*/ 6 h 47"/>
                <a:gd name="T36" fmla="*/ 45 w 45"/>
                <a:gd name="T37" fmla="*/ 0 h 47"/>
                <a:gd name="T38" fmla="*/ 44 w 45"/>
                <a:gd name="T39" fmla="*/ 0 h 47"/>
                <a:gd name="T40" fmla="*/ 43 w 45"/>
                <a:gd name="T41" fmla="*/ 1 h 47"/>
                <a:gd name="T42" fmla="*/ 42 w 45"/>
                <a:gd name="T43" fmla="*/ 1 h 47"/>
                <a:gd name="T44" fmla="*/ 41 w 45"/>
                <a:gd name="T45" fmla="*/ 2 h 47"/>
                <a:gd name="T46" fmla="*/ 39 w 45"/>
                <a:gd name="T47" fmla="*/ 2 h 47"/>
                <a:gd name="T48" fmla="*/ 39 w 45"/>
                <a:gd name="T49" fmla="*/ 3 h 47"/>
                <a:gd name="T50" fmla="*/ 37 w 45"/>
                <a:gd name="T51" fmla="*/ 4 h 47"/>
                <a:gd name="T52" fmla="*/ 33 w 45"/>
                <a:gd name="T53" fmla="*/ 6 h 47"/>
                <a:gd name="T54" fmla="*/ 31 w 45"/>
                <a:gd name="T55" fmla="*/ 5 h 47"/>
                <a:gd name="T56" fmla="*/ 28 w 45"/>
                <a:gd name="T57" fmla="*/ 5 h 47"/>
                <a:gd name="T58" fmla="*/ 23 w 45"/>
                <a:gd name="T59" fmla="*/ 7 h 47"/>
                <a:gd name="T60" fmla="*/ 10 w 45"/>
                <a:gd name="T61" fmla="*/ 13 h 47"/>
                <a:gd name="T62" fmla="*/ 7 w 45"/>
                <a:gd name="T63" fmla="*/ 14 h 47"/>
                <a:gd name="T64" fmla="*/ 7 w 45"/>
                <a:gd name="T65" fmla="*/ 18 h 47"/>
                <a:gd name="T66" fmla="*/ 7 w 45"/>
                <a:gd name="T67" fmla="*/ 20 h 47"/>
                <a:gd name="T68" fmla="*/ 4 w 45"/>
                <a:gd name="T69" fmla="*/ 23 h 47"/>
                <a:gd name="T70" fmla="*/ 3 w 45"/>
                <a:gd name="T71" fmla="*/ 23 h 47"/>
                <a:gd name="T72" fmla="*/ 0 w 45"/>
                <a:gd name="T73" fmla="*/ 24 h 47"/>
                <a:gd name="T74" fmla="*/ 1 w 45"/>
                <a:gd name="T75"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7">
                  <a:moveTo>
                    <a:pt x="1" y="27"/>
                  </a:moveTo>
                  <a:cubicBezTo>
                    <a:pt x="3" y="28"/>
                    <a:pt x="6" y="31"/>
                    <a:pt x="8" y="33"/>
                  </a:cubicBezTo>
                  <a:cubicBezTo>
                    <a:pt x="10" y="36"/>
                    <a:pt x="13" y="39"/>
                    <a:pt x="15" y="40"/>
                  </a:cubicBezTo>
                  <a:cubicBezTo>
                    <a:pt x="17" y="41"/>
                    <a:pt x="18" y="43"/>
                    <a:pt x="19" y="44"/>
                  </a:cubicBezTo>
                  <a:cubicBezTo>
                    <a:pt x="20" y="44"/>
                    <a:pt x="21" y="44"/>
                    <a:pt x="21" y="44"/>
                  </a:cubicBezTo>
                  <a:cubicBezTo>
                    <a:pt x="23" y="44"/>
                    <a:pt x="24" y="44"/>
                    <a:pt x="25" y="45"/>
                  </a:cubicBezTo>
                  <a:cubicBezTo>
                    <a:pt x="26" y="45"/>
                    <a:pt x="28" y="45"/>
                    <a:pt x="29" y="45"/>
                  </a:cubicBezTo>
                  <a:cubicBezTo>
                    <a:pt x="32" y="46"/>
                    <a:pt x="35" y="46"/>
                    <a:pt x="36" y="47"/>
                  </a:cubicBezTo>
                  <a:cubicBezTo>
                    <a:pt x="37" y="47"/>
                    <a:pt x="37" y="47"/>
                    <a:pt x="37" y="47"/>
                  </a:cubicBezTo>
                  <a:cubicBezTo>
                    <a:pt x="38" y="47"/>
                    <a:pt x="38" y="47"/>
                    <a:pt x="38" y="47"/>
                  </a:cubicBezTo>
                  <a:cubicBezTo>
                    <a:pt x="38" y="47"/>
                    <a:pt x="39" y="47"/>
                    <a:pt x="39" y="47"/>
                  </a:cubicBezTo>
                  <a:cubicBezTo>
                    <a:pt x="39" y="47"/>
                    <a:pt x="39" y="47"/>
                    <a:pt x="40" y="47"/>
                  </a:cubicBezTo>
                  <a:cubicBezTo>
                    <a:pt x="39" y="47"/>
                    <a:pt x="39" y="47"/>
                    <a:pt x="39" y="46"/>
                  </a:cubicBezTo>
                  <a:cubicBezTo>
                    <a:pt x="37" y="43"/>
                    <a:pt x="39" y="39"/>
                    <a:pt x="41" y="34"/>
                  </a:cubicBezTo>
                  <a:cubicBezTo>
                    <a:pt x="41" y="33"/>
                    <a:pt x="41" y="32"/>
                    <a:pt x="42" y="31"/>
                  </a:cubicBezTo>
                  <a:cubicBezTo>
                    <a:pt x="42" y="29"/>
                    <a:pt x="42" y="26"/>
                    <a:pt x="42" y="23"/>
                  </a:cubicBezTo>
                  <a:cubicBezTo>
                    <a:pt x="42" y="18"/>
                    <a:pt x="41" y="13"/>
                    <a:pt x="43" y="11"/>
                  </a:cubicBezTo>
                  <a:cubicBezTo>
                    <a:pt x="45" y="10"/>
                    <a:pt x="45" y="9"/>
                    <a:pt x="45" y="6"/>
                  </a:cubicBezTo>
                  <a:cubicBezTo>
                    <a:pt x="45" y="5"/>
                    <a:pt x="45" y="3"/>
                    <a:pt x="45" y="0"/>
                  </a:cubicBezTo>
                  <a:cubicBezTo>
                    <a:pt x="45" y="0"/>
                    <a:pt x="45" y="0"/>
                    <a:pt x="44" y="0"/>
                  </a:cubicBezTo>
                  <a:cubicBezTo>
                    <a:pt x="44" y="1"/>
                    <a:pt x="44" y="1"/>
                    <a:pt x="43" y="1"/>
                  </a:cubicBezTo>
                  <a:cubicBezTo>
                    <a:pt x="43" y="1"/>
                    <a:pt x="42" y="1"/>
                    <a:pt x="42" y="1"/>
                  </a:cubicBezTo>
                  <a:cubicBezTo>
                    <a:pt x="42" y="1"/>
                    <a:pt x="41" y="1"/>
                    <a:pt x="41" y="2"/>
                  </a:cubicBezTo>
                  <a:cubicBezTo>
                    <a:pt x="40" y="2"/>
                    <a:pt x="40" y="2"/>
                    <a:pt x="39" y="2"/>
                  </a:cubicBezTo>
                  <a:cubicBezTo>
                    <a:pt x="39" y="2"/>
                    <a:pt x="39" y="3"/>
                    <a:pt x="39" y="3"/>
                  </a:cubicBezTo>
                  <a:cubicBezTo>
                    <a:pt x="38" y="3"/>
                    <a:pt x="37" y="3"/>
                    <a:pt x="37" y="4"/>
                  </a:cubicBezTo>
                  <a:cubicBezTo>
                    <a:pt x="35" y="5"/>
                    <a:pt x="34" y="5"/>
                    <a:pt x="33" y="6"/>
                  </a:cubicBezTo>
                  <a:cubicBezTo>
                    <a:pt x="33" y="6"/>
                    <a:pt x="32" y="6"/>
                    <a:pt x="31" y="5"/>
                  </a:cubicBezTo>
                  <a:cubicBezTo>
                    <a:pt x="30" y="5"/>
                    <a:pt x="29" y="5"/>
                    <a:pt x="28" y="5"/>
                  </a:cubicBezTo>
                  <a:cubicBezTo>
                    <a:pt x="24" y="5"/>
                    <a:pt x="24" y="6"/>
                    <a:pt x="23" y="7"/>
                  </a:cubicBezTo>
                  <a:cubicBezTo>
                    <a:pt x="22" y="12"/>
                    <a:pt x="17" y="13"/>
                    <a:pt x="10" y="13"/>
                  </a:cubicBezTo>
                  <a:cubicBezTo>
                    <a:pt x="9" y="13"/>
                    <a:pt x="8" y="14"/>
                    <a:pt x="7" y="14"/>
                  </a:cubicBezTo>
                  <a:cubicBezTo>
                    <a:pt x="7" y="15"/>
                    <a:pt x="7" y="17"/>
                    <a:pt x="7" y="18"/>
                  </a:cubicBezTo>
                  <a:cubicBezTo>
                    <a:pt x="8" y="18"/>
                    <a:pt x="8" y="19"/>
                    <a:pt x="7" y="20"/>
                  </a:cubicBezTo>
                  <a:cubicBezTo>
                    <a:pt x="7" y="21"/>
                    <a:pt x="5" y="23"/>
                    <a:pt x="4" y="23"/>
                  </a:cubicBezTo>
                  <a:cubicBezTo>
                    <a:pt x="3" y="23"/>
                    <a:pt x="3" y="23"/>
                    <a:pt x="3" y="23"/>
                  </a:cubicBezTo>
                  <a:cubicBezTo>
                    <a:pt x="0" y="24"/>
                    <a:pt x="0" y="24"/>
                    <a:pt x="0" y="24"/>
                  </a:cubicBezTo>
                  <a:cubicBezTo>
                    <a:pt x="0" y="25"/>
                    <a:pt x="0" y="26"/>
                    <a:pt x="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7" name="Freeform 161"/>
            <p:cNvSpPr>
              <a:spLocks/>
            </p:cNvSpPr>
            <p:nvPr/>
          </p:nvSpPr>
          <p:spPr bwMode="auto">
            <a:xfrm>
              <a:off x="5948363" y="7896225"/>
              <a:ext cx="233363" cy="236538"/>
            </a:xfrm>
            <a:custGeom>
              <a:avLst/>
              <a:gdLst>
                <a:gd name="T0" fmla="*/ 12 w 44"/>
                <a:gd name="T1" fmla="*/ 42 h 45"/>
                <a:gd name="T2" fmla="*/ 19 w 44"/>
                <a:gd name="T3" fmla="*/ 43 h 45"/>
                <a:gd name="T4" fmla="*/ 21 w 44"/>
                <a:gd name="T5" fmla="*/ 43 h 45"/>
                <a:gd name="T6" fmla="*/ 27 w 44"/>
                <a:gd name="T7" fmla="*/ 45 h 45"/>
                <a:gd name="T8" fmla="*/ 28 w 44"/>
                <a:gd name="T9" fmla="*/ 44 h 45"/>
                <a:gd name="T10" fmla="*/ 29 w 44"/>
                <a:gd name="T11" fmla="*/ 43 h 45"/>
                <a:gd name="T12" fmla="*/ 30 w 44"/>
                <a:gd name="T13" fmla="*/ 42 h 45"/>
                <a:gd name="T14" fmla="*/ 31 w 44"/>
                <a:gd name="T15" fmla="*/ 42 h 45"/>
                <a:gd name="T16" fmla="*/ 32 w 44"/>
                <a:gd name="T17" fmla="*/ 41 h 45"/>
                <a:gd name="T18" fmla="*/ 32 w 44"/>
                <a:gd name="T19" fmla="*/ 40 h 45"/>
                <a:gd name="T20" fmla="*/ 33 w 44"/>
                <a:gd name="T21" fmla="*/ 40 h 45"/>
                <a:gd name="T22" fmla="*/ 33 w 44"/>
                <a:gd name="T23" fmla="*/ 40 h 45"/>
                <a:gd name="T24" fmla="*/ 33 w 44"/>
                <a:gd name="T25" fmla="*/ 39 h 45"/>
                <a:gd name="T26" fmla="*/ 34 w 44"/>
                <a:gd name="T27" fmla="*/ 39 h 45"/>
                <a:gd name="T28" fmla="*/ 34 w 44"/>
                <a:gd name="T29" fmla="*/ 39 h 45"/>
                <a:gd name="T30" fmla="*/ 34 w 44"/>
                <a:gd name="T31" fmla="*/ 39 h 45"/>
                <a:gd name="T32" fmla="*/ 35 w 44"/>
                <a:gd name="T33" fmla="*/ 39 h 45"/>
                <a:gd name="T34" fmla="*/ 35 w 44"/>
                <a:gd name="T35" fmla="*/ 39 h 45"/>
                <a:gd name="T36" fmla="*/ 35 w 44"/>
                <a:gd name="T37" fmla="*/ 38 h 45"/>
                <a:gd name="T38" fmla="*/ 35 w 44"/>
                <a:gd name="T39" fmla="*/ 38 h 45"/>
                <a:gd name="T40" fmla="*/ 36 w 44"/>
                <a:gd name="T41" fmla="*/ 37 h 45"/>
                <a:gd name="T42" fmla="*/ 40 w 44"/>
                <a:gd name="T43" fmla="*/ 30 h 45"/>
                <a:gd name="T44" fmla="*/ 43 w 44"/>
                <a:gd name="T45" fmla="*/ 27 h 45"/>
                <a:gd name="T46" fmla="*/ 43 w 44"/>
                <a:gd name="T47" fmla="*/ 27 h 45"/>
                <a:gd name="T48" fmla="*/ 44 w 44"/>
                <a:gd name="T49" fmla="*/ 26 h 45"/>
                <a:gd name="T50" fmla="*/ 42 w 44"/>
                <a:gd name="T51" fmla="*/ 25 h 45"/>
                <a:gd name="T52" fmla="*/ 41 w 44"/>
                <a:gd name="T53" fmla="*/ 23 h 45"/>
                <a:gd name="T54" fmla="*/ 36 w 44"/>
                <a:gd name="T55" fmla="*/ 23 h 45"/>
                <a:gd name="T56" fmla="*/ 36 w 44"/>
                <a:gd name="T57" fmla="*/ 1 h 45"/>
                <a:gd name="T58" fmla="*/ 33 w 44"/>
                <a:gd name="T59" fmla="*/ 1 h 45"/>
                <a:gd name="T60" fmla="*/ 21 w 44"/>
                <a:gd name="T61" fmla="*/ 0 h 45"/>
                <a:gd name="T62" fmla="*/ 19 w 44"/>
                <a:gd name="T63" fmla="*/ 0 h 45"/>
                <a:gd name="T64" fmla="*/ 18 w 44"/>
                <a:gd name="T65" fmla="*/ 0 h 45"/>
                <a:gd name="T66" fmla="*/ 17 w 44"/>
                <a:gd name="T67" fmla="*/ 5 h 45"/>
                <a:gd name="T68" fmla="*/ 16 w 44"/>
                <a:gd name="T69" fmla="*/ 8 h 45"/>
                <a:gd name="T70" fmla="*/ 18 w 44"/>
                <a:gd name="T71" fmla="*/ 10 h 45"/>
                <a:gd name="T72" fmla="*/ 24 w 44"/>
                <a:gd name="T73" fmla="*/ 19 h 45"/>
                <a:gd name="T74" fmla="*/ 15 w 44"/>
                <a:gd name="T75" fmla="*/ 22 h 45"/>
                <a:gd name="T76" fmla="*/ 10 w 44"/>
                <a:gd name="T77" fmla="*/ 21 h 45"/>
                <a:gd name="T78" fmla="*/ 9 w 44"/>
                <a:gd name="T79" fmla="*/ 21 h 45"/>
                <a:gd name="T80" fmla="*/ 8 w 44"/>
                <a:gd name="T81" fmla="*/ 21 h 45"/>
                <a:gd name="T82" fmla="*/ 7 w 44"/>
                <a:gd name="T83" fmla="*/ 22 h 45"/>
                <a:gd name="T84" fmla="*/ 7 w 44"/>
                <a:gd name="T85" fmla="*/ 22 h 45"/>
                <a:gd name="T86" fmla="*/ 7 w 44"/>
                <a:gd name="T87" fmla="*/ 23 h 45"/>
                <a:gd name="T88" fmla="*/ 6 w 44"/>
                <a:gd name="T89" fmla="*/ 24 h 45"/>
                <a:gd name="T90" fmla="*/ 6 w 44"/>
                <a:gd name="T91" fmla="*/ 25 h 45"/>
                <a:gd name="T92" fmla="*/ 5 w 44"/>
                <a:gd name="T93" fmla="*/ 25 h 45"/>
                <a:gd name="T94" fmla="*/ 4 w 44"/>
                <a:gd name="T95" fmla="*/ 26 h 45"/>
                <a:gd name="T96" fmla="*/ 4 w 44"/>
                <a:gd name="T97" fmla="*/ 27 h 45"/>
                <a:gd name="T98" fmla="*/ 3 w 44"/>
                <a:gd name="T99" fmla="*/ 28 h 45"/>
                <a:gd name="T100" fmla="*/ 2 w 44"/>
                <a:gd name="T101" fmla="*/ 29 h 45"/>
                <a:gd name="T102" fmla="*/ 1 w 44"/>
                <a:gd name="T103" fmla="*/ 30 h 45"/>
                <a:gd name="T104" fmla="*/ 0 w 44"/>
                <a:gd name="T105" fmla="*/ 32 h 45"/>
                <a:gd name="T106" fmla="*/ 0 w 44"/>
                <a:gd name="T107" fmla="*/ 32 h 45"/>
                <a:gd name="T108" fmla="*/ 2 w 44"/>
                <a:gd name="T109" fmla="*/ 34 h 45"/>
                <a:gd name="T110" fmla="*/ 12 w 44"/>
                <a:gd name="T111"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 h="45">
                  <a:moveTo>
                    <a:pt x="12" y="42"/>
                  </a:moveTo>
                  <a:cubicBezTo>
                    <a:pt x="14" y="44"/>
                    <a:pt x="17" y="44"/>
                    <a:pt x="19" y="43"/>
                  </a:cubicBezTo>
                  <a:cubicBezTo>
                    <a:pt x="20" y="43"/>
                    <a:pt x="21" y="43"/>
                    <a:pt x="21" y="43"/>
                  </a:cubicBezTo>
                  <a:cubicBezTo>
                    <a:pt x="23" y="43"/>
                    <a:pt x="25" y="44"/>
                    <a:pt x="27" y="45"/>
                  </a:cubicBezTo>
                  <a:cubicBezTo>
                    <a:pt x="28" y="44"/>
                    <a:pt x="28" y="44"/>
                    <a:pt x="28" y="44"/>
                  </a:cubicBezTo>
                  <a:cubicBezTo>
                    <a:pt x="29" y="43"/>
                    <a:pt x="29" y="43"/>
                    <a:pt x="29" y="43"/>
                  </a:cubicBezTo>
                  <a:cubicBezTo>
                    <a:pt x="29" y="43"/>
                    <a:pt x="30" y="42"/>
                    <a:pt x="30" y="42"/>
                  </a:cubicBezTo>
                  <a:cubicBezTo>
                    <a:pt x="30" y="42"/>
                    <a:pt x="30" y="42"/>
                    <a:pt x="31" y="42"/>
                  </a:cubicBezTo>
                  <a:cubicBezTo>
                    <a:pt x="31" y="41"/>
                    <a:pt x="31" y="41"/>
                    <a:pt x="32" y="41"/>
                  </a:cubicBezTo>
                  <a:cubicBezTo>
                    <a:pt x="32" y="41"/>
                    <a:pt x="32" y="40"/>
                    <a:pt x="32" y="40"/>
                  </a:cubicBezTo>
                  <a:cubicBezTo>
                    <a:pt x="32" y="40"/>
                    <a:pt x="32" y="40"/>
                    <a:pt x="33" y="40"/>
                  </a:cubicBezTo>
                  <a:cubicBezTo>
                    <a:pt x="33" y="40"/>
                    <a:pt x="33" y="40"/>
                    <a:pt x="33" y="40"/>
                  </a:cubicBezTo>
                  <a:cubicBezTo>
                    <a:pt x="33" y="39"/>
                    <a:pt x="33" y="39"/>
                    <a:pt x="33" y="39"/>
                  </a:cubicBezTo>
                  <a:cubicBezTo>
                    <a:pt x="34" y="39"/>
                    <a:pt x="34" y="39"/>
                    <a:pt x="34" y="39"/>
                  </a:cubicBezTo>
                  <a:cubicBezTo>
                    <a:pt x="34" y="39"/>
                    <a:pt x="34" y="39"/>
                    <a:pt x="34" y="39"/>
                  </a:cubicBezTo>
                  <a:cubicBezTo>
                    <a:pt x="34" y="39"/>
                    <a:pt x="34" y="39"/>
                    <a:pt x="34" y="39"/>
                  </a:cubicBezTo>
                  <a:cubicBezTo>
                    <a:pt x="34" y="39"/>
                    <a:pt x="34" y="39"/>
                    <a:pt x="35" y="39"/>
                  </a:cubicBezTo>
                  <a:cubicBezTo>
                    <a:pt x="35" y="39"/>
                    <a:pt x="35" y="39"/>
                    <a:pt x="35" y="39"/>
                  </a:cubicBezTo>
                  <a:cubicBezTo>
                    <a:pt x="35" y="39"/>
                    <a:pt x="35" y="39"/>
                    <a:pt x="35" y="38"/>
                  </a:cubicBezTo>
                  <a:cubicBezTo>
                    <a:pt x="35" y="38"/>
                    <a:pt x="35" y="38"/>
                    <a:pt x="35" y="38"/>
                  </a:cubicBezTo>
                  <a:cubicBezTo>
                    <a:pt x="35" y="38"/>
                    <a:pt x="36" y="37"/>
                    <a:pt x="36" y="37"/>
                  </a:cubicBezTo>
                  <a:cubicBezTo>
                    <a:pt x="36" y="35"/>
                    <a:pt x="37" y="32"/>
                    <a:pt x="40" y="30"/>
                  </a:cubicBezTo>
                  <a:cubicBezTo>
                    <a:pt x="41" y="29"/>
                    <a:pt x="42" y="28"/>
                    <a:pt x="43" y="27"/>
                  </a:cubicBezTo>
                  <a:cubicBezTo>
                    <a:pt x="43" y="27"/>
                    <a:pt x="43" y="27"/>
                    <a:pt x="43" y="27"/>
                  </a:cubicBezTo>
                  <a:cubicBezTo>
                    <a:pt x="43" y="26"/>
                    <a:pt x="44" y="26"/>
                    <a:pt x="44" y="26"/>
                  </a:cubicBezTo>
                  <a:cubicBezTo>
                    <a:pt x="43" y="26"/>
                    <a:pt x="42" y="26"/>
                    <a:pt x="42" y="25"/>
                  </a:cubicBezTo>
                  <a:cubicBezTo>
                    <a:pt x="41" y="25"/>
                    <a:pt x="41" y="24"/>
                    <a:pt x="41" y="23"/>
                  </a:cubicBezTo>
                  <a:cubicBezTo>
                    <a:pt x="36" y="23"/>
                    <a:pt x="36" y="23"/>
                    <a:pt x="36" y="23"/>
                  </a:cubicBezTo>
                  <a:cubicBezTo>
                    <a:pt x="36" y="1"/>
                    <a:pt x="36" y="1"/>
                    <a:pt x="36" y="1"/>
                  </a:cubicBezTo>
                  <a:cubicBezTo>
                    <a:pt x="35" y="1"/>
                    <a:pt x="35" y="1"/>
                    <a:pt x="33" y="1"/>
                  </a:cubicBezTo>
                  <a:cubicBezTo>
                    <a:pt x="30" y="1"/>
                    <a:pt x="25" y="0"/>
                    <a:pt x="21" y="0"/>
                  </a:cubicBezTo>
                  <a:cubicBezTo>
                    <a:pt x="20" y="0"/>
                    <a:pt x="19" y="0"/>
                    <a:pt x="19" y="0"/>
                  </a:cubicBezTo>
                  <a:cubicBezTo>
                    <a:pt x="19" y="0"/>
                    <a:pt x="18" y="0"/>
                    <a:pt x="18" y="0"/>
                  </a:cubicBezTo>
                  <a:cubicBezTo>
                    <a:pt x="18" y="1"/>
                    <a:pt x="17" y="3"/>
                    <a:pt x="17" y="5"/>
                  </a:cubicBezTo>
                  <a:cubicBezTo>
                    <a:pt x="16" y="6"/>
                    <a:pt x="16" y="7"/>
                    <a:pt x="16" y="8"/>
                  </a:cubicBezTo>
                  <a:cubicBezTo>
                    <a:pt x="16" y="9"/>
                    <a:pt x="17" y="10"/>
                    <a:pt x="18" y="10"/>
                  </a:cubicBezTo>
                  <a:cubicBezTo>
                    <a:pt x="21" y="13"/>
                    <a:pt x="25" y="17"/>
                    <a:pt x="24" y="19"/>
                  </a:cubicBezTo>
                  <a:cubicBezTo>
                    <a:pt x="23" y="21"/>
                    <a:pt x="20" y="22"/>
                    <a:pt x="15" y="22"/>
                  </a:cubicBezTo>
                  <a:cubicBezTo>
                    <a:pt x="13" y="22"/>
                    <a:pt x="12" y="22"/>
                    <a:pt x="10" y="21"/>
                  </a:cubicBezTo>
                  <a:cubicBezTo>
                    <a:pt x="10" y="21"/>
                    <a:pt x="9" y="21"/>
                    <a:pt x="9" y="21"/>
                  </a:cubicBezTo>
                  <a:cubicBezTo>
                    <a:pt x="9" y="21"/>
                    <a:pt x="8" y="21"/>
                    <a:pt x="8" y="21"/>
                  </a:cubicBezTo>
                  <a:cubicBezTo>
                    <a:pt x="8" y="21"/>
                    <a:pt x="8" y="22"/>
                    <a:pt x="7" y="22"/>
                  </a:cubicBezTo>
                  <a:cubicBezTo>
                    <a:pt x="7" y="22"/>
                    <a:pt x="7" y="22"/>
                    <a:pt x="7" y="22"/>
                  </a:cubicBezTo>
                  <a:cubicBezTo>
                    <a:pt x="7" y="23"/>
                    <a:pt x="7" y="23"/>
                    <a:pt x="7" y="23"/>
                  </a:cubicBezTo>
                  <a:cubicBezTo>
                    <a:pt x="6" y="23"/>
                    <a:pt x="6" y="24"/>
                    <a:pt x="6" y="24"/>
                  </a:cubicBezTo>
                  <a:cubicBezTo>
                    <a:pt x="6" y="24"/>
                    <a:pt x="6" y="24"/>
                    <a:pt x="6" y="25"/>
                  </a:cubicBezTo>
                  <a:cubicBezTo>
                    <a:pt x="5" y="25"/>
                    <a:pt x="5" y="25"/>
                    <a:pt x="5" y="25"/>
                  </a:cubicBezTo>
                  <a:cubicBezTo>
                    <a:pt x="5" y="25"/>
                    <a:pt x="5" y="26"/>
                    <a:pt x="4" y="26"/>
                  </a:cubicBezTo>
                  <a:cubicBezTo>
                    <a:pt x="4" y="26"/>
                    <a:pt x="4" y="27"/>
                    <a:pt x="4" y="27"/>
                  </a:cubicBezTo>
                  <a:cubicBezTo>
                    <a:pt x="4" y="27"/>
                    <a:pt x="3" y="28"/>
                    <a:pt x="3" y="28"/>
                  </a:cubicBezTo>
                  <a:cubicBezTo>
                    <a:pt x="3" y="28"/>
                    <a:pt x="2" y="29"/>
                    <a:pt x="2" y="29"/>
                  </a:cubicBezTo>
                  <a:cubicBezTo>
                    <a:pt x="2" y="30"/>
                    <a:pt x="2" y="30"/>
                    <a:pt x="1" y="30"/>
                  </a:cubicBezTo>
                  <a:cubicBezTo>
                    <a:pt x="1" y="31"/>
                    <a:pt x="1" y="31"/>
                    <a:pt x="0" y="32"/>
                  </a:cubicBezTo>
                  <a:cubicBezTo>
                    <a:pt x="0" y="32"/>
                    <a:pt x="0" y="32"/>
                    <a:pt x="0" y="32"/>
                  </a:cubicBezTo>
                  <a:cubicBezTo>
                    <a:pt x="2" y="34"/>
                    <a:pt x="2" y="34"/>
                    <a:pt x="2" y="34"/>
                  </a:cubicBezTo>
                  <a:cubicBezTo>
                    <a:pt x="6" y="38"/>
                    <a:pt x="10" y="41"/>
                    <a:pt x="1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8" name="Freeform 162"/>
            <p:cNvSpPr>
              <a:spLocks/>
            </p:cNvSpPr>
            <p:nvPr/>
          </p:nvSpPr>
          <p:spPr bwMode="auto">
            <a:xfrm>
              <a:off x="6638926" y="8886825"/>
              <a:ext cx="334963" cy="371475"/>
            </a:xfrm>
            <a:custGeom>
              <a:avLst/>
              <a:gdLst>
                <a:gd name="T0" fmla="*/ 61 w 63"/>
                <a:gd name="T1" fmla="*/ 21 h 71"/>
                <a:gd name="T2" fmla="*/ 59 w 63"/>
                <a:gd name="T3" fmla="*/ 19 h 71"/>
                <a:gd name="T4" fmla="*/ 58 w 63"/>
                <a:gd name="T5" fmla="*/ 18 h 71"/>
                <a:gd name="T6" fmla="*/ 52 w 63"/>
                <a:gd name="T7" fmla="*/ 12 h 71"/>
                <a:gd name="T8" fmla="*/ 42 w 63"/>
                <a:gd name="T9" fmla="*/ 12 h 71"/>
                <a:gd name="T10" fmla="*/ 36 w 63"/>
                <a:gd name="T11" fmla="*/ 7 h 71"/>
                <a:gd name="T12" fmla="*/ 34 w 63"/>
                <a:gd name="T13" fmla="*/ 7 h 71"/>
                <a:gd name="T14" fmla="*/ 33 w 63"/>
                <a:gd name="T15" fmla="*/ 6 h 71"/>
                <a:gd name="T16" fmla="*/ 31 w 63"/>
                <a:gd name="T17" fmla="*/ 5 h 71"/>
                <a:gd name="T18" fmla="*/ 29 w 63"/>
                <a:gd name="T19" fmla="*/ 4 h 71"/>
                <a:gd name="T20" fmla="*/ 27 w 63"/>
                <a:gd name="T21" fmla="*/ 3 h 71"/>
                <a:gd name="T22" fmla="*/ 25 w 63"/>
                <a:gd name="T23" fmla="*/ 2 h 71"/>
                <a:gd name="T24" fmla="*/ 23 w 63"/>
                <a:gd name="T25" fmla="*/ 0 h 71"/>
                <a:gd name="T26" fmla="*/ 22 w 63"/>
                <a:gd name="T27" fmla="*/ 2 h 71"/>
                <a:gd name="T28" fmla="*/ 11 w 63"/>
                <a:gd name="T29" fmla="*/ 11 h 71"/>
                <a:gd name="T30" fmla="*/ 9 w 63"/>
                <a:gd name="T31" fmla="*/ 16 h 71"/>
                <a:gd name="T32" fmla="*/ 6 w 63"/>
                <a:gd name="T33" fmla="*/ 22 h 71"/>
                <a:gd name="T34" fmla="*/ 0 w 63"/>
                <a:gd name="T35" fmla="*/ 29 h 71"/>
                <a:gd name="T36" fmla="*/ 1 w 63"/>
                <a:gd name="T37" fmla="*/ 39 h 71"/>
                <a:gd name="T38" fmla="*/ 2 w 63"/>
                <a:gd name="T39" fmla="*/ 42 h 71"/>
                <a:gd name="T40" fmla="*/ 9 w 63"/>
                <a:gd name="T41" fmla="*/ 46 h 71"/>
                <a:gd name="T42" fmla="*/ 12 w 63"/>
                <a:gd name="T43" fmla="*/ 47 h 71"/>
                <a:gd name="T44" fmla="*/ 7 w 63"/>
                <a:gd name="T45" fmla="*/ 55 h 71"/>
                <a:gd name="T46" fmla="*/ 8 w 63"/>
                <a:gd name="T47" fmla="*/ 56 h 71"/>
                <a:gd name="T48" fmla="*/ 9 w 63"/>
                <a:gd name="T49" fmla="*/ 58 h 71"/>
                <a:gd name="T50" fmla="*/ 9 w 63"/>
                <a:gd name="T51" fmla="*/ 59 h 71"/>
                <a:gd name="T52" fmla="*/ 7 w 63"/>
                <a:gd name="T53" fmla="*/ 62 h 71"/>
                <a:gd name="T54" fmla="*/ 10 w 63"/>
                <a:gd name="T55" fmla="*/ 66 h 71"/>
                <a:gd name="T56" fmla="*/ 13 w 63"/>
                <a:gd name="T57" fmla="*/ 65 h 71"/>
                <a:gd name="T58" fmla="*/ 20 w 63"/>
                <a:gd name="T59" fmla="*/ 71 h 71"/>
                <a:gd name="T60" fmla="*/ 25 w 63"/>
                <a:gd name="T61" fmla="*/ 62 h 71"/>
                <a:gd name="T62" fmla="*/ 36 w 63"/>
                <a:gd name="T63" fmla="*/ 48 h 71"/>
                <a:gd name="T64" fmla="*/ 60 w 63"/>
                <a:gd name="T65" fmla="*/ 29 h 71"/>
                <a:gd name="T66" fmla="*/ 63 w 63"/>
                <a:gd name="T67" fmla="*/ 25 h 71"/>
                <a:gd name="T68" fmla="*/ 63 w 63"/>
                <a:gd name="T69" fmla="*/ 24 h 71"/>
                <a:gd name="T70" fmla="*/ 62 w 63"/>
                <a:gd name="T71"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71">
                  <a:moveTo>
                    <a:pt x="62" y="22"/>
                  </a:moveTo>
                  <a:cubicBezTo>
                    <a:pt x="62" y="22"/>
                    <a:pt x="61" y="21"/>
                    <a:pt x="61" y="21"/>
                  </a:cubicBezTo>
                  <a:cubicBezTo>
                    <a:pt x="61" y="21"/>
                    <a:pt x="61" y="21"/>
                    <a:pt x="61" y="20"/>
                  </a:cubicBezTo>
                  <a:cubicBezTo>
                    <a:pt x="60" y="20"/>
                    <a:pt x="60" y="19"/>
                    <a:pt x="59" y="19"/>
                  </a:cubicBezTo>
                  <a:cubicBezTo>
                    <a:pt x="59" y="19"/>
                    <a:pt x="59" y="19"/>
                    <a:pt x="59" y="19"/>
                  </a:cubicBezTo>
                  <a:cubicBezTo>
                    <a:pt x="58" y="18"/>
                    <a:pt x="58" y="18"/>
                    <a:pt x="58" y="18"/>
                  </a:cubicBezTo>
                  <a:cubicBezTo>
                    <a:pt x="57" y="16"/>
                    <a:pt x="54" y="13"/>
                    <a:pt x="53" y="12"/>
                  </a:cubicBezTo>
                  <a:cubicBezTo>
                    <a:pt x="53" y="12"/>
                    <a:pt x="52" y="12"/>
                    <a:pt x="52" y="12"/>
                  </a:cubicBezTo>
                  <a:cubicBezTo>
                    <a:pt x="51" y="13"/>
                    <a:pt x="49" y="14"/>
                    <a:pt x="48" y="14"/>
                  </a:cubicBezTo>
                  <a:cubicBezTo>
                    <a:pt x="46" y="14"/>
                    <a:pt x="44" y="13"/>
                    <a:pt x="42" y="12"/>
                  </a:cubicBezTo>
                  <a:cubicBezTo>
                    <a:pt x="41" y="11"/>
                    <a:pt x="40" y="10"/>
                    <a:pt x="39" y="9"/>
                  </a:cubicBezTo>
                  <a:cubicBezTo>
                    <a:pt x="38" y="8"/>
                    <a:pt x="37" y="7"/>
                    <a:pt x="36" y="7"/>
                  </a:cubicBezTo>
                  <a:cubicBezTo>
                    <a:pt x="36" y="7"/>
                    <a:pt x="35" y="7"/>
                    <a:pt x="35" y="7"/>
                  </a:cubicBezTo>
                  <a:cubicBezTo>
                    <a:pt x="35" y="7"/>
                    <a:pt x="34" y="7"/>
                    <a:pt x="34" y="7"/>
                  </a:cubicBezTo>
                  <a:cubicBezTo>
                    <a:pt x="34" y="7"/>
                    <a:pt x="34" y="7"/>
                    <a:pt x="33" y="6"/>
                  </a:cubicBezTo>
                  <a:cubicBezTo>
                    <a:pt x="33" y="6"/>
                    <a:pt x="33" y="6"/>
                    <a:pt x="33" y="6"/>
                  </a:cubicBezTo>
                  <a:cubicBezTo>
                    <a:pt x="32" y="6"/>
                    <a:pt x="32" y="6"/>
                    <a:pt x="32" y="6"/>
                  </a:cubicBezTo>
                  <a:cubicBezTo>
                    <a:pt x="31" y="6"/>
                    <a:pt x="31" y="5"/>
                    <a:pt x="31" y="5"/>
                  </a:cubicBezTo>
                  <a:cubicBezTo>
                    <a:pt x="30" y="5"/>
                    <a:pt x="30" y="5"/>
                    <a:pt x="30" y="5"/>
                  </a:cubicBezTo>
                  <a:cubicBezTo>
                    <a:pt x="29" y="4"/>
                    <a:pt x="29" y="4"/>
                    <a:pt x="29" y="4"/>
                  </a:cubicBezTo>
                  <a:cubicBezTo>
                    <a:pt x="28" y="4"/>
                    <a:pt x="28" y="4"/>
                    <a:pt x="28" y="3"/>
                  </a:cubicBezTo>
                  <a:cubicBezTo>
                    <a:pt x="27" y="3"/>
                    <a:pt x="27" y="3"/>
                    <a:pt x="27" y="3"/>
                  </a:cubicBezTo>
                  <a:cubicBezTo>
                    <a:pt x="26" y="3"/>
                    <a:pt x="26" y="2"/>
                    <a:pt x="26" y="2"/>
                  </a:cubicBezTo>
                  <a:cubicBezTo>
                    <a:pt x="25" y="2"/>
                    <a:pt x="25" y="2"/>
                    <a:pt x="25" y="2"/>
                  </a:cubicBezTo>
                  <a:cubicBezTo>
                    <a:pt x="24" y="1"/>
                    <a:pt x="24" y="1"/>
                    <a:pt x="23" y="1"/>
                  </a:cubicBezTo>
                  <a:cubicBezTo>
                    <a:pt x="23" y="1"/>
                    <a:pt x="23" y="0"/>
                    <a:pt x="23" y="0"/>
                  </a:cubicBezTo>
                  <a:cubicBezTo>
                    <a:pt x="23" y="0"/>
                    <a:pt x="23" y="0"/>
                    <a:pt x="23" y="0"/>
                  </a:cubicBezTo>
                  <a:cubicBezTo>
                    <a:pt x="23" y="1"/>
                    <a:pt x="23" y="2"/>
                    <a:pt x="22" y="2"/>
                  </a:cubicBezTo>
                  <a:cubicBezTo>
                    <a:pt x="21" y="4"/>
                    <a:pt x="18" y="5"/>
                    <a:pt x="14" y="5"/>
                  </a:cubicBezTo>
                  <a:cubicBezTo>
                    <a:pt x="12" y="5"/>
                    <a:pt x="11" y="7"/>
                    <a:pt x="11" y="11"/>
                  </a:cubicBezTo>
                  <a:cubicBezTo>
                    <a:pt x="11" y="12"/>
                    <a:pt x="11" y="12"/>
                    <a:pt x="11" y="12"/>
                  </a:cubicBezTo>
                  <a:cubicBezTo>
                    <a:pt x="11" y="14"/>
                    <a:pt x="10" y="15"/>
                    <a:pt x="9" y="16"/>
                  </a:cubicBezTo>
                  <a:cubicBezTo>
                    <a:pt x="8" y="17"/>
                    <a:pt x="7" y="18"/>
                    <a:pt x="6" y="19"/>
                  </a:cubicBezTo>
                  <a:cubicBezTo>
                    <a:pt x="6" y="20"/>
                    <a:pt x="6" y="21"/>
                    <a:pt x="6" y="22"/>
                  </a:cubicBezTo>
                  <a:cubicBezTo>
                    <a:pt x="6" y="23"/>
                    <a:pt x="5" y="24"/>
                    <a:pt x="3" y="26"/>
                  </a:cubicBezTo>
                  <a:cubicBezTo>
                    <a:pt x="1" y="27"/>
                    <a:pt x="0" y="28"/>
                    <a:pt x="0" y="29"/>
                  </a:cubicBezTo>
                  <a:cubicBezTo>
                    <a:pt x="0" y="30"/>
                    <a:pt x="0" y="31"/>
                    <a:pt x="1" y="32"/>
                  </a:cubicBezTo>
                  <a:cubicBezTo>
                    <a:pt x="3" y="35"/>
                    <a:pt x="1" y="37"/>
                    <a:pt x="1" y="39"/>
                  </a:cubicBezTo>
                  <a:cubicBezTo>
                    <a:pt x="1" y="40"/>
                    <a:pt x="0" y="40"/>
                    <a:pt x="0" y="40"/>
                  </a:cubicBezTo>
                  <a:cubicBezTo>
                    <a:pt x="0" y="41"/>
                    <a:pt x="1" y="41"/>
                    <a:pt x="2" y="42"/>
                  </a:cubicBezTo>
                  <a:cubicBezTo>
                    <a:pt x="3" y="43"/>
                    <a:pt x="5" y="44"/>
                    <a:pt x="6" y="45"/>
                  </a:cubicBezTo>
                  <a:cubicBezTo>
                    <a:pt x="8" y="46"/>
                    <a:pt x="8" y="46"/>
                    <a:pt x="9" y="46"/>
                  </a:cubicBezTo>
                  <a:cubicBezTo>
                    <a:pt x="9" y="46"/>
                    <a:pt x="10" y="45"/>
                    <a:pt x="10" y="45"/>
                  </a:cubicBezTo>
                  <a:cubicBezTo>
                    <a:pt x="11" y="45"/>
                    <a:pt x="12" y="46"/>
                    <a:pt x="12" y="47"/>
                  </a:cubicBezTo>
                  <a:cubicBezTo>
                    <a:pt x="13" y="48"/>
                    <a:pt x="13" y="50"/>
                    <a:pt x="12" y="52"/>
                  </a:cubicBezTo>
                  <a:cubicBezTo>
                    <a:pt x="11" y="53"/>
                    <a:pt x="9" y="55"/>
                    <a:pt x="7" y="55"/>
                  </a:cubicBezTo>
                  <a:cubicBezTo>
                    <a:pt x="7" y="55"/>
                    <a:pt x="7" y="55"/>
                    <a:pt x="7" y="55"/>
                  </a:cubicBezTo>
                  <a:cubicBezTo>
                    <a:pt x="8" y="56"/>
                    <a:pt x="8" y="56"/>
                    <a:pt x="8" y="56"/>
                  </a:cubicBezTo>
                  <a:cubicBezTo>
                    <a:pt x="8" y="56"/>
                    <a:pt x="8" y="57"/>
                    <a:pt x="8" y="57"/>
                  </a:cubicBezTo>
                  <a:cubicBezTo>
                    <a:pt x="9" y="57"/>
                    <a:pt x="9" y="58"/>
                    <a:pt x="9" y="58"/>
                  </a:cubicBezTo>
                  <a:cubicBezTo>
                    <a:pt x="9" y="58"/>
                    <a:pt x="9" y="58"/>
                    <a:pt x="9" y="59"/>
                  </a:cubicBezTo>
                  <a:cubicBezTo>
                    <a:pt x="9" y="59"/>
                    <a:pt x="9" y="59"/>
                    <a:pt x="9" y="59"/>
                  </a:cubicBezTo>
                  <a:cubicBezTo>
                    <a:pt x="9" y="60"/>
                    <a:pt x="9" y="60"/>
                    <a:pt x="8" y="61"/>
                  </a:cubicBezTo>
                  <a:cubicBezTo>
                    <a:pt x="8" y="61"/>
                    <a:pt x="8" y="62"/>
                    <a:pt x="7" y="62"/>
                  </a:cubicBezTo>
                  <a:cubicBezTo>
                    <a:pt x="6" y="63"/>
                    <a:pt x="6" y="63"/>
                    <a:pt x="8" y="65"/>
                  </a:cubicBezTo>
                  <a:cubicBezTo>
                    <a:pt x="9" y="66"/>
                    <a:pt x="10" y="66"/>
                    <a:pt x="10" y="66"/>
                  </a:cubicBezTo>
                  <a:cubicBezTo>
                    <a:pt x="11" y="66"/>
                    <a:pt x="11" y="66"/>
                    <a:pt x="12" y="66"/>
                  </a:cubicBezTo>
                  <a:cubicBezTo>
                    <a:pt x="12" y="66"/>
                    <a:pt x="13" y="65"/>
                    <a:pt x="13" y="65"/>
                  </a:cubicBezTo>
                  <a:cubicBezTo>
                    <a:pt x="15" y="65"/>
                    <a:pt x="16" y="66"/>
                    <a:pt x="17" y="68"/>
                  </a:cubicBezTo>
                  <a:cubicBezTo>
                    <a:pt x="18" y="69"/>
                    <a:pt x="19" y="71"/>
                    <a:pt x="20" y="71"/>
                  </a:cubicBezTo>
                  <a:cubicBezTo>
                    <a:pt x="21" y="71"/>
                    <a:pt x="22" y="70"/>
                    <a:pt x="23" y="67"/>
                  </a:cubicBezTo>
                  <a:cubicBezTo>
                    <a:pt x="24" y="66"/>
                    <a:pt x="25" y="64"/>
                    <a:pt x="25" y="62"/>
                  </a:cubicBezTo>
                  <a:cubicBezTo>
                    <a:pt x="27" y="56"/>
                    <a:pt x="30" y="50"/>
                    <a:pt x="34" y="49"/>
                  </a:cubicBezTo>
                  <a:cubicBezTo>
                    <a:pt x="35" y="48"/>
                    <a:pt x="35" y="48"/>
                    <a:pt x="36" y="48"/>
                  </a:cubicBezTo>
                  <a:cubicBezTo>
                    <a:pt x="42" y="47"/>
                    <a:pt x="50" y="44"/>
                    <a:pt x="56" y="37"/>
                  </a:cubicBezTo>
                  <a:cubicBezTo>
                    <a:pt x="59" y="33"/>
                    <a:pt x="60" y="30"/>
                    <a:pt x="60" y="29"/>
                  </a:cubicBezTo>
                  <a:cubicBezTo>
                    <a:pt x="60" y="28"/>
                    <a:pt x="60" y="27"/>
                    <a:pt x="62" y="25"/>
                  </a:cubicBezTo>
                  <a:cubicBezTo>
                    <a:pt x="62" y="25"/>
                    <a:pt x="62" y="25"/>
                    <a:pt x="63" y="25"/>
                  </a:cubicBezTo>
                  <a:cubicBezTo>
                    <a:pt x="63" y="25"/>
                    <a:pt x="63" y="24"/>
                    <a:pt x="63" y="24"/>
                  </a:cubicBezTo>
                  <a:cubicBezTo>
                    <a:pt x="63" y="24"/>
                    <a:pt x="63" y="24"/>
                    <a:pt x="63" y="24"/>
                  </a:cubicBezTo>
                  <a:cubicBezTo>
                    <a:pt x="63" y="23"/>
                    <a:pt x="63" y="23"/>
                    <a:pt x="63" y="23"/>
                  </a:cubicBezTo>
                  <a:cubicBezTo>
                    <a:pt x="63" y="23"/>
                    <a:pt x="62" y="23"/>
                    <a:pt x="62" y="22"/>
                  </a:cubicBezTo>
                  <a:cubicBezTo>
                    <a:pt x="62" y="22"/>
                    <a:pt x="62" y="22"/>
                    <a:pt x="6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79" name="Freeform 163"/>
            <p:cNvSpPr>
              <a:spLocks/>
            </p:cNvSpPr>
            <p:nvPr/>
          </p:nvSpPr>
          <p:spPr bwMode="auto">
            <a:xfrm>
              <a:off x="6761163" y="8226425"/>
              <a:ext cx="701675" cy="984250"/>
            </a:xfrm>
            <a:custGeom>
              <a:avLst/>
              <a:gdLst>
                <a:gd name="T0" fmla="*/ 132 w 132"/>
                <a:gd name="T1" fmla="*/ 116 h 188"/>
                <a:gd name="T2" fmla="*/ 128 w 132"/>
                <a:gd name="T3" fmla="*/ 109 h 188"/>
                <a:gd name="T4" fmla="*/ 126 w 132"/>
                <a:gd name="T5" fmla="*/ 96 h 188"/>
                <a:gd name="T6" fmla="*/ 129 w 132"/>
                <a:gd name="T7" fmla="*/ 72 h 188"/>
                <a:gd name="T8" fmla="*/ 119 w 132"/>
                <a:gd name="T9" fmla="*/ 72 h 188"/>
                <a:gd name="T10" fmla="*/ 95 w 132"/>
                <a:gd name="T11" fmla="*/ 62 h 188"/>
                <a:gd name="T12" fmla="*/ 81 w 132"/>
                <a:gd name="T13" fmla="*/ 63 h 188"/>
                <a:gd name="T14" fmla="*/ 79 w 132"/>
                <a:gd name="T15" fmla="*/ 63 h 188"/>
                <a:gd name="T16" fmla="*/ 73 w 132"/>
                <a:gd name="T17" fmla="*/ 48 h 188"/>
                <a:gd name="T18" fmla="*/ 71 w 132"/>
                <a:gd name="T19" fmla="*/ 44 h 188"/>
                <a:gd name="T20" fmla="*/ 64 w 132"/>
                <a:gd name="T21" fmla="*/ 39 h 188"/>
                <a:gd name="T22" fmla="*/ 64 w 132"/>
                <a:gd name="T23" fmla="*/ 39 h 188"/>
                <a:gd name="T24" fmla="*/ 65 w 132"/>
                <a:gd name="T25" fmla="*/ 32 h 188"/>
                <a:gd name="T26" fmla="*/ 72 w 132"/>
                <a:gd name="T27" fmla="*/ 15 h 188"/>
                <a:gd name="T28" fmla="*/ 79 w 132"/>
                <a:gd name="T29" fmla="*/ 9 h 188"/>
                <a:gd name="T30" fmla="*/ 88 w 132"/>
                <a:gd name="T31" fmla="*/ 3 h 188"/>
                <a:gd name="T32" fmla="*/ 74 w 132"/>
                <a:gd name="T33" fmla="*/ 7 h 188"/>
                <a:gd name="T34" fmla="*/ 59 w 132"/>
                <a:gd name="T35" fmla="*/ 14 h 188"/>
                <a:gd name="T36" fmla="*/ 51 w 132"/>
                <a:gd name="T37" fmla="*/ 16 h 188"/>
                <a:gd name="T38" fmla="*/ 41 w 132"/>
                <a:gd name="T39" fmla="*/ 19 h 188"/>
                <a:gd name="T40" fmla="*/ 34 w 132"/>
                <a:gd name="T41" fmla="*/ 35 h 188"/>
                <a:gd name="T42" fmla="*/ 21 w 132"/>
                <a:gd name="T43" fmla="*/ 49 h 188"/>
                <a:gd name="T44" fmla="*/ 20 w 132"/>
                <a:gd name="T45" fmla="*/ 51 h 188"/>
                <a:gd name="T46" fmla="*/ 18 w 132"/>
                <a:gd name="T47" fmla="*/ 53 h 188"/>
                <a:gd name="T48" fmla="*/ 17 w 132"/>
                <a:gd name="T49" fmla="*/ 55 h 188"/>
                <a:gd name="T50" fmla="*/ 15 w 132"/>
                <a:gd name="T51" fmla="*/ 56 h 188"/>
                <a:gd name="T52" fmla="*/ 14 w 132"/>
                <a:gd name="T53" fmla="*/ 58 h 188"/>
                <a:gd name="T54" fmla="*/ 12 w 132"/>
                <a:gd name="T55" fmla="*/ 59 h 188"/>
                <a:gd name="T56" fmla="*/ 18 w 132"/>
                <a:gd name="T57" fmla="*/ 69 h 188"/>
                <a:gd name="T58" fmla="*/ 19 w 132"/>
                <a:gd name="T59" fmla="*/ 94 h 188"/>
                <a:gd name="T60" fmla="*/ 7 w 132"/>
                <a:gd name="T61" fmla="*/ 113 h 188"/>
                <a:gd name="T62" fmla="*/ 0 w 132"/>
                <a:gd name="T63" fmla="*/ 124 h 188"/>
                <a:gd name="T64" fmla="*/ 3 w 132"/>
                <a:gd name="T65" fmla="*/ 126 h 188"/>
                <a:gd name="T66" fmla="*/ 5 w 132"/>
                <a:gd name="T67" fmla="*/ 128 h 188"/>
                <a:gd name="T68" fmla="*/ 9 w 132"/>
                <a:gd name="T69" fmla="*/ 129 h 188"/>
                <a:gd name="T70" fmla="*/ 11 w 132"/>
                <a:gd name="T71" fmla="*/ 130 h 188"/>
                <a:gd name="T72" fmla="*/ 13 w 132"/>
                <a:gd name="T73" fmla="*/ 131 h 188"/>
                <a:gd name="T74" fmla="*/ 25 w 132"/>
                <a:gd name="T75" fmla="*/ 138 h 188"/>
                <a:gd name="T76" fmla="*/ 37 w 132"/>
                <a:gd name="T77" fmla="*/ 143 h 188"/>
                <a:gd name="T78" fmla="*/ 41 w 132"/>
                <a:gd name="T79" fmla="*/ 142 h 188"/>
                <a:gd name="T80" fmla="*/ 45 w 132"/>
                <a:gd name="T81" fmla="*/ 142 h 188"/>
                <a:gd name="T82" fmla="*/ 50 w 132"/>
                <a:gd name="T83" fmla="*/ 148 h 188"/>
                <a:gd name="T84" fmla="*/ 62 w 132"/>
                <a:gd name="T85" fmla="*/ 160 h 188"/>
                <a:gd name="T86" fmla="*/ 66 w 132"/>
                <a:gd name="T87" fmla="*/ 168 h 188"/>
                <a:gd name="T88" fmla="*/ 85 w 132"/>
                <a:gd name="T89" fmla="*/ 167 h 188"/>
                <a:gd name="T90" fmla="*/ 90 w 132"/>
                <a:gd name="T91" fmla="*/ 167 h 188"/>
                <a:gd name="T92" fmla="*/ 91 w 132"/>
                <a:gd name="T93" fmla="*/ 167 h 188"/>
                <a:gd name="T94" fmla="*/ 101 w 132"/>
                <a:gd name="T95" fmla="*/ 175 h 188"/>
                <a:gd name="T96" fmla="*/ 98 w 132"/>
                <a:gd name="T97" fmla="*/ 185 h 188"/>
                <a:gd name="T98" fmla="*/ 101 w 132"/>
                <a:gd name="T99" fmla="*/ 188 h 188"/>
                <a:gd name="T100" fmla="*/ 105 w 132"/>
                <a:gd name="T101" fmla="*/ 177 h 188"/>
                <a:gd name="T102" fmla="*/ 107 w 132"/>
                <a:gd name="T103" fmla="*/ 158 h 188"/>
                <a:gd name="T104" fmla="*/ 104 w 132"/>
                <a:gd name="T105" fmla="*/ 134 h 188"/>
                <a:gd name="T106" fmla="*/ 106 w 132"/>
                <a:gd name="T107" fmla="*/ 130 h 188"/>
                <a:gd name="T108" fmla="*/ 112 w 132"/>
                <a:gd name="T109" fmla="*/ 121 h 188"/>
                <a:gd name="T110" fmla="*/ 122 w 132"/>
                <a:gd name="T111" fmla="*/ 121 h 188"/>
                <a:gd name="T112" fmla="*/ 124 w 132"/>
                <a:gd name="T113" fmla="*/ 120 h 188"/>
                <a:gd name="T114" fmla="*/ 126 w 132"/>
                <a:gd name="T115" fmla="*/ 120 h 188"/>
                <a:gd name="T116" fmla="*/ 131 w 132"/>
                <a:gd name="T117" fmla="*/ 118 h 188"/>
                <a:gd name="T118" fmla="*/ 132 w 132"/>
                <a:gd name="T119" fmla="*/ 11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 h="188">
                  <a:moveTo>
                    <a:pt x="132" y="118"/>
                  </a:moveTo>
                  <a:cubicBezTo>
                    <a:pt x="132" y="117"/>
                    <a:pt x="132" y="117"/>
                    <a:pt x="132" y="117"/>
                  </a:cubicBezTo>
                  <a:cubicBezTo>
                    <a:pt x="132" y="117"/>
                    <a:pt x="132" y="117"/>
                    <a:pt x="132" y="116"/>
                  </a:cubicBezTo>
                  <a:cubicBezTo>
                    <a:pt x="132" y="116"/>
                    <a:pt x="132" y="116"/>
                    <a:pt x="132" y="115"/>
                  </a:cubicBezTo>
                  <a:cubicBezTo>
                    <a:pt x="132" y="115"/>
                    <a:pt x="132" y="114"/>
                    <a:pt x="130" y="113"/>
                  </a:cubicBezTo>
                  <a:cubicBezTo>
                    <a:pt x="129" y="112"/>
                    <a:pt x="128" y="111"/>
                    <a:pt x="128" y="109"/>
                  </a:cubicBezTo>
                  <a:cubicBezTo>
                    <a:pt x="128" y="107"/>
                    <a:pt x="130" y="104"/>
                    <a:pt x="131" y="103"/>
                  </a:cubicBezTo>
                  <a:cubicBezTo>
                    <a:pt x="132" y="102"/>
                    <a:pt x="131" y="100"/>
                    <a:pt x="128" y="98"/>
                  </a:cubicBezTo>
                  <a:cubicBezTo>
                    <a:pt x="128" y="97"/>
                    <a:pt x="127" y="96"/>
                    <a:pt x="126" y="96"/>
                  </a:cubicBezTo>
                  <a:cubicBezTo>
                    <a:pt x="123" y="92"/>
                    <a:pt x="126" y="79"/>
                    <a:pt x="129" y="74"/>
                  </a:cubicBezTo>
                  <a:cubicBezTo>
                    <a:pt x="129" y="73"/>
                    <a:pt x="129" y="73"/>
                    <a:pt x="129" y="73"/>
                  </a:cubicBezTo>
                  <a:cubicBezTo>
                    <a:pt x="130" y="73"/>
                    <a:pt x="130" y="72"/>
                    <a:pt x="129" y="72"/>
                  </a:cubicBezTo>
                  <a:cubicBezTo>
                    <a:pt x="129" y="72"/>
                    <a:pt x="129" y="71"/>
                    <a:pt x="127" y="71"/>
                  </a:cubicBezTo>
                  <a:cubicBezTo>
                    <a:pt x="126" y="71"/>
                    <a:pt x="126" y="71"/>
                    <a:pt x="125" y="71"/>
                  </a:cubicBezTo>
                  <a:cubicBezTo>
                    <a:pt x="123" y="71"/>
                    <a:pt x="121" y="71"/>
                    <a:pt x="119" y="72"/>
                  </a:cubicBezTo>
                  <a:cubicBezTo>
                    <a:pt x="118" y="72"/>
                    <a:pt x="117" y="72"/>
                    <a:pt x="117" y="72"/>
                  </a:cubicBezTo>
                  <a:cubicBezTo>
                    <a:pt x="110" y="73"/>
                    <a:pt x="104" y="70"/>
                    <a:pt x="100" y="65"/>
                  </a:cubicBezTo>
                  <a:cubicBezTo>
                    <a:pt x="99" y="63"/>
                    <a:pt x="97" y="62"/>
                    <a:pt x="95" y="62"/>
                  </a:cubicBezTo>
                  <a:cubicBezTo>
                    <a:pt x="93" y="62"/>
                    <a:pt x="91" y="62"/>
                    <a:pt x="90" y="63"/>
                  </a:cubicBezTo>
                  <a:cubicBezTo>
                    <a:pt x="87" y="63"/>
                    <a:pt x="85" y="63"/>
                    <a:pt x="82" y="63"/>
                  </a:cubicBezTo>
                  <a:cubicBezTo>
                    <a:pt x="81" y="63"/>
                    <a:pt x="81" y="63"/>
                    <a:pt x="81" y="63"/>
                  </a:cubicBezTo>
                  <a:cubicBezTo>
                    <a:pt x="81" y="63"/>
                    <a:pt x="81" y="63"/>
                    <a:pt x="81" y="63"/>
                  </a:cubicBezTo>
                  <a:cubicBezTo>
                    <a:pt x="81" y="63"/>
                    <a:pt x="81" y="63"/>
                    <a:pt x="81" y="63"/>
                  </a:cubicBezTo>
                  <a:cubicBezTo>
                    <a:pt x="80" y="63"/>
                    <a:pt x="79" y="63"/>
                    <a:pt x="79" y="63"/>
                  </a:cubicBezTo>
                  <a:cubicBezTo>
                    <a:pt x="77" y="63"/>
                    <a:pt x="76" y="62"/>
                    <a:pt x="75" y="61"/>
                  </a:cubicBezTo>
                  <a:cubicBezTo>
                    <a:pt x="73" y="59"/>
                    <a:pt x="73" y="56"/>
                    <a:pt x="73" y="53"/>
                  </a:cubicBezTo>
                  <a:cubicBezTo>
                    <a:pt x="73" y="51"/>
                    <a:pt x="73" y="49"/>
                    <a:pt x="73" y="48"/>
                  </a:cubicBezTo>
                  <a:cubicBezTo>
                    <a:pt x="73" y="47"/>
                    <a:pt x="73" y="47"/>
                    <a:pt x="73" y="47"/>
                  </a:cubicBezTo>
                  <a:cubicBezTo>
                    <a:pt x="73" y="47"/>
                    <a:pt x="73" y="47"/>
                    <a:pt x="73" y="46"/>
                  </a:cubicBezTo>
                  <a:cubicBezTo>
                    <a:pt x="73" y="45"/>
                    <a:pt x="72" y="44"/>
                    <a:pt x="71" y="44"/>
                  </a:cubicBezTo>
                  <a:cubicBezTo>
                    <a:pt x="70" y="43"/>
                    <a:pt x="68" y="42"/>
                    <a:pt x="68" y="40"/>
                  </a:cubicBezTo>
                  <a:cubicBezTo>
                    <a:pt x="68" y="39"/>
                    <a:pt x="68" y="38"/>
                    <a:pt x="66" y="38"/>
                  </a:cubicBezTo>
                  <a:cubicBezTo>
                    <a:pt x="65" y="38"/>
                    <a:pt x="65" y="38"/>
                    <a:pt x="64" y="39"/>
                  </a:cubicBezTo>
                  <a:cubicBezTo>
                    <a:pt x="64" y="39"/>
                    <a:pt x="64" y="39"/>
                    <a:pt x="64" y="39"/>
                  </a:cubicBezTo>
                  <a:cubicBezTo>
                    <a:pt x="64" y="39"/>
                    <a:pt x="64" y="39"/>
                    <a:pt x="64" y="39"/>
                  </a:cubicBezTo>
                  <a:cubicBezTo>
                    <a:pt x="64" y="39"/>
                    <a:pt x="64" y="39"/>
                    <a:pt x="64" y="39"/>
                  </a:cubicBezTo>
                  <a:cubicBezTo>
                    <a:pt x="63" y="39"/>
                    <a:pt x="63" y="38"/>
                    <a:pt x="62" y="38"/>
                  </a:cubicBezTo>
                  <a:cubicBezTo>
                    <a:pt x="62" y="38"/>
                    <a:pt x="62" y="38"/>
                    <a:pt x="62" y="38"/>
                  </a:cubicBezTo>
                  <a:cubicBezTo>
                    <a:pt x="62" y="36"/>
                    <a:pt x="63" y="35"/>
                    <a:pt x="65" y="32"/>
                  </a:cubicBezTo>
                  <a:cubicBezTo>
                    <a:pt x="66" y="30"/>
                    <a:pt x="66" y="29"/>
                    <a:pt x="66" y="25"/>
                  </a:cubicBezTo>
                  <a:cubicBezTo>
                    <a:pt x="66" y="24"/>
                    <a:pt x="66" y="24"/>
                    <a:pt x="66" y="24"/>
                  </a:cubicBezTo>
                  <a:cubicBezTo>
                    <a:pt x="66" y="21"/>
                    <a:pt x="70" y="18"/>
                    <a:pt x="72" y="15"/>
                  </a:cubicBezTo>
                  <a:cubicBezTo>
                    <a:pt x="74" y="14"/>
                    <a:pt x="75" y="12"/>
                    <a:pt x="77" y="11"/>
                  </a:cubicBezTo>
                  <a:cubicBezTo>
                    <a:pt x="77" y="10"/>
                    <a:pt x="77" y="10"/>
                    <a:pt x="78" y="9"/>
                  </a:cubicBezTo>
                  <a:cubicBezTo>
                    <a:pt x="78" y="9"/>
                    <a:pt x="79" y="9"/>
                    <a:pt x="79" y="9"/>
                  </a:cubicBezTo>
                  <a:cubicBezTo>
                    <a:pt x="79" y="9"/>
                    <a:pt x="80" y="8"/>
                    <a:pt x="80" y="8"/>
                  </a:cubicBezTo>
                  <a:cubicBezTo>
                    <a:pt x="81" y="7"/>
                    <a:pt x="82" y="6"/>
                    <a:pt x="83" y="6"/>
                  </a:cubicBezTo>
                  <a:cubicBezTo>
                    <a:pt x="86" y="5"/>
                    <a:pt x="88" y="4"/>
                    <a:pt x="88" y="3"/>
                  </a:cubicBezTo>
                  <a:cubicBezTo>
                    <a:pt x="88" y="2"/>
                    <a:pt x="87" y="2"/>
                    <a:pt x="86" y="1"/>
                  </a:cubicBezTo>
                  <a:cubicBezTo>
                    <a:pt x="84" y="0"/>
                    <a:pt x="82" y="1"/>
                    <a:pt x="80" y="3"/>
                  </a:cubicBezTo>
                  <a:cubicBezTo>
                    <a:pt x="78" y="5"/>
                    <a:pt x="76" y="6"/>
                    <a:pt x="74" y="7"/>
                  </a:cubicBezTo>
                  <a:cubicBezTo>
                    <a:pt x="71" y="7"/>
                    <a:pt x="69" y="9"/>
                    <a:pt x="68" y="10"/>
                  </a:cubicBezTo>
                  <a:cubicBezTo>
                    <a:pt x="67" y="11"/>
                    <a:pt x="66" y="12"/>
                    <a:pt x="64" y="12"/>
                  </a:cubicBezTo>
                  <a:cubicBezTo>
                    <a:pt x="63" y="13"/>
                    <a:pt x="60" y="13"/>
                    <a:pt x="59" y="14"/>
                  </a:cubicBezTo>
                  <a:cubicBezTo>
                    <a:pt x="56" y="14"/>
                    <a:pt x="55" y="14"/>
                    <a:pt x="54" y="15"/>
                  </a:cubicBezTo>
                  <a:cubicBezTo>
                    <a:pt x="54" y="17"/>
                    <a:pt x="53" y="17"/>
                    <a:pt x="53" y="17"/>
                  </a:cubicBezTo>
                  <a:cubicBezTo>
                    <a:pt x="52" y="17"/>
                    <a:pt x="51" y="17"/>
                    <a:pt x="51" y="16"/>
                  </a:cubicBezTo>
                  <a:cubicBezTo>
                    <a:pt x="50" y="16"/>
                    <a:pt x="49" y="15"/>
                    <a:pt x="48" y="15"/>
                  </a:cubicBezTo>
                  <a:cubicBezTo>
                    <a:pt x="48" y="15"/>
                    <a:pt x="48" y="15"/>
                    <a:pt x="48" y="15"/>
                  </a:cubicBezTo>
                  <a:cubicBezTo>
                    <a:pt x="46" y="15"/>
                    <a:pt x="43" y="17"/>
                    <a:pt x="41" y="19"/>
                  </a:cubicBezTo>
                  <a:cubicBezTo>
                    <a:pt x="40" y="21"/>
                    <a:pt x="39" y="23"/>
                    <a:pt x="39" y="24"/>
                  </a:cubicBezTo>
                  <a:cubicBezTo>
                    <a:pt x="39" y="24"/>
                    <a:pt x="39" y="25"/>
                    <a:pt x="39" y="25"/>
                  </a:cubicBezTo>
                  <a:cubicBezTo>
                    <a:pt x="39" y="28"/>
                    <a:pt x="40" y="32"/>
                    <a:pt x="34" y="35"/>
                  </a:cubicBezTo>
                  <a:cubicBezTo>
                    <a:pt x="30" y="38"/>
                    <a:pt x="28" y="42"/>
                    <a:pt x="26" y="45"/>
                  </a:cubicBezTo>
                  <a:cubicBezTo>
                    <a:pt x="25" y="46"/>
                    <a:pt x="24" y="47"/>
                    <a:pt x="23" y="48"/>
                  </a:cubicBezTo>
                  <a:cubicBezTo>
                    <a:pt x="23" y="49"/>
                    <a:pt x="22" y="50"/>
                    <a:pt x="21" y="49"/>
                  </a:cubicBezTo>
                  <a:cubicBezTo>
                    <a:pt x="21" y="49"/>
                    <a:pt x="21" y="49"/>
                    <a:pt x="21" y="50"/>
                  </a:cubicBezTo>
                  <a:cubicBezTo>
                    <a:pt x="21" y="50"/>
                    <a:pt x="20" y="51"/>
                    <a:pt x="20" y="51"/>
                  </a:cubicBezTo>
                  <a:cubicBezTo>
                    <a:pt x="20" y="51"/>
                    <a:pt x="20" y="51"/>
                    <a:pt x="20" y="51"/>
                  </a:cubicBezTo>
                  <a:cubicBezTo>
                    <a:pt x="20" y="52"/>
                    <a:pt x="19" y="52"/>
                    <a:pt x="19" y="53"/>
                  </a:cubicBezTo>
                  <a:cubicBezTo>
                    <a:pt x="19" y="53"/>
                    <a:pt x="19" y="53"/>
                    <a:pt x="18" y="53"/>
                  </a:cubicBezTo>
                  <a:cubicBezTo>
                    <a:pt x="18" y="53"/>
                    <a:pt x="18" y="53"/>
                    <a:pt x="18" y="53"/>
                  </a:cubicBezTo>
                  <a:cubicBezTo>
                    <a:pt x="18" y="53"/>
                    <a:pt x="18" y="54"/>
                    <a:pt x="18" y="54"/>
                  </a:cubicBezTo>
                  <a:cubicBezTo>
                    <a:pt x="18" y="54"/>
                    <a:pt x="17" y="54"/>
                    <a:pt x="17" y="54"/>
                  </a:cubicBezTo>
                  <a:cubicBezTo>
                    <a:pt x="17" y="54"/>
                    <a:pt x="17" y="54"/>
                    <a:pt x="17" y="55"/>
                  </a:cubicBezTo>
                  <a:cubicBezTo>
                    <a:pt x="17" y="55"/>
                    <a:pt x="16" y="55"/>
                    <a:pt x="16" y="55"/>
                  </a:cubicBezTo>
                  <a:cubicBezTo>
                    <a:pt x="16" y="55"/>
                    <a:pt x="16" y="55"/>
                    <a:pt x="16" y="56"/>
                  </a:cubicBezTo>
                  <a:cubicBezTo>
                    <a:pt x="16" y="56"/>
                    <a:pt x="15" y="56"/>
                    <a:pt x="15" y="56"/>
                  </a:cubicBezTo>
                  <a:cubicBezTo>
                    <a:pt x="15" y="56"/>
                    <a:pt x="15" y="56"/>
                    <a:pt x="15" y="57"/>
                  </a:cubicBezTo>
                  <a:cubicBezTo>
                    <a:pt x="14" y="57"/>
                    <a:pt x="14" y="57"/>
                    <a:pt x="14" y="57"/>
                  </a:cubicBezTo>
                  <a:cubicBezTo>
                    <a:pt x="14" y="57"/>
                    <a:pt x="14" y="57"/>
                    <a:pt x="14" y="58"/>
                  </a:cubicBezTo>
                  <a:cubicBezTo>
                    <a:pt x="14" y="58"/>
                    <a:pt x="13" y="58"/>
                    <a:pt x="13" y="58"/>
                  </a:cubicBezTo>
                  <a:cubicBezTo>
                    <a:pt x="13" y="58"/>
                    <a:pt x="13" y="59"/>
                    <a:pt x="13" y="59"/>
                  </a:cubicBezTo>
                  <a:cubicBezTo>
                    <a:pt x="13" y="59"/>
                    <a:pt x="12" y="59"/>
                    <a:pt x="12" y="59"/>
                  </a:cubicBezTo>
                  <a:cubicBezTo>
                    <a:pt x="12" y="59"/>
                    <a:pt x="12" y="59"/>
                    <a:pt x="12" y="59"/>
                  </a:cubicBezTo>
                  <a:cubicBezTo>
                    <a:pt x="13" y="60"/>
                    <a:pt x="14" y="61"/>
                    <a:pt x="15" y="62"/>
                  </a:cubicBezTo>
                  <a:cubicBezTo>
                    <a:pt x="18" y="65"/>
                    <a:pt x="18" y="67"/>
                    <a:pt x="18" y="69"/>
                  </a:cubicBezTo>
                  <a:cubicBezTo>
                    <a:pt x="17" y="70"/>
                    <a:pt x="17" y="70"/>
                    <a:pt x="18" y="71"/>
                  </a:cubicBezTo>
                  <a:cubicBezTo>
                    <a:pt x="20" y="76"/>
                    <a:pt x="18" y="78"/>
                    <a:pt x="17" y="78"/>
                  </a:cubicBezTo>
                  <a:cubicBezTo>
                    <a:pt x="16" y="80"/>
                    <a:pt x="17" y="92"/>
                    <a:pt x="19" y="94"/>
                  </a:cubicBezTo>
                  <a:cubicBezTo>
                    <a:pt x="22" y="97"/>
                    <a:pt x="20" y="99"/>
                    <a:pt x="19" y="102"/>
                  </a:cubicBezTo>
                  <a:cubicBezTo>
                    <a:pt x="18" y="103"/>
                    <a:pt x="18" y="104"/>
                    <a:pt x="17" y="105"/>
                  </a:cubicBezTo>
                  <a:cubicBezTo>
                    <a:pt x="15" y="110"/>
                    <a:pt x="12" y="113"/>
                    <a:pt x="7" y="113"/>
                  </a:cubicBezTo>
                  <a:cubicBezTo>
                    <a:pt x="5" y="113"/>
                    <a:pt x="4" y="115"/>
                    <a:pt x="3" y="118"/>
                  </a:cubicBezTo>
                  <a:cubicBezTo>
                    <a:pt x="3" y="119"/>
                    <a:pt x="3" y="121"/>
                    <a:pt x="1" y="121"/>
                  </a:cubicBezTo>
                  <a:cubicBezTo>
                    <a:pt x="1" y="121"/>
                    <a:pt x="0" y="122"/>
                    <a:pt x="0" y="124"/>
                  </a:cubicBezTo>
                  <a:cubicBezTo>
                    <a:pt x="0" y="124"/>
                    <a:pt x="1" y="124"/>
                    <a:pt x="1" y="124"/>
                  </a:cubicBezTo>
                  <a:cubicBezTo>
                    <a:pt x="1" y="125"/>
                    <a:pt x="1" y="125"/>
                    <a:pt x="2" y="125"/>
                  </a:cubicBezTo>
                  <a:cubicBezTo>
                    <a:pt x="2" y="125"/>
                    <a:pt x="2" y="126"/>
                    <a:pt x="3" y="126"/>
                  </a:cubicBezTo>
                  <a:cubicBezTo>
                    <a:pt x="3" y="126"/>
                    <a:pt x="3" y="126"/>
                    <a:pt x="3" y="126"/>
                  </a:cubicBezTo>
                  <a:cubicBezTo>
                    <a:pt x="4" y="127"/>
                    <a:pt x="4" y="127"/>
                    <a:pt x="5" y="127"/>
                  </a:cubicBezTo>
                  <a:cubicBezTo>
                    <a:pt x="5" y="127"/>
                    <a:pt x="5" y="127"/>
                    <a:pt x="5" y="128"/>
                  </a:cubicBezTo>
                  <a:cubicBezTo>
                    <a:pt x="6" y="128"/>
                    <a:pt x="6" y="128"/>
                    <a:pt x="7" y="128"/>
                  </a:cubicBezTo>
                  <a:cubicBezTo>
                    <a:pt x="7" y="128"/>
                    <a:pt x="7" y="129"/>
                    <a:pt x="7" y="129"/>
                  </a:cubicBezTo>
                  <a:cubicBezTo>
                    <a:pt x="8" y="129"/>
                    <a:pt x="8" y="129"/>
                    <a:pt x="9" y="129"/>
                  </a:cubicBezTo>
                  <a:cubicBezTo>
                    <a:pt x="9" y="129"/>
                    <a:pt x="9" y="130"/>
                    <a:pt x="9" y="130"/>
                  </a:cubicBezTo>
                  <a:cubicBezTo>
                    <a:pt x="10" y="130"/>
                    <a:pt x="10" y="130"/>
                    <a:pt x="10" y="130"/>
                  </a:cubicBezTo>
                  <a:cubicBezTo>
                    <a:pt x="10" y="130"/>
                    <a:pt x="11" y="130"/>
                    <a:pt x="11" y="130"/>
                  </a:cubicBezTo>
                  <a:cubicBezTo>
                    <a:pt x="11" y="131"/>
                    <a:pt x="11" y="131"/>
                    <a:pt x="12" y="131"/>
                  </a:cubicBezTo>
                  <a:cubicBezTo>
                    <a:pt x="12" y="131"/>
                    <a:pt x="12" y="131"/>
                    <a:pt x="12" y="131"/>
                  </a:cubicBezTo>
                  <a:cubicBezTo>
                    <a:pt x="12" y="131"/>
                    <a:pt x="13" y="131"/>
                    <a:pt x="13" y="131"/>
                  </a:cubicBezTo>
                  <a:cubicBezTo>
                    <a:pt x="15" y="131"/>
                    <a:pt x="16" y="132"/>
                    <a:pt x="17" y="134"/>
                  </a:cubicBezTo>
                  <a:cubicBezTo>
                    <a:pt x="18" y="135"/>
                    <a:pt x="19" y="136"/>
                    <a:pt x="20" y="136"/>
                  </a:cubicBezTo>
                  <a:cubicBezTo>
                    <a:pt x="22" y="137"/>
                    <a:pt x="23" y="138"/>
                    <a:pt x="25" y="138"/>
                  </a:cubicBezTo>
                  <a:cubicBezTo>
                    <a:pt x="26" y="138"/>
                    <a:pt x="28" y="137"/>
                    <a:pt x="28" y="137"/>
                  </a:cubicBezTo>
                  <a:cubicBezTo>
                    <a:pt x="28" y="136"/>
                    <a:pt x="29" y="136"/>
                    <a:pt x="29" y="136"/>
                  </a:cubicBezTo>
                  <a:cubicBezTo>
                    <a:pt x="31" y="136"/>
                    <a:pt x="33" y="138"/>
                    <a:pt x="37" y="143"/>
                  </a:cubicBezTo>
                  <a:cubicBezTo>
                    <a:pt x="38" y="143"/>
                    <a:pt x="38" y="143"/>
                    <a:pt x="38" y="143"/>
                  </a:cubicBezTo>
                  <a:cubicBezTo>
                    <a:pt x="38" y="143"/>
                    <a:pt x="39" y="143"/>
                    <a:pt x="39" y="143"/>
                  </a:cubicBezTo>
                  <a:cubicBezTo>
                    <a:pt x="40" y="143"/>
                    <a:pt x="40" y="143"/>
                    <a:pt x="41" y="142"/>
                  </a:cubicBezTo>
                  <a:cubicBezTo>
                    <a:pt x="41" y="142"/>
                    <a:pt x="42" y="142"/>
                    <a:pt x="43" y="142"/>
                  </a:cubicBezTo>
                  <a:cubicBezTo>
                    <a:pt x="43" y="142"/>
                    <a:pt x="43" y="142"/>
                    <a:pt x="44" y="142"/>
                  </a:cubicBezTo>
                  <a:cubicBezTo>
                    <a:pt x="44" y="142"/>
                    <a:pt x="45" y="142"/>
                    <a:pt x="45" y="142"/>
                  </a:cubicBezTo>
                  <a:cubicBezTo>
                    <a:pt x="45" y="142"/>
                    <a:pt x="46" y="142"/>
                    <a:pt x="46" y="142"/>
                  </a:cubicBezTo>
                  <a:cubicBezTo>
                    <a:pt x="46" y="143"/>
                    <a:pt x="47" y="143"/>
                    <a:pt x="47" y="143"/>
                  </a:cubicBezTo>
                  <a:cubicBezTo>
                    <a:pt x="49" y="144"/>
                    <a:pt x="50" y="146"/>
                    <a:pt x="50" y="148"/>
                  </a:cubicBezTo>
                  <a:cubicBezTo>
                    <a:pt x="51" y="151"/>
                    <a:pt x="52" y="152"/>
                    <a:pt x="54" y="152"/>
                  </a:cubicBezTo>
                  <a:cubicBezTo>
                    <a:pt x="56" y="152"/>
                    <a:pt x="58" y="154"/>
                    <a:pt x="60" y="156"/>
                  </a:cubicBezTo>
                  <a:cubicBezTo>
                    <a:pt x="61" y="157"/>
                    <a:pt x="62" y="159"/>
                    <a:pt x="62" y="160"/>
                  </a:cubicBezTo>
                  <a:cubicBezTo>
                    <a:pt x="61" y="161"/>
                    <a:pt x="62" y="162"/>
                    <a:pt x="63" y="162"/>
                  </a:cubicBezTo>
                  <a:cubicBezTo>
                    <a:pt x="64" y="164"/>
                    <a:pt x="66" y="165"/>
                    <a:pt x="66" y="167"/>
                  </a:cubicBezTo>
                  <a:cubicBezTo>
                    <a:pt x="66" y="168"/>
                    <a:pt x="66" y="168"/>
                    <a:pt x="66" y="168"/>
                  </a:cubicBezTo>
                  <a:cubicBezTo>
                    <a:pt x="66" y="168"/>
                    <a:pt x="68" y="169"/>
                    <a:pt x="71" y="169"/>
                  </a:cubicBezTo>
                  <a:cubicBezTo>
                    <a:pt x="75" y="169"/>
                    <a:pt x="77" y="168"/>
                    <a:pt x="77" y="168"/>
                  </a:cubicBezTo>
                  <a:cubicBezTo>
                    <a:pt x="79" y="167"/>
                    <a:pt x="83" y="166"/>
                    <a:pt x="85" y="167"/>
                  </a:cubicBezTo>
                  <a:cubicBezTo>
                    <a:pt x="85" y="167"/>
                    <a:pt x="86" y="168"/>
                    <a:pt x="86" y="167"/>
                  </a:cubicBezTo>
                  <a:cubicBezTo>
                    <a:pt x="87" y="167"/>
                    <a:pt x="88" y="167"/>
                    <a:pt x="88" y="167"/>
                  </a:cubicBezTo>
                  <a:cubicBezTo>
                    <a:pt x="89" y="167"/>
                    <a:pt x="90" y="167"/>
                    <a:pt x="90" y="167"/>
                  </a:cubicBezTo>
                  <a:cubicBezTo>
                    <a:pt x="90" y="167"/>
                    <a:pt x="90" y="167"/>
                    <a:pt x="91" y="167"/>
                  </a:cubicBezTo>
                  <a:cubicBezTo>
                    <a:pt x="91" y="167"/>
                    <a:pt x="91" y="167"/>
                    <a:pt x="91" y="167"/>
                  </a:cubicBezTo>
                  <a:cubicBezTo>
                    <a:pt x="91" y="167"/>
                    <a:pt x="91" y="167"/>
                    <a:pt x="91" y="167"/>
                  </a:cubicBezTo>
                  <a:cubicBezTo>
                    <a:pt x="92" y="167"/>
                    <a:pt x="92" y="167"/>
                    <a:pt x="92" y="167"/>
                  </a:cubicBezTo>
                  <a:cubicBezTo>
                    <a:pt x="98" y="169"/>
                    <a:pt x="101" y="171"/>
                    <a:pt x="101" y="173"/>
                  </a:cubicBezTo>
                  <a:cubicBezTo>
                    <a:pt x="102" y="174"/>
                    <a:pt x="101" y="174"/>
                    <a:pt x="101" y="175"/>
                  </a:cubicBezTo>
                  <a:cubicBezTo>
                    <a:pt x="100" y="176"/>
                    <a:pt x="99" y="177"/>
                    <a:pt x="98" y="178"/>
                  </a:cubicBezTo>
                  <a:cubicBezTo>
                    <a:pt x="97" y="180"/>
                    <a:pt x="95" y="182"/>
                    <a:pt x="95" y="183"/>
                  </a:cubicBezTo>
                  <a:cubicBezTo>
                    <a:pt x="96" y="184"/>
                    <a:pt x="97" y="185"/>
                    <a:pt x="98" y="185"/>
                  </a:cubicBezTo>
                  <a:cubicBezTo>
                    <a:pt x="98" y="186"/>
                    <a:pt x="99" y="186"/>
                    <a:pt x="99" y="187"/>
                  </a:cubicBezTo>
                  <a:cubicBezTo>
                    <a:pt x="100" y="187"/>
                    <a:pt x="100" y="187"/>
                    <a:pt x="100" y="187"/>
                  </a:cubicBezTo>
                  <a:cubicBezTo>
                    <a:pt x="100" y="187"/>
                    <a:pt x="101" y="188"/>
                    <a:pt x="101" y="188"/>
                  </a:cubicBezTo>
                  <a:cubicBezTo>
                    <a:pt x="101" y="188"/>
                    <a:pt x="101" y="188"/>
                    <a:pt x="101" y="188"/>
                  </a:cubicBezTo>
                  <a:cubicBezTo>
                    <a:pt x="103" y="187"/>
                    <a:pt x="104" y="182"/>
                    <a:pt x="105" y="178"/>
                  </a:cubicBezTo>
                  <a:cubicBezTo>
                    <a:pt x="105" y="178"/>
                    <a:pt x="105" y="177"/>
                    <a:pt x="105" y="177"/>
                  </a:cubicBezTo>
                  <a:cubicBezTo>
                    <a:pt x="105" y="177"/>
                    <a:pt x="105" y="176"/>
                    <a:pt x="105" y="176"/>
                  </a:cubicBezTo>
                  <a:cubicBezTo>
                    <a:pt x="105" y="175"/>
                    <a:pt x="105" y="174"/>
                    <a:pt x="105" y="174"/>
                  </a:cubicBezTo>
                  <a:cubicBezTo>
                    <a:pt x="105" y="171"/>
                    <a:pt x="106" y="162"/>
                    <a:pt x="107" y="158"/>
                  </a:cubicBezTo>
                  <a:cubicBezTo>
                    <a:pt x="108" y="155"/>
                    <a:pt x="106" y="153"/>
                    <a:pt x="104" y="150"/>
                  </a:cubicBezTo>
                  <a:cubicBezTo>
                    <a:pt x="102" y="147"/>
                    <a:pt x="100" y="144"/>
                    <a:pt x="100" y="140"/>
                  </a:cubicBezTo>
                  <a:cubicBezTo>
                    <a:pt x="100" y="135"/>
                    <a:pt x="102" y="135"/>
                    <a:pt x="104" y="134"/>
                  </a:cubicBezTo>
                  <a:cubicBezTo>
                    <a:pt x="106" y="134"/>
                    <a:pt x="107" y="134"/>
                    <a:pt x="108" y="133"/>
                  </a:cubicBezTo>
                  <a:cubicBezTo>
                    <a:pt x="109" y="132"/>
                    <a:pt x="109" y="132"/>
                    <a:pt x="109" y="132"/>
                  </a:cubicBezTo>
                  <a:cubicBezTo>
                    <a:pt x="109" y="132"/>
                    <a:pt x="109" y="131"/>
                    <a:pt x="106" y="130"/>
                  </a:cubicBezTo>
                  <a:cubicBezTo>
                    <a:pt x="105" y="130"/>
                    <a:pt x="104" y="129"/>
                    <a:pt x="103" y="128"/>
                  </a:cubicBezTo>
                  <a:cubicBezTo>
                    <a:pt x="102" y="126"/>
                    <a:pt x="102" y="124"/>
                    <a:pt x="103" y="123"/>
                  </a:cubicBezTo>
                  <a:cubicBezTo>
                    <a:pt x="103" y="122"/>
                    <a:pt x="105" y="121"/>
                    <a:pt x="112" y="121"/>
                  </a:cubicBezTo>
                  <a:cubicBezTo>
                    <a:pt x="114" y="121"/>
                    <a:pt x="116" y="121"/>
                    <a:pt x="117" y="121"/>
                  </a:cubicBezTo>
                  <a:cubicBezTo>
                    <a:pt x="119" y="121"/>
                    <a:pt x="120" y="121"/>
                    <a:pt x="121" y="121"/>
                  </a:cubicBezTo>
                  <a:cubicBezTo>
                    <a:pt x="121" y="121"/>
                    <a:pt x="121" y="121"/>
                    <a:pt x="122" y="121"/>
                  </a:cubicBezTo>
                  <a:cubicBezTo>
                    <a:pt x="122" y="121"/>
                    <a:pt x="122" y="121"/>
                    <a:pt x="122" y="121"/>
                  </a:cubicBezTo>
                  <a:cubicBezTo>
                    <a:pt x="123" y="121"/>
                    <a:pt x="123" y="121"/>
                    <a:pt x="123" y="121"/>
                  </a:cubicBezTo>
                  <a:cubicBezTo>
                    <a:pt x="124" y="121"/>
                    <a:pt x="124" y="121"/>
                    <a:pt x="124" y="120"/>
                  </a:cubicBezTo>
                  <a:cubicBezTo>
                    <a:pt x="124" y="120"/>
                    <a:pt x="125" y="120"/>
                    <a:pt x="125" y="120"/>
                  </a:cubicBezTo>
                  <a:cubicBezTo>
                    <a:pt x="125" y="120"/>
                    <a:pt x="125" y="120"/>
                    <a:pt x="126" y="120"/>
                  </a:cubicBezTo>
                  <a:cubicBezTo>
                    <a:pt x="126" y="120"/>
                    <a:pt x="126" y="120"/>
                    <a:pt x="126" y="120"/>
                  </a:cubicBezTo>
                  <a:cubicBezTo>
                    <a:pt x="127" y="119"/>
                    <a:pt x="129" y="119"/>
                    <a:pt x="130" y="119"/>
                  </a:cubicBezTo>
                  <a:cubicBezTo>
                    <a:pt x="130" y="118"/>
                    <a:pt x="130" y="118"/>
                    <a:pt x="130" y="118"/>
                  </a:cubicBezTo>
                  <a:cubicBezTo>
                    <a:pt x="130" y="118"/>
                    <a:pt x="131" y="118"/>
                    <a:pt x="131" y="118"/>
                  </a:cubicBezTo>
                  <a:cubicBezTo>
                    <a:pt x="131" y="118"/>
                    <a:pt x="131" y="118"/>
                    <a:pt x="131" y="118"/>
                  </a:cubicBezTo>
                  <a:cubicBezTo>
                    <a:pt x="131" y="118"/>
                    <a:pt x="132" y="118"/>
                    <a:pt x="132" y="118"/>
                  </a:cubicBezTo>
                  <a:cubicBezTo>
                    <a:pt x="132" y="118"/>
                    <a:pt x="132" y="118"/>
                    <a:pt x="132"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0" name="Freeform 164"/>
            <p:cNvSpPr>
              <a:spLocks/>
            </p:cNvSpPr>
            <p:nvPr/>
          </p:nvSpPr>
          <p:spPr bwMode="auto">
            <a:xfrm>
              <a:off x="6527801" y="8388350"/>
              <a:ext cx="333375" cy="141288"/>
            </a:xfrm>
            <a:custGeom>
              <a:avLst/>
              <a:gdLst>
                <a:gd name="T0" fmla="*/ 14 w 63"/>
                <a:gd name="T1" fmla="*/ 20 h 27"/>
                <a:gd name="T2" fmla="*/ 18 w 63"/>
                <a:gd name="T3" fmla="*/ 23 h 27"/>
                <a:gd name="T4" fmla="*/ 22 w 63"/>
                <a:gd name="T5" fmla="*/ 26 h 27"/>
                <a:gd name="T6" fmla="*/ 24 w 63"/>
                <a:gd name="T7" fmla="*/ 27 h 27"/>
                <a:gd name="T8" fmla="*/ 29 w 63"/>
                <a:gd name="T9" fmla="*/ 24 h 27"/>
                <a:gd name="T10" fmla="*/ 28 w 63"/>
                <a:gd name="T11" fmla="*/ 22 h 27"/>
                <a:gd name="T12" fmla="*/ 26 w 63"/>
                <a:gd name="T13" fmla="*/ 18 h 27"/>
                <a:gd name="T14" fmla="*/ 28 w 63"/>
                <a:gd name="T15" fmla="*/ 15 h 27"/>
                <a:gd name="T16" fmla="*/ 32 w 63"/>
                <a:gd name="T17" fmla="*/ 12 h 27"/>
                <a:gd name="T18" fmla="*/ 42 w 63"/>
                <a:gd name="T19" fmla="*/ 7 h 27"/>
                <a:gd name="T20" fmla="*/ 45 w 63"/>
                <a:gd name="T21" fmla="*/ 8 h 27"/>
                <a:gd name="T22" fmla="*/ 51 w 63"/>
                <a:gd name="T23" fmla="*/ 12 h 27"/>
                <a:gd name="T24" fmla="*/ 49 w 63"/>
                <a:gd name="T25" fmla="*/ 17 h 27"/>
                <a:gd name="T26" fmla="*/ 55 w 63"/>
                <a:gd name="T27" fmla="*/ 27 h 27"/>
                <a:gd name="T28" fmla="*/ 56 w 63"/>
                <a:gd name="T29" fmla="*/ 26 h 27"/>
                <a:gd name="T30" fmla="*/ 57 w 63"/>
                <a:gd name="T31" fmla="*/ 25 h 27"/>
                <a:gd name="T32" fmla="*/ 58 w 63"/>
                <a:gd name="T33" fmla="*/ 23 h 27"/>
                <a:gd name="T34" fmla="*/ 59 w 63"/>
                <a:gd name="T35" fmla="*/ 23 h 27"/>
                <a:gd name="T36" fmla="*/ 60 w 63"/>
                <a:gd name="T37" fmla="*/ 22 h 27"/>
                <a:gd name="T38" fmla="*/ 61 w 63"/>
                <a:gd name="T39" fmla="*/ 21 h 27"/>
                <a:gd name="T40" fmla="*/ 62 w 63"/>
                <a:gd name="T41" fmla="*/ 20 h 27"/>
                <a:gd name="T42" fmla="*/ 62 w 63"/>
                <a:gd name="T43" fmla="*/ 20 h 27"/>
                <a:gd name="T44" fmla="*/ 62 w 63"/>
                <a:gd name="T45" fmla="*/ 20 h 27"/>
                <a:gd name="T46" fmla="*/ 62 w 63"/>
                <a:gd name="T47" fmla="*/ 19 h 27"/>
                <a:gd name="T48" fmla="*/ 62 w 63"/>
                <a:gd name="T49" fmla="*/ 19 h 27"/>
                <a:gd name="T50" fmla="*/ 63 w 63"/>
                <a:gd name="T51" fmla="*/ 18 h 27"/>
                <a:gd name="T52" fmla="*/ 63 w 63"/>
                <a:gd name="T53" fmla="*/ 18 h 27"/>
                <a:gd name="T54" fmla="*/ 63 w 63"/>
                <a:gd name="T55" fmla="*/ 18 h 27"/>
                <a:gd name="T56" fmla="*/ 57 w 63"/>
                <a:gd name="T57" fmla="*/ 10 h 27"/>
                <a:gd name="T58" fmla="*/ 56 w 63"/>
                <a:gd name="T59" fmla="*/ 9 h 27"/>
                <a:gd name="T60" fmla="*/ 46 w 63"/>
                <a:gd name="T61" fmla="*/ 3 h 27"/>
                <a:gd name="T62" fmla="*/ 41 w 63"/>
                <a:gd name="T63" fmla="*/ 2 h 27"/>
                <a:gd name="T64" fmla="*/ 26 w 63"/>
                <a:gd name="T65" fmla="*/ 8 h 27"/>
                <a:gd name="T66" fmla="*/ 18 w 63"/>
                <a:gd name="T67" fmla="*/ 11 h 27"/>
                <a:gd name="T68" fmla="*/ 7 w 63"/>
                <a:gd name="T69" fmla="*/ 7 h 27"/>
                <a:gd name="T70" fmla="*/ 2 w 63"/>
                <a:gd name="T71" fmla="*/ 3 h 27"/>
                <a:gd name="T72" fmla="*/ 1 w 63"/>
                <a:gd name="T73" fmla="*/ 3 h 27"/>
                <a:gd name="T74" fmla="*/ 1 w 63"/>
                <a:gd name="T75" fmla="*/ 4 h 27"/>
                <a:gd name="T76" fmla="*/ 1 w 63"/>
                <a:gd name="T77" fmla="*/ 5 h 27"/>
                <a:gd name="T78" fmla="*/ 1 w 63"/>
                <a:gd name="T79" fmla="*/ 6 h 27"/>
                <a:gd name="T80" fmla="*/ 1 w 63"/>
                <a:gd name="T81" fmla="*/ 7 h 27"/>
                <a:gd name="T82" fmla="*/ 1 w 63"/>
                <a:gd name="T83" fmla="*/ 7 h 27"/>
                <a:gd name="T84" fmla="*/ 1 w 63"/>
                <a:gd name="T85" fmla="*/ 8 h 27"/>
                <a:gd name="T86" fmla="*/ 0 w 63"/>
                <a:gd name="T87" fmla="*/ 13 h 27"/>
                <a:gd name="T88" fmla="*/ 0 w 63"/>
                <a:gd name="T89" fmla="*/ 14 h 27"/>
                <a:gd name="T90" fmla="*/ 14 w 63"/>
                <a:gd name="T9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 h="27">
                  <a:moveTo>
                    <a:pt x="14" y="20"/>
                  </a:moveTo>
                  <a:cubicBezTo>
                    <a:pt x="15" y="22"/>
                    <a:pt x="16" y="23"/>
                    <a:pt x="18" y="23"/>
                  </a:cubicBezTo>
                  <a:cubicBezTo>
                    <a:pt x="19" y="23"/>
                    <a:pt x="21" y="24"/>
                    <a:pt x="22" y="26"/>
                  </a:cubicBezTo>
                  <a:cubicBezTo>
                    <a:pt x="22" y="27"/>
                    <a:pt x="23" y="27"/>
                    <a:pt x="24" y="27"/>
                  </a:cubicBezTo>
                  <a:cubicBezTo>
                    <a:pt x="26" y="27"/>
                    <a:pt x="28" y="25"/>
                    <a:pt x="29" y="24"/>
                  </a:cubicBezTo>
                  <a:cubicBezTo>
                    <a:pt x="29" y="23"/>
                    <a:pt x="29" y="23"/>
                    <a:pt x="28" y="22"/>
                  </a:cubicBezTo>
                  <a:cubicBezTo>
                    <a:pt x="27" y="21"/>
                    <a:pt x="26" y="20"/>
                    <a:pt x="26" y="18"/>
                  </a:cubicBezTo>
                  <a:cubicBezTo>
                    <a:pt x="25" y="16"/>
                    <a:pt x="27" y="15"/>
                    <a:pt x="28" y="15"/>
                  </a:cubicBezTo>
                  <a:cubicBezTo>
                    <a:pt x="30" y="14"/>
                    <a:pt x="31" y="14"/>
                    <a:pt x="32" y="12"/>
                  </a:cubicBezTo>
                  <a:cubicBezTo>
                    <a:pt x="33" y="9"/>
                    <a:pt x="38" y="7"/>
                    <a:pt x="42" y="7"/>
                  </a:cubicBezTo>
                  <a:cubicBezTo>
                    <a:pt x="43" y="7"/>
                    <a:pt x="44" y="7"/>
                    <a:pt x="45" y="8"/>
                  </a:cubicBezTo>
                  <a:cubicBezTo>
                    <a:pt x="48" y="9"/>
                    <a:pt x="50" y="11"/>
                    <a:pt x="51" y="12"/>
                  </a:cubicBezTo>
                  <a:cubicBezTo>
                    <a:pt x="51" y="14"/>
                    <a:pt x="50" y="15"/>
                    <a:pt x="49" y="17"/>
                  </a:cubicBezTo>
                  <a:cubicBezTo>
                    <a:pt x="47" y="19"/>
                    <a:pt x="52" y="24"/>
                    <a:pt x="55" y="27"/>
                  </a:cubicBezTo>
                  <a:cubicBezTo>
                    <a:pt x="55" y="26"/>
                    <a:pt x="56" y="26"/>
                    <a:pt x="56" y="26"/>
                  </a:cubicBezTo>
                  <a:cubicBezTo>
                    <a:pt x="56" y="25"/>
                    <a:pt x="56" y="25"/>
                    <a:pt x="57" y="25"/>
                  </a:cubicBezTo>
                  <a:cubicBezTo>
                    <a:pt x="57" y="24"/>
                    <a:pt x="58" y="24"/>
                    <a:pt x="58" y="23"/>
                  </a:cubicBezTo>
                  <a:cubicBezTo>
                    <a:pt x="58" y="23"/>
                    <a:pt x="59" y="23"/>
                    <a:pt x="59" y="23"/>
                  </a:cubicBezTo>
                  <a:cubicBezTo>
                    <a:pt x="59" y="22"/>
                    <a:pt x="60" y="22"/>
                    <a:pt x="60" y="22"/>
                  </a:cubicBezTo>
                  <a:cubicBezTo>
                    <a:pt x="60" y="21"/>
                    <a:pt x="60" y="21"/>
                    <a:pt x="61" y="21"/>
                  </a:cubicBezTo>
                  <a:cubicBezTo>
                    <a:pt x="61" y="21"/>
                    <a:pt x="62" y="20"/>
                    <a:pt x="62" y="20"/>
                  </a:cubicBezTo>
                  <a:cubicBezTo>
                    <a:pt x="62" y="20"/>
                    <a:pt x="62" y="20"/>
                    <a:pt x="62" y="20"/>
                  </a:cubicBezTo>
                  <a:cubicBezTo>
                    <a:pt x="62" y="20"/>
                    <a:pt x="62" y="20"/>
                    <a:pt x="62" y="20"/>
                  </a:cubicBezTo>
                  <a:cubicBezTo>
                    <a:pt x="62" y="19"/>
                    <a:pt x="62" y="19"/>
                    <a:pt x="62" y="19"/>
                  </a:cubicBezTo>
                  <a:cubicBezTo>
                    <a:pt x="62" y="19"/>
                    <a:pt x="62" y="19"/>
                    <a:pt x="62" y="19"/>
                  </a:cubicBezTo>
                  <a:cubicBezTo>
                    <a:pt x="63" y="19"/>
                    <a:pt x="63" y="19"/>
                    <a:pt x="63" y="18"/>
                  </a:cubicBezTo>
                  <a:cubicBezTo>
                    <a:pt x="63" y="18"/>
                    <a:pt x="63" y="18"/>
                    <a:pt x="63" y="18"/>
                  </a:cubicBezTo>
                  <a:cubicBezTo>
                    <a:pt x="63" y="18"/>
                    <a:pt x="63" y="18"/>
                    <a:pt x="63" y="18"/>
                  </a:cubicBezTo>
                  <a:cubicBezTo>
                    <a:pt x="61" y="16"/>
                    <a:pt x="59" y="14"/>
                    <a:pt x="57" y="10"/>
                  </a:cubicBezTo>
                  <a:cubicBezTo>
                    <a:pt x="56" y="9"/>
                    <a:pt x="56" y="9"/>
                    <a:pt x="56" y="9"/>
                  </a:cubicBezTo>
                  <a:cubicBezTo>
                    <a:pt x="54" y="5"/>
                    <a:pt x="50" y="4"/>
                    <a:pt x="46" y="3"/>
                  </a:cubicBezTo>
                  <a:cubicBezTo>
                    <a:pt x="44" y="3"/>
                    <a:pt x="42" y="2"/>
                    <a:pt x="41" y="2"/>
                  </a:cubicBezTo>
                  <a:cubicBezTo>
                    <a:pt x="37" y="0"/>
                    <a:pt x="32" y="2"/>
                    <a:pt x="26" y="8"/>
                  </a:cubicBezTo>
                  <a:cubicBezTo>
                    <a:pt x="24" y="10"/>
                    <a:pt x="21" y="11"/>
                    <a:pt x="18" y="11"/>
                  </a:cubicBezTo>
                  <a:cubicBezTo>
                    <a:pt x="14" y="11"/>
                    <a:pt x="10" y="9"/>
                    <a:pt x="7" y="7"/>
                  </a:cubicBezTo>
                  <a:cubicBezTo>
                    <a:pt x="6" y="7"/>
                    <a:pt x="4" y="5"/>
                    <a:pt x="2" y="3"/>
                  </a:cubicBezTo>
                  <a:cubicBezTo>
                    <a:pt x="2" y="3"/>
                    <a:pt x="1" y="3"/>
                    <a:pt x="1" y="3"/>
                  </a:cubicBezTo>
                  <a:cubicBezTo>
                    <a:pt x="1" y="4"/>
                    <a:pt x="1" y="4"/>
                    <a:pt x="1" y="4"/>
                  </a:cubicBezTo>
                  <a:cubicBezTo>
                    <a:pt x="1" y="4"/>
                    <a:pt x="1" y="5"/>
                    <a:pt x="1" y="5"/>
                  </a:cubicBezTo>
                  <a:cubicBezTo>
                    <a:pt x="1" y="5"/>
                    <a:pt x="1" y="5"/>
                    <a:pt x="1" y="6"/>
                  </a:cubicBezTo>
                  <a:cubicBezTo>
                    <a:pt x="1" y="6"/>
                    <a:pt x="1" y="6"/>
                    <a:pt x="1" y="7"/>
                  </a:cubicBezTo>
                  <a:cubicBezTo>
                    <a:pt x="1" y="7"/>
                    <a:pt x="1" y="7"/>
                    <a:pt x="1" y="7"/>
                  </a:cubicBezTo>
                  <a:cubicBezTo>
                    <a:pt x="1" y="7"/>
                    <a:pt x="1" y="8"/>
                    <a:pt x="1" y="8"/>
                  </a:cubicBezTo>
                  <a:cubicBezTo>
                    <a:pt x="1" y="9"/>
                    <a:pt x="1" y="11"/>
                    <a:pt x="0" y="13"/>
                  </a:cubicBezTo>
                  <a:cubicBezTo>
                    <a:pt x="0" y="13"/>
                    <a:pt x="0" y="13"/>
                    <a:pt x="0" y="14"/>
                  </a:cubicBezTo>
                  <a:cubicBezTo>
                    <a:pt x="4" y="15"/>
                    <a:pt x="10" y="17"/>
                    <a:pt x="1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1" name="Freeform 165"/>
            <p:cNvSpPr>
              <a:spLocks/>
            </p:cNvSpPr>
            <p:nvPr/>
          </p:nvSpPr>
          <p:spPr bwMode="auto">
            <a:xfrm>
              <a:off x="6149976" y="7859713"/>
              <a:ext cx="63500" cy="146050"/>
            </a:xfrm>
            <a:custGeom>
              <a:avLst/>
              <a:gdLst>
                <a:gd name="T0" fmla="*/ 0 w 12"/>
                <a:gd name="T1" fmla="*/ 28 h 28"/>
                <a:gd name="T2" fmla="*/ 3 w 12"/>
                <a:gd name="T3" fmla="*/ 28 h 28"/>
                <a:gd name="T4" fmla="*/ 7 w 12"/>
                <a:gd name="T5" fmla="*/ 22 h 28"/>
                <a:gd name="T6" fmla="*/ 8 w 12"/>
                <a:gd name="T7" fmla="*/ 13 h 28"/>
                <a:gd name="T8" fmla="*/ 11 w 12"/>
                <a:gd name="T9" fmla="*/ 3 h 28"/>
                <a:gd name="T10" fmla="*/ 12 w 12"/>
                <a:gd name="T11" fmla="*/ 3 h 28"/>
                <a:gd name="T12" fmla="*/ 12 w 12"/>
                <a:gd name="T13" fmla="*/ 2 h 28"/>
                <a:gd name="T14" fmla="*/ 10 w 12"/>
                <a:gd name="T15" fmla="*/ 2 h 28"/>
                <a:gd name="T16" fmla="*/ 10 w 12"/>
                <a:gd name="T17" fmla="*/ 1 h 28"/>
                <a:gd name="T18" fmla="*/ 9 w 12"/>
                <a:gd name="T19" fmla="*/ 1 h 28"/>
                <a:gd name="T20" fmla="*/ 9 w 12"/>
                <a:gd name="T21" fmla="*/ 1 h 28"/>
                <a:gd name="T22" fmla="*/ 8 w 12"/>
                <a:gd name="T23" fmla="*/ 0 h 28"/>
                <a:gd name="T24" fmla="*/ 8 w 12"/>
                <a:gd name="T25" fmla="*/ 0 h 28"/>
                <a:gd name="T26" fmla="*/ 8 w 12"/>
                <a:gd name="T27" fmla="*/ 0 h 28"/>
                <a:gd name="T28" fmla="*/ 3 w 12"/>
                <a:gd name="T29" fmla="*/ 5 h 28"/>
                <a:gd name="T30" fmla="*/ 1 w 12"/>
                <a:gd name="T31" fmla="*/ 7 h 28"/>
                <a:gd name="T32" fmla="*/ 1 w 12"/>
                <a:gd name="T33" fmla="*/ 7 h 28"/>
                <a:gd name="T34" fmla="*/ 1 w 12"/>
                <a:gd name="T35" fmla="*/ 7 h 28"/>
                <a:gd name="T36" fmla="*/ 0 w 12"/>
                <a:gd name="T37" fmla="*/ 7 h 28"/>
                <a:gd name="T38" fmla="*/ 0 w 12"/>
                <a:gd name="T3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28">
                  <a:moveTo>
                    <a:pt x="0" y="28"/>
                  </a:moveTo>
                  <a:cubicBezTo>
                    <a:pt x="3" y="28"/>
                    <a:pt x="3" y="28"/>
                    <a:pt x="3" y="28"/>
                  </a:cubicBezTo>
                  <a:cubicBezTo>
                    <a:pt x="4" y="26"/>
                    <a:pt x="5" y="23"/>
                    <a:pt x="7" y="22"/>
                  </a:cubicBezTo>
                  <a:cubicBezTo>
                    <a:pt x="9" y="21"/>
                    <a:pt x="8" y="17"/>
                    <a:pt x="8" y="13"/>
                  </a:cubicBezTo>
                  <a:cubicBezTo>
                    <a:pt x="7" y="9"/>
                    <a:pt x="7" y="4"/>
                    <a:pt x="11" y="3"/>
                  </a:cubicBezTo>
                  <a:cubicBezTo>
                    <a:pt x="11" y="3"/>
                    <a:pt x="11" y="3"/>
                    <a:pt x="12" y="3"/>
                  </a:cubicBezTo>
                  <a:cubicBezTo>
                    <a:pt x="12" y="3"/>
                    <a:pt x="12" y="2"/>
                    <a:pt x="12" y="2"/>
                  </a:cubicBezTo>
                  <a:cubicBezTo>
                    <a:pt x="11" y="2"/>
                    <a:pt x="11" y="2"/>
                    <a:pt x="10" y="2"/>
                  </a:cubicBezTo>
                  <a:cubicBezTo>
                    <a:pt x="10" y="1"/>
                    <a:pt x="10" y="1"/>
                    <a:pt x="10" y="1"/>
                  </a:cubicBezTo>
                  <a:cubicBezTo>
                    <a:pt x="10" y="1"/>
                    <a:pt x="9" y="1"/>
                    <a:pt x="9" y="1"/>
                  </a:cubicBezTo>
                  <a:cubicBezTo>
                    <a:pt x="9" y="1"/>
                    <a:pt x="9" y="1"/>
                    <a:pt x="9" y="1"/>
                  </a:cubicBezTo>
                  <a:cubicBezTo>
                    <a:pt x="9" y="1"/>
                    <a:pt x="9" y="0"/>
                    <a:pt x="8" y="0"/>
                  </a:cubicBezTo>
                  <a:cubicBezTo>
                    <a:pt x="8" y="0"/>
                    <a:pt x="8" y="0"/>
                    <a:pt x="8" y="0"/>
                  </a:cubicBezTo>
                  <a:cubicBezTo>
                    <a:pt x="8" y="0"/>
                    <a:pt x="8" y="0"/>
                    <a:pt x="8" y="0"/>
                  </a:cubicBezTo>
                  <a:cubicBezTo>
                    <a:pt x="7" y="0"/>
                    <a:pt x="4" y="3"/>
                    <a:pt x="3" y="5"/>
                  </a:cubicBezTo>
                  <a:cubicBezTo>
                    <a:pt x="2" y="6"/>
                    <a:pt x="2" y="7"/>
                    <a:pt x="1" y="7"/>
                  </a:cubicBezTo>
                  <a:cubicBezTo>
                    <a:pt x="1" y="7"/>
                    <a:pt x="1" y="7"/>
                    <a:pt x="1" y="7"/>
                  </a:cubicBezTo>
                  <a:cubicBezTo>
                    <a:pt x="1" y="7"/>
                    <a:pt x="1" y="7"/>
                    <a:pt x="1" y="7"/>
                  </a:cubicBezTo>
                  <a:cubicBezTo>
                    <a:pt x="1" y="7"/>
                    <a:pt x="0" y="7"/>
                    <a:pt x="0" y="7"/>
                  </a:cubicBez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2" name="Freeform 166"/>
            <p:cNvSpPr>
              <a:spLocks/>
            </p:cNvSpPr>
            <p:nvPr/>
          </p:nvSpPr>
          <p:spPr bwMode="auto">
            <a:xfrm>
              <a:off x="8004176" y="10823575"/>
              <a:ext cx="287338" cy="304800"/>
            </a:xfrm>
            <a:custGeom>
              <a:avLst/>
              <a:gdLst>
                <a:gd name="T0" fmla="*/ 25 w 54"/>
                <a:gd name="T1" fmla="*/ 57 h 58"/>
                <a:gd name="T2" fmla="*/ 29 w 54"/>
                <a:gd name="T3" fmla="*/ 57 h 58"/>
                <a:gd name="T4" fmla="*/ 35 w 54"/>
                <a:gd name="T5" fmla="*/ 57 h 58"/>
                <a:gd name="T6" fmla="*/ 35 w 54"/>
                <a:gd name="T7" fmla="*/ 57 h 58"/>
                <a:gd name="T8" fmla="*/ 45 w 54"/>
                <a:gd name="T9" fmla="*/ 55 h 58"/>
                <a:gd name="T10" fmla="*/ 52 w 54"/>
                <a:gd name="T11" fmla="*/ 48 h 58"/>
                <a:gd name="T12" fmla="*/ 54 w 54"/>
                <a:gd name="T13" fmla="*/ 45 h 58"/>
                <a:gd name="T14" fmla="*/ 54 w 54"/>
                <a:gd name="T15" fmla="*/ 44 h 58"/>
                <a:gd name="T16" fmla="*/ 53 w 54"/>
                <a:gd name="T17" fmla="*/ 43 h 58"/>
                <a:gd name="T18" fmla="*/ 53 w 54"/>
                <a:gd name="T19" fmla="*/ 42 h 58"/>
                <a:gd name="T20" fmla="*/ 53 w 54"/>
                <a:gd name="T21" fmla="*/ 42 h 58"/>
                <a:gd name="T22" fmla="*/ 53 w 54"/>
                <a:gd name="T23" fmla="*/ 40 h 58"/>
                <a:gd name="T24" fmla="*/ 52 w 54"/>
                <a:gd name="T25" fmla="*/ 40 h 58"/>
                <a:gd name="T26" fmla="*/ 52 w 54"/>
                <a:gd name="T27" fmla="*/ 39 h 58"/>
                <a:gd name="T28" fmla="*/ 52 w 54"/>
                <a:gd name="T29" fmla="*/ 38 h 58"/>
                <a:gd name="T30" fmla="*/ 52 w 54"/>
                <a:gd name="T31" fmla="*/ 37 h 58"/>
                <a:gd name="T32" fmla="*/ 52 w 54"/>
                <a:gd name="T33" fmla="*/ 36 h 58"/>
                <a:gd name="T34" fmla="*/ 52 w 54"/>
                <a:gd name="T35" fmla="*/ 35 h 58"/>
                <a:gd name="T36" fmla="*/ 52 w 54"/>
                <a:gd name="T37" fmla="*/ 34 h 58"/>
                <a:gd name="T38" fmla="*/ 52 w 54"/>
                <a:gd name="T39" fmla="*/ 33 h 58"/>
                <a:gd name="T40" fmla="*/ 52 w 54"/>
                <a:gd name="T41" fmla="*/ 33 h 58"/>
                <a:gd name="T42" fmla="*/ 53 w 54"/>
                <a:gd name="T43" fmla="*/ 31 h 58"/>
                <a:gd name="T44" fmla="*/ 53 w 54"/>
                <a:gd name="T45" fmla="*/ 28 h 58"/>
                <a:gd name="T46" fmla="*/ 48 w 54"/>
                <a:gd name="T47" fmla="*/ 22 h 58"/>
                <a:gd name="T48" fmla="*/ 45 w 54"/>
                <a:gd name="T49" fmla="*/ 20 h 58"/>
                <a:gd name="T50" fmla="*/ 42 w 54"/>
                <a:gd name="T51" fmla="*/ 17 h 58"/>
                <a:gd name="T52" fmla="*/ 33 w 54"/>
                <a:gd name="T53" fmla="*/ 10 h 58"/>
                <a:gd name="T54" fmla="*/ 31 w 54"/>
                <a:gd name="T55" fmla="*/ 9 h 58"/>
                <a:gd name="T56" fmla="*/ 30 w 54"/>
                <a:gd name="T57" fmla="*/ 10 h 58"/>
                <a:gd name="T58" fmla="*/ 27 w 54"/>
                <a:gd name="T59" fmla="*/ 12 h 58"/>
                <a:gd name="T60" fmla="*/ 27 w 54"/>
                <a:gd name="T61" fmla="*/ 12 h 58"/>
                <a:gd name="T62" fmla="*/ 25 w 54"/>
                <a:gd name="T63" fmla="*/ 10 h 58"/>
                <a:gd name="T64" fmla="*/ 21 w 54"/>
                <a:gd name="T65" fmla="*/ 4 h 58"/>
                <a:gd name="T66" fmla="*/ 13 w 54"/>
                <a:gd name="T67" fmla="*/ 1 h 58"/>
                <a:gd name="T68" fmla="*/ 11 w 54"/>
                <a:gd name="T69" fmla="*/ 1 h 58"/>
                <a:gd name="T70" fmla="*/ 11 w 54"/>
                <a:gd name="T71" fmla="*/ 1 h 58"/>
                <a:gd name="T72" fmla="*/ 10 w 54"/>
                <a:gd name="T73" fmla="*/ 1 h 58"/>
                <a:gd name="T74" fmla="*/ 8 w 54"/>
                <a:gd name="T75" fmla="*/ 4 h 58"/>
                <a:gd name="T76" fmla="*/ 8 w 54"/>
                <a:gd name="T77" fmla="*/ 4 h 58"/>
                <a:gd name="T78" fmla="*/ 7 w 54"/>
                <a:gd name="T79" fmla="*/ 5 h 58"/>
                <a:gd name="T80" fmla="*/ 7 w 54"/>
                <a:gd name="T81" fmla="*/ 5 h 58"/>
                <a:gd name="T82" fmla="*/ 7 w 54"/>
                <a:gd name="T83" fmla="*/ 6 h 58"/>
                <a:gd name="T84" fmla="*/ 5 w 54"/>
                <a:gd name="T85" fmla="*/ 14 h 58"/>
                <a:gd name="T86" fmla="*/ 3 w 54"/>
                <a:gd name="T87" fmla="*/ 26 h 58"/>
                <a:gd name="T88" fmla="*/ 1 w 54"/>
                <a:gd name="T89" fmla="*/ 35 h 58"/>
                <a:gd name="T90" fmla="*/ 0 w 54"/>
                <a:gd name="T91" fmla="*/ 40 h 58"/>
                <a:gd name="T92" fmla="*/ 2 w 54"/>
                <a:gd name="T93" fmla="*/ 46 h 58"/>
                <a:gd name="T94" fmla="*/ 3 w 54"/>
                <a:gd name="T95" fmla="*/ 47 h 58"/>
                <a:gd name="T96" fmla="*/ 3 w 54"/>
                <a:gd name="T97" fmla="*/ 47 h 58"/>
                <a:gd name="T98" fmla="*/ 3 w 54"/>
                <a:gd name="T99" fmla="*/ 47 h 58"/>
                <a:gd name="T100" fmla="*/ 3 w 54"/>
                <a:gd name="T101" fmla="*/ 48 h 58"/>
                <a:gd name="T102" fmla="*/ 3 w 54"/>
                <a:gd name="T103" fmla="*/ 48 h 58"/>
                <a:gd name="T104" fmla="*/ 3 w 54"/>
                <a:gd name="T105" fmla="*/ 49 h 58"/>
                <a:gd name="T106" fmla="*/ 3 w 54"/>
                <a:gd name="T107" fmla="*/ 50 h 58"/>
                <a:gd name="T108" fmla="*/ 3 w 54"/>
                <a:gd name="T109" fmla="*/ 51 h 58"/>
                <a:gd name="T110" fmla="*/ 2 w 54"/>
                <a:gd name="T111" fmla="*/ 52 h 58"/>
                <a:gd name="T112" fmla="*/ 3 w 54"/>
                <a:gd name="T113" fmla="*/ 52 h 58"/>
                <a:gd name="T114" fmla="*/ 6 w 54"/>
                <a:gd name="T115" fmla="*/ 53 h 58"/>
                <a:gd name="T116" fmla="*/ 7 w 54"/>
                <a:gd name="T117" fmla="*/ 53 h 58"/>
                <a:gd name="T118" fmla="*/ 21 w 54"/>
                <a:gd name="T119" fmla="*/ 57 h 58"/>
                <a:gd name="T120" fmla="*/ 23 w 54"/>
                <a:gd name="T121" fmla="*/ 58 h 58"/>
                <a:gd name="T122" fmla="*/ 25 w 54"/>
                <a:gd name="T123"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8">
                  <a:moveTo>
                    <a:pt x="25" y="57"/>
                  </a:moveTo>
                  <a:cubicBezTo>
                    <a:pt x="25" y="57"/>
                    <a:pt x="26" y="56"/>
                    <a:pt x="29" y="57"/>
                  </a:cubicBezTo>
                  <a:cubicBezTo>
                    <a:pt x="31" y="57"/>
                    <a:pt x="33" y="57"/>
                    <a:pt x="35" y="57"/>
                  </a:cubicBezTo>
                  <a:cubicBezTo>
                    <a:pt x="35" y="57"/>
                    <a:pt x="35" y="57"/>
                    <a:pt x="35" y="57"/>
                  </a:cubicBezTo>
                  <a:cubicBezTo>
                    <a:pt x="39" y="57"/>
                    <a:pt x="43" y="57"/>
                    <a:pt x="45" y="55"/>
                  </a:cubicBezTo>
                  <a:cubicBezTo>
                    <a:pt x="48" y="53"/>
                    <a:pt x="50" y="51"/>
                    <a:pt x="52" y="48"/>
                  </a:cubicBezTo>
                  <a:cubicBezTo>
                    <a:pt x="52" y="47"/>
                    <a:pt x="53" y="46"/>
                    <a:pt x="54" y="45"/>
                  </a:cubicBezTo>
                  <a:cubicBezTo>
                    <a:pt x="54" y="45"/>
                    <a:pt x="54" y="44"/>
                    <a:pt x="54" y="44"/>
                  </a:cubicBezTo>
                  <a:cubicBezTo>
                    <a:pt x="53" y="44"/>
                    <a:pt x="53" y="44"/>
                    <a:pt x="53" y="43"/>
                  </a:cubicBezTo>
                  <a:cubicBezTo>
                    <a:pt x="53" y="43"/>
                    <a:pt x="53" y="43"/>
                    <a:pt x="53" y="42"/>
                  </a:cubicBezTo>
                  <a:cubicBezTo>
                    <a:pt x="53" y="42"/>
                    <a:pt x="53" y="42"/>
                    <a:pt x="53" y="42"/>
                  </a:cubicBezTo>
                  <a:cubicBezTo>
                    <a:pt x="53" y="41"/>
                    <a:pt x="53" y="41"/>
                    <a:pt x="53" y="40"/>
                  </a:cubicBezTo>
                  <a:cubicBezTo>
                    <a:pt x="53" y="40"/>
                    <a:pt x="52" y="40"/>
                    <a:pt x="52" y="40"/>
                  </a:cubicBezTo>
                  <a:cubicBezTo>
                    <a:pt x="52" y="39"/>
                    <a:pt x="52" y="39"/>
                    <a:pt x="52" y="39"/>
                  </a:cubicBezTo>
                  <a:cubicBezTo>
                    <a:pt x="52" y="38"/>
                    <a:pt x="52" y="38"/>
                    <a:pt x="52" y="38"/>
                  </a:cubicBezTo>
                  <a:cubicBezTo>
                    <a:pt x="52" y="37"/>
                    <a:pt x="52" y="37"/>
                    <a:pt x="52" y="37"/>
                  </a:cubicBezTo>
                  <a:cubicBezTo>
                    <a:pt x="52" y="37"/>
                    <a:pt x="52" y="36"/>
                    <a:pt x="52" y="36"/>
                  </a:cubicBezTo>
                  <a:cubicBezTo>
                    <a:pt x="52" y="36"/>
                    <a:pt x="52" y="35"/>
                    <a:pt x="52" y="35"/>
                  </a:cubicBezTo>
                  <a:cubicBezTo>
                    <a:pt x="52" y="35"/>
                    <a:pt x="52" y="34"/>
                    <a:pt x="52" y="34"/>
                  </a:cubicBezTo>
                  <a:cubicBezTo>
                    <a:pt x="52" y="34"/>
                    <a:pt x="52" y="33"/>
                    <a:pt x="52" y="33"/>
                  </a:cubicBezTo>
                  <a:cubicBezTo>
                    <a:pt x="52" y="33"/>
                    <a:pt x="52" y="33"/>
                    <a:pt x="52" y="33"/>
                  </a:cubicBezTo>
                  <a:cubicBezTo>
                    <a:pt x="52" y="32"/>
                    <a:pt x="53" y="32"/>
                    <a:pt x="53" y="31"/>
                  </a:cubicBezTo>
                  <a:cubicBezTo>
                    <a:pt x="53" y="30"/>
                    <a:pt x="53" y="29"/>
                    <a:pt x="53" y="28"/>
                  </a:cubicBezTo>
                  <a:cubicBezTo>
                    <a:pt x="53" y="25"/>
                    <a:pt x="50" y="23"/>
                    <a:pt x="48" y="22"/>
                  </a:cubicBezTo>
                  <a:cubicBezTo>
                    <a:pt x="47" y="21"/>
                    <a:pt x="46" y="20"/>
                    <a:pt x="45" y="20"/>
                  </a:cubicBezTo>
                  <a:cubicBezTo>
                    <a:pt x="45" y="19"/>
                    <a:pt x="43" y="18"/>
                    <a:pt x="42" y="17"/>
                  </a:cubicBezTo>
                  <a:cubicBezTo>
                    <a:pt x="39" y="15"/>
                    <a:pt x="35" y="13"/>
                    <a:pt x="33" y="10"/>
                  </a:cubicBezTo>
                  <a:cubicBezTo>
                    <a:pt x="32" y="9"/>
                    <a:pt x="32" y="9"/>
                    <a:pt x="31" y="9"/>
                  </a:cubicBezTo>
                  <a:cubicBezTo>
                    <a:pt x="31" y="9"/>
                    <a:pt x="30" y="10"/>
                    <a:pt x="30" y="10"/>
                  </a:cubicBezTo>
                  <a:cubicBezTo>
                    <a:pt x="29" y="11"/>
                    <a:pt x="28" y="12"/>
                    <a:pt x="27" y="12"/>
                  </a:cubicBezTo>
                  <a:cubicBezTo>
                    <a:pt x="27" y="12"/>
                    <a:pt x="27" y="12"/>
                    <a:pt x="27" y="12"/>
                  </a:cubicBezTo>
                  <a:cubicBezTo>
                    <a:pt x="26" y="12"/>
                    <a:pt x="25" y="11"/>
                    <a:pt x="25" y="10"/>
                  </a:cubicBezTo>
                  <a:cubicBezTo>
                    <a:pt x="24" y="8"/>
                    <a:pt x="23" y="6"/>
                    <a:pt x="21" y="4"/>
                  </a:cubicBezTo>
                  <a:cubicBezTo>
                    <a:pt x="19" y="1"/>
                    <a:pt x="16" y="0"/>
                    <a:pt x="13" y="1"/>
                  </a:cubicBezTo>
                  <a:cubicBezTo>
                    <a:pt x="12" y="1"/>
                    <a:pt x="12" y="1"/>
                    <a:pt x="11" y="1"/>
                  </a:cubicBezTo>
                  <a:cubicBezTo>
                    <a:pt x="11" y="1"/>
                    <a:pt x="11" y="1"/>
                    <a:pt x="11" y="1"/>
                  </a:cubicBezTo>
                  <a:cubicBezTo>
                    <a:pt x="10" y="1"/>
                    <a:pt x="10" y="1"/>
                    <a:pt x="10" y="1"/>
                  </a:cubicBezTo>
                  <a:cubicBezTo>
                    <a:pt x="9" y="2"/>
                    <a:pt x="8" y="3"/>
                    <a:pt x="8" y="4"/>
                  </a:cubicBezTo>
                  <a:cubicBezTo>
                    <a:pt x="8" y="4"/>
                    <a:pt x="8" y="4"/>
                    <a:pt x="8" y="4"/>
                  </a:cubicBezTo>
                  <a:cubicBezTo>
                    <a:pt x="7" y="4"/>
                    <a:pt x="7" y="5"/>
                    <a:pt x="7" y="5"/>
                  </a:cubicBezTo>
                  <a:cubicBezTo>
                    <a:pt x="7" y="5"/>
                    <a:pt x="7" y="5"/>
                    <a:pt x="7" y="5"/>
                  </a:cubicBezTo>
                  <a:cubicBezTo>
                    <a:pt x="7" y="6"/>
                    <a:pt x="7" y="6"/>
                    <a:pt x="7" y="6"/>
                  </a:cubicBezTo>
                  <a:cubicBezTo>
                    <a:pt x="7" y="9"/>
                    <a:pt x="6" y="11"/>
                    <a:pt x="5" y="14"/>
                  </a:cubicBezTo>
                  <a:cubicBezTo>
                    <a:pt x="4" y="17"/>
                    <a:pt x="3" y="21"/>
                    <a:pt x="3" y="26"/>
                  </a:cubicBezTo>
                  <a:cubicBezTo>
                    <a:pt x="3" y="31"/>
                    <a:pt x="2" y="33"/>
                    <a:pt x="1" y="35"/>
                  </a:cubicBezTo>
                  <a:cubicBezTo>
                    <a:pt x="0" y="36"/>
                    <a:pt x="0" y="37"/>
                    <a:pt x="0" y="40"/>
                  </a:cubicBezTo>
                  <a:cubicBezTo>
                    <a:pt x="0" y="45"/>
                    <a:pt x="1" y="45"/>
                    <a:pt x="2" y="46"/>
                  </a:cubicBezTo>
                  <a:cubicBezTo>
                    <a:pt x="2" y="46"/>
                    <a:pt x="2" y="46"/>
                    <a:pt x="3" y="47"/>
                  </a:cubicBezTo>
                  <a:cubicBezTo>
                    <a:pt x="3" y="47"/>
                    <a:pt x="3" y="47"/>
                    <a:pt x="3" y="47"/>
                  </a:cubicBezTo>
                  <a:cubicBezTo>
                    <a:pt x="3" y="47"/>
                    <a:pt x="3" y="47"/>
                    <a:pt x="3" y="47"/>
                  </a:cubicBezTo>
                  <a:cubicBezTo>
                    <a:pt x="3" y="47"/>
                    <a:pt x="3" y="48"/>
                    <a:pt x="3" y="48"/>
                  </a:cubicBezTo>
                  <a:cubicBezTo>
                    <a:pt x="3" y="48"/>
                    <a:pt x="3" y="48"/>
                    <a:pt x="3" y="48"/>
                  </a:cubicBezTo>
                  <a:cubicBezTo>
                    <a:pt x="3" y="48"/>
                    <a:pt x="3" y="49"/>
                    <a:pt x="3" y="49"/>
                  </a:cubicBezTo>
                  <a:cubicBezTo>
                    <a:pt x="3" y="49"/>
                    <a:pt x="3" y="50"/>
                    <a:pt x="3" y="50"/>
                  </a:cubicBezTo>
                  <a:cubicBezTo>
                    <a:pt x="3" y="50"/>
                    <a:pt x="3" y="51"/>
                    <a:pt x="3" y="51"/>
                  </a:cubicBezTo>
                  <a:cubicBezTo>
                    <a:pt x="2" y="52"/>
                    <a:pt x="2" y="52"/>
                    <a:pt x="2" y="52"/>
                  </a:cubicBezTo>
                  <a:cubicBezTo>
                    <a:pt x="2" y="52"/>
                    <a:pt x="2" y="52"/>
                    <a:pt x="3" y="52"/>
                  </a:cubicBezTo>
                  <a:cubicBezTo>
                    <a:pt x="3" y="53"/>
                    <a:pt x="4" y="53"/>
                    <a:pt x="6" y="53"/>
                  </a:cubicBezTo>
                  <a:cubicBezTo>
                    <a:pt x="6" y="53"/>
                    <a:pt x="7" y="53"/>
                    <a:pt x="7" y="53"/>
                  </a:cubicBezTo>
                  <a:cubicBezTo>
                    <a:pt x="12" y="53"/>
                    <a:pt x="16" y="55"/>
                    <a:pt x="21" y="57"/>
                  </a:cubicBezTo>
                  <a:cubicBezTo>
                    <a:pt x="22" y="58"/>
                    <a:pt x="23" y="58"/>
                    <a:pt x="23" y="58"/>
                  </a:cubicBezTo>
                  <a:cubicBezTo>
                    <a:pt x="24" y="58"/>
                    <a:pt x="24" y="58"/>
                    <a:pt x="2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3" name="Freeform 167"/>
            <p:cNvSpPr>
              <a:spLocks/>
            </p:cNvSpPr>
            <p:nvPr/>
          </p:nvSpPr>
          <p:spPr bwMode="auto">
            <a:xfrm>
              <a:off x="7377113" y="12438063"/>
              <a:ext cx="15875" cy="30163"/>
            </a:xfrm>
            <a:custGeom>
              <a:avLst/>
              <a:gdLst>
                <a:gd name="T0" fmla="*/ 0 w 3"/>
                <a:gd name="T1" fmla="*/ 0 h 6"/>
                <a:gd name="T2" fmla="*/ 0 w 3"/>
                <a:gd name="T3" fmla="*/ 1 h 6"/>
                <a:gd name="T4" fmla="*/ 0 w 3"/>
                <a:gd name="T5" fmla="*/ 6 h 6"/>
                <a:gd name="T6" fmla="*/ 0 w 3"/>
                <a:gd name="T7" fmla="*/ 6 h 6"/>
                <a:gd name="T8" fmla="*/ 3 w 3"/>
                <a:gd name="T9" fmla="*/ 4 h 6"/>
                <a:gd name="T10" fmla="*/ 3 w 3"/>
                <a:gd name="T11" fmla="*/ 3 h 6"/>
                <a:gd name="T12" fmla="*/ 0 w 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0" y="0"/>
                  </a:moveTo>
                  <a:cubicBezTo>
                    <a:pt x="0" y="0"/>
                    <a:pt x="0" y="1"/>
                    <a:pt x="0" y="1"/>
                  </a:cubicBezTo>
                  <a:cubicBezTo>
                    <a:pt x="0" y="3"/>
                    <a:pt x="0" y="4"/>
                    <a:pt x="0" y="6"/>
                  </a:cubicBezTo>
                  <a:cubicBezTo>
                    <a:pt x="0" y="6"/>
                    <a:pt x="0" y="6"/>
                    <a:pt x="0" y="6"/>
                  </a:cubicBezTo>
                  <a:cubicBezTo>
                    <a:pt x="0" y="5"/>
                    <a:pt x="2" y="4"/>
                    <a:pt x="3" y="4"/>
                  </a:cubicBezTo>
                  <a:cubicBezTo>
                    <a:pt x="3" y="4"/>
                    <a:pt x="3" y="4"/>
                    <a:pt x="3" y="3"/>
                  </a:cubicBezTo>
                  <a:cubicBezTo>
                    <a:pt x="3"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4" name="Freeform 168"/>
            <p:cNvSpPr>
              <a:spLocks/>
            </p:cNvSpPr>
            <p:nvPr/>
          </p:nvSpPr>
          <p:spPr bwMode="auto">
            <a:xfrm>
              <a:off x="7324726" y="9561513"/>
              <a:ext cx="722313" cy="792163"/>
            </a:xfrm>
            <a:custGeom>
              <a:avLst/>
              <a:gdLst>
                <a:gd name="T0" fmla="*/ 5 w 136"/>
                <a:gd name="T1" fmla="*/ 17 h 151"/>
                <a:gd name="T2" fmla="*/ 11 w 136"/>
                <a:gd name="T3" fmla="*/ 28 h 151"/>
                <a:gd name="T4" fmla="*/ 8 w 136"/>
                <a:gd name="T5" fmla="*/ 48 h 151"/>
                <a:gd name="T6" fmla="*/ 6 w 136"/>
                <a:gd name="T7" fmla="*/ 58 h 151"/>
                <a:gd name="T8" fmla="*/ 5 w 136"/>
                <a:gd name="T9" fmla="*/ 71 h 151"/>
                <a:gd name="T10" fmla="*/ 1 w 136"/>
                <a:gd name="T11" fmla="*/ 84 h 151"/>
                <a:gd name="T12" fmla="*/ 1 w 136"/>
                <a:gd name="T13" fmla="*/ 85 h 151"/>
                <a:gd name="T14" fmla="*/ 1 w 136"/>
                <a:gd name="T15" fmla="*/ 87 h 151"/>
                <a:gd name="T16" fmla="*/ 5 w 136"/>
                <a:gd name="T17" fmla="*/ 92 h 151"/>
                <a:gd name="T18" fmla="*/ 11 w 136"/>
                <a:gd name="T19" fmla="*/ 108 h 151"/>
                <a:gd name="T20" fmla="*/ 12 w 136"/>
                <a:gd name="T21" fmla="*/ 112 h 151"/>
                <a:gd name="T22" fmla="*/ 9 w 136"/>
                <a:gd name="T23" fmla="*/ 122 h 151"/>
                <a:gd name="T24" fmla="*/ 18 w 136"/>
                <a:gd name="T25" fmla="*/ 138 h 151"/>
                <a:gd name="T26" fmla="*/ 21 w 136"/>
                <a:gd name="T27" fmla="*/ 151 h 151"/>
                <a:gd name="T28" fmla="*/ 23 w 136"/>
                <a:gd name="T29" fmla="*/ 150 h 151"/>
                <a:gd name="T30" fmla="*/ 35 w 136"/>
                <a:gd name="T31" fmla="*/ 142 h 151"/>
                <a:gd name="T32" fmla="*/ 45 w 136"/>
                <a:gd name="T33" fmla="*/ 141 h 151"/>
                <a:gd name="T34" fmla="*/ 60 w 136"/>
                <a:gd name="T35" fmla="*/ 148 h 151"/>
                <a:gd name="T36" fmla="*/ 68 w 136"/>
                <a:gd name="T37" fmla="*/ 139 h 151"/>
                <a:gd name="T38" fmla="*/ 77 w 136"/>
                <a:gd name="T39" fmla="*/ 140 h 151"/>
                <a:gd name="T40" fmla="*/ 80 w 136"/>
                <a:gd name="T41" fmla="*/ 140 h 151"/>
                <a:gd name="T42" fmla="*/ 91 w 136"/>
                <a:gd name="T43" fmla="*/ 112 h 151"/>
                <a:gd name="T44" fmla="*/ 115 w 136"/>
                <a:gd name="T45" fmla="*/ 108 h 151"/>
                <a:gd name="T46" fmla="*/ 129 w 136"/>
                <a:gd name="T47" fmla="*/ 113 h 151"/>
                <a:gd name="T48" fmla="*/ 133 w 136"/>
                <a:gd name="T49" fmla="*/ 110 h 151"/>
                <a:gd name="T50" fmla="*/ 134 w 136"/>
                <a:gd name="T51" fmla="*/ 108 h 151"/>
                <a:gd name="T52" fmla="*/ 135 w 136"/>
                <a:gd name="T53" fmla="*/ 91 h 151"/>
                <a:gd name="T54" fmla="*/ 123 w 136"/>
                <a:gd name="T55" fmla="*/ 75 h 151"/>
                <a:gd name="T56" fmla="*/ 115 w 136"/>
                <a:gd name="T57" fmla="*/ 75 h 151"/>
                <a:gd name="T58" fmla="*/ 104 w 136"/>
                <a:gd name="T59" fmla="*/ 61 h 151"/>
                <a:gd name="T60" fmla="*/ 105 w 136"/>
                <a:gd name="T61" fmla="*/ 56 h 151"/>
                <a:gd name="T62" fmla="*/ 100 w 136"/>
                <a:gd name="T63" fmla="*/ 44 h 151"/>
                <a:gd name="T64" fmla="*/ 93 w 136"/>
                <a:gd name="T65" fmla="*/ 43 h 151"/>
                <a:gd name="T66" fmla="*/ 89 w 136"/>
                <a:gd name="T67" fmla="*/ 43 h 151"/>
                <a:gd name="T68" fmla="*/ 88 w 136"/>
                <a:gd name="T69" fmla="*/ 42 h 151"/>
                <a:gd name="T70" fmla="*/ 87 w 136"/>
                <a:gd name="T71" fmla="*/ 41 h 151"/>
                <a:gd name="T72" fmla="*/ 79 w 136"/>
                <a:gd name="T73" fmla="*/ 37 h 151"/>
                <a:gd name="T74" fmla="*/ 73 w 136"/>
                <a:gd name="T75" fmla="*/ 33 h 151"/>
                <a:gd name="T76" fmla="*/ 52 w 136"/>
                <a:gd name="T77" fmla="*/ 23 h 151"/>
                <a:gd name="T78" fmla="*/ 47 w 136"/>
                <a:gd name="T79" fmla="*/ 0 h 151"/>
                <a:gd name="T80" fmla="*/ 28 w 136"/>
                <a:gd name="T81" fmla="*/ 5 h 151"/>
                <a:gd name="T82" fmla="*/ 16 w 136"/>
                <a:gd name="T83" fmla="*/ 11 h 151"/>
                <a:gd name="T84" fmla="*/ 3 w 136"/>
                <a:gd name="T85" fmla="*/ 1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51">
                  <a:moveTo>
                    <a:pt x="3" y="13"/>
                  </a:moveTo>
                  <a:cubicBezTo>
                    <a:pt x="3" y="13"/>
                    <a:pt x="4" y="13"/>
                    <a:pt x="4" y="13"/>
                  </a:cubicBezTo>
                  <a:cubicBezTo>
                    <a:pt x="4" y="15"/>
                    <a:pt x="5" y="16"/>
                    <a:pt x="5" y="17"/>
                  </a:cubicBezTo>
                  <a:cubicBezTo>
                    <a:pt x="5" y="17"/>
                    <a:pt x="5" y="17"/>
                    <a:pt x="6" y="18"/>
                  </a:cubicBezTo>
                  <a:cubicBezTo>
                    <a:pt x="6" y="19"/>
                    <a:pt x="7" y="20"/>
                    <a:pt x="7" y="21"/>
                  </a:cubicBezTo>
                  <a:cubicBezTo>
                    <a:pt x="9" y="24"/>
                    <a:pt x="10" y="26"/>
                    <a:pt x="11" y="28"/>
                  </a:cubicBezTo>
                  <a:cubicBezTo>
                    <a:pt x="12" y="31"/>
                    <a:pt x="10" y="33"/>
                    <a:pt x="8" y="34"/>
                  </a:cubicBezTo>
                  <a:cubicBezTo>
                    <a:pt x="8" y="34"/>
                    <a:pt x="8" y="34"/>
                    <a:pt x="7" y="35"/>
                  </a:cubicBezTo>
                  <a:cubicBezTo>
                    <a:pt x="7" y="35"/>
                    <a:pt x="7" y="40"/>
                    <a:pt x="8" y="48"/>
                  </a:cubicBezTo>
                  <a:cubicBezTo>
                    <a:pt x="8" y="49"/>
                    <a:pt x="9" y="49"/>
                    <a:pt x="9" y="50"/>
                  </a:cubicBezTo>
                  <a:cubicBezTo>
                    <a:pt x="9" y="51"/>
                    <a:pt x="8" y="53"/>
                    <a:pt x="7" y="55"/>
                  </a:cubicBezTo>
                  <a:cubicBezTo>
                    <a:pt x="6" y="56"/>
                    <a:pt x="5" y="58"/>
                    <a:pt x="6" y="58"/>
                  </a:cubicBezTo>
                  <a:cubicBezTo>
                    <a:pt x="7" y="60"/>
                    <a:pt x="6" y="62"/>
                    <a:pt x="5" y="65"/>
                  </a:cubicBezTo>
                  <a:cubicBezTo>
                    <a:pt x="4" y="66"/>
                    <a:pt x="3" y="68"/>
                    <a:pt x="3" y="69"/>
                  </a:cubicBezTo>
                  <a:cubicBezTo>
                    <a:pt x="3" y="70"/>
                    <a:pt x="4" y="70"/>
                    <a:pt x="5" y="71"/>
                  </a:cubicBezTo>
                  <a:cubicBezTo>
                    <a:pt x="6" y="72"/>
                    <a:pt x="8" y="73"/>
                    <a:pt x="8" y="74"/>
                  </a:cubicBezTo>
                  <a:cubicBezTo>
                    <a:pt x="8" y="77"/>
                    <a:pt x="4" y="83"/>
                    <a:pt x="1" y="84"/>
                  </a:cubicBezTo>
                  <a:cubicBezTo>
                    <a:pt x="1" y="84"/>
                    <a:pt x="1" y="84"/>
                    <a:pt x="1" y="84"/>
                  </a:cubicBezTo>
                  <a:cubicBezTo>
                    <a:pt x="1" y="84"/>
                    <a:pt x="1" y="84"/>
                    <a:pt x="1" y="85"/>
                  </a:cubicBezTo>
                  <a:cubicBezTo>
                    <a:pt x="1" y="85"/>
                    <a:pt x="1" y="85"/>
                    <a:pt x="1" y="85"/>
                  </a:cubicBezTo>
                  <a:cubicBezTo>
                    <a:pt x="1" y="85"/>
                    <a:pt x="1" y="85"/>
                    <a:pt x="1" y="85"/>
                  </a:cubicBezTo>
                  <a:cubicBezTo>
                    <a:pt x="1" y="85"/>
                    <a:pt x="0" y="86"/>
                    <a:pt x="0" y="86"/>
                  </a:cubicBezTo>
                  <a:cubicBezTo>
                    <a:pt x="0" y="86"/>
                    <a:pt x="1" y="86"/>
                    <a:pt x="1" y="86"/>
                  </a:cubicBezTo>
                  <a:cubicBezTo>
                    <a:pt x="1" y="87"/>
                    <a:pt x="1" y="87"/>
                    <a:pt x="1" y="87"/>
                  </a:cubicBezTo>
                  <a:cubicBezTo>
                    <a:pt x="1" y="87"/>
                    <a:pt x="1" y="88"/>
                    <a:pt x="1" y="88"/>
                  </a:cubicBezTo>
                  <a:cubicBezTo>
                    <a:pt x="2" y="89"/>
                    <a:pt x="2" y="90"/>
                    <a:pt x="3" y="91"/>
                  </a:cubicBezTo>
                  <a:cubicBezTo>
                    <a:pt x="4" y="92"/>
                    <a:pt x="4" y="92"/>
                    <a:pt x="5" y="92"/>
                  </a:cubicBezTo>
                  <a:cubicBezTo>
                    <a:pt x="7" y="94"/>
                    <a:pt x="7" y="97"/>
                    <a:pt x="7" y="99"/>
                  </a:cubicBezTo>
                  <a:cubicBezTo>
                    <a:pt x="7" y="101"/>
                    <a:pt x="6" y="103"/>
                    <a:pt x="8" y="105"/>
                  </a:cubicBezTo>
                  <a:cubicBezTo>
                    <a:pt x="9" y="106"/>
                    <a:pt x="10" y="107"/>
                    <a:pt x="11" y="108"/>
                  </a:cubicBezTo>
                  <a:cubicBezTo>
                    <a:pt x="12" y="108"/>
                    <a:pt x="13" y="109"/>
                    <a:pt x="13" y="110"/>
                  </a:cubicBezTo>
                  <a:cubicBezTo>
                    <a:pt x="13" y="110"/>
                    <a:pt x="13" y="110"/>
                    <a:pt x="13" y="110"/>
                  </a:cubicBezTo>
                  <a:cubicBezTo>
                    <a:pt x="13" y="111"/>
                    <a:pt x="13" y="112"/>
                    <a:pt x="12" y="112"/>
                  </a:cubicBezTo>
                  <a:cubicBezTo>
                    <a:pt x="12" y="113"/>
                    <a:pt x="11" y="114"/>
                    <a:pt x="12" y="115"/>
                  </a:cubicBezTo>
                  <a:cubicBezTo>
                    <a:pt x="12" y="117"/>
                    <a:pt x="12" y="119"/>
                    <a:pt x="10" y="120"/>
                  </a:cubicBezTo>
                  <a:cubicBezTo>
                    <a:pt x="10" y="120"/>
                    <a:pt x="9" y="121"/>
                    <a:pt x="9" y="122"/>
                  </a:cubicBezTo>
                  <a:cubicBezTo>
                    <a:pt x="10" y="124"/>
                    <a:pt x="12" y="127"/>
                    <a:pt x="14" y="128"/>
                  </a:cubicBezTo>
                  <a:cubicBezTo>
                    <a:pt x="16" y="129"/>
                    <a:pt x="16" y="131"/>
                    <a:pt x="16" y="133"/>
                  </a:cubicBezTo>
                  <a:cubicBezTo>
                    <a:pt x="16" y="135"/>
                    <a:pt x="17" y="137"/>
                    <a:pt x="18" y="138"/>
                  </a:cubicBezTo>
                  <a:cubicBezTo>
                    <a:pt x="20" y="141"/>
                    <a:pt x="20" y="144"/>
                    <a:pt x="20" y="148"/>
                  </a:cubicBezTo>
                  <a:cubicBezTo>
                    <a:pt x="20" y="149"/>
                    <a:pt x="21" y="150"/>
                    <a:pt x="21" y="151"/>
                  </a:cubicBezTo>
                  <a:cubicBezTo>
                    <a:pt x="21" y="151"/>
                    <a:pt x="21" y="151"/>
                    <a:pt x="21" y="151"/>
                  </a:cubicBezTo>
                  <a:cubicBezTo>
                    <a:pt x="21" y="151"/>
                    <a:pt x="21" y="151"/>
                    <a:pt x="22" y="151"/>
                  </a:cubicBezTo>
                  <a:cubicBezTo>
                    <a:pt x="22" y="151"/>
                    <a:pt x="22" y="151"/>
                    <a:pt x="23" y="151"/>
                  </a:cubicBezTo>
                  <a:cubicBezTo>
                    <a:pt x="23" y="150"/>
                    <a:pt x="23" y="150"/>
                    <a:pt x="23" y="150"/>
                  </a:cubicBezTo>
                  <a:cubicBezTo>
                    <a:pt x="24" y="150"/>
                    <a:pt x="25" y="149"/>
                    <a:pt x="26" y="148"/>
                  </a:cubicBezTo>
                  <a:cubicBezTo>
                    <a:pt x="26" y="148"/>
                    <a:pt x="26" y="148"/>
                    <a:pt x="26" y="148"/>
                  </a:cubicBezTo>
                  <a:cubicBezTo>
                    <a:pt x="29" y="147"/>
                    <a:pt x="32" y="144"/>
                    <a:pt x="35" y="142"/>
                  </a:cubicBezTo>
                  <a:cubicBezTo>
                    <a:pt x="37" y="140"/>
                    <a:pt x="38" y="139"/>
                    <a:pt x="39" y="139"/>
                  </a:cubicBezTo>
                  <a:cubicBezTo>
                    <a:pt x="40" y="139"/>
                    <a:pt x="41" y="139"/>
                    <a:pt x="42" y="140"/>
                  </a:cubicBezTo>
                  <a:cubicBezTo>
                    <a:pt x="43" y="140"/>
                    <a:pt x="44" y="141"/>
                    <a:pt x="45" y="141"/>
                  </a:cubicBezTo>
                  <a:cubicBezTo>
                    <a:pt x="46" y="141"/>
                    <a:pt x="47" y="141"/>
                    <a:pt x="47" y="141"/>
                  </a:cubicBezTo>
                  <a:cubicBezTo>
                    <a:pt x="52" y="142"/>
                    <a:pt x="57" y="143"/>
                    <a:pt x="59" y="147"/>
                  </a:cubicBezTo>
                  <a:cubicBezTo>
                    <a:pt x="59" y="148"/>
                    <a:pt x="60" y="148"/>
                    <a:pt x="60" y="148"/>
                  </a:cubicBezTo>
                  <a:cubicBezTo>
                    <a:pt x="60" y="148"/>
                    <a:pt x="62" y="145"/>
                    <a:pt x="62" y="143"/>
                  </a:cubicBezTo>
                  <a:cubicBezTo>
                    <a:pt x="63" y="142"/>
                    <a:pt x="64" y="141"/>
                    <a:pt x="64" y="140"/>
                  </a:cubicBezTo>
                  <a:cubicBezTo>
                    <a:pt x="65" y="139"/>
                    <a:pt x="66" y="139"/>
                    <a:pt x="68" y="139"/>
                  </a:cubicBezTo>
                  <a:cubicBezTo>
                    <a:pt x="70" y="139"/>
                    <a:pt x="72" y="139"/>
                    <a:pt x="75" y="140"/>
                  </a:cubicBezTo>
                  <a:cubicBezTo>
                    <a:pt x="76" y="140"/>
                    <a:pt x="76" y="140"/>
                    <a:pt x="76" y="140"/>
                  </a:cubicBezTo>
                  <a:cubicBezTo>
                    <a:pt x="77" y="140"/>
                    <a:pt x="77" y="140"/>
                    <a:pt x="77" y="140"/>
                  </a:cubicBezTo>
                  <a:cubicBezTo>
                    <a:pt x="78" y="140"/>
                    <a:pt x="78" y="140"/>
                    <a:pt x="78" y="140"/>
                  </a:cubicBezTo>
                  <a:cubicBezTo>
                    <a:pt x="79" y="140"/>
                    <a:pt x="79" y="140"/>
                    <a:pt x="79" y="140"/>
                  </a:cubicBezTo>
                  <a:cubicBezTo>
                    <a:pt x="79" y="140"/>
                    <a:pt x="80" y="140"/>
                    <a:pt x="80" y="140"/>
                  </a:cubicBezTo>
                  <a:cubicBezTo>
                    <a:pt x="81" y="139"/>
                    <a:pt x="82" y="129"/>
                    <a:pt x="82" y="125"/>
                  </a:cubicBezTo>
                  <a:cubicBezTo>
                    <a:pt x="82" y="124"/>
                    <a:pt x="82" y="124"/>
                    <a:pt x="82" y="124"/>
                  </a:cubicBezTo>
                  <a:cubicBezTo>
                    <a:pt x="82" y="121"/>
                    <a:pt x="87" y="115"/>
                    <a:pt x="91" y="112"/>
                  </a:cubicBezTo>
                  <a:cubicBezTo>
                    <a:pt x="94" y="110"/>
                    <a:pt x="97" y="110"/>
                    <a:pt x="100" y="110"/>
                  </a:cubicBezTo>
                  <a:cubicBezTo>
                    <a:pt x="102" y="110"/>
                    <a:pt x="104" y="110"/>
                    <a:pt x="105" y="110"/>
                  </a:cubicBezTo>
                  <a:cubicBezTo>
                    <a:pt x="108" y="108"/>
                    <a:pt x="111" y="108"/>
                    <a:pt x="115" y="108"/>
                  </a:cubicBezTo>
                  <a:cubicBezTo>
                    <a:pt x="119" y="108"/>
                    <a:pt x="119" y="108"/>
                    <a:pt x="119" y="108"/>
                  </a:cubicBezTo>
                  <a:cubicBezTo>
                    <a:pt x="122" y="108"/>
                    <a:pt x="124" y="110"/>
                    <a:pt x="126" y="111"/>
                  </a:cubicBezTo>
                  <a:cubicBezTo>
                    <a:pt x="127" y="112"/>
                    <a:pt x="128" y="113"/>
                    <a:pt x="129" y="113"/>
                  </a:cubicBezTo>
                  <a:cubicBezTo>
                    <a:pt x="130" y="113"/>
                    <a:pt x="130" y="113"/>
                    <a:pt x="131" y="112"/>
                  </a:cubicBezTo>
                  <a:cubicBezTo>
                    <a:pt x="131" y="112"/>
                    <a:pt x="131" y="112"/>
                    <a:pt x="131" y="112"/>
                  </a:cubicBezTo>
                  <a:cubicBezTo>
                    <a:pt x="131" y="112"/>
                    <a:pt x="132" y="111"/>
                    <a:pt x="133" y="110"/>
                  </a:cubicBezTo>
                  <a:cubicBezTo>
                    <a:pt x="133" y="110"/>
                    <a:pt x="133" y="109"/>
                    <a:pt x="133" y="109"/>
                  </a:cubicBezTo>
                  <a:cubicBezTo>
                    <a:pt x="133" y="109"/>
                    <a:pt x="133" y="108"/>
                    <a:pt x="133" y="108"/>
                  </a:cubicBezTo>
                  <a:cubicBezTo>
                    <a:pt x="133" y="108"/>
                    <a:pt x="134" y="108"/>
                    <a:pt x="134" y="108"/>
                  </a:cubicBezTo>
                  <a:cubicBezTo>
                    <a:pt x="134" y="107"/>
                    <a:pt x="134" y="106"/>
                    <a:pt x="134" y="106"/>
                  </a:cubicBezTo>
                  <a:cubicBezTo>
                    <a:pt x="133" y="104"/>
                    <a:pt x="134" y="102"/>
                    <a:pt x="134" y="99"/>
                  </a:cubicBezTo>
                  <a:cubicBezTo>
                    <a:pt x="135" y="97"/>
                    <a:pt x="136" y="94"/>
                    <a:pt x="135" y="91"/>
                  </a:cubicBezTo>
                  <a:cubicBezTo>
                    <a:pt x="134" y="89"/>
                    <a:pt x="133" y="88"/>
                    <a:pt x="132" y="87"/>
                  </a:cubicBezTo>
                  <a:cubicBezTo>
                    <a:pt x="130" y="85"/>
                    <a:pt x="128" y="83"/>
                    <a:pt x="128" y="80"/>
                  </a:cubicBezTo>
                  <a:cubicBezTo>
                    <a:pt x="128" y="76"/>
                    <a:pt x="127" y="75"/>
                    <a:pt x="123" y="75"/>
                  </a:cubicBezTo>
                  <a:cubicBezTo>
                    <a:pt x="122" y="75"/>
                    <a:pt x="121" y="75"/>
                    <a:pt x="120" y="75"/>
                  </a:cubicBezTo>
                  <a:cubicBezTo>
                    <a:pt x="119" y="75"/>
                    <a:pt x="119" y="75"/>
                    <a:pt x="118" y="75"/>
                  </a:cubicBezTo>
                  <a:cubicBezTo>
                    <a:pt x="117" y="75"/>
                    <a:pt x="116" y="75"/>
                    <a:pt x="115" y="75"/>
                  </a:cubicBezTo>
                  <a:cubicBezTo>
                    <a:pt x="108" y="74"/>
                    <a:pt x="107" y="71"/>
                    <a:pt x="107" y="69"/>
                  </a:cubicBezTo>
                  <a:cubicBezTo>
                    <a:pt x="106" y="67"/>
                    <a:pt x="106" y="66"/>
                    <a:pt x="105" y="64"/>
                  </a:cubicBezTo>
                  <a:cubicBezTo>
                    <a:pt x="105" y="63"/>
                    <a:pt x="104" y="62"/>
                    <a:pt x="104" y="61"/>
                  </a:cubicBezTo>
                  <a:cubicBezTo>
                    <a:pt x="104" y="60"/>
                    <a:pt x="104" y="59"/>
                    <a:pt x="106" y="58"/>
                  </a:cubicBezTo>
                  <a:cubicBezTo>
                    <a:pt x="106" y="58"/>
                    <a:pt x="106" y="58"/>
                    <a:pt x="106" y="58"/>
                  </a:cubicBezTo>
                  <a:cubicBezTo>
                    <a:pt x="106" y="58"/>
                    <a:pt x="106" y="57"/>
                    <a:pt x="105" y="56"/>
                  </a:cubicBezTo>
                  <a:cubicBezTo>
                    <a:pt x="104" y="54"/>
                    <a:pt x="103" y="53"/>
                    <a:pt x="104" y="50"/>
                  </a:cubicBezTo>
                  <a:cubicBezTo>
                    <a:pt x="104" y="47"/>
                    <a:pt x="102" y="46"/>
                    <a:pt x="100" y="44"/>
                  </a:cubicBezTo>
                  <a:cubicBezTo>
                    <a:pt x="100" y="44"/>
                    <a:pt x="100" y="44"/>
                    <a:pt x="100" y="44"/>
                  </a:cubicBezTo>
                  <a:cubicBezTo>
                    <a:pt x="99" y="43"/>
                    <a:pt x="97" y="43"/>
                    <a:pt x="96" y="43"/>
                  </a:cubicBezTo>
                  <a:cubicBezTo>
                    <a:pt x="96" y="43"/>
                    <a:pt x="95" y="43"/>
                    <a:pt x="94" y="43"/>
                  </a:cubicBezTo>
                  <a:cubicBezTo>
                    <a:pt x="94" y="43"/>
                    <a:pt x="93" y="43"/>
                    <a:pt x="93" y="43"/>
                  </a:cubicBezTo>
                  <a:cubicBezTo>
                    <a:pt x="92" y="43"/>
                    <a:pt x="91" y="43"/>
                    <a:pt x="90" y="43"/>
                  </a:cubicBezTo>
                  <a:cubicBezTo>
                    <a:pt x="90" y="43"/>
                    <a:pt x="90" y="43"/>
                    <a:pt x="90" y="43"/>
                  </a:cubicBezTo>
                  <a:cubicBezTo>
                    <a:pt x="90" y="43"/>
                    <a:pt x="89" y="43"/>
                    <a:pt x="89" y="43"/>
                  </a:cubicBezTo>
                  <a:cubicBezTo>
                    <a:pt x="89" y="43"/>
                    <a:pt x="89" y="43"/>
                    <a:pt x="89" y="43"/>
                  </a:cubicBezTo>
                  <a:cubicBezTo>
                    <a:pt x="89" y="43"/>
                    <a:pt x="89" y="43"/>
                    <a:pt x="89" y="43"/>
                  </a:cubicBezTo>
                  <a:cubicBezTo>
                    <a:pt x="89" y="43"/>
                    <a:pt x="88" y="42"/>
                    <a:pt x="88" y="42"/>
                  </a:cubicBezTo>
                  <a:cubicBezTo>
                    <a:pt x="88" y="42"/>
                    <a:pt x="88" y="42"/>
                    <a:pt x="88" y="42"/>
                  </a:cubicBezTo>
                  <a:cubicBezTo>
                    <a:pt x="88" y="42"/>
                    <a:pt x="87" y="42"/>
                    <a:pt x="87" y="42"/>
                  </a:cubicBezTo>
                  <a:cubicBezTo>
                    <a:pt x="87" y="42"/>
                    <a:pt x="87" y="41"/>
                    <a:pt x="87" y="41"/>
                  </a:cubicBezTo>
                  <a:cubicBezTo>
                    <a:pt x="87" y="41"/>
                    <a:pt x="87" y="41"/>
                    <a:pt x="87" y="41"/>
                  </a:cubicBezTo>
                  <a:cubicBezTo>
                    <a:pt x="87" y="41"/>
                    <a:pt x="87" y="40"/>
                    <a:pt x="87" y="40"/>
                  </a:cubicBezTo>
                  <a:cubicBezTo>
                    <a:pt x="87" y="38"/>
                    <a:pt x="82" y="37"/>
                    <a:pt x="79" y="37"/>
                  </a:cubicBezTo>
                  <a:cubicBezTo>
                    <a:pt x="76" y="37"/>
                    <a:pt x="76" y="35"/>
                    <a:pt x="75" y="34"/>
                  </a:cubicBezTo>
                  <a:cubicBezTo>
                    <a:pt x="75" y="33"/>
                    <a:pt x="75" y="33"/>
                    <a:pt x="74" y="33"/>
                  </a:cubicBezTo>
                  <a:cubicBezTo>
                    <a:pt x="73" y="33"/>
                    <a:pt x="73" y="33"/>
                    <a:pt x="73" y="33"/>
                  </a:cubicBezTo>
                  <a:cubicBezTo>
                    <a:pt x="72" y="33"/>
                    <a:pt x="71" y="32"/>
                    <a:pt x="70" y="32"/>
                  </a:cubicBezTo>
                  <a:cubicBezTo>
                    <a:pt x="69" y="31"/>
                    <a:pt x="68" y="31"/>
                    <a:pt x="66" y="31"/>
                  </a:cubicBezTo>
                  <a:cubicBezTo>
                    <a:pt x="60" y="32"/>
                    <a:pt x="57" y="29"/>
                    <a:pt x="52" y="23"/>
                  </a:cubicBezTo>
                  <a:cubicBezTo>
                    <a:pt x="46" y="16"/>
                    <a:pt x="47" y="4"/>
                    <a:pt x="48" y="0"/>
                  </a:cubicBezTo>
                  <a:cubicBezTo>
                    <a:pt x="48" y="0"/>
                    <a:pt x="48" y="0"/>
                    <a:pt x="48" y="0"/>
                  </a:cubicBezTo>
                  <a:cubicBezTo>
                    <a:pt x="48" y="0"/>
                    <a:pt x="48" y="0"/>
                    <a:pt x="47" y="0"/>
                  </a:cubicBezTo>
                  <a:cubicBezTo>
                    <a:pt x="46" y="0"/>
                    <a:pt x="45" y="0"/>
                    <a:pt x="43" y="0"/>
                  </a:cubicBezTo>
                  <a:cubicBezTo>
                    <a:pt x="41" y="0"/>
                    <a:pt x="40" y="1"/>
                    <a:pt x="38" y="1"/>
                  </a:cubicBezTo>
                  <a:cubicBezTo>
                    <a:pt x="35" y="1"/>
                    <a:pt x="32" y="3"/>
                    <a:pt x="28" y="5"/>
                  </a:cubicBezTo>
                  <a:cubicBezTo>
                    <a:pt x="27" y="5"/>
                    <a:pt x="26" y="6"/>
                    <a:pt x="25" y="6"/>
                  </a:cubicBezTo>
                  <a:cubicBezTo>
                    <a:pt x="23" y="8"/>
                    <a:pt x="22" y="8"/>
                    <a:pt x="20" y="9"/>
                  </a:cubicBezTo>
                  <a:cubicBezTo>
                    <a:pt x="18" y="10"/>
                    <a:pt x="17" y="10"/>
                    <a:pt x="16" y="11"/>
                  </a:cubicBezTo>
                  <a:cubicBezTo>
                    <a:pt x="13" y="14"/>
                    <a:pt x="9" y="15"/>
                    <a:pt x="5" y="14"/>
                  </a:cubicBezTo>
                  <a:cubicBezTo>
                    <a:pt x="5" y="14"/>
                    <a:pt x="4" y="13"/>
                    <a:pt x="3" y="13"/>
                  </a:cubicBezTo>
                  <a:cubicBezTo>
                    <a:pt x="3" y="13"/>
                    <a:pt x="3" y="13"/>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5" name="Freeform 169"/>
            <p:cNvSpPr>
              <a:spLocks/>
            </p:cNvSpPr>
            <p:nvPr/>
          </p:nvSpPr>
          <p:spPr bwMode="auto">
            <a:xfrm>
              <a:off x="8248651" y="8629650"/>
              <a:ext cx="169863" cy="209550"/>
            </a:xfrm>
            <a:custGeom>
              <a:avLst/>
              <a:gdLst>
                <a:gd name="T0" fmla="*/ 14 w 32"/>
                <a:gd name="T1" fmla="*/ 38 h 40"/>
                <a:gd name="T2" fmla="*/ 20 w 32"/>
                <a:gd name="T3" fmla="*/ 35 h 40"/>
                <a:gd name="T4" fmla="*/ 21 w 32"/>
                <a:gd name="T5" fmla="*/ 32 h 40"/>
                <a:gd name="T6" fmla="*/ 21 w 32"/>
                <a:gd name="T7" fmla="*/ 31 h 40"/>
                <a:gd name="T8" fmla="*/ 22 w 32"/>
                <a:gd name="T9" fmla="*/ 29 h 40"/>
                <a:gd name="T10" fmla="*/ 23 w 32"/>
                <a:gd name="T11" fmla="*/ 28 h 40"/>
                <a:gd name="T12" fmla="*/ 24 w 32"/>
                <a:gd name="T13" fmla="*/ 27 h 40"/>
                <a:gd name="T14" fmla="*/ 25 w 32"/>
                <a:gd name="T15" fmla="*/ 26 h 40"/>
                <a:gd name="T16" fmla="*/ 26 w 32"/>
                <a:gd name="T17" fmla="*/ 24 h 40"/>
                <a:gd name="T18" fmla="*/ 27 w 32"/>
                <a:gd name="T19" fmla="*/ 23 h 40"/>
                <a:gd name="T20" fmla="*/ 28 w 32"/>
                <a:gd name="T21" fmla="*/ 22 h 40"/>
                <a:gd name="T22" fmla="*/ 29 w 32"/>
                <a:gd name="T23" fmla="*/ 21 h 40"/>
                <a:gd name="T24" fmla="*/ 30 w 32"/>
                <a:gd name="T25" fmla="*/ 20 h 40"/>
                <a:gd name="T26" fmla="*/ 31 w 32"/>
                <a:gd name="T27" fmla="*/ 19 h 40"/>
                <a:gd name="T28" fmla="*/ 31 w 32"/>
                <a:gd name="T29" fmla="*/ 18 h 40"/>
                <a:gd name="T30" fmla="*/ 32 w 32"/>
                <a:gd name="T31" fmla="*/ 17 h 40"/>
                <a:gd name="T32" fmla="*/ 32 w 32"/>
                <a:gd name="T33" fmla="*/ 17 h 40"/>
                <a:gd name="T34" fmla="*/ 26 w 32"/>
                <a:gd name="T35" fmla="*/ 12 h 40"/>
                <a:gd name="T36" fmla="*/ 14 w 32"/>
                <a:gd name="T37" fmla="*/ 3 h 40"/>
                <a:gd name="T38" fmla="*/ 6 w 32"/>
                <a:gd name="T39" fmla="*/ 0 h 40"/>
                <a:gd name="T40" fmla="*/ 6 w 32"/>
                <a:gd name="T41" fmla="*/ 0 h 40"/>
                <a:gd name="T42" fmla="*/ 5 w 32"/>
                <a:gd name="T43" fmla="*/ 1 h 40"/>
                <a:gd name="T44" fmla="*/ 5 w 32"/>
                <a:gd name="T45" fmla="*/ 2 h 40"/>
                <a:gd name="T46" fmla="*/ 5 w 32"/>
                <a:gd name="T47" fmla="*/ 2 h 40"/>
                <a:gd name="T48" fmla="*/ 5 w 32"/>
                <a:gd name="T49" fmla="*/ 3 h 40"/>
                <a:gd name="T50" fmla="*/ 5 w 32"/>
                <a:gd name="T51" fmla="*/ 3 h 40"/>
                <a:gd name="T52" fmla="*/ 4 w 32"/>
                <a:gd name="T53" fmla="*/ 4 h 40"/>
                <a:gd name="T54" fmla="*/ 4 w 32"/>
                <a:gd name="T55" fmla="*/ 4 h 40"/>
                <a:gd name="T56" fmla="*/ 4 w 32"/>
                <a:gd name="T57" fmla="*/ 4 h 40"/>
                <a:gd name="T58" fmla="*/ 4 w 32"/>
                <a:gd name="T59" fmla="*/ 4 h 40"/>
                <a:gd name="T60" fmla="*/ 4 w 32"/>
                <a:gd name="T61" fmla="*/ 5 h 40"/>
                <a:gd name="T62" fmla="*/ 4 w 32"/>
                <a:gd name="T63" fmla="*/ 5 h 40"/>
                <a:gd name="T64" fmla="*/ 4 w 32"/>
                <a:gd name="T65" fmla="*/ 5 h 40"/>
                <a:gd name="T66" fmla="*/ 4 w 32"/>
                <a:gd name="T67" fmla="*/ 5 h 40"/>
                <a:gd name="T68" fmla="*/ 3 w 32"/>
                <a:gd name="T69" fmla="*/ 5 h 40"/>
                <a:gd name="T70" fmla="*/ 2 w 32"/>
                <a:gd name="T71" fmla="*/ 17 h 40"/>
                <a:gd name="T72" fmla="*/ 3 w 32"/>
                <a:gd name="T73" fmla="*/ 33 h 40"/>
                <a:gd name="T74" fmla="*/ 2 w 32"/>
                <a:gd name="T75" fmla="*/ 34 h 40"/>
                <a:gd name="T76" fmla="*/ 2 w 32"/>
                <a:gd name="T77" fmla="*/ 34 h 40"/>
                <a:gd name="T78" fmla="*/ 1 w 32"/>
                <a:gd name="T79" fmla="*/ 36 h 40"/>
                <a:gd name="T80" fmla="*/ 1 w 32"/>
                <a:gd name="T81" fmla="*/ 36 h 40"/>
                <a:gd name="T82" fmla="*/ 1 w 32"/>
                <a:gd name="T83" fmla="*/ 37 h 40"/>
                <a:gd name="T84" fmla="*/ 0 w 32"/>
                <a:gd name="T85" fmla="*/ 38 h 40"/>
                <a:gd name="T86" fmla="*/ 0 w 32"/>
                <a:gd name="T87" fmla="*/ 38 h 40"/>
                <a:gd name="T88" fmla="*/ 0 w 32"/>
                <a:gd name="T89" fmla="*/ 38 h 40"/>
                <a:gd name="T90" fmla="*/ 2 w 32"/>
                <a:gd name="T91" fmla="*/ 39 h 40"/>
                <a:gd name="T92" fmla="*/ 2 w 32"/>
                <a:gd name="T93" fmla="*/ 39 h 40"/>
                <a:gd name="T94" fmla="*/ 5 w 32"/>
                <a:gd name="T95" fmla="*/ 40 h 40"/>
                <a:gd name="T96" fmla="*/ 5 w 32"/>
                <a:gd name="T97" fmla="*/ 40 h 40"/>
                <a:gd name="T98" fmla="*/ 6 w 32"/>
                <a:gd name="T99" fmla="*/ 40 h 40"/>
                <a:gd name="T100" fmla="*/ 7 w 32"/>
                <a:gd name="T101" fmla="*/ 40 h 40"/>
                <a:gd name="T102" fmla="*/ 8 w 32"/>
                <a:gd name="T103" fmla="*/ 39 h 40"/>
                <a:gd name="T104" fmla="*/ 14 w 32"/>
                <a:gd name="T105"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 h="40">
                  <a:moveTo>
                    <a:pt x="14" y="38"/>
                  </a:moveTo>
                  <a:cubicBezTo>
                    <a:pt x="17" y="38"/>
                    <a:pt x="18" y="39"/>
                    <a:pt x="20" y="35"/>
                  </a:cubicBezTo>
                  <a:cubicBezTo>
                    <a:pt x="20" y="34"/>
                    <a:pt x="20" y="33"/>
                    <a:pt x="21" y="32"/>
                  </a:cubicBezTo>
                  <a:cubicBezTo>
                    <a:pt x="21" y="32"/>
                    <a:pt x="21" y="31"/>
                    <a:pt x="21" y="31"/>
                  </a:cubicBezTo>
                  <a:cubicBezTo>
                    <a:pt x="22" y="31"/>
                    <a:pt x="22" y="30"/>
                    <a:pt x="22" y="29"/>
                  </a:cubicBezTo>
                  <a:cubicBezTo>
                    <a:pt x="22" y="29"/>
                    <a:pt x="23" y="29"/>
                    <a:pt x="23" y="28"/>
                  </a:cubicBezTo>
                  <a:cubicBezTo>
                    <a:pt x="23" y="28"/>
                    <a:pt x="24" y="27"/>
                    <a:pt x="24" y="27"/>
                  </a:cubicBezTo>
                  <a:cubicBezTo>
                    <a:pt x="24" y="26"/>
                    <a:pt x="25" y="26"/>
                    <a:pt x="25" y="26"/>
                  </a:cubicBezTo>
                  <a:cubicBezTo>
                    <a:pt x="25" y="25"/>
                    <a:pt x="26" y="25"/>
                    <a:pt x="26" y="24"/>
                  </a:cubicBezTo>
                  <a:cubicBezTo>
                    <a:pt x="26" y="24"/>
                    <a:pt x="27" y="24"/>
                    <a:pt x="27" y="23"/>
                  </a:cubicBezTo>
                  <a:cubicBezTo>
                    <a:pt x="27" y="23"/>
                    <a:pt x="28" y="22"/>
                    <a:pt x="28" y="22"/>
                  </a:cubicBezTo>
                  <a:cubicBezTo>
                    <a:pt x="28" y="22"/>
                    <a:pt x="29" y="21"/>
                    <a:pt x="29" y="21"/>
                  </a:cubicBezTo>
                  <a:cubicBezTo>
                    <a:pt x="29" y="21"/>
                    <a:pt x="29" y="20"/>
                    <a:pt x="30" y="20"/>
                  </a:cubicBezTo>
                  <a:cubicBezTo>
                    <a:pt x="30" y="19"/>
                    <a:pt x="30" y="19"/>
                    <a:pt x="31" y="19"/>
                  </a:cubicBezTo>
                  <a:cubicBezTo>
                    <a:pt x="31" y="19"/>
                    <a:pt x="31" y="18"/>
                    <a:pt x="31" y="18"/>
                  </a:cubicBezTo>
                  <a:cubicBezTo>
                    <a:pt x="32" y="18"/>
                    <a:pt x="32" y="18"/>
                    <a:pt x="32" y="17"/>
                  </a:cubicBezTo>
                  <a:cubicBezTo>
                    <a:pt x="32" y="17"/>
                    <a:pt x="32" y="17"/>
                    <a:pt x="32" y="17"/>
                  </a:cubicBezTo>
                  <a:cubicBezTo>
                    <a:pt x="30" y="16"/>
                    <a:pt x="28" y="14"/>
                    <a:pt x="26" y="12"/>
                  </a:cubicBezTo>
                  <a:cubicBezTo>
                    <a:pt x="22" y="8"/>
                    <a:pt x="18" y="4"/>
                    <a:pt x="14" y="3"/>
                  </a:cubicBezTo>
                  <a:cubicBezTo>
                    <a:pt x="11" y="2"/>
                    <a:pt x="8" y="1"/>
                    <a:pt x="6" y="0"/>
                  </a:cubicBezTo>
                  <a:cubicBezTo>
                    <a:pt x="6" y="0"/>
                    <a:pt x="6" y="0"/>
                    <a:pt x="6" y="0"/>
                  </a:cubicBezTo>
                  <a:cubicBezTo>
                    <a:pt x="5" y="1"/>
                    <a:pt x="5" y="1"/>
                    <a:pt x="5" y="1"/>
                  </a:cubicBezTo>
                  <a:cubicBezTo>
                    <a:pt x="5" y="1"/>
                    <a:pt x="5" y="1"/>
                    <a:pt x="5" y="2"/>
                  </a:cubicBezTo>
                  <a:cubicBezTo>
                    <a:pt x="5" y="2"/>
                    <a:pt x="5" y="2"/>
                    <a:pt x="5" y="2"/>
                  </a:cubicBezTo>
                  <a:cubicBezTo>
                    <a:pt x="5" y="2"/>
                    <a:pt x="5" y="3"/>
                    <a:pt x="5" y="3"/>
                  </a:cubicBezTo>
                  <a:cubicBezTo>
                    <a:pt x="5" y="3"/>
                    <a:pt x="5" y="3"/>
                    <a:pt x="5" y="3"/>
                  </a:cubicBezTo>
                  <a:cubicBezTo>
                    <a:pt x="5" y="3"/>
                    <a:pt x="4" y="4"/>
                    <a:pt x="4" y="4"/>
                  </a:cubicBezTo>
                  <a:cubicBezTo>
                    <a:pt x="4" y="4"/>
                    <a:pt x="4" y="4"/>
                    <a:pt x="4" y="4"/>
                  </a:cubicBezTo>
                  <a:cubicBezTo>
                    <a:pt x="4" y="4"/>
                    <a:pt x="4" y="4"/>
                    <a:pt x="4" y="4"/>
                  </a:cubicBezTo>
                  <a:cubicBezTo>
                    <a:pt x="4" y="4"/>
                    <a:pt x="4" y="4"/>
                    <a:pt x="4" y="4"/>
                  </a:cubicBezTo>
                  <a:cubicBezTo>
                    <a:pt x="4" y="5"/>
                    <a:pt x="4" y="5"/>
                    <a:pt x="4" y="5"/>
                  </a:cubicBezTo>
                  <a:cubicBezTo>
                    <a:pt x="4" y="5"/>
                    <a:pt x="4" y="5"/>
                    <a:pt x="4" y="5"/>
                  </a:cubicBezTo>
                  <a:cubicBezTo>
                    <a:pt x="4" y="5"/>
                    <a:pt x="4" y="5"/>
                    <a:pt x="4" y="5"/>
                  </a:cubicBezTo>
                  <a:cubicBezTo>
                    <a:pt x="4" y="5"/>
                    <a:pt x="4" y="5"/>
                    <a:pt x="4" y="5"/>
                  </a:cubicBezTo>
                  <a:cubicBezTo>
                    <a:pt x="4" y="5"/>
                    <a:pt x="4" y="5"/>
                    <a:pt x="3" y="5"/>
                  </a:cubicBezTo>
                  <a:cubicBezTo>
                    <a:pt x="1" y="7"/>
                    <a:pt x="0" y="13"/>
                    <a:pt x="2" y="17"/>
                  </a:cubicBezTo>
                  <a:cubicBezTo>
                    <a:pt x="4" y="22"/>
                    <a:pt x="4" y="31"/>
                    <a:pt x="3" y="33"/>
                  </a:cubicBezTo>
                  <a:cubicBezTo>
                    <a:pt x="3" y="33"/>
                    <a:pt x="3" y="34"/>
                    <a:pt x="2" y="34"/>
                  </a:cubicBezTo>
                  <a:cubicBezTo>
                    <a:pt x="2" y="34"/>
                    <a:pt x="2" y="34"/>
                    <a:pt x="2" y="34"/>
                  </a:cubicBezTo>
                  <a:cubicBezTo>
                    <a:pt x="2" y="35"/>
                    <a:pt x="2" y="35"/>
                    <a:pt x="1" y="36"/>
                  </a:cubicBezTo>
                  <a:cubicBezTo>
                    <a:pt x="1" y="36"/>
                    <a:pt x="1" y="36"/>
                    <a:pt x="1" y="36"/>
                  </a:cubicBezTo>
                  <a:cubicBezTo>
                    <a:pt x="1" y="36"/>
                    <a:pt x="1" y="37"/>
                    <a:pt x="1" y="37"/>
                  </a:cubicBezTo>
                  <a:cubicBezTo>
                    <a:pt x="0" y="37"/>
                    <a:pt x="0" y="37"/>
                    <a:pt x="0" y="38"/>
                  </a:cubicBezTo>
                  <a:cubicBezTo>
                    <a:pt x="0" y="38"/>
                    <a:pt x="0" y="38"/>
                    <a:pt x="0" y="38"/>
                  </a:cubicBezTo>
                  <a:cubicBezTo>
                    <a:pt x="0" y="38"/>
                    <a:pt x="0" y="38"/>
                    <a:pt x="0" y="38"/>
                  </a:cubicBezTo>
                  <a:cubicBezTo>
                    <a:pt x="1" y="39"/>
                    <a:pt x="1" y="39"/>
                    <a:pt x="2" y="39"/>
                  </a:cubicBezTo>
                  <a:cubicBezTo>
                    <a:pt x="2" y="39"/>
                    <a:pt x="2" y="39"/>
                    <a:pt x="2" y="39"/>
                  </a:cubicBezTo>
                  <a:cubicBezTo>
                    <a:pt x="3" y="40"/>
                    <a:pt x="4" y="40"/>
                    <a:pt x="5" y="40"/>
                  </a:cubicBezTo>
                  <a:cubicBezTo>
                    <a:pt x="5" y="40"/>
                    <a:pt x="5" y="40"/>
                    <a:pt x="5" y="40"/>
                  </a:cubicBezTo>
                  <a:cubicBezTo>
                    <a:pt x="5" y="40"/>
                    <a:pt x="6" y="40"/>
                    <a:pt x="6" y="40"/>
                  </a:cubicBezTo>
                  <a:cubicBezTo>
                    <a:pt x="6" y="40"/>
                    <a:pt x="6" y="40"/>
                    <a:pt x="7" y="40"/>
                  </a:cubicBezTo>
                  <a:cubicBezTo>
                    <a:pt x="7" y="39"/>
                    <a:pt x="8" y="39"/>
                    <a:pt x="8" y="39"/>
                  </a:cubicBezTo>
                  <a:cubicBezTo>
                    <a:pt x="11" y="38"/>
                    <a:pt x="13" y="38"/>
                    <a:pt x="1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6" name="Freeform 170"/>
            <p:cNvSpPr>
              <a:spLocks/>
            </p:cNvSpPr>
            <p:nvPr/>
          </p:nvSpPr>
          <p:spPr bwMode="auto">
            <a:xfrm>
              <a:off x="7739063" y="10137775"/>
              <a:ext cx="504825" cy="514350"/>
            </a:xfrm>
            <a:custGeom>
              <a:avLst/>
              <a:gdLst>
                <a:gd name="T0" fmla="*/ 54 w 95"/>
                <a:gd name="T1" fmla="*/ 7 h 98"/>
                <a:gd name="T2" fmla="*/ 54 w 95"/>
                <a:gd name="T3" fmla="*/ 6 h 98"/>
                <a:gd name="T4" fmla="*/ 53 w 95"/>
                <a:gd name="T5" fmla="*/ 5 h 98"/>
                <a:gd name="T6" fmla="*/ 53 w 95"/>
                <a:gd name="T7" fmla="*/ 4 h 98"/>
                <a:gd name="T8" fmla="*/ 53 w 95"/>
                <a:gd name="T9" fmla="*/ 4 h 98"/>
                <a:gd name="T10" fmla="*/ 50 w 95"/>
                <a:gd name="T11" fmla="*/ 5 h 98"/>
                <a:gd name="T12" fmla="*/ 48 w 95"/>
                <a:gd name="T13" fmla="*/ 4 h 98"/>
                <a:gd name="T14" fmla="*/ 47 w 95"/>
                <a:gd name="T15" fmla="*/ 3 h 98"/>
                <a:gd name="T16" fmla="*/ 37 w 95"/>
                <a:gd name="T17" fmla="*/ 0 h 98"/>
                <a:gd name="T18" fmla="*/ 22 w 95"/>
                <a:gd name="T19" fmla="*/ 2 h 98"/>
                <a:gd name="T20" fmla="*/ 6 w 95"/>
                <a:gd name="T21" fmla="*/ 13 h 98"/>
                <a:gd name="T22" fmla="*/ 0 w 95"/>
                <a:gd name="T23" fmla="*/ 32 h 98"/>
                <a:gd name="T24" fmla="*/ 0 w 95"/>
                <a:gd name="T25" fmla="*/ 32 h 98"/>
                <a:gd name="T26" fmla="*/ 2 w 95"/>
                <a:gd name="T27" fmla="*/ 35 h 98"/>
                <a:gd name="T28" fmla="*/ 4 w 95"/>
                <a:gd name="T29" fmla="*/ 37 h 98"/>
                <a:gd name="T30" fmla="*/ 6 w 95"/>
                <a:gd name="T31" fmla="*/ 39 h 98"/>
                <a:gd name="T32" fmla="*/ 8 w 95"/>
                <a:gd name="T33" fmla="*/ 41 h 98"/>
                <a:gd name="T34" fmla="*/ 10 w 95"/>
                <a:gd name="T35" fmla="*/ 43 h 98"/>
                <a:gd name="T36" fmla="*/ 12 w 95"/>
                <a:gd name="T37" fmla="*/ 45 h 98"/>
                <a:gd name="T38" fmla="*/ 19 w 95"/>
                <a:gd name="T39" fmla="*/ 50 h 98"/>
                <a:gd name="T40" fmla="*/ 40 w 95"/>
                <a:gd name="T41" fmla="*/ 60 h 98"/>
                <a:gd name="T42" fmla="*/ 61 w 95"/>
                <a:gd name="T43" fmla="*/ 71 h 98"/>
                <a:gd name="T44" fmla="*/ 52 w 95"/>
                <a:gd name="T45" fmla="*/ 87 h 98"/>
                <a:gd name="T46" fmla="*/ 48 w 95"/>
                <a:gd name="T47" fmla="*/ 94 h 98"/>
                <a:gd name="T48" fmla="*/ 58 w 95"/>
                <a:gd name="T49" fmla="*/ 96 h 98"/>
                <a:gd name="T50" fmla="*/ 65 w 95"/>
                <a:gd name="T51" fmla="*/ 96 h 98"/>
                <a:gd name="T52" fmla="*/ 74 w 95"/>
                <a:gd name="T53" fmla="*/ 96 h 98"/>
                <a:gd name="T54" fmla="*/ 79 w 95"/>
                <a:gd name="T55" fmla="*/ 95 h 98"/>
                <a:gd name="T56" fmla="*/ 87 w 95"/>
                <a:gd name="T57" fmla="*/ 90 h 98"/>
                <a:gd name="T58" fmla="*/ 88 w 95"/>
                <a:gd name="T59" fmla="*/ 89 h 98"/>
                <a:gd name="T60" fmla="*/ 92 w 95"/>
                <a:gd name="T61" fmla="*/ 74 h 98"/>
                <a:gd name="T62" fmla="*/ 92 w 95"/>
                <a:gd name="T63" fmla="*/ 73 h 98"/>
                <a:gd name="T64" fmla="*/ 92 w 95"/>
                <a:gd name="T65" fmla="*/ 72 h 98"/>
                <a:gd name="T66" fmla="*/ 92 w 95"/>
                <a:gd name="T67" fmla="*/ 72 h 98"/>
                <a:gd name="T68" fmla="*/ 92 w 95"/>
                <a:gd name="T69" fmla="*/ 70 h 98"/>
                <a:gd name="T70" fmla="*/ 93 w 95"/>
                <a:gd name="T71" fmla="*/ 66 h 98"/>
                <a:gd name="T72" fmla="*/ 94 w 95"/>
                <a:gd name="T73" fmla="*/ 55 h 98"/>
                <a:gd name="T74" fmla="*/ 87 w 95"/>
                <a:gd name="T75" fmla="*/ 55 h 98"/>
                <a:gd name="T76" fmla="*/ 78 w 95"/>
                <a:gd name="T77" fmla="*/ 43 h 98"/>
                <a:gd name="T78" fmla="*/ 72 w 95"/>
                <a:gd name="T79" fmla="*/ 34 h 98"/>
                <a:gd name="T80" fmla="*/ 61 w 95"/>
                <a:gd name="T81" fmla="*/ 33 h 98"/>
                <a:gd name="T82" fmla="*/ 55 w 95"/>
                <a:gd name="T83" fmla="*/ 23 h 98"/>
                <a:gd name="T84" fmla="*/ 53 w 95"/>
                <a:gd name="T85"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98">
                  <a:moveTo>
                    <a:pt x="53" y="8"/>
                  </a:moveTo>
                  <a:cubicBezTo>
                    <a:pt x="54" y="8"/>
                    <a:pt x="54" y="7"/>
                    <a:pt x="54" y="7"/>
                  </a:cubicBezTo>
                  <a:cubicBezTo>
                    <a:pt x="54" y="7"/>
                    <a:pt x="54" y="7"/>
                    <a:pt x="54" y="7"/>
                  </a:cubicBezTo>
                  <a:cubicBezTo>
                    <a:pt x="54" y="6"/>
                    <a:pt x="54" y="6"/>
                    <a:pt x="54" y="6"/>
                  </a:cubicBezTo>
                  <a:cubicBezTo>
                    <a:pt x="54" y="6"/>
                    <a:pt x="54" y="6"/>
                    <a:pt x="54" y="6"/>
                  </a:cubicBezTo>
                  <a:cubicBezTo>
                    <a:pt x="54" y="5"/>
                    <a:pt x="54" y="5"/>
                    <a:pt x="53" y="5"/>
                  </a:cubicBezTo>
                  <a:cubicBezTo>
                    <a:pt x="53" y="5"/>
                    <a:pt x="53" y="5"/>
                    <a:pt x="53" y="5"/>
                  </a:cubicBezTo>
                  <a:cubicBezTo>
                    <a:pt x="53" y="5"/>
                    <a:pt x="53" y="4"/>
                    <a:pt x="53" y="4"/>
                  </a:cubicBezTo>
                  <a:cubicBezTo>
                    <a:pt x="53" y="4"/>
                    <a:pt x="53" y="4"/>
                    <a:pt x="53" y="4"/>
                  </a:cubicBezTo>
                  <a:cubicBezTo>
                    <a:pt x="53" y="4"/>
                    <a:pt x="53" y="4"/>
                    <a:pt x="53" y="4"/>
                  </a:cubicBezTo>
                  <a:cubicBezTo>
                    <a:pt x="52" y="5"/>
                    <a:pt x="52" y="5"/>
                    <a:pt x="51" y="5"/>
                  </a:cubicBezTo>
                  <a:cubicBezTo>
                    <a:pt x="51" y="5"/>
                    <a:pt x="50" y="5"/>
                    <a:pt x="50" y="5"/>
                  </a:cubicBezTo>
                  <a:cubicBezTo>
                    <a:pt x="50" y="5"/>
                    <a:pt x="50" y="5"/>
                    <a:pt x="50" y="5"/>
                  </a:cubicBezTo>
                  <a:cubicBezTo>
                    <a:pt x="49" y="4"/>
                    <a:pt x="49" y="4"/>
                    <a:pt x="48" y="4"/>
                  </a:cubicBezTo>
                  <a:cubicBezTo>
                    <a:pt x="48" y="4"/>
                    <a:pt x="48" y="4"/>
                    <a:pt x="48" y="4"/>
                  </a:cubicBezTo>
                  <a:cubicBezTo>
                    <a:pt x="48" y="3"/>
                    <a:pt x="47" y="3"/>
                    <a:pt x="47" y="3"/>
                  </a:cubicBezTo>
                  <a:cubicBezTo>
                    <a:pt x="45" y="2"/>
                    <a:pt x="43" y="0"/>
                    <a:pt x="41" y="0"/>
                  </a:cubicBezTo>
                  <a:cubicBezTo>
                    <a:pt x="37" y="0"/>
                    <a:pt x="37" y="0"/>
                    <a:pt x="37" y="0"/>
                  </a:cubicBezTo>
                  <a:cubicBezTo>
                    <a:pt x="33" y="0"/>
                    <a:pt x="30" y="0"/>
                    <a:pt x="28" y="1"/>
                  </a:cubicBezTo>
                  <a:cubicBezTo>
                    <a:pt x="26" y="2"/>
                    <a:pt x="24" y="2"/>
                    <a:pt x="22" y="2"/>
                  </a:cubicBezTo>
                  <a:cubicBezTo>
                    <a:pt x="19" y="2"/>
                    <a:pt x="16" y="2"/>
                    <a:pt x="14" y="4"/>
                  </a:cubicBezTo>
                  <a:cubicBezTo>
                    <a:pt x="10" y="7"/>
                    <a:pt x="6" y="12"/>
                    <a:pt x="6" y="13"/>
                  </a:cubicBezTo>
                  <a:cubicBezTo>
                    <a:pt x="6" y="15"/>
                    <a:pt x="5" y="31"/>
                    <a:pt x="2" y="32"/>
                  </a:cubicBezTo>
                  <a:cubicBezTo>
                    <a:pt x="2" y="32"/>
                    <a:pt x="1" y="32"/>
                    <a:pt x="0" y="32"/>
                  </a:cubicBezTo>
                  <a:cubicBezTo>
                    <a:pt x="0" y="32"/>
                    <a:pt x="0" y="32"/>
                    <a:pt x="0" y="32"/>
                  </a:cubicBezTo>
                  <a:cubicBezTo>
                    <a:pt x="0" y="32"/>
                    <a:pt x="0" y="32"/>
                    <a:pt x="0" y="32"/>
                  </a:cubicBezTo>
                  <a:cubicBezTo>
                    <a:pt x="1" y="33"/>
                    <a:pt x="1" y="33"/>
                    <a:pt x="2" y="34"/>
                  </a:cubicBezTo>
                  <a:cubicBezTo>
                    <a:pt x="2" y="34"/>
                    <a:pt x="2" y="34"/>
                    <a:pt x="2" y="35"/>
                  </a:cubicBezTo>
                  <a:cubicBezTo>
                    <a:pt x="2" y="35"/>
                    <a:pt x="3" y="36"/>
                    <a:pt x="3" y="36"/>
                  </a:cubicBezTo>
                  <a:cubicBezTo>
                    <a:pt x="3" y="36"/>
                    <a:pt x="4" y="37"/>
                    <a:pt x="4" y="37"/>
                  </a:cubicBezTo>
                  <a:cubicBezTo>
                    <a:pt x="4" y="37"/>
                    <a:pt x="5" y="38"/>
                    <a:pt x="5" y="38"/>
                  </a:cubicBezTo>
                  <a:cubicBezTo>
                    <a:pt x="5" y="38"/>
                    <a:pt x="6" y="39"/>
                    <a:pt x="6" y="39"/>
                  </a:cubicBezTo>
                  <a:cubicBezTo>
                    <a:pt x="6" y="39"/>
                    <a:pt x="7" y="40"/>
                    <a:pt x="7" y="40"/>
                  </a:cubicBezTo>
                  <a:cubicBezTo>
                    <a:pt x="8" y="41"/>
                    <a:pt x="8" y="41"/>
                    <a:pt x="8" y="41"/>
                  </a:cubicBezTo>
                  <a:cubicBezTo>
                    <a:pt x="9" y="41"/>
                    <a:pt x="9" y="42"/>
                    <a:pt x="9" y="42"/>
                  </a:cubicBezTo>
                  <a:cubicBezTo>
                    <a:pt x="10" y="42"/>
                    <a:pt x="10" y="43"/>
                    <a:pt x="10" y="43"/>
                  </a:cubicBezTo>
                  <a:cubicBezTo>
                    <a:pt x="11" y="43"/>
                    <a:pt x="11" y="44"/>
                    <a:pt x="12" y="44"/>
                  </a:cubicBezTo>
                  <a:cubicBezTo>
                    <a:pt x="12" y="44"/>
                    <a:pt x="12" y="44"/>
                    <a:pt x="12" y="45"/>
                  </a:cubicBezTo>
                  <a:cubicBezTo>
                    <a:pt x="13" y="45"/>
                    <a:pt x="14" y="46"/>
                    <a:pt x="14" y="46"/>
                  </a:cubicBezTo>
                  <a:cubicBezTo>
                    <a:pt x="17" y="47"/>
                    <a:pt x="18" y="49"/>
                    <a:pt x="19" y="50"/>
                  </a:cubicBezTo>
                  <a:cubicBezTo>
                    <a:pt x="21" y="52"/>
                    <a:pt x="22" y="53"/>
                    <a:pt x="26" y="54"/>
                  </a:cubicBezTo>
                  <a:cubicBezTo>
                    <a:pt x="34" y="54"/>
                    <a:pt x="37" y="58"/>
                    <a:pt x="40" y="60"/>
                  </a:cubicBezTo>
                  <a:cubicBezTo>
                    <a:pt x="41" y="62"/>
                    <a:pt x="46" y="64"/>
                    <a:pt x="50" y="66"/>
                  </a:cubicBezTo>
                  <a:cubicBezTo>
                    <a:pt x="56" y="68"/>
                    <a:pt x="60" y="70"/>
                    <a:pt x="61" y="71"/>
                  </a:cubicBezTo>
                  <a:cubicBezTo>
                    <a:pt x="62" y="73"/>
                    <a:pt x="60" y="75"/>
                    <a:pt x="57" y="77"/>
                  </a:cubicBezTo>
                  <a:cubicBezTo>
                    <a:pt x="55" y="80"/>
                    <a:pt x="52" y="84"/>
                    <a:pt x="52" y="87"/>
                  </a:cubicBezTo>
                  <a:cubicBezTo>
                    <a:pt x="52" y="91"/>
                    <a:pt x="50" y="92"/>
                    <a:pt x="49" y="93"/>
                  </a:cubicBezTo>
                  <a:cubicBezTo>
                    <a:pt x="48" y="94"/>
                    <a:pt x="48" y="94"/>
                    <a:pt x="48" y="94"/>
                  </a:cubicBezTo>
                  <a:cubicBezTo>
                    <a:pt x="49" y="94"/>
                    <a:pt x="51" y="94"/>
                    <a:pt x="52" y="94"/>
                  </a:cubicBezTo>
                  <a:cubicBezTo>
                    <a:pt x="54" y="95"/>
                    <a:pt x="57" y="95"/>
                    <a:pt x="58" y="96"/>
                  </a:cubicBezTo>
                  <a:cubicBezTo>
                    <a:pt x="59" y="96"/>
                    <a:pt x="61" y="96"/>
                    <a:pt x="62" y="96"/>
                  </a:cubicBezTo>
                  <a:cubicBezTo>
                    <a:pt x="63" y="96"/>
                    <a:pt x="64" y="96"/>
                    <a:pt x="65" y="96"/>
                  </a:cubicBezTo>
                  <a:cubicBezTo>
                    <a:pt x="67" y="96"/>
                    <a:pt x="68" y="96"/>
                    <a:pt x="69" y="97"/>
                  </a:cubicBezTo>
                  <a:cubicBezTo>
                    <a:pt x="70" y="98"/>
                    <a:pt x="72" y="97"/>
                    <a:pt x="74" y="96"/>
                  </a:cubicBezTo>
                  <a:cubicBezTo>
                    <a:pt x="76" y="95"/>
                    <a:pt x="77" y="94"/>
                    <a:pt x="79" y="95"/>
                  </a:cubicBezTo>
                  <a:cubicBezTo>
                    <a:pt x="79" y="95"/>
                    <a:pt x="79" y="95"/>
                    <a:pt x="79" y="95"/>
                  </a:cubicBezTo>
                  <a:cubicBezTo>
                    <a:pt x="80" y="95"/>
                    <a:pt x="81" y="94"/>
                    <a:pt x="82" y="93"/>
                  </a:cubicBezTo>
                  <a:cubicBezTo>
                    <a:pt x="83" y="91"/>
                    <a:pt x="85" y="90"/>
                    <a:pt x="87" y="90"/>
                  </a:cubicBezTo>
                  <a:cubicBezTo>
                    <a:pt x="87" y="90"/>
                    <a:pt x="87" y="90"/>
                    <a:pt x="87" y="90"/>
                  </a:cubicBezTo>
                  <a:cubicBezTo>
                    <a:pt x="88" y="90"/>
                    <a:pt x="88" y="90"/>
                    <a:pt x="88" y="89"/>
                  </a:cubicBezTo>
                  <a:cubicBezTo>
                    <a:pt x="91" y="87"/>
                    <a:pt x="92" y="78"/>
                    <a:pt x="92" y="75"/>
                  </a:cubicBezTo>
                  <a:cubicBezTo>
                    <a:pt x="92" y="75"/>
                    <a:pt x="92" y="74"/>
                    <a:pt x="92" y="74"/>
                  </a:cubicBezTo>
                  <a:cubicBezTo>
                    <a:pt x="92" y="74"/>
                    <a:pt x="92" y="74"/>
                    <a:pt x="92" y="74"/>
                  </a:cubicBezTo>
                  <a:cubicBezTo>
                    <a:pt x="92" y="73"/>
                    <a:pt x="92" y="73"/>
                    <a:pt x="92" y="73"/>
                  </a:cubicBezTo>
                  <a:cubicBezTo>
                    <a:pt x="92" y="73"/>
                    <a:pt x="92" y="73"/>
                    <a:pt x="92" y="73"/>
                  </a:cubicBezTo>
                  <a:cubicBezTo>
                    <a:pt x="92" y="72"/>
                    <a:pt x="92" y="72"/>
                    <a:pt x="92" y="72"/>
                  </a:cubicBezTo>
                  <a:cubicBezTo>
                    <a:pt x="92" y="72"/>
                    <a:pt x="92" y="72"/>
                    <a:pt x="92" y="72"/>
                  </a:cubicBezTo>
                  <a:cubicBezTo>
                    <a:pt x="92" y="72"/>
                    <a:pt x="92" y="72"/>
                    <a:pt x="92" y="72"/>
                  </a:cubicBezTo>
                  <a:cubicBezTo>
                    <a:pt x="92" y="72"/>
                    <a:pt x="92" y="72"/>
                    <a:pt x="92" y="71"/>
                  </a:cubicBezTo>
                  <a:cubicBezTo>
                    <a:pt x="92" y="71"/>
                    <a:pt x="92" y="71"/>
                    <a:pt x="92" y="70"/>
                  </a:cubicBezTo>
                  <a:cubicBezTo>
                    <a:pt x="92" y="70"/>
                    <a:pt x="92" y="70"/>
                    <a:pt x="92" y="69"/>
                  </a:cubicBezTo>
                  <a:cubicBezTo>
                    <a:pt x="93" y="68"/>
                    <a:pt x="93" y="67"/>
                    <a:pt x="93" y="66"/>
                  </a:cubicBezTo>
                  <a:cubicBezTo>
                    <a:pt x="93" y="64"/>
                    <a:pt x="94" y="62"/>
                    <a:pt x="94" y="60"/>
                  </a:cubicBezTo>
                  <a:cubicBezTo>
                    <a:pt x="94" y="58"/>
                    <a:pt x="95" y="56"/>
                    <a:pt x="94" y="55"/>
                  </a:cubicBezTo>
                  <a:cubicBezTo>
                    <a:pt x="94" y="54"/>
                    <a:pt x="94" y="54"/>
                    <a:pt x="93" y="54"/>
                  </a:cubicBezTo>
                  <a:cubicBezTo>
                    <a:pt x="91" y="53"/>
                    <a:pt x="89" y="54"/>
                    <a:pt x="87" y="55"/>
                  </a:cubicBezTo>
                  <a:cubicBezTo>
                    <a:pt x="86" y="56"/>
                    <a:pt x="85" y="56"/>
                    <a:pt x="84" y="56"/>
                  </a:cubicBezTo>
                  <a:cubicBezTo>
                    <a:pt x="82" y="56"/>
                    <a:pt x="78" y="44"/>
                    <a:pt x="78" y="43"/>
                  </a:cubicBezTo>
                  <a:cubicBezTo>
                    <a:pt x="77" y="39"/>
                    <a:pt x="74" y="34"/>
                    <a:pt x="72" y="34"/>
                  </a:cubicBezTo>
                  <a:cubicBezTo>
                    <a:pt x="72" y="34"/>
                    <a:pt x="72" y="34"/>
                    <a:pt x="72" y="34"/>
                  </a:cubicBezTo>
                  <a:cubicBezTo>
                    <a:pt x="70" y="35"/>
                    <a:pt x="69" y="35"/>
                    <a:pt x="68" y="34"/>
                  </a:cubicBezTo>
                  <a:cubicBezTo>
                    <a:pt x="67" y="34"/>
                    <a:pt x="65" y="33"/>
                    <a:pt x="61" y="33"/>
                  </a:cubicBezTo>
                  <a:cubicBezTo>
                    <a:pt x="58" y="33"/>
                    <a:pt x="56" y="33"/>
                    <a:pt x="54" y="31"/>
                  </a:cubicBezTo>
                  <a:cubicBezTo>
                    <a:pt x="53" y="30"/>
                    <a:pt x="54" y="27"/>
                    <a:pt x="55" y="23"/>
                  </a:cubicBezTo>
                  <a:cubicBezTo>
                    <a:pt x="56" y="19"/>
                    <a:pt x="54" y="16"/>
                    <a:pt x="53" y="14"/>
                  </a:cubicBezTo>
                  <a:cubicBezTo>
                    <a:pt x="52" y="12"/>
                    <a:pt x="51" y="10"/>
                    <a:pt x="5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7" name="Freeform 171"/>
            <p:cNvSpPr>
              <a:spLocks/>
            </p:cNvSpPr>
            <p:nvPr/>
          </p:nvSpPr>
          <p:spPr bwMode="auto">
            <a:xfrm>
              <a:off x="7100888" y="8247063"/>
              <a:ext cx="812800" cy="671513"/>
            </a:xfrm>
            <a:custGeom>
              <a:avLst/>
              <a:gdLst>
                <a:gd name="T0" fmla="*/ 141 w 153"/>
                <a:gd name="T1" fmla="*/ 76 h 128"/>
                <a:gd name="T2" fmla="*/ 138 w 153"/>
                <a:gd name="T3" fmla="*/ 74 h 128"/>
                <a:gd name="T4" fmla="*/ 138 w 153"/>
                <a:gd name="T5" fmla="*/ 66 h 128"/>
                <a:gd name="T6" fmla="*/ 147 w 153"/>
                <a:gd name="T7" fmla="*/ 58 h 128"/>
                <a:gd name="T8" fmla="*/ 149 w 153"/>
                <a:gd name="T9" fmla="*/ 46 h 128"/>
                <a:gd name="T10" fmla="*/ 151 w 153"/>
                <a:gd name="T11" fmla="*/ 44 h 128"/>
                <a:gd name="T12" fmla="*/ 152 w 153"/>
                <a:gd name="T13" fmla="*/ 42 h 128"/>
                <a:gd name="T14" fmla="*/ 138 w 153"/>
                <a:gd name="T15" fmla="*/ 41 h 128"/>
                <a:gd name="T16" fmla="*/ 137 w 153"/>
                <a:gd name="T17" fmla="*/ 36 h 128"/>
                <a:gd name="T18" fmla="*/ 124 w 153"/>
                <a:gd name="T19" fmla="*/ 25 h 128"/>
                <a:gd name="T20" fmla="*/ 119 w 153"/>
                <a:gd name="T21" fmla="*/ 16 h 128"/>
                <a:gd name="T22" fmla="*/ 92 w 153"/>
                <a:gd name="T23" fmla="*/ 24 h 128"/>
                <a:gd name="T24" fmla="*/ 65 w 153"/>
                <a:gd name="T25" fmla="*/ 19 h 128"/>
                <a:gd name="T26" fmla="*/ 55 w 153"/>
                <a:gd name="T27" fmla="*/ 8 h 128"/>
                <a:gd name="T28" fmla="*/ 40 w 153"/>
                <a:gd name="T29" fmla="*/ 0 h 128"/>
                <a:gd name="T30" fmla="*/ 37 w 153"/>
                <a:gd name="T31" fmla="*/ 7 h 128"/>
                <a:gd name="T32" fmla="*/ 24 w 153"/>
                <a:gd name="T33" fmla="*/ 22 h 128"/>
                <a:gd name="T34" fmla="*/ 12 w 153"/>
                <a:gd name="T35" fmla="*/ 28 h 128"/>
                <a:gd name="T36" fmla="*/ 15 w 153"/>
                <a:gd name="T37" fmla="*/ 7 h 128"/>
                <a:gd name="T38" fmla="*/ 10 w 153"/>
                <a:gd name="T39" fmla="*/ 12 h 128"/>
                <a:gd name="T40" fmla="*/ 3 w 153"/>
                <a:gd name="T41" fmla="*/ 29 h 128"/>
                <a:gd name="T42" fmla="*/ 6 w 153"/>
                <a:gd name="T43" fmla="*/ 36 h 128"/>
                <a:gd name="T44" fmla="*/ 11 w 153"/>
                <a:gd name="T45" fmla="*/ 44 h 128"/>
                <a:gd name="T46" fmla="*/ 18 w 153"/>
                <a:gd name="T47" fmla="*/ 57 h 128"/>
                <a:gd name="T48" fmla="*/ 38 w 153"/>
                <a:gd name="T49" fmla="*/ 59 h 128"/>
                <a:gd name="T50" fmla="*/ 54 w 153"/>
                <a:gd name="T51" fmla="*/ 66 h 128"/>
                <a:gd name="T52" fmla="*/ 61 w 153"/>
                <a:gd name="T53" fmla="*/ 65 h 128"/>
                <a:gd name="T54" fmla="*/ 67 w 153"/>
                <a:gd name="T55" fmla="*/ 71 h 128"/>
                <a:gd name="T56" fmla="*/ 68 w 153"/>
                <a:gd name="T57" fmla="*/ 100 h 128"/>
                <a:gd name="T58" fmla="*/ 70 w 153"/>
                <a:gd name="T59" fmla="*/ 114 h 128"/>
                <a:gd name="T60" fmla="*/ 72 w 153"/>
                <a:gd name="T61" fmla="*/ 118 h 128"/>
                <a:gd name="T62" fmla="*/ 77 w 153"/>
                <a:gd name="T63" fmla="*/ 125 h 128"/>
                <a:gd name="T64" fmla="*/ 82 w 153"/>
                <a:gd name="T65" fmla="*/ 128 h 128"/>
                <a:gd name="T66" fmla="*/ 91 w 153"/>
                <a:gd name="T67" fmla="*/ 127 h 128"/>
                <a:gd name="T68" fmla="*/ 101 w 153"/>
                <a:gd name="T69" fmla="*/ 121 h 128"/>
                <a:gd name="T70" fmla="*/ 113 w 153"/>
                <a:gd name="T71" fmla="*/ 111 h 128"/>
                <a:gd name="T72" fmla="*/ 107 w 153"/>
                <a:gd name="T73" fmla="*/ 111 h 128"/>
                <a:gd name="T74" fmla="*/ 106 w 153"/>
                <a:gd name="T75" fmla="*/ 110 h 128"/>
                <a:gd name="T76" fmla="*/ 105 w 153"/>
                <a:gd name="T77" fmla="*/ 108 h 128"/>
                <a:gd name="T78" fmla="*/ 98 w 153"/>
                <a:gd name="T79" fmla="*/ 93 h 128"/>
                <a:gd name="T80" fmla="*/ 107 w 153"/>
                <a:gd name="T81" fmla="*/ 90 h 128"/>
                <a:gd name="T82" fmla="*/ 119 w 153"/>
                <a:gd name="T83" fmla="*/ 96 h 128"/>
                <a:gd name="T84" fmla="*/ 136 w 153"/>
                <a:gd name="T85" fmla="*/ 87 h 128"/>
                <a:gd name="T86" fmla="*/ 142 w 153"/>
                <a:gd name="T87" fmla="*/ 84 h 128"/>
                <a:gd name="T88" fmla="*/ 144 w 153"/>
                <a:gd name="T89" fmla="*/ 8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128">
                  <a:moveTo>
                    <a:pt x="143" y="79"/>
                  </a:moveTo>
                  <a:cubicBezTo>
                    <a:pt x="143" y="79"/>
                    <a:pt x="142" y="78"/>
                    <a:pt x="142" y="78"/>
                  </a:cubicBezTo>
                  <a:cubicBezTo>
                    <a:pt x="141" y="77"/>
                    <a:pt x="141" y="77"/>
                    <a:pt x="141" y="76"/>
                  </a:cubicBezTo>
                  <a:cubicBezTo>
                    <a:pt x="140" y="76"/>
                    <a:pt x="140" y="76"/>
                    <a:pt x="140" y="75"/>
                  </a:cubicBezTo>
                  <a:cubicBezTo>
                    <a:pt x="139" y="75"/>
                    <a:pt x="139" y="75"/>
                    <a:pt x="139" y="74"/>
                  </a:cubicBezTo>
                  <a:cubicBezTo>
                    <a:pt x="139" y="74"/>
                    <a:pt x="138" y="74"/>
                    <a:pt x="138" y="74"/>
                  </a:cubicBezTo>
                  <a:cubicBezTo>
                    <a:pt x="138" y="73"/>
                    <a:pt x="137" y="73"/>
                    <a:pt x="137" y="73"/>
                  </a:cubicBezTo>
                  <a:cubicBezTo>
                    <a:pt x="135" y="71"/>
                    <a:pt x="136" y="69"/>
                    <a:pt x="137" y="68"/>
                  </a:cubicBezTo>
                  <a:cubicBezTo>
                    <a:pt x="138" y="67"/>
                    <a:pt x="138" y="67"/>
                    <a:pt x="138" y="66"/>
                  </a:cubicBezTo>
                  <a:cubicBezTo>
                    <a:pt x="138" y="64"/>
                    <a:pt x="138" y="63"/>
                    <a:pt x="139" y="62"/>
                  </a:cubicBezTo>
                  <a:cubicBezTo>
                    <a:pt x="140" y="60"/>
                    <a:pt x="141" y="60"/>
                    <a:pt x="144" y="59"/>
                  </a:cubicBezTo>
                  <a:cubicBezTo>
                    <a:pt x="146" y="59"/>
                    <a:pt x="147" y="59"/>
                    <a:pt x="147" y="58"/>
                  </a:cubicBezTo>
                  <a:cubicBezTo>
                    <a:pt x="147" y="57"/>
                    <a:pt x="147" y="56"/>
                    <a:pt x="145" y="55"/>
                  </a:cubicBezTo>
                  <a:cubicBezTo>
                    <a:pt x="144" y="55"/>
                    <a:pt x="144" y="54"/>
                    <a:pt x="144" y="53"/>
                  </a:cubicBezTo>
                  <a:cubicBezTo>
                    <a:pt x="144" y="50"/>
                    <a:pt x="147" y="47"/>
                    <a:pt x="149" y="46"/>
                  </a:cubicBezTo>
                  <a:cubicBezTo>
                    <a:pt x="150" y="46"/>
                    <a:pt x="150" y="46"/>
                    <a:pt x="150" y="45"/>
                  </a:cubicBezTo>
                  <a:cubicBezTo>
                    <a:pt x="150" y="45"/>
                    <a:pt x="150" y="45"/>
                    <a:pt x="150" y="45"/>
                  </a:cubicBezTo>
                  <a:cubicBezTo>
                    <a:pt x="151" y="45"/>
                    <a:pt x="151" y="45"/>
                    <a:pt x="151" y="44"/>
                  </a:cubicBezTo>
                  <a:cubicBezTo>
                    <a:pt x="151" y="44"/>
                    <a:pt x="151" y="44"/>
                    <a:pt x="151" y="44"/>
                  </a:cubicBezTo>
                  <a:cubicBezTo>
                    <a:pt x="151" y="44"/>
                    <a:pt x="152" y="43"/>
                    <a:pt x="152" y="43"/>
                  </a:cubicBezTo>
                  <a:cubicBezTo>
                    <a:pt x="152" y="43"/>
                    <a:pt x="152" y="43"/>
                    <a:pt x="152" y="42"/>
                  </a:cubicBezTo>
                  <a:cubicBezTo>
                    <a:pt x="152" y="42"/>
                    <a:pt x="153" y="42"/>
                    <a:pt x="153" y="42"/>
                  </a:cubicBezTo>
                  <a:cubicBezTo>
                    <a:pt x="149" y="41"/>
                    <a:pt x="145" y="40"/>
                    <a:pt x="142" y="40"/>
                  </a:cubicBezTo>
                  <a:cubicBezTo>
                    <a:pt x="140" y="40"/>
                    <a:pt x="139" y="41"/>
                    <a:pt x="138" y="41"/>
                  </a:cubicBezTo>
                  <a:cubicBezTo>
                    <a:pt x="137" y="41"/>
                    <a:pt x="137" y="41"/>
                    <a:pt x="137" y="41"/>
                  </a:cubicBezTo>
                  <a:cubicBezTo>
                    <a:pt x="137" y="41"/>
                    <a:pt x="136" y="40"/>
                    <a:pt x="136" y="40"/>
                  </a:cubicBezTo>
                  <a:cubicBezTo>
                    <a:pt x="135" y="39"/>
                    <a:pt x="136" y="37"/>
                    <a:pt x="137" y="36"/>
                  </a:cubicBezTo>
                  <a:cubicBezTo>
                    <a:pt x="138" y="34"/>
                    <a:pt x="140" y="32"/>
                    <a:pt x="140" y="30"/>
                  </a:cubicBezTo>
                  <a:cubicBezTo>
                    <a:pt x="140" y="28"/>
                    <a:pt x="132" y="26"/>
                    <a:pt x="127" y="26"/>
                  </a:cubicBezTo>
                  <a:cubicBezTo>
                    <a:pt x="126" y="25"/>
                    <a:pt x="125" y="25"/>
                    <a:pt x="124" y="25"/>
                  </a:cubicBezTo>
                  <a:cubicBezTo>
                    <a:pt x="121" y="24"/>
                    <a:pt x="120" y="22"/>
                    <a:pt x="120" y="21"/>
                  </a:cubicBezTo>
                  <a:cubicBezTo>
                    <a:pt x="120" y="19"/>
                    <a:pt x="122" y="17"/>
                    <a:pt x="125" y="17"/>
                  </a:cubicBezTo>
                  <a:cubicBezTo>
                    <a:pt x="123" y="16"/>
                    <a:pt x="121" y="16"/>
                    <a:pt x="119" y="16"/>
                  </a:cubicBezTo>
                  <a:cubicBezTo>
                    <a:pt x="118" y="16"/>
                    <a:pt x="117" y="16"/>
                    <a:pt x="116" y="16"/>
                  </a:cubicBezTo>
                  <a:cubicBezTo>
                    <a:pt x="110" y="17"/>
                    <a:pt x="100" y="21"/>
                    <a:pt x="95" y="24"/>
                  </a:cubicBezTo>
                  <a:cubicBezTo>
                    <a:pt x="94" y="24"/>
                    <a:pt x="93" y="24"/>
                    <a:pt x="92" y="24"/>
                  </a:cubicBezTo>
                  <a:cubicBezTo>
                    <a:pt x="89" y="24"/>
                    <a:pt x="87" y="23"/>
                    <a:pt x="83" y="21"/>
                  </a:cubicBezTo>
                  <a:cubicBezTo>
                    <a:pt x="80" y="19"/>
                    <a:pt x="76" y="17"/>
                    <a:pt x="73" y="18"/>
                  </a:cubicBezTo>
                  <a:cubicBezTo>
                    <a:pt x="71" y="19"/>
                    <a:pt x="68" y="19"/>
                    <a:pt x="65" y="19"/>
                  </a:cubicBezTo>
                  <a:cubicBezTo>
                    <a:pt x="63" y="19"/>
                    <a:pt x="60" y="19"/>
                    <a:pt x="58" y="17"/>
                  </a:cubicBezTo>
                  <a:cubicBezTo>
                    <a:pt x="58" y="16"/>
                    <a:pt x="57" y="15"/>
                    <a:pt x="57" y="14"/>
                  </a:cubicBezTo>
                  <a:cubicBezTo>
                    <a:pt x="57" y="12"/>
                    <a:pt x="57" y="10"/>
                    <a:pt x="55" y="8"/>
                  </a:cubicBezTo>
                  <a:cubicBezTo>
                    <a:pt x="54" y="7"/>
                    <a:pt x="52" y="6"/>
                    <a:pt x="50" y="6"/>
                  </a:cubicBezTo>
                  <a:cubicBezTo>
                    <a:pt x="46" y="7"/>
                    <a:pt x="44" y="4"/>
                    <a:pt x="43" y="3"/>
                  </a:cubicBezTo>
                  <a:cubicBezTo>
                    <a:pt x="42" y="1"/>
                    <a:pt x="42" y="0"/>
                    <a:pt x="40" y="0"/>
                  </a:cubicBezTo>
                  <a:cubicBezTo>
                    <a:pt x="39" y="0"/>
                    <a:pt x="39" y="0"/>
                    <a:pt x="39" y="0"/>
                  </a:cubicBezTo>
                  <a:cubicBezTo>
                    <a:pt x="39" y="1"/>
                    <a:pt x="39" y="2"/>
                    <a:pt x="39" y="2"/>
                  </a:cubicBezTo>
                  <a:cubicBezTo>
                    <a:pt x="39" y="4"/>
                    <a:pt x="39" y="6"/>
                    <a:pt x="37" y="7"/>
                  </a:cubicBezTo>
                  <a:cubicBezTo>
                    <a:pt x="36" y="8"/>
                    <a:pt x="35" y="8"/>
                    <a:pt x="34" y="8"/>
                  </a:cubicBezTo>
                  <a:cubicBezTo>
                    <a:pt x="30" y="10"/>
                    <a:pt x="23" y="12"/>
                    <a:pt x="22" y="15"/>
                  </a:cubicBezTo>
                  <a:cubicBezTo>
                    <a:pt x="22" y="17"/>
                    <a:pt x="23" y="20"/>
                    <a:pt x="24" y="22"/>
                  </a:cubicBezTo>
                  <a:cubicBezTo>
                    <a:pt x="26" y="25"/>
                    <a:pt x="28" y="29"/>
                    <a:pt x="26" y="32"/>
                  </a:cubicBezTo>
                  <a:cubicBezTo>
                    <a:pt x="25" y="34"/>
                    <a:pt x="24" y="35"/>
                    <a:pt x="22" y="35"/>
                  </a:cubicBezTo>
                  <a:cubicBezTo>
                    <a:pt x="18" y="35"/>
                    <a:pt x="14" y="32"/>
                    <a:pt x="12" y="28"/>
                  </a:cubicBezTo>
                  <a:cubicBezTo>
                    <a:pt x="11" y="25"/>
                    <a:pt x="13" y="21"/>
                    <a:pt x="15" y="18"/>
                  </a:cubicBezTo>
                  <a:cubicBezTo>
                    <a:pt x="16" y="16"/>
                    <a:pt x="18" y="14"/>
                    <a:pt x="17" y="13"/>
                  </a:cubicBezTo>
                  <a:cubicBezTo>
                    <a:pt x="17" y="13"/>
                    <a:pt x="15" y="10"/>
                    <a:pt x="15" y="7"/>
                  </a:cubicBezTo>
                  <a:cubicBezTo>
                    <a:pt x="15" y="7"/>
                    <a:pt x="15" y="7"/>
                    <a:pt x="15" y="7"/>
                  </a:cubicBezTo>
                  <a:cubicBezTo>
                    <a:pt x="15" y="7"/>
                    <a:pt x="14" y="7"/>
                    <a:pt x="14" y="8"/>
                  </a:cubicBezTo>
                  <a:cubicBezTo>
                    <a:pt x="13" y="9"/>
                    <a:pt x="11" y="11"/>
                    <a:pt x="10" y="12"/>
                  </a:cubicBezTo>
                  <a:cubicBezTo>
                    <a:pt x="7" y="15"/>
                    <a:pt x="4" y="17"/>
                    <a:pt x="4" y="20"/>
                  </a:cubicBezTo>
                  <a:cubicBezTo>
                    <a:pt x="4" y="21"/>
                    <a:pt x="4" y="21"/>
                    <a:pt x="4" y="21"/>
                  </a:cubicBezTo>
                  <a:cubicBezTo>
                    <a:pt x="4" y="25"/>
                    <a:pt x="4" y="27"/>
                    <a:pt x="3" y="29"/>
                  </a:cubicBezTo>
                  <a:cubicBezTo>
                    <a:pt x="1" y="31"/>
                    <a:pt x="0" y="32"/>
                    <a:pt x="0" y="32"/>
                  </a:cubicBezTo>
                  <a:cubicBezTo>
                    <a:pt x="1" y="32"/>
                    <a:pt x="1" y="32"/>
                    <a:pt x="2" y="32"/>
                  </a:cubicBezTo>
                  <a:cubicBezTo>
                    <a:pt x="6" y="32"/>
                    <a:pt x="6" y="34"/>
                    <a:pt x="6" y="36"/>
                  </a:cubicBezTo>
                  <a:cubicBezTo>
                    <a:pt x="6" y="37"/>
                    <a:pt x="7" y="37"/>
                    <a:pt x="8" y="38"/>
                  </a:cubicBezTo>
                  <a:cubicBezTo>
                    <a:pt x="10" y="39"/>
                    <a:pt x="12" y="41"/>
                    <a:pt x="11" y="44"/>
                  </a:cubicBezTo>
                  <a:cubicBezTo>
                    <a:pt x="11" y="44"/>
                    <a:pt x="11" y="44"/>
                    <a:pt x="11" y="44"/>
                  </a:cubicBezTo>
                  <a:cubicBezTo>
                    <a:pt x="11" y="47"/>
                    <a:pt x="10" y="53"/>
                    <a:pt x="13" y="56"/>
                  </a:cubicBezTo>
                  <a:cubicBezTo>
                    <a:pt x="14" y="57"/>
                    <a:pt x="15" y="57"/>
                    <a:pt x="17" y="57"/>
                  </a:cubicBezTo>
                  <a:cubicBezTo>
                    <a:pt x="18" y="57"/>
                    <a:pt x="18" y="57"/>
                    <a:pt x="18" y="57"/>
                  </a:cubicBezTo>
                  <a:cubicBezTo>
                    <a:pt x="20" y="57"/>
                    <a:pt x="23" y="57"/>
                    <a:pt x="25" y="57"/>
                  </a:cubicBezTo>
                  <a:cubicBezTo>
                    <a:pt x="27" y="56"/>
                    <a:pt x="29" y="56"/>
                    <a:pt x="31" y="56"/>
                  </a:cubicBezTo>
                  <a:cubicBezTo>
                    <a:pt x="34" y="56"/>
                    <a:pt x="36" y="57"/>
                    <a:pt x="38" y="59"/>
                  </a:cubicBezTo>
                  <a:cubicBezTo>
                    <a:pt x="41" y="64"/>
                    <a:pt x="45" y="66"/>
                    <a:pt x="50" y="66"/>
                  </a:cubicBezTo>
                  <a:cubicBezTo>
                    <a:pt x="51" y="66"/>
                    <a:pt x="52" y="66"/>
                    <a:pt x="53" y="66"/>
                  </a:cubicBezTo>
                  <a:cubicBezTo>
                    <a:pt x="53" y="66"/>
                    <a:pt x="54" y="66"/>
                    <a:pt x="54" y="66"/>
                  </a:cubicBezTo>
                  <a:cubicBezTo>
                    <a:pt x="57" y="65"/>
                    <a:pt x="59" y="65"/>
                    <a:pt x="61" y="65"/>
                  </a:cubicBezTo>
                  <a:cubicBezTo>
                    <a:pt x="61" y="65"/>
                    <a:pt x="61" y="65"/>
                    <a:pt x="61" y="65"/>
                  </a:cubicBezTo>
                  <a:cubicBezTo>
                    <a:pt x="61" y="65"/>
                    <a:pt x="61" y="65"/>
                    <a:pt x="61" y="65"/>
                  </a:cubicBezTo>
                  <a:cubicBezTo>
                    <a:pt x="62" y="65"/>
                    <a:pt x="63" y="65"/>
                    <a:pt x="63" y="65"/>
                  </a:cubicBezTo>
                  <a:cubicBezTo>
                    <a:pt x="65" y="66"/>
                    <a:pt x="67" y="66"/>
                    <a:pt x="67" y="67"/>
                  </a:cubicBezTo>
                  <a:cubicBezTo>
                    <a:pt x="68" y="68"/>
                    <a:pt x="68" y="69"/>
                    <a:pt x="67" y="71"/>
                  </a:cubicBezTo>
                  <a:cubicBezTo>
                    <a:pt x="63" y="76"/>
                    <a:pt x="61" y="88"/>
                    <a:pt x="64" y="90"/>
                  </a:cubicBezTo>
                  <a:cubicBezTo>
                    <a:pt x="64" y="91"/>
                    <a:pt x="65" y="92"/>
                    <a:pt x="66" y="92"/>
                  </a:cubicBezTo>
                  <a:cubicBezTo>
                    <a:pt x="68" y="95"/>
                    <a:pt x="71" y="97"/>
                    <a:pt x="68" y="100"/>
                  </a:cubicBezTo>
                  <a:cubicBezTo>
                    <a:pt x="67" y="102"/>
                    <a:pt x="66" y="104"/>
                    <a:pt x="66" y="105"/>
                  </a:cubicBezTo>
                  <a:cubicBezTo>
                    <a:pt x="66" y="106"/>
                    <a:pt x="67" y="107"/>
                    <a:pt x="68" y="107"/>
                  </a:cubicBezTo>
                  <a:cubicBezTo>
                    <a:pt x="69" y="109"/>
                    <a:pt x="71" y="111"/>
                    <a:pt x="70" y="114"/>
                  </a:cubicBezTo>
                  <a:cubicBezTo>
                    <a:pt x="70" y="114"/>
                    <a:pt x="70" y="115"/>
                    <a:pt x="69" y="115"/>
                  </a:cubicBezTo>
                  <a:cubicBezTo>
                    <a:pt x="69" y="115"/>
                    <a:pt x="69" y="115"/>
                    <a:pt x="69" y="115"/>
                  </a:cubicBezTo>
                  <a:cubicBezTo>
                    <a:pt x="70" y="116"/>
                    <a:pt x="71" y="117"/>
                    <a:pt x="72" y="118"/>
                  </a:cubicBezTo>
                  <a:cubicBezTo>
                    <a:pt x="72" y="118"/>
                    <a:pt x="72" y="119"/>
                    <a:pt x="72" y="119"/>
                  </a:cubicBezTo>
                  <a:cubicBezTo>
                    <a:pt x="73" y="120"/>
                    <a:pt x="73" y="121"/>
                    <a:pt x="74" y="121"/>
                  </a:cubicBezTo>
                  <a:cubicBezTo>
                    <a:pt x="75" y="123"/>
                    <a:pt x="76" y="125"/>
                    <a:pt x="77" y="125"/>
                  </a:cubicBezTo>
                  <a:cubicBezTo>
                    <a:pt x="78" y="126"/>
                    <a:pt x="78" y="126"/>
                    <a:pt x="78" y="126"/>
                  </a:cubicBezTo>
                  <a:cubicBezTo>
                    <a:pt x="80" y="128"/>
                    <a:pt x="80" y="128"/>
                    <a:pt x="81" y="128"/>
                  </a:cubicBezTo>
                  <a:cubicBezTo>
                    <a:pt x="82" y="128"/>
                    <a:pt x="82" y="128"/>
                    <a:pt x="82" y="128"/>
                  </a:cubicBezTo>
                  <a:cubicBezTo>
                    <a:pt x="84" y="127"/>
                    <a:pt x="86" y="126"/>
                    <a:pt x="87" y="126"/>
                  </a:cubicBezTo>
                  <a:cubicBezTo>
                    <a:pt x="88" y="126"/>
                    <a:pt x="89" y="127"/>
                    <a:pt x="90" y="127"/>
                  </a:cubicBezTo>
                  <a:cubicBezTo>
                    <a:pt x="90" y="127"/>
                    <a:pt x="90" y="127"/>
                    <a:pt x="91" y="127"/>
                  </a:cubicBezTo>
                  <a:cubicBezTo>
                    <a:pt x="92" y="127"/>
                    <a:pt x="94" y="125"/>
                    <a:pt x="95" y="124"/>
                  </a:cubicBezTo>
                  <a:cubicBezTo>
                    <a:pt x="96" y="123"/>
                    <a:pt x="96" y="123"/>
                    <a:pt x="96" y="123"/>
                  </a:cubicBezTo>
                  <a:cubicBezTo>
                    <a:pt x="98" y="122"/>
                    <a:pt x="99" y="121"/>
                    <a:pt x="101" y="121"/>
                  </a:cubicBezTo>
                  <a:cubicBezTo>
                    <a:pt x="102" y="121"/>
                    <a:pt x="103" y="121"/>
                    <a:pt x="103" y="120"/>
                  </a:cubicBezTo>
                  <a:cubicBezTo>
                    <a:pt x="105" y="116"/>
                    <a:pt x="107" y="114"/>
                    <a:pt x="111" y="113"/>
                  </a:cubicBezTo>
                  <a:cubicBezTo>
                    <a:pt x="112" y="113"/>
                    <a:pt x="113" y="112"/>
                    <a:pt x="113" y="111"/>
                  </a:cubicBezTo>
                  <a:cubicBezTo>
                    <a:pt x="113" y="110"/>
                    <a:pt x="111" y="110"/>
                    <a:pt x="110" y="111"/>
                  </a:cubicBezTo>
                  <a:cubicBezTo>
                    <a:pt x="109" y="111"/>
                    <a:pt x="108" y="111"/>
                    <a:pt x="108" y="111"/>
                  </a:cubicBezTo>
                  <a:cubicBezTo>
                    <a:pt x="107" y="111"/>
                    <a:pt x="107" y="111"/>
                    <a:pt x="107" y="111"/>
                  </a:cubicBezTo>
                  <a:cubicBezTo>
                    <a:pt x="107" y="111"/>
                    <a:pt x="106" y="111"/>
                    <a:pt x="106" y="111"/>
                  </a:cubicBezTo>
                  <a:cubicBezTo>
                    <a:pt x="106" y="111"/>
                    <a:pt x="106" y="111"/>
                    <a:pt x="106" y="111"/>
                  </a:cubicBezTo>
                  <a:cubicBezTo>
                    <a:pt x="106" y="110"/>
                    <a:pt x="106" y="110"/>
                    <a:pt x="106" y="110"/>
                  </a:cubicBezTo>
                  <a:cubicBezTo>
                    <a:pt x="106" y="110"/>
                    <a:pt x="106" y="110"/>
                    <a:pt x="106" y="110"/>
                  </a:cubicBezTo>
                  <a:cubicBezTo>
                    <a:pt x="106" y="110"/>
                    <a:pt x="106" y="110"/>
                    <a:pt x="105" y="109"/>
                  </a:cubicBezTo>
                  <a:cubicBezTo>
                    <a:pt x="105" y="109"/>
                    <a:pt x="105" y="109"/>
                    <a:pt x="105" y="108"/>
                  </a:cubicBezTo>
                  <a:cubicBezTo>
                    <a:pt x="105" y="106"/>
                    <a:pt x="105" y="105"/>
                    <a:pt x="104" y="105"/>
                  </a:cubicBezTo>
                  <a:cubicBezTo>
                    <a:pt x="103" y="104"/>
                    <a:pt x="102" y="103"/>
                    <a:pt x="102" y="101"/>
                  </a:cubicBezTo>
                  <a:cubicBezTo>
                    <a:pt x="102" y="97"/>
                    <a:pt x="102" y="95"/>
                    <a:pt x="98" y="93"/>
                  </a:cubicBezTo>
                  <a:cubicBezTo>
                    <a:pt x="97" y="92"/>
                    <a:pt x="97" y="91"/>
                    <a:pt x="97" y="91"/>
                  </a:cubicBezTo>
                  <a:cubicBezTo>
                    <a:pt x="97" y="89"/>
                    <a:pt x="101" y="89"/>
                    <a:pt x="102" y="89"/>
                  </a:cubicBezTo>
                  <a:cubicBezTo>
                    <a:pt x="103" y="89"/>
                    <a:pt x="106" y="89"/>
                    <a:pt x="107" y="90"/>
                  </a:cubicBezTo>
                  <a:cubicBezTo>
                    <a:pt x="108" y="91"/>
                    <a:pt x="109" y="91"/>
                    <a:pt x="111" y="91"/>
                  </a:cubicBezTo>
                  <a:cubicBezTo>
                    <a:pt x="114" y="91"/>
                    <a:pt x="117" y="92"/>
                    <a:pt x="117" y="94"/>
                  </a:cubicBezTo>
                  <a:cubicBezTo>
                    <a:pt x="117" y="95"/>
                    <a:pt x="118" y="96"/>
                    <a:pt x="119" y="96"/>
                  </a:cubicBezTo>
                  <a:cubicBezTo>
                    <a:pt x="119" y="96"/>
                    <a:pt x="119" y="95"/>
                    <a:pt x="119" y="95"/>
                  </a:cubicBezTo>
                  <a:cubicBezTo>
                    <a:pt x="119" y="90"/>
                    <a:pt x="125" y="89"/>
                    <a:pt x="128" y="89"/>
                  </a:cubicBezTo>
                  <a:cubicBezTo>
                    <a:pt x="130" y="90"/>
                    <a:pt x="133" y="88"/>
                    <a:pt x="136" y="87"/>
                  </a:cubicBezTo>
                  <a:cubicBezTo>
                    <a:pt x="137" y="87"/>
                    <a:pt x="137" y="86"/>
                    <a:pt x="138" y="86"/>
                  </a:cubicBezTo>
                  <a:cubicBezTo>
                    <a:pt x="139" y="85"/>
                    <a:pt x="141" y="84"/>
                    <a:pt x="142" y="84"/>
                  </a:cubicBezTo>
                  <a:cubicBezTo>
                    <a:pt x="142" y="84"/>
                    <a:pt x="142" y="84"/>
                    <a:pt x="142" y="84"/>
                  </a:cubicBezTo>
                  <a:cubicBezTo>
                    <a:pt x="142" y="84"/>
                    <a:pt x="142" y="84"/>
                    <a:pt x="142" y="84"/>
                  </a:cubicBezTo>
                  <a:cubicBezTo>
                    <a:pt x="143" y="83"/>
                    <a:pt x="143" y="83"/>
                    <a:pt x="143" y="83"/>
                  </a:cubicBezTo>
                  <a:cubicBezTo>
                    <a:pt x="143" y="83"/>
                    <a:pt x="143" y="82"/>
                    <a:pt x="144" y="81"/>
                  </a:cubicBezTo>
                  <a:cubicBezTo>
                    <a:pt x="144" y="81"/>
                    <a:pt x="144" y="81"/>
                    <a:pt x="144" y="81"/>
                  </a:cubicBezTo>
                  <a:cubicBezTo>
                    <a:pt x="144" y="80"/>
                    <a:pt x="143" y="80"/>
                    <a:pt x="14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8" name="Freeform 172"/>
            <p:cNvSpPr>
              <a:spLocks/>
            </p:cNvSpPr>
            <p:nvPr/>
          </p:nvSpPr>
          <p:spPr bwMode="auto">
            <a:xfrm>
              <a:off x="8031163" y="8597900"/>
              <a:ext cx="239713" cy="257175"/>
            </a:xfrm>
            <a:custGeom>
              <a:avLst/>
              <a:gdLst>
                <a:gd name="T0" fmla="*/ 42 w 45"/>
                <a:gd name="T1" fmla="*/ 39 h 49"/>
                <a:gd name="T2" fmla="*/ 42 w 45"/>
                <a:gd name="T3" fmla="*/ 38 h 49"/>
                <a:gd name="T4" fmla="*/ 43 w 45"/>
                <a:gd name="T5" fmla="*/ 10 h 49"/>
                <a:gd name="T6" fmla="*/ 43 w 45"/>
                <a:gd name="T7" fmla="*/ 10 h 49"/>
                <a:gd name="T8" fmla="*/ 43 w 45"/>
                <a:gd name="T9" fmla="*/ 9 h 49"/>
                <a:gd name="T10" fmla="*/ 44 w 45"/>
                <a:gd name="T11" fmla="*/ 9 h 49"/>
                <a:gd name="T12" fmla="*/ 44 w 45"/>
                <a:gd name="T13" fmla="*/ 8 h 49"/>
                <a:gd name="T14" fmla="*/ 44 w 45"/>
                <a:gd name="T15" fmla="*/ 8 h 49"/>
                <a:gd name="T16" fmla="*/ 44 w 45"/>
                <a:gd name="T17" fmla="*/ 7 h 49"/>
                <a:gd name="T18" fmla="*/ 45 w 45"/>
                <a:gd name="T19" fmla="*/ 6 h 49"/>
                <a:gd name="T20" fmla="*/ 35 w 45"/>
                <a:gd name="T21" fmla="*/ 3 h 49"/>
                <a:gd name="T22" fmla="*/ 24 w 45"/>
                <a:gd name="T23" fmla="*/ 5 h 49"/>
                <a:gd name="T24" fmla="*/ 12 w 45"/>
                <a:gd name="T25" fmla="*/ 3 h 49"/>
                <a:gd name="T26" fmla="*/ 11 w 45"/>
                <a:gd name="T27" fmla="*/ 5 h 49"/>
                <a:gd name="T28" fmla="*/ 10 w 45"/>
                <a:gd name="T29" fmla="*/ 7 h 49"/>
                <a:gd name="T30" fmla="*/ 10 w 45"/>
                <a:gd name="T31" fmla="*/ 8 h 49"/>
                <a:gd name="T32" fmla="*/ 10 w 45"/>
                <a:gd name="T33" fmla="*/ 13 h 49"/>
                <a:gd name="T34" fmla="*/ 2 w 45"/>
                <a:gd name="T35" fmla="*/ 20 h 49"/>
                <a:gd name="T36" fmla="*/ 4 w 45"/>
                <a:gd name="T37" fmla="*/ 29 h 49"/>
                <a:gd name="T38" fmla="*/ 11 w 45"/>
                <a:gd name="T39" fmla="*/ 38 h 49"/>
                <a:gd name="T40" fmla="*/ 12 w 45"/>
                <a:gd name="T41" fmla="*/ 40 h 49"/>
                <a:gd name="T42" fmla="*/ 14 w 45"/>
                <a:gd name="T43" fmla="*/ 44 h 49"/>
                <a:gd name="T44" fmla="*/ 16 w 45"/>
                <a:gd name="T45" fmla="*/ 48 h 49"/>
                <a:gd name="T46" fmla="*/ 17 w 45"/>
                <a:gd name="T47" fmla="*/ 48 h 49"/>
                <a:gd name="T48" fmla="*/ 19 w 45"/>
                <a:gd name="T49" fmla="*/ 49 h 49"/>
                <a:gd name="T50" fmla="*/ 20 w 45"/>
                <a:gd name="T51" fmla="*/ 49 h 49"/>
                <a:gd name="T52" fmla="*/ 21 w 45"/>
                <a:gd name="T53" fmla="*/ 49 h 49"/>
                <a:gd name="T54" fmla="*/ 22 w 45"/>
                <a:gd name="T55" fmla="*/ 47 h 49"/>
                <a:gd name="T56" fmla="*/ 26 w 45"/>
                <a:gd name="T57" fmla="*/ 41 h 49"/>
                <a:gd name="T58" fmla="*/ 35 w 45"/>
                <a:gd name="T59" fmla="*/ 40 h 49"/>
                <a:gd name="T60" fmla="*/ 40 w 45"/>
                <a:gd name="T61" fmla="*/ 42 h 49"/>
                <a:gd name="T62" fmla="*/ 40 w 45"/>
                <a:gd name="T63" fmla="*/ 41 h 49"/>
                <a:gd name="T64" fmla="*/ 41 w 45"/>
                <a:gd name="T65"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9">
                  <a:moveTo>
                    <a:pt x="41" y="40"/>
                  </a:moveTo>
                  <a:cubicBezTo>
                    <a:pt x="41" y="40"/>
                    <a:pt x="41" y="40"/>
                    <a:pt x="42" y="39"/>
                  </a:cubicBezTo>
                  <a:cubicBezTo>
                    <a:pt x="42" y="39"/>
                    <a:pt x="42" y="39"/>
                    <a:pt x="42" y="39"/>
                  </a:cubicBezTo>
                  <a:cubicBezTo>
                    <a:pt x="42" y="39"/>
                    <a:pt x="42" y="38"/>
                    <a:pt x="42" y="38"/>
                  </a:cubicBezTo>
                  <a:cubicBezTo>
                    <a:pt x="43" y="37"/>
                    <a:pt x="43" y="29"/>
                    <a:pt x="41" y="24"/>
                  </a:cubicBezTo>
                  <a:cubicBezTo>
                    <a:pt x="39" y="19"/>
                    <a:pt x="40" y="12"/>
                    <a:pt x="43" y="10"/>
                  </a:cubicBezTo>
                  <a:cubicBezTo>
                    <a:pt x="43" y="10"/>
                    <a:pt x="43" y="10"/>
                    <a:pt x="43" y="10"/>
                  </a:cubicBezTo>
                  <a:cubicBezTo>
                    <a:pt x="43" y="10"/>
                    <a:pt x="43" y="10"/>
                    <a:pt x="43" y="10"/>
                  </a:cubicBezTo>
                  <a:cubicBezTo>
                    <a:pt x="43" y="10"/>
                    <a:pt x="43" y="10"/>
                    <a:pt x="43" y="9"/>
                  </a:cubicBezTo>
                  <a:cubicBezTo>
                    <a:pt x="43" y="9"/>
                    <a:pt x="43" y="9"/>
                    <a:pt x="43" y="9"/>
                  </a:cubicBezTo>
                  <a:cubicBezTo>
                    <a:pt x="43" y="9"/>
                    <a:pt x="43" y="9"/>
                    <a:pt x="43" y="9"/>
                  </a:cubicBezTo>
                  <a:cubicBezTo>
                    <a:pt x="43" y="9"/>
                    <a:pt x="43" y="9"/>
                    <a:pt x="44" y="9"/>
                  </a:cubicBezTo>
                  <a:cubicBezTo>
                    <a:pt x="44" y="9"/>
                    <a:pt x="44" y="9"/>
                    <a:pt x="44" y="9"/>
                  </a:cubicBezTo>
                  <a:cubicBezTo>
                    <a:pt x="44" y="9"/>
                    <a:pt x="44" y="9"/>
                    <a:pt x="44" y="8"/>
                  </a:cubicBezTo>
                  <a:cubicBezTo>
                    <a:pt x="44" y="8"/>
                    <a:pt x="44" y="8"/>
                    <a:pt x="44" y="8"/>
                  </a:cubicBezTo>
                  <a:cubicBezTo>
                    <a:pt x="44" y="8"/>
                    <a:pt x="44" y="8"/>
                    <a:pt x="44" y="8"/>
                  </a:cubicBezTo>
                  <a:cubicBezTo>
                    <a:pt x="44" y="8"/>
                    <a:pt x="44" y="7"/>
                    <a:pt x="44" y="7"/>
                  </a:cubicBezTo>
                  <a:cubicBezTo>
                    <a:pt x="44" y="7"/>
                    <a:pt x="44" y="7"/>
                    <a:pt x="44" y="7"/>
                  </a:cubicBezTo>
                  <a:cubicBezTo>
                    <a:pt x="44" y="7"/>
                    <a:pt x="44" y="6"/>
                    <a:pt x="45" y="6"/>
                  </a:cubicBezTo>
                  <a:cubicBezTo>
                    <a:pt x="45" y="6"/>
                    <a:pt x="45" y="6"/>
                    <a:pt x="45" y="6"/>
                  </a:cubicBezTo>
                  <a:cubicBezTo>
                    <a:pt x="45" y="6"/>
                    <a:pt x="45" y="5"/>
                    <a:pt x="45" y="5"/>
                  </a:cubicBezTo>
                  <a:cubicBezTo>
                    <a:pt x="41" y="4"/>
                    <a:pt x="38" y="3"/>
                    <a:pt x="35" y="3"/>
                  </a:cubicBezTo>
                  <a:cubicBezTo>
                    <a:pt x="33" y="3"/>
                    <a:pt x="32" y="4"/>
                    <a:pt x="30" y="4"/>
                  </a:cubicBezTo>
                  <a:cubicBezTo>
                    <a:pt x="28" y="4"/>
                    <a:pt x="26" y="5"/>
                    <a:pt x="24" y="5"/>
                  </a:cubicBezTo>
                  <a:cubicBezTo>
                    <a:pt x="22" y="5"/>
                    <a:pt x="20" y="4"/>
                    <a:pt x="19" y="3"/>
                  </a:cubicBezTo>
                  <a:cubicBezTo>
                    <a:pt x="18" y="0"/>
                    <a:pt x="15" y="1"/>
                    <a:pt x="12" y="3"/>
                  </a:cubicBezTo>
                  <a:cubicBezTo>
                    <a:pt x="12" y="3"/>
                    <a:pt x="12" y="3"/>
                    <a:pt x="11" y="3"/>
                  </a:cubicBezTo>
                  <a:cubicBezTo>
                    <a:pt x="11" y="4"/>
                    <a:pt x="11" y="5"/>
                    <a:pt x="11" y="5"/>
                  </a:cubicBezTo>
                  <a:cubicBezTo>
                    <a:pt x="11" y="5"/>
                    <a:pt x="11" y="5"/>
                    <a:pt x="11" y="6"/>
                  </a:cubicBezTo>
                  <a:cubicBezTo>
                    <a:pt x="11" y="6"/>
                    <a:pt x="10" y="6"/>
                    <a:pt x="10" y="7"/>
                  </a:cubicBezTo>
                  <a:cubicBezTo>
                    <a:pt x="10" y="7"/>
                    <a:pt x="10" y="7"/>
                    <a:pt x="10" y="7"/>
                  </a:cubicBezTo>
                  <a:cubicBezTo>
                    <a:pt x="10" y="8"/>
                    <a:pt x="10" y="8"/>
                    <a:pt x="10" y="8"/>
                  </a:cubicBezTo>
                  <a:cubicBezTo>
                    <a:pt x="10" y="9"/>
                    <a:pt x="10" y="9"/>
                    <a:pt x="10" y="9"/>
                  </a:cubicBezTo>
                  <a:cubicBezTo>
                    <a:pt x="11" y="11"/>
                    <a:pt x="11" y="12"/>
                    <a:pt x="10" y="13"/>
                  </a:cubicBezTo>
                  <a:cubicBezTo>
                    <a:pt x="9" y="15"/>
                    <a:pt x="6" y="16"/>
                    <a:pt x="4" y="16"/>
                  </a:cubicBezTo>
                  <a:cubicBezTo>
                    <a:pt x="3" y="16"/>
                    <a:pt x="3" y="18"/>
                    <a:pt x="2" y="20"/>
                  </a:cubicBezTo>
                  <a:cubicBezTo>
                    <a:pt x="2" y="22"/>
                    <a:pt x="1" y="24"/>
                    <a:pt x="0" y="25"/>
                  </a:cubicBezTo>
                  <a:cubicBezTo>
                    <a:pt x="0" y="26"/>
                    <a:pt x="3" y="28"/>
                    <a:pt x="4" y="29"/>
                  </a:cubicBezTo>
                  <a:cubicBezTo>
                    <a:pt x="6" y="31"/>
                    <a:pt x="9" y="34"/>
                    <a:pt x="10" y="36"/>
                  </a:cubicBezTo>
                  <a:cubicBezTo>
                    <a:pt x="10" y="36"/>
                    <a:pt x="10" y="37"/>
                    <a:pt x="11" y="38"/>
                  </a:cubicBezTo>
                  <a:cubicBezTo>
                    <a:pt x="11" y="38"/>
                    <a:pt x="11" y="38"/>
                    <a:pt x="11" y="38"/>
                  </a:cubicBezTo>
                  <a:cubicBezTo>
                    <a:pt x="11" y="39"/>
                    <a:pt x="12" y="40"/>
                    <a:pt x="12" y="40"/>
                  </a:cubicBezTo>
                  <a:cubicBezTo>
                    <a:pt x="12" y="41"/>
                    <a:pt x="12" y="41"/>
                    <a:pt x="12" y="41"/>
                  </a:cubicBezTo>
                  <a:cubicBezTo>
                    <a:pt x="13" y="42"/>
                    <a:pt x="13" y="43"/>
                    <a:pt x="14" y="44"/>
                  </a:cubicBezTo>
                  <a:cubicBezTo>
                    <a:pt x="14" y="44"/>
                    <a:pt x="14" y="44"/>
                    <a:pt x="14" y="44"/>
                  </a:cubicBezTo>
                  <a:cubicBezTo>
                    <a:pt x="15" y="45"/>
                    <a:pt x="15" y="46"/>
                    <a:pt x="16" y="48"/>
                  </a:cubicBezTo>
                  <a:cubicBezTo>
                    <a:pt x="16" y="48"/>
                    <a:pt x="16" y="48"/>
                    <a:pt x="16" y="48"/>
                  </a:cubicBezTo>
                  <a:cubicBezTo>
                    <a:pt x="16" y="48"/>
                    <a:pt x="17" y="48"/>
                    <a:pt x="17" y="48"/>
                  </a:cubicBezTo>
                  <a:cubicBezTo>
                    <a:pt x="17" y="48"/>
                    <a:pt x="17" y="48"/>
                    <a:pt x="17" y="48"/>
                  </a:cubicBezTo>
                  <a:cubicBezTo>
                    <a:pt x="18" y="48"/>
                    <a:pt x="18" y="49"/>
                    <a:pt x="19" y="49"/>
                  </a:cubicBezTo>
                  <a:cubicBezTo>
                    <a:pt x="19" y="49"/>
                    <a:pt x="19" y="49"/>
                    <a:pt x="19" y="49"/>
                  </a:cubicBezTo>
                  <a:cubicBezTo>
                    <a:pt x="19" y="49"/>
                    <a:pt x="20" y="49"/>
                    <a:pt x="20" y="49"/>
                  </a:cubicBezTo>
                  <a:cubicBezTo>
                    <a:pt x="20" y="49"/>
                    <a:pt x="20" y="49"/>
                    <a:pt x="21" y="49"/>
                  </a:cubicBezTo>
                  <a:cubicBezTo>
                    <a:pt x="21" y="49"/>
                    <a:pt x="21" y="49"/>
                    <a:pt x="21" y="49"/>
                  </a:cubicBezTo>
                  <a:cubicBezTo>
                    <a:pt x="21" y="48"/>
                    <a:pt x="22" y="48"/>
                    <a:pt x="22" y="47"/>
                  </a:cubicBezTo>
                  <a:cubicBezTo>
                    <a:pt x="22" y="47"/>
                    <a:pt x="22" y="47"/>
                    <a:pt x="22" y="47"/>
                  </a:cubicBezTo>
                  <a:cubicBezTo>
                    <a:pt x="22" y="46"/>
                    <a:pt x="22" y="46"/>
                    <a:pt x="22" y="45"/>
                  </a:cubicBezTo>
                  <a:cubicBezTo>
                    <a:pt x="22" y="44"/>
                    <a:pt x="23" y="41"/>
                    <a:pt x="26" y="41"/>
                  </a:cubicBezTo>
                  <a:cubicBezTo>
                    <a:pt x="28" y="41"/>
                    <a:pt x="29" y="41"/>
                    <a:pt x="31" y="41"/>
                  </a:cubicBezTo>
                  <a:cubicBezTo>
                    <a:pt x="33" y="41"/>
                    <a:pt x="34" y="40"/>
                    <a:pt x="35" y="40"/>
                  </a:cubicBezTo>
                  <a:cubicBezTo>
                    <a:pt x="36" y="40"/>
                    <a:pt x="38" y="40"/>
                    <a:pt x="39" y="42"/>
                  </a:cubicBezTo>
                  <a:cubicBezTo>
                    <a:pt x="39" y="42"/>
                    <a:pt x="40" y="42"/>
                    <a:pt x="40" y="42"/>
                  </a:cubicBezTo>
                  <a:cubicBezTo>
                    <a:pt x="40" y="42"/>
                    <a:pt x="40" y="42"/>
                    <a:pt x="40" y="42"/>
                  </a:cubicBezTo>
                  <a:cubicBezTo>
                    <a:pt x="40" y="42"/>
                    <a:pt x="40" y="42"/>
                    <a:pt x="40" y="41"/>
                  </a:cubicBezTo>
                  <a:cubicBezTo>
                    <a:pt x="40" y="41"/>
                    <a:pt x="41" y="41"/>
                    <a:pt x="41" y="41"/>
                  </a:cubicBezTo>
                  <a:cubicBezTo>
                    <a:pt x="41" y="40"/>
                    <a:pt x="41" y="40"/>
                    <a:pt x="41"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89" name="Freeform 173"/>
            <p:cNvSpPr>
              <a:spLocks/>
            </p:cNvSpPr>
            <p:nvPr/>
          </p:nvSpPr>
          <p:spPr bwMode="auto">
            <a:xfrm>
              <a:off x="7834313" y="8472488"/>
              <a:ext cx="271463" cy="414338"/>
            </a:xfrm>
            <a:custGeom>
              <a:avLst/>
              <a:gdLst>
                <a:gd name="T0" fmla="*/ 51 w 51"/>
                <a:gd name="T1" fmla="*/ 71 h 79"/>
                <a:gd name="T2" fmla="*/ 49 w 51"/>
                <a:gd name="T3" fmla="*/ 68 h 79"/>
                <a:gd name="T4" fmla="*/ 47 w 51"/>
                <a:gd name="T5" fmla="*/ 65 h 79"/>
                <a:gd name="T6" fmla="*/ 46 w 51"/>
                <a:gd name="T7" fmla="*/ 63 h 79"/>
                <a:gd name="T8" fmla="*/ 40 w 51"/>
                <a:gd name="T9" fmla="*/ 55 h 79"/>
                <a:gd name="T10" fmla="*/ 36 w 51"/>
                <a:gd name="T11" fmla="*/ 48 h 79"/>
                <a:gd name="T12" fmla="*/ 41 w 51"/>
                <a:gd name="T13" fmla="*/ 38 h 79"/>
                <a:gd name="T14" fmla="*/ 45 w 51"/>
                <a:gd name="T15" fmla="*/ 34 h 79"/>
                <a:gd name="T16" fmla="*/ 45 w 51"/>
                <a:gd name="T17" fmla="*/ 32 h 79"/>
                <a:gd name="T18" fmla="*/ 45 w 51"/>
                <a:gd name="T19" fmla="*/ 30 h 79"/>
                <a:gd name="T20" fmla="*/ 46 w 51"/>
                <a:gd name="T21" fmla="*/ 28 h 79"/>
                <a:gd name="T22" fmla="*/ 41 w 51"/>
                <a:gd name="T23" fmla="*/ 22 h 79"/>
                <a:gd name="T24" fmla="*/ 32 w 51"/>
                <a:gd name="T25" fmla="*/ 16 h 79"/>
                <a:gd name="T26" fmla="*/ 26 w 51"/>
                <a:gd name="T27" fmla="*/ 6 h 79"/>
                <a:gd name="T28" fmla="*/ 17 w 51"/>
                <a:gd name="T29" fmla="*/ 0 h 79"/>
                <a:gd name="T30" fmla="*/ 16 w 51"/>
                <a:gd name="T31" fmla="*/ 1 h 79"/>
                <a:gd name="T32" fmla="*/ 15 w 51"/>
                <a:gd name="T33" fmla="*/ 3 h 79"/>
                <a:gd name="T34" fmla="*/ 13 w 51"/>
                <a:gd name="T35" fmla="*/ 4 h 79"/>
                <a:gd name="T36" fmla="*/ 8 w 51"/>
                <a:gd name="T37" fmla="*/ 10 h 79"/>
                <a:gd name="T38" fmla="*/ 11 w 51"/>
                <a:gd name="T39" fmla="*/ 15 h 79"/>
                <a:gd name="T40" fmla="*/ 2 w 51"/>
                <a:gd name="T41" fmla="*/ 20 h 79"/>
                <a:gd name="T42" fmla="*/ 1 w 51"/>
                <a:gd name="T43" fmla="*/ 26 h 79"/>
                <a:gd name="T44" fmla="*/ 2 w 51"/>
                <a:gd name="T45" fmla="*/ 29 h 79"/>
                <a:gd name="T46" fmla="*/ 3 w 51"/>
                <a:gd name="T47" fmla="*/ 31 h 79"/>
                <a:gd name="T48" fmla="*/ 5 w 51"/>
                <a:gd name="T49" fmla="*/ 34 h 79"/>
                <a:gd name="T50" fmla="*/ 7 w 51"/>
                <a:gd name="T51" fmla="*/ 36 h 79"/>
                <a:gd name="T52" fmla="*/ 9 w 51"/>
                <a:gd name="T53" fmla="*/ 35 h 79"/>
                <a:gd name="T54" fmla="*/ 10 w 51"/>
                <a:gd name="T55" fmla="*/ 35 h 79"/>
                <a:gd name="T56" fmla="*/ 11 w 51"/>
                <a:gd name="T57" fmla="*/ 34 h 79"/>
                <a:gd name="T58" fmla="*/ 15 w 51"/>
                <a:gd name="T59" fmla="*/ 38 h 79"/>
                <a:gd name="T60" fmla="*/ 16 w 51"/>
                <a:gd name="T61" fmla="*/ 44 h 79"/>
                <a:gd name="T62" fmla="*/ 18 w 51"/>
                <a:gd name="T63" fmla="*/ 55 h 79"/>
                <a:gd name="T64" fmla="*/ 20 w 51"/>
                <a:gd name="T65" fmla="*/ 74 h 79"/>
                <a:gd name="T66" fmla="*/ 28 w 51"/>
                <a:gd name="T67" fmla="*/ 79 h 79"/>
                <a:gd name="T68" fmla="*/ 35 w 51"/>
                <a:gd name="T69" fmla="*/ 77 h 79"/>
                <a:gd name="T70" fmla="*/ 41 w 51"/>
                <a:gd name="T71" fmla="*/ 74 h 79"/>
                <a:gd name="T72" fmla="*/ 44 w 51"/>
                <a:gd name="T73" fmla="*/ 72 h 79"/>
                <a:gd name="T74" fmla="*/ 47 w 51"/>
                <a:gd name="T75" fmla="*/ 71 h 79"/>
                <a:gd name="T76" fmla="*/ 47 w 51"/>
                <a:gd name="T77" fmla="*/ 71 h 79"/>
                <a:gd name="T78" fmla="*/ 49 w 51"/>
                <a:gd name="T79" fmla="*/ 71 h 79"/>
                <a:gd name="T80" fmla="*/ 51 w 51"/>
                <a:gd name="T81" fmla="*/ 7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79">
                  <a:moveTo>
                    <a:pt x="51" y="71"/>
                  </a:moveTo>
                  <a:cubicBezTo>
                    <a:pt x="51" y="71"/>
                    <a:pt x="51" y="71"/>
                    <a:pt x="51" y="71"/>
                  </a:cubicBezTo>
                  <a:cubicBezTo>
                    <a:pt x="50" y="70"/>
                    <a:pt x="49" y="69"/>
                    <a:pt x="49" y="69"/>
                  </a:cubicBezTo>
                  <a:cubicBezTo>
                    <a:pt x="49" y="68"/>
                    <a:pt x="49" y="68"/>
                    <a:pt x="49" y="68"/>
                  </a:cubicBezTo>
                  <a:cubicBezTo>
                    <a:pt x="48" y="68"/>
                    <a:pt x="48" y="67"/>
                    <a:pt x="47" y="66"/>
                  </a:cubicBezTo>
                  <a:cubicBezTo>
                    <a:pt x="47" y="66"/>
                    <a:pt x="47" y="65"/>
                    <a:pt x="47" y="65"/>
                  </a:cubicBezTo>
                  <a:cubicBezTo>
                    <a:pt x="47" y="64"/>
                    <a:pt x="46" y="64"/>
                    <a:pt x="46" y="63"/>
                  </a:cubicBezTo>
                  <a:cubicBezTo>
                    <a:pt x="46" y="63"/>
                    <a:pt x="46" y="63"/>
                    <a:pt x="46" y="63"/>
                  </a:cubicBezTo>
                  <a:cubicBezTo>
                    <a:pt x="46" y="62"/>
                    <a:pt x="45" y="61"/>
                    <a:pt x="45" y="61"/>
                  </a:cubicBezTo>
                  <a:cubicBezTo>
                    <a:pt x="44" y="59"/>
                    <a:pt x="42" y="57"/>
                    <a:pt x="40" y="55"/>
                  </a:cubicBezTo>
                  <a:cubicBezTo>
                    <a:pt x="37" y="53"/>
                    <a:pt x="35" y="51"/>
                    <a:pt x="35" y="49"/>
                  </a:cubicBezTo>
                  <a:cubicBezTo>
                    <a:pt x="35" y="49"/>
                    <a:pt x="36" y="48"/>
                    <a:pt x="36" y="48"/>
                  </a:cubicBezTo>
                  <a:cubicBezTo>
                    <a:pt x="37" y="47"/>
                    <a:pt x="37" y="46"/>
                    <a:pt x="37" y="44"/>
                  </a:cubicBezTo>
                  <a:cubicBezTo>
                    <a:pt x="38" y="41"/>
                    <a:pt x="38" y="38"/>
                    <a:pt x="41" y="38"/>
                  </a:cubicBezTo>
                  <a:cubicBezTo>
                    <a:pt x="43" y="38"/>
                    <a:pt x="45" y="37"/>
                    <a:pt x="46" y="36"/>
                  </a:cubicBezTo>
                  <a:cubicBezTo>
                    <a:pt x="46" y="35"/>
                    <a:pt x="46" y="35"/>
                    <a:pt x="45" y="34"/>
                  </a:cubicBezTo>
                  <a:cubicBezTo>
                    <a:pt x="45" y="34"/>
                    <a:pt x="45" y="33"/>
                    <a:pt x="45" y="33"/>
                  </a:cubicBezTo>
                  <a:cubicBezTo>
                    <a:pt x="45" y="32"/>
                    <a:pt x="45" y="32"/>
                    <a:pt x="45" y="32"/>
                  </a:cubicBezTo>
                  <a:cubicBezTo>
                    <a:pt x="45" y="32"/>
                    <a:pt x="45" y="31"/>
                    <a:pt x="45" y="31"/>
                  </a:cubicBezTo>
                  <a:cubicBezTo>
                    <a:pt x="45" y="31"/>
                    <a:pt x="45" y="30"/>
                    <a:pt x="45" y="30"/>
                  </a:cubicBezTo>
                  <a:cubicBezTo>
                    <a:pt x="46" y="30"/>
                    <a:pt x="46" y="29"/>
                    <a:pt x="46" y="29"/>
                  </a:cubicBezTo>
                  <a:cubicBezTo>
                    <a:pt x="46" y="29"/>
                    <a:pt x="46" y="28"/>
                    <a:pt x="46" y="28"/>
                  </a:cubicBezTo>
                  <a:cubicBezTo>
                    <a:pt x="46" y="27"/>
                    <a:pt x="46" y="27"/>
                    <a:pt x="46" y="27"/>
                  </a:cubicBezTo>
                  <a:cubicBezTo>
                    <a:pt x="45" y="26"/>
                    <a:pt x="43" y="24"/>
                    <a:pt x="41" y="22"/>
                  </a:cubicBezTo>
                  <a:cubicBezTo>
                    <a:pt x="40" y="21"/>
                    <a:pt x="38" y="18"/>
                    <a:pt x="37" y="18"/>
                  </a:cubicBezTo>
                  <a:cubicBezTo>
                    <a:pt x="35" y="18"/>
                    <a:pt x="33" y="17"/>
                    <a:pt x="32" y="16"/>
                  </a:cubicBezTo>
                  <a:cubicBezTo>
                    <a:pt x="31" y="15"/>
                    <a:pt x="30" y="13"/>
                    <a:pt x="31" y="10"/>
                  </a:cubicBezTo>
                  <a:cubicBezTo>
                    <a:pt x="31" y="9"/>
                    <a:pt x="29" y="8"/>
                    <a:pt x="26" y="6"/>
                  </a:cubicBezTo>
                  <a:cubicBezTo>
                    <a:pt x="24" y="5"/>
                    <a:pt x="21" y="4"/>
                    <a:pt x="20" y="2"/>
                  </a:cubicBezTo>
                  <a:cubicBezTo>
                    <a:pt x="19" y="1"/>
                    <a:pt x="18" y="0"/>
                    <a:pt x="17" y="0"/>
                  </a:cubicBezTo>
                  <a:cubicBezTo>
                    <a:pt x="16" y="0"/>
                    <a:pt x="16" y="0"/>
                    <a:pt x="16" y="0"/>
                  </a:cubicBezTo>
                  <a:cubicBezTo>
                    <a:pt x="16" y="0"/>
                    <a:pt x="16" y="1"/>
                    <a:pt x="16" y="1"/>
                  </a:cubicBezTo>
                  <a:cubicBezTo>
                    <a:pt x="15" y="1"/>
                    <a:pt x="15" y="2"/>
                    <a:pt x="15" y="2"/>
                  </a:cubicBezTo>
                  <a:cubicBezTo>
                    <a:pt x="15" y="2"/>
                    <a:pt x="15" y="2"/>
                    <a:pt x="15" y="3"/>
                  </a:cubicBezTo>
                  <a:cubicBezTo>
                    <a:pt x="14" y="3"/>
                    <a:pt x="14" y="3"/>
                    <a:pt x="14" y="3"/>
                  </a:cubicBezTo>
                  <a:cubicBezTo>
                    <a:pt x="14" y="3"/>
                    <a:pt x="14" y="4"/>
                    <a:pt x="13" y="4"/>
                  </a:cubicBezTo>
                  <a:cubicBezTo>
                    <a:pt x="13" y="4"/>
                    <a:pt x="13" y="4"/>
                    <a:pt x="12" y="5"/>
                  </a:cubicBezTo>
                  <a:cubicBezTo>
                    <a:pt x="10" y="6"/>
                    <a:pt x="8" y="8"/>
                    <a:pt x="8" y="10"/>
                  </a:cubicBezTo>
                  <a:cubicBezTo>
                    <a:pt x="8" y="10"/>
                    <a:pt x="8" y="10"/>
                    <a:pt x="8" y="10"/>
                  </a:cubicBezTo>
                  <a:cubicBezTo>
                    <a:pt x="10" y="12"/>
                    <a:pt x="11" y="14"/>
                    <a:pt x="11" y="15"/>
                  </a:cubicBezTo>
                  <a:cubicBezTo>
                    <a:pt x="11" y="16"/>
                    <a:pt x="10" y="18"/>
                    <a:pt x="6" y="18"/>
                  </a:cubicBezTo>
                  <a:cubicBezTo>
                    <a:pt x="4" y="19"/>
                    <a:pt x="3" y="19"/>
                    <a:pt x="2" y="20"/>
                  </a:cubicBezTo>
                  <a:cubicBezTo>
                    <a:pt x="2" y="20"/>
                    <a:pt x="2" y="21"/>
                    <a:pt x="2" y="23"/>
                  </a:cubicBezTo>
                  <a:cubicBezTo>
                    <a:pt x="2" y="24"/>
                    <a:pt x="1" y="25"/>
                    <a:pt x="1" y="26"/>
                  </a:cubicBezTo>
                  <a:cubicBezTo>
                    <a:pt x="0" y="27"/>
                    <a:pt x="0" y="28"/>
                    <a:pt x="0" y="28"/>
                  </a:cubicBezTo>
                  <a:cubicBezTo>
                    <a:pt x="1" y="28"/>
                    <a:pt x="1" y="29"/>
                    <a:pt x="2" y="29"/>
                  </a:cubicBezTo>
                  <a:cubicBezTo>
                    <a:pt x="2" y="29"/>
                    <a:pt x="2" y="30"/>
                    <a:pt x="2" y="30"/>
                  </a:cubicBezTo>
                  <a:cubicBezTo>
                    <a:pt x="2" y="30"/>
                    <a:pt x="3" y="31"/>
                    <a:pt x="3" y="31"/>
                  </a:cubicBezTo>
                  <a:cubicBezTo>
                    <a:pt x="3" y="31"/>
                    <a:pt x="4" y="32"/>
                    <a:pt x="4" y="32"/>
                  </a:cubicBezTo>
                  <a:cubicBezTo>
                    <a:pt x="4" y="32"/>
                    <a:pt x="5" y="33"/>
                    <a:pt x="5" y="34"/>
                  </a:cubicBezTo>
                  <a:cubicBezTo>
                    <a:pt x="6" y="34"/>
                    <a:pt x="6" y="34"/>
                    <a:pt x="6" y="35"/>
                  </a:cubicBezTo>
                  <a:cubicBezTo>
                    <a:pt x="7" y="35"/>
                    <a:pt x="7" y="36"/>
                    <a:pt x="7" y="36"/>
                  </a:cubicBezTo>
                  <a:cubicBezTo>
                    <a:pt x="8" y="36"/>
                    <a:pt x="8" y="35"/>
                    <a:pt x="9" y="35"/>
                  </a:cubicBezTo>
                  <a:cubicBezTo>
                    <a:pt x="9" y="35"/>
                    <a:pt x="9" y="35"/>
                    <a:pt x="9" y="35"/>
                  </a:cubicBezTo>
                  <a:cubicBezTo>
                    <a:pt x="9" y="35"/>
                    <a:pt x="9" y="35"/>
                    <a:pt x="9" y="35"/>
                  </a:cubicBezTo>
                  <a:cubicBezTo>
                    <a:pt x="9" y="35"/>
                    <a:pt x="10" y="35"/>
                    <a:pt x="10" y="35"/>
                  </a:cubicBezTo>
                  <a:cubicBezTo>
                    <a:pt x="10" y="34"/>
                    <a:pt x="10" y="34"/>
                    <a:pt x="10" y="34"/>
                  </a:cubicBezTo>
                  <a:cubicBezTo>
                    <a:pt x="10" y="34"/>
                    <a:pt x="10" y="34"/>
                    <a:pt x="11" y="34"/>
                  </a:cubicBezTo>
                  <a:cubicBezTo>
                    <a:pt x="11" y="34"/>
                    <a:pt x="11" y="34"/>
                    <a:pt x="11" y="34"/>
                  </a:cubicBezTo>
                  <a:cubicBezTo>
                    <a:pt x="13" y="35"/>
                    <a:pt x="14" y="36"/>
                    <a:pt x="15" y="38"/>
                  </a:cubicBezTo>
                  <a:cubicBezTo>
                    <a:pt x="15" y="38"/>
                    <a:pt x="15" y="39"/>
                    <a:pt x="15" y="40"/>
                  </a:cubicBezTo>
                  <a:cubicBezTo>
                    <a:pt x="15" y="42"/>
                    <a:pt x="15" y="44"/>
                    <a:pt x="16" y="44"/>
                  </a:cubicBezTo>
                  <a:cubicBezTo>
                    <a:pt x="18" y="45"/>
                    <a:pt x="20" y="47"/>
                    <a:pt x="20" y="49"/>
                  </a:cubicBezTo>
                  <a:cubicBezTo>
                    <a:pt x="20" y="52"/>
                    <a:pt x="19" y="54"/>
                    <a:pt x="18" y="55"/>
                  </a:cubicBezTo>
                  <a:cubicBezTo>
                    <a:pt x="17" y="56"/>
                    <a:pt x="16" y="57"/>
                    <a:pt x="16" y="60"/>
                  </a:cubicBezTo>
                  <a:cubicBezTo>
                    <a:pt x="16" y="64"/>
                    <a:pt x="16" y="70"/>
                    <a:pt x="20" y="74"/>
                  </a:cubicBezTo>
                  <a:cubicBezTo>
                    <a:pt x="22" y="75"/>
                    <a:pt x="23" y="76"/>
                    <a:pt x="24" y="77"/>
                  </a:cubicBezTo>
                  <a:cubicBezTo>
                    <a:pt x="26" y="78"/>
                    <a:pt x="28" y="79"/>
                    <a:pt x="28" y="79"/>
                  </a:cubicBezTo>
                  <a:cubicBezTo>
                    <a:pt x="30" y="79"/>
                    <a:pt x="30" y="78"/>
                    <a:pt x="31" y="78"/>
                  </a:cubicBezTo>
                  <a:cubicBezTo>
                    <a:pt x="32" y="77"/>
                    <a:pt x="33" y="77"/>
                    <a:pt x="35" y="77"/>
                  </a:cubicBezTo>
                  <a:cubicBezTo>
                    <a:pt x="36" y="76"/>
                    <a:pt x="38" y="76"/>
                    <a:pt x="38" y="75"/>
                  </a:cubicBezTo>
                  <a:cubicBezTo>
                    <a:pt x="39" y="74"/>
                    <a:pt x="40" y="74"/>
                    <a:pt x="41" y="74"/>
                  </a:cubicBezTo>
                  <a:cubicBezTo>
                    <a:pt x="42" y="74"/>
                    <a:pt x="42" y="74"/>
                    <a:pt x="42" y="74"/>
                  </a:cubicBezTo>
                  <a:cubicBezTo>
                    <a:pt x="42" y="74"/>
                    <a:pt x="43" y="73"/>
                    <a:pt x="44" y="72"/>
                  </a:cubicBezTo>
                  <a:cubicBezTo>
                    <a:pt x="44" y="72"/>
                    <a:pt x="45" y="72"/>
                    <a:pt x="45" y="72"/>
                  </a:cubicBezTo>
                  <a:cubicBezTo>
                    <a:pt x="46" y="71"/>
                    <a:pt x="46" y="71"/>
                    <a:pt x="47" y="71"/>
                  </a:cubicBezTo>
                  <a:cubicBezTo>
                    <a:pt x="47" y="71"/>
                    <a:pt x="47" y="71"/>
                    <a:pt x="47" y="71"/>
                  </a:cubicBezTo>
                  <a:cubicBezTo>
                    <a:pt x="47" y="71"/>
                    <a:pt x="47" y="71"/>
                    <a:pt x="47" y="71"/>
                  </a:cubicBezTo>
                  <a:cubicBezTo>
                    <a:pt x="48" y="71"/>
                    <a:pt x="48" y="71"/>
                    <a:pt x="48" y="71"/>
                  </a:cubicBezTo>
                  <a:cubicBezTo>
                    <a:pt x="49" y="71"/>
                    <a:pt x="49" y="71"/>
                    <a:pt x="49" y="71"/>
                  </a:cubicBezTo>
                  <a:cubicBezTo>
                    <a:pt x="50" y="71"/>
                    <a:pt x="50" y="71"/>
                    <a:pt x="50" y="71"/>
                  </a:cubicBezTo>
                  <a:cubicBezTo>
                    <a:pt x="50" y="71"/>
                    <a:pt x="51" y="71"/>
                    <a:pt x="51"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0" name="Freeform 174"/>
            <p:cNvSpPr>
              <a:spLocks/>
            </p:cNvSpPr>
            <p:nvPr/>
          </p:nvSpPr>
          <p:spPr bwMode="auto">
            <a:xfrm>
              <a:off x="14674851" y="6267450"/>
              <a:ext cx="839788" cy="512763"/>
            </a:xfrm>
            <a:custGeom>
              <a:avLst/>
              <a:gdLst>
                <a:gd name="T0" fmla="*/ 15 w 158"/>
                <a:gd name="T1" fmla="*/ 69 h 98"/>
                <a:gd name="T2" fmla="*/ 18 w 158"/>
                <a:gd name="T3" fmla="*/ 68 h 98"/>
                <a:gd name="T4" fmla="*/ 20 w 158"/>
                <a:gd name="T5" fmla="*/ 68 h 98"/>
                <a:gd name="T6" fmla="*/ 21 w 158"/>
                <a:gd name="T7" fmla="*/ 68 h 98"/>
                <a:gd name="T8" fmla="*/ 21 w 158"/>
                <a:gd name="T9" fmla="*/ 67 h 98"/>
                <a:gd name="T10" fmla="*/ 32 w 158"/>
                <a:gd name="T11" fmla="*/ 60 h 98"/>
                <a:gd name="T12" fmla="*/ 39 w 158"/>
                <a:gd name="T13" fmla="*/ 59 h 98"/>
                <a:gd name="T14" fmla="*/ 62 w 158"/>
                <a:gd name="T15" fmla="*/ 63 h 98"/>
                <a:gd name="T16" fmla="*/ 68 w 158"/>
                <a:gd name="T17" fmla="*/ 65 h 98"/>
                <a:gd name="T18" fmla="*/ 86 w 158"/>
                <a:gd name="T19" fmla="*/ 76 h 98"/>
                <a:gd name="T20" fmla="*/ 98 w 158"/>
                <a:gd name="T21" fmla="*/ 81 h 98"/>
                <a:gd name="T22" fmla="*/ 98 w 158"/>
                <a:gd name="T23" fmla="*/ 83 h 98"/>
                <a:gd name="T24" fmla="*/ 99 w 158"/>
                <a:gd name="T25" fmla="*/ 86 h 98"/>
                <a:gd name="T26" fmla="*/ 99 w 158"/>
                <a:gd name="T27" fmla="*/ 89 h 98"/>
                <a:gd name="T28" fmla="*/ 99 w 158"/>
                <a:gd name="T29" fmla="*/ 91 h 98"/>
                <a:gd name="T30" fmla="*/ 100 w 158"/>
                <a:gd name="T31" fmla="*/ 94 h 98"/>
                <a:gd name="T32" fmla="*/ 102 w 158"/>
                <a:gd name="T33" fmla="*/ 94 h 98"/>
                <a:gd name="T34" fmla="*/ 103 w 158"/>
                <a:gd name="T35" fmla="*/ 94 h 98"/>
                <a:gd name="T36" fmla="*/ 113 w 158"/>
                <a:gd name="T37" fmla="*/ 98 h 98"/>
                <a:gd name="T38" fmla="*/ 127 w 158"/>
                <a:gd name="T39" fmla="*/ 87 h 98"/>
                <a:gd name="T40" fmla="*/ 141 w 158"/>
                <a:gd name="T41" fmla="*/ 72 h 98"/>
                <a:gd name="T42" fmla="*/ 146 w 158"/>
                <a:gd name="T43" fmla="*/ 70 h 98"/>
                <a:gd name="T44" fmla="*/ 156 w 158"/>
                <a:gd name="T45" fmla="*/ 68 h 98"/>
                <a:gd name="T46" fmla="*/ 158 w 158"/>
                <a:gd name="T47" fmla="*/ 69 h 98"/>
                <a:gd name="T48" fmla="*/ 148 w 158"/>
                <a:gd name="T49" fmla="*/ 60 h 98"/>
                <a:gd name="T50" fmla="*/ 123 w 158"/>
                <a:gd name="T51" fmla="*/ 44 h 98"/>
                <a:gd name="T52" fmla="*/ 112 w 158"/>
                <a:gd name="T53" fmla="*/ 35 h 98"/>
                <a:gd name="T54" fmla="*/ 103 w 158"/>
                <a:gd name="T55" fmla="*/ 20 h 98"/>
                <a:gd name="T56" fmla="*/ 82 w 158"/>
                <a:gd name="T57" fmla="*/ 5 h 98"/>
                <a:gd name="T58" fmla="*/ 67 w 158"/>
                <a:gd name="T59" fmla="*/ 0 h 98"/>
                <a:gd name="T60" fmla="*/ 61 w 158"/>
                <a:gd name="T61" fmla="*/ 3 h 98"/>
                <a:gd name="T62" fmla="*/ 50 w 158"/>
                <a:gd name="T63" fmla="*/ 13 h 98"/>
                <a:gd name="T64" fmla="*/ 49 w 158"/>
                <a:gd name="T65" fmla="*/ 16 h 98"/>
                <a:gd name="T66" fmla="*/ 40 w 158"/>
                <a:gd name="T67" fmla="*/ 18 h 98"/>
                <a:gd name="T68" fmla="*/ 37 w 158"/>
                <a:gd name="T69" fmla="*/ 17 h 98"/>
                <a:gd name="T70" fmla="*/ 34 w 158"/>
                <a:gd name="T71" fmla="*/ 18 h 98"/>
                <a:gd name="T72" fmla="*/ 15 w 158"/>
                <a:gd name="T73" fmla="*/ 4 h 98"/>
                <a:gd name="T74" fmla="*/ 9 w 158"/>
                <a:gd name="T75" fmla="*/ 6 h 98"/>
                <a:gd name="T76" fmla="*/ 25 w 158"/>
                <a:gd name="T77" fmla="*/ 23 h 98"/>
                <a:gd name="T78" fmla="*/ 11 w 158"/>
                <a:gd name="T79" fmla="*/ 27 h 98"/>
                <a:gd name="T80" fmla="*/ 2 w 158"/>
                <a:gd name="T81" fmla="*/ 27 h 98"/>
                <a:gd name="T82" fmla="*/ 4 w 158"/>
                <a:gd name="T83" fmla="*/ 35 h 98"/>
                <a:gd name="T84" fmla="*/ 6 w 158"/>
                <a:gd name="T85" fmla="*/ 43 h 98"/>
                <a:gd name="T86" fmla="*/ 13 w 158"/>
                <a:gd name="T87" fmla="*/ 4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98">
                  <a:moveTo>
                    <a:pt x="14" y="67"/>
                  </a:moveTo>
                  <a:cubicBezTo>
                    <a:pt x="14" y="67"/>
                    <a:pt x="14" y="68"/>
                    <a:pt x="14" y="69"/>
                  </a:cubicBezTo>
                  <a:cubicBezTo>
                    <a:pt x="14" y="69"/>
                    <a:pt x="14" y="69"/>
                    <a:pt x="15" y="69"/>
                  </a:cubicBezTo>
                  <a:cubicBezTo>
                    <a:pt x="15" y="69"/>
                    <a:pt x="15" y="69"/>
                    <a:pt x="16" y="69"/>
                  </a:cubicBezTo>
                  <a:cubicBezTo>
                    <a:pt x="16" y="68"/>
                    <a:pt x="16" y="68"/>
                    <a:pt x="17" y="68"/>
                  </a:cubicBezTo>
                  <a:cubicBezTo>
                    <a:pt x="17" y="68"/>
                    <a:pt x="17" y="68"/>
                    <a:pt x="18" y="68"/>
                  </a:cubicBezTo>
                  <a:cubicBezTo>
                    <a:pt x="18" y="68"/>
                    <a:pt x="18" y="68"/>
                    <a:pt x="18" y="68"/>
                  </a:cubicBezTo>
                  <a:cubicBezTo>
                    <a:pt x="19" y="68"/>
                    <a:pt x="19" y="68"/>
                    <a:pt x="19" y="68"/>
                  </a:cubicBezTo>
                  <a:cubicBezTo>
                    <a:pt x="19" y="68"/>
                    <a:pt x="19" y="68"/>
                    <a:pt x="20" y="68"/>
                  </a:cubicBezTo>
                  <a:cubicBezTo>
                    <a:pt x="20" y="68"/>
                    <a:pt x="20" y="68"/>
                    <a:pt x="20" y="68"/>
                  </a:cubicBezTo>
                  <a:cubicBezTo>
                    <a:pt x="20" y="68"/>
                    <a:pt x="20" y="68"/>
                    <a:pt x="20" y="68"/>
                  </a:cubicBezTo>
                  <a:cubicBezTo>
                    <a:pt x="21" y="68"/>
                    <a:pt x="21" y="68"/>
                    <a:pt x="21" y="68"/>
                  </a:cubicBezTo>
                  <a:cubicBezTo>
                    <a:pt x="21" y="68"/>
                    <a:pt x="21" y="68"/>
                    <a:pt x="21" y="68"/>
                  </a:cubicBezTo>
                  <a:cubicBezTo>
                    <a:pt x="21" y="68"/>
                    <a:pt x="21" y="68"/>
                    <a:pt x="21" y="68"/>
                  </a:cubicBezTo>
                  <a:cubicBezTo>
                    <a:pt x="21" y="67"/>
                    <a:pt x="21" y="67"/>
                    <a:pt x="21" y="67"/>
                  </a:cubicBezTo>
                  <a:cubicBezTo>
                    <a:pt x="21" y="67"/>
                    <a:pt x="21" y="67"/>
                    <a:pt x="21" y="67"/>
                  </a:cubicBezTo>
                  <a:cubicBezTo>
                    <a:pt x="21" y="67"/>
                    <a:pt x="21" y="67"/>
                    <a:pt x="21" y="67"/>
                  </a:cubicBezTo>
                  <a:cubicBezTo>
                    <a:pt x="23" y="65"/>
                    <a:pt x="29" y="60"/>
                    <a:pt x="32" y="60"/>
                  </a:cubicBezTo>
                  <a:cubicBezTo>
                    <a:pt x="33" y="60"/>
                    <a:pt x="34" y="60"/>
                    <a:pt x="35" y="60"/>
                  </a:cubicBezTo>
                  <a:cubicBezTo>
                    <a:pt x="36" y="60"/>
                    <a:pt x="36" y="60"/>
                    <a:pt x="37" y="60"/>
                  </a:cubicBezTo>
                  <a:cubicBezTo>
                    <a:pt x="38" y="60"/>
                    <a:pt x="39" y="60"/>
                    <a:pt x="39" y="59"/>
                  </a:cubicBezTo>
                  <a:cubicBezTo>
                    <a:pt x="41" y="58"/>
                    <a:pt x="44" y="57"/>
                    <a:pt x="46" y="57"/>
                  </a:cubicBezTo>
                  <a:cubicBezTo>
                    <a:pt x="48" y="57"/>
                    <a:pt x="53" y="58"/>
                    <a:pt x="54" y="60"/>
                  </a:cubicBezTo>
                  <a:cubicBezTo>
                    <a:pt x="55" y="61"/>
                    <a:pt x="60" y="63"/>
                    <a:pt x="62" y="63"/>
                  </a:cubicBezTo>
                  <a:cubicBezTo>
                    <a:pt x="63" y="63"/>
                    <a:pt x="63" y="63"/>
                    <a:pt x="64" y="64"/>
                  </a:cubicBezTo>
                  <a:cubicBezTo>
                    <a:pt x="64" y="65"/>
                    <a:pt x="65" y="66"/>
                    <a:pt x="67" y="66"/>
                  </a:cubicBezTo>
                  <a:cubicBezTo>
                    <a:pt x="67" y="65"/>
                    <a:pt x="68" y="65"/>
                    <a:pt x="68" y="65"/>
                  </a:cubicBezTo>
                  <a:cubicBezTo>
                    <a:pt x="71" y="65"/>
                    <a:pt x="78" y="66"/>
                    <a:pt x="78" y="70"/>
                  </a:cubicBezTo>
                  <a:cubicBezTo>
                    <a:pt x="78" y="71"/>
                    <a:pt x="79" y="73"/>
                    <a:pt x="82" y="73"/>
                  </a:cubicBezTo>
                  <a:cubicBezTo>
                    <a:pt x="83" y="73"/>
                    <a:pt x="85" y="74"/>
                    <a:pt x="86" y="76"/>
                  </a:cubicBezTo>
                  <a:cubicBezTo>
                    <a:pt x="87" y="77"/>
                    <a:pt x="88" y="79"/>
                    <a:pt x="89" y="79"/>
                  </a:cubicBezTo>
                  <a:cubicBezTo>
                    <a:pt x="90" y="79"/>
                    <a:pt x="91" y="79"/>
                    <a:pt x="92" y="79"/>
                  </a:cubicBezTo>
                  <a:cubicBezTo>
                    <a:pt x="96" y="79"/>
                    <a:pt x="98" y="79"/>
                    <a:pt x="98" y="81"/>
                  </a:cubicBezTo>
                  <a:cubicBezTo>
                    <a:pt x="98" y="81"/>
                    <a:pt x="98" y="82"/>
                    <a:pt x="98" y="82"/>
                  </a:cubicBezTo>
                  <a:cubicBezTo>
                    <a:pt x="98" y="82"/>
                    <a:pt x="98" y="82"/>
                    <a:pt x="98" y="82"/>
                  </a:cubicBezTo>
                  <a:cubicBezTo>
                    <a:pt x="98" y="83"/>
                    <a:pt x="98" y="83"/>
                    <a:pt x="98" y="83"/>
                  </a:cubicBezTo>
                  <a:cubicBezTo>
                    <a:pt x="98" y="83"/>
                    <a:pt x="98" y="84"/>
                    <a:pt x="98" y="84"/>
                  </a:cubicBezTo>
                  <a:cubicBezTo>
                    <a:pt x="98" y="84"/>
                    <a:pt x="98" y="84"/>
                    <a:pt x="98" y="85"/>
                  </a:cubicBezTo>
                  <a:cubicBezTo>
                    <a:pt x="98" y="85"/>
                    <a:pt x="99" y="85"/>
                    <a:pt x="99" y="86"/>
                  </a:cubicBezTo>
                  <a:cubicBezTo>
                    <a:pt x="99" y="86"/>
                    <a:pt x="99" y="86"/>
                    <a:pt x="99" y="87"/>
                  </a:cubicBezTo>
                  <a:cubicBezTo>
                    <a:pt x="99" y="87"/>
                    <a:pt x="99" y="87"/>
                    <a:pt x="99" y="88"/>
                  </a:cubicBezTo>
                  <a:cubicBezTo>
                    <a:pt x="99" y="88"/>
                    <a:pt x="99" y="88"/>
                    <a:pt x="99" y="89"/>
                  </a:cubicBezTo>
                  <a:cubicBezTo>
                    <a:pt x="99" y="89"/>
                    <a:pt x="99" y="89"/>
                    <a:pt x="99" y="89"/>
                  </a:cubicBezTo>
                  <a:cubicBezTo>
                    <a:pt x="99" y="90"/>
                    <a:pt x="99" y="90"/>
                    <a:pt x="99" y="90"/>
                  </a:cubicBezTo>
                  <a:cubicBezTo>
                    <a:pt x="99" y="91"/>
                    <a:pt x="99" y="91"/>
                    <a:pt x="99" y="91"/>
                  </a:cubicBezTo>
                  <a:cubicBezTo>
                    <a:pt x="99" y="92"/>
                    <a:pt x="100" y="92"/>
                    <a:pt x="100" y="92"/>
                  </a:cubicBezTo>
                  <a:cubicBezTo>
                    <a:pt x="100" y="93"/>
                    <a:pt x="100" y="93"/>
                    <a:pt x="100" y="93"/>
                  </a:cubicBezTo>
                  <a:cubicBezTo>
                    <a:pt x="100" y="93"/>
                    <a:pt x="100" y="94"/>
                    <a:pt x="100" y="94"/>
                  </a:cubicBezTo>
                  <a:cubicBezTo>
                    <a:pt x="100" y="94"/>
                    <a:pt x="101" y="94"/>
                    <a:pt x="101" y="94"/>
                  </a:cubicBezTo>
                  <a:cubicBezTo>
                    <a:pt x="101" y="94"/>
                    <a:pt x="101" y="94"/>
                    <a:pt x="101" y="94"/>
                  </a:cubicBezTo>
                  <a:cubicBezTo>
                    <a:pt x="102" y="94"/>
                    <a:pt x="102" y="94"/>
                    <a:pt x="102" y="94"/>
                  </a:cubicBezTo>
                  <a:cubicBezTo>
                    <a:pt x="102" y="94"/>
                    <a:pt x="102" y="94"/>
                    <a:pt x="102" y="94"/>
                  </a:cubicBezTo>
                  <a:cubicBezTo>
                    <a:pt x="102" y="94"/>
                    <a:pt x="102" y="94"/>
                    <a:pt x="103" y="94"/>
                  </a:cubicBezTo>
                  <a:cubicBezTo>
                    <a:pt x="103" y="94"/>
                    <a:pt x="103" y="94"/>
                    <a:pt x="103" y="94"/>
                  </a:cubicBezTo>
                  <a:cubicBezTo>
                    <a:pt x="105" y="94"/>
                    <a:pt x="105" y="94"/>
                    <a:pt x="105" y="94"/>
                  </a:cubicBezTo>
                  <a:cubicBezTo>
                    <a:pt x="107" y="94"/>
                    <a:pt x="110" y="94"/>
                    <a:pt x="111" y="97"/>
                  </a:cubicBezTo>
                  <a:cubicBezTo>
                    <a:pt x="111" y="97"/>
                    <a:pt x="112" y="98"/>
                    <a:pt x="113" y="98"/>
                  </a:cubicBezTo>
                  <a:cubicBezTo>
                    <a:pt x="115" y="98"/>
                    <a:pt x="117" y="97"/>
                    <a:pt x="118" y="96"/>
                  </a:cubicBezTo>
                  <a:cubicBezTo>
                    <a:pt x="118" y="95"/>
                    <a:pt x="119" y="94"/>
                    <a:pt x="118" y="94"/>
                  </a:cubicBezTo>
                  <a:cubicBezTo>
                    <a:pt x="118" y="90"/>
                    <a:pt x="123" y="89"/>
                    <a:pt x="127" y="87"/>
                  </a:cubicBezTo>
                  <a:cubicBezTo>
                    <a:pt x="130" y="86"/>
                    <a:pt x="134" y="85"/>
                    <a:pt x="135" y="84"/>
                  </a:cubicBezTo>
                  <a:cubicBezTo>
                    <a:pt x="135" y="82"/>
                    <a:pt x="135" y="82"/>
                    <a:pt x="135" y="82"/>
                  </a:cubicBezTo>
                  <a:cubicBezTo>
                    <a:pt x="136" y="78"/>
                    <a:pt x="138" y="72"/>
                    <a:pt x="141" y="72"/>
                  </a:cubicBezTo>
                  <a:cubicBezTo>
                    <a:pt x="142" y="72"/>
                    <a:pt x="142" y="72"/>
                    <a:pt x="143" y="72"/>
                  </a:cubicBezTo>
                  <a:cubicBezTo>
                    <a:pt x="143" y="72"/>
                    <a:pt x="144" y="72"/>
                    <a:pt x="144" y="72"/>
                  </a:cubicBezTo>
                  <a:cubicBezTo>
                    <a:pt x="145" y="71"/>
                    <a:pt x="146" y="70"/>
                    <a:pt x="146" y="70"/>
                  </a:cubicBezTo>
                  <a:cubicBezTo>
                    <a:pt x="148" y="68"/>
                    <a:pt x="149" y="66"/>
                    <a:pt x="151" y="67"/>
                  </a:cubicBezTo>
                  <a:cubicBezTo>
                    <a:pt x="152" y="67"/>
                    <a:pt x="153" y="67"/>
                    <a:pt x="155" y="68"/>
                  </a:cubicBezTo>
                  <a:cubicBezTo>
                    <a:pt x="155" y="68"/>
                    <a:pt x="156" y="68"/>
                    <a:pt x="156" y="68"/>
                  </a:cubicBezTo>
                  <a:cubicBezTo>
                    <a:pt x="156" y="68"/>
                    <a:pt x="156" y="68"/>
                    <a:pt x="157" y="68"/>
                  </a:cubicBezTo>
                  <a:cubicBezTo>
                    <a:pt x="157" y="69"/>
                    <a:pt x="157" y="69"/>
                    <a:pt x="158" y="69"/>
                  </a:cubicBezTo>
                  <a:cubicBezTo>
                    <a:pt x="158" y="69"/>
                    <a:pt x="158" y="69"/>
                    <a:pt x="158" y="69"/>
                  </a:cubicBezTo>
                  <a:cubicBezTo>
                    <a:pt x="158" y="63"/>
                    <a:pt x="158" y="63"/>
                    <a:pt x="158" y="63"/>
                  </a:cubicBezTo>
                  <a:cubicBezTo>
                    <a:pt x="155" y="62"/>
                    <a:pt x="151" y="60"/>
                    <a:pt x="149" y="60"/>
                  </a:cubicBezTo>
                  <a:cubicBezTo>
                    <a:pt x="148" y="60"/>
                    <a:pt x="148" y="60"/>
                    <a:pt x="148" y="60"/>
                  </a:cubicBezTo>
                  <a:cubicBezTo>
                    <a:pt x="147" y="60"/>
                    <a:pt x="145" y="58"/>
                    <a:pt x="143" y="56"/>
                  </a:cubicBezTo>
                  <a:cubicBezTo>
                    <a:pt x="141" y="55"/>
                    <a:pt x="139" y="53"/>
                    <a:pt x="137" y="52"/>
                  </a:cubicBezTo>
                  <a:cubicBezTo>
                    <a:pt x="131" y="50"/>
                    <a:pt x="125" y="47"/>
                    <a:pt x="123" y="44"/>
                  </a:cubicBezTo>
                  <a:cubicBezTo>
                    <a:pt x="122" y="43"/>
                    <a:pt x="120" y="41"/>
                    <a:pt x="117" y="40"/>
                  </a:cubicBezTo>
                  <a:cubicBezTo>
                    <a:pt x="115" y="38"/>
                    <a:pt x="112" y="37"/>
                    <a:pt x="112" y="36"/>
                  </a:cubicBezTo>
                  <a:cubicBezTo>
                    <a:pt x="112" y="35"/>
                    <a:pt x="112" y="35"/>
                    <a:pt x="112" y="35"/>
                  </a:cubicBezTo>
                  <a:cubicBezTo>
                    <a:pt x="111" y="33"/>
                    <a:pt x="109" y="29"/>
                    <a:pt x="107" y="26"/>
                  </a:cubicBezTo>
                  <a:cubicBezTo>
                    <a:pt x="106" y="25"/>
                    <a:pt x="105" y="24"/>
                    <a:pt x="105" y="22"/>
                  </a:cubicBezTo>
                  <a:cubicBezTo>
                    <a:pt x="104" y="21"/>
                    <a:pt x="104" y="20"/>
                    <a:pt x="103" y="20"/>
                  </a:cubicBezTo>
                  <a:cubicBezTo>
                    <a:pt x="102" y="19"/>
                    <a:pt x="101" y="19"/>
                    <a:pt x="99" y="19"/>
                  </a:cubicBezTo>
                  <a:cubicBezTo>
                    <a:pt x="89" y="19"/>
                    <a:pt x="85" y="19"/>
                    <a:pt x="85" y="17"/>
                  </a:cubicBezTo>
                  <a:cubicBezTo>
                    <a:pt x="85" y="13"/>
                    <a:pt x="84" y="6"/>
                    <a:pt x="82" y="5"/>
                  </a:cubicBezTo>
                  <a:cubicBezTo>
                    <a:pt x="81" y="5"/>
                    <a:pt x="81" y="5"/>
                    <a:pt x="81" y="5"/>
                  </a:cubicBezTo>
                  <a:cubicBezTo>
                    <a:pt x="78" y="5"/>
                    <a:pt x="75" y="4"/>
                    <a:pt x="73" y="2"/>
                  </a:cubicBezTo>
                  <a:cubicBezTo>
                    <a:pt x="72" y="1"/>
                    <a:pt x="69" y="0"/>
                    <a:pt x="67" y="0"/>
                  </a:cubicBezTo>
                  <a:cubicBezTo>
                    <a:pt x="67" y="0"/>
                    <a:pt x="66" y="0"/>
                    <a:pt x="66" y="0"/>
                  </a:cubicBezTo>
                  <a:cubicBezTo>
                    <a:pt x="65" y="2"/>
                    <a:pt x="63" y="3"/>
                    <a:pt x="61" y="3"/>
                  </a:cubicBezTo>
                  <a:cubicBezTo>
                    <a:pt x="61" y="3"/>
                    <a:pt x="61" y="3"/>
                    <a:pt x="61" y="3"/>
                  </a:cubicBezTo>
                  <a:cubicBezTo>
                    <a:pt x="61" y="5"/>
                    <a:pt x="60" y="7"/>
                    <a:pt x="57" y="7"/>
                  </a:cubicBezTo>
                  <a:cubicBezTo>
                    <a:pt x="54" y="7"/>
                    <a:pt x="50" y="11"/>
                    <a:pt x="50" y="12"/>
                  </a:cubicBezTo>
                  <a:cubicBezTo>
                    <a:pt x="50" y="13"/>
                    <a:pt x="50" y="13"/>
                    <a:pt x="50" y="13"/>
                  </a:cubicBezTo>
                  <a:cubicBezTo>
                    <a:pt x="50" y="13"/>
                    <a:pt x="50" y="13"/>
                    <a:pt x="50" y="13"/>
                  </a:cubicBezTo>
                  <a:cubicBezTo>
                    <a:pt x="50" y="13"/>
                    <a:pt x="50" y="13"/>
                    <a:pt x="50" y="13"/>
                  </a:cubicBezTo>
                  <a:cubicBezTo>
                    <a:pt x="50" y="14"/>
                    <a:pt x="50" y="15"/>
                    <a:pt x="49" y="16"/>
                  </a:cubicBezTo>
                  <a:cubicBezTo>
                    <a:pt x="49" y="17"/>
                    <a:pt x="49" y="17"/>
                    <a:pt x="49" y="17"/>
                  </a:cubicBezTo>
                  <a:cubicBezTo>
                    <a:pt x="48" y="18"/>
                    <a:pt x="47" y="19"/>
                    <a:pt x="45" y="19"/>
                  </a:cubicBezTo>
                  <a:cubicBezTo>
                    <a:pt x="43" y="18"/>
                    <a:pt x="42" y="18"/>
                    <a:pt x="40" y="18"/>
                  </a:cubicBezTo>
                  <a:cubicBezTo>
                    <a:pt x="40" y="18"/>
                    <a:pt x="40" y="18"/>
                    <a:pt x="39" y="17"/>
                  </a:cubicBezTo>
                  <a:cubicBezTo>
                    <a:pt x="38" y="17"/>
                    <a:pt x="38" y="17"/>
                    <a:pt x="37" y="17"/>
                  </a:cubicBezTo>
                  <a:cubicBezTo>
                    <a:pt x="37" y="17"/>
                    <a:pt x="37" y="17"/>
                    <a:pt x="37" y="17"/>
                  </a:cubicBezTo>
                  <a:cubicBezTo>
                    <a:pt x="37" y="17"/>
                    <a:pt x="37" y="17"/>
                    <a:pt x="36" y="17"/>
                  </a:cubicBezTo>
                  <a:cubicBezTo>
                    <a:pt x="36" y="17"/>
                    <a:pt x="36" y="17"/>
                    <a:pt x="36" y="17"/>
                  </a:cubicBezTo>
                  <a:cubicBezTo>
                    <a:pt x="35" y="18"/>
                    <a:pt x="35" y="18"/>
                    <a:pt x="34" y="18"/>
                  </a:cubicBezTo>
                  <a:cubicBezTo>
                    <a:pt x="34" y="18"/>
                    <a:pt x="34" y="18"/>
                    <a:pt x="34" y="18"/>
                  </a:cubicBezTo>
                  <a:cubicBezTo>
                    <a:pt x="32" y="18"/>
                    <a:pt x="30" y="17"/>
                    <a:pt x="28" y="14"/>
                  </a:cubicBezTo>
                  <a:cubicBezTo>
                    <a:pt x="24" y="9"/>
                    <a:pt x="18" y="4"/>
                    <a:pt x="15" y="4"/>
                  </a:cubicBezTo>
                  <a:cubicBezTo>
                    <a:pt x="8" y="4"/>
                    <a:pt x="5" y="5"/>
                    <a:pt x="5" y="6"/>
                  </a:cubicBezTo>
                  <a:cubicBezTo>
                    <a:pt x="4" y="7"/>
                    <a:pt x="4" y="7"/>
                    <a:pt x="4" y="7"/>
                  </a:cubicBezTo>
                  <a:cubicBezTo>
                    <a:pt x="6" y="6"/>
                    <a:pt x="7" y="6"/>
                    <a:pt x="9" y="6"/>
                  </a:cubicBezTo>
                  <a:cubicBezTo>
                    <a:pt x="14" y="7"/>
                    <a:pt x="15" y="11"/>
                    <a:pt x="16" y="13"/>
                  </a:cubicBezTo>
                  <a:cubicBezTo>
                    <a:pt x="16" y="16"/>
                    <a:pt x="17" y="16"/>
                    <a:pt x="18" y="17"/>
                  </a:cubicBezTo>
                  <a:cubicBezTo>
                    <a:pt x="21" y="17"/>
                    <a:pt x="25" y="21"/>
                    <a:pt x="25" y="23"/>
                  </a:cubicBezTo>
                  <a:cubicBezTo>
                    <a:pt x="25" y="24"/>
                    <a:pt x="25" y="25"/>
                    <a:pt x="23" y="25"/>
                  </a:cubicBezTo>
                  <a:cubicBezTo>
                    <a:pt x="21" y="25"/>
                    <a:pt x="20" y="26"/>
                    <a:pt x="18" y="26"/>
                  </a:cubicBezTo>
                  <a:cubicBezTo>
                    <a:pt x="16" y="27"/>
                    <a:pt x="14" y="28"/>
                    <a:pt x="11" y="27"/>
                  </a:cubicBezTo>
                  <a:cubicBezTo>
                    <a:pt x="10" y="27"/>
                    <a:pt x="10" y="27"/>
                    <a:pt x="9" y="27"/>
                  </a:cubicBezTo>
                  <a:cubicBezTo>
                    <a:pt x="7" y="26"/>
                    <a:pt x="5" y="25"/>
                    <a:pt x="4" y="25"/>
                  </a:cubicBezTo>
                  <a:cubicBezTo>
                    <a:pt x="3" y="25"/>
                    <a:pt x="3" y="25"/>
                    <a:pt x="2" y="27"/>
                  </a:cubicBezTo>
                  <a:cubicBezTo>
                    <a:pt x="2" y="27"/>
                    <a:pt x="2" y="27"/>
                    <a:pt x="2" y="27"/>
                  </a:cubicBezTo>
                  <a:cubicBezTo>
                    <a:pt x="1" y="30"/>
                    <a:pt x="0" y="33"/>
                    <a:pt x="1" y="34"/>
                  </a:cubicBezTo>
                  <a:cubicBezTo>
                    <a:pt x="1" y="34"/>
                    <a:pt x="2" y="35"/>
                    <a:pt x="4" y="35"/>
                  </a:cubicBezTo>
                  <a:cubicBezTo>
                    <a:pt x="7" y="35"/>
                    <a:pt x="8" y="36"/>
                    <a:pt x="8" y="37"/>
                  </a:cubicBezTo>
                  <a:cubicBezTo>
                    <a:pt x="9" y="39"/>
                    <a:pt x="7" y="42"/>
                    <a:pt x="5" y="43"/>
                  </a:cubicBezTo>
                  <a:cubicBezTo>
                    <a:pt x="5" y="43"/>
                    <a:pt x="5" y="43"/>
                    <a:pt x="6" y="43"/>
                  </a:cubicBezTo>
                  <a:cubicBezTo>
                    <a:pt x="6" y="43"/>
                    <a:pt x="7" y="43"/>
                    <a:pt x="8" y="43"/>
                  </a:cubicBezTo>
                  <a:cubicBezTo>
                    <a:pt x="10" y="43"/>
                    <a:pt x="11" y="44"/>
                    <a:pt x="12" y="45"/>
                  </a:cubicBezTo>
                  <a:cubicBezTo>
                    <a:pt x="12" y="46"/>
                    <a:pt x="12" y="47"/>
                    <a:pt x="13" y="48"/>
                  </a:cubicBezTo>
                  <a:cubicBezTo>
                    <a:pt x="14" y="49"/>
                    <a:pt x="15" y="51"/>
                    <a:pt x="14" y="55"/>
                  </a:cubicBezTo>
                  <a:cubicBezTo>
                    <a:pt x="13" y="57"/>
                    <a:pt x="14" y="62"/>
                    <a:pt x="14"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1" name="Freeform 175"/>
            <p:cNvSpPr>
              <a:spLocks/>
            </p:cNvSpPr>
            <p:nvPr/>
          </p:nvSpPr>
          <p:spPr bwMode="auto">
            <a:xfrm>
              <a:off x="15159038" y="6570663"/>
              <a:ext cx="717550" cy="587375"/>
            </a:xfrm>
            <a:custGeom>
              <a:avLst/>
              <a:gdLst>
                <a:gd name="T0" fmla="*/ 127 w 135"/>
                <a:gd name="T1" fmla="*/ 25 h 112"/>
                <a:gd name="T2" fmla="*/ 135 w 135"/>
                <a:gd name="T3" fmla="*/ 22 h 112"/>
                <a:gd name="T4" fmla="*/ 132 w 135"/>
                <a:gd name="T5" fmla="*/ 23 h 112"/>
                <a:gd name="T6" fmla="*/ 129 w 135"/>
                <a:gd name="T7" fmla="*/ 23 h 112"/>
                <a:gd name="T8" fmla="*/ 127 w 135"/>
                <a:gd name="T9" fmla="*/ 23 h 112"/>
                <a:gd name="T10" fmla="*/ 125 w 135"/>
                <a:gd name="T11" fmla="*/ 22 h 112"/>
                <a:gd name="T12" fmla="*/ 125 w 135"/>
                <a:gd name="T13" fmla="*/ 15 h 112"/>
                <a:gd name="T14" fmla="*/ 121 w 135"/>
                <a:gd name="T15" fmla="*/ 0 h 112"/>
                <a:gd name="T16" fmla="*/ 101 w 135"/>
                <a:gd name="T17" fmla="*/ 14 h 112"/>
                <a:gd name="T18" fmla="*/ 94 w 135"/>
                <a:gd name="T19" fmla="*/ 16 h 112"/>
                <a:gd name="T20" fmla="*/ 87 w 135"/>
                <a:gd name="T21" fmla="*/ 19 h 112"/>
                <a:gd name="T22" fmla="*/ 85 w 135"/>
                <a:gd name="T23" fmla="*/ 19 h 112"/>
                <a:gd name="T24" fmla="*/ 82 w 135"/>
                <a:gd name="T25" fmla="*/ 17 h 112"/>
                <a:gd name="T26" fmla="*/ 75 w 135"/>
                <a:gd name="T27" fmla="*/ 14 h 112"/>
                <a:gd name="T28" fmla="*/ 70 w 135"/>
                <a:gd name="T29" fmla="*/ 12 h 112"/>
                <a:gd name="T30" fmla="*/ 68 w 135"/>
                <a:gd name="T31" fmla="*/ 13 h 112"/>
                <a:gd name="T32" fmla="*/ 67 w 135"/>
                <a:gd name="T33" fmla="*/ 13 h 112"/>
                <a:gd name="T34" fmla="*/ 60 w 135"/>
                <a:gd name="T35" fmla="*/ 11 h 112"/>
                <a:gd name="T36" fmla="*/ 57 w 135"/>
                <a:gd name="T37" fmla="*/ 13 h 112"/>
                <a:gd name="T38" fmla="*/ 50 w 135"/>
                <a:gd name="T39" fmla="*/ 16 h 112"/>
                <a:gd name="T40" fmla="*/ 45 w 135"/>
                <a:gd name="T41" fmla="*/ 26 h 112"/>
                <a:gd name="T42" fmla="*/ 29 w 135"/>
                <a:gd name="T43" fmla="*/ 37 h 112"/>
                <a:gd name="T44" fmla="*/ 27 w 135"/>
                <a:gd name="T45" fmla="*/ 40 h 112"/>
                <a:gd name="T46" fmla="*/ 14 w 135"/>
                <a:gd name="T47" fmla="*/ 38 h 112"/>
                <a:gd name="T48" fmla="*/ 9 w 135"/>
                <a:gd name="T49" fmla="*/ 38 h 112"/>
                <a:gd name="T50" fmla="*/ 9 w 135"/>
                <a:gd name="T51" fmla="*/ 38 h 112"/>
                <a:gd name="T52" fmla="*/ 7 w 135"/>
                <a:gd name="T53" fmla="*/ 39 h 112"/>
                <a:gd name="T54" fmla="*/ 7 w 135"/>
                <a:gd name="T55" fmla="*/ 42 h 112"/>
                <a:gd name="T56" fmla="*/ 4 w 135"/>
                <a:gd name="T57" fmla="*/ 50 h 112"/>
                <a:gd name="T58" fmla="*/ 1 w 135"/>
                <a:gd name="T59" fmla="*/ 60 h 112"/>
                <a:gd name="T60" fmla="*/ 2 w 135"/>
                <a:gd name="T61" fmla="*/ 82 h 112"/>
                <a:gd name="T62" fmla="*/ 14 w 135"/>
                <a:gd name="T63" fmla="*/ 91 h 112"/>
                <a:gd name="T64" fmla="*/ 2 w 135"/>
                <a:gd name="T65" fmla="*/ 108 h 112"/>
                <a:gd name="T66" fmla="*/ 3 w 135"/>
                <a:gd name="T67" fmla="*/ 110 h 112"/>
                <a:gd name="T68" fmla="*/ 8 w 135"/>
                <a:gd name="T69" fmla="*/ 111 h 112"/>
                <a:gd name="T70" fmla="*/ 16 w 135"/>
                <a:gd name="T71" fmla="*/ 111 h 112"/>
                <a:gd name="T72" fmla="*/ 24 w 135"/>
                <a:gd name="T73" fmla="*/ 112 h 112"/>
                <a:gd name="T74" fmla="*/ 65 w 135"/>
                <a:gd name="T75" fmla="*/ 101 h 112"/>
                <a:gd name="T76" fmla="*/ 76 w 135"/>
                <a:gd name="T77" fmla="*/ 90 h 112"/>
                <a:gd name="T78" fmla="*/ 92 w 135"/>
                <a:gd name="T79" fmla="*/ 83 h 112"/>
                <a:gd name="T80" fmla="*/ 98 w 135"/>
                <a:gd name="T81" fmla="*/ 80 h 112"/>
                <a:gd name="T82" fmla="*/ 109 w 135"/>
                <a:gd name="T83" fmla="*/ 64 h 112"/>
                <a:gd name="T84" fmla="*/ 106 w 135"/>
                <a:gd name="T85" fmla="*/ 55 h 112"/>
                <a:gd name="T86" fmla="*/ 112 w 135"/>
                <a:gd name="T87" fmla="*/ 55 h 112"/>
                <a:gd name="T88" fmla="*/ 119 w 135"/>
                <a:gd name="T89" fmla="*/ 52 h 112"/>
                <a:gd name="T90" fmla="*/ 125 w 135"/>
                <a:gd name="T91" fmla="*/ 39 h 112"/>
                <a:gd name="T92" fmla="*/ 122 w 135"/>
                <a:gd name="T93" fmla="*/ 2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5" h="112">
                  <a:moveTo>
                    <a:pt x="125" y="26"/>
                  </a:moveTo>
                  <a:cubicBezTo>
                    <a:pt x="126" y="26"/>
                    <a:pt x="126" y="26"/>
                    <a:pt x="127" y="25"/>
                  </a:cubicBezTo>
                  <a:cubicBezTo>
                    <a:pt x="127" y="25"/>
                    <a:pt x="127" y="25"/>
                    <a:pt x="127" y="25"/>
                  </a:cubicBezTo>
                  <a:cubicBezTo>
                    <a:pt x="129" y="25"/>
                    <a:pt x="131" y="24"/>
                    <a:pt x="132" y="23"/>
                  </a:cubicBezTo>
                  <a:cubicBezTo>
                    <a:pt x="133" y="23"/>
                    <a:pt x="134" y="22"/>
                    <a:pt x="135" y="22"/>
                  </a:cubicBezTo>
                  <a:cubicBezTo>
                    <a:pt x="135" y="22"/>
                    <a:pt x="135" y="22"/>
                    <a:pt x="135" y="22"/>
                  </a:cubicBezTo>
                  <a:cubicBezTo>
                    <a:pt x="135" y="22"/>
                    <a:pt x="135" y="22"/>
                    <a:pt x="135" y="22"/>
                  </a:cubicBezTo>
                  <a:cubicBezTo>
                    <a:pt x="134" y="22"/>
                    <a:pt x="133" y="23"/>
                    <a:pt x="132" y="23"/>
                  </a:cubicBezTo>
                  <a:cubicBezTo>
                    <a:pt x="132" y="23"/>
                    <a:pt x="132" y="23"/>
                    <a:pt x="132" y="23"/>
                  </a:cubicBezTo>
                  <a:cubicBezTo>
                    <a:pt x="132" y="23"/>
                    <a:pt x="132" y="23"/>
                    <a:pt x="132" y="23"/>
                  </a:cubicBezTo>
                  <a:cubicBezTo>
                    <a:pt x="131" y="23"/>
                    <a:pt x="130" y="23"/>
                    <a:pt x="129" y="23"/>
                  </a:cubicBezTo>
                  <a:cubicBezTo>
                    <a:pt x="129" y="23"/>
                    <a:pt x="129" y="23"/>
                    <a:pt x="129" y="23"/>
                  </a:cubicBezTo>
                  <a:cubicBezTo>
                    <a:pt x="129" y="23"/>
                    <a:pt x="128" y="23"/>
                    <a:pt x="128" y="23"/>
                  </a:cubicBezTo>
                  <a:cubicBezTo>
                    <a:pt x="128" y="23"/>
                    <a:pt x="128" y="23"/>
                    <a:pt x="128" y="23"/>
                  </a:cubicBezTo>
                  <a:cubicBezTo>
                    <a:pt x="127" y="23"/>
                    <a:pt x="127" y="23"/>
                    <a:pt x="127" y="23"/>
                  </a:cubicBezTo>
                  <a:cubicBezTo>
                    <a:pt x="127" y="23"/>
                    <a:pt x="126" y="23"/>
                    <a:pt x="126" y="23"/>
                  </a:cubicBezTo>
                  <a:cubicBezTo>
                    <a:pt x="126" y="23"/>
                    <a:pt x="126" y="23"/>
                    <a:pt x="125" y="22"/>
                  </a:cubicBezTo>
                  <a:cubicBezTo>
                    <a:pt x="125" y="22"/>
                    <a:pt x="125" y="22"/>
                    <a:pt x="125" y="22"/>
                  </a:cubicBezTo>
                  <a:cubicBezTo>
                    <a:pt x="124" y="21"/>
                    <a:pt x="124" y="20"/>
                    <a:pt x="124" y="19"/>
                  </a:cubicBezTo>
                  <a:cubicBezTo>
                    <a:pt x="124" y="18"/>
                    <a:pt x="125" y="18"/>
                    <a:pt x="125" y="17"/>
                  </a:cubicBezTo>
                  <a:cubicBezTo>
                    <a:pt x="125" y="16"/>
                    <a:pt x="125" y="16"/>
                    <a:pt x="125" y="15"/>
                  </a:cubicBezTo>
                  <a:cubicBezTo>
                    <a:pt x="126" y="12"/>
                    <a:pt x="127" y="10"/>
                    <a:pt x="125" y="9"/>
                  </a:cubicBezTo>
                  <a:cubicBezTo>
                    <a:pt x="122" y="8"/>
                    <a:pt x="122" y="5"/>
                    <a:pt x="122" y="3"/>
                  </a:cubicBezTo>
                  <a:cubicBezTo>
                    <a:pt x="122" y="0"/>
                    <a:pt x="122" y="0"/>
                    <a:pt x="121" y="0"/>
                  </a:cubicBezTo>
                  <a:cubicBezTo>
                    <a:pt x="117" y="0"/>
                    <a:pt x="112" y="6"/>
                    <a:pt x="112" y="9"/>
                  </a:cubicBezTo>
                  <a:cubicBezTo>
                    <a:pt x="112" y="11"/>
                    <a:pt x="109" y="12"/>
                    <a:pt x="106" y="12"/>
                  </a:cubicBezTo>
                  <a:cubicBezTo>
                    <a:pt x="104" y="13"/>
                    <a:pt x="101" y="13"/>
                    <a:pt x="101" y="14"/>
                  </a:cubicBezTo>
                  <a:cubicBezTo>
                    <a:pt x="101" y="16"/>
                    <a:pt x="98" y="16"/>
                    <a:pt x="97" y="16"/>
                  </a:cubicBezTo>
                  <a:cubicBezTo>
                    <a:pt x="96" y="16"/>
                    <a:pt x="96" y="16"/>
                    <a:pt x="95" y="16"/>
                  </a:cubicBezTo>
                  <a:cubicBezTo>
                    <a:pt x="95" y="16"/>
                    <a:pt x="94" y="16"/>
                    <a:pt x="94" y="16"/>
                  </a:cubicBezTo>
                  <a:cubicBezTo>
                    <a:pt x="92" y="16"/>
                    <a:pt x="90" y="17"/>
                    <a:pt x="89" y="18"/>
                  </a:cubicBezTo>
                  <a:cubicBezTo>
                    <a:pt x="89" y="19"/>
                    <a:pt x="88" y="19"/>
                    <a:pt x="87" y="19"/>
                  </a:cubicBezTo>
                  <a:cubicBezTo>
                    <a:pt x="87" y="19"/>
                    <a:pt x="87" y="19"/>
                    <a:pt x="87" y="19"/>
                  </a:cubicBezTo>
                  <a:cubicBezTo>
                    <a:pt x="86" y="19"/>
                    <a:pt x="86" y="19"/>
                    <a:pt x="86" y="19"/>
                  </a:cubicBezTo>
                  <a:cubicBezTo>
                    <a:pt x="86" y="19"/>
                    <a:pt x="86" y="19"/>
                    <a:pt x="85" y="19"/>
                  </a:cubicBezTo>
                  <a:cubicBezTo>
                    <a:pt x="85" y="19"/>
                    <a:pt x="85" y="19"/>
                    <a:pt x="85" y="19"/>
                  </a:cubicBezTo>
                  <a:cubicBezTo>
                    <a:pt x="85" y="19"/>
                    <a:pt x="85" y="19"/>
                    <a:pt x="84" y="18"/>
                  </a:cubicBezTo>
                  <a:cubicBezTo>
                    <a:pt x="84" y="18"/>
                    <a:pt x="84" y="18"/>
                    <a:pt x="84" y="18"/>
                  </a:cubicBezTo>
                  <a:cubicBezTo>
                    <a:pt x="82" y="17"/>
                    <a:pt x="82" y="17"/>
                    <a:pt x="82" y="17"/>
                  </a:cubicBezTo>
                  <a:cubicBezTo>
                    <a:pt x="82" y="17"/>
                    <a:pt x="82" y="17"/>
                    <a:pt x="82" y="17"/>
                  </a:cubicBezTo>
                  <a:cubicBezTo>
                    <a:pt x="81" y="16"/>
                    <a:pt x="80" y="16"/>
                    <a:pt x="79" y="16"/>
                  </a:cubicBezTo>
                  <a:cubicBezTo>
                    <a:pt x="77" y="16"/>
                    <a:pt x="76" y="15"/>
                    <a:pt x="75" y="14"/>
                  </a:cubicBezTo>
                  <a:cubicBezTo>
                    <a:pt x="73" y="13"/>
                    <a:pt x="71" y="12"/>
                    <a:pt x="70" y="12"/>
                  </a:cubicBezTo>
                  <a:cubicBezTo>
                    <a:pt x="70" y="12"/>
                    <a:pt x="70" y="12"/>
                    <a:pt x="70" y="12"/>
                  </a:cubicBezTo>
                  <a:cubicBezTo>
                    <a:pt x="70" y="12"/>
                    <a:pt x="70" y="12"/>
                    <a:pt x="70" y="12"/>
                  </a:cubicBezTo>
                  <a:cubicBezTo>
                    <a:pt x="69" y="13"/>
                    <a:pt x="69" y="13"/>
                    <a:pt x="69" y="13"/>
                  </a:cubicBezTo>
                  <a:cubicBezTo>
                    <a:pt x="69" y="13"/>
                    <a:pt x="69" y="13"/>
                    <a:pt x="69" y="13"/>
                  </a:cubicBezTo>
                  <a:cubicBezTo>
                    <a:pt x="68" y="13"/>
                    <a:pt x="68" y="13"/>
                    <a:pt x="68" y="13"/>
                  </a:cubicBezTo>
                  <a:cubicBezTo>
                    <a:pt x="68" y="13"/>
                    <a:pt x="68" y="13"/>
                    <a:pt x="68" y="13"/>
                  </a:cubicBezTo>
                  <a:cubicBezTo>
                    <a:pt x="68" y="13"/>
                    <a:pt x="68" y="13"/>
                    <a:pt x="68" y="13"/>
                  </a:cubicBezTo>
                  <a:cubicBezTo>
                    <a:pt x="68" y="13"/>
                    <a:pt x="67" y="13"/>
                    <a:pt x="67" y="13"/>
                  </a:cubicBezTo>
                  <a:cubicBezTo>
                    <a:pt x="65" y="13"/>
                    <a:pt x="64" y="12"/>
                    <a:pt x="63" y="12"/>
                  </a:cubicBezTo>
                  <a:cubicBezTo>
                    <a:pt x="62" y="11"/>
                    <a:pt x="61" y="11"/>
                    <a:pt x="60" y="11"/>
                  </a:cubicBezTo>
                  <a:cubicBezTo>
                    <a:pt x="60" y="11"/>
                    <a:pt x="60" y="11"/>
                    <a:pt x="60" y="11"/>
                  </a:cubicBezTo>
                  <a:cubicBezTo>
                    <a:pt x="60" y="11"/>
                    <a:pt x="60" y="11"/>
                    <a:pt x="60" y="11"/>
                  </a:cubicBezTo>
                  <a:cubicBezTo>
                    <a:pt x="59" y="11"/>
                    <a:pt x="58" y="11"/>
                    <a:pt x="58" y="12"/>
                  </a:cubicBezTo>
                  <a:cubicBezTo>
                    <a:pt x="57" y="12"/>
                    <a:pt x="57" y="13"/>
                    <a:pt x="57" y="13"/>
                  </a:cubicBezTo>
                  <a:cubicBezTo>
                    <a:pt x="56" y="14"/>
                    <a:pt x="54" y="16"/>
                    <a:pt x="52" y="16"/>
                  </a:cubicBezTo>
                  <a:cubicBezTo>
                    <a:pt x="52" y="16"/>
                    <a:pt x="51" y="16"/>
                    <a:pt x="51" y="16"/>
                  </a:cubicBezTo>
                  <a:cubicBezTo>
                    <a:pt x="51" y="16"/>
                    <a:pt x="51" y="16"/>
                    <a:pt x="50" y="16"/>
                  </a:cubicBezTo>
                  <a:cubicBezTo>
                    <a:pt x="50" y="16"/>
                    <a:pt x="49" y="16"/>
                    <a:pt x="49" y="17"/>
                  </a:cubicBezTo>
                  <a:cubicBezTo>
                    <a:pt x="48" y="19"/>
                    <a:pt x="47" y="22"/>
                    <a:pt x="46" y="25"/>
                  </a:cubicBezTo>
                  <a:cubicBezTo>
                    <a:pt x="45" y="26"/>
                    <a:pt x="45" y="26"/>
                    <a:pt x="45" y="26"/>
                  </a:cubicBezTo>
                  <a:cubicBezTo>
                    <a:pt x="45" y="29"/>
                    <a:pt x="41" y="30"/>
                    <a:pt x="37" y="31"/>
                  </a:cubicBezTo>
                  <a:cubicBezTo>
                    <a:pt x="33" y="32"/>
                    <a:pt x="29" y="34"/>
                    <a:pt x="29" y="35"/>
                  </a:cubicBezTo>
                  <a:cubicBezTo>
                    <a:pt x="30" y="36"/>
                    <a:pt x="29" y="37"/>
                    <a:pt x="29" y="37"/>
                  </a:cubicBezTo>
                  <a:cubicBezTo>
                    <a:pt x="29" y="37"/>
                    <a:pt x="29" y="37"/>
                    <a:pt x="29" y="37"/>
                  </a:cubicBezTo>
                  <a:cubicBezTo>
                    <a:pt x="29" y="38"/>
                    <a:pt x="29" y="38"/>
                    <a:pt x="28" y="39"/>
                  </a:cubicBezTo>
                  <a:cubicBezTo>
                    <a:pt x="28" y="39"/>
                    <a:pt x="27" y="40"/>
                    <a:pt x="27" y="40"/>
                  </a:cubicBezTo>
                  <a:cubicBezTo>
                    <a:pt x="25" y="41"/>
                    <a:pt x="23" y="42"/>
                    <a:pt x="22" y="42"/>
                  </a:cubicBezTo>
                  <a:cubicBezTo>
                    <a:pt x="20" y="42"/>
                    <a:pt x="18" y="41"/>
                    <a:pt x="18" y="39"/>
                  </a:cubicBezTo>
                  <a:cubicBezTo>
                    <a:pt x="17" y="38"/>
                    <a:pt x="16" y="38"/>
                    <a:pt x="14" y="38"/>
                  </a:cubicBezTo>
                  <a:cubicBezTo>
                    <a:pt x="12" y="38"/>
                    <a:pt x="12" y="38"/>
                    <a:pt x="12" y="38"/>
                  </a:cubicBezTo>
                  <a:cubicBezTo>
                    <a:pt x="11" y="38"/>
                    <a:pt x="11" y="38"/>
                    <a:pt x="10" y="38"/>
                  </a:cubicBezTo>
                  <a:cubicBezTo>
                    <a:pt x="10" y="38"/>
                    <a:pt x="10" y="38"/>
                    <a:pt x="9" y="38"/>
                  </a:cubicBezTo>
                  <a:cubicBezTo>
                    <a:pt x="9" y="38"/>
                    <a:pt x="9" y="38"/>
                    <a:pt x="9" y="38"/>
                  </a:cubicBezTo>
                  <a:cubicBezTo>
                    <a:pt x="9" y="38"/>
                    <a:pt x="9" y="38"/>
                    <a:pt x="9" y="38"/>
                  </a:cubicBezTo>
                  <a:cubicBezTo>
                    <a:pt x="9" y="38"/>
                    <a:pt x="9" y="38"/>
                    <a:pt x="9" y="38"/>
                  </a:cubicBezTo>
                  <a:cubicBezTo>
                    <a:pt x="8" y="38"/>
                    <a:pt x="8" y="38"/>
                    <a:pt x="8" y="38"/>
                  </a:cubicBezTo>
                  <a:cubicBezTo>
                    <a:pt x="8" y="39"/>
                    <a:pt x="8" y="39"/>
                    <a:pt x="7" y="39"/>
                  </a:cubicBezTo>
                  <a:cubicBezTo>
                    <a:pt x="7" y="39"/>
                    <a:pt x="7" y="39"/>
                    <a:pt x="7" y="39"/>
                  </a:cubicBezTo>
                  <a:cubicBezTo>
                    <a:pt x="7" y="39"/>
                    <a:pt x="7" y="40"/>
                    <a:pt x="7" y="40"/>
                  </a:cubicBezTo>
                  <a:cubicBezTo>
                    <a:pt x="7" y="40"/>
                    <a:pt x="7" y="40"/>
                    <a:pt x="7" y="40"/>
                  </a:cubicBezTo>
                  <a:cubicBezTo>
                    <a:pt x="7" y="41"/>
                    <a:pt x="7" y="41"/>
                    <a:pt x="7" y="42"/>
                  </a:cubicBezTo>
                  <a:cubicBezTo>
                    <a:pt x="7" y="42"/>
                    <a:pt x="7" y="42"/>
                    <a:pt x="7" y="42"/>
                  </a:cubicBezTo>
                  <a:cubicBezTo>
                    <a:pt x="7" y="45"/>
                    <a:pt x="6" y="47"/>
                    <a:pt x="5" y="48"/>
                  </a:cubicBezTo>
                  <a:cubicBezTo>
                    <a:pt x="4" y="49"/>
                    <a:pt x="4" y="49"/>
                    <a:pt x="4" y="50"/>
                  </a:cubicBezTo>
                  <a:cubicBezTo>
                    <a:pt x="3" y="50"/>
                    <a:pt x="2" y="51"/>
                    <a:pt x="2" y="51"/>
                  </a:cubicBezTo>
                  <a:cubicBezTo>
                    <a:pt x="2" y="52"/>
                    <a:pt x="2" y="52"/>
                    <a:pt x="2" y="53"/>
                  </a:cubicBezTo>
                  <a:cubicBezTo>
                    <a:pt x="1" y="55"/>
                    <a:pt x="0" y="59"/>
                    <a:pt x="1" y="60"/>
                  </a:cubicBezTo>
                  <a:cubicBezTo>
                    <a:pt x="2" y="62"/>
                    <a:pt x="1" y="64"/>
                    <a:pt x="1" y="66"/>
                  </a:cubicBezTo>
                  <a:cubicBezTo>
                    <a:pt x="0" y="68"/>
                    <a:pt x="0" y="70"/>
                    <a:pt x="1" y="72"/>
                  </a:cubicBezTo>
                  <a:cubicBezTo>
                    <a:pt x="2" y="76"/>
                    <a:pt x="2" y="79"/>
                    <a:pt x="2" y="82"/>
                  </a:cubicBezTo>
                  <a:cubicBezTo>
                    <a:pt x="2" y="83"/>
                    <a:pt x="2" y="85"/>
                    <a:pt x="3" y="85"/>
                  </a:cubicBezTo>
                  <a:cubicBezTo>
                    <a:pt x="3" y="86"/>
                    <a:pt x="4" y="86"/>
                    <a:pt x="5" y="86"/>
                  </a:cubicBezTo>
                  <a:cubicBezTo>
                    <a:pt x="8" y="87"/>
                    <a:pt x="13" y="88"/>
                    <a:pt x="14" y="91"/>
                  </a:cubicBezTo>
                  <a:cubicBezTo>
                    <a:pt x="15" y="95"/>
                    <a:pt x="10" y="99"/>
                    <a:pt x="6" y="103"/>
                  </a:cubicBezTo>
                  <a:cubicBezTo>
                    <a:pt x="5" y="105"/>
                    <a:pt x="2" y="107"/>
                    <a:pt x="2" y="108"/>
                  </a:cubicBezTo>
                  <a:cubicBezTo>
                    <a:pt x="2" y="108"/>
                    <a:pt x="2" y="108"/>
                    <a:pt x="2" y="108"/>
                  </a:cubicBezTo>
                  <a:cubicBezTo>
                    <a:pt x="3" y="109"/>
                    <a:pt x="3" y="109"/>
                    <a:pt x="3" y="109"/>
                  </a:cubicBezTo>
                  <a:cubicBezTo>
                    <a:pt x="3" y="109"/>
                    <a:pt x="3" y="109"/>
                    <a:pt x="3" y="109"/>
                  </a:cubicBezTo>
                  <a:cubicBezTo>
                    <a:pt x="3" y="109"/>
                    <a:pt x="3" y="110"/>
                    <a:pt x="3" y="110"/>
                  </a:cubicBezTo>
                  <a:cubicBezTo>
                    <a:pt x="4" y="110"/>
                    <a:pt x="4" y="110"/>
                    <a:pt x="4" y="110"/>
                  </a:cubicBezTo>
                  <a:cubicBezTo>
                    <a:pt x="5" y="110"/>
                    <a:pt x="6" y="110"/>
                    <a:pt x="6" y="110"/>
                  </a:cubicBezTo>
                  <a:cubicBezTo>
                    <a:pt x="7" y="110"/>
                    <a:pt x="8" y="111"/>
                    <a:pt x="8" y="111"/>
                  </a:cubicBezTo>
                  <a:cubicBezTo>
                    <a:pt x="9" y="111"/>
                    <a:pt x="10" y="111"/>
                    <a:pt x="11" y="111"/>
                  </a:cubicBezTo>
                  <a:cubicBezTo>
                    <a:pt x="11" y="111"/>
                    <a:pt x="12" y="111"/>
                    <a:pt x="13" y="111"/>
                  </a:cubicBezTo>
                  <a:cubicBezTo>
                    <a:pt x="14" y="111"/>
                    <a:pt x="15" y="111"/>
                    <a:pt x="16" y="111"/>
                  </a:cubicBezTo>
                  <a:cubicBezTo>
                    <a:pt x="16" y="111"/>
                    <a:pt x="16" y="111"/>
                    <a:pt x="17" y="112"/>
                  </a:cubicBezTo>
                  <a:cubicBezTo>
                    <a:pt x="18" y="112"/>
                    <a:pt x="20" y="112"/>
                    <a:pt x="21" y="112"/>
                  </a:cubicBezTo>
                  <a:cubicBezTo>
                    <a:pt x="22" y="112"/>
                    <a:pt x="23" y="112"/>
                    <a:pt x="24" y="112"/>
                  </a:cubicBezTo>
                  <a:cubicBezTo>
                    <a:pt x="35" y="112"/>
                    <a:pt x="59" y="109"/>
                    <a:pt x="65" y="107"/>
                  </a:cubicBezTo>
                  <a:cubicBezTo>
                    <a:pt x="65" y="107"/>
                    <a:pt x="65" y="107"/>
                    <a:pt x="65" y="107"/>
                  </a:cubicBezTo>
                  <a:cubicBezTo>
                    <a:pt x="65" y="106"/>
                    <a:pt x="65" y="103"/>
                    <a:pt x="65" y="101"/>
                  </a:cubicBezTo>
                  <a:cubicBezTo>
                    <a:pt x="64" y="99"/>
                    <a:pt x="64" y="97"/>
                    <a:pt x="64" y="96"/>
                  </a:cubicBezTo>
                  <a:cubicBezTo>
                    <a:pt x="65" y="94"/>
                    <a:pt x="70" y="90"/>
                    <a:pt x="74" y="90"/>
                  </a:cubicBezTo>
                  <a:cubicBezTo>
                    <a:pt x="76" y="90"/>
                    <a:pt x="76" y="90"/>
                    <a:pt x="76" y="90"/>
                  </a:cubicBezTo>
                  <a:cubicBezTo>
                    <a:pt x="77" y="90"/>
                    <a:pt x="78" y="90"/>
                    <a:pt x="79" y="90"/>
                  </a:cubicBezTo>
                  <a:cubicBezTo>
                    <a:pt x="81" y="90"/>
                    <a:pt x="81" y="89"/>
                    <a:pt x="81" y="89"/>
                  </a:cubicBezTo>
                  <a:cubicBezTo>
                    <a:pt x="81" y="86"/>
                    <a:pt x="88" y="83"/>
                    <a:pt x="92" y="83"/>
                  </a:cubicBezTo>
                  <a:cubicBezTo>
                    <a:pt x="94" y="83"/>
                    <a:pt x="95" y="84"/>
                    <a:pt x="95" y="84"/>
                  </a:cubicBezTo>
                  <a:cubicBezTo>
                    <a:pt x="95" y="85"/>
                    <a:pt x="95" y="85"/>
                    <a:pt x="96" y="85"/>
                  </a:cubicBezTo>
                  <a:cubicBezTo>
                    <a:pt x="97" y="85"/>
                    <a:pt x="98" y="84"/>
                    <a:pt x="98" y="80"/>
                  </a:cubicBezTo>
                  <a:cubicBezTo>
                    <a:pt x="98" y="79"/>
                    <a:pt x="98" y="78"/>
                    <a:pt x="98" y="77"/>
                  </a:cubicBezTo>
                  <a:cubicBezTo>
                    <a:pt x="98" y="72"/>
                    <a:pt x="99" y="67"/>
                    <a:pt x="103" y="67"/>
                  </a:cubicBezTo>
                  <a:cubicBezTo>
                    <a:pt x="106" y="67"/>
                    <a:pt x="108" y="65"/>
                    <a:pt x="109" y="64"/>
                  </a:cubicBezTo>
                  <a:cubicBezTo>
                    <a:pt x="109" y="64"/>
                    <a:pt x="110" y="64"/>
                    <a:pt x="110" y="63"/>
                  </a:cubicBezTo>
                  <a:cubicBezTo>
                    <a:pt x="110" y="63"/>
                    <a:pt x="109" y="62"/>
                    <a:pt x="108" y="61"/>
                  </a:cubicBezTo>
                  <a:cubicBezTo>
                    <a:pt x="106" y="59"/>
                    <a:pt x="105" y="57"/>
                    <a:pt x="106" y="55"/>
                  </a:cubicBezTo>
                  <a:cubicBezTo>
                    <a:pt x="107" y="55"/>
                    <a:pt x="107" y="55"/>
                    <a:pt x="108" y="55"/>
                  </a:cubicBezTo>
                  <a:cubicBezTo>
                    <a:pt x="109" y="55"/>
                    <a:pt x="109" y="55"/>
                    <a:pt x="110" y="55"/>
                  </a:cubicBezTo>
                  <a:cubicBezTo>
                    <a:pt x="111" y="55"/>
                    <a:pt x="111" y="55"/>
                    <a:pt x="112" y="55"/>
                  </a:cubicBezTo>
                  <a:cubicBezTo>
                    <a:pt x="114" y="56"/>
                    <a:pt x="116" y="56"/>
                    <a:pt x="117" y="56"/>
                  </a:cubicBezTo>
                  <a:cubicBezTo>
                    <a:pt x="118" y="56"/>
                    <a:pt x="119" y="56"/>
                    <a:pt x="119" y="56"/>
                  </a:cubicBezTo>
                  <a:cubicBezTo>
                    <a:pt x="119" y="55"/>
                    <a:pt x="119" y="53"/>
                    <a:pt x="119" y="52"/>
                  </a:cubicBezTo>
                  <a:cubicBezTo>
                    <a:pt x="119" y="50"/>
                    <a:pt x="119" y="48"/>
                    <a:pt x="120" y="47"/>
                  </a:cubicBezTo>
                  <a:cubicBezTo>
                    <a:pt x="120" y="46"/>
                    <a:pt x="121" y="45"/>
                    <a:pt x="122" y="44"/>
                  </a:cubicBezTo>
                  <a:cubicBezTo>
                    <a:pt x="124" y="42"/>
                    <a:pt x="125" y="41"/>
                    <a:pt x="125" y="39"/>
                  </a:cubicBezTo>
                  <a:cubicBezTo>
                    <a:pt x="125" y="39"/>
                    <a:pt x="125" y="38"/>
                    <a:pt x="125" y="37"/>
                  </a:cubicBezTo>
                  <a:cubicBezTo>
                    <a:pt x="125" y="36"/>
                    <a:pt x="125" y="35"/>
                    <a:pt x="123" y="33"/>
                  </a:cubicBezTo>
                  <a:cubicBezTo>
                    <a:pt x="122" y="32"/>
                    <a:pt x="121" y="30"/>
                    <a:pt x="122" y="29"/>
                  </a:cubicBezTo>
                  <a:cubicBezTo>
                    <a:pt x="122" y="27"/>
                    <a:pt x="124" y="26"/>
                    <a:pt x="12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2" name="Freeform 176"/>
            <p:cNvSpPr>
              <a:spLocks/>
            </p:cNvSpPr>
            <p:nvPr/>
          </p:nvSpPr>
          <p:spPr bwMode="auto">
            <a:xfrm>
              <a:off x="15897226" y="6638925"/>
              <a:ext cx="101600" cy="36513"/>
            </a:xfrm>
            <a:custGeom>
              <a:avLst/>
              <a:gdLst>
                <a:gd name="T0" fmla="*/ 12 w 19"/>
                <a:gd name="T1" fmla="*/ 1 h 7"/>
                <a:gd name="T2" fmla="*/ 10 w 19"/>
                <a:gd name="T3" fmla="*/ 0 h 7"/>
                <a:gd name="T4" fmla="*/ 10 w 19"/>
                <a:gd name="T5" fmla="*/ 0 h 7"/>
                <a:gd name="T6" fmla="*/ 9 w 19"/>
                <a:gd name="T7" fmla="*/ 0 h 7"/>
                <a:gd name="T8" fmla="*/ 9 w 19"/>
                <a:gd name="T9" fmla="*/ 0 h 7"/>
                <a:gd name="T10" fmla="*/ 8 w 19"/>
                <a:gd name="T11" fmla="*/ 0 h 7"/>
                <a:gd name="T12" fmla="*/ 7 w 19"/>
                <a:gd name="T13" fmla="*/ 1 h 7"/>
                <a:gd name="T14" fmla="*/ 7 w 19"/>
                <a:gd name="T15" fmla="*/ 1 h 7"/>
                <a:gd name="T16" fmla="*/ 5 w 19"/>
                <a:gd name="T17" fmla="*/ 2 h 7"/>
                <a:gd name="T18" fmla="*/ 5 w 19"/>
                <a:gd name="T19" fmla="*/ 2 h 7"/>
                <a:gd name="T20" fmla="*/ 0 w 19"/>
                <a:gd name="T21" fmla="*/ 7 h 7"/>
                <a:gd name="T22" fmla="*/ 4 w 19"/>
                <a:gd name="T23" fmla="*/ 6 h 7"/>
                <a:gd name="T24" fmla="*/ 5 w 19"/>
                <a:gd name="T25" fmla="*/ 6 h 7"/>
                <a:gd name="T26" fmla="*/ 6 w 19"/>
                <a:gd name="T27" fmla="*/ 5 h 7"/>
                <a:gd name="T28" fmla="*/ 7 w 19"/>
                <a:gd name="T29" fmla="*/ 5 h 7"/>
                <a:gd name="T30" fmla="*/ 8 w 19"/>
                <a:gd name="T31" fmla="*/ 5 h 7"/>
                <a:gd name="T32" fmla="*/ 10 w 19"/>
                <a:gd name="T33" fmla="*/ 6 h 7"/>
                <a:gd name="T34" fmla="*/ 11 w 19"/>
                <a:gd name="T35" fmla="*/ 6 h 7"/>
                <a:gd name="T36" fmla="*/ 12 w 19"/>
                <a:gd name="T37" fmla="*/ 6 h 7"/>
                <a:gd name="T38" fmla="*/ 13 w 19"/>
                <a:gd name="T39" fmla="*/ 6 h 7"/>
                <a:gd name="T40" fmla="*/ 15 w 19"/>
                <a:gd name="T41" fmla="*/ 5 h 7"/>
                <a:gd name="T42" fmla="*/ 16 w 19"/>
                <a:gd name="T43" fmla="*/ 5 h 7"/>
                <a:gd name="T44" fmla="*/ 17 w 19"/>
                <a:gd name="T45" fmla="*/ 5 h 7"/>
                <a:gd name="T46" fmla="*/ 18 w 19"/>
                <a:gd name="T47" fmla="*/ 4 h 7"/>
                <a:gd name="T48" fmla="*/ 19 w 19"/>
                <a:gd name="T49" fmla="*/ 3 h 7"/>
                <a:gd name="T50" fmla="*/ 15 w 19"/>
                <a:gd name="T51" fmla="*/ 3 h 7"/>
                <a:gd name="T52" fmla="*/ 12 w 19"/>
                <a:gd name="T5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7">
                  <a:moveTo>
                    <a:pt x="12" y="1"/>
                  </a:moveTo>
                  <a:cubicBezTo>
                    <a:pt x="11" y="1"/>
                    <a:pt x="11" y="0"/>
                    <a:pt x="10" y="0"/>
                  </a:cubicBezTo>
                  <a:cubicBezTo>
                    <a:pt x="10" y="0"/>
                    <a:pt x="10" y="0"/>
                    <a:pt x="10" y="0"/>
                  </a:cubicBezTo>
                  <a:cubicBezTo>
                    <a:pt x="10" y="0"/>
                    <a:pt x="9" y="0"/>
                    <a:pt x="9" y="0"/>
                  </a:cubicBezTo>
                  <a:cubicBezTo>
                    <a:pt x="9" y="0"/>
                    <a:pt x="9" y="0"/>
                    <a:pt x="9" y="0"/>
                  </a:cubicBezTo>
                  <a:cubicBezTo>
                    <a:pt x="8" y="0"/>
                    <a:pt x="8" y="0"/>
                    <a:pt x="8" y="0"/>
                  </a:cubicBezTo>
                  <a:cubicBezTo>
                    <a:pt x="8" y="1"/>
                    <a:pt x="7" y="1"/>
                    <a:pt x="7" y="1"/>
                  </a:cubicBezTo>
                  <a:cubicBezTo>
                    <a:pt x="7" y="1"/>
                    <a:pt x="7" y="1"/>
                    <a:pt x="7" y="1"/>
                  </a:cubicBezTo>
                  <a:cubicBezTo>
                    <a:pt x="6" y="1"/>
                    <a:pt x="6" y="2"/>
                    <a:pt x="5" y="2"/>
                  </a:cubicBezTo>
                  <a:cubicBezTo>
                    <a:pt x="5" y="2"/>
                    <a:pt x="5" y="2"/>
                    <a:pt x="5" y="2"/>
                  </a:cubicBezTo>
                  <a:cubicBezTo>
                    <a:pt x="3" y="4"/>
                    <a:pt x="1" y="6"/>
                    <a:pt x="0" y="7"/>
                  </a:cubicBezTo>
                  <a:cubicBezTo>
                    <a:pt x="1" y="7"/>
                    <a:pt x="2" y="6"/>
                    <a:pt x="4" y="6"/>
                  </a:cubicBezTo>
                  <a:cubicBezTo>
                    <a:pt x="4" y="6"/>
                    <a:pt x="4" y="6"/>
                    <a:pt x="5" y="6"/>
                  </a:cubicBezTo>
                  <a:cubicBezTo>
                    <a:pt x="5" y="6"/>
                    <a:pt x="5" y="6"/>
                    <a:pt x="6" y="5"/>
                  </a:cubicBezTo>
                  <a:cubicBezTo>
                    <a:pt x="6" y="5"/>
                    <a:pt x="7" y="5"/>
                    <a:pt x="7" y="5"/>
                  </a:cubicBezTo>
                  <a:cubicBezTo>
                    <a:pt x="7" y="5"/>
                    <a:pt x="8" y="5"/>
                    <a:pt x="8" y="5"/>
                  </a:cubicBezTo>
                  <a:cubicBezTo>
                    <a:pt x="9" y="5"/>
                    <a:pt x="9" y="5"/>
                    <a:pt x="10" y="6"/>
                  </a:cubicBezTo>
                  <a:cubicBezTo>
                    <a:pt x="10" y="6"/>
                    <a:pt x="11" y="6"/>
                    <a:pt x="11" y="6"/>
                  </a:cubicBezTo>
                  <a:cubicBezTo>
                    <a:pt x="11" y="6"/>
                    <a:pt x="11" y="6"/>
                    <a:pt x="12" y="6"/>
                  </a:cubicBezTo>
                  <a:cubicBezTo>
                    <a:pt x="12" y="6"/>
                    <a:pt x="12" y="6"/>
                    <a:pt x="13" y="6"/>
                  </a:cubicBezTo>
                  <a:cubicBezTo>
                    <a:pt x="13" y="6"/>
                    <a:pt x="14" y="6"/>
                    <a:pt x="15" y="5"/>
                  </a:cubicBezTo>
                  <a:cubicBezTo>
                    <a:pt x="15" y="5"/>
                    <a:pt x="16" y="5"/>
                    <a:pt x="16" y="5"/>
                  </a:cubicBezTo>
                  <a:cubicBezTo>
                    <a:pt x="16" y="5"/>
                    <a:pt x="17" y="5"/>
                    <a:pt x="17" y="5"/>
                  </a:cubicBezTo>
                  <a:cubicBezTo>
                    <a:pt x="17" y="4"/>
                    <a:pt x="18" y="4"/>
                    <a:pt x="18" y="4"/>
                  </a:cubicBezTo>
                  <a:cubicBezTo>
                    <a:pt x="19" y="4"/>
                    <a:pt x="19" y="4"/>
                    <a:pt x="19" y="3"/>
                  </a:cubicBezTo>
                  <a:cubicBezTo>
                    <a:pt x="17" y="3"/>
                    <a:pt x="16" y="3"/>
                    <a:pt x="15" y="3"/>
                  </a:cubicBezTo>
                  <a:cubicBezTo>
                    <a:pt x="13" y="3"/>
                    <a:pt x="12" y="2"/>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3" name="Freeform 177"/>
            <p:cNvSpPr>
              <a:spLocks/>
            </p:cNvSpPr>
            <p:nvPr/>
          </p:nvSpPr>
          <p:spPr bwMode="auto">
            <a:xfrm>
              <a:off x="15584488" y="6392863"/>
              <a:ext cx="446088" cy="293688"/>
            </a:xfrm>
            <a:custGeom>
              <a:avLst/>
              <a:gdLst>
                <a:gd name="T0" fmla="*/ 77 w 84"/>
                <a:gd name="T1" fmla="*/ 31 h 56"/>
                <a:gd name="T2" fmla="*/ 70 w 84"/>
                <a:gd name="T3" fmla="*/ 20 h 56"/>
                <a:gd name="T4" fmla="*/ 58 w 84"/>
                <a:gd name="T5" fmla="*/ 21 h 56"/>
                <a:gd name="T6" fmla="*/ 53 w 84"/>
                <a:gd name="T7" fmla="*/ 20 h 56"/>
                <a:gd name="T8" fmla="*/ 44 w 84"/>
                <a:gd name="T9" fmla="*/ 18 h 56"/>
                <a:gd name="T10" fmla="*/ 37 w 84"/>
                <a:gd name="T11" fmla="*/ 19 h 56"/>
                <a:gd name="T12" fmla="*/ 26 w 84"/>
                <a:gd name="T13" fmla="*/ 18 h 56"/>
                <a:gd name="T14" fmla="*/ 22 w 84"/>
                <a:gd name="T15" fmla="*/ 18 h 56"/>
                <a:gd name="T16" fmla="*/ 21 w 84"/>
                <a:gd name="T17" fmla="*/ 18 h 56"/>
                <a:gd name="T18" fmla="*/ 19 w 84"/>
                <a:gd name="T19" fmla="*/ 16 h 56"/>
                <a:gd name="T20" fmla="*/ 29 w 84"/>
                <a:gd name="T21" fmla="*/ 8 h 56"/>
                <a:gd name="T22" fmla="*/ 31 w 84"/>
                <a:gd name="T23" fmla="*/ 8 h 56"/>
                <a:gd name="T24" fmla="*/ 34 w 84"/>
                <a:gd name="T25" fmla="*/ 4 h 56"/>
                <a:gd name="T26" fmla="*/ 35 w 84"/>
                <a:gd name="T27" fmla="*/ 1 h 56"/>
                <a:gd name="T28" fmla="*/ 29 w 84"/>
                <a:gd name="T29" fmla="*/ 3 h 56"/>
                <a:gd name="T30" fmla="*/ 22 w 84"/>
                <a:gd name="T31" fmla="*/ 3 h 56"/>
                <a:gd name="T32" fmla="*/ 13 w 84"/>
                <a:gd name="T33" fmla="*/ 13 h 56"/>
                <a:gd name="T34" fmla="*/ 1 w 84"/>
                <a:gd name="T35" fmla="*/ 20 h 56"/>
                <a:gd name="T36" fmla="*/ 9 w 84"/>
                <a:gd name="T37" fmla="*/ 33 h 56"/>
                <a:gd name="T38" fmla="*/ 8 w 84"/>
                <a:gd name="T39" fmla="*/ 40 h 56"/>
                <a:gd name="T40" fmla="*/ 6 w 84"/>
                <a:gd name="T41" fmla="*/ 42 h 56"/>
                <a:gd name="T42" fmla="*/ 5 w 84"/>
                <a:gd name="T43" fmla="*/ 44 h 56"/>
                <a:gd name="T44" fmla="*/ 5 w 84"/>
                <a:gd name="T45" fmla="*/ 46 h 56"/>
                <a:gd name="T46" fmla="*/ 4 w 84"/>
                <a:gd name="T47" fmla="*/ 49 h 56"/>
                <a:gd name="T48" fmla="*/ 5 w 84"/>
                <a:gd name="T49" fmla="*/ 50 h 56"/>
                <a:gd name="T50" fmla="*/ 6 w 84"/>
                <a:gd name="T51" fmla="*/ 51 h 56"/>
                <a:gd name="T52" fmla="*/ 7 w 84"/>
                <a:gd name="T53" fmla="*/ 51 h 56"/>
                <a:gd name="T54" fmla="*/ 8 w 84"/>
                <a:gd name="T55" fmla="*/ 51 h 56"/>
                <a:gd name="T56" fmla="*/ 19 w 84"/>
                <a:gd name="T57" fmla="*/ 48 h 56"/>
                <a:gd name="T58" fmla="*/ 30 w 84"/>
                <a:gd name="T59" fmla="*/ 41 h 56"/>
                <a:gd name="T60" fmla="*/ 31 w 84"/>
                <a:gd name="T61" fmla="*/ 39 h 56"/>
                <a:gd name="T62" fmla="*/ 34 w 84"/>
                <a:gd name="T63" fmla="*/ 36 h 56"/>
                <a:gd name="T64" fmla="*/ 36 w 84"/>
                <a:gd name="T65" fmla="*/ 34 h 56"/>
                <a:gd name="T66" fmla="*/ 39 w 84"/>
                <a:gd name="T67" fmla="*/ 32 h 56"/>
                <a:gd name="T68" fmla="*/ 41 w 84"/>
                <a:gd name="T69" fmla="*/ 32 h 56"/>
                <a:gd name="T70" fmla="*/ 47 w 84"/>
                <a:gd name="T71" fmla="*/ 50 h 56"/>
                <a:gd name="T72" fmla="*/ 53 w 84"/>
                <a:gd name="T73" fmla="*/ 54 h 56"/>
                <a:gd name="T74" fmla="*/ 57 w 84"/>
                <a:gd name="T75" fmla="*/ 53 h 56"/>
                <a:gd name="T76" fmla="*/ 69 w 84"/>
                <a:gd name="T77" fmla="*/ 45 h 56"/>
                <a:gd name="T78" fmla="*/ 74 w 84"/>
                <a:gd name="T79" fmla="*/ 48 h 56"/>
                <a:gd name="T80" fmla="*/ 77 w 84"/>
                <a:gd name="T81" fmla="*/ 48 h 56"/>
                <a:gd name="T82" fmla="*/ 79 w 84"/>
                <a:gd name="T83" fmla="*/ 49 h 56"/>
                <a:gd name="T84" fmla="*/ 80 w 84"/>
                <a:gd name="T85" fmla="*/ 49 h 56"/>
                <a:gd name="T86" fmla="*/ 82 w 84"/>
                <a:gd name="T87" fmla="*/ 50 h 56"/>
                <a:gd name="T88" fmla="*/ 84 w 84"/>
                <a:gd name="T89"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56">
                  <a:moveTo>
                    <a:pt x="84" y="47"/>
                  </a:moveTo>
                  <a:cubicBezTo>
                    <a:pt x="83" y="43"/>
                    <a:pt x="83" y="38"/>
                    <a:pt x="82" y="36"/>
                  </a:cubicBezTo>
                  <a:cubicBezTo>
                    <a:pt x="82" y="34"/>
                    <a:pt x="80" y="33"/>
                    <a:pt x="77" y="31"/>
                  </a:cubicBezTo>
                  <a:cubicBezTo>
                    <a:pt x="75" y="31"/>
                    <a:pt x="73" y="30"/>
                    <a:pt x="72" y="29"/>
                  </a:cubicBezTo>
                  <a:cubicBezTo>
                    <a:pt x="71" y="29"/>
                    <a:pt x="71" y="29"/>
                    <a:pt x="71" y="29"/>
                  </a:cubicBezTo>
                  <a:cubicBezTo>
                    <a:pt x="70" y="20"/>
                    <a:pt x="70" y="20"/>
                    <a:pt x="70" y="20"/>
                  </a:cubicBezTo>
                  <a:cubicBezTo>
                    <a:pt x="68" y="20"/>
                    <a:pt x="63" y="21"/>
                    <a:pt x="60" y="21"/>
                  </a:cubicBezTo>
                  <a:cubicBezTo>
                    <a:pt x="60" y="21"/>
                    <a:pt x="60" y="21"/>
                    <a:pt x="60" y="21"/>
                  </a:cubicBezTo>
                  <a:cubicBezTo>
                    <a:pt x="59" y="21"/>
                    <a:pt x="59" y="21"/>
                    <a:pt x="58" y="21"/>
                  </a:cubicBezTo>
                  <a:cubicBezTo>
                    <a:pt x="57" y="21"/>
                    <a:pt x="57" y="21"/>
                    <a:pt x="56" y="21"/>
                  </a:cubicBezTo>
                  <a:cubicBezTo>
                    <a:pt x="56" y="21"/>
                    <a:pt x="56" y="21"/>
                    <a:pt x="55" y="21"/>
                  </a:cubicBezTo>
                  <a:cubicBezTo>
                    <a:pt x="55" y="20"/>
                    <a:pt x="54" y="20"/>
                    <a:pt x="53" y="20"/>
                  </a:cubicBezTo>
                  <a:cubicBezTo>
                    <a:pt x="52" y="20"/>
                    <a:pt x="51" y="21"/>
                    <a:pt x="51" y="21"/>
                  </a:cubicBezTo>
                  <a:cubicBezTo>
                    <a:pt x="49" y="21"/>
                    <a:pt x="47" y="20"/>
                    <a:pt x="46" y="18"/>
                  </a:cubicBezTo>
                  <a:cubicBezTo>
                    <a:pt x="45" y="18"/>
                    <a:pt x="45" y="18"/>
                    <a:pt x="44" y="18"/>
                  </a:cubicBezTo>
                  <a:cubicBezTo>
                    <a:pt x="44" y="18"/>
                    <a:pt x="43" y="18"/>
                    <a:pt x="42" y="18"/>
                  </a:cubicBezTo>
                  <a:cubicBezTo>
                    <a:pt x="42" y="19"/>
                    <a:pt x="41" y="19"/>
                    <a:pt x="40" y="19"/>
                  </a:cubicBezTo>
                  <a:cubicBezTo>
                    <a:pt x="39" y="19"/>
                    <a:pt x="38" y="19"/>
                    <a:pt x="37" y="19"/>
                  </a:cubicBezTo>
                  <a:cubicBezTo>
                    <a:pt x="37" y="19"/>
                    <a:pt x="36" y="19"/>
                    <a:pt x="36" y="18"/>
                  </a:cubicBezTo>
                  <a:cubicBezTo>
                    <a:pt x="35" y="18"/>
                    <a:pt x="33" y="17"/>
                    <a:pt x="31" y="17"/>
                  </a:cubicBezTo>
                  <a:cubicBezTo>
                    <a:pt x="29" y="17"/>
                    <a:pt x="28" y="17"/>
                    <a:pt x="26" y="18"/>
                  </a:cubicBezTo>
                  <a:cubicBezTo>
                    <a:pt x="25" y="18"/>
                    <a:pt x="24" y="18"/>
                    <a:pt x="22" y="18"/>
                  </a:cubicBezTo>
                  <a:cubicBezTo>
                    <a:pt x="22" y="18"/>
                    <a:pt x="22" y="18"/>
                    <a:pt x="22" y="18"/>
                  </a:cubicBezTo>
                  <a:cubicBezTo>
                    <a:pt x="22" y="18"/>
                    <a:pt x="22" y="18"/>
                    <a:pt x="22" y="18"/>
                  </a:cubicBezTo>
                  <a:cubicBezTo>
                    <a:pt x="22" y="18"/>
                    <a:pt x="22" y="18"/>
                    <a:pt x="22" y="18"/>
                  </a:cubicBezTo>
                  <a:cubicBezTo>
                    <a:pt x="21" y="18"/>
                    <a:pt x="21" y="18"/>
                    <a:pt x="21" y="18"/>
                  </a:cubicBezTo>
                  <a:cubicBezTo>
                    <a:pt x="21" y="18"/>
                    <a:pt x="21" y="18"/>
                    <a:pt x="21" y="18"/>
                  </a:cubicBezTo>
                  <a:cubicBezTo>
                    <a:pt x="20" y="18"/>
                    <a:pt x="20" y="17"/>
                    <a:pt x="20" y="17"/>
                  </a:cubicBezTo>
                  <a:cubicBezTo>
                    <a:pt x="20" y="17"/>
                    <a:pt x="20" y="17"/>
                    <a:pt x="20" y="17"/>
                  </a:cubicBezTo>
                  <a:cubicBezTo>
                    <a:pt x="19" y="17"/>
                    <a:pt x="19" y="17"/>
                    <a:pt x="19" y="16"/>
                  </a:cubicBezTo>
                  <a:cubicBezTo>
                    <a:pt x="19" y="15"/>
                    <a:pt x="20" y="13"/>
                    <a:pt x="21" y="13"/>
                  </a:cubicBezTo>
                  <a:cubicBezTo>
                    <a:pt x="22" y="10"/>
                    <a:pt x="26" y="8"/>
                    <a:pt x="28" y="8"/>
                  </a:cubicBezTo>
                  <a:cubicBezTo>
                    <a:pt x="29" y="8"/>
                    <a:pt x="29" y="8"/>
                    <a:pt x="29" y="8"/>
                  </a:cubicBezTo>
                  <a:cubicBezTo>
                    <a:pt x="29" y="8"/>
                    <a:pt x="30" y="8"/>
                    <a:pt x="30" y="8"/>
                  </a:cubicBezTo>
                  <a:cubicBezTo>
                    <a:pt x="30" y="8"/>
                    <a:pt x="30" y="8"/>
                    <a:pt x="31" y="8"/>
                  </a:cubicBezTo>
                  <a:cubicBezTo>
                    <a:pt x="31" y="8"/>
                    <a:pt x="31" y="8"/>
                    <a:pt x="31" y="8"/>
                  </a:cubicBezTo>
                  <a:cubicBezTo>
                    <a:pt x="31" y="8"/>
                    <a:pt x="32" y="7"/>
                    <a:pt x="32" y="7"/>
                  </a:cubicBezTo>
                  <a:cubicBezTo>
                    <a:pt x="32" y="6"/>
                    <a:pt x="33" y="6"/>
                    <a:pt x="33" y="5"/>
                  </a:cubicBezTo>
                  <a:cubicBezTo>
                    <a:pt x="33" y="5"/>
                    <a:pt x="33" y="4"/>
                    <a:pt x="34" y="4"/>
                  </a:cubicBezTo>
                  <a:cubicBezTo>
                    <a:pt x="34" y="4"/>
                    <a:pt x="34" y="3"/>
                    <a:pt x="34" y="3"/>
                  </a:cubicBezTo>
                  <a:cubicBezTo>
                    <a:pt x="34" y="3"/>
                    <a:pt x="34" y="2"/>
                    <a:pt x="34" y="2"/>
                  </a:cubicBezTo>
                  <a:cubicBezTo>
                    <a:pt x="34" y="2"/>
                    <a:pt x="35" y="2"/>
                    <a:pt x="35" y="1"/>
                  </a:cubicBezTo>
                  <a:cubicBezTo>
                    <a:pt x="35" y="1"/>
                    <a:pt x="35" y="1"/>
                    <a:pt x="35" y="1"/>
                  </a:cubicBezTo>
                  <a:cubicBezTo>
                    <a:pt x="35" y="0"/>
                    <a:pt x="34" y="0"/>
                    <a:pt x="34" y="0"/>
                  </a:cubicBezTo>
                  <a:cubicBezTo>
                    <a:pt x="32" y="0"/>
                    <a:pt x="30" y="1"/>
                    <a:pt x="29" y="3"/>
                  </a:cubicBezTo>
                  <a:cubicBezTo>
                    <a:pt x="27" y="3"/>
                    <a:pt x="26" y="4"/>
                    <a:pt x="25" y="4"/>
                  </a:cubicBezTo>
                  <a:cubicBezTo>
                    <a:pt x="24" y="4"/>
                    <a:pt x="24" y="4"/>
                    <a:pt x="23" y="4"/>
                  </a:cubicBezTo>
                  <a:cubicBezTo>
                    <a:pt x="23" y="3"/>
                    <a:pt x="22" y="3"/>
                    <a:pt x="22" y="3"/>
                  </a:cubicBezTo>
                  <a:cubicBezTo>
                    <a:pt x="21" y="3"/>
                    <a:pt x="20" y="4"/>
                    <a:pt x="20" y="4"/>
                  </a:cubicBezTo>
                  <a:cubicBezTo>
                    <a:pt x="19" y="6"/>
                    <a:pt x="18" y="11"/>
                    <a:pt x="14" y="11"/>
                  </a:cubicBezTo>
                  <a:cubicBezTo>
                    <a:pt x="13" y="11"/>
                    <a:pt x="13" y="11"/>
                    <a:pt x="13" y="13"/>
                  </a:cubicBezTo>
                  <a:cubicBezTo>
                    <a:pt x="13" y="14"/>
                    <a:pt x="13" y="16"/>
                    <a:pt x="11" y="17"/>
                  </a:cubicBezTo>
                  <a:cubicBezTo>
                    <a:pt x="10" y="18"/>
                    <a:pt x="8" y="18"/>
                    <a:pt x="6" y="18"/>
                  </a:cubicBezTo>
                  <a:cubicBezTo>
                    <a:pt x="4" y="19"/>
                    <a:pt x="1" y="19"/>
                    <a:pt x="1" y="20"/>
                  </a:cubicBezTo>
                  <a:cubicBezTo>
                    <a:pt x="0" y="21"/>
                    <a:pt x="2" y="22"/>
                    <a:pt x="3" y="23"/>
                  </a:cubicBezTo>
                  <a:cubicBezTo>
                    <a:pt x="6" y="25"/>
                    <a:pt x="8" y="26"/>
                    <a:pt x="8" y="29"/>
                  </a:cubicBezTo>
                  <a:cubicBezTo>
                    <a:pt x="7" y="30"/>
                    <a:pt x="8" y="32"/>
                    <a:pt x="9" y="33"/>
                  </a:cubicBezTo>
                  <a:cubicBezTo>
                    <a:pt x="10" y="35"/>
                    <a:pt x="11" y="38"/>
                    <a:pt x="9" y="40"/>
                  </a:cubicBezTo>
                  <a:cubicBezTo>
                    <a:pt x="8" y="40"/>
                    <a:pt x="8" y="40"/>
                    <a:pt x="8" y="40"/>
                  </a:cubicBezTo>
                  <a:cubicBezTo>
                    <a:pt x="8" y="40"/>
                    <a:pt x="8" y="40"/>
                    <a:pt x="8" y="40"/>
                  </a:cubicBezTo>
                  <a:cubicBezTo>
                    <a:pt x="7" y="41"/>
                    <a:pt x="7" y="41"/>
                    <a:pt x="7" y="41"/>
                  </a:cubicBezTo>
                  <a:cubicBezTo>
                    <a:pt x="7" y="41"/>
                    <a:pt x="7" y="41"/>
                    <a:pt x="7" y="41"/>
                  </a:cubicBezTo>
                  <a:cubicBezTo>
                    <a:pt x="7" y="42"/>
                    <a:pt x="6" y="42"/>
                    <a:pt x="6" y="42"/>
                  </a:cubicBezTo>
                  <a:cubicBezTo>
                    <a:pt x="6" y="42"/>
                    <a:pt x="6" y="42"/>
                    <a:pt x="6" y="42"/>
                  </a:cubicBezTo>
                  <a:cubicBezTo>
                    <a:pt x="6" y="43"/>
                    <a:pt x="6" y="43"/>
                    <a:pt x="6" y="43"/>
                  </a:cubicBezTo>
                  <a:cubicBezTo>
                    <a:pt x="6" y="43"/>
                    <a:pt x="5" y="43"/>
                    <a:pt x="5" y="44"/>
                  </a:cubicBezTo>
                  <a:cubicBezTo>
                    <a:pt x="5" y="44"/>
                    <a:pt x="5" y="44"/>
                    <a:pt x="5" y="45"/>
                  </a:cubicBezTo>
                  <a:cubicBezTo>
                    <a:pt x="5" y="45"/>
                    <a:pt x="5" y="45"/>
                    <a:pt x="5" y="45"/>
                  </a:cubicBezTo>
                  <a:cubicBezTo>
                    <a:pt x="5" y="45"/>
                    <a:pt x="5" y="46"/>
                    <a:pt x="5" y="46"/>
                  </a:cubicBezTo>
                  <a:cubicBezTo>
                    <a:pt x="5" y="46"/>
                    <a:pt x="5" y="47"/>
                    <a:pt x="4" y="47"/>
                  </a:cubicBezTo>
                  <a:cubicBezTo>
                    <a:pt x="4" y="47"/>
                    <a:pt x="4" y="48"/>
                    <a:pt x="4" y="48"/>
                  </a:cubicBezTo>
                  <a:cubicBezTo>
                    <a:pt x="4" y="48"/>
                    <a:pt x="4" y="49"/>
                    <a:pt x="4" y="49"/>
                  </a:cubicBezTo>
                  <a:cubicBezTo>
                    <a:pt x="4" y="49"/>
                    <a:pt x="4" y="50"/>
                    <a:pt x="4" y="50"/>
                  </a:cubicBezTo>
                  <a:cubicBezTo>
                    <a:pt x="4" y="50"/>
                    <a:pt x="4" y="50"/>
                    <a:pt x="4" y="50"/>
                  </a:cubicBezTo>
                  <a:cubicBezTo>
                    <a:pt x="4" y="50"/>
                    <a:pt x="4" y="50"/>
                    <a:pt x="5" y="50"/>
                  </a:cubicBezTo>
                  <a:cubicBezTo>
                    <a:pt x="5" y="50"/>
                    <a:pt x="5" y="50"/>
                    <a:pt x="5" y="51"/>
                  </a:cubicBezTo>
                  <a:cubicBezTo>
                    <a:pt x="5" y="51"/>
                    <a:pt x="5" y="51"/>
                    <a:pt x="6" y="51"/>
                  </a:cubicBezTo>
                  <a:cubicBezTo>
                    <a:pt x="6" y="51"/>
                    <a:pt x="6" y="51"/>
                    <a:pt x="6" y="51"/>
                  </a:cubicBezTo>
                  <a:cubicBezTo>
                    <a:pt x="6" y="51"/>
                    <a:pt x="6" y="51"/>
                    <a:pt x="6" y="51"/>
                  </a:cubicBezTo>
                  <a:cubicBezTo>
                    <a:pt x="7" y="51"/>
                    <a:pt x="7" y="51"/>
                    <a:pt x="7" y="51"/>
                  </a:cubicBezTo>
                  <a:cubicBezTo>
                    <a:pt x="7" y="51"/>
                    <a:pt x="7" y="51"/>
                    <a:pt x="7" y="51"/>
                  </a:cubicBezTo>
                  <a:cubicBezTo>
                    <a:pt x="7" y="51"/>
                    <a:pt x="7" y="51"/>
                    <a:pt x="7" y="51"/>
                  </a:cubicBezTo>
                  <a:cubicBezTo>
                    <a:pt x="7" y="51"/>
                    <a:pt x="7" y="51"/>
                    <a:pt x="7" y="51"/>
                  </a:cubicBezTo>
                  <a:cubicBezTo>
                    <a:pt x="7" y="51"/>
                    <a:pt x="8" y="51"/>
                    <a:pt x="8" y="51"/>
                  </a:cubicBezTo>
                  <a:cubicBezTo>
                    <a:pt x="9" y="48"/>
                    <a:pt x="12" y="48"/>
                    <a:pt x="15" y="48"/>
                  </a:cubicBezTo>
                  <a:cubicBezTo>
                    <a:pt x="16" y="48"/>
                    <a:pt x="16" y="48"/>
                    <a:pt x="17" y="48"/>
                  </a:cubicBezTo>
                  <a:cubicBezTo>
                    <a:pt x="19" y="48"/>
                    <a:pt x="19" y="48"/>
                    <a:pt x="19" y="48"/>
                  </a:cubicBezTo>
                  <a:cubicBezTo>
                    <a:pt x="19" y="46"/>
                    <a:pt x="22" y="45"/>
                    <a:pt x="25" y="44"/>
                  </a:cubicBezTo>
                  <a:cubicBezTo>
                    <a:pt x="27" y="44"/>
                    <a:pt x="30" y="43"/>
                    <a:pt x="30" y="43"/>
                  </a:cubicBezTo>
                  <a:cubicBezTo>
                    <a:pt x="30" y="42"/>
                    <a:pt x="30" y="42"/>
                    <a:pt x="30" y="41"/>
                  </a:cubicBezTo>
                  <a:cubicBezTo>
                    <a:pt x="30" y="41"/>
                    <a:pt x="30" y="41"/>
                    <a:pt x="30" y="41"/>
                  </a:cubicBezTo>
                  <a:cubicBezTo>
                    <a:pt x="31" y="40"/>
                    <a:pt x="31" y="40"/>
                    <a:pt x="31" y="40"/>
                  </a:cubicBezTo>
                  <a:cubicBezTo>
                    <a:pt x="31" y="39"/>
                    <a:pt x="31" y="39"/>
                    <a:pt x="31" y="39"/>
                  </a:cubicBezTo>
                  <a:cubicBezTo>
                    <a:pt x="32" y="38"/>
                    <a:pt x="32" y="38"/>
                    <a:pt x="32" y="38"/>
                  </a:cubicBezTo>
                  <a:cubicBezTo>
                    <a:pt x="32" y="37"/>
                    <a:pt x="33" y="37"/>
                    <a:pt x="33" y="37"/>
                  </a:cubicBezTo>
                  <a:cubicBezTo>
                    <a:pt x="33" y="36"/>
                    <a:pt x="33" y="36"/>
                    <a:pt x="34" y="36"/>
                  </a:cubicBezTo>
                  <a:cubicBezTo>
                    <a:pt x="34" y="36"/>
                    <a:pt x="34" y="35"/>
                    <a:pt x="34" y="35"/>
                  </a:cubicBezTo>
                  <a:cubicBezTo>
                    <a:pt x="35" y="35"/>
                    <a:pt x="35" y="35"/>
                    <a:pt x="35" y="34"/>
                  </a:cubicBezTo>
                  <a:cubicBezTo>
                    <a:pt x="36" y="34"/>
                    <a:pt x="36" y="34"/>
                    <a:pt x="36" y="34"/>
                  </a:cubicBezTo>
                  <a:cubicBezTo>
                    <a:pt x="37" y="33"/>
                    <a:pt x="37" y="33"/>
                    <a:pt x="37" y="33"/>
                  </a:cubicBezTo>
                  <a:cubicBezTo>
                    <a:pt x="37" y="33"/>
                    <a:pt x="38" y="33"/>
                    <a:pt x="38" y="33"/>
                  </a:cubicBezTo>
                  <a:cubicBezTo>
                    <a:pt x="38" y="32"/>
                    <a:pt x="39" y="32"/>
                    <a:pt x="39" y="32"/>
                  </a:cubicBezTo>
                  <a:cubicBezTo>
                    <a:pt x="39" y="32"/>
                    <a:pt x="40" y="32"/>
                    <a:pt x="40" y="32"/>
                  </a:cubicBezTo>
                  <a:cubicBezTo>
                    <a:pt x="40" y="32"/>
                    <a:pt x="40" y="32"/>
                    <a:pt x="41" y="32"/>
                  </a:cubicBezTo>
                  <a:cubicBezTo>
                    <a:pt x="41" y="32"/>
                    <a:pt x="41" y="32"/>
                    <a:pt x="41" y="32"/>
                  </a:cubicBezTo>
                  <a:cubicBezTo>
                    <a:pt x="44" y="32"/>
                    <a:pt x="44" y="35"/>
                    <a:pt x="44" y="37"/>
                  </a:cubicBezTo>
                  <a:cubicBezTo>
                    <a:pt x="44" y="39"/>
                    <a:pt x="44" y="41"/>
                    <a:pt x="46" y="41"/>
                  </a:cubicBezTo>
                  <a:cubicBezTo>
                    <a:pt x="49" y="43"/>
                    <a:pt x="48" y="47"/>
                    <a:pt x="47" y="50"/>
                  </a:cubicBezTo>
                  <a:cubicBezTo>
                    <a:pt x="47" y="52"/>
                    <a:pt x="46" y="54"/>
                    <a:pt x="47" y="55"/>
                  </a:cubicBezTo>
                  <a:cubicBezTo>
                    <a:pt x="47" y="55"/>
                    <a:pt x="48" y="56"/>
                    <a:pt x="51" y="55"/>
                  </a:cubicBezTo>
                  <a:cubicBezTo>
                    <a:pt x="52" y="55"/>
                    <a:pt x="52" y="55"/>
                    <a:pt x="53" y="54"/>
                  </a:cubicBezTo>
                  <a:cubicBezTo>
                    <a:pt x="53" y="54"/>
                    <a:pt x="54" y="54"/>
                    <a:pt x="54" y="54"/>
                  </a:cubicBezTo>
                  <a:cubicBezTo>
                    <a:pt x="55" y="54"/>
                    <a:pt x="55" y="53"/>
                    <a:pt x="56" y="53"/>
                  </a:cubicBezTo>
                  <a:cubicBezTo>
                    <a:pt x="56" y="53"/>
                    <a:pt x="56" y="53"/>
                    <a:pt x="57" y="53"/>
                  </a:cubicBezTo>
                  <a:cubicBezTo>
                    <a:pt x="57" y="53"/>
                    <a:pt x="57" y="53"/>
                    <a:pt x="57" y="53"/>
                  </a:cubicBezTo>
                  <a:cubicBezTo>
                    <a:pt x="62" y="48"/>
                    <a:pt x="66" y="45"/>
                    <a:pt x="69" y="45"/>
                  </a:cubicBezTo>
                  <a:cubicBezTo>
                    <a:pt x="69" y="45"/>
                    <a:pt x="69" y="45"/>
                    <a:pt x="69" y="45"/>
                  </a:cubicBezTo>
                  <a:cubicBezTo>
                    <a:pt x="69" y="45"/>
                    <a:pt x="70" y="45"/>
                    <a:pt x="70" y="45"/>
                  </a:cubicBezTo>
                  <a:cubicBezTo>
                    <a:pt x="71" y="46"/>
                    <a:pt x="72" y="47"/>
                    <a:pt x="72" y="47"/>
                  </a:cubicBezTo>
                  <a:cubicBezTo>
                    <a:pt x="73" y="48"/>
                    <a:pt x="73" y="48"/>
                    <a:pt x="74" y="48"/>
                  </a:cubicBezTo>
                  <a:cubicBezTo>
                    <a:pt x="74" y="48"/>
                    <a:pt x="75" y="48"/>
                    <a:pt x="75" y="48"/>
                  </a:cubicBezTo>
                  <a:cubicBezTo>
                    <a:pt x="76" y="48"/>
                    <a:pt x="76" y="48"/>
                    <a:pt x="76" y="48"/>
                  </a:cubicBezTo>
                  <a:cubicBezTo>
                    <a:pt x="77" y="48"/>
                    <a:pt x="77" y="48"/>
                    <a:pt x="77" y="48"/>
                  </a:cubicBezTo>
                  <a:cubicBezTo>
                    <a:pt x="78" y="48"/>
                    <a:pt x="78" y="48"/>
                    <a:pt x="78" y="49"/>
                  </a:cubicBezTo>
                  <a:cubicBezTo>
                    <a:pt x="79" y="49"/>
                    <a:pt x="79" y="49"/>
                    <a:pt x="79" y="49"/>
                  </a:cubicBezTo>
                  <a:cubicBezTo>
                    <a:pt x="79" y="49"/>
                    <a:pt x="79" y="49"/>
                    <a:pt x="79" y="49"/>
                  </a:cubicBezTo>
                  <a:cubicBezTo>
                    <a:pt x="80" y="49"/>
                    <a:pt x="80" y="49"/>
                    <a:pt x="80" y="49"/>
                  </a:cubicBezTo>
                  <a:cubicBezTo>
                    <a:pt x="80" y="49"/>
                    <a:pt x="80" y="49"/>
                    <a:pt x="80" y="49"/>
                  </a:cubicBezTo>
                  <a:cubicBezTo>
                    <a:pt x="80" y="49"/>
                    <a:pt x="80" y="49"/>
                    <a:pt x="80" y="49"/>
                  </a:cubicBezTo>
                  <a:cubicBezTo>
                    <a:pt x="81" y="50"/>
                    <a:pt x="81" y="50"/>
                    <a:pt x="81" y="50"/>
                  </a:cubicBezTo>
                  <a:cubicBezTo>
                    <a:pt x="81" y="50"/>
                    <a:pt x="81" y="50"/>
                    <a:pt x="81" y="50"/>
                  </a:cubicBezTo>
                  <a:cubicBezTo>
                    <a:pt x="82" y="50"/>
                    <a:pt x="82" y="50"/>
                    <a:pt x="82" y="50"/>
                  </a:cubicBezTo>
                  <a:cubicBezTo>
                    <a:pt x="82" y="50"/>
                    <a:pt x="83" y="50"/>
                    <a:pt x="83" y="50"/>
                  </a:cubicBezTo>
                  <a:cubicBezTo>
                    <a:pt x="83" y="50"/>
                    <a:pt x="83" y="50"/>
                    <a:pt x="83" y="50"/>
                  </a:cubicBezTo>
                  <a:cubicBezTo>
                    <a:pt x="84" y="50"/>
                    <a:pt x="84" y="50"/>
                    <a:pt x="84" y="50"/>
                  </a:cubicBezTo>
                  <a:cubicBezTo>
                    <a:pt x="84" y="49"/>
                    <a:pt x="84" y="48"/>
                    <a:pt x="84"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4" name="Freeform 178"/>
            <p:cNvSpPr>
              <a:spLocks/>
            </p:cNvSpPr>
            <p:nvPr/>
          </p:nvSpPr>
          <p:spPr bwMode="auto">
            <a:xfrm>
              <a:off x="14201776" y="6477000"/>
              <a:ext cx="58738" cy="41275"/>
            </a:xfrm>
            <a:custGeom>
              <a:avLst/>
              <a:gdLst>
                <a:gd name="T0" fmla="*/ 2 w 11"/>
                <a:gd name="T1" fmla="*/ 3 h 8"/>
                <a:gd name="T2" fmla="*/ 3 w 11"/>
                <a:gd name="T3" fmla="*/ 4 h 8"/>
                <a:gd name="T4" fmla="*/ 5 w 11"/>
                <a:gd name="T5" fmla="*/ 7 h 8"/>
                <a:gd name="T6" fmla="*/ 10 w 11"/>
                <a:gd name="T7" fmla="*/ 8 h 8"/>
                <a:gd name="T8" fmla="*/ 11 w 11"/>
                <a:gd name="T9" fmla="*/ 8 h 8"/>
                <a:gd name="T10" fmla="*/ 11 w 11"/>
                <a:gd name="T11" fmla="*/ 8 h 8"/>
                <a:gd name="T12" fmla="*/ 11 w 11"/>
                <a:gd name="T13" fmla="*/ 7 h 8"/>
                <a:gd name="T14" fmla="*/ 11 w 11"/>
                <a:gd name="T15" fmla="*/ 7 h 8"/>
                <a:gd name="T16" fmla="*/ 11 w 11"/>
                <a:gd name="T17" fmla="*/ 6 h 8"/>
                <a:gd name="T18" fmla="*/ 10 w 11"/>
                <a:gd name="T19" fmla="*/ 6 h 8"/>
                <a:gd name="T20" fmla="*/ 10 w 11"/>
                <a:gd name="T21" fmla="*/ 5 h 8"/>
                <a:gd name="T22" fmla="*/ 9 w 11"/>
                <a:gd name="T23" fmla="*/ 4 h 8"/>
                <a:gd name="T24" fmla="*/ 6 w 11"/>
                <a:gd name="T25" fmla="*/ 2 h 8"/>
                <a:gd name="T26" fmla="*/ 6 w 11"/>
                <a:gd name="T27" fmla="*/ 2 h 8"/>
                <a:gd name="T28" fmla="*/ 4 w 11"/>
                <a:gd name="T29" fmla="*/ 2 h 8"/>
                <a:gd name="T30" fmla="*/ 2 w 11"/>
                <a:gd name="T31" fmla="*/ 1 h 8"/>
                <a:gd name="T32" fmla="*/ 0 w 11"/>
                <a:gd name="T33" fmla="*/ 0 h 8"/>
                <a:gd name="T34" fmla="*/ 0 w 11"/>
                <a:gd name="T35" fmla="*/ 0 h 8"/>
                <a:gd name="T36" fmla="*/ 0 w 11"/>
                <a:gd name="T37" fmla="*/ 0 h 8"/>
                <a:gd name="T38" fmla="*/ 0 w 11"/>
                <a:gd name="T39" fmla="*/ 1 h 8"/>
                <a:gd name="T40" fmla="*/ 1 w 11"/>
                <a:gd name="T41" fmla="*/ 2 h 8"/>
                <a:gd name="T42" fmla="*/ 1 w 11"/>
                <a:gd name="T43" fmla="*/ 2 h 8"/>
                <a:gd name="T44" fmla="*/ 1 w 11"/>
                <a:gd name="T45" fmla="*/ 3 h 8"/>
                <a:gd name="T46" fmla="*/ 2 w 11"/>
                <a:gd name="T4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8">
                  <a:moveTo>
                    <a:pt x="2" y="3"/>
                  </a:moveTo>
                  <a:cubicBezTo>
                    <a:pt x="2" y="3"/>
                    <a:pt x="2" y="3"/>
                    <a:pt x="3" y="4"/>
                  </a:cubicBezTo>
                  <a:cubicBezTo>
                    <a:pt x="5" y="5"/>
                    <a:pt x="5" y="6"/>
                    <a:pt x="5" y="7"/>
                  </a:cubicBezTo>
                  <a:cubicBezTo>
                    <a:pt x="5" y="7"/>
                    <a:pt x="6" y="7"/>
                    <a:pt x="10" y="8"/>
                  </a:cubicBezTo>
                  <a:cubicBezTo>
                    <a:pt x="10" y="8"/>
                    <a:pt x="11" y="8"/>
                    <a:pt x="11" y="8"/>
                  </a:cubicBezTo>
                  <a:cubicBezTo>
                    <a:pt x="11" y="8"/>
                    <a:pt x="11" y="8"/>
                    <a:pt x="11" y="8"/>
                  </a:cubicBezTo>
                  <a:cubicBezTo>
                    <a:pt x="11" y="8"/>
                    <a:pt x="11" y="8"/>
                    <a:pt x="11" y="7"/>
                  </a:cubicBezTo>
                  <a:cubicBezTo>
                    <a:pt x="11" y="7"/>
                    <a:pt x="11" y="7"/>
                    <a:pt x="11" y="7"/>
                  </a:cubicBezTo>
                  <a:cubicBezTo>
                    <a:pt x="11" y="7"/>
                    <a:pt x="11" y="6"/>
                    <a:pt x="11" y="6"/>
                  </a:cubicBezTo>
                  <a:cubicBezTo>
                    <a:pt x="11" y="6"/>
                    <a:pt x="10" y="6"/>
                    <a:pt x="10" y="6"/>
                  </a:cubicBezTo>
                  <a:cubicBezTo>
                    <a:pt x="10" y="5"/>
                    <a:pt x="10" y="5"/>
                    <a:pt x="10" y="5"/>
                  </a:cubicBezTo>
                  <a:cubicBezTo>
                    <a:pt x="10" y="5"/>
                    <a:pt x="9" y="4"/>
                    <a:pt x="9" y="4"/>
                  </a:cubicBezTo>
                  <a:cubicBezTo>
                    <a:pt x="7" y="2"/>
                    <a:pt x="7" y="2"/>
                    <a:pt x="6" y="2"/>
                  </a:cubicBezTo>
                  <a:cubicBezTo>
                    <a:pt x="6" y="2"/>
                    <a:pt x="6" y="2"/>
                    <a:pt x="6" y="2"/>
                  </a:cubicBezTo>
                  <a:cubicBezTo>
                    <a:pt x="5" y="2"/>
                    <a:pt x="4" y="2"/>
                    <a:pt x="4" y="2"/>
                  </a:cubicBezTo>
                  <a:cubicBezTo>
                    <a:pt x="3" y="2"/>
                    <a:pt x="3" y="2"/>
                    <a:pt x="2" y="1"/>
                  </a:cubicBezTo>
                  <a:cubicBezTo>
                    <a:pt x="2" y="1"/>
                    <a:pt x="1" y="1"/>
                    <a:pt x="0" y="0"/>
                  </a:cubicBezTo>
                  <a:cubicBezTo>
                    <a:pt x="0" y="0"/>
                    <a:pt x="0" y="0"/>
                    <a:pt x="0" y="0"/>
                  </a:cubicBezTo>
                  <a:cubicBezTo>
                    <a:pt x="0" y="0"/>
                    <a:pt x="0" y="0"/>
                    <a:pt x="0" y="0"/>
                  </a:cubicBezTo>
                  <a:cubicBezTo>
                    <a:pt x="0" y="1"/>
                    <a:pt x="0" y="1"/>
                    <a:pt x="0" y="1"/>
                  </a:cubicBezTo>
                  <a:cubicBezTo>
                    <a:pt x="0" y="1"/>
                    <a:pt x="1" y="1"/>
                    <a:pt x="1" y="2"/>
                  </a:cubicBezTo>
                  <a:cubicBezTo>
                    <a:pt x="1" y="2"/>
                    <a:pt x="1" y="2"/>
                    <a:pt x="1" y="2"/>
                  </a:cubicBezTo>
                  <a:cubicBezTo>
                    <a:pt x="1" y="2"/>
                    <a:pt x="1" y="2"/>
                    <a:pt x="1" y="3"/>
                  </a:cubicBezTo>
                  <a:cubicBezTo>
                    <a:pt x="1" y="3"/>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5" name="Freeform 179"/>
            <p:cNvSpPr>
              <a:spLocks/>
            </p:cNvSpPr>
            <p:nvPr/>
          </p:nvSpPr>
          <p:spPr bwMode="auto">
            <a:xfrm>
              <a:off x="15695613" y="6226175"/>
              <a:ext cx="642938" cy="266700"/>
            </a:xfrm>
            <a:custGeom>
              <a:avLst/>
              <a:gdLst>
                <a:gd name="T0" fmla="*/ 50 w 121"/>
                <a:gd name="T1" fmla="*/ 46 h 51"/>
                <a:gd name="T2" fmla="*/ 54 w 121"/>
                <a:gd name="T3" fmla="*/ 41 h 51"/>
                <a:gd name="T4" fmla="*/ 63 w 121"/>
                <a:gd name="T5" fmla="*/ 37 h 51"/>
                <a:gd name="T6" fmla="*/ 72 w 121"/>
                <a:gd name="T7" fmla="*/ 36 h 51"/>
                <a:gd name="T8" fmla="*/ 82 w 121"/>
                <a:gd name="T9" fmla="*/ 33 h 51"/>
                <a:gd name="T10" fmla="*/ 93 w 121"/>
                <a:gd name="T11" fmla="*/ 30 h 51"/>
                <a:gd name="T12" fmla="*/ 110 w 121"/>
                <a:gd name="T13" fmla="*/ 20 h 51"/>
                <a:gd name="T14" fmla="*/ 121 w 121"/>
                <a:gd name="T15" fmla="*/ 14 h 51"/>
                <a:gd name="T16" fmla="*/ 121 w 121"/>
                <a:gd name="T17" fmla="*/ 13 h 51"/>
                <a:gd name="T18" fmla="*/ 119 w 121"/>
                <a:gd name="T19" fmla="*/ 13 h 51"/>
                <a:gd name="T20" fmla="*/ 118 w 121"/>
                <a:gd name="T21" fmla="*/ 13 h 51"/>
                <a:gd name="T22" fmla="*/ 108 w 121"/>
                <a:gd name="T23" fmla="*/ 8 h 51"/>
                <a:gd name="T24" fmla="*/ 102 w 121"/>
                <a:gd name="T25" fmla="*/ 7 h 51"/>
                <a:gd name="T26" fmla="*/ 71 w 121"/>
                <a:gd name="T27" fmla="*/ 6 h 51"/>
                <a:gd name="T28" fmla="*/ 57 w 121"/>
                <a:gd name="T29" fmla="*/ 1 h 51"/>
                <a:gd name="T30" fmla="*/ 36 w 121"/>
                <a:gd name="T31" fmla="*/ 8 h 51"/>
                <a:gd name="T32" fmla="*/ 14 w 121"/>
                <a:gd name="T33" fmla="*/ 16 h 51"/>
                <a:gd name="T34" fmla="*/ 14 w 121"/>
                <a:gd name="T35" fmla="*/ 16 h 51"/>
                <a:gd name="T36" fmla="*/ 14 w 121"/>
                <a:gd name="T37" fmla="*/ 16 h 51"/>
                <a:gd name="T38" fmla="*/ 13 w 121"/>
                <a:gd name="T39" fmla="*/ 17 h 51"/>
                <a:gd name="T40" fmla="*/ 13 w 121"/>
                <a:gd name="T41" fmla="*/ 19 h 51"/>
                <a:gd name="T42" fmla="*/ 12 w 121"/>
                <a:gd name="T43" fmla="*/ 21 h 51"/>
                <a:gd name="T44" fmla="*/ 14 w 121"/>
                <a:gd name="T45" fmla="*/ 22 h 51"/>
                <a:gd name="T46" fmla="*/ 15 w 121"/>
                <a:gd name="T47" fmla="*/ 24 h 51"/>
                <a:gd name="T48" fmla="*/ 23 w 121"/>
                <a:gd name="T49" fmla="*/ 24 h 51"/>
                <a:gd name="T50" fmla="*/ 42 w 121"/>
                <a:gd name="T51" fmla="*/ 34 h 51"/>
                <a:gd name="T52" fmla="*/ 31 w 121"/>
                <a:gd name="T53" fmla="*/ 40 h 51"/>
                <a:gd name="T54" fmla="*/ 24 w 121"/>
                <a:gd name="T55" fmla="*/ 40 h 51"/>
                <a:gd name="T56" fmla="*/ 22 w 121"/>
                <a:gd name="T57" fmla="*/ 41 h 51"/>
                <a:gd name="T58" fmla="*/ 19 w 121"/>
                <a:gd name="T59" fmla="*/ 42 h 51"/>
                <a:gd name="T60" fmla="*/ 15 w 121"/>
                <a:gd name="T61" fmla="*/ 42 h 51"/>
                <a:gd name="T62" fmla="*/ 13 w 121"/>
                <a:gd name="T63" fmla="*/ 42 h 51"/>
                <a:gd name="T64" fmla="*/ 11 w 121"/>
                <a:gd name="T65" fmla="*/ 42 h 51"/>
                <a:gd name="T66" fmla="*/ 9 w 121"/>
                <a:gd name="T67" fmla="*/ 42 h 51"/>
                <a:gd name="T68" fmla="*/ 7 w 121"/>
                <a:gd name="T69" fmla="*/ 42 h 51"/>
                <a:gd name="T70" fmla="*/ 0 w 121"/>
                <a:gd name="T71" fmla="*/ 48 h 51"/>
                <a:gd name="T72" fmla="*/ 10 w 121"/>
                <a:gd name="T73" fmla="*/ 47 h 51"/>
                <a:gd name="T74" fmla="*/ 26 w 121"/>
                <a:gd name="T75" fmla="*/ 49 h 51"/>
                <a:gd name="T76" fmla="*/ 33 w 121"/>
                <a:gd name="T77" fmla="*/ 50 h 51"/>
                <a:gd name="T78" fmla="*/ 35 w 121"/>
                <a:gd name="T79" fmla="*/ 51 h 51"/>
                <a:gd name="T80" fmla="*/ 38 w 121"/>
                <a:gd name="T81" fmla="*/ 51 h 51"/>
                <a:gd name="T82" fmla="*/ 40 w 121"/>
                <a:gd name="T83" fmla="*/ 51 h 51"/>
                <a:gd name="T84" fmla="*/ 44 w 121"/>
                <a:gd name="T85" fmla="*/ 50 h 51"/>
                <a:gd name="T86" fmla="*/ 45 w 121"/>
                <a:gd name="T87" fmla="*/ 50 h 51"/>
                <a:gd name="T88" fmla="*/ 50 w 121"/>
                <a:gd name="T89"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51">
                  <a:moveTo>
                    <a:pt x="50" y="48"/>
                  </a:moveTo>
                  <a:cubicBezTo>
                    <a:pt x="50" y="48"/>
                    <a:pt x="50" y="47"/>
                    <a:pt x="50" y="47"/>
                  </a:cubicBezTo>
                  <a:cubicBezTo>
                    <a:pt x="50" y="47"/>
                    <a:pt x="50" y="47"/>
                    <a:pt x="50" y="46"/>
                  </a:cubicBezTo>
                  <a:cubicBezTo>
                    <a:pt x="50" y="46"/>
                    <a:pt x="50" y="46"/>
                    <a:pt x="50" y="46"/>
                  </a:cubicBezTo>
                  <a:cubicBezTo>
                    <a:pt x="50" y="46"/>
                    <a:pt x="50" y="45"/>
                    <a:pt x="50" y="45"/>
                  </a:cubicBezTo>
                  <a:cubicBezTo>
                    <a:pt x="50" y="42"/>
                    <a:pt x="53" y="42"/>
                    <a:pt x="54" y="41"/>
                  </a:cubicBezTo>
                  <a:cubicBezTo>
                    <a:pt x="55" y="41"/>
                    <a:pt x="55" y="41"/>
                    <a:pt x="56" y="41"/>
                  </a:cubicBezTo>
                  <a:cubicBezTo>
                    <a:pt x="57" y="41"/>
                    <a:pt x="58" y="40"/>
                    <a:pt x="59" y="39"/>
                  </a:cubicBezTo>
                  <a:cubicBezTo>
                    <a:pt x="60" y="38"/>
                    <a:pt x="61" y="37"/>
                    <a:pt x="63" y="37"/>
                  </a:cubicBezTo>
                  <a:cubicBezTo>
                    <a:pt x="63" y="37"/>
                    <a:pt x="64" y="37"/>
                    <a:pt x="65" y="36"/>
                  </a:cubicBezTo>
                  <a:cubicBezTo>
                    <a:pt x="66" y="35"/>
                    <a:pt x="68" y="34"/>
                    <a:pt x="70" y="35"/>
                  </a:cubicBezTo>
                  <a:cubicBezTo>
                    <a:pt x="70" y="35"/>
                    <a:pt x="71" y="36"/>
                    <a:pt x="72" y="36"/>
                  </a:cubicBezTo>
                  <a:cubicBezTo>
                    <a:pt x="73" y="37"/>
                    <a:pt x="74" y="38"/>
                    <a:pt x="76" y="37"/>
                  </a:cubicBezTo>
                  <a:cubicBezTo>
                    <a:pt x="77" y="36"/>
                    <a:pt x="78" y="36"/>
                    <a:pt x="78" y="36"/>
                  </a:cubicBezTo>
                  <a:cubicBezTo>
                    <a:pt x="79" y="36"/>
                    <a:pt x="80" y="35"/>
                    <a:pt x="82" y="33"/>
                  </a:cubicBezTo>
                  <a:cubicBezTo>
                    <a:pt x="84" y="30"/>
                    <a:pt x="86" y="29"/>
                    <a:pt x="89" y="29"/>
                  </a:cubicBezTo>
                  <a:cubicBezTo>
                    <a:pt x="90" y="29"/>
                    <a:pt x="91" y="29"/>
                    <a:pt x="92" y="29"/>
                  </a:cubicBezTo>
                  <a:cubicBezTo>
                    <a:pt x="93" y="30"/>
                    <a:pt x="93" y="30"/>
                    <a:pt x="93" y="30"/>
                  </a:cubicBezTo>
                  <a:cubicBezTo>
                    <a:pt x="98" y="30"/>
                    <a:pt x="100" y="28"/>
                    <a:pt x="101" y="25"/>
                  </a:cubicBezTo>
                  <a:cubicBezTo>
                    <a:pt x="102" y="23"/>
                    <a:pt x="105" y="22"/>
                    <a:pt x="107" y="21"/>
                  </a:cubicBezTo>
                  <a:cubicBezTo>
                    <a:pt x="108" y="21"/>
                    <a:pt x="109" y="20"/>
                    <a:pt x="110" y="20"/>
                  </a:cubicBezTo>
                  <a:cubicBezTo>
                    <a:pt x="113" y="18"/>
                    <a:pt x="118" y="16"/>
                    <a:pt x="120" y="15"/>
                  </a:cubicBezTo>
                  <a:cubicBezTo>
                    <a:pt x="121" y="15"/>
                    <a:pt x="121" y="15"/>
                    <a:pt x="121" y="15"/>
                  </a:cubicBezTo>
                  <a:cubicBezTo>
                    <a:pt x="121" y="15"/>
                    <a:pt x="121" y="14"/>
                    <a:pt x="121" y="14"/>
                  </a:cubicBezTo>
                  <a:cubicBezTo>
                    <a:pt x="121" y="14"/>
                    <a:pt x="121" y="14"/>
                    <a:pt x="121" y="14"/>
                  </a:cubicBezTo>
                  <a:cubicBezTo>
                    <a:pt x="121" y="14"/>
                    <a:pt x="121" y="14"/>
                    <a:pt x="121" y="14"/>
                  </a:cubicBezTo>
                  <a:cubicBezTo>
                    <a:pt x="121" y="14"/>
                    <a:pt x="121" y="14"/>
                    <a:pt x="121" y="13"/>
                  </a:cubicBezTo>
                  <a:cubicBezTo>
                    <a:pt x="121" y="13"/>
                    <a:pt x="120" y="13"/>
                    <a:pt x="120" y="13"/>
                  </a:cubicBezTo>
                  <a:cubicBezTo>
                    <a:pt x="120" y="13"/>
                    <a:pt x="120" y="13"/>
                    <a:pt x="120" y="13"/>
                  </a:cubicBezTo>
                  <a:cubicBezTo>
                    <a:pt x="120" y="13"/>
                    <a:pt x="120" y="13"/>
                    <a:pt x="119" y="13"/>
                  </a:cubicBezTo>
                  <a:cubicBezTo>
                    <a:pt x="119" y="13"/>
                    <a:pt x="119" y="13"/>
                    <a:pt x="119" y="13"/>
                  </a:cubicBezTo>
                  <a:cubicBezTo>
                    <a:pt x="119" y="13"/>
                    <a:pt x="119" y="13"/>
                    <a:pt x="119" y="13"/>
                  </a:cubicBezTo>
                  <a:cubicBezTo>
                    <a:pt x="118" y="13"/>
                    <a:pt x="118" y="13"/>
                    <a:pt x="118" y="13"/>
                  </a:cubicBezTo>
                  <a:cubicBezTo>
                    <a:pt x="117" y="13"/>
                    <a:pt x="117" y="13"/>
                    <a:pt x="117" y="13"/>
                  </a:cubicBezTo>
                  <a:cubicBezTo>
                    <a:pt x="115" y="13"/>
                    <a:pt x="114" y="13"/>
                    <a:pt x="112" y="10"/>
                  </a:cubicBezTo>
                  <a:cubicBezTo>
                    <a:pt x="110" y="8"/>
                    <a:pt x="109" y="8"/>
                    <a:pt x="108" y="8"/>
                  </a:cubicBezTo>
                  <a:cubicBezTo>
                    <a:pt x="108" y="8"/>
                    <a:pt x="108" y="8"/>
                    <a:pt x="108" y="8"/>
                  </a:cubicBezTo>
                  <a:cubicBezTo>
                    <a:pt x="107" y="8"/>
                    <a:pt x="107" y="8"/>
                    <a:pt x="106" y="8"/>
                  </a:cubicBezTo>
                  <a:cubicBezTo>
                    <a:pt x="105" y="8"/>
                    <a:pt x="103" y="8"/>
                    <a:pt x="102" y="7"/>
                  </a:cubicBezTo>
                  <a:cubicBezTo>
                    <a:pt x="98" y="7"/>
                    <a:pt x="87" y="5"/>
                    <a:pt x="79" y="5"/>
                  </a:cubicBezTo>
                  <a:cubicBezTo>
                    <a:pt x="75" y="5"/>
                    <a:pt x="74" y="6"/>
                    <a:pt x="73" y="6"/>
                  </a:cubicBezTo>
                  <a:cubicBezTo>
                    <a:pt x="73" y="6"/>
                    <a:pt x="72" y="6"/>
                    <a:pt x="71" y="6"/>
                  </a:cubicBezTo>
                  <a:cubicBezTo>
                    <a:pt x="67" y="6"/>
                    <a:pt x="63" y="4"/>
                    <a:pt x="60" y="2"/>
                  </a:cubicBezTo>
                  <a:cubicBezTo>
                    <a:pt x="59" y="2"/>
                    <a:pt x="59" y="2"/>
                    <a:pt x="58" y="2"/>
                  </a:cubicBezTo>
                  <a:cubicBezTo>
                    <a:pt x="57" y="1"/>
                    <a:pt x="57" y="1"/>
                    <a:pt x="57" y="1"/>
                  </a:cubicBezTo>
                  <a:cubicBezTo>
                    <a:pt x="55" y="0"/>
                    <a:pt x="48" y="1"/>
                    <a:pt x="47" y="5"/>
                  </a:cubicBezTo>
                  <a:cubicBezTo>
                    <a:pt x="47" y="9"/>
                    <a:pt x="44" y="10"/>
                    <a:pt x="43" y="10"/>
                  </a:cubicBezTo>
                  <a:cubicBezTo>
                    <a:pt x="41" y="10"/>
                    <a:pt x="39" y="9"/>
                    <a:pt x="36" y="8"/>
                  </a:cubicBezTo>
                  <a:cubicBezTo>
                    <a:pt x="33" y="6"/>
                    <a:pt x="30" y="6"/>
                    <a:pt x="27" y="6"/>
                  </a:cubicBezTo>
                  <a:cubicBezTo>
                    <a:pt x="24" y="6"/>
                    <a:pt x="22" y="6"/>
                    <a:pt x="22" y="7"/>
                  </a:cubicBezTo>
                  <a:cubicBezTo>
                    <a:pt x="22" y="11"/>
                    <a:pt x="17" y="15"/>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7"/>
                    <a:pt x="14" y="17"/>
                  </a:cubicBezTo>
                  <a:cubicBezTo>
                    <a:pt x="14" y="17"/>
                    <a:pt x="14" y="17"/>
                    <a:pt x="13" y="17"/>
                  </a:cubicBezTo>
                  <a:cubicBezTo>
                    <a:pt x="13" y="17"/>
                    <a:pt x="13" y="17"/>
                    <a:pt x="13" y="17"/>
                  </a:cubicBezTo>
                  <a:cubicBezTo>
                    <a:pt x="13" y="17"/>
                    <a:pt x="13" y="18"/>
                    <a:pt x="13" y="18"/>
                  </a:cubicBezTo>
                  <a:cubicBezTo>
                    <a:pt x="13" y="18"/>
                    <a:pt x="13" y="18"/>
                    <a:pt x="13" y="18"/>
                  </a:cubicBezTo>
                  <a:cubicBezTo>
                    <a:pt x="13" y="18"/>
                    <a:pt x="13" y="19"/>
                    <a:pt x="13" y="19"/>
                  </a:cubicBezTo>
                  <a:cubicBezTo>
                    <a:pt x="12" y="19"/>
                    <a:pt x="12" y="19"/>
                    <a:pt x="12" y="19"/>
                  </a:cubicBezTo>
                  <a:cubicBezTo>
                    <a:pt x="12" y="20"/>
                    <a:pt x="12" y="20"/>
                    <a:pt x="12" y="20"/>
                  </a:cubicBezTo>
                  <a:cubicBezTo>
                    <a:pt x="12" y="20"/>
                    <a:pt x="12" y="21"/>
                    <a:pt x="12" y="21"/>
                  </a:cubicBezTo>
                  <a:cubicBezTo>
                    <a:pt x="12" y="21"/>
                    <a:pt x="12" y="21"/>
                    <a:pt x="12" y="21"/>
                  </a:cubicBezTo>
                  <a:cubicBezTo>
                    <a:pt x="13" y="21"/>
                    <a:pt x="13" y="22"/>
                    <a:pt x="14" y="22"/>
                  </a:cubicBezTo>
                  <a:cubicBezTo>
                    <a:pt x="14" y="22"/>
                    <a:pt x="14" y="22"/>
                    <a:pt x="14" y="22"/>
                  </a:cubicBezTo>
                  <a:cubicBezTo>
                    <a:pt x="14" y="23"/>
                    <a:pt x="15" y="23"/>
                    <a:pt x="15" y="24"/>
                  </a:cubicBezTo>
                  <a:cubicBezTo>
                    <a:pt x="15" y="24"/>
                    <a:pt x="15" y="24"/>
                    <a:pt x="15" y="24"/>
                  </a:cubicBezTo>
                  <a:cubicBezTo>
                    <a:pt x="15" y="24"/>
                    <a:pt x="15" y="24"/>
                    <a:pt x="15" y="24"/>
                  </a:cubicBezTo>
                  <a:cubicBezTo>
                    <a:pt x="16" y="25"/>
                    <a:pt x="17" y="25"/>
                    <a:pt x="18" y="26"/>
                  </a:cubicBezTo>
                  <a:cubicBezTo>
                    <a:pt x="18" y="26"/>
                    <a:pt x="19" y="26"/>
                    <a:pt x="19" y="26"/>
                  </a:cubicBezTo>
                  <a:cubicBezTo>
                    <a:pt x="21" y="26"/>
                    <a:pt x="22" y="25"/>
                    <a:pt x="23" y="24"/>
                  </a:cubicBezTo>
                  <a:cubicBezTo>
                    <a:pt x="23" y="24"/>
                    <a:pt x="23" y="23"/>
                    <a:pt x="25" y="23"/>
                  </a:cubicBezTo>
                  <a:cubicBezTo>
                    <a:pt x="28" y="23"/>
                    <a:pt x="36" y="27"/>
                    <a:pt x="40" y="31"/>
                  </a:cubicBezTo>
                  <a:cubicBezTo>
                    <a:pt x="41" y="32"/>
                    <a:pt x="42" y="33"/>
                    <a:pt x="42" y="34"/>
                  </a:cubicBezTo>
                  <a:cubicBezTo>
                    <a:pt x="42" y="35"/>
                    <a:pt x="41" y="35"/>
                    <a:pt x="39" y="35"/>
                  </a:cubicBezTo>
                  <a:cubicBezTo>
                    <a:pt x="38" y="36"/>
                    <a:pt x="36" y="36"/>
                    <a:pt x="35" y="38"/>
                  </a:cubicBezTo>
                  <a:cubicBezTo>
                    <a:pt x="34" y="40"/>
                    <a:pt x="33" y="40"/>
                    <a:pt x="31" y="40"/>
                  </a:cubicBezTo>
                  <a:cubicBezTo>
                    <a:pt x="29" y="40"/>
                    <a:pt x="28" y="40"/>
                    <a:pt x="27" y="40"/>
                  </a:cubicBezTo>
                  <a:cubicBezTo>
                    <a:pt x="26" y="40"/>
                    <a:pt x="26" y="40"/>
                    <a:pt x="25" y="40"/>
                  </a:cubicBezTo>
                  <a:cubicBezTo>
                    <a:pt x="25" y="40"/>
                    <a:pt x="24" y="40"/>
                    <a:pt x="24" y="40"/>
                  </a:cubicBezTo>
                  <a:cubicBezTo>
                    <a:pt x="24" y="40"/>
                    <a:pt x="24" y="40"/>
                    <a:pt x="23" y="40"/>
                  </a:cubicBezTo>
                  <a:cubicBezTo>
                    <a:pt x="23" y="41"/>
                    <a:pt x="23" y="41"/>
                    <a:pt x="23" y="41"/>
                  </a:cubicBezTo>
                  <a:cubicBezTo>
                    <a:pt x="22" y="41"/>
                    <a:pt x="22" y="41"/>
                    <a:pt x="22" y="41"/>
                  </a:cubicBezTo>
                  <a:cubicBezTo>
                    <a:pt x="21" y="41"/>
                    <a:pt x="21" y="41"/>
                    <a:pt x="21" y="41"/>
                  </a:cubicBezTo>
                  <a:cubicBezTo>
                    <a:pt x="20" y="41"/>
                    <a:pt x="20" y="41"/>
                    <a:pt x="20" y="41"/>
                  </a:cubicBezTo>
                  <a:cubicBezTo>
                    <a:pt x="19" y="42"/>
                    <a:pt x="19" y="42"/>
                    <a:pt x="19" y="42"/>
                  </a:cubicBezTo>
                  <a:cubicBezTo>
                    <a:pt x="18" y="42"/>
                    <a:pt x="18" y="42"/>
                    <a:pt x="18" y="42"/>
                  </a:cubicBezTo>
                  <a:cubicBezTo>
                    <a:pt x="17" y="42"/>
                    <a:pt x="17" y="42"/>
                    <a:pt x="17" y="42"/>
                  </a:cubicBezTo>
                  <a:cubicBezTo>
                    <a:pt x="16" y="42"/>
                    <a:pt x="16" y="42"/>
                    <a:pt x="15" y="42"/>
                  </a:cubicBezTo>
                  <a:cubicBezTo>
                    <a:pt x="15" y="42"/>
                    <a:pt x="15" y="42"/>
                    <a:pt x="15" y="42"/>
                  </a:cubicBezTo>
                  <a:cubicBezTo>
                    <a:pt x="14" y="42"/>
                    <a:pt x="14" y="42"/>
                    <a:pt x="13" y="42"/>
                  </a:cubicBezTo>
                  <a:cubicBezTo>
                    <a:pt x="13" y="42"/>
                    <a:pt x="13" y="42"/>
                    <a:pt x="13" y="42"/>
                  </a:cubicBezTo>
                  <a:cubicBezTo>
                    <a:pt x="12" y="42"/>
                    <a:pt x="12" y="42"/>
                    <a:pt x="11" y="42"/>
                  </a:cubicBezTo>
                  <a:cubicBezTo>
                    <a:pt x="11" y="42"/>
                    <a:pt x="11" y="42"/>
                    <a:pt x="11" y="42"/>
                  </a:cubicBezTo>
                  <a:cubicBezTo>
                    <a:pt x="11" y="42"/>
                    <a:pt x="11" y="42"/>
                    <a:pt x="11" y="42"/>
                  </a:cubicBezTo>
                  <a:cubicBezTo>
                    <a:pt x="11" y="42"/>
                    <a:pt x="11" y="42"/>
                    <a:pt x="11" y="42"/>
                  </a:cubicBezTo>
                  <a:cubicBezTo>
                    <a:pt x="9" y="42"/>
                    <a:pt x="9" y="42"/>
                    <a:pt x="9" y="42"/>
                  </a:cubicBezTo>
                  <a:cubicBezTo>
                    <a:pt x="9" y="42"/>
                    <a:pt x="9" y="42"/>
                    <a:pt x="9" y="42"/>
                  </a:cubicBezTo>
                  <a:cubicBezTo>
                    <a:pt x="9" y="42"/>
                    <a:pt x="8" y="42"/>
                    <a:pt x="8" y="42"/>
                  </a:cubicBezTo>
                  <a:cubicBezTo>
                    <a:pt x="8" y="42"/>
                    <a:pt x="7" y="42"/>
                    <a:pt x="7" y="42"/>
                  </a:cubicBezTo>
                  <a:cubicBezTo>
                    <a:pt x="7" y="42"/>
                    <a:pt x="7" y="42"/>
                    <a:pt x="7" y="42"/>
                  </a:cubicBezTo>
                  <a:cubicBezTo>
                    <a:pt x="7" y="42"/>
                    <a:pt x="7" y="42"/>
                    <a:pt x="7" y="42"/>
                  </a:cubicBezTo>
                  <a:cubicBezTo>
                    <a:pt x="5" y="42"/>
                    <a:pt x="3" y="44"/>
                    <a:pt x="1" y="46"/>
                  </a:cubicBezTo>
                  <a:cubicBezTo>
                    <a:pt x="0" y="47"/>
                    <a:pt x="0" y="47"/>
                    <a:pt x="0" y="48"/>
                  </a:cubicBezTo>
                  <a:cubicBezTo>
                    <a:pt x="0" y="48"/>
                    <a:pt x="1" y="48"/>
                    <a:pt x="1" y="48"/>
                  </a:cubicBezTo>
                  <a:cubicBezTo>
                    <a:pt x="2" y="48"/>
                    <a:pt x="4" y="48"/>
                    <a:pt x="5" y="48"/>
                  </a:cubicBezTo>
                  <a:cubicBezTo>
                    <a:pt x="7" y="47"/>
                    <a:pt x="8" y="47"/>
                    <a:pt x="10" y="47"/>
                  </a:cubicBezTo>
                  <a:cubicBezTo>
                    <a:pt x="13" y="47"/>
                    <a:pt x="14" y="48"/>
                    <a:pt x="16" y="49"/>
                  </a:cubicBezTo>
                  <a:cubicBezTo>
                    <a:pt x="17" y="49"/>
                    <a:pt x="19" y="49"/>
                    <a:pt x="21" y="48"/>
                  </a:cubicBezTo>
                  <a:cubicBezTo>
                    <a:pt x="23" y="48"/>
                    <a:pt x="25" y="47"/>
                    <a:pt x="26" y="49"/>
                  </a:cubicBezTo>
                  <a:cubicBezTo>
                    <a:pt x="27" y="50"/>
                    <a:pt x="28" y="51"/>
                    <a:pt x="30" y="51"/>
                  </a:cubicBezTo>
                  <a:cubicBezTo>
                    <a:pt x="30" y="51"/>
                    <a:pt x="31" y="50"/>
                    <a:pt x="31" y="50"/>
                  </a:cubicBezTo>
                  <a:cubicBezTo>
                    <a:pt x="32" y="50"/>
                    <a:pt x="33" y="50"/>
                    <a:pt x="33" y="50"/>
                  </a:cubicBezTo>
                  <a:cubicBezTo>
                    <a:pt x="33" y="50"/>
                    <a:pt x="33" y="50"/>
                    <a:pt x="34" y="50"/>
                  </a:cubicBezTo>
                  <a:cubicBezTo>
                    <a:pt x="34" y="50"/>
                    <a:pt x="34" y="50"/>
                    <a:pt x="34" y="50"/>
                  </a:cubicBezTo>
                  <a:cubicBezTo>
                    <a:pt x="34" y="50"/>
                    <a:pt x="35" y="50"/>
                    <a:pt x="35" y="51"/>
                  </a:cubicBezTo>
                  <a:cubicBezTo>
                    <a:pt x="35" y="51"/>
                    <a:pt x="35" y="51"/>
                    <a:pt x="35" y="51"/>
                  </a:cubicBezTo>
                  <a:cubicBezTo>
                    <a:pt x="35" y="51"/>
                    <a:pt x="36" y="51"/>
                    <a:pt x="37" y="51"/>
                  </a:cubicBezTo>
                  <a:cubicBezTo>
                    <a:pt x="37" y="51"/>
                    <a:pt x="38" y="51"/>
                    <a:pt x="38" y="51"/>
                  </a:cubicBezTo>
                  <a:cubicBezTo>
                    <a:pt x="38" y="51"/>
                    <a:pt x="38" y="51"/>
                    <a:pt x="39" y="51"/>
                  </a:cubicBezTo>
                  <a:cubicBezTo>
                    <a:pt x="39" y="51"/>
                    <a:pt x="39" y="51"/>
                    <a:pt x="40" y="51"/>
                  </a:cubicBezTo>
                  <a:cubicBezTo>
                    <a:pt x="40" y="51"/>
                    <a:pt x="40" y="51"/>
                    <a:pt x="40" y="51"/>
                  </a:cubicBezTo>
                  <a:cubicBezTo>
                    <a:pt x="41" y="51"/>
                    <a:pt x="41" y="51"/>
                    <a:pt x="42" y="51"/>
                  </a:cubicBezTo>
                  <a:cubicBezTo>
                    <a:pt x="42" y="51"/>
                    <a:pt x="42" y="51"/>
                    <a:pt x="42" y="51"/>
                  </a:cubicBezTo>
                  <a:cubicBezTo>
                    <a:pt x="43" y="50"/>
                    <a:pt x="43" y="50"/>
                    <a:pt x="44" y="50"/>
                  </a:cubicBezTo>
                  <a:cubicBezTo>
                    <a:pt x="44" y="50"/>
                    <a:pt x="44" y="50"/>
                    <a:pt x="44" y="50"/>
                  </a:cubicBezTo>
                  <a:cubicBezTo>
                    <a:pt x="44" y="50"/>
                    <a:pt x="45" y="50"/>
                    <a:pt x="45" y="50"/>
                  </a:cubicBezTo>
                  <a:cubicBezTo>
                    <a:pt x="45" y="50"/>
                    <a:pt x="45" y="50"/>
                    <a:pt x="45" y="50"/>
                  </a:cubicBezTo>
                  <a:cubicBezTo>
                    <a:pt x="47" y="50"/>
                    <a:pt x="48" y="50"/>
                    <a:pt x="49" y="50"/>
                  </a:cubicBezTo>
                  <a:cubicBezTo>
                    <a:pt x="49" y="50"/>
                    <a:pt x="49" y="49"/>
                    <a:pt x="49" y="49"/>
                  </a:cubicBezTo>
                  <a:cubicBezTo>
                    <a:pt x="49" y="49"/>
                    <a:pt x="49" y="49"/>
                    <a:pt x="50" y="49"/>
                  </a:cubicBezTo>
                  <a:cubicBezTo>
                    <a:pt x="50" y="48"/>
                    <a:pt x="50" y="48"/>
                    <a:pt x="5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6" name="Freeform 180"/>
            <p:cNvSpPr>
              <a:spLocks/>
            </p:cNvSpPr>
            <p:nvPr/>
          </p:nvSpPr>
          <p:spPr bwMode="auto">
            <a:xfrm>
              <a:off x="14876463" y="6057900"/>
              <a:ext cx="1031875" cy="592138"/>
            </a:xfrm>
            <a:custGeom>
              <a:avLst/>
              <a:gdLst>
                <a:gd name="T0" fmla="*/ 2 w 194"/>
                <a:gd name="T1" fmla="*/ 56 h 113"/>
                <a:gd name="T2" fmla="*/ 9 w 194"/>
                <a:gd name="T3" fmla="*/ 56 h 113"/>
                <a:gd name="T4" fmla="*/ 19 w 194"/>
                <a:gd name="T5" fmla="*/ 45 h 113"/>
                <a:gd name="T6" fmla="*/ 21 w 194"/>
                <a:gd name="T7" fmla="*/ 44 h 113"/>
                <a:gd name="T8" fmla="*/ 27 w 194"/>
                <a:gd name="T9" fmla="*/ 39 h 113"/>
                <a:gd name="T10" fmla="*/ 43 w 194"/>
                <a:gd name="T11" fmla="*/ 43 h 113"/>
                <a:gd name="T12" fmla="*/ 61 w 194"/>
                <a:gd name="T13" fmla="*/ 57 h 113"/>
                <a:gd name="T14" fmla="*/ 70 w 194"/>
                <a:gd name="T15" fmla="*/ 65 h 113"/>
                <a:gd name="T16" fmla="*/ 80 w 194"/>
                <a:gd name="T17" fmla="*/ 78 h 113"/>
                <a:gd name="T18" fmla="*/ 106 w 194"/>
                <a:gd name="T19" fmla="*/ 95 h 113"/>
                <a:gd name="T20" fmla="*/ 121 w 194"/>
                <a:gd name="T21" fmla="*/ 101 h 113"/>
                <a:gd name="T22" fmla="*/ 124 w 194"/>
                <a:gd name="T23" fmla="*/ 108 h 113"/>
                <a:gd name="T24" fmla="*/ 133 w 194"/>
                <a:gd name="T25" fmla="*/ 112 h 113"/>
                <a:gd name="T26" fmla="*/ 135 w 194"/>
                <a:gd name="T27" fmla="*/ 113 h 113"/>
                <a:gd name="T28" fmla="*/ 136 w 194"/>
                <a:gd name="T29" fmla="*/ 108 h 113"/>
                <a:gd name="T30" fmla="*/ 138 w 194"/>
                <a:gd name="T31" fmla="*/ 104 h 113"/>
                <a:gd name="T32" fmla="*/ 139 w 194"/>
                <a:gd name="T33" fmla="*/ 93 h 113"/>
                <a:gd name="T34" fmla="*/ 139 w 194"/>
                <a:gd name="T35" fmla="*/ 80 h 113"/>
                <a:gd name="T36" fmla="*/ 147 w 194"/>
                <a:gd name="T37" fmla="*/ 73 h 113"/>
                <a:gd name="T38" fmla="*/ 156 w 194"/>
                <a:gd name="T39" fmla="*/ 66 h 113"/>
                <a:gd name="T40" fmla="*/ 167 w 194"/>
                <a:gd name="T41" fmla="*/ 62 h 113"/>
                <a:gd name="T42" fmla="*/ 170 w 194"/>
                <a:gd name="T43" fmla="*/ 64 h 113"/>
                <a:gd name="T44" fmla="*/ 170 w 194"/>
                <a:gd name="T45" fmla="*/ 65 h 113"/>
                <a:gd name="T46" fmla="*/ 169 w 194"/>
                <a:gd name="T47" fmla="*/ 66 h 113"/>
                <a:gd name="T48" fmla="*/ 168 w 194"/>
                <a:gd name="T49" fmla="*/ 69 h 113"/>
                <a:gd name="T50" fmla="*/ 167 w 194"/>
                <a:gd name="T51" fmla="*/ 72 h 113"/>
                <a:gd name="T52" fmla="*/ 168 w 194"/>
                <a:gd name="T53" fmla="*/ 72 h 113"/>
                <a:gd name="T54" fmla="*/ 172 w 194"/>
                <a:gd name="T55" fmla="*/ 72 h 113"/>
                <a:gd name="T56" fmla="*/ 174 w 194"/>
                <a:gd name="T57" fmla="*/ 71 h 113"/>
                <a:gd name="T58" fmla="*/ 176 w 194"/>
                <a:gd name="T59" fmla="*/ 71 h 113"/>
                <a:gd name="T60" fmla="*/ 177 w 194"/>
                <a:gd name="T61" fmla="*/ 70 h 113"/>
                <a:gd name="T62" fmla="*/ 185 w 194"/>
                <a:gd name="T63" fmla="*/ 70 h 113"/>
                <a:gd name="T64" fmla="*/ 194 w 194"/>
                <a:gd name="T65" fmla="*/ 65 h 113"/>
                <a:gd name="T66" fmla="*/ 179 w 194"/>
                <a:gd name="T67" fmla="*/ 57 h 113"/>
                <a:gd name="T68" fmla="*/ 167 w 194"/>
                <a:gd name="T69" fmla="*/ 57 h 113"/>
                <a:gd name="T70" fmla="*/ 164 w 194"/>
                <a:gd name="T71" fmla="*/ 54 h 113"/>
                <a:gd name="T72" fmla="*/ 162 w 194"/>
                <a:gd name="T73" fmla="*/ 54 h 113"/>
                <a:gd name="T74" fmla="*/ 158 w 194"/>
                <a:gd name="T75" fmla="*/ 55 h 113"/>
                <a:gd name="T76" fmla="*/ 140 w 194"/>
                <a:gd name="T77" fmla="*/ 65 h 113"/>
                <a:gd name="T78" fmla="*/ 121 w 194"/>
                <a:gd name="T79" fmla="*/ 56 h 113"/>
                <a:gd name="T80" fmla="*/ 115 w 194"/>
                <a:gd name="T81" fmla="*/ 41 h 113"/>
                <a:gd name="T82" fmla="*/ 104 w 194"/>
                <a:gd name="T83" fmla="*/ 28 h 113"/>
                <a:gd name="T84" fmla="*/ 76 w 194"/>
                <a:gd name="T85" fmla="*/ 28 h 113"/>
                <a:gd name="T86" fmla="*/ 65 w 194"/>
                <a:gd name="T87" fmla="*/ 26 h 113"/>
                <a:gd name="T88" fmla="*/ 64 w 194"/>
                <a:gd name="T89" fmla="*/ 24 h 113"/>
                <a:gd name="T90" fmla="*/ 61 w 194"/>
                <a:gd name="T91" fmla="*/ 21 h 113"/>
                <a:gd name="T92" fmla="*/ 58 w 194"/>
                <a:gd name="T93" fmla="*/ 19 h 113"/>
                <a:gd name="T94" fmla="*/ 55 w 194"/>
                <a:gd name="T95" fmla="*/ 15 h 113"/>
                <a:gd name="T96" fmla="*/ 51 w 194"/>
                <a:gd name="T97" fmla="*/ 18 h 113"/>
                <a:gd name="T98" fmla="*/ 37 w 194"/>
                <a:gd name="T99" fmla="*/ 1 h 113"/>
                <a:gd name="T100" fmla="*/ 31 w 194"/>
                <a:gd name="T101" fmla="*/ 16 h 113"/>
                <a:gd name="T102" fmla="*/ 1 w 194"/>
                <a:gd name="T103" fmla="*/ 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113">
                  <a:moveTo>
                    <a:pt x="1" y="6"/>
                  </a:moveTo>
                  <a:cubicBezTo>
                    <a:pt x="0" y="55"/>
                    <a:pt x="0" y="55"/>
                    <a:pt x="0" y="55"/>
                  </a:cubicBezTo>
                  <a:cubicBezTo>
                    <a:pt x="1" y="55"/>
                    <a:pt x="1" y="55"/>
                    <a:pt x="2" y="56"/>
                  </a:cubicBezTo>
                  <a:cubicBezTo>
                    <a:pt x="2" y="56"/>
                    <a:pt x="3" y="56"/>
                    <a:pt x="3" y="56"/>
                  </a:cubicBezTo>
                  <a:cubicBezTo>
                    <a:pt x="4" y="56"/>
                    <a:pt x="6" y="56"/>
                    <a:pt x="7" y="57"/>
                  </a:cubicBezTo>
                  <a:cubicBezTo>
                    <a:pt x="8" y="57"/>
                    <a:pt x="9" y="56"/>
                    <a:pt x="9" y="56"/>
                  </a:cubicBezTo>
                  <a:cubicBezTo>
                    <a:pt x="10" y="55"/>
                    <a:pt x="10" y="54"/>
                    <a:pt x="10" y="53"/>
                  </a:cubicBezTo>
                  <a:cubicBezTo>
                    <a:pt x="10" y="52"/>
                    <a:pt x="10" y="52"/>
                    <a:pt x="10" y="52"/>
                  </a:cubicBezTo>
                  <a:cubicBezTo>
                    <a:pt x="10" y="49"/>
                    <a:pt x="15" y="45"/>
                    <a:pt x="19" y="45"/>
                  </a:cubicBezTo>
                  <a:cubicBezTo>
                    <a:pt x="19" y="45"/>
                    <a:pt x="19" y="45"/>
                    <a:pt x="19" y="45"/>
                  </a:cubicBezTo>
                  <a:cubicBezTo>
                    <a:pt x="19" y="45"/>
                    <a:pt x="19" y="45"/>
                    <a:pt x="19" y="45"/>
                  </a:cubicBezTo>
                  <a:cubicBezTo>
                    <a:pt x="20" y="45"/>
                    <a:pt x="20" y="45"/>
                    <a:pt x="21" y="44"/>
                  </a:cubicBezTo>
                  <a:cubicBezTo>
                    <a:pt x="21" y="44"/>
                    <a:pt x="21" y="43"/>
                    <a:pt x="21" y="43"/>
                  </a:cubicBezTo>
                  <a:cubicBezTo>
                    <a:pt x="21" y="42"/>
                    <a:pt x="22" y="41"/>
                    <a:pt x="23" y="41"/>
                  </a:cubicBezTo>
                  <a:cubicBezTo>
                    <a:pt x="24" y="41"/>
                    <a:pt x="26" y="40"/>
                    <a:pt x="27" y="39"/>
                  </a:cubicBezTo>
                  <a:cubicBezTo>
                    <a:pt x="27" y="38"/>
                    <a:pt x="28" y="38"/>
                    <a:pt x="29" y="38"/>
                  </a:cubicBezTo>
                  <a:cubicBezTo>
                    <a:pt x="32" y="38"/>
                    <a:pt x="35" y="39"/>
                    <a:pt x="36" y="41"/>
                  </a:cubicBezTo>
                  <a:cubicBezTo>
                    <a:pt x="38" y="42"/>
                    <a:pt x="41" y="43"/>
                    <a:pt x="43" y="43"/>
                  </a:cubicBezTo>
                  <a:cubicBezTo>
                    <a:pt x="44" y="44"/>
                    <a:pt x="44" y="44"/>
                    <a:pt x="44" y="44"/>
                  </a:cubicBezTo>
                  <a:cubicBezTo>
                    <a:pt x="48" y="44"/>
                    <a:pt x="49" y="54"/>
                    <a:pt x="49" y="56"/>
                  </a:cubicBezTo>
                  <a:cubicBezTo>
                    <a:pt x="51" y="57"/>
                    <a:pt x="58" y="57"/>
                    <a:pt x="61" y="57"/>
                  </a:cubicBezTo>
                  <a:cubicBezTo>
                    <a:pt x="63" y="57"/>
                    <a:pt x="64" y="57"/>
                    <a:pt x="65" y="58"/>
                  </a:cubicBezTo>
                  <a:cubicBezTo>
                    <a:pt x="67" y="58"/>
                    <a:pt x="68" y="60"/>
                    <a:pt x="68" y="62"/>
                  </a:cubicBezTo>
                  <a:cubicBezTo>
                    <a:pt x="69" y="63"/>
                    <a:pt x="69" y="64"/>
                    <a:pt x="70" y="65"/>
                  </a:cubicBezTo>
                  <a:cubicBezTo>
                    <a:pt x="73" y="68"/>
                    <a:pt x="74" y="72"/>
                    <a:pt x="75" y="75"/>
                  </a:cubicBezTo>
                  <a:cubicBezTo>
                    <a:pt x="76" y="75"/>
                    <a:pt x="76" y="75"/>
                    <a:pt x="76" y="75"/>
                  </a:cubicBezTo>
                  <a:cubicBezTo>
                    <a:pt x="76" y="76"/>
                    <a:pt x="78" y="77"/>
                    <a:pt x="80" y="78"/>
                  </a:cubicBezTo>
                  <a:cubicBezTo>
                    <a:pt x="83" y="80"/>
                    <a:pt x="86" y="81"/>
                    <a:pt x="87" y="83"/>
                  </a:cubicBezTo>
                  <a:cubicBezTo>
                    <a:pt x="89" y="86"/>
                    <a:pt x="95" y="89"/>
                    <a:pt x="99" y="90"/>
                  </a:cubicBezTo>
                  <a:cubicBezTo>
                    <a:pt x="102" y="91"/>
                    <a:pt x="104" y="93"/>
                    <a:pt x="106" y="95"/>
                  </a:cubicBezTo>
                  <a:cubicBezTo>
                    <a:pt x="108" y="96"/>
                    <a:pt x="109" y="98"/>
                    <a:pt x="110" y="98"/>
                  </a:cubicBezTo>
                  <a:cubicBezTo>
                    <a:pt x="111" y="98"/>
                    <a:pt x="111" y="98"/>
                    <a:pt x="111" y="98"/>
                  </a:cubicBezTo>
                  <a:cubicBezTo>
                    <a:pt x="114" y="98"/>
                    <a:pt x="120" y="101"/>
                    <a:pt x="121" y="101"/>
                  </a:cubicBezTo>
                  <a:cubicBezTo>
                    <a:pt x="122" y="102"/>
                    <a:pt x="122" y="102"/>
                    <a:pt x="122" y="102"/>
                  </a:cubicBezTo>
                  <a:cubicBezTo>
                    <a:pt x="122" y="108"/>
                    <a:pt x="122" y="108"/>
                    <a:pt x="122" y="108"/>
                  </a:cubicBezTo>
                  <a:cubicBezTo>
                    <a:pt x="123" y="108"/>
                    <a:pt x="123" y="108"/>
                    <a:pt x="124" y="108"/>
                  </a:cubicBezTo>
                  <a:cubicBezTo>
                    <a:pt x="126" y="108"/>
                    <a:pt x="127" y="109"/>
                    <a:pt x="129" y="110"/>
                  </a:cubicBezTo>
                  <a:cubicBezTo>
                    <a:pt x="130" y="111"/>
                    <a:pt x="131" y="112"/>
                    <a:pt x="132" y="112"/>
                  </a:cubicBezTo>
                  <a:cubicBezTo>
                    <a:pt x="132" y="112"/>
                    <a:pt x="133" y="112"/>
                    <a:pt x="133" y="112"/>
                  </a:cubicBezTo>
                  <a:cubicBezTo>
                    <a:pt x="133" y="112"/>
                    <a:pt x="134" y="112"/>
                    <a:pt x="134" y="112"/>
                  </a:cubicBezTo>
                  <a:cubicBezTo>
                    <a:pt x="134" y="112"/>
                    <a:pt x="135" y="112"/>
                    <a:pt x="135" y="113"/>
                  </a:cubicBezTo>
                  <a:cubicBezTo>
                    <a:pt x="135" y="113"/>
                    <a:pt x="135" y="113"/>
                    <a:pt x="135" y="113"/>
                  </a:cubicBezTo>
                  <a:cubicBezTo>
                    <a:pt x="135" y="112"/>
                    <a:pt x="135" y="112"/>
                    <a:pt x="135" y="112"/>
                  </a:cubicBezTo>
                  <a:cubicBezTo>
                    <a:pt x="135" y="111"/>
                    <a:pt x="136" y="111"/>
                    <a:pt x="136" y="110"/>
                  </a:cubicBezTo>
                  <a:cubicBezTo>
                    <a:pt x="136" y="109"/>
                    <a:pt x="136" y="109"/>
                    <a:pt x="136" y="108"/>
                  </a:cubicBezTo>
                  <a:cubicBezTo>
                    <a:pt x="136" y="108"/>
                    <a:pt x="136" y="107"/>
                    <a:pt x="137" y="107"/>
                  </a:cubicBezTo>
                  <a:cubicBezTo>
                    <a:pt x="137" y="106"/>
                    <a:pt x="137" y="106"/>
                    <a:pt x="138" y="105"/>
                  </a:cubicBezTo>
                  <a:cubicBezTo>
                    <a:pt x="138" y="105"/>
                    <a:pt x="138" y="105"/>
                    <a:pt x="138" y="104"/>
                  </a:cubicBezTo>
                  <a:cubicBezTo>
                    <a:pt x="139" y="103"/>
                    <a:pt x="139" y="103"/>
                    <a:pt x="140" y="102"/>
                  </a:cubicBezTo>
                  <a:cubicBezTo>
                    <a:pt x="141" y="101"/>
                    <a:pt x="141" y="100"/>
                    <a:pt x="140" y="98"/>
                  </a:cubicBezTo>
                  <a:cubicBezTo>
                    <a:pt x="139" y="96"/>
                    <a:pt x="138" y="95"/>
                    <a:pt x="139" y="93"/>
                  </a:cubicBezTo>
                  <a:cubicBezTo>
                    <a:pt x="139" y="91"/>
                    <a:pt x="137" y="90"/>
                    <a:pt x="135" y="89"/>
                  </a:cubicBezTo>
                  <a:cubicBezTo>
                    <a:pt x="133" y="88"/>
                    <a:pt x="131" y="86"/>
                    <a:pt x="132" y="84"/>
                  </a:cubicBezTo>
                  <a:cubicBezTo>
                    <a:pt x="132" y="81"/>
                    <a:pt x="136" y="81"/>
                    <a:pt x="139" y="80"/>
                  </a:cubicBezTo>
                  <a:cubicBezTo>
                    <a:pt x="140" y="80"/>
                    <a:pt x="142" y="80"/>
                    <a:pt x="143" y="79"/>
                  </a:cubicBezTo>
                  <a:cubicBezTo>
                    <a:pt x="144" y="79"/>
                    <a:pt x="144" y="78"/>
                    <a:pt x="144" y="76"/>
                  </a:cubicBezTo>
                  <a:cubicBezTo>
                    <a:pt x="144" y="75"/>
                    <a:pt x="145" y="73"/>
                    <a:pt x="147" y="73"/>
                  </a:cubicBezTo>
                  <a:cubicBezTo>
                    <a:pt x="149" y="73"/>
                    <a:pt x="150" y="71"/>
                    <a:pt x="151" y="68"/>
                  </a:cubicBezTo>
                  <a:cubicBezTo>
                    <a:pt x="152" y="65"/>
                    <a:pt x="154" y="65"/>
                    <a:pt x="155" y="65"/>
                  </a:cubicBezTo>
                  <a:cubicBezTo>
                    <a:pt x="155" y="65"/>
                    <a:pt x="156" y="65"/>
                    <a:pt x="156" y="66"/>
                  </a:cubicBezTo>
                  <a:cubicBezTo>
                    <a:pt x="157" y="66"/>
                    <a:pt x="158" y="66"/>
                    <a:pt x="158" y="66"/>
                  </a:cubicBezTo>
                  <a:cubicBezTo>
                    <a:pt x="159" y="66"/>
                    <a:pt x="160" y="65"/>
                    <a:pt x="160" y="65"/>
                  </a:cubicBezTo>
                  <a:cubicBezTo>
                    <a:pt x="162" y="64"/>
                    <a:pt x="165" y="62"/>
                    <a:pt x="167" y="62"/>
                  </a:cubicBezTo>
                  <a:cubicBezTo>
                    <a:pt x="168" y="62"/>
                    <a:pt x="169" y="63"/>
                    <a:pt x="169" y="64"/>
                  </a:cubicBezTo>
                  <a:cubicBezTo>
                    <a:pt x="169" y="64"/>
                    <a:pt x="170" y="64"/>
                    <a:pt x="170" y="64"/>
                  </a:cubicBezTo>
                  <a:cubicBezTo>
                    <a:pt x="170" y="64"/>
                    <a:pt x="170" y="64"/>
                    <a:pt x="170" y="64"/>
                  </a:cubicBezTo>
                  <a:cubicBezTo>
                    <a:pt x="170" y="64"/>
                    <a:pt x="170" y="64"/>
                    <a:pt x="170" y="64"/>
                  </a:cubicBezTo>
                  <a:cubicBezTo>
                    <a:pt x="170" y="64"/>
                    <a:pt x="170" y="64"/>
                    <a:pt x="170" y="65"/>
                  </a:cubicBezTo>
                  <a:cubicBezTo>
                    <a:pt x="170" y="65"/>
                    <a:pt x="170" y="65"/>
                    <a:pt x="170" y="65"/>
                  </a:cubicBezTo>
                  <a:cubicBezTo>
                    <a:pt x="170" y="65"/>
                    <a:pt x="170" y="65"/>
                    <a:pt x="170" y="65"/>
                  </a:cubicBezTo>
                  <a:cubicBezTo>
                    <a:pt x="170" y="65"/>
                    <a:pt x="170" y="66"/>
                    <a:pt x="170" y="66"/>
                  </a:cubicBezTo>
                  <a:cubicBezTo>
                    <a:pt x="170" y="66"/>
                    <a:pt x="169" y="66"/>
                    <a:pt x="169" y="66"/>
                  </a:cubicBezTo>
                  <a:cubicBezTo>
                    <a:pt x="169" y="66"/>
                    <a:pt x="169" y="67"/>
                    <a:pt x="169" y="67"/>
                  </a:cubicBezTo>
                  <a:cubicBezTo>
                    <a:pt x="169" y="67"/>
                    <a:pt x="169" y="67"/>
                    <a:pt x="169" y="68"/>
                  </a:cubicBezTo>
                  <a:cubicBezTo>
                    <a:pt x="169" y="68"/>
                    <a:pt x="169" y="68"/>
                    <a:pt x="168" y="69"/>
                  </a:cubicBezTo>
                  <a:cubicBezTo>
                    <a:pt x="168" y="69"/>
                    <a:pt x="168" y="69"/>
                    <a:pt x="168" y="69"/>
                  </a:cubicBezTo>
                  <a:cubicBezTo>
                    <a:pt x="168" y="70"/>
                    <a:pt x="168" y="70"/>
                    <a:pt x="167" y="71"/>
                  </a:cubicBezTo>
                  <a:cubicBezTo>
                    <a:pt x="167" y="71"/>
                    <a:pt x="167" y="71"/>
                    <a:pt x="167" y="72"/>
                  </a:cubicBezTo>
                  <a:cubicBezTo>
                    <a:pt x="167" y="72"/>
                    <a:pt x="167" y="72"/>
                    <a:pt x="166" y="72"/>
                  </a:cubicBezTo>
                  <a:cubicBezTo>
                    <a:pt x="167" y="72"/>
                    <a:pt x="167" y="72"/>
                    <a:pt x="167" y="72"/>
                  </a:cubicBezTo>
                  <a:cubicBezTo>
                    <a:pt x="167" y="72"/>
                    <a:pt x="168" y="72"/>
                    <a:pt x="168" y="72"/>
                  </a:cubicBezTo>
                  <a:cubicBezTo>
                    <a:pt x="168" y="72"/>
                    <a:pt x="169" y="72"/>
                    <a:pt x="169" y="72"/>
                  </a:cubicBezTo>
                  <a:cubicBezTo>
                    <a:pt x="169" y="72"/>
                    <a:pt x="170" y="72"/>
                    <a:pt x="170" y="72"/>
                  </a:cubicBezTo>
                  <a:cubicBezTo>
                    <a:pt x="171" y="72"/>
                    <a:pt x="171" y="72"/>
                    <a:pt x="172" y="72"/>
                  </a:cubicBezTo>
                  <a:cubicBezTo>
                    <a:pt x="172" y="72"/>
                    <a:pt x="172" y="72"/>
                    <a:pt x="172" y="72"/>
                  </a:cubicBezTo>
                  <a:cubicBezTo>
                    <a:pt x="173" y="72"/>
                    <a:pt x="173" y="72"/>
                    <a:pt x="173" y="72"/>
                  </a:cubicBezTo>
                  <a:cubicBezTo>
                    <a:pt x="174" y="71"/>
                    <a:pt x="174" y="71"/>
                    <a:pt x="174" y="71"/>
                  </a:cubicBezTo>
                  <a:cubicBezTo>
                    <a:pt x="174" y="71"/>
                    <a:pt x="175" y="71"/>
                    <a:pt x="175" y="71"/>
                  </a:cubicBezTo>
                  <a:cubicBezTo>
                    <a:pt x="175" y="71"/>
                    <a:pt x="175" y="71"/>
                    <a:pt x="175" y="71"/>
                  </a:cubicBezTo>
                  <a:cubicBezTo>
                    <a:pt x="176" y="71"/>
                    <a:pt x="176" y="71"/>
                    <a:pt x="176" y="71"/>
                  </a:cubicBezTo>
                  <a:cubicBezTo>
                    <a:pt x="176" y="71"/>
                    <a:pt x="176" y="71"/>
                    <a:pt x="176" y="71"/>
                  </a:cubicBezTo>
                  <a:cubicBezTo>
                    <a:pt x="177" y="71"/>
                    <a:pt x="177" y="71"/>
                    <a:pt x="177" y="70"/>
                  </a:cubicBezTo>
                  <a:cubicBezTo>
                    <a:pt x="177" y="70"/>
                    <a:pt x="177" y="70"/>
                    <a:pt x="177" y="70"/>
                  </a:cubicBezTo>
                  <a:cubicBezTo>
                    <a:pt x="177" y="70"/>
                    <a:pt x="177" y="70"/>
                    <a:pt x="177" y="70"/>
                  </a:cubicBezTo>
                  <a:cubicBezTo>
                    <a:pt x="178" y="70"/>
                    <a:pt x="180" y="70"/>
                    <a:pt x="182" y="70"/>
                  </a:cubicBezTo>
                  <a:cubicBezTo>
                    <a:pt x="183" y="70"/>
                    <a:pt x="184" y="70"/>
                    <a:pt x="185" y="70"/>
                  </a:cubicBezTo>
                  <a:cubicBezTo>
                    <a:pt x="186" y="70"/>
                    <a:pt x="187" y="70"/>
                    <a:pt x="187" y="69"/>
                  </a:cubicBezTo>
                  <a:cubicBezTo>
                    <a:pt x="189" y="66"/>
                    <a:pt x="191" y="66"/>
                    <a:pt x="193" y="66"/>
                  </a:cubicBezTo>
                  <a:cubicBezTo>
                    <a:pt x="193" y="65"/>
                    <a:pt x="193" y="65"/>
                    <a:pt x="194" y="65"/>
                  </a:cubicBezTo>
                  <a:cubicBezTo>
                    <a:pt x="193" y="65"/>
                    <a:pt x="193" y="65"/>
                    <a:pt x="193" y="64"/>
                  </a:cubicBezTo>
                  <a:cubicBezTo>
                    <a:pt x="188" y="60"/>
                    <a:pt x="181" y="57"/>
                    <a:pt x="179" y="57"/>
                  </a:cubicBezTo>
                  <a:cubicBezTo>
                    <a:pt x="179" y="57"/>
                    <a:pt x="179" y="57"/>
                    <a:pt x="179" y="57"/>
                  </a:cubicBezTo>
                  <a:cubicBezTo>
                    <a:pt x="178" y="59"/>
                    <a:pt x="176" y="60"/>
                    <a:pt x="173" y="60"/>
                  </a:cubicBezTo>
                  <a:cubicBezTo>
                    <a:pt x="171" y="60"/>
                    <a:pt x="169" y="59"/>
                    <a:pt x="168" y="58"/>
                  </a:cubicBezTo>
                  <a:cubicBezTo>
                    <a:pt x="167" y="57"/>
                    <a:pt x="167" y="57"/>
                    <a:pt x="167" y="57"/>
                  </a:cubicBezTo>
                  <a:cubicBezTo>
                    <a:pt x="167" y="56"/>
                    <a:pt x="167" y="56"/>
                    <a:pt x="166" y="55"/>
                  </a:cubicBezTo>
                  <a:cubicBezTo>
                    <a:pt x="166" y="55"/>
                    <a:pt x="166" y="55"/>
                    <a:pt x="166" y="55"/>
                  </a:cubicBezTo>
                  <a:cubicBezTo>
                    <a:pt x="165" y="55"/>
                    <a:pt x="165" y="54"/>
                    <a:pt x="164" y="54"/>
                  </a:cubicBezTo>
                  <a:cubicBezTo>
                    <a:pt x="164" y="54"/>
                    <a:pt x="164" y="54"/>
                    <a:pt x="163" y="54"/>
                  </a:cubicBezTo>
                  <a:cubicBezTo>
                    <a:pt x="163" y="54"/>
                    <a:pt x="163" y="54"/>
                    <a:pt x="163" y="54"/>
                  </a:cubicBezTo>
                  <a:cubicBezTo>
                    <a:pt x="163" y="54"/>
                    <a:pt x="162" y="54"/>
                    <a:pt x="162" y="54"/>
                  </a:cubicBezTo>
                  <a:cubicBezTo>
                    <a:pt x="162" y="54"/>
                    <a:pt x="161" y="54"/>
                    <a:pt x="161" y="54"/>
                  </a:cubicBezTo>
                  <a:cubicBezTo>
                    <a:pt x="161" y="54"/>
                    <a:pt x="161" y="54"/>
                    <a:pt x="160" y="54"/>
                  </a:cubicBezTo>
                  <a:cubicBezTo>
                    <a:pt x="160" y="54"/>
                    <a:pt x="159" y="54"/>
                    <a:pt x="158" y="55"/>
                  </a:cubicBezTo>
                  <a:cubicBezTo>
                    <a:pt x="151" y="58"/>
                    <a:pt x="148" y="61"/>
                    <a:pt x="147" y="63"/>
                  </a:cubicBezTo>
                  <a:cubicBezTo>
                    <a:pt x="147" y="65"/>
                    <a:pt x="145" y="67"/>
                    <a:pt x="143" y="67"/>
                  </a:cubicBezTo>
                  <a:cubicBezTo>
                    <a:pt x="141" y="67"/>
                    <a:pt x="140" y="66"/>
                    <a:pt x="140" y="65"/>
                  </a:cubicBezTo>
                  <a:cubicBezTo>
                    <a:pt x="140" y="62"/>
                    <a:pt x="135" y="60"/>
                    <a:pt x="132" y="60"/>
                  </a:cubicBezTo>
                  <a:cubicBezTo>
                    <a:pt x="130" y="59"/>
                    <a:pt x="129" y="59"/>
                    <a:pt x="128" y="59"/>
                  </a:cubicBezTo>
                  <a:cubicBezTo>
                    <a:pt x="125" y="59"/>
                    <a:pt x="121" y="59"/>
                    <a:pt x="121" y="56"/>
                  </a:cubicBezTo>
                  <a:cubicBezTo>
                    <a:pt x="121" y="55"/>
                    <a:pt x="120" y="53"/>
                    <a:pt x="118" y="51"/>
                  </a:cubicBezTo>
                  <a:cubicBezTo>
                    <a:pt x="117" y="49"/>
                    <a:pt x="115" y="47"/>
                    <a:pt x="115" y="45"/>
                  </a:cubicBezTo>
                  <a:cubicBezTo>
                    <a:pt x="115" y="43"/>
                    <a:pt x="115" y="42"/>
                    <a:pt x="115" y="41"/>
                  </a:cubicBezTo>
                  <a:cubicBezTo>
                    <a:pt x="115" y="37"/>
                    <a:pt x="115" y="35"/>
                    <a:pt x="113" y="35"/>
                  </a:cubicBezTo>
                  <a:cubicBezTo>
                    <a:pt x="111" y="34"/>
                    <a:pt x="109" y="32"/>
                    <a:pt x="108" y="31"/>
                  </a:cubicBezTo>
                  <a:cubicBezTo>
                    <a:pt x="107" y="29"/>
                    <a:pt x="105" y="28"/>
                    <a:pt x="104" y="28"/>
                  </a:cubicBezTo>
                  <a:cubicBezTo>
                    <a:pt x="90" y="28"/>
                    <a:pt x="83" y="28"/>
                    <a:pt x="81" y="27"/>
                  </a:cubicBezTo>
                  <a:cubicBezTo>
                    <a:pt x="81" y="27"/>
                    <a:pt x="81" y="27"/>
                    <a:pt x="81" y="27"/>
                  </a:cubicBezTo>
                  <a:cubicBezTo>
                    <a:pt x="80" y="27"/>
                    <a:pt x="78" y="27"/>
                    <a:pt x="76" y="28"/>
                  </a:cubicBezTo>
                  <a:cubicBezTo>
                    <a:pt x="73" y="28"/>
                    <a:pt x="71" y="29"/>
                    <a:pt x="69" y="29"/>
                  </a:cubicBezTo>
                  <a:cubicBezTo>
                    <a:pt x="67" y="29"/>
                    <a:pt x="66" y="28"/>
                    <a:pt x="66" y="27"/>
                  </a:cubicBezTo>
                  <a:cubicBezTo>
                    <a:pt x="66" y="27"/>
                    <a:pt x="66" y="27"/>
                    <a:pt x="65" y="26"/>
                  </a:cubicBezTo>
                  <a:cubicBezTo>
                    <a:pt x="65" y="26"/>
                    <a:pt x="65" y="26"/>
                    <a:pt x="65" y="26"/>
                  </a:cubicBezTo>
                  <a:cubicBezTo>
                    <a:pt x="65" y="26"/>
                    <a:pt x="65" y="25"/>
                    <a:pt x="64" y="25"/>
                  </a:cubicBezTo>
                  <a:cubicBezTo>
                    <a:pt x="64" y="25"/>
                    <a:pt x="64" y="25"/>
                    <a:pt x="64" y="24"/>
                  </a:cubicBezTo>
                  <a:cubicBezTo>
                    <a:pt x="63" y="24"/>
                    <a:pt x="63" y="24"/>
                    <a:pt x="63" y="23"/>
                  </a:cubicBezTo>
                  <a:cubicBezTo>
                    <a:pt x="63" y="23"/>
                    <a:pt x="62" y="23"/>
                    <a:pt x="62" y="23"/>
                  </a:cubicBezTo>
                  <a:cubicBezTo>
                    <a:pt x="62" y="22"/>
                    <a:pt x="61" y="22"/>
                    <a:pt x="61" y="21"/>
                  </a:cubicBezTo>
                  <a:cubicBezTo>
                    <a:pt x="61" y="21"/>
                    <a:pt x="61" y="21"/>
                    <a:pt x="60" y="21"/>
                  </a:cubicBezTo>
                  <a:cubicBezTo>
                    <a:pt x="60" y="20"/>
                    <a:pt x="60" y="20"/>
                    <a:pt x="59" y="19"/>
                  </a:cubicBezTo>
                  <a:cubicBezTo>
                    <a:pt x="59" y="19"/>
                    <a:pt x="59" y="19"/>
                    <a:pt x="58" y="19"/>
                  </a:cubicBezTo>
                  <a:cubicBezTo>
                    <a:pt x="58" y="18"/>
                    <a:pt x="58" y="18"/>
                    <a:pt x="57" y="17"/>
                  </a:cubicBezTo>
                  <a:cubicBezTo>
                    <a:pt x="57" y="17"/>
                    <a:pt x="57" y="17"/>
                    <a:pt x="56" y="17"/>
                  </a:cubicBezTo>
                  <a:cubicBezTo>
                    <a:pt x="56" y="16"/>
                    <a:pt x="56" y="16"/>
                    <a:pt x="55" y="15"/>
                  </a:cubicBezTo>
                  <a:cubicBezTo>
                    <a:pt x="55" y="15"/>
                    <a:pt x="55" y="15"/>
                    <a:pt x="54" y="15"/>
                  </a:cubicBezTo>
                  <a:cubicBezTo>
                    <a:pt x="54" y="15"/>
                    <a:pt x="54" y="14"/>
                    <a:pt x="54" y="14"/>
                  </a:cubicBezTo>
                  <a:cubicBezTo>
                    <a:pt x="53" y="16"/>
                    <a:pt x="52" y="17"/>
                    <a:pt x="51" y="18"/>
                  </a:cubicBezTo>
                  <a:cubicBezTo>
                    <a:pt x="45" y="23"/>
                    <a:pt x="38" y="24"/>
                    <a:pt x="36" y="20"/>
                  </a:cubicBezTo>
                  <a:cubicBezTo>
                    <a:pt x="35" y="20"/>
                    <a:pt x="35" y="18"/>
                    <a:pt x="36" y="15"/>
                  </a:cubicBezTo>
                  <a:cubicBezTo>
                    <a:pt x="38" y="9"/>
                    <a:pt x="38" y="3"/>
                    <a:pt x="37" y="1"/>
                  </a:cubicBezTo>
                  <a:cubicBezTo>
                    <a:pt x="36" y="0"/>
                    <a:pt x="36" y="0"/>
                    <a:pt x="35" y="0"/>
                  </a:cubicBezTo>
                  <a:cubicBezTo>
                    <a:pt x="34" y="0"/>
                    <a:pt x="34" y="5"/>
                    <a:pt x="33" y="8"/>
                  </a:cubicBezTo>
                  <a:cubicBezTo>
                    <a:pt x="33" y="12"/>
                    <a:pt x="33" y="16"/>
                    <a:pt x="31" y="16"/>
                  </a:cubicBezTo>
                  <a:cubicBezTo>
                    <a:pt x="30" y="17"/>
                    <a:pt x="29" y="17"/>
                    <a:pt x="28" y="15"/>
                  </a:cubicBezTo>
                  <a:cubicBezTo>
                    <a:pt x="26" y="13"/>
                    <a:pt x="26" y="5"/>
                    <a:pt x="27" y="0"/>
                  </a:cubicBez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7" name="Freeform 181"/>
            <p:cNvSpPr>
              <a:spLocks/>
            </p:cNvSpPr>
            <p:nvPr/>
          </p:nvSpPr>
          <p:spPr bwMode="auto">
            <a:xfrm>
              <a:off x="17454563" y="8588375"/>
              <a:ext cx="244475" cy="303213"/>
            </a:xfrm>
            <a:custGeom>
              <a:avLst/>
              <a:gdLst>
                <a:gd name="T0" fmla="*/ 21 w 46"/>
                <a:gd name="T1" fmla="*/ 5 h 58"/>
                <a:gd name="T2" fmla="*/ 21 w 46"/>
                <a:gd name="T3" fmla="*/ 6 h 58"/>
                <a:gd name="T4" fmla="*/ 20 w 46"/>
                <a:gd name="T5" fmla="*/ 8 h 58"/>
                <a:gd name="T6" fmla="*/ 15 w 46"/>
                <a:gd name="T7" fmla="*/ 8 h 58"/>
                <a:gd name="T8" fmla="*/ 12 w 46"/>
                <a:gd name="T9" fmla="*/ 8 h 58"/>
                <a:gd name="T10" fmla="*/ 12 w 46"/>
                <a:gd name="T11" fmla="*/ 8 h 58"/>
                <a:gd name="T12" fmla="*/ 12 w 46"/>
                <a:gd name="T13" fmla="*/ 8 h 58"/>
                <a:gd name="T14" fmla="*/ 11 w 46"/>
                <a:gd name="T15" fmla="*/ 8 h 58"/>
                <a:gd name="T16" fmla="*/ 11 w 46"/>
                <a:gd name="T17" fmla="*/ 7 h 58"/>
                <a:gd name="T18" fmla="*/ 10 w 46"/>
                <a:gd name="T19" fmla="*/ 7 h 58"/>
                <a:gd name="T20" fmla="*/ 10 w 46"/>
                <a:gd name="T21" fmla="*/ 7 h 58"/>
                <a:gd name="T22" fmla="*/ 10 w 46"/>
                <a:gd name="T23" fmla="*/ 6 h 58"/>
                <a:gd name="T24" fmla="*/ 10 w 46"/>
                <a:gd name="T25" fmla="*/ 6 h 58"/>
                <a:gd name="T26" fmla="*/ 5 w 46"/>
                <a:gd name="T27" fmla="*/ 0 h 58"/>
                <a:gd name="T28" fmla="*/ 1 w 46"/>
                <a:gd name="T29" fmla="*/ 0 h 58"/>
                <a:gd name="T30" fmla="*/ 0 w 46"/>
                <a:gd name="T31" fmla="*/ 0 h 58"/>
                <a:gd name="T32" fmla="*/ 3 w 46"/>
                <a:gd name="T33" fmla="*/ 16 h 58"/>
                <a:gd name="T34" fmla="*/ 10 w 46"/>
                <a:gd name="T35" fmla="*/ 30 h 58"/>
                <a:gd name="T36" fmla="*/ 14 w 46"/>
                <a:gd name="T37" fmla="*/ 37 h 58"/>
                <a:gd name="T38" fmla="*/ 22 w 46"/>
                <a:gd name="T39" fmla="*/ 45 h 58"/>
                <a:gd name="T40" fmla="*/ 25 w 46"/>
                <a:gd name="T41" fmla="*/ 47 h 58"/>
                <a:gd name="T42" fmla="*/ 45 w 46"/>
                <a:gd name="T43" fmla="*/ 58 h 58"/>
                <a:gd name="T44" fmla="*/ 45 w 46"/>
                <a:gd name="T45" fmla="*/ 58 h 58"/>
                <a:gd name="T46" fmla="*/ 38 w 46"/>
                <a:gd name="T47" fmla="*/ 44 h 58"/>
                <a:gd name="T48" fmla="*/ 36 w 46"/>
                <a:gd name="T49" fmla="*/ 29 h 58"/>
                <a:gd name="T50" fmla="*/ 37 w 46"/>
                <a:gd name="T51" fmla="*/ 21 h 58"/>
                <a:gd name="T52" fmla="*/ 33 w 46"/>
                <a:gd name="T53" fmla="*/ 15 h 58"/>
                <a:gd name="T54" fmla="*/ 28 w 46"/>
                <a:gd name="T55" fmla="*/ 10 h 58"/>
                <a:gd name="T56" fmla="*/ 26 w 46"/>
                <a:gd name="T57" fmla="*/ 7 h 58"/>
                <a:gd name="T58" fmla="*/ 23 w 46"/>
                <a:gd name="T59" fmla="*/ 4 h 58"/>
                <a:gd name="T60" fmla="*/ 23 w 46"/>
                <a:gd name="T61" fmla="*/ 4 h 58"/>
                <a:gd name="T62" fmla="*/ 22 w 46"/>
                <a:gd name="T63" fmla="*/ 4 h 58"/>
                <a:gd name="T64" fmla="*/ 22 w 46"/>
                <a:gd name="T65" fmla="*/ 4 h 58"/>
                <a:gd name="T66" fmla="*/ 22 w 46"/>
                <a:gd name="T67" fmla="*/ 4 h 58"/>
                <a:gd name="T68" fmla="*/ 22 w 46"/>
                <a:gd name="T69" fmla="*/ 5 h 58"/>
                <a:gd name="T70" fmla="*/ 21 w 46"/>
                <a:gd name="T71" fmla="*/ 5 h 58"/>
                <a:gd name="T72" fmla="*/ 21 w 46"/>
                <a:gd name="T73"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58">
                  <a:moveTo>
                    <a:pt x="21" y="5"/>
                  </a:moveTo>
                  <a:cubicBezTo>
                    <a:pt x="21" y="6"/>
                    <a:pt x="21" y="6"/>
                    <a:pt x="21" y="6"/>
                  </a:cubicBezTo>
                  <a:cubicBezTo>
                    <a:pt x="21" y="7"/>
                    <a:pt x="21" y="8"/>
                    <a:pt x="20" y="8"/>
                  </a:cubicBezTo>
                  <a:cubicBezTo>
                    <a:pt x="19" y="8"/>
                    <a:pt x="17" y="8"/>
                    <a:pt x="15" y="8"/>
                  </a:cubicBezTo>
                  <a:cubicBezTo>
                    <a:pt x="14" y="8"/>
                    <a:pt x="13" y="8"/>
                    <a:pt x="12" y="8"/>
                  </a:cubicBezTo>
                  <a:cubicBezTo>
                    <a:pt x="12" y="8"/>
                    <a:pt x="12" y="8"/>
                    <a:pt x="12" y="8"/>
                  </a:cubicBezTo>
                  <a:cubicBezTo>
                    <a:pt x="12" y="8"/>
                    <a:pt x="12" y="8"/>
                    <a:pt x="12" y="8"/>
                  </a:cubicBezTo>
                  <a:cubicBezTo>
                    <a:pt x="11" y="8"/>
                    <a:pt x="11" y="8"/>
                    <a:pt x="11" y="8"/>
                  </a:cubicBezTo>
                  <a:cubicBezTo>
                    <a:pt x="11" y="8"/>
                    <a:pt x="11" y="7"/>
                    <a:pt x="11" y="7"/>
                  </a:cubicBezTo>
                  <a:cubicBezTo>
                    <a:pt x="10" y="7"/>
                    <a:pt x="10" y="7"/>
                    <a:pt x="10" y="7"/>
                  </a:cubicBezTo>
                  <a:cubicBezTo>
                    <a:pt x="10" y="7"/>
                    <a:pt x="10" y="7"/>
                    <a:pt x="10" y="7"/>
                  </a:cubicBezTo>
                  <a:cubicBezTo>
                    <a:pt x="10" y="7"/>
                    <a:pt x="10" y="7"/>
                    <a:pt x="10" y="6"/>
                  </a:cubicBezTo>
                  <a:cubicBezTo>
                    <a:pt x="10" y="6"/>
                    <a:pt x="10" y="6"/>
                    <a:pt x="10" y="6"/>
                  </a:cubicBezTo>
                  <a:cubicBezTo>
                    <a:pt x="10" y="5"/>
                    <a:pt x="9" y="1"/>
                    <a:pt x="5" y="0"/>
                  </a:cubicBezTo>
                  <a:cubicBezTo>
                    <a:pt x="4" y="0"/>
                    <a:pt x="2" y="0"/>
                    <a:pt x="1" y="0"/>
                  </a:cubicBezTo>
                  <a:cubicBezTo>
                    <a:pt x="1" y="0"/>
                    <a:pt x="0" y="0"/>
                    <a:pt x="0" y="0"/>
                  </a:cubicBezTo>
                  <a:cubicBezTo>
                    <a:pt x="2" y="5"/>
                    <a:pt x="3" y="11"/>
                    <a:pt x="3" y="16"/>
                  </a:cubicBezTo>
                  <a:cubicBezTo>
                    <a:pt x="3" y="20"/>
                    <a:pt x="7" y="26"/>
                    <a:pt x="10" y="30"/>
                  </a:cubicBezTo>
                  <a:cubicBezTo>
                    <a:pt x="12" y="33"/>
                    <a:pt x="14" y="36"/>
                    <a:pt x="14" y="37"/>
                  </a:cubicBezTo>
                  <a:cubicBezTo>
                    <a:pt x="15" y="41"/>
                    <a:pt x="17" y="42"/>
                    <a:pt x="22" y="45"/>
                  </a:cubicBezTo>
                  <a:cubicBezTo>
                    <a:pt x="23" y="46"/>
                    <a:pt x="24" y="46"/>
                    <a:pt x="25" y="47"/>
                  </a:cubicBezTo>
                  <a:cubicBezTo>
                    <a:pt x="31" y="52"/>
                    <a:pt x="42" y="58"/>
                    <a:pt x="45" y="58"/>
                  </a:cubicBezTo>
                  <a:cubicBezTo>
                    <a:pt x="45" y="58"/>
                    <a:pt x="45" y="58"/>
                    <a:pt x="45" y="58"/>
                  </a:cubicBezTo>
                  <a:cubicBezTo>
                    <a:pt x="46" y="57"/>
                    <a:pt x="41" y="48"/>
                    <a:pt x="38" y="44"/>
                  </a:cubicBezTo>
                  <a:cubicBezTo>
                    <a:pt x="35" y="41"/>
                    <a:pt x="35" y="35"/>
                    <a:pt x="36" y="29"/>
                  </a:cubicBezTo>
                  <a:cubicBezTo>
                    <a:pt x="37" y="26"/>
                    <a:pt x="37" y="24"/>
                    <a:pt x="37" y="21"/>
                  </a:cubicBezTo>
                  <a:cubicBezTo>
                    <a:pt x="37" y="18"/>
                    <a:pt x="35" y="16"/>
                    <a:pt x="33" y="15"/>
                  </a:cubicBezTo>
                  <a:cubicBezTo>
                    <a:pt x="31" y="14"/>
                    <a:pt x="29" y="12"/>
                    <a:pt x="28" y="10"/>
                  </a:cubicBezTo>
                  <a:cubicBezTo>
                    <a:pt x="28" y="7"/>
                    <a:pt x="27" y="7"/>
                    <a:pt x="26" y="7"/>
                  </a:cubicBezTo>
                  <a:cubicBezTo>
                    <a:pt x="25" y="7"/>
                    <a:pt x="24" y="6"/>
                    <a:pt x="23" y="4"/>
                  </a:cubicBezTo>
                  <a:cubicBezTo>
                    <a:pt x="23" y="4"/>
                    <a:pt x="23" y="4"/>
                    <a:pt x="23" y="4"/>
                  </a:cubicBezTo>
                  <a:cubicBezTo>
                    <a:pt x="23" y="4"/>
                    <a:pt x="23" y="4"/>
                    <a:pt x="22" y="4"/>
                  </a:cubicBezTo>
                  <a:cubicBezTo>
                    <a:pt x="22" y="4"/>
                    <a:pt x="22" y="4"/>
                    <a:pt x="22" y="4"/>
                  </a:cubicBezTo>
                  <a:cubicBezTo>
                    <a:pt x="22" y="4"/>
                    <a:pt x="22" y="4"/>
                    <a:pt x="22" y="4"/>
                  </a:cubicBezTo>
                  <a:cubicBezTo>
                    <a:pt x="22" y="4"/>
                    <a:pt x="22" y="5"/>
                    <a:pt x="22" y="5"/>
                  </a:cubicBezTo>
                  <a:cubicBezTo>
                    <a:pt x="21" y="5"/>
                    <a:pt x="21" y="5"/>
                    <a:pt x="21" y="5"/>
                  </a:cubicBezTo>
                  <a:cubicBezTo>
                    <a:pt x="21" y="5"/>
                    <a:pt x="21" y="5"/>
                    <a:pt x="2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8" name="Freeform 182"/>
            <p:cNvSpPr>
              <a:spLocks/>
            </p:cNvSpPr>
            <p:nvPr/>
          </p:nvSpPr>
          <p:spPr bwMode="auto">
            <a:xfrm>
              <a:off x="17587913" y="7566025"/>
              <a:ext cx="425450" cy="885825"/>
            </a:xfrm>
            <a:custGeom>
              <a:avLst/>
              <a:gdLst>
                <a:gd name="T0" fmla="*/ 36 w 80"/>
                <a:gd name="T1" fmla="*/ 0 h 169"/>
                <a:gd name="T2" fmla="*/ 26 w 80"/>
                <a:gd name="T3" fmla="*/ 7 h 169"/>
                <a:gd name="T4" fmla="*/ 17 w 80"/>
                <a:gd name="T5" fmla="*/ 8 h 169"/>
                <a:gd name="T6" fmla="*/ 11 w 80"/>
                <a:gd name="T7" fmla="*/ 7 h 169"/>
                <a:gd name="T8" fmla="*/ 2 w 80"/>
                <a:gd name="T9" fmla="*/ 8 h 169"/>
                <a:gd name="T10" fmla="*/ 1 w 80"/>
                <a:gd name="T11" fmla="*/ 10 h 169"/>
                <a:gd name="T12" fmla="*/ 2 w 80"/>
                <a:gd name="T13" fmla="*/ 13 h 169"/>
                <a:gd name="T14" fmla="*/ 3 w 80"/>
                <a:gd name="T15" fmla="*/ 15 h 169"/>
                <a:gd name="T16" fmla="*/ 9 w 80"/>
                <a:gd name="T17" fmla="*/ 25 h 169"/>
                <a:gd name="T18" fmla="*/ 10 w 80"/>
                <a:gd name="T19" fmla="*/ 26 h 169"/>
                <a:gd name="T20" fmla="*/ 11 w 80"/>
                <a:gd name="T21" fmla="*/ 27 h 169"/>
                <a:gd name="T22" fmla="*/ 16 w 80"/>
                <a:gd name="T23" fmla="*/ 28 h 169"/>
                <a:gd name="T24" fmla="*/ 26 w 80"/>
                <a:gd name="T25" fmla="*/ 31 h 169"/>
                <a:gd name="T26" fmla="*/ 25 w 80"/>
                <a:gd name="T27" fmla="*/ 43 h 169"/>
                <a:gd name="T28" fmla="*/ 33 w 80"/>
                <a:gd name="T29" fmla="*/ 55 h 169"/>
                <a:gd name="T30" fmla="*/ 43 w 80"/>
                <a:gd name="T31" fmla="*/ 70 h 169"/>
                <a:gd name="T32" fmla="*/ 57 w 80"/>
                <a:gd name="T33" fmla="*/ 85 h 169"/>
                <a:gd name="T34" fmla="*/ 60 w 80"/>
                <a:gd name="T35" fmla="*/ 103 h 169"/>
                <a:gd name="T36" fmla="*/ 60 w 80"/>
                <a:gd name="T37" fmla="*/ 106 h 169"/>
                <a:gd name="T38" fmla="*/ 60 w 80"/>
                <a:gd name="T39" fmla="*/ 109 h 169"/>
                <a:gd name="T40" fmla="*/ 62 w 80"/>
                <a:gd name="T41" fmla="*/ 113 h 169"/>
                <a:gd name="T42" fmla="*/ 59 w 80"/>
                <a:gd name="T43" fmla="*/ 127 h 169"/>
                <a:gd name="T44" fmla="*/ 48 w 80"/>
                <a:gd name="T45" fmla="*/ 137 h 169"/>
                <a:gd name="T46" fmla="*/ 44 w 80"/>
                <a:gd name="T47" fmla="*/ 140 h 169"/>
                <a:gd name="T48" fmla="*/ 37 w 80"/>
                <a:gd name="T49" fmla="*/ 146 h 169"/>
                <a:gd name="T50" fmla="*/ 33 w 80"/>
                <a:gd name="T51" fmla="*/ 146 h 169"/>
                <a:gd name="T52" fmla="*/ 32 w 80"/>
                <a:gd name="T53" fmla="*/ 147 h 169"/>
                <a:gd name="T54" fmla="*/ 31 w 80"/>
                <a:gd name="T55" fmla="*/ 148 h 169"/>
                <a:gd name="T56" fmla="*/ 30 w 80"/>
                <a:gd name="T57" fmla="*/ 149 h 169"/>
                <a:gd name="T58" fmla="*/ 28 w 80"/>
                <a:gd name="T59" fmla="*/ 150 h 169"/>
                <a:gd name="T60" fmla="*/ 29 w 80"/>
                <a:gd name="T61" fmla="*/ 153 h 169"/>
                <a:gd name="T62" fmla="*/ 30 w 80"/>
                <a:gd name="T63" fmla="*/ 159 h 169"/>
                <a:gd name="T64" fmla="*/ 31 w 80"/>
                <a:gd name="T65" fmla="*/ 168 h 169"/>
                <a:gd name="T66" fmla="*/ 45 w 80"/>
                <a:gd name="T67" fmla="*/ 156 h 169"/>
                <a:gd name="T68" fmla="*/ 47 w 80"/>
                <a:gd name="T69" fmla="*/ 150 h 169"/>
                <a:gd name="T70" fmla="*/ 55 w 80"/>
                <a:gd name="T71" fmla="*/ 149 h 169"/>
                <a:gd name="T72" fmla="*/ 70 w 80"/>
                <a:gd name="T73" fmla="*/ 141 h 169"/>
                <a:gd name="T74" fmla="*/ 76 w 80"/>
                <a:gd name="T75" fmla="*/ 101 h 169"/>
                <a:gd name="T76" fmla="*/ 49 w 80"/>
                <a:gd name="T77" fmla="*/ 71 h 169"/>
                <a:gd name="T78" fmla="*/ 42 w 80"/>
                <a:gd name="T79" fmla="*/ 60 h 169"/>
                <a:gd name="T80" fmla="*/ 47 w 80"/>
                <a:gd name="T81" fmla="*/ 34 h 169"/>
                <a:gd name="T82" fmla="*/ 60 w 80"/>
                <a:gd name="T83" fmla="*/ 21 h 169"/>
                <a:gd name="T84" fmla="*/ 60 w 80"/>
                <a:gd name="T85" fmla="*/ 20 h 169"/>
                <a:gd name="T86" fmla="*/ 48 w 80"/>
                <a:gd name="T87" fmla="*/ 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169">
                  <a:moveTo>
                    <a:pt x="49" y="6"/>
                  </a:moveTo>
                  <a:cubicBezTo>
                    <a:pt x="48" y="6"/>
                    <a:pt x="48" y="5"/>
                    <a:pt x="45" y="5"/>
                  </a:cubicBezTo>
                  <a:cubicBezTo>
                    <a:pt x="39" y="4"/>
                    <a:pt x="37" y="2"/>
                    <a:pt x="36" y="0"/>
                  </a:cubicBezTo>
                  <a:cubicBezTo>
                    <a:pt x="36" y="0"/>
                    <a:pt x="36" y="0"/>
                    <a:pt x="35" y="0"/>
                  </a:cubicBezTo>
                  <a:cubicBezTo>
                    <a:pt x="34" y="0"/>
                    <a:pt x="30" y="3"/>
                    <a:pt x="28" y="5"/>
                  </a:cubicBezTo>
                  <a:cubicBezTo>
                    <a:pt x="27" y="6"/>
                    <a:pt x="27" y="7"/>
                    <a:pt x="26" y="7"/>
                  </a:cubicBezTo>
                  <a:cubicBezTo>
                    <a:pt x="25" y="7"/>
                    <a:pt x="24" y="7"/>
                    <a:pt x="24" y="7"/>
                  </a:cubicBezTo>
                  <a:cubicBezTo>
                    <a:pt x="23" y="6"/>
                    <a:pt x="22" y="6"/>
                    <a:pt x="20" y="7"/>
                  </a:cubicBezTo>
                  <a:cubicBezTo>
                    <a:pt x="19" y="8"/>
                    <a:pt x="18" y="8"/>
                    <a:pt x="17" y="8"/>
                  </a:cubicBezTo>
                  <a:cubicBezTo>
                    <a:pt x="16" y="7"/>
                    <a:pt x="15" y="7"/>
                    <a:pt x="14" y="7"/>
                  </a:cubicBezTo>
                  <a:cubicBezTo>
                    <a:pt x="13" y="6"/>
                    <a:pt x="12" y="6"/>
                    <a:pt x="11" y="6"/>
                  </a:cubicBezTo>
                  <a:cubicBezTo>
                    <a:pt x="11" y="6"/>
                    <a:pt x="11" y="6"/>
                    <a:pt x="11" y="7"/>
                  </a:cubicBezTo>
                  <a:cubicBezTo>
                    <a:pt x="10" y="8"/>
                    <a:pt x="9" y="8"/>
                    <a:pt x="8" y="8"/>
                  </a:cubicBezTo>
                  <a:cubicBezTo>
                    <a:pt x="7" y="8"/>
                    <a:pt x="6" y="8"/>
                    <a:pt x="5" y="8"/>
                  </a:cubicBezTo>
                  <a:cubicBezTo>
                    <a:pt x="4" y="7"/>
                    <a:pt x="3" y="7"/>
                    <a:pt x="2" y="8"/>
                  </a:cubicBezTo>
                  <a:cubicBezTo>
                    <a:pt x="2" y="8"/>
                    <a:pt x="1" y="9"/>
                    <a:pt x="0" y="10"/>
                  </a:cubicBezTo>
                  <a:cubicBezTo>
                    <a:pt x="0" y="10"/>
                    <a:pt x="0" y="10"/>
                    <a:pt x="0" y="10"/>
                  </a:cubicBezTo>
                  <a:cubicBezTo>
                    <a:pt x="0" y="10"/>
                    <a:pt x="0" y="10"/>
                    <a:pt x="1" y="10"/>
                  </a:cubicBezTo>
                  <a:cubicBezTo>
                    <a:pt x="1" y="11"/>
                    <a:pt x="1" y="11"/>
                    <a:pt x="1" y="11"/>
                  </a:cubicBezTo>
                  <a:cubicBezTo>
                    <a:pt x="1" y="11"/>
                    <a:pt x="2" y="12"/>
                    <a:pt x="2" y="12"/>
                  </a:cubicBezTo>
                  <a:cubicBezTo>
                    <a:pt x="2" y="12"/>
                    <a:pt x="2" y="12"/>
                    <a:pt x="2" y="13"/>
                  </a:cubicBezTo>
                  <a:cubicBezTo>
                    <a:pt x="3" y="13"/>
                    <a:pt x="3" y="13"/>
                    <a:pt x="3" y="13"/>
                  </a:cubicBezTo>
                  <a:cubicBezTo>
                    <a:pt x="3" y="14"/>
                    <a:pt x="3" y="14"/>
                    <a:pt x="3" y="14"/>
                  </a:cubicBezTo>
                  <a:cubicBezTo>
                    <a:pt x="3" y="14"/>
                    <a:pt x="3" y="15"/>
                    <a:pt x="3" y="15"/>
                  </a:cubicBezTo>
                  <a:cubicBezTo>
                    <a:pt x="3" y="16"/>
                    <a:pt x="5" y="17"/>
                    <a:pt x="6" y="18"/>
                  </a:cubicBezTo>
                  <a:cubicBezTo>
                    <a:pt x="7" y="20"/>
                    <a:pt x="9" y="22"/>
                    <a:pt x="9" y="24"/>
                  </a:cubicBezTo>
                  <a:cubicBezTo>
                    <a:pt x="9" y="24"/>
                    <a:pt x="9" y="24"/>
                    <a:pt x="9" y="25"/>
                  </a:cubicBezTo>
                  <a:cubicBezTo>
                    <a:pt x="9" y="25"/>
                    <a:pt x="9" y="25"/>
                    <a:pt x="10" y="25"/>
                  </a:cubicBezTo>
                  <a:cubicBezTo>
                    <a:pt x="10" y="25"/>
                    <a:pt x="10" y="25"/>
                    <a:pt x="10" y="25"/>
                  </a:cubicBezTo>
                  <a:cubicBezTo>
                    <a:pt x="10" y="26"/>
                    <a:pt x="10" y="26"/>
                    <a:pt x="10" y="26"/>
                  </a:cubicBezTo>
                  <a:cubicBezTo>
                    <a:pt x="10" y="26"/>
                    <a:pt x="10" y="26"/>
                    <a:pt x="11" y="26"/>
                  </a:cubicBezTo>
                  <a:cubicBezTo>
                    <a:pt x="11" y="26"/>
                    <a:pt x="11" y="26"/>
                    <a:pt x="11" y="27"/>
                  </a:cubicBezTo>
                  <a:cubicBezTo>
                    <a:pt x="11" y="27"/>
                    <a:pt x="11" y="27"/>
                    <a:pt x="11" y="27"/>
                  </a:cubicBezTo>
                  <a:cubicBezTo>
                    <a:pt x="12" y="27"/>
                    <a:pt x="13" y="28"/>
                    <a:pt x="14" y="28"/>
                  </a:cubicBezTo>
                  <a:cubicBezTo>
                    <a:pt x="14" y="28"/>
                    <a:pt x="14" y="28"/>
                    <a:pt x="14" y="28"/>
                  </a:cubicBezTo>
                  <a:cubicBezTo>
                    <a:pt x="14" y="28"/>
                    <a:pt x="15" y="28"/>
                    <a:pt x="16" y="28"/>
                  </a:cubicBezTo>
                  <a:cubicBezTo>
                    <a:pt x="16" y="28"/>
                    <a:pt x="17" y="28"/>
                    <a:pt x="17" y="28"/>
                  </a:cubicBezTo>
                  <a:cubicBezTo>
                    <a:pt x="18" y="27"/>
                    <a:pt x="20" y="27"/>
                    <a:pt x="22" y="27"/>
                  </a:cubicBezTo>
                  <a:cubicBezTo>
                    <a:pt x="24" y="27"/>
                    <a:pt x="26" y="28"/>
                    <a:pt x="26" y="31"/>
                  </a:cubicBezTo>
                  <a:cubicBezTo>
                    <a:pt x="27" y="33"/>
                    <a:pt x="27" y="34"/>
                    <a:pt x="28" y="35"/>
                  </a:cubicBezTo>
                  <a:cubicBezTo>
                    <a:pt x="29" y="36"/>
                    <a:pt x="30" y="38"/>
                    <a:pt x="30" y="40"/>
                  </a:cubicBezTo>
                  <a:cubicBezTo>
                    <a:pt x="30" y="42"/>
                    <a:pt x="27" y="43"/>
                    <a:pt x="25" y="43"/>
                  </a:cubicBezTo>
                  <a:cubicBezTo>
                    <a:pt x="23" y="43"/>
                    <a:pt x="22" y="44"/>
                    <a:pt x="21" y="45"/>
                  </a:cubicBezTo>
                  <a:cubicBezTo>
                    <a:pt x="21" y="46"/>
                    <a:pt x="25" y="49"/>
                    <a:pt x="27" y="50"/>
                  </a:cubicBezTo>
                  <a:cubicBezTo>
                    <a:pt x="31" y="52"/>
                    <a:pt x="33" y="54"/>
                    <a:pt x="33" y="55"/>
                  </a:cubicBezTo>
                  <a:cubicBezTo>
                    <a:pt x="33" y="57"/>
                    <a:pt x="35" y="58"/>
                    <a:pt x="36" y="60"/>
                  </a:cubicBezTo>
                  <a:cubicBezTo>
                    <a:pt x="37" y="62"/>
                    <a:pt x="38" y="63"/>
                    <a:pt x="39" y="65"/>
                  </a:cubicBezTo>
                  <a:cubicBezTo>
                    <a:pt x="40" y="66"/>
                    <a:pt x="41" y="68"/>
                    <a:pt x="43" y="70"/>
                  </a:cubicBezTo>
                  <a:cubicBezTo>
                    <a:pt x="45" y="72"/>
                    <a:pt x="48" y="75"/>
                    <a:pt x="48" y="77"/>
                  </a:cubicBezTo>
                  <a:cubicBezTo>
                    <a:pt x="49" y="80"/>
                    <a:pt x="52" y="81"/>
                    <a:pt x="54" y="83"/>
                  </a:cubicBezTo>
                  <a:cubicBezTo>
                    <a:pt x="56" y="84"/>
                    <a:pt x="57" y="85"/>
                    <a:pt x="57" y="85"/>
                  </a:cubicBezTo>
                  <a:cubicBezTo>
                    <a:pt x="60" y="88"/>
                    <a:pt x="60" y="94"/>
                    <a:pt x="60" y="98"/>
                  </a:cubicBezTo>
                  <a:cubicBezTo>
                    <a:pt x="60" y="99"/>
                    <a:pt x="59" y="100"/>
                    <a:pt x="59" y="102"/>
                  </a:cubicBezTo>
                  <a:cubicBezTo>
                    <a:pt x="59" y="102"/>
                    <a:pt x="60" y="103"/>
                    <a:pt x="60" y="103"/>
                  </a:cubicBezTo>
                  <a:cubicBezTo>
                    <a:pt x="60" y="103"/>
                    <a:pt x="60" y="103"/>
                    <a:pt x="60" y="103"/>
                  </a:cubicBezTo>
                  <a:cubicBezTo>
                    <a:pt x="60" y="104"/>
                    <a:pt x="60" y="104"/>
                    <a:pt x="60" y="105"/>
                  </a:cubicBezTo>
                  <a:cubicBezTo>
                    <a:pt x="60" y="105"/>
                    <a:pt x="60" y="105"/>
                    <a:pt x="60" y="106"/>
                  </a:cubicBezTo>
                  <a:cubicBezTo>
                    <a:pt x="60" y="106"/>
                    <a:pt x="60" y="106"/>
                    <a:pt x="60" y="106"/>
                  </a:cubicBezTo>
                  <a:cubicBezTo>
                    <a:pt x="60" y="107"/>
                    <a:pt x="60" y="108"/>
                    <a:pt x="60" y="109"/>
                  </a:cubicBezTo>
                  <a:cubicBezTo>
                    <a:pt x="60" y="109"/>
                    <a:pt x="60" y="109"/>
                    <a:pt x="60" y="109"/>
                  </a:cubicBezTo>
                  <a:cubicBezTo>
                    <a:pt x="61" y="109"/>
                    <a:pt x="61" y="110"/>
                    <a:pt x="61" y="111"/>
                  </a:cubicBezTo>
                  <a:cubicBezTo>
                    <a:pt x="61" y="111"/>
                    <a:pt x="61" y="111"/>
                    <a:pt x="61" y="111"/>
                  </a:cubicBezTo>
                  <a:cubicBezTo>
                    <a:pt x="61" y="112"/>
                    <a:pt x="62" y="112"/>
                    <a:pt x="62" y="113"/>
                  </a:cubicBezTo>
                  <a:cubicBezTo>
                    <a:pt x="62" y="113"/>
                    <a:pt x="62" y="113"/>
                    <a:pt x="62" y="113"/>
                  </a:cubicBezTo>
                  <a:cubicBezTo>
                    <a:pt x="62" y="114"/>
                    <a:pt x="63" y="115"/>
                    <a:pt x="63" y="115"/>
                  </a:cubicBezTo>
                  <a:cubicBezTo>
                    <a:pt x="67" y="121"/>
                    <a:pt x="62" y="124"/>
                    <a:pt x="59" y="127"/>
                  </a:cubicBezTo>
                  <a:cubicBezTo>
                    <a:pt x="57" y="128"/>
                    <a:pt x="56" y="129"/>
                    <a:pt x="55" y="129"/>
                  </a:cubicBezTo>
                  <a:cubicBezTo>
                    <a:pt x="55" y="130"/>
                    <a:pt x="54" y="131"/>
                    <a:pt x="54" y="132"/>
                  </a:cubicBezTo>
                  <a:cubicBezTo>
                    <a:pt x="53" y="134"/>
                    <a:pt x="52" y="137"/>
                    <a:pt x="48" y="137"/>
                  </a:cubicBezTo>
                  <a:cubicBezTo>
                    <a:pt x="47" y="137"/>
                    <a:pt x="46" y="137"/>
                    <a:pt x="44" y="136"/>
                  </a:cubicBezTo>
                  <a:cubicBezTo>
                    <a:pt x="43" y="136"/>
                    <a:pt x="42" y="136"/>
                    <a:pt x="42" y="136"/>
                  </a:cubicBezTo>
                  <a:cubicBezTo>
                    <a:pt x="42" y="136"/>
                    <a:pt x="43" y="138"/>
                    <a:pt x="44" y="140"/>
                  </a:cubicBezTo>
                  <a:cubicBezTo>
                    <a:pt x="45" y="142"/>
                    <a:pt x="46" y="144"/>
                    <a:pt x="45" y="146"/>
                  </a:cubicBezTo>
                  <a:cubicBezTo>
                    <a:pt x="45" y="147"/>
                    <a:pt x="44" y="147"/>
                    <a:pt x="43" y="147"/>
                  </a:cubicBezTo>
                  <a:cubicBezTo>
                    <a:pt x="41" y="147"/>
                    <a:pt x="39" y="147"/>
                    <a:pt x="37" y="146"/>
                  </a:cubicBezTo>
                  <a:cubicBezTo>
                    <a:pt x="36" y="146"/>
                    <a:pt x="34" y="145"/>
                    <a:pt x="33" y="145"/>
                  </a:cubicBezTo>
                  <a:cubicBezTo>
                    <a:pt x="33" y="145"/>
                    <a:pt x="33" y="145"/>
                    <a:pt x="33" y="145"/>
                  </a:cubicBezTo>
                  <a:cubicBezTo>
                    <a:pt x="33" y="146"/>
                    <a:pt x="33" y="146"/>
                    <a:pt x="33" y="146"/>
                  </a:cubicBezTo>
                  <a:cubicBezTo>
                    <a:pt x="33" y="146"/>
                    <a:pt x="33" y="146"/>
                    <a:pt x="33" y="146"/>
                  </a:cubicBezTo>
                  <a:cubicBezTo>
                    <a:pt x="32" y="146"/>
                    <a:pt x="32" y="146"/>
                    <a:pt x="32" y="146"/>
                  </a:cubicBezTo>
                  <a:cubicBezTo>
                    <a:pt x="32" y="147"/>
                    <a:pt x="32" y="147"/>
                    <a:pt x="32" y="147"/>
                  </a:cubicBezTo>
                  <a:cubicBezTo>
                    <a:pt x="32" y="147"/>
                    <a:pt x="32" y="147"/>
                    <a:pt x="32" y="147"/>
                  </a:cubicBezTo>
                  <a:cubicBezTo>
                    <a:pt x="32" y="147"/>
                    <a:pt x="32" y="147"/>
                    <a:pt x="32" y="147"/>
                  </a:cubicBezTo>
                  <a:cubicBezTo>
                    <a:pt x="32" y="147"/>
                    <a:pt x="32" y="148"/>
                    <a:pt x="31" y="148"/>
                  </a:cubicBezTo>
                  <a:cubicBezTo>
                    <a:pt x="31" y="148"/>
                    <a:pt x="31" y="148"/>
                    <a:pt x="31" y="148"/>
                  </a:cubicBezTo>
                  <a:cubicBezTo>
                    <a:pt x="31" y="148"/>
                    <a:pt x="31" y="148"/>
                    <a:pt x="30" y="149"/>
                  </a:cubicBezTo>
                  <a:cubicBezTo>
                    <a:pt x="30" y="149"/>
                    <a:pt x="30" y="149"/>
                    <a:pt x="30" y="149"/>
                  </a:cubicBezTo>
                  <a:cubicBezTo>
                    <a:pt x="30" y="149"/>
                    <a:pt x="30" y="149"/>
                    <a:pt x="29" y="149"/>
                  </a:cubicBezTo>
                  <a:cubicBezTo>
                    <a:pt x="29" y="149"/>
                    <a:pt x="29" y="150"/>
                    <a:pt x="29" y="150"/>
                  </a:cubicBezTo>
                  <a:cubicBezTo>
                    <a:pt x="28" y="150"/>
                    <a:pt x="28" y="150"/>
                    <a:pt x="28" y="150"/>
                  </a:cubicBezTo>
                  <a:cubicBezTo>
                    <a:pt x="27" y="150"/>
                    <a:pt x="27" y="151"/>
                    <a:pt x="27" y="151"/>
                  </a:cubicBezTo>
                  <a:cubicBezTo>
                    <a:pt x="27" y="151"/>
                    <a:pt x="27" y="151"/>
                    <a:pt x="26" y="151"/>
                  </a:cubicBezTo>
                  <a:cubicBezTo>
                    <a:pt x="27" y="152"/>
                    <a:pt x="28" y="152"/>
                    <a:pt x="29" y="153"/>
                  </a:cubicBezTo>
                  <a:cubicBezTo>
                    <a:pt x="30" y="154"/>
                    <a:pt x="30" y="154"/>
                    <a:pt x="30" y="154"/>
                  </a:cubicBezTo>
                  <a:cubicBezTo>
                    <a:pt x="31" y="154"/>
                    <a:pt x="31" y="155"/>
                    <a:pt x="31" y="155"/>
                  </a:cubicBezTo>
                  <a:cubicBezTo>
                    <a:pt x="32" y="156"/>
                    <a:pt x="31" y="157"/>
                    <a:pt x="30" y="159"/>
                  </a:cubicBezTo>
                  <a:cubicBezTo>
                    <a:pt x="29" y="160"/>
                    <a:pt x="28" y="162"/>
                    <a:pt x="28" y="164"/>
                  </a:cubicBezTo>
                  <a:cubicBezTo>
                    <a:pt x="28" y="167"/>
                    <a:pt x="29" y="169"/>
                    <a:pt x="30" y="169"/>
                  </a:cubicBezTo>
                  <a:cubicBezTo>
                    <a:pt x="31" y="169"/>
                    <a:pt x="31" y="169"/>
                    <a:pt x="31" y="168"/>
                  </a:cubicBezTo>
                  <a:cubicBezTo>
                    <a:pt x="33" y="166"/>
                    <a:pt x="39" y="161"/>
                    <a:pt x="42" y="160"/>
                  </a:cubicBezTo>
                  <a:cubicBezTo>
                    <a:pt x="43" y="160"/>
                    <a:pt x="43" y="160"/>
                    <a:pt x="43" y="159"/>
                  </a:cubicBezTo>
                  <a:cubicBezTo>
                    <a:pt x="43" y="158"/>
                    <a:pt x="43" y="156"/>
                    <a:pt x="45" y="156"/>
                  </a:cubicBezTo>
                  <a:cubicBezTo>
                    <a:pt x="45" y="156"/>
                    <a:pt x="45" y="156"/>
                    <a:pt x="45" y="156"/>
                  </a:cubicBezTo>
                  <a:cubicBezTo>
                    <a:pt x="46" y="156"/>
                    <a:pt x="46" y="155"/>
                    <a:pt x="46" y="153"/>
                  </a:cubicBezTo>
                  <a:cubicBezTo>
                    <a:pt x="47" y="152"/>
                    <a:pt x="47" y="151"/>
                    <a:pt x="47" y="150"/>
                  </a:cubicBezTo>
                  <a:cubicBezTo>
                    <a:pt x="48" y="148"/>
                    <a:pt x="50" y="148"/>
                    <a:pt x="51" y="148"/>
                  </a:cubicBezTo>
                  <a:cubicBezTo>
                    <a:pt x="51" y="148"/>
                    <a:pt x="52" y="148"/>
                    <a:pt x="53" y="148"/>
                  </a:cubicBezTo>
                  <a:cubicBezTo>
                    <a:pt x="53" y="148"/>
                    <a:pt x="54" y="148"/>
                    <a:pt x="55" y="149"/>
                  </a:cubicBezTo>
                  <a:cubicBezTo>
                    <a:pt x="55" y="149"/>
                    <a:pt x="55" y="149"/>
                    <a:pt x="55" y="149"/>
                  </a:cubicBezTo>
                  <a:cubicBezTo>
                    <a:pt x="59" y="149"/>
                    <a:pt x="64" y="145"/>
                    <a:pt x="69" y="142"/>
                  </a:cubicBezTo>
                  <a:cubicBezTo>
                    <a:pt x="70" y="141"/>
                    <a:pt x="70" y="141"/>
                    <a:pt x="70" y="141"/>
                  </a:cubicBezTo>
                  <a:cubicBezTo>
                    <a:pt x="75" y="138"/>
                    <a:pt x="76" y="137"/>
                    <a:pt x="78" y="127"/>
                  </a:cubicBezTo>
                  <a:cubicBezTo>
                    <a:pt x="80" y="119"/>
                    <a:pt x="78" y="111"/>
                    <a:pt x="76" y="105"/>
                  </a:cubicBezTo>
                  <a:cubicBezTo>
                    <a:pt x="76" y="103"/>
                    <a:pt x="76" y="102"/>
                    <a:pt x="76" y="101"/>
                  </a:cubicBezTo>
                  <a:cubicBezTo>
                    <a:pt x="75" y="98"/>
                    <a:pt x="68" y="85"/>
                    <a:pt x="66" y="84"/>
                  </a:cubicBezTo>
                  <a:cubicBezTo>
                    <a:pt x="66" y="84"/>
                    <a:pt x="66" y="84"/>
                    <a:pt x="66" y="84"/>
                  </a:cubicBezTo>
                  <a:cubicBezTo>
                    <a:pt x="63" y="84"/>
                    <a:pt x="58" y="79"/>
                    <a:pt x="49" y="71"/>
                  </a:cubicBezTo>
                  <a:cubicBezTo>
                    <a:pt x="48" y="70"/>
                    <a:pt x="47" y="69"/>
                    <a:pt x="47" y="69"/>
                  </a:cubicBezTo>
                  <a:cubicBezTo>
                    <a:pt x="46" y="68"/>
                    <a:pt x="45" y="66"/>
                    <a:pt x="45" y="65"/>
                  </a:cubicBezTo>
                  <a:cubicBezTo>
                    <a:pt x="44" y="63"/>
                    <a:pt x="44" y="61"/>
                    <a:pt x="42" y="60"/>
                  </a:cubicBezTo>
                  <a:cubicBezTo>
                    <a:pt x="38" y="57"/>
                    <a:pt x="38" y="48"/>
                    <a:pt x="39" y="44"/>
                  </a:cubicBezTo>
                  <a:cubicBezTo>
                    <a:pt x="39" y="41"/>
                    <a:pt x="42" y="39"/>
                    <a:pt x="44" y="37"/>
                  </a:cubicBezTo>
                  <a:cubicBezTo>
                    <a:pt x="46" y="36"/>
                    <a:pt x="47" y="35"/>
                    <a:pt x="47" y="34"/>
                  </a:cubicBezTo>
                  <a:cubicBezTo>
                    <a:pt x="47" y="31"/>
                    <a:pt x="47" y="29"/>
                    <a:pt x="48" y="28"/>
                  </a:cubicBezTo>
                  <a:cubicBezTo>
                    <a:pt x="49" y="27"/>
                    <a:pt x="51" y="27"/>
                    <a:pt x="52" y="27"/>
                  </a:cubicBezTo>
                  <a:cubicBezTo>
                    <a:pt x="55" y="26"/>
                    <a:pt x="59" y="24"/>
                    <a:pt x="60" y="21"/>
                  </a:cubicBezTo>
                  <a:cubicBezTo>
                    <a:pt x="60" y="21"/>
                    <a:pt x="60" y="21"/>
                    <a:pt x="61" y="21"/>
                  </a:cubicBezTo>
                  <a:cubicBezTo>
                    <a:pt x="61" y="21"/>
                    <a:pt x="61" y="21"/>
                    <a:pt x="61" y="21"/>
                  </a:cubicBezTo>
                  <a:cubicBezTo>
                    <a:pt x="60" y="20"/>
                    <a:pt x="60" y="20"/>
                    <a:pt x="60" y="20"/>
                  </a:cubicBezTo>
                  <a:cubicBezTo>
                    <a:pt x="60" y="20"/>
                    <a:pt x="60" y="20"/>
                    <a:pt x="60" y="20"/>
                  </a:cubicBezTo>
                  <a:cubicBezTo>
                    <a:pt x="60" y="20"/>
                    <a:pt x="60" y="20"/>
                    <a:pt x="60" y="20"/>
                  </a:cubicBezTo>
                  <a:cubicBezTo>
                    <a:pt x="56" y="20"/>
                    <a:pt x="48" y="14"/>
                    <a:pt x="48" y="11"/>
                  </a:cubicBezTo>
                  <a:cubicBezTo>
                    <a:pt x="48" y="10"/>
                    <a:pt x="48" y="9"/>
                    <a:pt x="48" y="8"/>
                  </a:cubicBezTo>
                  <a:cubicBezTo>
                    <a:pt x="49" y="7"/>
                    <a:pt x="49" y="7"/>
                    <a:pt x="4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199" name="Freeform 183"/>
            <p:cNvSpPr>
              <a:spLocks/>
            </p:cNvSpPr>
            <p:nvPr/>
          </p:nvSpPr>
          <p:spPr bwMode="auto">
            <a:xfrm>
              <a:off x="19043651" y="6570663"/>
              <a:ext cx="201613" cy="261938"/>
            </a:xfrm>
            <a:custGeom>
              <a:avLst/>
              <a:gdLst>
                <a:gd name="T0" fmla="*/ 21 w 38"/>
                <a:gd name="T1" fmla="*/ 2 h 50"/>
                <a:gd name="T2" fmla="*/ 20 w 38"/>
                <a:gd name="T3" fmla="*/ 2 h 50"/>
                <a:gd name="T4" fmla="*/ 19 w 38"/>
                <a:gd name="T5" fmla="*/ 2 h 50"/>
                <a:gd name="T6" fmla="*/ 18 w 38"/>
                <a:gd name="T7" fmla="*/ 2 h 50"/>
                <a:gd name="T8" fmla="*/ 8 w 38"/>
                <a:gd name="T9" fmla="*/ 4 h 50"/>
                <a:gd name="T10" fmla="*/ 5 w 38"/>
                <a:gd name="T11" fmla="*/ 6 h 50"/>
                <a:gd name="T12" fmla="*/ 3 w 38"/>
                <a:gd name="T13" fmla="*/ 8 h 50"/>
                <a:gd name="T14" fmla="*/ 2 w 38"/>
                <a:gd name="T15" fmla="*/ 9 h 50"/>
                <a:gd name="T16" fmla="*/ 3 w 38"/>
                <a:gd name="T17" fmla="*/ 11 h 50"/>
                <a:gd name="T18" fmla="*/ 4 w 38"/>
                <a:gd name="T19" fmla="*/ 13 h 50"/>
                <a:gd name="T20" fmla="*/ 8 w 38"/>
                <a:gd name="T21" fmla="*/ 17 h 50"/>
                <a:gd name="T22" fmla="*/ 3 w 38"/>
                <a:gd name="T23" fmla="*/ 20 h 50"/>
                <a:gd name="T24" fmla="*/ 2 w 38"/>
                <a:gd name="T25" fmla="*/ 21 h 50"/>
                <a:gd name="T26" fmla="*/ 4 w 38"/>
                <a:gd name="T27" fmla="*/ 29 h 50"/>
                <a:gd name="T28" fmla="*/ 2 w 38"/>
                <a:gd name="T29" fmla="*/ 39 h 50"/>
                <a:gd name="T30" fmla="*/ 0 w 38"/>
                <a:gd name="T31" fmla="*/ 42 h 50"/>
                <a:gd name="T32" fmla="*/ 2 w 38"/>
                <a:gd name="T33" fmla="*/ 48 h 50"/>
                <a:gd name="T34" fmla="*/ 2 w 38"/>
                <a:gd name="T35" fmla="*/ 50 h 50"/>
                <a:gd name="T36" fmla="*/ 2 w 38"/>
                <a:gd name="T37" fmla="*/ 50 h 50"/>
                <a:gd name="T38" fmla="*/ 3 w 38"/>
                <a:gd name="T39" fmla="*/ 50 h 50"/>
                <a:gd name="T40" fmla="*/ 22 w 38"/>
                <a:gd name="T41" fmla="*/ 43 h 50"/>
                <a:gd name="T42" fmla="*/ 31 w 38"/>
                <a:gd name="T43" fmla="*/ 37 h 50"/>
                <a:gd name="T44" fmla="*/ 33 w 38"/>
                <a:gd name="T45" fmla="*/ 38 h 50"/>
                <a:gd name="T46" fmla="*/ 34 w 38"/>
                <a:gd name="T47" fmla="*/ 38 h 50"/>
                <a:gd name="T48" fmla="*/ 37 w 38"/>
                <a:gd name="T49" fmla="*/ 37 h 50"/>
                <a:gd name="T50" fmla="*/ 37 w 38"/>
                <a:gd name="T51" fmla="*/ 35 h 50"/>
                <a:gd name="T52" fmla="*/ 34 w 38"/>
                <a:gd name="T53" fmla="*/ 18 h 50"/>
                <a:gd name="T54" fmla="*/ 23 w 38"/>
                <a:gd name="T55" fmla="*/ 0 h 50"/>
                <a:gd name="T56" fmla="*/ 23 w 38"/>
                <a:gd name="T57" fmla="*/ 1 h 50"/>
                <a:gd name="T58" fmla="*/ 22 w 38"/>
                <a:gd name="T59" fmla="*/ 1 h 50"/>
                <a:gd name="T60" fmla="*/ 21 w 38"/>
                <a:gd name="T61" fmla="*/ 1 h 50"/>
                <a:gd name="T62" fmla="*/ 21 w 38"/>
                <a:gd name="T63"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50">
                  <a:moveTo>
                    <a:pt x="21" y="2"/>
                  </a:moveTo>
                  <a:cubicBezTo>
                    <a:pt x="21" y="2"/>
                    <a:pt x="20" y="2"/>
                    <a:pt x="20" y="2"/>
                  </a:cubicBezTo>
                  <a:cubicBezTo>
                    <a:pt x="20" y="2"/>
                    <a:pt x="19" y="2"/>
                    <a:pt x="19" y="2"/>
                  </a:cubicBezTo>
                  <a:cubicBezTo>
                    <a:pt x="19" y="2"/>
                    <a:pt x="18" y="2"/>
                    <a:pt x="18" y="2"/>
                  </a:cubicBezTo>
                  <a:cubicBezTo>
                    <a:pt x="13" y="2"/>
                    <a:pt x="9" y="3"/>
                    <a:pt x="8" y="4"/>
                  </a:cubicBezTo>
                  <a:cubicBezTo>
                    <a:pt x="8" y="5"/>
                    <a:pt x="6" y="5"/>
                    <a:pt x="5" y="6"/>
                  </a:cubicBezTo>
                  <a:cubicBezTo>
                    <a:pt x="4" y="7"/>
                    <a:pt x="3" y="8"/>
                    <a:pt x="3" y="8"/>
                  </a:cubicBezTo>
                  <a:cubicBezTo>
                    <a:pt x="2" y="8"/>
                    <a:pt x="2" y="9"/>
                    <a:pt x="2" y="9"/>
                  </a:cubicBezTo>
                  <a:cubicBezTo>
                    <a:pt x="2" y="9"/>
                    <a:pt x="2" y="10"/>
                    <a:pt x="3" y="11"/>
                  </a:cubicBezTo>
                  <a:cubicBezTo>
                    <a:pt x="3" y="12"/>
                    <a:pt x="3" y="13"/>
                    <a:pt x="4" y="13"/>
                  </a:cubicBezTo>
                  <a:cubicBezTo>
                    <a:pt x="7" y="14"/>
                    <a:pt x="8" y="15"/>
                    <a:pt x="8" y="17"/>
                  </a:cubicBezTo>
                  <a:cubicBezTo>
                    <a:pt x="8" y="19"/>
                    <a:pt x="6" y="21"/>
                    <a:pt x="3" y="20"/>
                  </a:cubicBezTo>
                  <a:cubicBezTo>
                    <a:pt x="3" y="20"/>
                    <a:pt x="2" y="20"/>
                    <a:pt x="2" y="21"/>
                  </a:cubicBezTo>
                  <a:cubicBezTo>
                    <a:pt x="1" y="22"/>
                    <a:pt x="2" y="26"/>
                    <a:pt x="4" y="29"/>
                  </a:cubicBezTo>
                  <a:cubicBezTo>
                    <a:pt x="6" y="32"/>
                    <a:pt x="4" y="36"/>
                    <a:pt x="2" y="39"/>
                  </a:cubicBezTo>
                  <a:cubicBezTo>
                    <a:pt x="0" y="41"/>
                    <a:pt x="0" y="42"/>
                    <a:pt x="0" y="42"/>
                  </a:cubicBezTo>
                  <a:cubicBezTo>
                    <a:pt x="2" y="44"/>
                    <a:pt x="2" y="47"/>
                    <a:pt x="2" y="48"/>
                  </a:cubicBezTo>
                  <a:cubicBezTo>
                    <a:pt x="2" y="49"/>
                    <a:pt x="2" y="50"/>
                    <a:pt x="2" y="50"/>
                  </a:cubicBezTo>
                  <a:cubicBezTo>
                    <a:pt x="2" y="50"/>
                    <a:pt x="2" y="50"/>
                    <a:pt x="2" y="50"/>
                  </a:cubicBezTo>
                  <a:cubicBezTo>
                    <a:pt x="2" y="50"/>
                    <a:pt x="2" y="50"/>
                    <a:pt x="3" y="50"/>
                  </a:cubicBezTo>
                  <a:cubicBezTo>
                    <a:pt x="7" y="50"/>
                    <a:pt x="17" y="48"/>
                    <a:pt x="22" y="43"/>
                  </a:cubicBezTo>
                  <a:cubicBezTo>
                    <a:pt x="26" y="39"/>
                    <a:pt x="28" y="37"/>
                    <a:pt x="31" y="37"/>
                  </a:cubicBezTo>
                  <a:cubicBezTo>
                    <a:pt x="32" y="37"/>
                    <a:pt x="32" y="38"/>
                    <a:pt x="33" y="38"/>
                  </a:cubicBezTo>
                  <a:cubicBezTo>
                    <a:pt x="34" y="38"/>
                    <a:pt x="34" y="38"/>
                    <a:pt x="34" y="38"/>
                  </a:cubicBezTo>
                  <a:cubicBezTo>
                    <a:pt x="35" y="38"/>
                    <a:pt x="37" y="38"/>
                    <a:pt x="37" y="37"/>
                  </a:cubicBezTo>
                  <a:cubicBezTo>
                    <a:pt x="38" y="36"/>
                    <a:pt x="38" y="35"/>
                    <a:pt x="37" y="35"/>
                  </a:cubicBezTo>
                  <a:cubicBezTo>
                    <a:pt x="36" y="32"/>
                    <a:pt x="34" y="25"/>
                    <a:pt x="34" y="18"/>
                  </a:cubicBezTo>
                  <a:cubicBezTo>
                    <a:pt x="34" y="15"/>
                    <a:pt x="30" y="8"/>
                    <a:pt x="23" y="0"/>
                  </a:cubicBezTo>
                  <a:cubicBezTo>
                    <a:pt x="23" y="0"/>
                    <a:pt x="23" y="0"/>
                    <a:pt x="23" y="1"/>
                  </a:cubicBezTo>
                  <a:cubicBezTo>
                    <a:pt x="23" y="1"/>
                    <a:pt x="23" y="1"/>
                    <a:pt x="22" y="1"/>
                  </a:cubicBezTo>
                  <a:cubicBezTo>
                    <a:pt x="22" y="1"/>
                    <a:pt x="22" y="1"/>
                    <a:pt x="21" y="1"/>
                  </a:cubicBezTo>
                  <a:cubicBezTo>
                    <a:pt x="21" y="1"/>
                    <a:pt x="21" y="2"/>
                    <a:pt x="2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0" name="Freeform 184"/>
            <p:cNvSpPr>
              <a:spLocks/>
            </p:cNvSpPr>
            <p:nvPr/>
          </p:nvSpPr>
          <p:spPr bwMode="auto">
            <a:xfrm>
              <a:off x="16216313" y="6743700"/>
              <a:ext cx="122238" cy="115888"/>
            </a:xfrm>
            <a:custGeom>
              <a:avLst/>
              <a:gdLst>
                <a:gd name="T0" fmla="*/ 9 w 23"/>
                <a:gd name="T1" fmla="*/ 17 h 22"/>
                <a:gd name="T2" fmla="*/ 9 w 23"/>
                <a:gd name="T3" fmla="*/ 18 h 22"/>
                <a:gd name="T4" fmla="*/ 9 w 23"/>
                <a:gd name="T5" fmla="*/ 19 h 22"/>
                <a:gd name="T6" fmla="*/ 10 w 23"/>
                <a:gd name="T7" fmla="*/ 20 h 22"/>
                <a:gd name="T8" fmla="*/ 10 w 23"/>
                <a:gd name="T9" fmla="*/ 21 h 22"/>
                <a:gd name="T10" fmla="*/ 9 w 23"/>
                <a:gd name="T11" fmla="*/ 22 h 22"/>
                <a:gd name="T12" fmla="*/ 9 w 23"/>
                <a:gd name="T13" fmla="*/ 22 h 22"/>
                <a:gd name="T14" fmla="*/ 9 w 23"/>
                <a:gd name="T15" fmla="*/ 22 h 22"/>
                <a:gd name="T16" fmla="*/ 11 w 23"/>
                <a:gd name="T17" fmla="*/ 22 h 22"/>
                <a:gd name="T18" fmla="*/ 11 w 23"/>
                <a:gd name="T19" fmla="*/ 22 h 22"/>
                <a:gd name="T20" fmla="*/ 13 w 23"/>
                <a:gd name="T21" fmla="*/ 22 h 22"/>
                <a:gd name="T22" fmla="*/ 23 w 23"/>
                <a:gd name="T23" fmla="*/ 9 h 22"/>
                <a:gd name="T24" fmla="*/ 23 w 23"/>
                <a:gd name="T25" fmla="*/ 8 h 22"/>
                <a:gd name="T26" fmla="*/ 11 w 23"/>
                <a:gd name="T27" fmla="*/ 0 h 22"/>
                <a:gd name="T28" fmla="*/ 11 w 23"/>
                <a:gd name="T29" fmla="*/ 0 h 22"/>
                <a:gd name="T30" fmla="*/ 9 w 23"/>
                <a:gd name="T31" fmla="*/ 0 h 22"/>
                <a:gd name="T32" fmla="*/ 9 w 23"/>
                <a:gd name="T33" fmla="*/ 0 h 22"/>
                <a:gd name="T34" fmla="*/ 8 w 23"/>
                <a:gd name="T35" fmla="*/ 0 h 22"/>
                <a:gd name="T36" fmla="*/ 7 w 23"/>
                <a:gd name="T37" fmla="*/ 0 h 22"/>
                <a:gd name="T38" fmla="*/ 6 w 23"/>
                <a:gd name="T39" fmla="*/ 1 h 22"/>
                <a:gd name="T40" fmla="*/ 5 w 23"/>
                <a:gd name="T41" fmla="*/ 1 h 22"/>
                <a:gd name="T42" fmla="*/ 4 w 23"/>
                <a:gd name="T43" fmla="*/ 2 h 22"/>
                <a:gd name="T44" fmla="*/ 4 w 23"/>
                <a:gd name="T45" fmla="*/ 2 h 22"/>
                <a:gd name="T46" fmla="*/ 3 w 23"/>
                <a:gd name="T47" fmla="*/ 3 h 22"/>
                <a:gd name="T48" fmla="*/ 2 w 23"/>
                <a:gd name="T49" fmla="*/ 3 h 22"/>
                <a:gd name="T50" fmla="*/ 1 w 23"/>
                <a:gd name="T51" fmla="*/ 4 h 22"/>
                <a:gd name="T52" fmla="*/ 1 w 23"/>
                <a:gd name="T53" fmla="*/ 4 h 22"/>
                <a:gd name="T54" fmla="*/ 0 w 23"/>
                <a:gd name="T55" fmla="*/ 5 h 22"/>
                <a:gd name="T56" fmla="*/ 0 w 23"/>
                <a:gd name="T57" fmla="*/ 5 h 22"/>
                <a:gd name="T58" fmla="*/ 0 w 23"/>
                <a:gd name="T59" fmla="*/ 6 h 22"/>
                <a:gd name="T60" fmla="*/ 0 w 23"/>
                <a:gd name="T61" fmla="*/ 6 h 22"/>
                <a:gd name="T62" fmla="*/ 1 w 23"/>
                <a:gd name="T63" fmla="*/ 7 h 22"/>
                <a:gd name="T64" fmla="*/ 1 w 23"/>
                <a:gd name="T65" fmla="*/ 7 h 22"/>
                <a:gd name="T66" fmla="*/ 1 w 23"/>
                <a:gd name="T67" fmla="*/ 9 h 22"/>
                <a:gd name="T68" fmla="*/ 5 w 23"/>
                <a:gd name="T69" fmla="*/ 14 h 22"/>
                <a:gd name="T70" fmla="*/ 8 w 23"/>
                <a:gd name="T71" fmla="*/ 16 h 22"/>
                <a:gd name="T72" fmla="*/ 9 w 23"/>
                <a:gd name="T73" fmla="*/ 17 h 22"/>
                <a:gd name="T74" fmla="*/ 9 w 23"/>
                <a:gd name="T75"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2">
                  <a:moveTo>
                    <a:pt x="9" y="17"/>
                  </a:moveTo>
                  <a:cubicBezTo>
                    <a:pt x="9" y="18"/>
                    <a:pt x="9" y="18"/>
                    <a:pt x="9" y="18"/>
                  </a:cubicBezTo>
                  <a:cubicBezTo>
                    <a:pt x="9" y="18"/>
                    <a:pt x="9" y="18"/>
                    <a:pt x="9" y="19"/>
                  </a:cubicBezTo>
                  <a:cubicBezTo>
                    <a:pt x="10" y="19"/>
                    <a:pt x="10" y="20"/>
                    <a:pt x="10" y="20"/>
                  </a:cubicBezTo>
                  <a:cubicBezTo>
                    <a:pt x="10" y="20"/>
                    <a:pt x="10" y="20"/>
                    <a:pt x="10" y="21"/>
                  </a:cubicBezTo>
                  <a:cubicBezTo>
                    <a:pt x="10" y="21"/>
                    <a:pt x="9" y="22"/>
                    <a:pt x="9" y="22"/>
                  </a:cubicBezTo>
                  <a:cubicBezTo>
                    <a:pt x="9" y="22"/>
                    <a:pt x="9" y="22"/>
                    <a:pt x="9" y="22"/>
                  </a:cubicBezTo>
                  <a:cubicBezTo>
                    <a:pt x="9" y="22"/>
                    <a:pt x="9" y="22"/>
                    <a:pt x="9" y="22"/>
                  </a:cubicBezTo>
                  <a:cubicBezTo>
                    <a:pt x="10" y="22"/>
                    <a:pt x="11" y="22"/>
                    <a:pt x="11" y="22"/>
                  </a:cubicBezTo>
                  <a:cubicBezTo>
                    <a:pt x="11" y="22"/>
                    <a:pt x="11" y="22"/>
                    <a:pt x="11" y="22"/>
                  </a:cubicBezTo>
                  <a:cubicBezTo>
                    <a:pt x="12" y="22"/>
                    <a:pt x="12" y="22"/>
                    <a:pt x="13" y="22"/>
                  </a:cubicBezTo>
                  <a:cubicBezTo>
                    <a:pt x="15" y="21"/>
                    <a:pt x="22" y="12"/>
                    <a:pt x="23" y="9"/>
                  </a:cubicBezTo>
                  <a:cubicBezTo>
                    <a:pt x="23" y="9"/>
                    <a:pt x="23" y="8"/>
                    <a:pt x="23" y="8"/>
                  </a:cubicBezTo>
                  <a:cubicBezTo>
                    <a:pt x="21" y="4"/>
                    <a:pt x="14" y="0"/>
                    <a:pt x="11" y="0"/>
                  </a:cubicBezTo>
                  <a:cubicBezTo>
                    <a:pt x="11" y="0"/>
                    <a:pt x="11" y="0"/>
                    <a:pt x="11" y="0"/>
                  </a:cubicBezTo>
                  <a:cubicBezTo>
                    <a:pt x="10" y="0"/>
                    <a:pt x="10" y="0"/>
                    <a:pt x="9" y="0"/>
                  </a:cubicBezTo>
                  <a:cubicBezTo>
                    <a:pt x="9" y="0"/>
                    <a:pt x="9" y="0"/>
                    <a:pt x="9" y="0"/>
                  </a:cubicBezTo>
                  <a:cubicBezTo>
                    <a:pt x="9" y="0"/>
                    <a:pt x="8" y="0"/>
                    <a:pt x="8" y="0"/>
                  </a:cubicBezTo>
                  <a:cubicBezTo>
                    <a:pt x="8" y="0"/>
                    <a:pt x="7" y="0"/>
                    <a:pt x="7" y="0"/>
                  </a:cubicBezTo>
                  <a:cubicBezTo>
                    <a:pt x="7" y="1"/>
                    <a:pt x="6" y="1"/>
                    <a:pt x="6" y="1"/>
                  </a:cubicBezTo>
                  <a:cubicBezTo>
                    <a:pt x="6" y="1"/>
                    <a:pt x="6" y="1"/>
                    <a:pt x="5" y="1"/>
                  </a:cubicBezTo>
                  <a:cubicBezTo>
                    <a:pt x="5" y="1"/>
                    <a:pt x="5" y="2"/>
                    <a:pt x="4" y="2"/>
                  </a:cubicBezTo>
                  <a:cubicBezTo>
                    <a:pt x="4" y="2"/>
                    <a:pt x="4" y="2"/>
                    <a:pt x="4" y="2"/>
                  </a:cubicBezTo>
                  <a:cubicBezTo>
                    <a:pt x="3" y="2"/>
                    <a:pt x="3" y="2"/>
                    <a:pt x="3" y="3"/>
                  </a:cubicBezTo>
                  <a:cubicBezTo>
                    <a:pt x="2" y="3"/>
                    <a:pt x="2" y="3"/>
                    <a:pt x="2" y="3"/>
                  </a:cubicBezTo>
                  <a:cubicBezTo>
                    <a:pt x="2" y="3"/>
                    <a:pt x="2" y="4"/>
                    <a:pt x="1" y="4"/>
                  </a:cubicBezTo>
                  <a:cubicBezTo>
                    <a:pt x="1" y="4"/>
                    <a:pt x="1" y="4"/>
                    <a:pt x="1" y="4"/>
                  </a:cubicBezTo>
                  <a:cubicBezTo>
                    <a:pt x="1" y="4"/>
                    <a:pt x="0" y="5"/>
                    <a:pt x="0" y="5"/>
                  </a:cubicBezTo>
                  <a:cubicBezTo>
                    <a:pt x="0" y="5"/>
                    <a:pt x="0" y="5"/>
                    <a:pt x="0" y="5"/>
                  </a:cubicBezTo>
                  <a:cubicBezTo>
                    <a:pt x="0" y="6"/>
                    <a:pt x="0" y="6"/>
                    <a:pt x="0" y="6"/>
                  </a:cubicBezTo>
                  <a:cubicBezTo>
                    <a:pt x="0" y="6"/>
                    <a:pt x="0" y="6"/>
                    <a:pt x="0" y="6"/>
                  </a:cubicBezTo>
                  <a:cubicBezTo>
                    <a:pt x="0" y="6"/>
                    <a:pt x="0" y="7"/>
                    <a:pt x="1" y="7"/>
                  </a:cubicBezTo>
                  <a:cubicBezTo>
                    <a:pt x="1" y="7"/>
                    <a:pt x="1" y="7"/>
                    <a:pt x="1" y="7"/>
                  </a:cubicBezTo>
                  <a:cubicBezTo>
                    <a:pt x="1" y="8"/>
                    <a:pt x="1" y="8"/>
                    <a:pt x="1" y="9"/>
                  </a:cubicBezTo>
                  <a:cubicBezTo>
                    <a:pt x="2" y="11"/>
                    <a:pt x="3" y="13"/>
                    <a:pt x="5" y="14"/>
                  </a:cubicBezTo>
                  <a:cubicBezTo>
                    <a:pt x="6" y="15"/>
                    <a:pt x="7" y="15"/>
                    <a:pt x="8" y="16"/>
                  </a:cubicBezTo>
                  <a:cubicBezTo>
                    <a:pt x="8" y="16"/>
                    <a:pt x="8" y="16"/>
                    <a:pt x="9" y="17"/>
                  </a:cubicBezTo>
                  <a:cubicBezTo>
                    <a:pt x="9" y="17"/>
                    <a:pt x="9"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1" name="Freeform 185"/>
            <p:cNvSpPr>
              <a:spLocks/>
            </p:cNvSpPr>
            <p:nvPr/>
          </p:nvSpPr>
          <p:spPr bwMode="auto">
            <a:xfrm>
              <a:off x="18921413" y="6251575"/>
              <a:ext cx="393700" cy="371475"/>
            </a:xfrm>
            <a:custGeom>
              <a:avLst/>
              <a:gdLst>
                <a:gd name="T0" fmla="*/ 43 w 74"/>
                <a:gd name="T1" fmla="*/ 21 h 71"/>
                <a:gd name="T2" fmla="*/ 43 w 74"/>
                <a:gd name="T3" fmla="*/ 21 h 71"/>
                <a:gd name="T4" fmla="*/ 37 w 74"/>
                <a:gd name="T5" fmla="*/ 21 h 71"/>
                <a:gd name="T6" fmla="*/ 30 w 74"/>
                <a:gd name="T7" fmla="*/ 18 h 71"/>
                <a:gd name="T8" fmla="*/ 24 w 74"/>
                <a:gd name="T9" fmla="*/ 25 h 71"/>
                <a:gd name="T10" fmla="*/ 2 w 74"/>
                <a:gd name="T11" fmla="*/ 37 h 71"/>
                <a:gd name="T12" fmla="*/ 2 w 74"/>
                <a:gd name="T13" fmla="*/ 38 h 71"/>
                <a:gd name="T14" fmla="*/ 1 w 74"/>
                <a:gd name="T15" fmla="*/ 39 h 71"/>
                <a:gd name="T16" fmla="*/ 0 w 74"/>
                <a:gd name="T17" fmla="*/ 40 h 71"/>
                <a:gd name="T18" fmla="*/ 12 w 74"/>
                <a:gd name="T19" fmla="*/ 47 h 71"/>
                <a:gd name="T20" fmla="*/ 6 w 74"/>
                <a:gd name="T21" fmla="*/ 60 h 71"/>
                <a:gd name="T22" fmla="*/ 8 w 74"/>
                <a:gd name="T23" fmla="*/ 67 h 71"/>
                <a:gd name="T24" fmla="*/ 16 w 74"/>
                <a:gd name="T25" fmla="*/ 67 h 71"/>
                <a:gd name="T26" fmla="*/ 21 w 74"/>
                <a:gd name="T27" fmla="*/ 67 h 71"/>
                <a:gd name="T28" fmla="*/ 24 w 74"/>
                <a:gd name="T29" fmla="*/ 68 h 71"/>
                <a:gd name="T30" fmla="*/ 30 w 74"/>
                <a:gd name="T31" fmla="*/ 64 h 71"/>
                <a:gd name="T32" fmla="*/ 42 w 74"/>
                <a:gd name="T33" fmla="*/ 61 h 71"/>
                <a:gd name="T34" fmla="*/ 43 w 74"/>
                <a:gd name="T35" fmla="*/ 61 h 71"/>
                <a:gd name="T36" fmla="*/ 44 w 74"/>
                <a:gd name="T37" fmla="*/ 60 h 71"/>
                <a:gd name="T38" fmla="*/ 45 w 74"/>
                <a:gd name="T39" fmla="*/ 60 h 71"/>
                <a:gd name="T40" fmla="*/ 34 w 74"/>
                <a:gd name="T41" fmla="*/ 46 h 71"/>
                <a:gd name="T42" fmla="*/ 54 w 74"/>
                <a:gd name="T43" fmla="*/ 31 h 71"/>
                <a:gd name="T44" fmla="*/ 61 w 74"/>
                <a:gd name="T45" fmla="*/ 22 h 71"/>
                <a:gd name="T46" fmla="*/ 74 w 74"/>
                <a:gd name="T47" fmla="*/ 3 h 71"/>
                <a:gd name="T48" fmla="*/ 71 w 74"/>
                <a:gd name="T49" fmla="*/ 4 h 71"/>
                <a:gd name="T50" fmla="*/ 67 w 74"/>
                <a:gd name="T51" fmla="*/ 1 h 71"/>
                <a:gd name="T52" fmla="*/ 63 w 74"/>
                <a:gd name="T53" fmla="*/ 0 h 71"/>
                <a:gd name="T54" fmla="*/ 57 w 74"/>
                <a:gd name="T55" fmla="*/ 8 h 71"/>
                <a:gd name="T56" fmla="*/ 49 w 74"/>
                <a:gd name="T57" fmla="*/ 14 h 71"/>
                <a:gd name="T58" fmla="*/ 45 w 74"/>
                <a:gd name="T59" fmla="*/ 15 h 71"/>
                <a:gd name="T60" fmla="*/ 46 w 74"/>
                <a:gd name="T61" fmla="*/ 19 h 71"/>
                <a:gd name="T62" fmla="*/ 45 w 74"/>
                <a:gd name="T63" fmla="*/ 2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71">
                  <a:moveTo>
                    <a:pt x="45" y="20"/>
                  </a:moveTo>
                  <a:cubicBezTo>
                    <a:pt x="45" y="21"/>
                    <a:pt x="44" y="21"/>
                    <a:pt x="43" y="21"/>
                  </a:cubicBezTo>
                  <a:cubicBezTo>
                    <a:pt x="43" y="21"/>
                    <a:pt x="43" y="21"/>
                    <a:pt x="43" y="21"/>
                  </a:cubicBezTo>
                  <a:cubicBezTo>
                    <a:pt x="43" y="21"/>
                    <a:pt x="43" y="21"/>
                    <a:pt x="43" y="21"/>
                  </a:cubicBezTo>
                  <a:cubicBezTo>
                    <a:pt x="42" y="21"/>
                    <a:pt x="41" y="21"/>
                    <a:pt x="40" y="21"/>
                  </a:cubicBezTo>
                  <a:cubicBezTo>
                    <a:pt x="39" y="21"/>
                    <a:pt x="38" y="21"/>
                    <a:pt x="37" y="21"/>
                  </a:cubicBezTo>
                  <a:cubicBezTo>
                    <a:pt x="35" y="21"/>
                    <a:pt x="33" y="20"/>
                    <a:pt x="32" y="19"/>
                  </a:cubicBezTo>
                  <a:cubicBezTo>
                    <a:pt x="31" y="18"/>
                    <a:pt x="31" y="18"/>
                    <a:pt x="30" y="18"/>
                  </a:cubicBezTo>
                  <a:cubicBezTo>
                    <a:pt x="28" y="18"/>
                    <a:pt x="27" y="20"/>
                    <a:pt x="25" y="23"/>
                  </a:cubicBezTo>
                  <a:cubicBezTo>
                    <a:pt x="25" y="24"/>
                    <a:pt x="24" y="25"/>
                    <a:pt x="24" y="25"/>
                  </a:cubicBezTo>
                  <a:cubicBezTo>
                    <a:pt x="22" y="28"/>
                    <a:pt x="14" y="32"/>
                    <a:pt x="5" y="36"/>
                  </a:cubicBezTo>
                  <a:cubicBezTo>
                    <a:pt x="4" y="36"/>
                    <a:pt x="3" y="37"/>
                    <a:pt x="2" y="37"/>
                  </a:cubicBezTo>
                  <a:cubicBezTo>
                    <a:pt x="2" y="37"/>
                    <a:pt x="2" y="37"/>
                    <a:pt x="2" y="38"/>
                  </a:cubicBezTo>
                  <a:cubicBezTo>
                    <a:pt x="2" y="38"/>
                    <a:pt x="2" y="38"/>
                    <a:pt x="2" y="38"/>
                  </a:cubicBezTo>
                  <a:cubicBezTo>
                    <a:pt x="1" y="38"/>
                    <a:pt x="1" y="38"/>
                    <a:pt x="1" y="38"/>
                  </a:cubicBezTo>
                  <a:cubicBezTo>
                    <a:pt x="1" y="38"/>
                    <a:pt x="1" y="38"/>
                    <a:pt x="1" y="39"/>
                  </a:cubicBezTo>
                  <a:cubicBezTo>
                    <a:pt x="1" y="39"/>
                    <a:pt x="1" y="39"/>
                    <a:pt x="0" y="39"/>
                  </a:cubicBezTo>
                  <a:cubicBezTo>
                    <a:pt x="0" y="40"/>
                    <a:pt x="0" y="40"/>
                    <a:pt x="0" y="40"/>
                  </a:cubicBezTo>
                  <a:cubicBezTo>
                    <a:pt x="0" y="40"/>
                    <a:pt x="0" y="40"/>
                    <a:pt x="0" y="40"/>
                  </a:cubicBezTo>
                  <a:cubicBezTo>
                    <a:pt x="5" y="41"/>
                    <a:pt x="10" y="44"/>
                    <a:pt x="12" y="47"/>
                  </a:cubicBezTo>
                  <a:cubicBezTo>
                    <a:pt x="15" y="51"/>
                    <a:pt x="11" y="55"/>
                    <a:pt x="8" y="58"/>
                  </a:cubicBezTo>
                  <a:cubicBezTo>
                    <a:pt x="7" y="59"/>
                    <a:pt x="6" y="60"/>
                    <a:pt x="6" y="60"/>
                  </a:cubicBezTo>
                  <a:cubicBezTo>
                    <a:pt x="4" y="62"/>
                    <a:pt x="5" y="62"/>
                    <a:pt x="6" y="63"/>
                  </a:cubicBezTo>
                  <a:cubicBezTo>
                    <a:pt x="7" y="64"/>
                    <a:pt x="8" y="65"/>
                    <a:pt x="8" y="67"/>
                  </a:cubicBezTo>
                  <a:cubicBezTo>
                    <a:pt x="8" y="69"/>
                    <a:pt x="11" y="71"/>
                    <a:pt x="12" y="69"/>
                  </a:cubicBezTo>
                  <a:cubicBezTo>
                    <a:pt x="13" y="67"/>
                    <a:pt x="14" y="67"/>
                    <a:pt x="16" y="67"/>
                  </a:cubicBezTo>
                  <a:cubicBezTo>
                    <a:pt x="17" y="67"/>
                    <a:pt x="17" y="67"/>
                    <a:pt x="18" y="67"/>
                  </a:cubicBezTo>
                  <a:cubicBezTo>
                    <a:pt x="19" y="67"/>
                    <a:pt x="20" y="67"/>
                    <a:pt x="21" y="67"/>
                  </a:cubicBezTo>
                  <a:cubicBezTo>
                    <a:pt x="22" y="67"/>
                    <a:pt x="23" y="67"/>
                    <a:pt x="24" y="68"/>
                  </a:cubicBezTo>
                  <a:cubicBezTo>
                    <a:pt x="24" y="68"/>
                    <a:pt x="24" y="68"/>
                    <a:pt x="24" y="68"/>
                  </a:cubicBezTo>
                  <a:cubicBezTo>
                    <a:pt x="25" y="67"/>
                    <a:pt x="26" y="66"/>
                    <a:pt x="27" y="66"/>
                  </a:cubicBezTo>
                  <a:cubicBezTo>
                    <a:pt x="28" y="65"/>
                    <a:pt x="29" y="64"/>
                    <a:pt x="30" y="64"/>
                  </a:cubicBezTo>
                  <a:cubicBezTo>
                    <a:pt x="31" y="62"/>
                    <a:pt x="35" y="61"/>
                    <a:pt x="41" y="61"/>
                  </a:cubicBezTo>
                  <a:cubicBezTo>
                    <a:pt x="41" y="61"/>
                    <a:pt x="42" y="61"/>
                    <a:pt x="42" y="61"/>
                  </a:cubicBezTo>
                  <a:cubicBezTo>
                    <a:pt x="42" y="61"/>
                    <a:pt x="42" y="61"/>
                    <a:pt x="42" y="61"/>
                  </a:cubicBezTo>
                  <a:cubicBezTo>
                    <a:pt x="43" y="61"/>
                    <a:pt x="43" y="61"/>
                    <a:pt x="43" y="61"/>
                  </a:cubicBezTo>
                  <a:cubicBezTo>
                    <a:pt x="43" y="61"/>
                    <a:pt x="43" y="61"/>
                    <a:pt x="44" y="61"/>
                  </a:cubicBezTo>
                  <a:cubicBezTo>
                    <a:pt x="44" y="60"/>
                    <a:pt x="44" y="60"/>
                    <a:pt x="44" y="60"/>
                  </a:cubicBezTo>
                  <a:cubicBezTo>
                    <a:pt x="45" y="60"/>
                    <a:pt x="45" y="60"/>
                    <a:pt x="45" y="60"/>
                  </a:cubicBezTo>
                  <a:cubicBezTo>
                    <a:pt x="45" y="60"/>
                    <a:pt x="45" y="60"/>
                    <a:pt x="45" y="60"/>
                  </a:cubicBezTo>
                  <a:cubicBezTo>
                    <a:pt x="41" y="56"/>
                    <a:pt x="37" y="52"/>
                    <a:pt x="36" y="51"/>
                  </a:cubicBezTo>
                  <a:cubicBezTo>
                    <a:pt x="34" y="50"/>
                    <a:pt x="33" y="48"/>
                    <a:pt x="34" y="46"/>
                  </a:cubicBezTo>
                  <a:cubicBezTo>
                    <a:pt x="34" y="43"/>
                    <a:pt x="37" y="40"/>
                    <a:pt x="40" y="40"/>
                  </a:cubicBezTo>
                  <a:cubicBezTo>
                    <a:pt x="43" y="39"/>
                    <a:pt x="49" y="34"/>
                    <a:pt x="54" y="31"/>
                  </a:cubicBezTo>
                  <a:cubicBezTo>
                    <a:pt x="56" y="30"/>
                    <a:pt x="58" y="28"/>
                    <a:pt x="59" y="28"/>
                  </a:cubicBezTo>
                  <a:cubicBezTo>
                    <a:pt x="60" y="27"/>
                    <a:pt x="60" y="25"/>
                    <a:pt x="61" y="22"/>
                  </a:cubicBezTo>
                  <a:cubicBezTo>
                    <a:pt x="61" y="20"/>
                    <a:pt x="61" y="17"/>
                    <a:pt x="63" y="14"/>
                  </a:cubicBezTo>
                  <a:cubicBezTo>
                    <a:pt x="64" y="12"/>
                    <a:pt x="69" y="7"/>
                    <a:pt x="74" y="3"/>
                  </a:cubicBezTo>
                  <a:cubicBezTo>
                    <a:pt x="74" y="3"/>
                    <a:pt x="73" y="3"/>
                    <a:pt x="73" y="3"/>
                  </a:cubicBezTo>
                  <a:cubicBezTo>
                    <a:pt x="73" y="3"/>
                    <a:pt x="72" y="4"/>
                    <a:pt x="71" y="4"/>
                  </a:cubicBezTo>
                  <a:cubicBezTo>
                    <a:pt x="71" y="4"/>
                    <a:pt x="70" y="3"/>
                    <a:pt x="70" y="3"/>
                  </a:cubicBezTo>
                  <a:cubicBezTo>
                    <a:pt x="69" y="3"/>
                    <a:pt x="68" y="2"/>
                    <a:pt x="67" y="1"/>
                  </a:cubicBezTo>
                  <a:cubicBezTo>
                    <a:pt x="66" y="1"/>
                    <a:pt x="65" y="0"/>
                    <a:pt x="64" y="0"/>
                  </a:cubicBezTo>
                  <a:cubicBezTo>
                    <a:pt x="64" y="0"/>
                    <a:pt x="64" y="0"/>
                    <a:pt x="63" y="0"/>
                  </a:cubicBezTo>
                  <a:cubicBezTo>
                    <a:pt x="62" y="0"/>
                    <a:pt x="62" y="1"/>
                    <a:pt x="61" y="3"/>
                  </a:cubicBezTo>
                  <a:cubicBezTo>
                    <a:pt x="60" y="6"/>
                    <a:pt x="59" y="8"/>
                    <a:pt x="57" y="8"/>
                  </a:cubicBezTo>
                  <a:cubicBezTo>
                    <a:pt x="56" y="8"/>
                    <a:pt x="55" y="9"/>
                    <a:pt x="54" y="10"/>
                  </a:cubicBezTo>
                  <a:cubicBezTo>
                    <a:pt x="53" y="12"/>
                    <a:pt x="52" y="14"/>
                    <a:pt x="49" y="14"/>
                  </a:cubicBezTo>
                  <a:cubicBezTo>
                    <a:pt x="48" y="14"/>
                    <a:pt x="48" y="14"/>
                    <a:pt x="48" y="14"/>
                  </a:cubicBezTo>
                  <a:cubicBezTo>
                    <a:pt x="47" y="14"/>
                    <a:pt x="45" y="15"/>
                    <a:pt x="45" y="15"/>
                  </a:cubicBezTo>
                  <a:cubicBezTo>
                    <a:pt x="45" y="15"/>
                    <a:pt x="45" y="15"/>
                    <a:pt x="45" y="17"/>
                  </a:cubicBezTo>
                  <a:cubicBezTo>
                    <a:pt x="46" y="17"/>
                    <a:pt x="46" y="18"/>
                    <a:pt x="46" y="19"/>
                  </a:cubicBezTo>
                  <a:cubicBezTo>
                    <a:pt x="46" y="19"/>
                    <a:pt x="46" y="20"/>
                    <a:pt x="46" y="20"/>
                  </a:cubicBezTo>
                  <a:cubicBezTo>
                    <a:pt x="46" y="20"/>
                    <a:pt x="46" y="20"/>
                    <a:pt x="4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2" name="Freeform 186"/>
            <p:cNvSpPr>
              <a:spLocks/>
            </p:cNvSpPr>
            <p:nvPr/>
          </p:nvSpPr>
          <p:spPr bwMode="auto">
            <a:xfrm>
              <a:off x="14111288" y="6361113"/>
              <a:ext cx="185738" cy="157163"/>
            </a:xfrm>
            <a:custGeom>
              <a:avLst/>
              <a:gdLst>
                <a:gd name="T0" fmla="*/ 20 w 35"/>
                <a:gd name="T1" fmla="*/ 22 h 30"/>
                <a:gd name="T2" fmla="*/ 22 w 35"/>
                <a:gd name="T3" fmla="*/ 22 h 30"/>
                <a:gd name="T4" fmla="*/ 27 w 35"/>
                <a:gd name="T5" fmla="*/ 24 h 30"/>
                <a:gd name="T6" fmla="*/ 29 w 35"/>
                <a:gd name="T7" fmla="*/ 27 h 30"/>
                <a:gd name="T8" fmla="*/ 30 w 35"/>
                <a:gd name="T9" fmla="*/ 28 h 30"/>
                <a:gd name="T10" fmla="*/ 30 w 35"/>
                <a:gd name="T11" fmla="*/ 30 h 30"/>
                <a:gd name="T12" fmla="*/ 32 w 35"/>
                <a:gd name="T13" fmla="*/ 30 h 30"/>
                <a:gd name="T14" fmla="*/ 35 w 35"/>
                <a:gd name="T15" fmla="*/ 29 h 30"/>
                <a:gd name="T16" fmla="*/ 34 w 35"/>
                <a:gd name="T17" fmla="*/ 28 h 30"/>
                <a:gd name="T18" fmla="*/ 34 w 35"/>
                <a:gd name="T19" fmla="*/ 27 h 30"/>
                <a:gd name="T20" fmla="*/ 33 w 35"/>
                <a:gd name="T21" fmla="*/ 25 h 30"/>
                <a:gd name="T22" fmla="*/ 33 w 35"/>
                <a:gd name="T23" fmla="*/ 24 h 30"/>
                <a:gd name="T24" fmla="*/ 26 w 35"/>
                <a:gd name="T25" fmla="*/ 16 h 30"/>
                <a:gd name="T26" fmla="*/ 22 w 35"/>
                <a:gd name="T27" fmla="*/ 6 h 30"/>
                <a:gd name="T28" fmla="*/ 19 w 35"/>
                <a:gd name="T29" fmla="*/ 1 h 30"/>
                <a:gd name="T30" fmla="*/ 17 w 35"/>
                <a:gd name="T31" fmla="*/ 0 h 30"/>
                <a:gd name="T32" fmla="*/ 14 w 35"/>
                <a:gd name="T33" fmla="*/ 0 h 30"/>
                <a:gd name="T34" fmla="*/ 12 w 35"/>
                <a:gd name="T35" fmla="*/ 0 h 30"/>
                <a:gd name="T36" fmla="*/ 4 w 35"/>
                <a:gd name="T37" fmla="*/ 1 h 30"/>
                <a:gd name="T38" fmla="*/ 0 w 35"/>
                <a:gd name="T39" fmla="*/ 2 h 30"/>
                <a:gd name="T40" fmla="*/ 2 w 35"/>
                <a:gd name="T41" fmla="*/ 10 h 30"/>
                <a:gd name="T42" fmla="*/ 7 w 35"/>
                <a:gd name="T43" fmla="*/ 12 h 30"/>
                <a:gd name="T44" fmla="*/ 11 w 35"/>
                <a:gd name="T45" fmla="*/ 13 h 30"/>
                <a:gd name="T46" fmla="*/ 11 w 35"/>
                <a:gd name="T47" fmla="*/ 14 h 30"/>
                <a:gd name="T48" fmla="*/ 12 w 35"/>
                <a:gd name="T49" fmla="*/ 15 h 30"/>
                <a:gd name="T50" fmla="*/ 12 w 35"/>
                <a:gd name="T51" fmla="*/ 17 h 30"/>
                <a:gd name="T52" fmla="*/ 13 w 35"/>
                <a:gd name="T53" fmla="*/ 17 h 30"/>
                <a:gd name="T54" fmla="*/ 14 w 35"/>
                <a:gd name="T55" fmla="*/ 17 h 30"/>
                <a:gd name="T56" fmla="*/ 15 w 35"/>
                <a:gd name="T57" fmla="*/ 18 h 30"/>
                <a:gd name="T58" fmla="*/ 16 w 35"/>
                <a:gd name="T59" fmla="*/ 19 h 30"/>
                <a:gd name="T60" fmla="*/ 16 w 35"/>
                <a:gd name="T61" fmla="*/ 20 h 30"/>
                <a:gd name="T62" fmla="*/ 18 w 35"/>
                <a:gd name="T6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30">
                  <a:moveTo>
                    <a:pt x="19" y="21"/>
                  </a:moveTo>
                  <a:cubicBezTo>
                    <a:pt x="19" y="21"/>
                    <a:pt x="20" y="21"/>
                    <a:pt x="20" y="22"/>
                  </a:cubicBezTo>
                  <a:cubicBezTo>
                    <a:pt x="21" y="22"/>
                    <a:pt x="21" y="22"/>
                    <a:pt x="22" y="22"/>
                  </a:cubicBezTo>
                  <a:cubicBezTo>
                    <a:pt x="22" y="22"/>
                    <a:pt x="22" y="22"/>
                    <a:pt x="22" y="22"/>
                  </a:cubicBezTo>
                  <a:cubicBezTo>
                    <a:pt x="23" y="22"/>
                    <a:pt x="23" y="22"/>
                    <a:pt x="23" y="22"/>
                  </a:cubicBezTo>
                  <a:cubicBezTo>
                    <a:pt x="25" y="22"/>
                    <a:pt x="26" y="23"/>
                    <a:pt x="27" y="24"/>
                  </a:cubicBezTo>
                  <a:cubicBezTo>
                    <a:pt x="28" y="25"/>
                    <a:pt x="28" y="26"/>
                    <a:pt x="29" y="26"/>
                  </a:cubicBezTo>
                  <a:cubicBezTo>
                    <a:pt x="29" y="26"/>
                    <a:pt x="29" y="26"/>
                    <a:pt x="29" y="27"/>
                  </a:cubicBezTo>
                  <a:cubicBezTo>
                    <a:pt x="29" y="27"/>
                    <a:pt x="29" y="27"/>
                    <a:pt x="30" y="28"/>
                  </a:cubicBezTo>
                  <a:cubicBezTo>
                    <a:pt x="30" y="28"/>
                    <a:pt x="30" y="28"/>
                    <a:pt x="30" y="28"/>
                  </a:cubicBezTo>
                  <a:cubicBezTo>
                    <a:pt x="30" y="28"/>
                    <a:pt x="30" y="29"/>
                    <a:pt x="30" y="29"/>
                  </a:cubicBezTo>
                  <a:cubicBezTo>
                    <a:pt x="30" y="29"/>
                    <a:pt x="30" y="29"/>
                    <a:pt x="30" y="30"/>
                  </a:cubicBezTo>
                  <a:cubicBezTo>
                    <a:pt x="30" y="30"/>
                    <a:pt x="30" y="30"/>
                    <a:pt x="30" y="30"/>
                  </a:cubicBezTo>
                  <a:cubicBezTo>
                    <a:pt x="31" y="30"/>
                    <a:pt x="32" y="30"/>
                    <a:pt x="32" y="30"/>
                  </a:cubicBezTo>
                  <a:cubicBezTo>
                    <a:pt x="32" y="30"/>
                    <a:pt x="32" y="30"/>
                    <a:pt x="33" y="30"/>
                  </a:cubicBezTo>
                  <a:cubicBezTo>
                    <a:pt x="33" y="29"/>
                    <a:pt x="34" y="29"/>
                    <a:pt x="35" y="29"/>
                  </a:cubicBezTo>
                  <a:cubicBezTo>
                    <a:pt x="35" y="29"/>
                    <a:pt x="35" y="29"/>
                    <a:pt x="35" y="29"/>
                  </a:cubicBezTo>
                  <a:cubicBezTo>
                    <a:pt x="35" y="29"/>
                    <a:pt x="35" y="29"/>
                    <a:pt x="34" y="28"/>
                  </a:cubicBezTo>
                  <a:cubicBezTo>
                    <a:pt x="34" y="28"/>
                    <a:pt x="34" y="28"/>
                    <a:pt x="34" y="28"/>
                  </a:cubicBezTo>
                  <a:cubicBezTo>
                    <a:pt x="34" y="27"/>
                    <a:pt x="34" y="27"/>
                    <a:pt x="34" y="27"/>
                  </a:cubicBezTo>
                  <a:cubicBezTo>
                    <a:pt x="34" y="27"/>
                    <a:pt x="34" y="26"/>
                    <a:pt x="33" y="26"/>
                  </a:cubicBezTo>
                  <a:cubicBezTo>
                    <a:pt x="33" y="26"/>
                    <a:pt x="33" y="26"/>
                    <a:pt x="33" y="25"/>
                  </a:cubicBezTo>
                  <a:cubicBezTo>
                    <a:pt x="33" y="25"/>
                    <a:pt x="33" y="25"/>
                    <a:pt x="33" y="25"/>
                  </a:cubicBezTo>
                  <a:cubicBezTo>
                    <a:pt x="33" y="24"/>
                    <a:pt x="33" y="24"/>
                    <a:pt x="33" y="24"/>
                  </a:cubicBezTo>
                  <a:cubicBezTo>
                    <a:pt x="33" y="23"/>
                    <a:pt x="31" y="22"/>
                    <a:pt x="30" y="21"/>
                  </a:cubicBezTo>
                  <a:cubicBezTo>
                    <a:pt x="28" y="19"/>
                    <a:pt x="26" y="18"/>
                    <a:pt x="26" y="16"/>
                  </a:cubicBezTo>
                  <a:cubicBezTo>
                    <a:pt x="26" y="14"/>
                    <a:pt x="25" y="13"/>
                    <a:pt x="24" y="11"/>
                  </a:cubicBezTo>
                  <a:cubicBezTo>
                    <a:pt x="23" y="10"/>
                    <a:pt x="21" y="8"/>
                    <a:pt x="22" y="6"/>
                  </a:cubicBezTo>
                  <a:cubicBezTo>
                    <a:pt x="22" y="5"/>
                    <a:pt x="21" y="4"/>
                    <a:pt x="20" y="2"/>
                  </a:cubicBezTo>
                  <a:cubicBezTo>
                    <a:pt x="20" y="2"/>
                    <a:pt x="19" y="1"/>
                    <a:pt x="19" y="1"/>
                  </a:cubicBezTo>
                  <a:cubicBezTo>
                    <a:pt x="19" y="1"/>
                    <a:pt x="18" y="1"/>
                    <a:pt x="18" y="1"/>
                  </a:cubicBezTo>
                  <a:cubicBezTo>
                    <a:pt x="18" y="1"/>
                    <a:pt x="17" y="0"/>
                    <a:pt x="17" y="0"/>
                  </a:cubicBezTo>
                  <a:cubicBezTo>
                    <a:pt x="16" y="0"/>
                    <a:pt x="16" y="0"/>
                    <a:pt x="15" y="0"/>
                  </a:cubicBezTo>
                  <a:cubicBezTo>
                    <a:pt x="15" y="0"/>
                    <a:pt x="15" y="0"/>
                    <a:pt x="14" y="0"/>
                  </a:cubicBezTo>
                  <a:cubicBezTo>
                    <a:pt x="14" y="0"/>
                    <a:pt x="13" y="0"/>
                    <a:pt x="13" y="0"/>
                  </a:cubicBezTo>
                  <a:cubicBezTo>
                    <a:pt x="13" y="0"/>
                    <a:pt x="12" y="0"/>
                    <a:pt x="12" y="0"/>
                  </a:cubicBezTo>
                  <a:cubicBezTo>
                    <a:pt x="11" y="0"/>
                    <a:pt x="11" y="0"/>
                    <a:pt x="10" y="0"/>
                  </a:cubicBezTo>
                  <a:cubicBezTo>
                    <a:pt x="8" y="0"/>
                    <a:pt x="6" y="1"/>
                    <a:pt x="4" y="1"/>
                  </a:cubicBezTo>
                  <a:cubicBezTo>
                    <a:pt x="3" y="1"/>
                    <a:pt x="2" y="2"/>
                    <a:pt x="1" y="2"/>
                  </a:cubicBezTo>
                  <a:cubicBezTo>
                    <a:pt x="0" y="2"/>
                    <a:pt x="0" y="2"/>
                    <a:pt x="0" y="2"/>
                  </a:cubicBezTo>
                  <a:cubicBezTo>
                    <a:pt x="1" y="3"/>
                    <a:pt x="1" y="4"/>
                    <a:pt x="1" y="5"/>
                  </a:cubicBezTo>
                  <a:cubicBezTo>
                    <a:pt x="1" y="7"/>
                    <a:pt x="1" y="8"/>
                    <a:pt x="2" y="10"/>
                  </a:cubicBezTo>
                  <a:cubicBezTo>
                    <a:pt x="3" y="12"/>
                    <a:pt x="5" y="12"/>
                    <a:pt x="6" y="12"/>
                  </a:cubicBezTo>
                  <a:cubicBezTo>
                    <a:pt x="7" y="12"/>
                    <a:pt x="7" y="12"/>
                    <a:pt x="7" y="12"/>
                  </a:cubicBezTo>
                  <a:cubicBezTo>
                    <a:pt x="8" y="12"/>
                    <a:pt x="9" y="12"/>
                    <a:pt x="10" y="13"/>
                  </a:cubicBezTo>
                  <a:cubicBezTo>
                    <a:pt x="10" y="13"/>
                    <a:pt x="10" y="13"/>
                    <a:pt x="11" y="13"/>
                  </a:cubicBezTo>
                  <a:cubicBezTo>
                    <a:pt x="11" y="13"/>
                    <a:pt x="11" y="13"/>
                    <a:pt x="11" y="13"/>
                  </a:cubicBezTo>
                  <a:cubicBezTo>
                    <a:pt x="11" y="14"/>
                    <a:pt x="11" y="14"/>
                    <a:pt x="11" y="14"/>
                  </a:cubicBezTo>
                  <a:cubicBezTo>
                    <a:pt x="11" y="14"/>
                    <a:pt x="11" y="14"/>
                    <a:pt x="11" y="14"/>
                  </a:cubicBezTo>
                  <a:cubicBezTo>
                    <a:pt x="11" y="14"/>
                    <a:pt x="11" y="15"/>
                    <a:pt x="12" y="15"/>
                  </a:cubicBezTo>
                  <a:cubicBezTo>
                    <a:pt x="12" y="15"/>
                    <a:pt x="12" y="15"/>
                    <a:pt x="12" y="15"/>
                  </a:cubicBezTo>
                  <a:cubicBezTo>
                    <a:pt x="12" y="16"/>
                    <a:pt x="12" y="16"/>
                    <a:pt x="12" y="17"/>
                  </a:cubicBezTo>
                  <a:cubicBezTo>
                    <a:pt x="12" y="17"/>
                    <a:pt x="12" y="17"/>
                    <a:pt x="12" y="17"/>
                  </a:cubicBezTo>
                  <a:cubicBezTo>
                    <a:pt x="12" y="17"/>
                    <a:pt x="13" y="17"/>
                    <a:pt x="13" y="17"/>
                  </a:cubicBezTo>
                  <a:cubicBezTo>
                    <a:pt x="13" y="17"/>
                    <a:pt x="13" y="17"/>
                    <a:pt x="13" y="17"/>
                  </a:cubicBezTo>
                  <a:cubicBezTo>
                    <a:pt x="13" y="17"/>
                    <a:pt x="14" y="17"/>
                    <a:pt x="14" y="17"/>
                  </a:cubicBezTo>
                  <a:cubicBezTo>
                    <a:pt x="14" y="17"/>
                    <a:pt x="14" y="18"/>
                    <a:pt x="14" y="18"/>
                  </a:cubicBezTo>
                  <a:cubicBezTo>
                    <a:pt x="15" y="18"/>
                    <a:pt x="15" y="18"/>
                    <a:pt x="15" y="18"/>
                  </a:cubicBezTo>
                  <a:cubicBezTo>
                    <a:pt x="15" y="18"/>
                    <a:pt x="15" y="18"/>
                    <a:pt x="15" y="18"/>
                  </a:cubicBezTo>
                  <a:cubicBezTo>
                    <a:pt x="16" y="18"/>
                    <a:pt x="16" y="18"/>
                    <a:pt x="16" y="19"/>
                  </a:cubicBezTo>
                  <a:cubicBezTo>
                    <a:pt x="16" y="19"/>
                    <a:pt x="16" y="19"/>
                    <a:pt x="16" y="19"/>
                  </a:cubicBezTo>
                  <a:cubicBezTo>
                    <a:pt x="16" y="19"/>
                    <a:pt x="16" y="19"/>
                    <a:pt x="16" y="20"/>
                  </a:cubicBezTo>
                  <a:cubicBezTo>
                    <a:pt x="16" y="20"/>
                    <a:pt x="16" y="20"/>
                    <a:pt x="16" y="20"/>
                  </a:cubicBezTo>
                  <a:cubicBezTo>
                    <a:pt x="17" y="20"/>
                    <a:pt x="17" y="20"/>
                    <a:pt x="18" y="20"/>
                  </a:cubicBezTo>
                  <a:cubicBezTo>
                    <a:pt x="18" y="20"/>
                    <a:pt x="18" y="20"/>
                    <a:pt x="1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3" name="Freeform 187"/>
            <p:cNvSpPr>
              <a:spLocks/>
            </p:cNvSpPr>
            <p:nvPr/>
          </p:nvSpPr>
          <p:spPr bwMode="auto">
            <a:xfrm>
              <a:off x="16338551" y="7116763"/>
              <a:ext cx="446088" cy="239713"/>
            </a:xfrm>
            <a:custGeom>
              <a:avLst/>
              <a:gdLst>
                <a:gd name="T0" fmla="*/ 0 w 84"/>
                <a:gd name="T1" fmla="*/ 17 h 46"/>
                <a:gd name="T2" fmla="*/ 3 w 84"/>
                <a:gd name="T3" fmla="*/ 19 h 46"/>
                <a:gd name="T4" fmla="*/ 6 w 84"/>
                <a:gd name="T5" fmla="*/ 21 h 46"/>
                <a:gd name="T6" fmla="*/ 10 w 84"/>
                <a:gd name="T7" fmla="*/ 23 h 46"/>
                <a:gd name="T8" fmla="*/ 15 w 84"/>
                <a:gd name="T9" fmla="*/ 26 h 46"/>
                <a:gd name="T10" fmla="*/ 22 w 84"/>
                <a:gd name="T11" fmla="*/ 29 h 46"/>
                <a:gd name="T12" fmla="*/ 32 w 84"/>
                <a:gd name="T13" fmla="*/ 34 h 46"/>
                <a:gd name="T14" fmla="*/ 32 w 84"/>
                <a:gd name="T15" fmla="*/ 35 h 46"/>
                <a:gd name="T16" fmla="*/ 33 w 84"/>
                <a:gd name="T17" fmla="*/ 35 h 46"/>
                <a:gd name="T18" fmla="*/ 38 w 84"/>
                <a:gd name="T19" fmla="*/ 34 h 46"/>
                <a:gd name="T20" fmla="*/ 42 w 84"/>
                <a:gd name="T21" fmla="*/ 33 h 46"/>
                <a:gd name="T22" fmla="*/ 50 w 84"/>
                <a:gd name="T23" fmla="*/ 40 h 46"/>
                <a:gd name="T24" fmla="*/ 56 w 84"/>
                <a:gd name="T25" fmla="*/ 42 h 46"/>
                <a:gd name="T26" fmla="*/ 64 w 84"/>
                <a:gd name="T27" fmla="*/ 45 h 46"/>
                <a:gd name="T28" fmla="*/ 69 w 84"/>
                <a:gd name="T29" fmla="*/ 46 h 46"/>
                <a:gd name="T30" fmla="*/ 81 w 84"/>
                <a:gd name="T31" fmla="*/ 44 h 46"/>
                <a:gd name="T32" fmla="*/ 82 w 84"/>
                <a:gd name="T33" fmla="*/ 43 h 46"/>
                <a:gd name="T34" fmla="*/ 83 w 84"/>
                <a:gd name="T35" fmla="*/ 37 h 46"/>
                <a:gd name="T36" fmla="*/ 82 w 84"/>
                <a:gd name="T37" fmla="*/ 32 h 46"/>
                <a:gd name="T38" fmla="*/ 82 w 84"/>
                <a:gd name="T39" fmla="*/ 31 h 46"/>
                <a:gd name="T40" fmla="*/ 82 w 84"/>
                <a:gd name="T41" fmla="*/ 31 h 46"/>
                <a:gd name="T42" fmla="*/ 72 w 84"/>
                <a:gd name="T43" fmla="*/ 29 h 46"/>
                <a:gd name="T44" fmla="*/ 67 w 84"/>
                <a:gd name="T45" fmla="*/ 28 h 46"/>
                <a:gd name="T46" fmla="*/ 66 w 84"/>
                <a:gd name="T47" fmla="*/ 28 h 46"/>
                <a:gd name="T48" fmla="*/ 44 w 84"/>
                <a:gd name="T49" fmla="*/ 19 h 46"/>
                <a:gd name="T50" fmla="*/ 34 w 84"/>
                <a:gd name="T51" fmla="*/ 12 h 46"/>
                <a:gd name="T52" fmla="*/ 21 w 84"/>
                <a:gd name="T53" fmla="*/ 2 h 46"/>
                <a:gd name="T54" fmla="*/ 16 w 84"/>
                <a:gd name="T55" fmla="*/ 0 h 46"/>
                <a:gd name="T56" fmla="*/ 14 w 84"/>
                <a:gd name="T57" fmla="*/ 0 h 46"/>
                <a:gd name="T58" fmla="*/ 7 w 84"/>
                <a:gd name="T59" fmla="*/ 3 h 46"/>
                <a:gd name="T60" fmla="*/ 7 w 84"/>
                <a:gd name="T61" fmla="*/ 3 h 46"/>
                <a:gd name="T62" fmla="*/ 7 w 84"/>
                <a:gd name="T63" fmla="*/ 3 h 46"/>
                <a:gd name="T64" fmla="*/ 6 w 84"/>
                <a:gd name="T65" fmla="*/ 4 h 46"/>
                <a:gd name="T66" fmla="*/ 6 w 84"/>
                <a:gd name="T67" fmla="*/ 4 h 46"/>
                <a:gd name="T68" fmla="*/ 5 w 84"/>
                <a:gd name="T69" fmla="*/ 5 h 46"/>
                <a:gd name="T70" fmla="*/ 2 w 84"/>
                <a:gd name="T71" fmla="*/ 8 h 46"/>
                <a:gd name="T72" fmla="*/ 1 w 84"/>
                <a:gd name="T73" fmla="*/ 13 h 46"/>
                <a:gd name="T74" fmla="*/ 0 w 84"/>
                <a:gd name="T75" fmla="*/ 1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46">
                  <a:moveTo>
                    <a:pt x="0" y="17"/>
                  </a:moveTo>
                  <a:cubicBezTo>
                    <a:pt x="0" y="18"/>
                    <a:pt x="1" y="18"/>
                    <a:pt x="3" y="19"/>
                  </a:cubicBezTo>
                  <a:cubicBezTo>
                    <a:pt x="4" y="19"/>
                    <a:pt x="5" y="20"/>
                    <a:pt x="6" y="21"/>
                  </a:cubicBezTo>
                  <a:cubicBezTo>
                    <a:pt x="6" y="21"/>
                    <a:pt x="8" y="22"/>
                    <a:pt x="10" y="23"/>
                  </a:cubicBezTo>
                  <a:cubicBezTo>
                    <a:pt x="12" y="23"/>
                    <a:pt x="14" y="24"/>
                    <a:pt x="15" y="26"/>
                  </a:cubicBezTo>
                  <a:cubicBezTo>
                    <a:pt x="15" y="27"/>
                    <a:pt x="19" y="29"/>
                    <a:pt x="22" y="29"/>
                  </a:cubicBezTo>
                  <a:cubicBezTo>
                    <a:pt x="26" y="30"/>
                    <a:pt x="30" y="33"/>
                    <a:pt x="32" y="34"/>
                  </a:cubicBezTo>
                  <a:cubicBezTo>
                    <a:pt x="32" y="35"/>
                    <a:pt x="32" y="35"/>
                    <a:pt x="32" y="35"/>
                  </a:cubicBezTo>
                  <a:cubicBezTo>
                    <a:pt x="32" y="35"/>
                    <a:pt x="32" y="35"/>
                    <a:pt x="33" y="35"/>
                  </a:cubicBezTo>
                  <a:cubicBezTo>
                    <a:pt x="34" y="35"/>
                    <a:pt x="36" y="34"/>
                    <a:pt x="38" y="34"/>
                  </a:cubicBezTo>
                  <a:cubicBezTo>
                    <a:pt x="40" y="33"/>
                    <a:pt x="41" y="33"/>
                    <a:pt x="42" y="33"/>
                  </a:cubicBezTo>
                  <a:cubicBezTo>
                    <a:pt x="45" y="33"/>
                    <a:pt x="49" y="37"/>
                    <a:pt x="50" y="40"/>
                  </a:cubicBezTo>
                  <a:cubicBezTo>
                    <a:pt x="50" y="41"/>
                    <a:pt x="54" y="42"/>
                    <a:pt x="56" y="42"/>
                  </a:cubicBezTo>
                  <a:cubicBezTo>
                    <a:pt x="59" y="43"/>
                    <a:pt x="63" y="44"/>
                    <a:pt x="64" y="45"/>
                  </a:cubicBezTo>
                  <a:cubicBezTo>
                    <a:pt x="64" y="45"/>
                    <a:pt x="66" y="46"/>
                    <a:pt x="69" y="46"/>
                  </a:cubicBezTo>
                  <a:cubicBezTo>
                    <a:pt x="74" y="46"/>
                    <a:pt x="79" y="45"/>
                    <a:pt x="81" y="44"/>
                  </a:cubicBezTo>
                  <a:cubicBezTo>
                    <a:pt x="82" y="44"/>
                    <a:pt x="82" y="43"/>
                    <a:pt x="82" y="43"/>
                  </a:cubicBezTo>
                  <a:cubicBezTo>
                    <a:pt x="84" y="42"/>
                    <a:pt x="83" y="39"/>
                    <a:pt x="83" y="37"/>
                  </a:cubicBezTo>
                  <a:cubicBezTo>
                    <a:pt x="83" y="35"/>
                    <a:pt x="82" y="34"/>
                    <a:pt x="82" y="32"/>
                  </a:cubicBezTo>
                  <a:cubicBezTo>
                    <a:pt x="82" y="32"/>
                    <a:pt x="82" y="31"/>
                    <a:pt x="82" y="31"/>
                  </a:cubicBezTo>
                  <a:cubicBezTo>
                    <a:pt x="82" y="31"/>
                    <a:pt x="82" y="31"/>
                    <a:pt x="82" y="31"/>
                  </a:cubicBezTo>
                  <a:cubicBezTo>
                    <a:pt x="78" y="31"/>
                    <a:pt x="75" y="30"/>
                    <a:pt x="72" y="29"/>
                  </a:cubicBezTo>
                  <a:cubicBezTo>
                    <a:pt x="70" y="29"/>
                    <a:pt x="69" y="28"/>
                    <a:pt x="67" y="28"/>
                  </a:cubicBezTo>
                  <a:cubicBezTo>
                    <a:pt x="66" y="28"/>
                    <a:pt x="66" y="28"/>
                    <a:pt x="66" y="28"/>
                  </a:cubicBezTo>
                  <a:cubicBezTo>
                    <a:pt x="61" y="28"/>
                    <a:pt x="49" y="23"/>
                    <a:pt x="44" y="19"/>
                  </a:cubicBezTo>
                  <a:cubicBezTo>
                    <a:pt x="42" y="17"/>
                    <a:pt x="38" y="15"/>
                    <a:pt x="34" y="12"/>
                  </a:cubicBezTo>
                  <a:cubicBezTo>
                    <a:pt x="29" y="8"/>
                    <a:pt x="23" y="4"/>
                    <a:pt x="21" y="2"/>
                  </a:cubicBezTo>
                  <a:cubicBezTo>
                    <a:pt x="19" y="0"/>
                    <a:pt x="17" y="0"/>
                    <a:pt x="16" y="0"/>
                  </a:cubicBezTo>
                  <a:cubicBezTo>
                    <a:pt x="14" y="0"/>
                    <a:pt x="14" y="0"/>
                    <a:pt x="14" y="0"/>
                  </a:cubicBezTo>
                  <a:cubicBezTo>
                    <a:pt x="13" y="2"/>
                    <a:pt x="11" y="3"/>
                    <a:pt x="7" y="3"/>
                  </a:cubicBezTo>
                  <a:cubicBezTo>
                    <a:pt x="7" y="3"/>
                    <a:pt x="7" y="3"/>
                    <a:pt x="7" y="3"/>
                  </a:cubicBezTo>
                  <a:cubicBezTo>
                    <a:pt x="7" y="3"/>
                    <a:pt x="7" y="3"/>
                    <a:pt x="7" y="3"/>
                  </a:cubicBezTo>
                  <a:cubicBezTo>
                    <a:pt x="6" y="3"/>
                    <a:pt x="6" y="3"/>
                    <a:pt x="6" y="4"/>
                  </a:cubicBezTo>
                  <a:cubicBezTo>
                    <a:pt x="6" y="4"/>
                    <a:pt x="6" y="4"/>
                    <a:pt x="6" y="4"/>
                  </a:cubicBezTo>
                  <a:cubicBezTo>
                    <a:pt x="5" y="4"/>
                    <a:pt x="5" y="5"/>
                    <a:pt x="5" y="5"/>
                  </a:cubicBezTo>
                  <a:cubicBezTo>
                    <a:pt x="3" y="6"/>
                    <a:pt x="2" y="7"/>
                    <a:pt x="2" y="8"/>
                  </a:cubicBezTo>
                  <a:cubicBezTo>
                    <a:pt x="2" y="10"/>
                    <a:pt x="1" y="12"/>
                    <a:pt x="1" y="13"/>
                  </a:cubicBezTo>
                  <a:cubicBezTo>
                    <a:pt x="1" y="15"/>
                    <a:pt x="0" y="16"/>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4" name="Freeform 188"/>
            <p:cNvSpPr>
              <a:spLocks/>
            </p:cNvSpPr>
            <p:nvPr/>
          </p:nvSpPr>
          <p:spPr bwMode="auto">
            <a:xfrm>
              <a:off x="16832263" y="7246938"/>
              <a:ext cx="171450" cy="93663"/>
            </a:xfrm>
            <a:custGeom>
              <a:avLst/>
              <a:gdLst>
                <a:gd name="T0" fmla="*/ 5 w 32"/>
                <a:gd name="T1" fmla="*/ 15 h 18"/>
                <a:gd name="T2" fmla="*/ 6 w 32"/>
                <a:gd name="T3" fmla="*/ 16 h 18"/>
                <a:gd name="T4" fmla="*/ 9 w 32"/>
                <a:gd name="T5" fmla="*/ 16 h 18"/>
                <a:gd name="T6" fmla="*/ 11 w 32"/>
                <a:gd name="T7" fmla="*/ 16 h 18"/>
                <a:gd name="T8" fmla="*/ 11 w 32"/>
                <a:gd name="T9" fmla="*/ 16 h 18"/>
                <a:gd name="T10" fmla="*/ 11 w 32"/>
                <a:gd name="T11" fmla="*/ 16 h 18"/>
                <a:gd name="T12" fmla="*/ 12 w 32"/>
                <a:gd name="T13" fmla="*/ 16 h 18"/>
                <a:gd name="T14" fmla="*/ 13 w 32"/>
                <a:gd name="T15" fmla="*/ 16 h 18"/>
                <a:gd name="T16" fmla="*/ 14 w 32"/>
                <a:gd name="T17" fmla="*/ 17 h 18"/>
                <a:gd name="T18" fmla="*/ 20 w 32"/>
                <a:gd name="T19" fmla="*/ 17 h 18"/>
                <a:gd name="T20" fmla="*/ 26 w 32"/>
                <a:gd name="T21" fmla="*/ 17 h 18"/>
                <a:gd name="T22" fmla="*/ 28 w 32"/>
                <a:gd name="T23" fmla="*/ 17 h 18"/>
                <a:gd name="T24" fmla="*/ 30 w 32"/>
                <a:gd name="T25" fmla="*/ 16 h 18"/>
                <a:gd name="T26" fmla="*/ 29 w 32"/>
                <a:gd name="T27" fmla="*/ 7 h 18"/>
                <a:gd name="T28" fmla="*/ 29 w 32"/>
                <a:gd name="T29" fmla="*/ 7 h 18"/>
                <a:gd name="T30" fmla="*/ 29 w 32"/>
                <a:gd name="T31" fmla="*/ 6 h 18"/>
                <a:gd name="T32" fmla="*/ 30 w 32"/>
                <a:gd name="T33" fmla="*/ 6 h 18"/>
                <a:gd name="T34" fmla="*/ 30 w 32"/>
                <a:gd name="T35" fmla="*/ 6 h 18"/>
                <a:gd name="T36" fmla="*/ 29 w 32"/>
                <a:gd name="T37" fmla="*/ 6 h 18"/>
                <a:gd name="T38" fmla="*/ 29 w 32"/>
                <a:gd name="T39" fmla="*/ 5 h 18"/>
                <a:gd name="T40" fmla="*/ 28 w 32"/>
                <a:gd name="T41" fmla="*/ 5 h 18"/>
                <a:gd name="T42" fmla="*/ 27 w 32"/>
                <a:gd name="T43" fmla="*/ 4 h 18"/>
                <a:gd name="T44" fmla="*/ 27 w 32"/>
                <a:gd name="T45" fmla="*/ 4 h 18"/>
                <a:gd name="T46" fmla="*/ 26 w 32"/>
                <a:gd name="T47" fmla="*/ 4 h 18"/>
                <a:gd name="T48" fmla="*/ 25 w 32"/>
                <a:gd name="T49" fmla="*/ 4 h 18"/>
                <a:gd name="T50" fmla="*/ 23 w 32"/>
                <a:gd name="T51" fmla="*/ 4 h 18"/>
                <a:gd name="T52" fmla="*/ 18 w 32"/>
                <a:gd name="T53" fmla="*/ 3 h 18"/>
                <a:gd name="T54" fmla="*/ 10 w 32"/>
                <a:gd name="T55" fmla="*/ 2 h 18"/>
                <a:gd name="T56" fmla="*/ 8 w 32"/>
                <a:gd name="T57" fmla="*/ 3 h 18"/>
                <a:gd name="T58" fmla="*/ 4 w 32"/>
                <a:gd name="T59" fmla="*/ 5 h 18"/>
                <a:gd name="T60" fmla="*/ 2 w 32"/>
                <a:gd name="T61" fmla="*/ 8 h 18"/>
                <a:gd name="T62" fmla="*/ 1 w 32"/>
                <a:gd name="T63" fmla="*/ 11 h 18"/>
                <a:gd name="T64" fmla="*/ 1 w 32"/>
                <a:gd name="T65" fmla="*/ 12 h 18"/>
                <a:gd name="T66" fmla="*/ 0 w 32"/>
                <a:gd name="T67" fmla="*/ 13 h 18"/>
                <a:gd name="T68" fmla="*/ 0 w 32"/>
                <a:gd name="T69" fmla="*/ 13 h 18"/>
                <a:gd name="T70" fmla="*/ 1 w 32"/>
                <a:gd name="T71" fmla="*/ 14 h 18"/>
                <a:gd name="T72" fmla="*/ 1 w 32"/>
                <a:gd name="T73" fmla="*/ 14 h 18"/>
                <a:gd name="T74" fmla="*/ 1 w 32"/>
                <a:gd name="T75" fmla="*/ 14 h 18"/>
                <a:gd name="T76" fmla="*/ 2 w 32"/>
                <a:gd name="T77" fmla="*/ 14 h 18"/>
                <a:gd name="T78" fmla="*/ 2 w 32"/>
                <a:gd name="T79" fmla="*/ 15 h 18"/>
                <a:gd name="T80" fmla="*/ 2 w 32"/>
                <a:gd name="T81" fmla="*/ 14 h 18"/>
                <a:gd name="T82" fmla="*/ 5 w 32"/>
                <a:gd name="T83"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8">
                  <a:moveTo>
                    <a:pt x="5" y="15"/>
                  </a:moveTo>
                  <a:cubicBezTo>
                    <a:pt x="5" y="16"/>
                    <a:pt x="6" y="16"/>
                    <a:pt x="6" y="16"/>
                  </a:cubicBezTo>
                  <a:cubicBezTo>
                    <a:pt x="7" y="16"/>
                    <a:pt x="8" y="17"/>
                    <a:pt x="9" y="16"/>
                  </a:cubicBezTo>
                  <a:cubicBezTo>
                    <a:pt x="10" y="16"/>
                    <a:pt x="10" y="16"/>
                    <a:pt x="11" y="16"/>
                  </a:cubicBezTo>
                  <a:cubicBezTo>
                    <a:pt x="11" y="16"/>
                    <a:pt x="11" y="16"/>
                    <a:pt x="11" y="16"/>
                  </a:cubicBezTo>
                  <a:cubicBezTo>
                    <a:pt x="11" y="16"/>
                    <a:pt x="11" y="16"/>
                    <a:pt x="11" y="16"/>
                  </a:cubicBezTo>
                  <a:cubicBezTo>
                    <a:pt x="12" y="16"/>
                    <a:pt x="12" y="16"/>
                    <a:pt x="12" y="16"/>
                  </a:cubicBezTo>
                  <a:cubicBezTo>
                    <a:pt x="12" y="16"/>
                    <a:pt x="13" y="16"/>
                    <a:pt x="13" y="16"/>
                  </a:cubicBezTo>
                  <a:cubicBezTo>
                    <a:pt x="13" y="17"/>
                    <a:pt x="14" y="17"/>
                    <a:pt x="14" y="17"/>
                  </a:cubicBezTo>
                  <a:cubicBezTo>
                    <a:pt x="16" y="17"/>
                    <a:pt x="18" y="18"/>
                    <a:pt x="20" y="17"/>
                  </a:cubicBezTo>
                  <a:cubicBezTo>
                    <a:pt x="22" y="17"/>
                    <a:pt x="24" y="17"/>
                    <a:pt x="26" y="17"/>
                  </a:cubicBezTo>
                  <a:cubicBezTo>
                    <a:pt x="27" y="17"/>
                    <a:pt x="28" y="17"/>
                    <a:pt x="28" y="17"/>
                  </a:cubicBezTo>
                  <a:cubicBezTo>
                    <a:pt x="29" y="17"/>
                    <a:pt x="30" y="17"/>
                    <a:pt x="30" y="16"/>
                  </a:cubicBezTo>
                  <a:cubicBezTo>
                    <a:pt x="32" y="14"/>
                    <a:pt x="30" y="9"/>
                    <a:pt x="29" y="7"/>
                  </a:cubicBezTo>
                  <a:cubicBezTo>
                    <a:pt x="29" y="7"/>
                    <a:pt x="29" y="7"/>
                    <a:pt x="29" y="7"/>
                  </a:cubicBezTo>
                  <a:cubicBezTo>
                    <a:pt x="29" y="6"/>
                    <a:pt x="29" y="6"/>
                    <a:pt x="29" y="6"/>
                  </a:cubicBezTo>
                  <a:cubicBezTo>
                    <a:pt x="29" y="6"/>
                    <a:pt x="30" y="6"/>
                    <a:pt x="30" y="6"/>
                  </a:cubicBezTo>
                  <a:cubicBezTo>
                    <a:pt x="30" y="6"/>
                    <a:pt x="30" y="6"/>
                    <a:pt x="30" y="6"/>
                  </a:cubicBezTo>
                  <a:cubicBezTo>
                    <a:pt x="30" y="6"/>
                    <a:pt x="30" y="6"/>
                    <a:pt x="29" y="6"/>
                  </a:cubicBezTo>
                  <a:cubicBezTo>
                    <a:pt x="29" y="5"/>
                    <a:pt x="29" y="5"/>
                    <a:pt x="29" y="5"/>
                  </a:cubicBezTo>
                  <a:cubicBezTo>
                    <a:pt x="28" y="5"/>
                    <a:pt x="28" y="5"/>
                    <a:pt x="28" y="5"/>
                  </a:cubicBezTo>
                  <a:cubicBezTo>
                    <a:pt x="28" y="5"/>
                    <a:pt x="28" y="4"/>
                    <a:pt x="27" y="4"/>
                  </a:cubicBezTo>
                  <a:cubicBezTo>
                    <a:pt x="27" y="4"/>
                    <a:pt x="27" y="4"/>
                    <a:pt x="27" y="4"/>
                  </a:cubicBezTo>
                  <a:cubicBezTo>
                    <a:pt x="26" y="4"/>
                    <a:pt x="26" y="4"/>
                    <a:pt x="26" y="4"/>
                  </a:cubicBezTo>
                  <a:cubicBezTo>
                    <a:pt x="26" y="4"/>
                    <a:pt x="25" y="4"/>
                    <a:pt x="25" y="4"/>
                  </a:cubicBezTo>
                  <a:cubicBezTo>
                    <a:pt x="25" y="4"/>
                    <a:pt x="24" y="4"/>
                    <a:pt x="23" y="4"/>
                  </a:cubicBezTo>
                  <a:cubicBezTo>
                    <a:pt x="22" y="4"/>
                    <a:pt x="20" y="4"/>
                    <a:pt x="18" y="3"/>
                  </a:cubicBezTo>
                  <a:cubicBezTo>
                    <a:pt x="14" y="1"/>
                    <a:pt x="12" y="0"/>
                    <a:pt x="10" y="2"/>
                  </a:cubicBezTo>
                  <a:cubicBezTo>
                    <a:pt x="9" y="2"/>
                    <a:pt x="9" y="3"/>
                    <a:pt x="8" y="3"/>
                  </a:cubicBezTo>
                  <a:cubicBezTo>
                    <a:pt x="7" y="4"/>
                    <a:pt x="5" y="4"/>
                    <a:pt x="4" y="5"/>
                  </a:cubicBezTo>
                  <a:cubicBezTo>
                    <a:pt x="4" y="6"/>
                    <a:pt x="3" y="7"/>
                    <a:pt x="2" y="8"/>
                  </a:cubicBezTo>
                  <a:cubicBezTo>
                    <a:pt x="2" y="9"/>
                    <a:pt x="2" y="10"/>
                    <a:pt x="1" y="11"/>
                  </a:cubicBezTo>
                  <a:cubicBezTo>
                    <a:pt x="1" y="11"/>
                    <a:pt x="1" y="11"/>
                    <a:pt x="1" y="12"/>
                  </a:cubicBezTo>
                  <a:cubicBezTo>
                    <a:pt x="1" y="12"/>
                    <a:pt x="0" y="13"/>
                    <a:pt x="0" y="13"/>
                  </a:cubicBezTo>
                  <a:cubicBezTo>
                    <a:pt x="0" y="13"/>
                    <a:pt x="0" y="13"/>
                    <a:pt x="0" y="13"/>
                  </a:cubicBezTo>
                  <a:cubicBezTo>
                    <a:pt x="0" y="13"/>
                    <a:pt x="1" y="14"/>
                    <a:pt x="1" y="14"/>
                  </a:cubicBezTo>
                  <a:cubicBezTo>
                    <a:pt x="1" y="14"/>
                    <a:pt x="1" y="14"/>
                    <a:pt x="1" y="14"/>
                  </a:cubicBezTo>
                  <a:cubicBezTo>
                    <a:pt x="1" y="14"/>
                    <a:pt x="1" y="14"/>
                    <a:pt x="1" y="14"/>
                  </a:cubicBezTo>
                  <a:cubicBezTo>
                    <a:pt x="1" y="14"/>
                    <a:pt x="2" y="14"/>
                    <a:pt x="2" y="14"/>
                  </a:cubicBezTo>
                  <a:cubicBezTo>
                    <a:pt x="2" y="14"/>
                    <a:pt x="2" y="15"/>
                    <a:pt x="2" y="15"/>
                  </a:cubicBezTo>
                  <a:cubicBezTo>
                    <a:pt x="2" y="14"/>
                    <a:pt x="2" y="14"/>
                    <a:pt x="2" y="14"/>
                  </a:cubicBezTo>
                  <a:cubicBezTo>
                    <a:pt x="3" y="14"/>
                    <a:pt x="4" y="15"/>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5" name="Freeform 189"/>
            <p:cNvSpPr>
              <a:spLocks/>
            </p:cNvSpPr>
            <p:nvPr/>
          </p:nvSpPr>
          <p:spPr bwMode="auto">
            <a:xfrm>
              <a:off x="17592676" y="8110538"/>
              <a:ext cx="334963" cy="236538"/>
            </a:xfrm>
            <a:custGeom>
              <a:avLst/>
              <a:gdLst>
                <a:gd name="T0" fmla="*/ 31 w 63"/>
                <a:gd name="T1" fmla="*/ 1 h 45"/>
                <a:gd name="T2" fmla="*/ 29 w 63"/>
                <a:gd name="T3" fmla="*/ 0 h 45"/>
                <a:gd name="T4" fmla="*/ 16 w 63"/>
                <a:gd name="T5" fmla="*/ 1 h 45"/>
                <a:gd name="T6" fmla="*/ 1 w 63"/>
                <a:gd name="T7" fmla="*/ 13 h 45"/>
                <a:gd name="T8" fmla="*/ 4 w 63"/>
                <a:gd name="T9" fmla="*/ 22 h 45"/>
                <a:gd name="T10" fmla="*/ 4 w 63"/>
                <a:gd name="T11" fmla="*/ 23 h 45"/>
                <a:gd name="T12" fmla="*/ 5 w 63"/>
                <a:gd name="T13" fmla="*/ 24 h 45"/>
                <a:gd name="T14" fmla="*/ 5 w 63"/>
                <a:gd name="T15" fmla="*/ 26 h 45"/>
                <a:gd name="T16" fmla="*/ 7 w 63"/>
                <a:gd name="T17" fmla="*/ 34 h 45"/>
                <a:gd name="T18" fmla="*/ 9 w 63"/>
                <a:gd name="T19" fmla="*/ 38 h 45"/>
                <a:gd name="T20" fmla="*/ 13 w 63"/>
                <a:gd name="T21" fmla="*/ 37 h 45"/>
                <a:gd name="T22" fmla="*/ 15 w 63"/>
                <a:gd name="T23" fmla="*/ 38 h 45"/>
                <a:gd name="T24" fmla="*/ 15 w 63"/>
                <a:gd name="T25" fmla="*/ 44 h 45"/>
                <a:gd name="T26" fmla="*/ 18 w 63"/>
                <a:gd name="T27" fmla="*/ 43 h 45"/>
                <a:gd name="T28" fmla="*/ 24 w 63"/>
                <a:gd name="T29" fmla="*/ 45 h 45"/>
                <a:gd name="T30" fmla="*/ 25 w 63"/>
                <a:gd name="T31" fmla="*/ 45 h 45"/>
                <a:gd name="T32" fmla="*/ 26 w 63"/>
                <a:gd name="T33" fmla="*/ 44 h 45"/>
                <a:gd name="T34" fmla="*/ 28 w 63"/>
                <a:gd name="T35" fmla="*/ 43 h 45"/>
                <a:gd name="T36" fmla="*/ 29 w 63"/>
                <a:gd name="T37" fmla="*/ 43 h 45"/>
                <a:gd name="T38" fmla="*/ 29 w 63"/>
                <a:gd name="T39" fmla="*/ 42 h 45"/>
                <a:gd name="T40" fmla="*/ 30 w 63"/>
                <a:gd name="T41" fmla="*/ 42 h 45"/>
                <a:gd name="T42" fmla="*/ 30 w 63"/>
                <a:gd name="T43" fmla="*/ 41 h 45"/>
                <a:gd name="T44" fmla="*/ 30 w 63"/>
                <a:gd name="T45" fmla="*/ 41 h 45"/>
                <a:gd name="T46" fmla="*/ 37 w 63"/>
                <a:gd name="T47" fmla="*/ 40 h 45"/>
                <a:gd name="T48" fmla="*/ 43 w 63"/>
                <a:gd name="T49" fmla="*/ 41 h 45"/>
                <a:gd name="T50" fmla="*/ 39 w 63"/>
                <a:gd name="T51" fmla="*/ 31 h 45"/>
                <a:gd name="T52" fmla="*/ 47 w 63"/>
                <a:gd name="T53" fmla="*/ 31 h 45"/>
                <a:gd name="T54" fmla="*/ 53 w 63"/>
                <a:gd name="T55" fmla="*/ 24 h 45"/>
                <a:gd name="T56" fmla="*/ 61 w 63"/>
                <a:gd name="T57" fmla="*/ 13 h 45"/>
                <a:gd name="T58" fmla="*/ 59 w 63"/>
                <a:gd name="T59" fmla="*/ 9 h 45"/>
                <a:gd name="T60" fmla="*/ 57 w 63"/>
                <a:gd name="T61" fmla="*/ 6 h 45"/>
                <a:gd name="T62" fmla="*/ 57 w 63"/>
                <a:gd name="T63" fmla="*/ 3 h 45"/>
                <a:gd name="T64" fmla="*/ 57 w 63"/>
                <a:gd name="T65" fmla="*/ 0 h 45"/>
                <a:gd name="T66" fmla="*/ 55 w 63"/>
                <a:gd name="T67" fmla="*/ 1 h 45"/>
                <a:gd name="T68" fmla="*/ 53 w 63"/>
                <a:gd name="T69" fmla="*/ 1 h 45"/>
                <a:gd name="T70" fmla="*/ 52 w 63"/>
                <a:gd name="T71" fmla="*/ 1 h 45"/>
                <a:gd name="T72" fmla="*/ 51 w 63"/>
                <a:gd name="T73" fmla="*/ 1 h 45"/>
                <a:gd name="T74" fmla="*/ 46 w 63"/>
                <a:gd name="T75" fmla="*/ 0 h 45"/>
                <a:gd name="T76" fmla="*/ 39 w 63"/>
                <a:gd name="T77" fmla="*/ 7 h 45"/>
                <a:gd name="T78" fmla="*/ 37 w 63"/>
                <a:gd name="T79" fmla="*/ 5 h 45"/>
                <a:gd name="T80" fmla="*/ 34 w 63"/>
                <a:gd name="T81" fmla="*/ 3 h 45"/>
                <a:gd name="T82" fmla="*/ 33 w 63"/>
                <a:gd name="T83" fmla="*/ 3 h 45"/>
                <a:gd name="T84" fmla="*/ 32 w 63"/>
                <a:gd name="T85" fmla="*/ 2 h 45"/>
                <a:gd name="T86" fmla="*/ 32 w 63"/>
                <a:gd name="T8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45">
                  <a:moveTo>
                    <a:pt x="32" y="1"/>
                  </a:moveTo>
                  <a:cubicBezTo>
                    <a:pt x="32" y="1"/>
                    <a:pt x="31" y="1"/>
                    <a:pt x="31" y="1"/>
                  </a:cubicBezTo>
                  <a:cubicBezTo>
                    <a:pt x="31" y="1"/>
                    <a:pt x="31" y="1"/>
                    <a:pt x="30" y="1"/>
                  </a:cubicBezTo>
                  <a:cubicBezTo>
                    <a:pt x="30" y="1"/>
                    <a:pt x="29" y="0"/>
                    <a:pt x="29" y="0"/>
                  </a:cubicBezTo>
                  <a:cubicBezTo>
                    <a:pt x="27" y="0"/>
                    <a:pt x="26" y="1"/>
                    <a:pt x="24" y="1"/>
                  </a:cubicBezTo>
                  <a:cubicBezTo>
                    <a:pt x="21" y="1"/>
                    <a:pt x="18" y="2"/>
                    <a:pt x="16" y="1"/>
                  </a:cubicBezTo>
                  <a:cubicBezTo>
                    <a:pt x="13" y="0"/>
                    <a:pt x="6" y="3"/>
                    <a:pt x="2" y="8"/>
                  </a:cubicBezTo>
                  <a:cubicBezTo>
                    <a:pt x="0" y="11"/>
                    <a:pt x="0" y="12"/>
                    <a:pt x="1" y="13"/>
                  </a:cubicBezTo>
                  <a:cubicBezTo>
                    <a:pt x="2" y="14"/>
                    <a:pt x="3" y="16"/>
                    <a:pt x="3" y="18"/>
                  </a:cubicBezTo>
                  <a:cubicBezTo>
                    <a:pt x="3" y="20"/>
                    <a:pt x="3" y="21"/>
                    <a:pt x="4" y="22"/>
                  </a:cubicBezTo>
                  <a:cubicBezTo>
                    <a:pt x="4" y="22"/>
                    <a:pt x="4" y="22"/>
                    <a:pt x="4" y="23"/>
                  </a:cubicBezTo>
                  <a:cubicBezTo>
                    <a:pt x="4" y="23"/>
                    <a:pt x="4" y="23"/>
                    <a:pt x="4" y="23"/>
                  </a:cubicBezTo>
                  <a:cubicBezTo>
                    <a:pt x="4" y="23"/>
                    <a:pt x="5" y="24"/>
                    <a:pt x="5" y="24"/>
                  </a:cubicBezTo>
                  <a:cubicBezTo>
                    <a:pt x="5" y="24"/>
                    <a:pt x="5" y="24"/>
                    <a:pt x="5" y="24"/>
                  </a:cubicBezTo>
                  <a:cubicBezTo>
                    <a:pt x="5" y="25"/>
                    <a:pt x="5" y="25"/>
                    <a:pt x="5" y="25"/>
                  </a:cubicBezTo>
                  <a:cubicBezTo>
                    <a:pt x="5" y="25"/>
                    <a:pt x="5" y="25"/>
                    <a:pt x="5" y="26"/>
                  </a:cubicBezTo>
                  <a:cubicBezTo>
                    <a:pt x="5" y="26"/>
                    <a:pt x="4" y="26"/>
                    <a:pt x="4" y="26"/>
                  </a:cubicBezTo>
                  <a:cubicBezTo>
                    <a:pt x="7" y="28"/>
                    <a:pt x="7" y="32"/>
                    <a:pt x="7" y="34"/>
                  </a:cubicBezTo>
                  <a:cubicBezTo>
                    <a:pt x="7" y="35"/>
                    <a:pt x="7" y="36"/>
                    <a:pt x="7" y="37"/>
                  </a:cubicBezTo>
                  <a:cubicBezTo>
                    <a:pt x="7" y="38"/>
                    <a:pt x="8" y="38"/>
                    <a:pt x="9" y="38"/>
                  </a:cubicBezTo>
                  <a:cubicBezTo>
                    <a:pt x="9" y="38"/>
                    <a:pt x="10" y="38"/>
                    <a:pt x="11" y="38"/>
                  </a:cubicBezTo>
                  <a:cubicBezTo>
                    <a:pt x="12" y="37"/>
                    <a:pt x="13" y="37"/>
                    <a:pt x="13" y="37"/>
                  </a:cubicBezTo>
                  <a:cubicBezTo>
                    <a:pt x="13" y="37"/>
                    <a:pt x="13" y="37"/>
                    <a:pt x="13" y="37"/>
                  </a:cubicBezTo>
                  <a:cubicBezTo>
                    <a:pt x="14" y="37"/>
                    <a:pt x="15" y="38"/>
                    <a:pt x="15" y="38"/>
                  </a:cubicBezTo>
                  <a:cubicBezTo>
                    <a:pt x="15" y="39"/>
                    <a:pt x="15" y="39"/>
                    <a:pt x="15" y="40"/>
                  </a:cubicBezTo>
                  <a:cubicBezTo>
                    <a:pt x="14" y="42"/>
                    <a:pt x="14" y="43"/>
                    <a:pt x="15" y="44"/>
                  </a:cubicBezTo>
                  <a:cubicBezTo>
                    <a:pt x="15" y="44"/>
                    <a:pt x="15" y="44"/>
                    <a:pt x="16" y="44"/>
                  </a:cubicBezTo>
                  <a:cubicBezTo>
                    <a:pt x="16" y="44"/>
                    <a:pt x="17" y="44"/>
                    <a:pt x="18" y="43"/>
                  </a:cubicBezTo>
                  <a:cubicBezTo>
                    <a:pt x="19" y="43"/>
                    <a:pt x="20" y="43"/>
                    <a:pt x="21" y="43"/>
                  </a:cubicBezTo>
                  <a:cubicBezTo>
                    <a:pt x="23" y="43"/>
                    <a:pt x="23" y="44"/>
                    <a:pt x="24" y="45"/>
                  </a:cubicBezTo>
                  <a:cubicBezTo>
                    <a:pt x="24" y="45"/>
                    <a:pt x="24" y="45"/>
                    <a:pt x="24" y="45"/>
                  </a:cubicBezTo>
                  <a:cubicBezTo>
                    <a:pt x="24" y="45"/>
                    <a:pt x="25" y="45"/>
                    <a:pt x="25" y="45"/>
                  </a:cubicBezTo>
                  <a:cubicBezTo>
                    <a:pt x="25" y="45"/>
                    <a:pt x="25" y="45"/>
                    <a:pt x="26" y="45"/>
                  </a:cubicBezTo>
                  <a:cubicBezTo>
                    <a:pt x="26" y="44"/>
                    <a:pt x="26" y="44"/>
                    <a:pt x="26" y="44"/>
                  </a:cubicBezTo>
                  <a:cubicBezTo>
                    <a:pt x="27" y="44"/>
                    <a:pt x="27" y="44"/>
                    <a:pt x="27" y="44"/>
                  </a:cubicBezTo>
                  <a:cubicBezTo>
                    <a:pt x="27" y="44"/>
                    <a:pt x="28" y="43"/>
                    <a:pt x="28" y="43"/>
                  </a:cubicBezTo>
                  <a:cubicBezTo>
                    <a:pt x="28" y="43"/>
                    <a:pt x="28" y="43"/>
                    <a:pt x="28" y="43"/>
                  </a:cubicBezTo>
                  <a:cubicBezTo>
                    <a:pt x="28" y="43"/>
                    <a:pt x="28" y="43"/>
                    <a:pt x="29" y="43"/>
                  </a:cubicBezTo>
                  <a:cubicBezTo>
                    <a:pt x="29" y="43"/>
                    <a:pt x="29" y="42"/>
                    <a:pt x="29" y="42"/>
                  </a:cubicBezTo>
                  <a:cubicBezTo>
                    <a:pt x="29" y="42"/>
                    <a:pt x="29" y="42"/>
                    <a:pt x="29" y="42"/>
                  </a:cubicBezTo>
                  <a:cubicBezTo>
                    <a:pt x="29" y="42"/>
                    <a:pt x="29" y="42"/>
                    <a:pt x="29" y="42"/>
                  </a:cubicBezTo>
                  <a:cubicBezTo>
                    <a:pt x="29" y="42"/>
                    <a:pt x="29" y="42"/>
                    <a:pt x="30" y="42"/>
                  </a:cubicBezTo>
                  <a:cubicBezTo>
                    <a:pt x="30" y="42"/>
                    <a:pt x="30" y="42"/>
                    <a:pt x="30" y="42"/>
                  </a:cubicBezTo>
                  <a:cubicBezTo>
                    <a:pt x="30" y="42"/>
                    <a:pt x="30" y="41"/>
                    <a:pt x="30" y="41"/>
                  </a:cubicBezTo>
                  <a:cubicBezTo>
                    <a:pt x="30" y="41"/>
                    <a:pt x="30" y="41"/>
                    <a:pt x="30" y="41"/>
                  </a:cubicBezTo>
                  <a:cubicBezTo>
                    <a:pt x="30" y="41"/>
                    <a:pt x="30" y="41"/>
                    <a:pt x="30" y="41"/>
                  </a:cubicBezTo>
                  <a:cubicBezTo>
                    <a:pt x="30" y="41"/>
                    <a:pt x="30" y="39"/>
                    <a:pt x="32" y="39"/>
                  </a:cubicBezTo>
                  <a:cubicBezTo>
                    <a:pt x="33" y="39"/>
                    <a:pt x="35" y="40"/>
                    <a:pt x="37" y="40"/>
                  </a:cubicBezTo>
                  <a:cubicBezTo>
                    <a:pt x="38" y="41"/>
                    <a:pt x="40" y="41"/>
                    <a:pt x="42" y="41"/>
                  </a:cubicBezTo>
                  <a:cubicBezTo>
                    <a:pt x="42" y="41"/>
                    <a:pt x="43" y="41"/>
                    <a:pt x="43" y="41"/>
                  </a:cubicBezTo>
                  <a:cubicBezTo>
                    <a:pt x="43" y="40"/>
                    <a:pt x="42" y="38"/>
                    <a:pt x="41" y="37"/>
                  </a:cubicBezTo>
                  <a:cubicBezTo>
                    <a:pt x="40" y="34"/>
                    <a:pt x="39" y="32"/>
                    <a:pt x="39" y="31"/>
                  </a:cubicBezTo>
                  <a:cubicBezTo>
                    <a:pt x="40" y="30"/>
                    <a:pt x="41" y="30"/>
                    <a:pt x="44" y="30"/>
                  </a:cubicBezTo>
                  <a:cubicBezTo>
                    <a:pt x="45" y="31"/>
                    <a:pt x="46" y="31"/>
                    <a:pt x="47" y="31"/>
                  </a:cubicBezTo>
                  <a:cubicBezTo>
                    <a:pt x="50" y="31"/>
                    <a:pt x="50" y="30"/>
                    <a:pt x="51" y="28"/>
                  </a:cubicBezTo>
                  <a:cubicBezTo>
                    <a:pt x="51" y="27"/>
                    <a:pt x="52" y="25"/>
                    <a:pt x="53" y="24"/>
                  </a:cubicBezTo>
                  <a:cubicBezTo>
                    <a:pt x="54" y="23"/>
                    <a:pt x="55" y="22"/>
                    <a:pt x="57" y="21"/>
                  </a:cubicBezTo>
                  <a:cubicBezTo>
                    <a:pt x="61" y="18"/>
                    <a:pt x="63" y="16"/>
                    <a:pt x="61" y="13"/>
                  </a:cubicBezTo>
                  <a:cubicBezTo>
                    <a:pt x="60" y="12"/>
                    <a:pt x="59" y="11"/>
                    <a:pt x="59" y="10"/>
                  </a:cubicBezTo>
                  <a:cubicBezTo>
                    <a:pt x="59" y="9"/>
                    <a:pt x="59" y="9"/>
                    <a:pt x="59" y="9"/>
                  </a:cubicBezTo>
                  <a:cubicBezTo>
                    <a:pt x="58" y="8"/>
                    <a:pt x="58" y="7"/>
                    <a:pt x="58" y="7"/>
                  </a:cubicBezTo>
                  <a:cubicBezTo>
                    <a:pt x="58" y="6"/>
                    <a:pt x="58" y="6"/>
                    <a:pt x="57" y="6"/>
                  </a:cubicBezTo>
                  <a:cubicBezTo>
                    <a:pt x="57" y="5"/>
                    <a:pt x="57" y="4"/>
                    <a:pt x="57" y="3"/>
                  </a:cubicBezTo>
                  <a:cubicBezTo>
                    <a:pt x="57" y="3"/>
                    <a:pt x="57" y="3"/>
                    <a:pt x="57" y="3"/>
                  </a:cubicBezTo>
                  <a:cubicBezTo>
                    <a:pt x="57" y="2"/>
                    <a:pt x="57" y="1"/>
                    <a:pt x="57" y="0"/>
                  </a:cubicBezTo>
                  <a:cubicBezTo>
                    <a:pt x="57" y="0"/>
                    <a:pt x="57" y="0"/>
                    <a:pt x="57" y="0"/>
                  </a:cubicBezTo>
                  <a:cubicBezTo>
                    <a:pt x="56" y="0"/>
                    <a:pt x="56" y="0"/>
                    <a:pt x="56" y="0"/>
                  </a:cubicBezTo>
                  <a:cubicBezTo>
                    <a:pt x="56" y="0"/>
                    <a:pt x="55" y="0"/>
                    <a:pt x="55" y="1"/>
                  </a:cubicBezTo>
                  <a:cubicBezTo>
                    <a:pt x="55" y="1"/>
                    <a:pt x="55" y="1"/>
                    <a:pt x="54" y="1"/>
                  </a:cubicBezTo>
                  <a:cubicBezTo>
                    <a:pt x="54" y="1"/>
                    <a:pt x="53" y="1"/>
                    <a:pt x="53" y="1"/>
                  </a:cubicBezTo>
                  <a:cubicBezTo>
                    <a:pt x="53" y="1"/>
                    <a:pt x="53" y="1"/>
                    <a:pt x="53" y="1"/>
                  </a:cubicBezTo>
                  <a:cubicBezTo>
                    <a:pt x="52" y="1"/>
                    <a:pt x="52" y="1"/>
                    <a:pt x="52" y="1"/>
                  </a:cubicBezTo>
                  <a:cubicBezTo>
                    <a:pt x="52" y="1"/>
                    <a:pt x="51" y="1"/>
                    <a:pt x="51" y="1"/>
                  </a:cubicBezTo>
                  <a:cubicBezTo>
                    <a:pt x="51" y="1"/>
                    <a:pt x="51" y="1"/>
                    <a:pt x="51" y="1"/>
                  </a:cubicBezTo>
                  <a:cubicBezTo>
                    <a:pt x="50" y="1"/>
                    <a:pt x="50" y="1"/>
                    <a:pt x="49" y="1"/>
                  </a:cubicBezTo>
                  <a:cubicBezTo>
                    <a:pt x="48" y="0"/>
                    <a:pt x="47" y="0"/>
                    <a:pt x="46" y="0"/>
                  </a:cubicBezTo>
                  <a:cubicBezTo>
                    <a:pt x="43" y="0"/>
                    <a:pt x="43" y="1"/>
                    <a:pt x="43" y="2"/>
                  </a:cubicBezTo>
                  <a:cubicBezTo>
                    <a:pt x="43" y="5"/>
                    <a:pt x="41" y="7"/>
                    <a:pt x="39" y="7"/>
                  </a:cubicBezTo>
                  <a:cubicBezTo>
                    <a:pt x="39" y="7"/>
                    <a:pt x="38" y="7"/>
                    <a:pt x="38" y="6"/>
                  </a:cubicBezTo>
                  <a:cubicBezTo>
                    <a:pt x="38" y="6"/>
                    <a:pt x="37" y="5"/>
                    <a:pt x="37" y="5"/>
                  </a:cubicBezTo>
                  <a:cubicBezTo>
                    <a:pt x="37" y="4"/>
                    <a:pt x="37" y="4"/>
                    <a:pt x="36" y="4"/>
                  </a:cubicBezTo>
                  <a:cubicBezTo>
                    <a:pt x="35" y="4"/>
                    <a:pt x="35" y="3"/>
                    <a:pt x="34" y="3"/>
                  </a:cubicBezTo>
                  <a:cubicBezTo>
                    <a:pt x="34" y="3"/>
                    <a:pt x="34" y="3"/>
                    <a:pt x="34" y="3"/>
                  </a:cubicBezTo>
                  <a:cubicBezTo>
                    <a:pt x="33" y="3"/>
                    <a:pt x="33" y="3"/>
                    <a:pt x="33" y="3"/>
                  </a:cubicBezTo>
                  <a:cubicBezTo>
                    <a:pt x="33" y="3"/>
                    <a:pt x="33" y="3"/>
                    <a:pt x="33" y="3"/>
                  </a:cubicBezTo>
                  <a:cubicBezTo>
                    <a:pt x="32" y="2"/>
                    <a:pt x="32" y="2"/>
                    <a:pt x="32" y="2"/>
                  </a:cubicBezTo>
                  <a:cubicBezTo>
                    <a:pt x="32" y="2"/>
                    <a:pt x="32" y="2"/>
                    <a:pt x="32" y="2"/>
                  </a:cubicBezTo>
                  <a:cubicBezTo>
                    <a:pt x="32" y="2"/>
                    <a:pt x="32" y="2"/>
                    <a:pt x="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6" name="Freeform 190"/>
            <p:cNvSpPr>
              <a:spLocks/>
            </p:cNvSpPr>
            <p:nvPr/>
          </p:nvSpPr>
          <p:spPr bwMode="auto">
            <a:xfrm>
              <a:off x="12245976" y="9321800"/>
              <a:ext cx="685800" cy="711200"/>
            </a:xfrm>
            <a:custGeom>
              <a:avLst/>
              <a:gdLst>
                <a:gd name="T0" fmla="*/ 6 w 129"/>
                <a:gd name="T1" fmla="*/ 126 h 136"/>
                <a:gd name="T2" fmla="*/ 9 w 129"/>
                <a:gd name="T3" fmla="*/ 128 h 136"/>
                <a:gd name="T4" fmla="*/ 9 w 129"/>
                <a:gd name="T5" fmla="*/ 129 h 136"/>
                <a:gd name="T6" fmla="*/ 9 w 129"/>
                <a:gd name="T7" fmla="*/ 129 h 136"/>
                <a:gd name="T8" fmla="*/ 22 w 129"/>
                <a:gd name="T9" fmla="*/ 129 h 136"/>
                <a:gd name="T10" fmla="*/ 71 w 129"/>
                <a:gd name="T11" fmla="*/ 132 h 136"/>
                <a:gd name="T12" fmla="*/ 92 w 129"/>
                <a:gd name="T13" fmla="*/ 135 h 136"/>
                <a:gd name="T14" fmla="*/ 104 w 129"/>
                <a:gd name="T15" fmla="*/ 136 h 136"/>
                <a:gd name="T16" fmla="*/ 117 w 129"/>
                <a:gd name="T17" fmla="*/ 135 h 136"/>
                <a:gd name="T18" fmla="*/ 118 w 129"/>
                <a:gd name="T19" fmla="*/ 134 h 136"/>
                <a:gd name="T20" fmla="*/ 106 w 129"/>
                <a:gd name="T21" fmla="*/ 117 h 136"/>
                <a:gd name="T22" fmla="*/ 125 w 129"/>
                <a:gd name="T23" fmla="*/ 79 h 136"/>
                <a:gd name="T24" fmla="*/ 129 w 129"/>
                <a:gd name="T25" fmla="*/ 56 h 136"/>
                <a:gd name="T26" fmla="*/ 129 w 129"/>
                <a:gd name="T27" fmla="*/ 56 h 136"/>
                <a:gd name="T28" fmla="*/ 121 w 129"/>
                <a:gd name="T29" fmla="*/ 57 h 136"/>
                <a:gd name="T30" fmla="*/ 117 w 129"/>
                <a:gd name="T31" fmla="*/ 57 h 136"/>
                <a:gd name="T32" fmla="*/ 111 w 129"/>
                <a:gd name="T33" fmla="*/ 60 h 136"/>
                <a:gd name="T34" fmla="*/ 110 w 129"/>
                <a:gd name="T35" fmla="*/ 50 h 136"/>
                <a:gd name="T36" fmla="*/ 105 w 129"/>
                <a:gd name="T37" fmla="*/ 31 h 136"/>
                <a:gd name="T38" fmla="*/ 104 w 129"/>
                <a:gd name="T39" fmla="*/ 16 h 136"/>
                <a:gd name="T40" fmla="*/ 102 w 129"/>
                <a:gd name="T41" fmla="*/ 15 h 136"/>
                <a:gd name="T42" fmla="*/ 92 w 129"/>
                <a:gd name="T43" fmla="*/ 13 h 136"/>
                <a:gd name="T44" fmla="*/ 84 w 129"/>
                <a:gd name="T45" fmla="*/ 13 h 136"/>
                <a:gd name="T46" fmla="*/ 80 w 129"/>
                <a:gd name="T47" fmla="*/ 23 h 136"/>
                <a:gd name="T48" fmla="*/ 79 w 129"/>
                <a:gd name="T49" fmla="*/ 23 h 136"/>
                <a:gd name="T50" fmla="*/ 66 w 129"/>
                <a:gd name="T51" fmla="*/ 25 h 136"/>
                <a:gd name="T52" fmla="*/ 52 w 129"/>
                <a:gd name="T53" fmla="*/ 13 h 136"/>
                <a:gd name="T54" fmla="*/ 49 w 129"/>
                <a:gd name="T55" fmla="*/ 0 h 136"/>
                <a:gd name="T56" fmla="*/ 13 w 129"/>
                <a:gd name="T57" fmla="*/ 0 h 136"/>
                <a:gd name="T58" fmla="*/ 12 w 129"/>
                <a:gd name="T59" fmla="*/ 0 h 136"/>
                <a:gd name="T60" fmla="*/ 11 w 129"/>
                <a:gd name="T61" fmla="*/ 1 h 136"/>
                <a:gd name="T62" fmla="*/ 9 w 129"/>
                <a:gd name="T63" fmla="*/ 2 h 136"/>
                <a:gd name="T64" fmla="*/ 17 w 129"/>
                <a:gd name="T65" fmla="*/ 24 h 136"/>
                <a:gd name="T66" fmla="*/ 17 w 129"/>
                <a:gd name="T67" fmla="*/ 31 h 136"/>
                <a:gd name="T68" fmla="*/ 19 w 129"/>
                <a:gd name="T69" fmla="*/ 49 h 136"/>
                <a:gd name="T70" fmla="*/ 16 w 129"/>
                <a:gd name="T71" fmla="*/ 77 h 136"/>
                <a:gd name="T72" fmla="*/ 7 w 129"/>
                <a:gd name="T73" fmla="*/ 99 h 136"/>
                <a:gd name="T74" fmla="*/ 1 w 129"/>
                <a:gd name="T75" fmla="*/ 115 h 136"/>
                <a:gd name="T76" fmla="*/ 1 w 129"/>
                <a:gd name="T77" fmla="*/ 1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36">
                  <a:moveTo>
                    <a:pt x="1" y="129"/>
                  </a:moveTo>
                  <a:cubicBezTo>
                    <a:pt x="2" y="128"/>
                    <a:pt x="3" y="126"/>
                    <a:pt x="6" y="126"/>
                  </a:cubicBezTo>
                  <a:cubicBezTo>
                    <a:pt x="8" y="126"/>
                    <a:pt x="8" y="127"/>
                    <a:pt x="9" y="128"/>
                  </a:cubicBezTo>
                  <a:cubicBezTo>
                    <a:pt x="9" y="128"/>
                    <a:pt x="9" y="128"/>
                    <a:pt x="9" y="128"/>
                  </a:cubicBezTo>
                  <a:cubicBezTo>
                    <a:pt x="9" y="129"/>
                    <a:pt x="9" y="129"/>
                    <a:pt x="9" y="129"/>
                  </a:cubicBezTo>
                  <a:cubicBezTo>
                    <a:pt x="9" y="129"/>
                    <a:pt x="9" y="129"/>
                    <a:pt x="9" y="129"/>
                  </a:cubicBezTo>
                  <a:cubicBezTo>
                    <a:pt x="9" y="129"/>
                    <a:pt x="9" y="129"/>
                    <a:pt x="9" y="129"/>
                  </a:cubicBezTo>
                  <a:cubicBezTo>
                    <a:pt x="9" y="129"/>
                    <a:pt x="9" y="129"/>
                    <a:pt x="9" y="129"/>
                  </a:cubicBezTo>
                  <a:cubicBezTo>
                    <a:pt x="10" y="129"/>
                    <a:pt x="10" y="129"/>
                    <a:pt x="11" y="128"/>
                  </a:cubicBezTo>
                  <a:cubicBezTo>
                    <a:pt x="15" y="126"/>
                    <a:pt x="19" y="127"/>
                    <a:pt x="22" y="129"/>
                  </a:cubicBezTo>
                  <a:cubicBezTo>
                    <a:pt x="26" y="131"/>
                    <a:pt x="28" y="132"/>
                    <a:pt x="32" y="132"/>
                  </a:cubicBezTo>
                  <a:cubicBezTo>
                    <a:pt x="71" y="132"/>
                    <a:pt x="71" y="132"/>
                    <a:pt x="71" y="132"/>
                  </a:cubicBezTo>
                  <a:cubicBezTo>
                    <a:pt x="75" y="136"/>
                    <a:pt x="75" y="136"/>
                    <a:pt x="75" y="136"/>
                  </a:cubicBezTo>
                  <a:cubicBezTo>
                    <a:pt x="77" y="135"/>
                    <a:pt x="85" y="135"/>
                    <a:pt x="92" y="135"/>
                  </a:cubicBezTo>
                  <a:cubicBezTo>
                    <a:pt x="97" y="135"/>
                    <a:pt x="99" y="135"/>
                    <a:pt x="100" y="136"/>
                  </a:cubicBezTo>
                  <a:cubicBezTo>
                    <a:pt x="100" y="136"/>
                    <a:pt x="102" y="136"/>
                    <a:pt x="104" y="136"/>
                  </a:cubicBezTo>
                  <a:cubicBezTo>
                    <a:pt x="105" y="136"/>
                    <a:pt x="105" y="136"/>
                    <a:pt x="106" y="136"/>
                  </a:cubicBezTo>
                  <a:cubicBezTo>
                    <a:pt x="110" y="136"/>
                    <a:pt x="115" y="135"/>
                    <a:pt x="117" y="135"/>
                  </a:cubicBezTo>
                  <a:cubicBezTo>
                    <a:pt x="117" y="134"/>
                    <a:pt x="117" y="134"/>
                    <a:pt x="118" y="134"/>
                  </a:cubicBezTo>
                  <a:cubicBezTo>
                    <a:pt x="118" y="134"/>
                    <a:pt x="118" y="134"/>
                    <a:pt x="118" y="134"/>
                  </a:cubicBezTo>
                  <a:cubicBezTo>
                    <a:pt x="118" y="134"/>
                    <a:pt x="118" y="134"/>
                    <a:pt x="118" y="134"/>
                  </a:cubicBezTo>
                  <a:cubicBezTo>
                    <a:pt x="106" y="117"/>
                    <a:pt x="106" y="117"/>
                    <a:pt x="106" y="117"/>
                  </a:cubicBezTo>
                  <a:cubicBezTo>
                    <a:pt x="107" y="79"/>
                    <a:pt x="107" y="79"/>
                    <a:pt x="107" y="79"/>
                  </a:cubicBezTo>
                  <a:cubicBezTo>
                    <a:pt x="125" y="79"/>
                    <a:pt x="125" y="79"/>
                    <a:pt x="125" y="79"/>
                  </a:cubicBezTo>
                  <a:cubicBezTo>
                    <a:pt x="127" y="77"/>
                    <a:pt x="127" y="77"/>
                    <a:pt x="127" y="77"/>
                  </a:cubicBezTo>
                  <a:cubicBezTo>
                    <a:pt x="129" y="56"/>
                    <a:pt x="129" y="56"/>
                    <a:pt x="129" y="56"/>
                  </a:cubicBezTo>
                  <a:cubicBezTo>
                    <a:pt x="129" y="56"/>
                    <a:pt x="129" y="56"/>
                    <a:pt x="129" y="56"/>
                  </a:cubicBezTo>
                  <a:cubicBezTo>
                    <a:pt x="129" y="56"/>
                    <a:pt x="129" y="56"/>
                    <a:pt x="129" y="56"/>
                  </a:cubicBezTo>
                  <a:cubicBezTo>
                    <a:pt x="128" y="56"/>
                    <a:pt x="128" y="56"/>
                    <a:pt x="128" y="56"/>
                  </a:cubicBezTo>
                  <a:cubicBezTo>
                    <a:pt x="125" y="57"/>
                    <a:pt x="123" y="57"/>
                    <a:pt x="121" y="57"/>
                  </a:cubicBezTo>
                  <a:cubicBezTo>
                    <a:pt x="121" y="57"/>
                    <a:pt x="120" y="57"/>
                    <a:pt x="119" y="57"/>
                  </a:cubicBezTo>
                  <a:cubicBezTo>
                    <a:pt x="119" y="57"/>
                    <a:pt x="118" y="57"/>
                    <a:pt x="117" y="57"/>
                  </a:cubicBezTo>
                  <a:cubicBezTo>
                    <a:pt x="116" y="57"/>
                    <a:pt x="115" y="58"/>
                    <a:pt x="114" y="58"/>
                  </a:cubicBezTo>
                  <a:cubicBezTo>
                    <a:pt x="113" y="59"/>
                    <a:pt x="112" y="60"/>
                    <a:pt x="111" y="60"/>
                  </a:cubicBezTo>
                  <a:cubicBezTo>
                    <a:pt x="108" y="59"/>
                    <a:pt x="109" y="54"/>
                    <a:pt x="110" y="50"/>
                  </a:cubicBezTo>
                  <a:cubicBezTo>
                    <a:pt x="110" y="50"/>
                    <a:pt x="110" y="50"/>
                    <a:pt x="110" y="50"/>
                  </a:cubicBezTo>
                  <a:cubicBezTo>
                    <a:pt x="111" y="48"/>
                    <a:pt x="108" y="44"/>
                    <a:pt x="105" y="42"/>
                  </a:cubicBezTo>
                  <a:cubicBezTo>
                    <a:pt x="103" y="40"/>
                    <a:pt x="104" y="37"/>
                    <a:pt x="105" y="31"/>
                  </a:cubicBezTo>
                  <a:cubicBezTo>
                    <a:pt x="106" y="29"/>
                    <a:pt x="107" y="26"/>
                    <a:pt x="106" y="25"/>
                  </a:cubicBezTo>
                  <a:cubicBezTo>
                    <a:pt x="105" y="24"/>
                    <a:pt x="104" y="19"/>
                    <a:pt x="104" y="16"/>
                  </a:cubicBezTo>
                  <a:cubicBezTo>
                    <a:pt x="104" y="15"/>
                    <a:pt x="104" y="15"/>
                    <a:pt x="104" y="15"/>
                  </a:cubicBezTo>
                  <a:cubicBezTo>
                    <a:pt x="103" y="15"/>
                    <a:pt x="103" y="15"/>
                    <a:pt x="102" y="15"/>
                  </a:cubicBezTo>
                  <a:cubicBezTo>
                    <a:pt x="101" y="15"/>
                    <a:pt x="99" y="15"/>
                    <a:pt x="98" y="15"/>
                  </a:cubicBezTo>
                  <a:cubicBezTo>
                    <a:pt x="94" y="15"/>
                    <a:pt x="92" y="14"/>
                    <a:pt x="92" y="13"/>
                  </a:cubicBezTo>
                  <a:cubicBezTo>
                    <a:pt x="91" y="13"/>
                    <a:pt x="89" y="12"/>
                    <a:pt x="87" y="12"/>
                  </a:cubicBezTo>
                  <a:cubicBezTo>
                    <a:pt x="86" y="12"/>
                    <a:pt x="84" y="12"/>
                    <a:pt x="84" y="13"/>
                  </a:cubicBezTo>
                  <a:cubicBezTo>
                    <a:pt x="83" y="13"/>
                    <a:pt x="82" y="16"/>
                    <a:pt x="82" y="18"/>
                  </a:cubicBezTo>
                  <a:cubicBezTo>
                    <a:pt x="81" y="20"/>
                    <a:pt x="81" y="22"/>
                    <a:pt x="80" y="23"/>
                  </a:cubicBezTo>
                  <a:cubicBezTo>
                    <a:pt x="80" y="23"/>
                    <a:pt x="79" y="23"/>
                    <a:pt x="79" y="23"/>
                  </a:cubicBezTo>
                  <a:cubicBezTo>
                    <a:pt x="79" y="23"/>
                    <a:pt x="79" y="23"/>
                    <a:pt x="79" y="23"/>
                  </a:cubicBezTo>
                  <a:cubicBezTo>
                    <a:pt x="78" y="23"/>
                    <a:pt x="78" y="23"/>
                    <a:pt x="77" y="23"/>
                  </a:cubicBezTo>
                  <a:cubicBezTo>
                    <a:pt x="75" y="23"/>
                    <a:pt x="70" y="24"/>
                    <a:pt x="66" y="25"/>
                  </a:cubicBezTo>
                  <a:cubicBezTo>
                    <a:pt x="60" y="27"/>
                    <a:pt x="57" y="22"/>
                    <a:pt x="55" y="17"/>
                  </a:cubicBezTo>
                  <a:cubicBezTo>
                    <a:pt x="54" y="15"/>
                    <a:pt x="53" y="14"/>
                    <a:pt x="52" y="13"/>
                  </a:cubicBezTo>
                  <a:cubicBezTo>
                    <a:pt x="51" y="12"/>
                    <a:pt x="50" y="11"/>
                    <a:pt x="51" y="8"/>
                  </a:cubicBezTo>
                  <a:cubicBezTo>
                    <a:pt x="52" y="5"/>
                    <a:pt x="50" y="1"/>
                    <a:pt x="49" y="0"/>
                  </a:cubicBezTo>
                  <a:cubicBezTo>
                    <a:pt x="46" y="0"/>
                    <a:pt x="34" y="0"/>
                    <a:pt x="24" y="0"/>
                  </a:cubicBezTo>
                  <a:cubicBezTo>
                    <a:pt x="17" y="0"/>
                    <a:pt x="14" y="0"/>
                    <a:pt x="13" y="0"/>
                  </a:cubicBezTo>
                  <a:cubicBezTo>
                    <a:pt x="13" y="0"/>
                    <a:pt x="13" y="0"/>
                    <a:pt x="13" y="0"/>
                  </a:cubicBezTo>
                  <a:cubicBezTo>
                    <a:pt x="13" y="0"/>
                    <a:pt x="13" y="0"/>
                    <a:pt x="12" y="0"/>
                  </a:cubicBezTo>
                  <a:cubicBezTo>
                    <a:pt x="12" y="0"/>
                    <a:pt x="12" y="0"/>
                    <a:pt x="12" y="0"/>
                  </a:cubicBezTo>
                  <a:cubicBezTo>
                    <a:pt x="12" y="1"/>
                    <a:pt x="11" y="1"/>
                    <a:pt x="11" y="1"/>
                  </a:cubicBezTo>
                  <a:cubicBezTo>
                    <a:pt x="11" y="1"/>
                    <a:pt x="10" y="1"/>
                    <a:pt x="10" y="1"/>
                  </a:cubicBezTo>
                  <a:cubicBezTo>
                    <a:pt x="10" y="2"/>
                    <a:pt x="9" y="2"/>
                    <a:pt x="9" y="2"/>
                  </a:cubicBezTo>
                  <a:cubicBezTo>
                    <a:pt x="9" y="2"/>
                    <a:pt x="8" y="2"/>
                    <a:pt x="8" y="3"/>
                  </a:cubicBezTo>
                  <a:cubicBezTo>
                    <a:pt x="10" y="9"/>
                    <a:pt x="15" y="20"/>
                    <a:pt x="17" y="24"/>
                  </a:cubicBezTo>
                  <a:cubicBezTo>
                    <a:pt x="18" y="25"/>
                    <a:pt x="18" y="25"/>
                    <a:pt x="18" y="25"/>
                  </a:cubicBezTo>
                  <a:cubicBezTo>
                    <a:pt x="19" y="27"/>
                    <a:pt x="18" y="29"/>
                    <a:pt x="17" y="31"/>
                  </a:cubicBezTo>
                  <a:cubicBezTo>
                    <a:pt x="17" y="33"/>
                    <a:pt x="16" y="35"/>
                    <a:pt x="16" y="38"/>
                  </a:cubicBezTo>
                  <a:cubicBezTo>
                    <a:pt x="16" y="40"/>
                    <a:pt x="17" y="45"/>
                    <a:pt x="19" y="49"/>
                  </a:cubicBezTo>
                  <a:cubicBezTo>
                    <a:pt x="21" y="53"/>
                    <a:pt x="23" y="58"/>
                    <a:pt x="23" y="61"/>
                  </a:cubicBezTo>
                  <a:cubicBezTo>
                    <a:pt x="24" y="68"/>
                    <a:pt x="20" y="73"/>
                    <a:pt x="16" y="77"/>
                  </a:cubicBezTo>
                  <a:cubicBezTo>
                    <a:pt x="15" y="78"/>
                    <a:pt x="15" y="78"/>
                    <a:pt x="15" y="78"/>
                  </a:cubicBezTo>
                  <a:cubicBezTo>
                    <a:pt x="11" y="83"/>
                    <a:pt x="7" y="93"/>
                    <a:pt x="7" y="99"/>
                  </a:cubicBezTo>
                  <a:cubicBezTo>
                    <a:pt x="7" y="103"/>
                    <a:pt x="5" y="107"/>
                    <a:pt x="3" y="110"/>
                  </a:cubicBezTo>
                  <a:cubicBezTo>
                    <a:pt x="2" y="112"/>
                    <a:pt x="1" y="114"/>
                    <a:pt x="1" y="115"/>
                  </a:cubicBezTo>
                  <a:cubicBezTo>
                    <a:pt x="1" y="118"/>
                    <a:pt x="0" y="126"/>
                    <a:pt x="0" y="129"/>
                  </a:cubicBezTo>
                  <a:lnTo>
                    <a:pt x="1"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7" name="Freeform 191"/>
            <p:cNvSpPr>
              <a:spLocks/>
            </p:cNvSpPr>
            <p:nvPr/>
          </p:nvSpPr>
          <p:spPr bwMode="auto">
            <a:xfrm>
              <a:off x="12703176" y="10044113"/>
              <a:ext cx="525463" cy="549275"/>
            </a:xfrm>
            <a:custGeom>
              <a:avLst/>
              <a:gdLst>
                <a:gd name="T0" fmla="*/ 7 w 99"/>
                <a:gd name="T1" fmla="*/ 100 h 105"/>
                <a:gd name="T2" fmla="*/ 7 w 99"/>
                <a:gd name="T3" fmla="*/ 102 h 105"/>
                <a:gd name="T4" fmla="*/ 8 w 99"/>
                <a:gd name="T5" fmla="*/ 105 h 105"/>
                <a:gd name="T6" fmla="*/ 15 w 99"/>
                <a:gd name="T7" fmla="*/ 105 h 105"/>
                <a:gd name="T8" fmla="*/ 22 w 99"/>
                <a:gd name="T9" fmla="*/ 101 h 105"/>
                <a:gd name="T10" fmla="*/ 34 w 99"/>
                <a:gd name="T11" fmla="*/ 85 h 105"/>
                <a:gd name="T12" fmla="*/ 39 w 99"/>
                <a:gd name="T13" fmla="*/ 87 h 105"/>
                <a:gd name="T14" fmla="*/ 60 w 99"/>
                <a:gd name="T15" fmla="*/ 86 h 105"/>
                <a:gd name="T16" fmla="*/ 66 w 99"/>
                <a:gd name="T17" fmla="*/ 77 h 105"/>
                <a:gd name="T18" fmla="*/ 80 w 99"/>
                <a:gd name="T19" fmla="*/ 63 h 105"/>
                <a:gd name="T20" fmla="*/ 93 w 99"/>
                <a:gd name="T21" fmla="*/ 53 h 105"/>
                <a:gd name="T22" fmla="*/ 96 w 99"/>
                <a:gd name="T23" fmla="*/ 51 h 105"/>
                <a:gd name="T24" fmla="*/ 97 w 99"/>
                <a:gd name="T25" fmla="*/ 50 h 105"/>
                <a:gd name="T26" fmla="*/ 98 w 99"/>
                <a:gd name="T27" fmla="*/ 49 h 105"/>
                <a:gd name="T28" fmla="*/ 99 w 99"/>
                <a:gd name="T29" fmla="*/ 47 h 105"/>
                <a:gd name="T30" fmla="*/ 99 w 99"/>
                <a:gd name="T31" fmla="*/ 47 h 105"/>
                <a:gd name="T32" fmla="*/ 99 w 99"/>
                <a:gd name="T33" fmla="*/ 46 h 105"/>
                <a:gd name="T34" fmla="*/ 98 w 99"/>
                <a:gd name="T35" fmla="*/ 46 h 105"/>
                <a:gd name="T36" fmla="*/ 98 w 99"/>
                <a:gd name="T37" fmla="*/ 45 h 105"/>
                <a:gd name="T38" fmla="*/ 97 w 99"/>
                <a:gd name="T39" fmla="*/ 44 h 105"/>
                <a:gd name="T40" fmla="*/ 96 w 99"/>
                <a:gd name="T41" fmla="*/ 44 h 105"/>
                <a:gd name="T42" fmla="*/ 95 w 99"/>
                <a:gd name="T43" fmla="*/ 44 h 105"/>
                <a:gd name="T44" fmla="*/ 92 w 99"/>
                <a:gd name="T45" fmla="*/ 44 h 105"/>
                <a:gd name="T46" fmla="*/ 87 w 99"/>
                <a:gd name="T47" fmla="*/ 41 h 105"/>
                <a:gd name="T48" fmla="*/ 86 w 99"/>
                <a:gd name="T49" fmla="*/ 41 h 105"/>
                <a:gd name="T50" fmla="*/ 84 w 99"/>
                <a:gd name="T51" fmla="*/ 38 h 105"/>
                <a:gd name="T52" fmla="*/ 83 w 99"/>
                <a:gd name="T53" fmla="*/ 36 h 105"/>
                <a:gd name="T54" fmla="*/ 81 w 99"/>
                <a:gd name="T55" fmla="*/ 30 h 105"/>
                <a:gd name="T56" fmla="*/ 68 w 99"/>
                <a:gd name="T57" fmla="*/ 19 h 105"/>
                <a:gd name="T58" fmla="*/ 62 w 99"/>
                <a:gd name="T59" fmla="*/ 6 h 105"/>
                <a:gd name="T60" fmla="*/ 61 w 99"/>
                <a:gd name="T61" fmla="*/ 5 h 105"/>
                <a:gd name="T62" fmla="*/ 60 w 99"/>
                <a:gd name="T63" fmla="*/ 5 h 105"/>
                <a:gd name="T64" fmla="*/ 59 w 99"/>
                <a:gd name="T65" fmla="*/ 4 h 105"/>
                <a:gd name="T66" fmla="*/ 58 w 99"/>
                <a:gd name="T67" fmla="*/ 3 h 105"/>
                <a:gd name="T68" fmla="*/ 57 w 99"/>
                <a:gd name="T69" fmla="*/ 2 h 105"/>
                <a:gd name="T70" fmla="*/ 56 w 99"/>
                <a:gd name="T71" fmla="*/ 1 h 105"/>
                <a:gd name="T72" fmla="*/ 55 w 99"/>
                <a:gd name="T73" fmla="*/ 0 h 105"/>
                <a:gd name="T74" fmla="*/ 55 w 99"/>
                <a:gd name="T75" fmla="*/ 0 h 105"/>
                <a:gd name="T76" fmla="*/ 48 w 99"/>
                <a:gd name="T77" fmla="*/ 1 h 105"/>
                <a:gd name="T78" fmla="*/ 39 w 99"/>
                <a:gd name="T79" fmla="*/ 6 h 105"/>
                <a:gd name="T80" fmla="*/ 33 w 99"/>
                <a:gd name="T81" fmla="*/ 1 h 105"/>
                <a:gd name="T82" fmla="*/ 25 w 99"/>
                <a:gd name="T83" fmla="*/ 4 h 105"/>
                <a:gd name="T84" fmla="*/ 12 w 99"/>
                <a:gd name="T85" fmla="*/ 6 h 105"/>
                <a:gd name="T86" fmla="*/ 4 w 99"/>
                <a:gd name="T87" fmla="*/ 48 h 105"/>
                <a:gd name="T88" fmla="*/ 0 w 99"/>
                <a:gd name="T89" fmla="*/ 81 h 105"/>
                <a:gd name="T90" fmla="*/ 2 w 99"/>
                <a:gd name="T91" fmla="*/ 82 h 105"/>
                <a:gd name="T92" fmla="*/ 4 w 99"/>
                <a:gd name="T93" fmla="*/ 83 h 105"/>
                <a:gd name="T94" fmla="*/ 5 w 99"/>
                <a:gd name="T95" fmla="*/ 84 h 105"/>
                <a:gd name="T96" fmla="*/ 6 w 99"/>
                <a:gd name="T97" fmla="*/ 85 h 105"/>
                <a:gd name="T98" fmla="*/ 7 w 99"/>
                <a:gd name="T99"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105">
                  <a:moveTo>
                    <a:pt x="7" y="100"/>
                  </a:moveTo>
                  <a:cubicBezTo>
                    <a:pt x="7" y="100"/>
                    <a:pt x="7" y="100"/>
                    <a:pt x="7" y="100"/>
                  </a:cubicBezTo>
                  <a:cubicBezTo>
                    <a:pt x="7" y="100"/>
                    <a:pt x="7" y="100"/>
                    <a:pt x="7" y="101"/>
                  </a:cubicBezTo>
                  <a:cubicBezTo>
                    <a:pt x="7" y="101"/>
                    <a:pt x="7" y="102"/>
                    <a:pt x="7" y="102"/>
                  </a:cubicBezTo>
                  <a:cubicBezTo>
                    <a:pt x="7" y="103"/>
                    <a:pt x="7" y="104"/>
                    <a:pt x="7" y="104"/>
                  </a:cubicBezTo>
                  <a:cubicBezTo>
                    <a:pt x="7" y="104"/>
                    <a:pt x="7" y="105"/>
                    <a:pt x="8" y="105"/>
                  </a:cubicBezTo>
                  <a:cubicBezTo>
                    <a:pt x="9" y="105"/>
                    <a:pt x="10" y="105"/>
                    <a:pt x="11" y="105"/>
                  </a:cubicBezTo>
                  <a:cubicBezTo>
                    <a:pt x="13" y="105"/>
                    <a:pt x="14" y="105"/>
                    <a:pt x="15" y="105"/>
                  </a:cubicBezTo>
                  <a:cubicBezTo>
                    <a:pt x="17" y="105"/>
                    <a:pt x="18" y="105"/>
                    <a:pt x="19" y="104"/>
                  </a:cubicBezTo>
                  <a:cubicBezTo>
                    <a:pt x="19" y="103"/>
                    <a:pt x="20" y="102"/>
                    <a:pt x="22" y="101"/>
                  </a:cubicBezTo>
                  <a:cubicBezTo>
                    <a:pt x="24" y="99"/>
                    <a:pt x="28" y="95"/>
                    <a:pt x="29" y="93"/>
                  </a:cubicBezTo>
                  <a:cubicBezTo>
                    <a:pt x="29" y="89"/>
                    <a:pt x="31" y="85"/>
                    <a:pt x="34" y="85"/>
                  </a:cubicBezTo>
                  <a:cubicBezTo>
                    <a:pt x="35" y="85"/>
                    <a:pt x="37" y="86"/>
                    <a:pt x="38" y="86"/>
                  </a:cubicBezTo>
                  <a:cubicBezTo>
                    <a:pt x="39" y="87"/>
                    <a:pt x="39" y="87"/>
                    <a:pt x="39" y="87"/>
                  </a:cubicBezTo>
                  <a:cubicBezTo>
                    <a:pt x="44" y="90"/>
                    <a:pt x="44" y="91"/>
                    <a:pt x="51" y="91"/>
                  </a:cubicBezTo>
                  <a:cubicBezTo>
                    <a:pt x="58" y="91"/>
                    <a:pt x="59" y="90"/>
                    <a:pt x="60" y="86"/>
                  </a:cubicBezTo>
                  <a:cubicBezTo>
                    <a:pt x="61" y="85"/>
                    <a:pt x="61" y="84"/>
                    <a:pt x="61" y="83"/>
                  </a:cubicBezTo>
                  <a:cubicBezTo>
                    <a:pt x="61" y="80"/>
                    <a:pt x="62" y="77"/>
                    <a:pt x="66" y="77"/>
                  </a:cubicBezTo>
                  <a:cubicBezTo>
                    <a:pt x="70" y="77"/>
                    <a:pt x="74" y="74"/>
                    <a:pt x="74" y="71"/>
                  </a:cubicBezTo>
                  <a:cubicBezTo>
                    <a:pt x="74" y="68"/>
                    <a:pt x="77" y="63"/>
                    <a:pt x="80" y="63"/>
                  </a:cubicBezTo>
                  <a:cubicBezTo>
                    <a:pt x="82" y="63"/>
                    <a:pt x="87" y="59"/>
                    <a:pt x="88" y="57"/>
                  </a:cubicBezTo>
                  <a:cubicBezTo>
                    <a:pt x="88" y="54"/>
                    <a:pt x="91" y="54"/>
                    <a:pt x="93" y="53"/>
                  </a:cubicBezTo>
                  <a:cubicBezTo>
                    <a:pt x="94" y="53"/>
                    <a:pt x="95" y="53"/>
                    <a:pt x="95" y="52"/>
                  </a:cubicBezTo>
                  <a:cubicBezTo>
                    <a:pt x="95" y="52"/>
                    <a:pt x="95" y="52"/>
                    <a:pt x="96" y="51"/>
                  </a:cubicBezTo>
                  <a:cubicBezTo>
                    <a:pt x="96" y="51"/>
                    <a:pt x="96" y="51"/>
                    <a:pt x="96" y="51"/>
                  </a:cubicBezTo>
                  <a:cubicBezTo>
                    <a:pt x="96" y="51"/>
                    <a:pt x="96" y="51"/>
                    <a:pt x="97" y="50"/>
                  </a:cubicBezTo>
                  <a:cubicBezTo>
                    <a:pt x="97" y="50"/>
                    <a:pt x="97" y="50"/>
                    <a:pt x="97" y="49"/>
                  </a:cubicBezTo>
                  <a:cubicBezTo>
                    <a:pt x="97" y="49"/>
                    <a:pt x="97" y="49"/>
                    <a:pt x="98" y="49"/>
                  </a:cubicBezTo>
                  <a:cubicBezTo>
                    <a:pt x="98" y="49"/>
                    <a:pt x="98" y="48"/>
                    <a:pt x="98" y="48"/>
                  </a:cubicBezTo>
                  <a:cubicBezTo>
                    <a:pt x="98" y="48"/>
                    <a:pt x="99" y="47"/>
                    <a:pt x="99" y="47"/>
                  </a:cubicBezTo>
                  <a:cubicBezTo>
                    <a:pt x="99" y="47"/>
                    <a:pt x="99" y="47"/>
                    <a:pt x="99" y="47"/>
                  </a:cubicBezTo>
                  <a:cubicBezTo>
                    <a:pt x="99" y="47"/>
                    <a:pt x="99" y="47"/>
                    <a:pt x="99" y="47"/>
                  </a:cubicBezTo>
                  <a:cubicBezTo>
                    <a:pt x="99" y="47"/>
                    <a:pt x="99" y="47"/>
                    <a:pt x="99" y="46"/>
                  </a:cubicBezTo>
                  <a:cubicBezTo>
                    <a:pt x="99" y="46"/>
                    <a:pt x="99" y="46"/>
                    <a:pt x="99" y="46"/>
                  </a:cubicBezTo>
                  <a:cubicBezTo>
                    <a:pt x="99" y="46"/>
                    <a:pt x="99" y="46"/>
                    <a:pt x="98" y="46"/>
                  </a:cubicBezTo>
                  <a:cubicBezTo>
                    <a:pt x="98" y="46"/>
                    <a:pt x="98" y="46"/>
                    <a:pt x="98" y="46"/>
                  </a:cubicBezTo>
                  <a:cubicBezTo>
                    <a:pt x="98" y="45"/>
                    <a:pt x="98" y="45"/>
                    <a:pt x="98" y="45"/>
                  </a:cubicBezTo>
                  <a:cubicBezTo>
                    <a:pt x="98" y="45"/>
                    <a:pt x="98" y="45"/>
                    <a:pt x="98" y="45"/>
                  </a:cubicBezTo>
                  <a:cubicBezTo>
                    <a:pt x="98" y="45"/>
                    <a:pt x="98" y="45"/>
                    <a:pt x="97" y="45"/>
                  </a:cubicBezTo>
                  <a:cubicBezTo>
                    <a:pt x="97" y="45"/>
                    <a:pt x="97" y="45"/>
                    <a:pt x="97" y="44"/>
                  </a:cubicBezTo>
                  <a:cubicBezTo>
                    <a:pt x="97" y="44"/>
                    <a:pt x="97" y="44"/>
                    <a:pt x="97" y="44"/>
                  </a:cubicBezTo>
                  <a:cubicBezTo>
                    <a:pt x="96" y="44"/>
                    <a:pt x="96" y="44"/>
                    <a:pt x="96" y="44"/>
                  </a:cubicBezTo>
                  <a:cubicBezTo>
                    <a:pt x="96" y="44"/>
                    <a:pt x="95" y="44"/>
                    <a:pt x="95" y="44"/>
                  </a:cubicBezTo>
                  <a:cubicBezTo>
                    <a:pt x="95" y="44"/>
                    <a:pt x="95" y="44"/>
                    <a:pt x="95" y="44"/>
                  </a:cubicBezTo>
                  <a:cubicBezTo>
                    <a:pt x="94" y="44"/>
                    <a:pt x="93" y="44"/>
                    <a:pt x="93" y="44"/>
                  </a:cubicBezTo>
                  <a:cubicBezTo>
                    <a:pt x="92" y="44"/>
                    <a:pt x="92" y="44"/>
                    <a:pt x="92" y="44"/>
                  </a:cubicBezTo>
                  <a:cubicBezTo>
                    <a:pt x="92" y="44"/>
                    <a:pt x="92" y="44"/>
                    <a:pt x="92" y="44"/>
                  </a:cubicBezTo>
                  <a:cubicBezTo>
                    <a:pt x="90" y="44"/>
                    <a:pt x="88" y="43"/>
                    <a:pt x="87" y="41"/>
                  </a:cubicBezTo>
                  <a:cubicBezTo>
                    <a:pt x="86" y="41"/>
                    <a:pt x="86" y="41"/>
                    <a:pt x="86" y="41"/>
                  </a:cubicBezTo>
                  <a:cubicBezTo>
                    <a:pt x="86" y="41"/>
                    <a:pt x="86" y="41"/>
                    <a:pt x="86" y="41"/>
                  </a:cubicBezTo>
                  <a:cubicBezTo>
                    <a:pt x="86" y="41"/>
                    <a:pt x="86" y="41"/>
                    <a:pt x="86" y="41"/>
                  </a:cubicBezTo>
                  <a:cubicBezTo>
                    <a:pt x="85" y="40"/>
                    <a:pt x="84" y="39"/>
                    <a:pt x="84" y="38"/>
                  </a:cubicBezTo>
                  <a:cubicBezTo>
                    <a:pt x="84" y="38"/>
                    <a:pt x="84" y="38"/>
                    <a:pt x="84" y="38"/>
                  </a:cubicBezTo>
                  <a:cubicBezTo>
                    <a:pt x="83" y="37"/>
                    <a:pt x="83" y="37"/>
                    <a:pt x="83" y="36"/>
                  </a:cubicBezTo>
                  <a:cubicBezTo>
                    <a:pt x="83" y="36"/>
                    <a:pt x="83" y="35"/>
                    <a:pt x="83" y="35"/>
                  </a:cubicBezTo>
                  <a:cubicBezTo>
                    <a:pt x="83" y="33"/>
                    <a:pt x="82" y="32"/>
                    <a:pt x="81" y="30"/>
                  </a:cubicBezTo>
                  <a:cubicBezTo>
                    <a:pt x="79" y="29"/>
                    <a:pt x="78" y="28"/>
                    <a:pt x="78" y="26"/>
                  </a:cubicBezTo>
                  <a:cubicBezTo>
                    <a:pt x="78" y="25"/>
                    <a:pt x="74" y="22"/>
                    <a:pt x="68" y="19"/>
                  </a:cubicBezTo>
                  <a:cubicBezTo>
                    <a:pt x="65" y="18"/>
                    <a:pt x="64" y="13"/>
                    <a:pt x="63" y="10"/>
                  </a:cubicBezTo>
                  <a:cubicBezTo>
                    <a:pt x="62" y="8"/>
                    <a:pt x="62" y="6"/>
                    <a:pt x="62" y="6"/>
                  </a:cubicBezTo>
                  <a:cubicBezTo>
                    <a:pt x="61" y="6"/>
                    <a:pt x="61" y="6"/>
                    <a:pt x="61" y="6"/>
                  </a:cubicBezTo>
                  <a:cubicBezTo>
                    <a:pt x="61" y="5"/>
                    <a:pt x="61" y="5"/>
                    <a:pt x="61" y="5"/>
                  </a:cubicBezTo>
                  <a:cubicBezTo>
                    <a:pt x="60" y="5"/>
                    <a:pt x="60" y="5"/>
                    <a:pt x="60" y="5"/>
                  </a:cubicBezTo>
                  <a:cubicBezTo>
                    <a:pt x="60" y="5"/>
                    <a:pt x="60" y="5"/>
                    <a:pt x="60" y="5"/>
                  </a:cubicBezTo>
                  <a:cubicBezTo>
                    <a:pt x="59" y="5"/>
                    <a:pt x="59" y="4"/>
                    <a:pt x="59" y="4"/>
                  </a:cubicBezTo>
                  <a:cubicBezTo>
                    <a:pt x="59" y="4"/>
                    <a:pt x="59" y="4"/>
                    <a:pt x="59" y="4"/>
                  </a:cubicBezTo>
                  <a:cubicBezTo>
                    <a:pt x="58" y="4"/>
                    <a:pt x="58" y="4"/>
                    <a:pt x="58" y="3"/>
                  </a:cubicBezTo>
                  <a:cubicBezTo>
                    <a:pt x="58" y="3"/>
                    <a:pt x="58" y="3"/>
                    <a:pt x="58" y="3"/>
                  </a:cubicBezTo>
                  <a:cubicBezTo>
                    <a:pt x="58" y="3"/>
                    <a:pt x="57" y="3"/>
                    <a:pt x="57" y="2"/>
                  </a:cubicBezTo>
                  <a:cubicBezTo>
                    <a:pt x="57" y="2"/>
                    <a:pt x="57" y="2"/>
                    <a:pt x="57" y="2"/>
                  </a:cubicBezTo>
                  <a:cubicBezTo>
                    <a:pt x="57" y="2"/>
                    <a:pt x="56" y="1"/>
                    <a:pt x="56" y="1"/>
                  </a:cubicBezTo>
                  <a:cubicBezTo>
                    <a:pt x="56" y="1"/>
                    <a:pt x="56" y="1"/>
                    <a:pt x="56" y="1"/>
                  </a:cubicBezTo>
                  <a:cubicBezTo>
                    <a:pt x="56" y="1"/>
                    <a:pt x="56" y="0"/>
                    <a:pt x="55" y="0"/>
                  </a:cubicBezTo>
                  <a:cubicBezTo>
                    <a:pt x="55" y="0"/>
                    <a:pt x="55" y="0"/>
                    <a:pt x="55" y="0"/>
                  </a:cubicBezTo>
                  <a:cubicBezTo>
                    <a:pt x="55" y="0"/>
                    <a:pt x="55" y="0"/>
                    <a:pt x="55" y="0"/>
                  </a:cubicBezTo>
                  <a:cubicBezTo>
                    <a:pt x="55" y="0"/>
                    <a:pt x="55" y="0"/>
                    <a:pt x="55" y="0"/>
                  </a:cubicBezTo>
                  <a:cubicBezTo>
                    <a:pt x="53" y="0"/>
                    <a:pt x="51" y="1"/>
                    <a:pt x="49" y="1"/>
                  </a:cubicBezTo>
                  <a:cubicBezTo>
                    <a:pt x="49" y="1"/>
                    <a:pt x="48" y="1"/>
                    <a:pt x="48" y="1"/>
                  </a:cubicBezTo>
                  <a:cubicBezTo>
                    <a:pt x="45" y="1"/>
                    <a:pt x="42" y="4"/>
                    <a:pt x="41" y="5"/>
                  </a:cubicBezTo>
                  <a:cubicBezTo>
                    <a:pt x="40" y="6"/>
                    <a:pt x="40" y="6"/>
                    <a:pt x="39" y="6"/>
                  </a:cubicBezTo>
                  <a:cubicBezTo>
                    <a:pt x="38" y="6"/>
                    <a:pt x="37" y="5"/>
                    <a:pt x="35" y="3"/>
                  </a:cubicBezTo>
                  <a:cubicBezTo>
                    <a:pt x="35" y="3"/>
                    <a:pt x="34" y="2"/>
                    <a:pt x="33" y="1"/>
                  </a:cubicBezTo>
                  <a:cubicBezTo>
                    <a:pt x="33" y="1"/>
                    <a:pt x="33" y="1"/>
                    <a:pt x="33" y="1"/>
                  </a:cubicBezTo>
                  <a:cubicBezTo>
                    <a:pt x="31" y="1"/>
                    <a:pt x="27" y="3"/>
                    <a:pt x="25" y="4"/>
                  </a:cubicBezTo>
                  <a:cubicBezTo>
                    <a:pt x="23" y="4"/>
                    <a:pt x="22" y="5"/>
                    <a:pt x="22" y="5"/>
                  </a:cubicBezTo>
                  <a:cubicBezTo>
                    <a:pt x="20" y="6"/>
                    <a:pt x="14" y="6"/>
                    <a:pt x="12" y="6"/>
                  </a:cubicBezTo>
                  <a:cubicBezTo>
                    <a:pt x="12" y="44"/>
                    <a:pt x="12" y="44"/>
                    <a:pt x="12" y="44"/>
                  </a:cubicBezTo>
                  <a:cubicBezTo>
                    <a:pt x="12" y="48"/>
                    <a:pt x="7" y="48"/>
                    <a:pt x="4" y="48"/>
                  </a:cubicBezTo>
                  <a:cubicBezTo>
                    <a:pt x="3" y="48"/>
                    <a:pt x="1" y="48"/>
                    <a:pt x="0" y="49"/>
                  </a:cubicBezTo>
                  <a:cubicBezTo>
                    <a:pt x="0" y="81"/>
                    <a:pt x="0" y="81"/>
                    <a:pt x="0" y="81"/>
                  </a:cubicBezTo>
                  <a:cubicBezTo>
                    <a:pt x="1" y="81"/>
                    <a:pt x="1" y="81"/>
                    <a:pt x="1" y="81"/>
                  </a:cubicBezTo>
                  <a:cubicBezTo>
                    <a:pt x="1" y="81"/>
                    <a:pt x="2" y="82"/>
                    <a:pt x="2" y="82"/>
                  </a:cubicBezTo>
                  <a:cubicBezTo>
                    <a:pt x="2" y="82"/>
                    <a:pt x="3" y="82"/>
                    <a:pt x="3" y="82"/>
                  </a:cubicBezTo>
                  <a:cubicBezTo>
                    <a:pt x="3" y="82"/>
                    <a:pt x="3" y="83"/>
                    <a:pt x="4" y="83"/>
                  </a:cubicBezTo>
                  <a:cubicBezTo>
                    <a:pt x="4" y="83"/>
                    <a:pt x="4" y="83"/>
                    <a:pt x="4" y="83"/>
                  </a:cubicBezTo>
                  <a:cubicBezTo>
                    <a:pt x="5" y="84"/>
                    <a:pt x="5" y="84"/>
                    <a:pt x="5" y="84"/>
                  </a:cubicBezTo>
                  <a:cubicBezTo>
                    <a:pt x="5" y="84"/>
                    <a:pt x="5" y="84"/>
                    <a:pt x="6" y="85"/>
                  </a:cubicBezTo>
                  <a:cubicBezTo>
                    <a:pt x="6" y="85"/>
                    <a:pt x="6" y="85"/>
                    <a:pt x="6" y="85"/>
                  </a:cubicBezTo>
                  <a:cubicBezTo>
                    <a:pt x="8" y="92"/>
                    <a:pt x="10" y="96"/>
                    <a:pt x="9" y="98"/>
                  </a:cubicBezTo>
                  <a:cubicBezTo>
                    <a:pt x="9" y="100"/>
                    <a:pt x="8" y="100"/>
                    <a:pt x="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8" name="Freeform 192"/>
            <p:cNvSpPr>
              <a:spLocks/>
            </p:cNvSpPr>
            <p:nvPr/>
          </p:nvSpPr>
          <p:spPr bwMode="auto">
            <a:xfrm>
              <a:off x="13006388" y="9907588"/>
              <a:ext cx="457200" cy="403225"/>
            </a:xfrm>
            <a:custGeom>
              <a:avLst/>
              <a:gdLst>
                <a:gd name="T0" fmla="*/ 82 w 86"/>
                <a:gd name="T1" fmla="*/ 11 h 77"/>
                <a:gd name="T2" fmla="*/ 58 w 86"/>
                <a:gd name="T3" fmla="*/ 4 h 77"/>
                <a:gd name="T4" fmla="*/ 56 w 86"/>
                <a:gd name="T5" fmla="*/ 0 h 77"/>
                <a:gd name="T6" fmla="*/ 42 w 86"/>
                <a:gd name="T7" fmla="*/ 5 h 77"/>
                <a:gd name="T8" fmla="*/ 28 w 86"/>
                <a:gd name="T9" fmla="*/ 16 h 77"/>
                <a:gd name="T10" fmla="*/ 20 w 86"/>
                <a:gd name="T11" fmla="*/ 26 h 77"/>
                <a:gd name="T12" fmla="*/ 17 w 86"/>
                <a:gd name="T13" fmla="*/ 27 h 77"/>
                <a:gd name="T14" fmla="*/ 4 w 86"/>
                <a:gd name="T15" fmla="*/ 25 h 77"/>
                <a:gd name="T16" fmla="*/ 3 w 86"/>
                <a:gd name="T17" fmla="*/ 25 h 77"/>
                <a:gd name="T18" fmla="*/ 2 w 86"/>
                <a:gd name="T19" fmla="*/ 25 h 77"/>
                <a:gd name="T20" fmla="*/ 0 w 86"/>
                <a:gd name="T21" fmla="*/ 25 h 77"/>
                <a:gd name="T22" fmla="*/ 0 w 86"/>
                <a:gd name="T23" fmla="*/ 25 h 77"/>
                <a:gd name="T24" fmla="*/ 2 w 86"/>
                <a:gd name="T25" fmla="*/ 27 h 77"/>
                <a:gd name="T26" fmla="*/ 3 w 86"/>
                <a:gd name="T27" fmla="*/ 28 h 77"/>
                <a:gd name="T28" fmla="*/ 4 w 86"/>
                <a:gd name="T29" fmla="*/ 29 h 77"/>
                <a:gd name="T30" fmla="*/ 8 w 86"/>
                <a:gd name="T31" fmla="*/ 35 h 77"/>
                <a:gd name="T32" fmla="*/ 23 w 86"/>
                <a:gd name="T33" fmla="*/ 52 h 77"/>
                <a:gd name="T34" fmla="*/ 25 w 86"/>
                <a:gd name="T35" fmla="*/ 55 h 77"/>
                <a:gd name="T36" fmla="*/ 28 w 86"/>
                <a:gd name="T37" fmla="*/ 61 h 77"/>
                <a:gd name="T38" fmla="*/ 28 w 86"/>
                <a:gd name="T39" fmla="*/ 62 h 77"/>
                <a:gd name="T40" fmla="*/ 29 w 86"/>
                <a:gd name="T41" fmla="*/ 63 h 77"/>
                <a:gd name="T42" fmla="*/ 29 w 86"/>
                <a:gd name="T43" fmla="*/ 64 h 77"/>
                <a:gd name="T44" fmla="*/ 34 w 86"/>
                <a:gd name="T45" fmla="*/ 67 h 77"/>
                <a:gd name="T46" fmla="*/ 36 w 86"/>
                <a:gd name="T47" fmla="*/ 68 h 77"/>
                <a:gd name="T48" fmla="*/ 38 w 86"/>
                <a:gd name="T49" fmla="*/ 68 h 77"/>
                <a:gd name="T50" fmla="*/ 40 w 86"/>
                <a:gd name="T51" fmla="*/ 68 h 77"/>
                <a:gd name="T52" fmla="*/ 41 w 86"/>
                <a:gd name="T53" fmla="*/ 69 h 77"/>
                <a:gd name="T54" fmla="*/ 42 w 86"/>
                <a:gd name="T55" fmla="*/ 69 h 77"/>
                <a:gd name="T56" fmla="*/ 43 w 86"/>
                <a:gd name="T57" fmla="*/ 70 h 77"/>
                <a:gd name="T58" fmla="*/ 43 w 86"/>
                <a:gd name="T59" fmla="*/ 71 h 77"/>
                <a:gd name="T60" fmla="*/ 44 w 86"/>
                <a:gd name="T61" fmla="*/ 73 h 77"/>
                <a:gd name="T62" fmla="*/ 44 w 86"/>
                <a:gd name="T63" fmla="*/ 73 h 77"/>
                <a:gd name="T64" fmla="*/ 48 w 86"/>
                <a:gd name="T65" fmla="*/ 73 h 77"/>
                <a:gd name="T66" fmla="*/ 54 w 86"/>
                <a:gd name="T67" fmla="*/ 75 h 77"/>
                <a:gd name="T68" fmla="*/ 62 w 86"/>
                <a:gd name="T69" fmla="*/ 76 h 77"/>
                <a:gd name="T70" fmla="*/ 63 w 86"/>
                <a:gd name="T71" fmla="*/ 76 h 77"/>
                <a:gd name="T72" fmla="*/ 66 w 86"/>
                <a:gd name="T73" fmla="*/ 76 h 77"/>
                <a:gd name="T74" fmla="*/ 69 w 86"/>
                <a:gd name="T75" fmla="*/ 74 h 77"/>
                <a:gd name="T76" fmla="*/ 78 w 86"/>
                <a:gd name="T77" fmla="*/ 60 h 77"/>
                <a:gd name="T78" fmla="*/ 86 w 86"/>
                <a:gd name="T79" fmla="*/ 48 h 77"/>
                <a:gd name="T80" fmla="*/ 83 w 86"/>
                <a:gd name="T81" fmla="*/ 39 h 77"/>
                <a:gd name="T82" fmla="*/ 85 w 86"/>
                <a:gd name="T83" fmla="*/ 28 h 77"/>
                <a:gd name="T84" fmla="*/ 85 w 86"/>
                <a:gd name="T85"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77">
                  <a:moveTo>
                    <a:pt x="85" y="12"/>
                  </a:moveTo>
                  <a:cubicBezTo>
                    <a:pt x="85" y="11"/>
                    <a:pt x="83" y="11"/>
                    <a:pt x="82" y="11"/>
                  </a:cubicBezTo>
                  <a:cubicBezTo>
                    <a:pt x="79" y="10"/>
                    <a:pt x="75" y="9"/>
                    <a:pt x="72" y="7"/>
                  </a:cubicBezTo>
                  <a:cubicBezTo>
                    <a:pt x="68" y="4"/>
                    <a:pt x="58" y="4"/>
                    <a:pt x="58" y="4"/>
                  </a:cubicBezTo>
                  <a:cubicBezTo>
                    <a:pt x="58" y="4"/>
                    <a:pt x="58" y="4"/>
                    <a:pt x="58" y="4"/>
                  </a:cubicBezTo>
                  <a:cubicBezTo>
                    <a:pt x="56" y="0"/>
                    <a:pt x="56" y="0"/>
                    <a:pt x="56" y="0"/>
                  </a:cubicBezTo>
                  <a:cubicBezTo>
                    <a:pt x="47" y="1"/>
                    <a:pt x="47" y="1"/>
                    <a:pt x="47" y="1"/>
                  </a:cubicBezTo>
                  <a:cubicBezTo>
                    <a:pt x="42" y="2"/>
                    <a:pt x="42" y="3"/>
                    <a:pt x="42" y="5"/>
                  </a:cubicBezTo>
                  <a:cubicBezTo>
                    <a:pt x="42" y="8"/>
                    <a:pt x="35" y="13"/>
                    <a:pt x="31" y="14"/>
                  </a:cubicBezTo>
                  <a:cubicBezTo>
                    <a:pt x="30" y="14"/>
                    <a:pt x="29" y="15"/>
                    <a:pt x="28" y="16"/>
                  </a:cubicBezTo>
                  <a:cubicBezTo>
                    <a:pt x="26" y="18"/>
                    <a:pt x="25" y="20"/>
                    <a:pt x="24" y="22"/>
                  </a:cubicBezTo>
                  <a:cubicBezTo>
                    <a:pt x="22" y="23"/>
                    <a:pt x="21" y="25"/>
                    <a:pt x="20" y="26"/>
                  </a:cubicBezTo>
                  <a:cubicBezTo>
                    <a:pt x="20" y="26"/>
                    <a:pt x="19" y="27"/>
                    <a:pt x="19" y="27"/>
                  </a:cubicBezTo>
                  <a:cubicBezTo>
                    <a:pt x="18" y="27"/>
                    <a:pt x="18" y="27"/>
                    <a:pt x="17" y="27"/>
                  </a:cubicBezTo>
                  <a:cubicBezTo>
                    <a:pt x="14" y="27"/>
                    <a:pt x="11" y="26"/>
                    <a:pt x="8" y="25"/>
                  </a:cubicBezTo>
                  <a:cubicBezTo>
                    <a:pt x="6" y="25"/>
                    <a:pt x="5" y="25"/>
                    <a:pt x="4" y="25"/>
                  </a:cubicBezTo>
                  <a:cubicBezTo>
                    <a:pt x="4" y="24"/>
                    <a:pt x="4" y="24"/>
                    <a:pt x="3" y="25"/>
                  </a:cubicBezTo>
                  <a:cubicBezTo>
                    <a:pt x="3" y="25"/>
                    <a:pt x="3" y="25"/>
                    <a:pt x="3" y="25"/>
                  </a:cubicBezTo>
                  <a:cubicBezTo>
                    <a:pt x="3" y="25"/>
                    <a:pt x="2" y="25"/>
                    <a:pt x="2" y="25"/>
                  </a:cubicBezTo>
                  <a:cubicBezTo>
                    <a:pt x="2" y="25"/>
                    <a:pt x="2" y="25"/>
                    <a:pt x="2" y="25"/>
                  </a:cubicBezTo>
                  <a:cubicBezTo>
                    <a:pt x="1" y="25"/>
                    <a:pt x="1" y="25"/>
                    <a:pt x="0" y="25"/>
                  </a:cubicBezTo>
                  <a:cubicBezTo>
                    <a:pt x="0" y="25"/>
                    <a:pt x="0" y="25"/>
                    <a:pt x="0" y="25"/>
                  </a:cubicBezTo>
                  <a:cubicBezTo>
                    <a:pt x="0" y="25"/>
                    <a:pt x="0" y="25"/>
                    <a:pt x="0" y="25"/>
                  </a:cubicBezTo>
                  <a:cubicBezTo>
                    <a:pt x="0" y="25"/>
                    <a:pt x="0" y="25"/>
                    <a:pt x="0" y="25"/>
                  </a:cubicBezTo>
                  <a:cubicBezTo>
                    <a:pt x="1" y="26"/>
                    <a:pt x="1" y="26"/>
                    <a:pt x="1" y="27"/>
                  </a:cubicBezTo>
                  <a:cubicBezTo>
                    <a:pt x="1" y="27"/>
                    <a:pt x="1" y="27"/>
                    <a:pt x="2" y="27"/>
                  </a:cubicBezTo>
                  <a:cubicBezTo>
                    <a:pt x="2" y="27"/>
                    <a:pt x="2" y="28"/>
                    <a:pt x="3" y="28"/>
                  </a:cubicBezTo>
                  <a:cubicBezTo>
                    <a:pt x="3" y="28"/>
                    <a:pt x="3" y="28"/>
                    <a:pt x="3" y="28"/>
                  </a:cubicBezTo>
                  <a:cubicBezTo>
                    <a:pt x="3" y="29"/>
                    <a:pt x="4" y="29"/>
                    <a:pt x="4" y="29"/>
                  </a:cubicBezTo>
                  <a:cubicBezTo>
                    <a:pt x="4" y="29"/>
                    <a:pt x="4" y="29"/>
                    <a:pt x="4" y="29"/>
                  </a:cubicBezTo>
                  <a:cubicBezTo>
                    <a:pt x="5" y="30"/>
                    <a:pt x="5" y="30"/>
                    <a:pt x="5" y="30"/>
                  </a:cubicBezTo>
                  <a:cubicBezTo>
                    <a:pt x="6" y="30"/>
                    <a:pt x="7" y="32"/>
                    <a:pt x="8" y="35"/>
                  </a:cubicBezTo>
                  <a:cubicBezTo>
                    <a:pt x="8" y="38"/>
                    <a:pt x="10" y="43"/>
                    <a:pt x="12" y="43"/>
                  </a:cubicBezTo>
                  <a:cubicBezTo>
                    <a:pt x="12" y="44"/>
                    <a:pt x="23" y="49"/>
                    <a:pt x="23" y="52"/>
                  </a:cubicBezTo>
                  <a:cubicBezTo>
                    <a:pt x="23" y="52"/>
                    <a:pt x="23" y="53"/>
                    <a:pt x="24" y="53"/>
                  </a:cubicBezTo>
                  <a:cubicBezTo>
                    <a:pt x="24" y="53"/>
                    <a:pt x="24" y="54"/>
                    <a:pt x="25" y="55"/>
                  </a:cubicBezTo>
                  <a:cubicBezTo>
                    <a:pt x="26" y="56"/>
                    <a:pt x="27" y="58"/>
                    <a:pt x="28" y="59"/>
                  </a:cubicBezTo>
                  <a:cubicBezTo>
                    <a:pt x="28" y="60"/>
                    <a:pt x="28" y="60"/>
                    <a:pt x="28" y="61"/>
                  </a:cubicBezTo>
                  <a:cubicBezTo>
                    <a:pt x="28" y="61"/>
                    <a:pt x="28" y="61"/>
                    <a:pt x="28" y="62"/>
                  </a:cubicBezTo>
                  <a:cubicBezTo>
                    <a:pt x="28" y="62"/>
                    <a:pt x="28" y="62"/>
                    <a:pt x="28" y="62"/>
                  </a:cubicBezTo>
                  <a:cubicBezTo>
                    <a:pt x="28" y="63"/>
                    <a:pt x="28" y="63"/>
                    <a:pt x="29" y="63"/>
                  </a:cubicBezTo>
                  <a:cubicBezTo>
                    <a:pt x="29" y="63"/>
                    <a:pt x="29" y="63"/>
                    <a:pt x="29" y="63"/>
                  </a:cubicBezTo>
                  <a:cubicBezTo>
                    <a:pt x="29" y="64"/>
                    <a:pt x="29" y="64"/>
                    <a:pt x="29" y="64"/>
                  </a:cubicBezTo>
                  <a:cubicBezTo>
                    <a:pt x="29" y="64"/>
                    <a:pt x="29" y="64"/>
                    <a:pt x="29" y="64"/>
                  </a:cubicBezTo>
                  <a:cubicBezTo>
                    <a:pt x="30" y="66"/>
                    <a:pt x="32" y="67"/>
                    <a:pt x="33" y="67"/>
                  </a:cubicBezTo>
                  <a:cubicBezTo>
                    <a:pt x="33" y="67"/>
                    <a:pt x="34" y="67"/>
                    <a:pt x="34" y="67"/>
                  </a:cubicBezTo>
                  <a:cubicBezTo>
                    <a:pt x="34" y="68"/>
                    <a:pt x="34" y="68"/>
                    <a:pt x="35" y="68"/>
                  </a:cubicBezTo>
                  <a:cubicBezTo>
                    <a:pt x="35" y="68"/>
                    <a:pt x="35" y="68"/>
                    <a:pt x="36" y="68"/>
                  </a:cubicBezTo>
                  <a:cubicBezTo>
                    <a:pt x="36" y="68"/>
                    <a:pt x="37" y="68"/>
                    <a:pt x="37" y="68"/>
                  </a:cubicBezTo>
                  <a:cubicBezTo>
                    <a:pt x="38" y="68"/>
                    <a:pt x="38" y="68"/>
                    <a:pt x="38" y="68"/>
                  </a:cubicBezTo>
                  <a:cubicBezTo>
                    <a:pt x="38" y="68"/>
                    <a:pt x="39" y="68"/>
                    <a:pt x="39" y="68"/>
                  </a:cubicBezTo>
                  <a:cubicBezTo>
                    <a:pt x="39" y="68"/>
                    <a:pt x="39" y="68"/>
                    <a:pt x="40" y="68"/>
                  </a:cubicBezTo>
                  <a:cubicBezTo>
                    <a:pt x="40" y="68"/>
                    <a:pt x="40" y="68"/>
                    <a:pt x="40" y="68"/>
                  </a:cubicBezTo>
                  <a:cubicBezTo>
                    <a:pt x="41" y="68"/>
                    <a:pt x="41" y="69"/>
                    <a:pt x="41" y="69"/>
                  </a:cubicBezTo>
                  <a:cubicBezTo>
                    <a:pt x="41" y="69"/>
                    <a:pt x="41" y="69"/>
                    <a:pt x="42" y="69"/>
                  </a:cubicBezTo>
                  <a:cubicBezTo>
                    <a:pt x="42" y="69"/>
                    <a:pt x="42" y="69"/>
                    <a:pt x="42" y="69"/>
                  </a:cubicBezTo>
                  <a:cubicBezTo>
                    <a:pt x="42" y="69"/>
                    <a:pt x="42" y="70"/>
                    <a:pt x="42" y="70"/>
                  </a:cubicBezTo>
                  <a:cubicBezTo>
                    <a:pt x="43" y="70"/>
                    <a:pt x="43" y="70"/>
                    <a:pt x="43" y="70"/>
                  </a:cubicBezTo>
                  <a:cubicBezTo>
                    <a:pt x="43" y="70"/>
                    <a:pt x="43" y="70"/>
                    <a:pt x="43" y="71"/>
                  </a:cubicBezTo>
                  <a:cubicBezTo>
                    <a:pt x="43" y="71"/>
                    <a:pt x="43" y="71"/>
                    <a:pt x="43" y="71"/>
                  </a:cubicBezTo>
                  <a:cubicBezTo>
                    <a:pt x="43" y="71"/>
                    <a:pt x="43" y="71"/>
                    <a:pt x="43" y="71"/>
                  </a:cubicBezTo>
                  <a:cubicBezTo>
                    <a:pt x="44" y="73"/>
                    <a:pt x="44" y="73"/>
                    <a:pt x="44" y="73"/>
                  </a:cubicBezTo>
                  <a:cubicBezTo>
                    <a:pt x="44" y="73"/>
                    <a:pt x="44" y="73"/>
                    <a:pt x="44" y="73"/>
                  </a:cubicBezTo>
                  <a:cubicBezTo>
                    <a:pt x="44" y="73"/>
                    <a:pt x="44" y="73"/>
                    <a:pt x="44" y="73"/>
                  </a:cubicBezTo>
                  <a:cubicBezTo>
                    <a:pt x="44" y="73"/>
                    <a:pt x="44" y="73"/>
                    <a:pt x="44" y="73"/>
                  </a:cubicBezTo>
                  <a:cubicBezTo>
                    <a:pt x="44" y="73"/>
                    <a:pt x="46" y="73"/>
                    <a:pt x="48" y="73"/>
                  </a:cubicBezTo>
                  <a:cubicBezTo>
                    <a:pt x="50" y="73"/>
                    <a:pt x="52" y="73"/>
                    <a:pt x="53" y="74"/>
                  </a:cubicBezTo>
                  <a:cubicBezTo>
                    <a:pt x="54" y="74"/>
                    <a:pt x="54" y="74"/>
                    <a:pt x="54" y="75"/>
                  </a:cubicBezTo>
                  <a:cubicBezTo>
                    <a:pt x="55" y="75"/>
                    <a:pt x="59" y="76"/>
                    <a:pt x="61" y="76"/>
                  </a:cubicBezTo>
                  <a:cubicBezTo>
                    <a:pt x="61" y="76"/>
                    <a:pt x="61" y="76"/>
                    <a:pt x="62" y="76"/>
                  </a:cubicBezTo>
                  <a:cubicBezTo>
                    <a:pt x="62" y="76"/>
                    <a:pt x="62" y="76"/>
                    <a:pt x="63" y="76"/>
                  </a:cubicBezTo>
                  <a:cubicBezTo>
                    <a:pt x="63" y="76"/>
                    <a:pt x="63" y="76"/>
                    <a:pt x="63" y="76"/>
                  </a:cubicBezTo>
                  <a:cubicBezTo>
                    <a:pt x="64" y="76"/>
                    <a:pt x="65" y="76"/>
                    <a:pt x="65" y="76"/>
                  </a:cubicBezTo>
                  <a:cubicBezTo>
                    <a:pt x="65" y="76"/>
                    <a:pt x="65" y="76"/>
                    <a:pt x="66" y="76"/>
                  </a:cubicBezTo>
                  <a:cubicBezTo>
                    <a:pt x="66" y="76"/>
                    <a:pt x="66" y="77"/>
                    <a:pt x="66" y="77"/>
                  </a:cubicBezTo>
                  <a:cubicBezTo>
                    <a:pt x="67" y="76"/>
                    <a:pt x="68" y="75"/>
                    <a:pt x="69" y="74"/>
                  </a:cubicBezTo>
                  <a:cubicBezTo>
                    <a:pt x="72" y="71"/>
                    <a:pt x="76" y="68"/>
                    <a:pt x="77" y="66"/>
                  </a:cubicBezTo>
                  <a:cubicBezTo>
                    <a:pt x="78" y="64"/>
                    <a:pt x="78" y="62"/>
                    <a:pt x="78" y="60"/>
                  </a:cubicBezTo>
                  <a:cubicBezTo>
                    <a:pt x="79" y="58"/>
                    <a:pt x="79" y="55"/>
                    <a:pt x="80" y="54"/>
                  </a:cubicBezTo>
                  <a:cubicBezTo>
                    <a:pt x="82" y="53"/>
                    <a:pt x="86" y="49"/>
                    <a:pt x="86" y="48"/>
                  </a:cubicBezTo>
                  <a:cubicBezTo>
                    <a:pt x="85" y="47"/>
                    <a:pt x="85" y="46"/>
                    <a:pt x="84" y="44"/>
                  </a:cubicBezTo>
                  <a:cubicBezTo>
                    <a:pt x="84" y="42"/>
                    <a:pt x="84" y="40"/>
                    <a:pt x="83" y="39"/>
                  </a:cubicBezTo>
                  <a:cubicBezTo>
                    <a:pt x="80" y="37"/>
                    <a:pt x="82" y="35"/>
                    <a:pt x="83" y="34"/>
                  </a:cubicBezTo>
                  <a:cubicBezTo>
                    <a:pt x="84" y="32"/>
                    <a:pt x="85" y="31"/>
                    <a:pt x="85" y="28"/>
                  </a:cubicBezTo>
                  <a:cubicBezTo>
                    <a:pt x="85" y="26"/>
                    <a:pt x="85" y="23"/>
                    <a:pt x="85" y="20"/>
                  </a:cubicBezTo>
                  <a:cubicBezTo>
                    <a:pt x="85" y="17"/>
                    <a:pt x="86" y="12"/>
                    <a:pt x="8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09" name="Freeform 193"/>
            <p:cNvSpPr>
              <a:spLocks/>
            </p:cNvSpPr>
            <p:nvPr/>
          </p:nvSpPr>
          <p:spPr bwMode="auto">
            <a:xfrm>
              <a:off x="12404726" y="8304213"/>
              <a:ext cx="723900" cy="493713"/>
            </a:xfrm>
            <a:custGeom>
              <a:avLst/>
              <a:gdLst>
                <a:gd name="T0" fmla="*/ 40 w 136"/>
                <a:gd name="T1" fmla="*/ 84 h 94"/>
                <a:gd name="T2" fmla="*/ 40 w 136"/>
                <a:gd name="T3" fmla="*/ 76 h 94"/>
                <a:gd name="T4" fmla="*/ 62 w 136"/>
                <a:gd name="T5" fmla="*/ 73 h 94"/>
                <a:gd name="T6" fmla="*/ 86 w 136"/>
                <a:gd name="T7" fmla="*/ 70 h 94"/>
                <a:gd name="T8" fmla="*/ 95 w 136"/>
                <a:gd name="T9" fmla="*/ 70 h 94"/>
                <a:gd name="T10" fmla="*/ 112 w 136"/>
                <a:gd name="T11" fmla="*/ 67 h 94"/>
                <a:gd name="T12" fmla="*/ 115 w 136"/>
                <a:gd name="T13" fmla="*/ 65 h 94"/>
                <a:gd name="T14" fmla="*/ 129 w 136"/>
                <a:gd name="T15" fmla="*/ 66 h 94"/>
                <a:gd name="T16" fmla="*/ 134 w 136"/>
                <a:gd name="T17" fmla="*/ 60 h 94"/>
                <a:gd name="T18" fmla="*/ 122 w 136"/>
                <a:gd name="T19" fmla="*/ 47 h 94"/>
                <a:gd name="T20" fmla="*/ 115 w 136"/>
                <a:gd name="T21" fmla="*/ 40 h 94"/>
                <a:gd name="T22" fmla="*/ 110 w 136"/>
                <a:gd name="T23" fmla="*/ 33 h 94"/>
                <a:gd name="T24" fmla="*/ 101 w 136"/>
                <a:gd name="T25" fmla="*/ 29 h 94"/>
                <a:gd name="T26" fmla="*/ 95 w 136"/>
                <a:gd name="T27" fmla="*/ 25 h 94"/>
                <a:gd name="T28" fmla="*/ 96 w 136"/>
                <a:gd name="T29" fmla="*/ 19 h 94"/>
                <a:gd name="T30" fmla="*/ 96 w 136"/>
                <a:gd name="T31" fmla="*/ 12 h 94"/>
                <a:gd name="T32" fmla="*/ 95 w 136"/>
                <a:gd name="T33" fmla="*/ 10 h 94"/>
                <a:gd name="T34" fmla="*/ 94 w 136"/>
                <a:gd name="T35" fmla="*/ 9 h 94"/>
                <a:gd name="T36" fmla="*/ 93 w 136"/>
                <a:gd name="T37" fmla="*/ 8 h 94"/>
                <a:gd name="T38" fmla="*/ 91 w 136"/>
                <a:gd name="T39" fmla="*/ 4 h 94"/>
                <a:gd name="T40" fmla="*/ 88 w 136"/>
                <a:gd name="T41" fmla="*/ 1 h 94"/>
                <a:gd name="T42" fmla="*/ 87 w 136"/>
                <a:gd name="T43" fmla="*/ 0 h 94"/>
                <a:gd name="T44" fmla="*/ 85 w 136"/>
                <a:gd name="T45" fmla="*/ 0 h 94"/>
                <a:gd name="T46" fmla="*/ 76 w 136"/>
                <a:gd name="T47" fmla="*/ 6 h 94"/>
                <a:gd name="T48" fmla="*/ 74 w 136"/>
                <a:gd name="T49" fmla="*/ 10 h 94"/>
                <a:gd name="T50" fmla="*/ 53 w 136"/>
                <a:gd name="T51" fmla="*/ 23 h 94"/>
                <a:gd name="T52" fmla="*/ 51 w 136"/>
                <a:gd name="T53" fmla="*/ 23 h 94"/>
                <a:gd name="T54" fmla="*/ 48 w 136"/>
                <a:gd name="T55" fmla="*/ 26 h 94"/>
                <a:gd name="T56" fmla="*/ 39 w 136"/>
                <a:gd name="T57" fmla="*/ 34 h 94"/>
                <a:gd name="T58" fmla="*/ 33 w 136"/>
                <a:gd name="T59" fmla="*/ 36 h 94"/>
                <a:gd name="T60" fmla="*/ 23 w 136"/>
                <a:gd name="T61" fmla="*/ 40 h 94"/>
                <a:gd name="T62" fmla="*/ 19 w 136"/>
                <a:gd name="T63" fmla="*/ 38 h 94"/>
                <a:gd name="T64" fmla="*/ 13 w 136"/>
                <a:gd name="T65" fmla="*/ 42 h 94"/>
                <a:gd name="T66" fmla="*/ 10 w 136"/>
                <a:gd name="T67" fmla="*/ 41 h 94"/>
                <a:gd name="T68" fmla="*/ 9 w 136"/>
                <a:gd name="T69" fmla="*/ 42 h 94"/>
                <a:gd name="T70" fmla="*/ 7 w 136"/>
                <a:gd name="T71" fmla="*/ 43 h 94"/>
                <a:gd name="T72" fmla="*/ 6 w 136"/>
                <a:gd name="T73" fmla="*/ 45 h 94"/>
                <a:gd name="T74" fmla="*/ 2 w 136"/>
                <a:gd name="T75" fmla="*/ 53 h 94"/>
                <a:gd name="T76" fmla="*/ 0 w 136"/>
                <a:gd name="T77" fmla="*/ 61 h 94"/>
                <a:gd name="T78" fmla="*/ 4 w 136"/>
                <a:gd name="T79" fmla="*/ 75 h 94"/>
                <a:gd name="T80" fmla="*/ 9 w 136"/>
                <a:gd name="T81" fmla="*/ 86 h 94"/>
                <a:gd name="T82" fmla="*/ 16 w 136"/>
                <a:gd name="T83" fmla="*/ 93 h 94"/>
                <a:gd name="T84" fmla="*/ 16 w 136"/>
                <a:gd name="T85" fmla="*/ 94 h 94"/>
                <a:gd name="T86" fmla="*/ 17 w 136"/>
                <a:gd name="T87" fmla="*/ 94 h 94"/>
                <a:gd name="T88" fmla="*/ 19 w 136"/>
                <a:gd name="T89" fmla="*/ 86 h 94"/>
                <a:gd name="T90" fmla="*/ 26 w 136"/>
                <a:gd name="T91"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94">
                  <a:moveTo>
                    <a:pt x="31" y="82"/>
                  </a:moveTo>
                  <a:cubicBezTo>
                    <a:pt x="40" y="84"/>
                    <a:pt x="40" y="84"/>
                    <a:pt x="40" y="84"/>
                  </a:cubicBezTo>
                  <a:cubicBezTo>
                    <a:pt x="40" y="77"/>
                    <a:pt x="40" y="77"/>
                    <a:pt x="40" y="77"/>
                  </a:cubicBezTo>
                  <a:cubicBezTo>
                    <a:pt x="40" y="76"/>
                    <a:pt x="40" y="76"/>
                    <a:pt x="40" y="76"/>
                  </a:cubicBezTo>
                  <a:cubicBezTo>
                    <a:pt x="41" y="75"/>
                    <a:pt x="47" y="67"/>
                    <a:pt x="52" y="67"/>
                  </a:cubicBezTo>
                  <a:cubicBezTo>
                    <a:pt x="57" y="67"/>
                    <a:pt x="61" y="72"/>
                    <a:pt x="62" y="73"/>
                  </a:cubicBezTo>
                  <a:cubicBezTo>
                    <a:pt x="82" y="77"/>
                    <a:pt x="82" y="77"/>
                    <a:pt x="82" y="77"/>
                  </a:cubicBezTo>
                  <a:cubicBezTo>
                    <a:pt x="83" y="75"/>
                    <a:pt x="84" y="71"/>
                    <a:pt x="86" y="70"/>
                  </a:cubicBezTo>
                  <a:cubicBezTo>
                    <a:pt x="87" y="69"/>
                    <a:pt x="89" y="69"/>
                    <a:pt x="91" y="70"/>
                  </a:cubicBezTo>
                  <a:cubicBezTo>
                    <a:pt x="92" y="70"/>
                    <a:pt x="94" y="70"/>
                    <a:pt x="95" y="70"/>
                  </a:cubicBezTo>
                  <a:cubicBezTo>
                    <a:pt x="98" y="68"/>
                    <a:pt x="102" y="66"/>
                    <a:pt x="107" y="66"/>
                  </a:cubicBezTo>
                  <a:cubicBezTo>
                    <a:pt x="109" y="66"/>
                    <a:pt x="110" y="67"/>
                    <a:pt x="112" y="67"/>
                  </a:cubicBezTo>
                  <a:cubicBezTo>
                    <a:pt x="112" y="67"/>
                    <a:pt x="113" y="67"/>
                    <a:pt x="113" y="67"/>
                  </a:cubicBezTo>
                  <a:cubicBezTo>
                    <a:pt x="114" y="67"/>
                    <a:pt x="115" y="67"/>
                    <a:pt x="115" y="65"/>
                  </a:cubicBezTo>
                  <a:cubicBezTo>
                    <a:pt x="116" y="65"/>
                    <a:pt x="117" y="63"/>
                    <a:pt x="120" y="63"/>
                  </a:cubicBezTo>
                  <a:cubicBezTo>
                    <a:pt x="123" y="63"/>
                    <a:pt x="128" y="66"/>
                    <a:pt x="129" y="66"/>
                  </a:cubicBezTo>
                  <a:cubicBezTo>
                    <a:pt x="136" y="65"/>
                    <a:pt x="136" y="65"/>
                    <a:pt x="136" y="65"/>
                  </a:cubicBezTo>
                  <a:cubicBezTo>
                    <a:pt x="134" y="60"/>
                    <a:pt x="134" y="60"/>
                    <a:pt x="134" y="60"/>
                  </a:cubicBezTo>
                  <a:cubicBezTo>
                    <a:pt x="131" y="58"/>
                    <a:pt x="126" y="56"/>
                    <a:pt x="126" y="53"/>
                  </a:cubicBezTo>
                  <a:cubicBezTo>
                    <a:pt x="126" y="51"/>
                    <a:pt x="126" y="50"/>
                    <a:pt x="122" y="47"/>
                  </a:cubicBezTo>
                  <a:cubicBezTo>
                    <a:pt x="120" y="45"/>
                    <a:pt x="119" y="44"/>
                    <a:pt x="118" y="44"/>
                  </a:cubicBezTo>
                  <a:cubicBezTo>
                    <a:pt x="116" y="42"/>
                    <a:pt x="115" y="41"/>
                    <a:pt x="115" y="40"/>
                  </a:cubicBezTo>
                  <a:cubicBezTo>
                    <a:pt x="115" y="38"/>
                    <a:pt x="114" y="38"/>
                    <a:pt x="113" y="36"/>
                  </a:cubicBezTo>
                  <a:cubicBezTo>
                    <a:pt x="112" y="35"/>
                    <a:pt x="111" y="34"/>
                    <a:pt x="110" y="33"/>
                  </a:cubicBezTo>
                  <a:cubicBezTo>
                    <a:pt x="107" y="29"/>
                    <a:pt x="102" y="29"/>
                    <a:pt x="102" y="29"/>
                  </a:cubicBezTo>
                  <a:cubicBezTo>
                    <a:pt x="101" y="29"/>
                    <a:pt x="101" y="29"/>
                    <a:pt x="101" y="29"/>
                  </a:cubicBezTo>
                  <a:cubicBezTo>
                    <a:pt x="100" y="26"/>
                    <a:pt x="100" y="26"/>
                    <a:pt x="100" y="26"/>
                  </a:cubicBezTo>
                  <a:cubicBezTo>
                    <a:pt x="95" y="25"/>
                    <a:pt x="95" y="25"/>
                    <a:pt x="95" y="25"/>
                  </a:cubicBezTo>
                  <a:cubicBezTo>
                    <a:pt x="95" y="25"/>
                    <a:pt x="93" y="24"/>
                    <a:pt x="94" y="22"/>
                  </a:cubicBezTo>
                  <a:cubicBezTo>
                    <a:pt x="94" y="21"/>
                    <a:pt x="95" y="20"/>
                    <a:pt x="96" y="19"/>
                  </a:cubicBezTo>
                  <a:cubicBezTo>
                    <a:pt x="97" y="19"/>
                    <a:pt x="97" y="18"/>
                    <a:pt x="98" y="18"/>
                  </a:cubicBezTo>
                  <a:cubicBezTo>
                    <a:pt x="98" y="16"/>
                    <a:pt x="97" y="14"/>
                    <a:pt x="96" y="12"/>
                  </a:cubicBezTo>
                  <a:cubicBezTo>
                    <a:pt x="96" y="12"/>
                    <a:pt x="95" y="11"/>
                    <a:pt x="95" y="11"/>
                  </a:cubicBezTo>
                  <a:cubicBezTo>
                    <a:pt x="95" y="10"/>
                    <a:pt x="95" y="10"/>
                    <a:pt x="95" y="10"/>
                  </a:cubicBezTo>
                  <a:cubicBezTo>
                    <a:pt x="95" y="10"/>
                    <a:pt x="95" y="10"/>
                    <a:pt x="95" y="10"/>
                  </a:cubicBezTo>
                  <a:cubicBezTo>
                    <a:pt x="95" y="10"/>
                    <a:pt x="94" y="9"/>
                    <a:pt x="94" y="9"/>
                  </a:cubicBezTo>
                  <a:cubicBezTo>
                    <a:pt x="94" y="9"/>
                    <a:pt x="94" y="9"/>
                    <a:pt x="94" y="9"/>
                  </a:cubicBezTo>
                  <a:cubicBezTo>
                    <a:pt x="94" y="8"/>
                    <a:pt x="94" y="8"/>
                    <a:pt x="93" y="8"/>
                  </a:cubicBezTo>
                  <a:cubicBezTo>
                    <a:pt x="93" y="8"/>
                    <a:pt x="93" y="7"/>
                    <a:pt x="93" y="7"/>
                  </a:cubicBezTo>
                  <a:cubicBezTo>
                    <a:pt x="92" y="7"/>
                    <a:pt x="92" y="5"/>
                    <a:pt x="91" y="4"/>
                  </a:cubicBezTo>
                  <a:cubicBezTo>
                    <a:pt x="90" y="3"/>
                    <a:pt x="89" y="2"/>
                    <a:pt x="88" y="1"/>
                  </a:cubicBezTo>
                  <a:cubicBezTo>
                    <a:pt x="88" y="1"/>
                    <a:pt x="88" y="1"/>
                    <a:pt x="88" y="1"/>
                  </a:cubicBezTo>
                  <a:cubicBezTo>
                    <a:pt x="87" y="1"/>
                    <a:pt x="87" y="1"/>
                    <a:pt x="87" y="0"/>
                  </a:cubicBezTo>
                  <a:cubicBezTo>
                    <a:pt x="87" y="0"/>
                    <a:pt x="87" y="0"/>
                    <a:pt x="87" y="0"/>
                  </a:cubicBezTo>
                  <a:cubicBezTo>
                    <a:pt x="86" y="0"/>
                    <a:pt x="86" y="0"/>
                    <a:pt x="86" y="0"/>
                  </a:cubicBezTo>
                  <a:cubicBezTo>
                    <a:pt x="85" y="0"/>
                    <a:pt x="85" y="0"/>
                    <a:pt x="85" y="0"/>
                  </a:cubicBezTo>
                  <a:cubicBezTo>
                    <a:pt x="83" y="0"/>
                    <a:pt x="79" y="2"/>
                    <a:pt x="78" y="4"/>
                  </a:cubicBezTo>
                  <a:cubicBezTo>
                    <a:pt x="77" y="5"/>
                    <a:pt x="77" y="5"/>
                    <a:pt x="76" y="6"/>
                  </a:cubicBezTo>
                  <a:cubicBezTo>
                    <a:pt x="76" y="7"/>
                    <a:pt x="76" y="8"/>
                    <a:pt x="75" y="9"/>
                  </a:cubicBezTo>
                  <a:cubicBezTo>
                    <a:pt x="75" y="9"/>
                    <a:pt x="74" y="10"/>
                    <a:pt x="74" y="10"/>
                  </a:cubicBezTo>
                  <a:cubicBezTo>
                    <a:pt x="71" y="13"/>
                    <a:pt x="67" y="17"/>
                    <a:pt x="64" y="20"/>
                  </a:cubicBezTo>
                  <a:cubicBezTo>
                    <a:pt x="62" y="23"/>
                    <a:pt x="57" y="23"/>
                    <a:pt x="53" y="23"/>
                  </a:cubicBezTo>
                  <a:cubicBezTo>
                    <a:pt x="53" y="23"/>
                    <a:pt x="53" y="23"/>
                    <a:pt x="53" y="23"/>
                  </a:cubicBezTo>
                  <a:cubicBezTo>
                    <a:pt x="52" y="23"/>
                    <a:pt x="52" y="23"/>
                    <a:pt x="51" y="23"/>
                  </a:cubicBezTo>
                  <a:cubicBezTo>
                    <a:pt x="50" y="23"/>
                    <a:pt x="49" y="23"/>
                    <a:pt x="48" y="24"/>
                  </a:cubicBezTo>
                  <a:cubicBezTo>
                    <a:pt x="47" y="24"/>
                    <a:pt x="47" y="24"/>
                    <a:pt x="48" y="26"/>
                  </a:cubicBezTo>
                  <a:cubicBezTo>
                    <a:pt x="48" y="27"/>
                    <a:pt x="49" y="28"/>
                    <a:pt x="48" y="30"/>
                  </a:cubicBezTo>
                  <a:cubicBezTo>
                    <a:pt x="46" y="31"/>
                    <a:pt x="42" y="33"/>
                    <a:pt x="39" y="34"/>
                  </a:cubicBezTo>
                  <a:cubicBezTo>
                    <a:pt x="38" y="35"/>
                    <a:pt x="38" y="35"/>
                    <a:pt x="37" y="35"/>
                  </a:cubicBezTo>
                  <a:cubicBezTo>
                    <a:pt x="37" y="35"/>
                    <a:pt x="35" y="36"/>
                    <a:pt x="33" y="36"/>
                  </a:cubicBezTo>
                  <a:cubicBezTo>
                    <a:pt x="31" y="36"/>
                    <a:pt x="27" y="37"/>
                    <a:pt x="25" y="38"/>
                  </a:cubicBezTo>
                  <a:cubicBezTo>
                    <a:pt x="25" y="39"/>
                    <a:pt x="24" y="40"/>
                    <a:pt x="23" y="40"/>
                  </a:cubicBezTo>
                  <a:cubicBezTo>
                    <a:pt x="22" y="40"/>
                    <a:pt x="21" y="39"/>
                    <a:pt x="20" y="39"/>
                  </a:cubicBezTo>
                  <a:cubicBezTo>
                    <a:pt x="20" y="38"/>
                    <a:pt x="19" y="38"/>
                    <a:pt x="19" y="38"/>
                  </a:cubicBezTo>
                  <a:cubicBezTo>
                    <a:pt x="19" y="38"/>
                    <a:pt x="18" y="38"/>
                    <a:pt x="18" y="38"/>
                  </a:cubicBezTo>
                  <a:cubicBezTo>
                    <a:pt x="16" y="41"/>
                    <a:pt x="14" y="42"/>
                    <a:pt x="13" y="42"/>
                  </a:cubicBezTo>
                  <a:cubicBezTo>
                    <a:pt x="12" y="42"/>
                    <a:pt x="11" y="42"/>
                    <a:pt x="10" y="41"/>
                  </a:cubicBezTo>
                  <a:cubicBezTo>
                    <a:pt x="10" y="41"/>
                    <a:pt x="10" y="41"/>
                    <a:pt x="10" y="41"/>
                  </a:cubicBezTo>
                  <a:cubicBezTo>
                    <a:pt x="10" y="41"/>
                    <a:pt x="9" y="41"/>
                    <a:pt x="9" y="41"/>
                  </a:cubicBezTo>
                  <a:cubicBezTo>
                    <a:pt x="9" y="42"/>
                    <a:pt x="9" y="42"/>
                    <a:pt x="9" y="42"/>
                  </a:cubicBezTo>
                  <a:cubicBezTo>
                    <a:pt x="8" y="42"/>
                    <a:pt x="8" y="43"/>
                    <a:pt x="8" y="43"/>
                  </a:cubicBezTo>
                  <a:cubicBezTo>
                    <a:pt x="8" y="43"/>
                    <a:pt x="7" y="43"/>
                    <a:pt x="7" y="43"/>
                  </a:cubicBezTo>
                  <a:cubicBezTo>
                    <a:pt x="7" y="44"/>
                    <a:pt x="7" y="44"/>
                    <a:pt x="6" y="44"/>
                  </a:cubicBezTo>
                  <a:cubicBezTo>
                    <a:pt x="6" y="45"/>
                    <a:pt x="6" y="45"/>
                    <a:pt x="6" y="45"/>
                  </a:cubicBezTo>
                  <a:cubicBezTo>
                    <a:pt x="6" y="46"/>
                    <a:pt x="5" y="46"/>
                    <a:pt x="5" y="47"/>
                  </a:cubicBezTo>
                  <a:cubicBezTo>
                    <a:pt x="4" y="49"/>
                    <a:pt x="3" y="51"/>
                    <a:pt x="2" y="53"/>
                  </a:cubicBezTo>
                  <a:cubicBezTo>
                    <a:pt x="1" y="55"/>
                    <a:pt x="0" y="57"/>
                    <a:pt x="0" y="58"/>
                  </a:cubicBezTo>
                  <a:cubicBezTo>
                    <a:pt x="0" y="58"/>
                    <a:pt x="0" y="59"/>
                    <a:pt x="0" y="61"/>
                  </a:cubicBezTo>
                  <a:cubicBezTo>
                    <a:pt x="1" y="62"/>
                    <a:pt x="1" y="64"/>
                    <a:pt x="1" y="67"/>
                  </a:cubicBezTo>
                  <a:cubicBezTo>
                    <a:pt x="1" y="71"/>
                    <a:pt x="2" y="72"/>
                    <a:pt x="4" y="75"/>
                  </a:cubicBezTo>
                  <a:cubicBezTo>
                    <a:pt x="6" y="78"/>
                    <a:pt x="6" y="81"/>
                    <a:pt x="6" y="82"/>
                  </a:cubicBezTo>
                  <a:cubicBezTo>
                    <a:pt x="7" y="83"/>
                    <a:pt x="7" y="84"/>
                    <a:pt x="9" y="86"/>
                  </a:cubicBezTo>
                  <a:cubicBezTo>
                    <a:pt x="9" y="87"/>
                    <a:pt x="11" y="88"/>
                    <a:pt x="12" y="89"/>
                  </a:cubicBezTo>
                  <a:cubicBezTo>
                    <a:pt x="14" y="91"/>
                    <a:pt x="16" y="92"/>
                    <a:pt x="16" y="93"/>
                  </a:cubicBezTo>
                  <a:cubicBezTo>
                    <a:pt x="16" y="93"/>
                    <a:pt x="16" y="93"/>
                    <a:pt x="16" y="94"/>
                  </a:cubicBezTo>
                  <a:cubicBezTo>
                    <a:pt x="16" y="94"/>
                    <a:pt x="16" y="94"/>
                    <a:pt x="16" y="94"/>
                  </a:cubicBezTo>
                  <a:cubicBezTo>
                    <a:pt x="16" y="94"/>
                    <a:pt x="16" y="94"/>
                    <a:pt x="17" y="94"/>
                  </a:cubicBezTo>
                  <a:cubicBezTo>
                    <a:pt x="17" y="94"/>
                    <a:pt x="17" y="94"/>
                    <a:pt x="17" y="94"/>
                  </a:cubicBezTo>
                  <a:cubicBezTo>
                    <a:pt x="17" y="94"/>
                    <a:pt x="17" y="94"/>
                    <a:pt x="17" y="94"/>
                  </a:cubicBezTo>
                  <a:cubicBezTo>
                    <a:pt x="19" y="91"/>
                    <a:pt x="19" y="86"/>
                    <a:pt x="19" y="86"/>
                  </a:cubicBezTo>
                  <a:cubicBezTo>
                    <a:pt x="19" y="85"/>
                    <a:pt x="19" y="85"/>
                    <a:pt x="19" y="85"/>
                  </a:cubicBezTo>
                  <a:cubicBezTo>
                    <a:pt x="26" y="84"/>
                    <a:pt x="26" y="84"/>
                    <a:pt x="26" y="84"/>
                  </a:cubicBezTo>
                  <a:lnTo>
                    <a:pt x="31"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0" name="Freeform 194"/>
            <p:cNvSpPr>
              <a:spLocks/>
            </p:cNvSpPr>
            <p:nvPr/>
          </p:nvSpPr>
          <p:spPr bwMode="auto">
            <a:xfrm>
              <a:off x="12352338" y="7545388"/>
              <a:ext cx="584200" cy="968375"/>
            </a:xfrm>
            <a:custGeom>
              <a:avLst/>
              <a:gdLst>
                <a:gd name="T0" fmla="*/ 3 w 110"/>
                <a:gd name="T1" fmla="*/ 117 h 185"/>
                <a:gd name="T2" fmla="*/ 5 w 110"/>
                <a:gd name="T3" fmla="*/ 120 h 185"/>
                <a:gd name="T4" fmla="*/ 6 w 110"/>
                <a:gd name="T5" fmla="*/ 120 h 185"/>
                <a:gd name="T6" fmla="*/ 7 w 110"/>
                <a:gd name="T7" fmla="*/ 120 h 185"/>
                <a:gd name="T8" fmla="*/ 14 w 110"/>
                <a:gd name="T9" fmla="*/ 132 h 185"/>
                <a:gd name="T10" fmla="*/ 15 w 110"/>
                <a:gd name="T11" fmla="*/ 142 h 185"/>
                <a:gd name="T12" fmla="*/ 20 w 110"/>
                <a:gd name="T13" fmla="*/ 157 h 185"/>
                <a:gd name="T14" fmla="*/ 14 w 110"/>
                <a:gd name="T15" fmla="*/ 158 h 185"/>
                <a:gd name="T16" fmla="*/ 6 w 110"/>
                <a:gd name="T17" fmla="*/ 159 h 185"/>
                <a:gd name="T18" fmla="*/ 8 w 110"/>
                <a:gd name="T19" fmla="*/ 166 h 185"/>
                <a:gd name="T20" fmla="*/ 18 w 110"/>
                <a:gd name="T21" fmla="*/ 176 h 185"/>
                <a:gd name="T22" fmla="*/ 19 w 110"/>
                <a:gd name="T23" fmla="*/ 180 h 185"/>
                <a:gd name="T24" fmla="*/ 20 w 110"/>
                <a:gd name="T25" fmla="*/ 182 h 185"/>
                <a:gd name="T26" fmla="*/ 21 w 110"/>
                <a:gd name="T27" fmla="*/ 184 h 185"/>
                <a:gd name="T28" fmla="*/ 21 w 110"/>
                <a:gd name="T29" fmla="*/ 184 h 185"/>
                <a:gd name="T30" fmla="*/ 22 w 110"/>
                <a:gd name="T31" fmla="*/ 185 h 185"/>
                <a:gd name="T32" fmla="*/ 26 w 110"/>
                <a:gd name="T33" fmla="*/ 182 h 185"/>
                <a:gd name="T34" fmla="*/ 32 w 110"/>
                <a:gd name="T35" fmla="*/ 182 h 185"/>
                <a:gd name="T36" fmla="*/ 34 w 110"/>
                <a:gd name="T37" fmla="*/ 182 h 185"/>
                <a:gd name="T38" fmla="*/ 46 w 110"/>
                <a:gd name="T39" fmla="*/ 178 h 185"/>
                <a:gd name="T40" fmla="*/ 56 w 110"/>
                <a:gd name="T41" fmla="*/ 173 h 185"/>
                <a:gd name="T42" fmla="*/ 57 w 110"/>
                <a:gd name="T43" fmla="*/ 167 h 185"/>
                <a:gd name="T44" fmla="*/ 73 w 110"/>
                <a:gd name="T45" fmla="*/ 164 h 185"/>
                <a:gd name="T46" fmla="*/ 84 w 110"/>
                <a:gd name="T47" fmla="*/ 152 h 185"/>
                <a:gd name="T48" fmla="*/ 86 w 110"/>
                <a:gd name="T49" fmla="*/ 147 h 185"/>
                <a:gd name="T50" fmla="*/ 97 w 110"/>
                <a:gd name="T51" fmla="*/ 143 h 185"/>
                <a:gd name="T52" fmla="*/ 98 w 110"/>
                <a:gd name="T53" fmla="*/ 140 h 185"/>
                <a:gd name="T54" fmla="*/ 93 w 110"/>
                <a:gd name="T55" fmla="*/ 129 h 185"/>
                <a:gd name="T56" fmla="*/ 92 w 110"/>
                <a:gd name="T57" fmla="*/ 125 h 185"/>
                <a:gd name="T58" fmla="*/ 89 w 110"/>
                <a:gd name="T59" fmla="*/ 117 h 185"/>
                <a:gd name="T60" fmla="*/ 88 w 110"/>
                <a:gd name="T61" fmla="*/ 109 h 185"/>
                <a:gd name="T62" fmla="*/ 93 w 110"/>
                <a:gd name="T63" fmla="*/ 105 h 185"/>
                <a:gd name="T64" fmla="*/ 99 w 110"/>
                <a:gd name="T65" fmla="*/ 94 h 185"/>
                <a:gd name="T66" fmla="*/ 109 w 110"/>
                <a:gd name="T67" fmla="*/ 87 h 185"/>
                <a:gd name="T68" fmla="*/ 110 w 110"/>
                <a:gd name="T69" fmla="*/ 86 h 185"/>
                <a:gd name="T70" fmla="*/ 110 w 110"/>
                <a:gd name="T71" fmla="*/ 46 h 185"/>
                <a:gd name="T72" fmla="*/ 16 w 110"/>
                <a:gd name="T73" fmla="*/ 5 h 185"/>
                <a:gd name="T74" fmla="*/ 17 w 110"/>
                <a:gd name="T75" fmla="*/ 16 h 185"/>
                <a:gd name="T76" fmla="*/ 17 w 110"/>
                <a:gd name="T77" fmla="*/ 18 h 185"/>
                <a:gd name="T78" fmla="*/ 17 w 110"/>
                <a:gd name="T79" fmla="*/ 19 h 185"/>
                <a:gd name="T80" fmla="*/ 21 w 110"/>
                <a:gd name="T81" fmla="*/ 29 h 185"/>
                <a:gd name="T82" fmla="*/ 23 w 110"/>
                <a:gd name="T83" fmla="*/ 38 h 185"/>
                <a:gd name="T84" fmla="*/ 20 w 110"/>
                <a:gd name="T85" fmla="*/ 79 h 185"/>
                <a:gd name="T86" fmla="*/ 0 w 110"/>
                <a:gd name="T87" fmla="*/ 106 h 185"/>
                <a:gd name="T88" fmla="*/ 0 w 110"/>
                <a:gd name="T89" fmla="*/ 113 h 185"/>
                <a:gd name="T90" fmla="*/ 1 w 110"/>
                <a:gd name="T91" fmla="*/ 114 h 185"/>
                <a:gd name="T92" fmla="*/ 2 w 110"/>
                <a:gd name="T93" fmla="*/ 1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85">
                  <a:moveTo>
                    <a:pt x="2" y="117"/>
                  </a:moveTo>
                  <a:cubicBezTo>
                    <a:pt x="2" y="117"/>
                    <a:pt x="2" y="117"/>
                    <a:pt x="3" y="117"/>
                  </a:cubicBezTo>
                  <a:cubicBezTo>
                    <a:pt x="3" y="117"/>
                    <a:pt x="3" y="117"/>
                    <a:pt x="3" y="118"/>
                  </a:cubicBezTo>
                  <a:cubicBezTo>
                    <a:pt x="4" y="119"/>
                    <a:pt x="4" y="120"/>
                    <a:pt x="5" y="120"/>
                  </a:cubicBezTo>
                  <a:cubicBezTo>
                    <a:pt x="6" y="120"/>
                    <a:pt x="6" y="120"/>
                    <a:pt x="6" y="120"/>
                  </a:cubicBezTo>
                  <a:cubicBezTo>
                    <a:pt x="6" y="120"/>
                    <a:pt x="6" y="120"/>
                    <a:pt x="6" y="120"/>
                  </a:cubicBezTo>
                  <a:cubicBezTo>
                    <a:pt x="7" y="120"/>
                    <a:pt x="7" y="120"/>
                    <a:pt x="7" y="120"/>
                  </a:cubicBezTo>
                  <a:cubicBezTo>
                    <a:pt x="7" y="120"/>
                    <a:pt x="7" y="120"/>
                    <a:pt x="7" y="120"/>
                  </a:cubicBezTo>
                  <a:cubicBezTo>
                    <a:pt x="8" y="120"/>
                    <a:pt x="9" y="121"/>
                    <a:pt x="10" y="122"/>
                  </a:cubicBezTo>
                  <a:cubicBezTo>
                    <a:pt x="12" y="125"/>
                    <a:pt x="14" y="129"/>
                    <a:pt x="14" y="132"/>
                  </a:cubicBezTo>
                  <a:cubicBezTo>
                    <a:pt x="14" y="133"/>
                    <a:pt x="14" y="134"/>
                    <a:pt x="14" y="135"/>
                  </a:cubicBezTo>
                  <a:cubicBezTo>
                    <a:pt x="15" y="136"/>
                    <a:pt x="15" y="138"/>
                    <a:pt x="15" y="142"/>
                  </a:cubicBezTo>
                  <a:cubicBezTo>
                    <a:pt x="15" y="147"/>
                    <a:pt x="18" y="154"/>
                    <a:pt x="19" y="155"/>
                  </a:cubicBezTo>
                  <a:cubicBezTo>
                    <a:pt x="21" y="155"/>
                    <a:pt x="21" y="156"/>
                    <a:pt x="20" y="157"/>
                  </a:cubicBezTo>
                  <a:cubicBezTo>
                    <a:pt x="20" y="158"/>
                    <a:pt x="18" y="158"/>
                    <a:pt x="16" y="158"/>
                  </a:cubicBezTo>
                  <a:cubicBezTo>
                    <a:pt x="15" y="158"/>
                    <a:pt x="15" y="158"/>
                    <a:pt x="14" y="158"/>
                  </a:cubicBezTo>
                  <a:cubicBezTo>
                    <a:pt x="13" y="158"/>
                    <a:pt x="12" y="158"/>
                    <a:pt x="10" y="158"/>
                  </a:cubicBezTo>
                  <a:cubicBezTo>
                    <a:pt x="6" y="158"/>
                    <a:pt x="6" y="159"/>
                    <a:pt x="6" y="159"/>
                  </a:cubicBezTo>
                  <a:cubicBezTo>
                    <a:pt x="6" y="159"/>
                    <a:pt x="6" y="159"/>
                    <a:pt x="5" y="160"/>
                  </a:cubicBezTo>
                  <a:cubicBezTo>
                    <a:pt x="5" y="161"/>
                    <a:pt x="5" y="163"/>
                    <a:pt x="8" y="166"/>
                  </a:cubicBezTo>
                  <a:cubicBezTo>
                    <a:pt x="9" y="167"/>
                    <a:pt x="11" y="168"/>
                    <a:pt x="12" y="169"/>
                  </a:cubicBezTo>
                  <a:cubicBezTo>
                    <a:pt x="14" y="171"/>
                    <a:pt x="17" y="173"/>
                    <a:pt x="18" y="176"/>
                  </a:cubicBezTo>
                  <a:cubicBezTo>
                    <a:pt x="18" y="177"/>
                    <a:pt x="18" y="178"/>
                    <a:pt x="19" y="179"/>
                  </a:cubicBezTo>
                  <a:cubicBezTo>
                    <a:pt x="19" y="179"/>
                    <a:pt x="19" y="180"/>
                    <a:pt x="19" y="180"/>
                  </a:cubicBezTo>
                  <a:cubicBezTo>
                    <a:pt x="19" y="180"/>
                    <a:pt x="19" y="181"/>
                    <a:pt x="20" y="182"/>
                  </a:cubicBezTo>
                  <a:cubicBezTo>
                    <a:pt x="20" y="182"/>
                    <a:pt x="20" y="182"/>
                    <a:pt x="20" y="182"/>
                  </a:cubicBezTo>
                  <a:cubicBezTo>
                    <a:pt x="20" y="183"/>
                    <a:pt x="20" y="183"/>
                    <a:pt x="21" y="184"/>
                  </a:cubicBezTo>
                  <a:cubicBezTo>
                    <a:pt x="21" y="184"/>
                    <a:pt x="21" y="184"/>
                    <a:pt x="21" y="184"/>
                  </a:cubicBezTo>
                  <a:cubicBezTo>
                    <a:pt x="21" y="184"/>
                    <a:pt x="21" y="184"/>
                    <a:pt x="21" y="184"/>
                  </a:cubicBezTo>
                  <a:cubicBezTo>
                    <a:pt x="21" y="184"/>
                    <a:pt x="21" y="184"/>
                    <a:pt x="21" y="184"/>
                  </a:cubicBezTo>
                  <a:cubicBezTo>
                    <a:pt x="21" y="184"/>
                    <a:pt x="21" y="185"/>
                    <a:pt x="21" y="185"/>
                  </a:cubicBezTo>
                  <a:cubicBezTo>
                    <a:pt x="22" y="185"/>
                    <a:pt x="22" y="185"/>
                    <a:pt x="22" y="185"/>
                  </a:cubicBezTo>
                  <a:cubicBezTo>
                    <a:pt x="22" y="185"/>
                    <a:pt x="22" y="185"/>
                    <a:pt x="23" y="185"/>
                  </a:cubicBezTo>
                  <a:cubicBezTo>
                    <a:pt x="23" y="185"/>
                    <a:pt x="25" y="185"/>
                    <a:pt x="26" y="182"/>
                  </a:cubicBezTo>
                  <a:cubicBezTo>
                    <a:pt x="27" y="181"/>
                    <a:pt x="28" y="181"/>
                    <a:pt x="29" y="181"/>
                  </a:cubicBezTo>
                  <a:cubicBezTo>
                    <a:pt x="30" y="181"/>
                    <a:pt x="31" y="181"/>
                    <a:pt x="32" y="182"/>
                  </a:cubicBezTo>
                  <a:cubicBezTo>
                    <a:pt x="32" y="182"/>
                    <a:pt x="33" y="183"/>
                    <a:pt x="33" y="183"/>
                  </a:cubicBezTo>
                  <a:cubicBezTo>
                    <a:pt x="33" y="183"/>
                    <a:pt x="33" y="183"/>
                    <a:pt x="34" y="182"/>
                  </a:cubicBezTo>
                  <a:cubicBezTo>
                    <a:pt x="36" y="180"/>
                    <a:pt x="40" y="179"/>
                    <a:pt x="43" y="179"/>
                  </a:cubicBezTo>
                  <a:cubicBezTo>
                    <a:pt x="44" y="179"/>
                    <a:pt x="46" y="179"/>
                    <a:pt x="46" y="178"/>
                  </a:cubicBezTo>
                  <a:cubicBezTo>
                    <a:pt x="47" y="178"/>
                    <a:pt x="47" y="178"/>
                    <a:pt x="48" y="177"/>
                  </a:cubicBezTo>
                  <a:cubicBezTo>
                    <a:pt x="51" y="176"/>
                    <a:pt x="55" y="174"/>
                    <a:pt x="56" y="173"/>
                  </a:cubicBezTo>
                  <a:cubicBezTo>
                    <a:pt x="57" y="173"/>
                    <a:pt x="57" y="173"/>
                    <a:pt x="56" y="171"/>
                  </a:cubicBezTo>
                  <a:cubicBezTo>
                    <a:pt x="56" y="170"/>
                    <a:pt x="55" y="168"/>
                    <a:pt x="57" y="167"/>
                  </a:cubicBezTo>
                  <a:cubicBezTo>
                    <a:pt x="58" y="166"/>
                    <a:pt x="60" y="166"/>
                    <a:pt x="63" y="166"/>
                  </a:cubicBezTo>
                  <a:cubicBezTo>
                    <a:pt x="67" y="166"/>
                    <a:pt x="71" y="166"/>
                    <a:pt x="73" y="164"/>
                  </a:cubicBezTo>
                  <a:cubicBezTo>
                    <a:pt x="76" y="160"/>
                    <a:pt x="80" y="156"/>
                    <a:pt x="82" y="154"/>
                  </a:cubicBezTo>
                  <a:cubicBezTo>
                    <a:pt x="83" y="153"/>
                    <a:pt x="84" y="153"/>
                    <a:pt x="84" y="152"/>
                  </a:cubicBezTo>
                  <a:cubicBezTo>
                    <a:pt x="84" y="152"/>
                    <a:pt x="84" y="152"/>
                    <a:pt x="84" y="151"/>
                  </a:cubicBezTo>
                  <a:cubicBezTo>
                    <a:pt x="85" y="150"/>
                    <a:pt x="85" y="149"/>
                    <a:pt x="86" y="147"/>
                  </a:cubicBezTo>
                  <a:cubicBezTo>
                    <a:pt x="88" y="145"/>
                    <a:pt x="92" y="143"/>
                    <a:pt x="95" y="143"/>
                  </a:cubicBezTo>
                  <a:cubicBezTo>
                    <a:pt x="96" y="143"/>
                    <a:pt x="96" y="143"/>
                    <a:pt x="97" y="143"/>
                  </a:cubicBezTo>
                  <a:cubicBezTo>
                    <a:pt x="97" y="143"/>
                    <a:pt x="97" y="143"/>
                    <a:pt x="97" y="143"/>
                  </a:cubicBezTo>
                  <a:cubicBezTo>
                    <a:pt x="98" y="140"/>
                    <a:pt x="98" y="140"/>
                    <a:pt x="98" y="140"/>
                  </a:cubicBezTo>
                  <a:cubicBezTo>
                    <a:pt x="96" y="139"/>
                    <a:pt x="93" y="136"/>
                    <a:pt x="93" y="132"/>
                  </a:cubicBezTo>
                  <a:cubicBezTo>
                    <a:pt x="93" y="131"/>
                    <a:pt x="93" y="130"/>
                    <a:pt x="93" y="129"/>
                  </a:cubicBezTo>
                  <a:cubicBezTo>
                    <a:pt x="93" y="128"/>
                    <a:pt x="93" y="126"/>
                    <a:pt x="93" y="125"/>
                  </a:cubicBezTo>
                  <a:cubicBezTo>
                    <a:pt x="92" y="125"/>
                    <a:pt x="92" y="125"/>
                    <a:pt x="92" y="125"/>
                  </a:cubicBezTo>
                  <a:cubicBezTo>
                    <a:pt x="90" y="125"/>
                    <a:pt x="88" y="124"/>
                    <a:pt x="88" y="123"/>
                  </a:cubicBezTo>
                  <a:cubicBezTo>
                    <a:pt x="87" y="121"/>
                    <a:pt x="88" y="119"/>
                    <a:pt x="89" y="117"/>
                  </a:cubicBezTo>
                  <a:cubicBezTo>
                    <a:pt x="90" y="116"/>
                    <a:pt x="90" y="115"/>
                    <a:pt x="89" y="113"/>
                  </a:cubicBezTo>
                  <a:cubicBezTo>
                    <a:pt x="88" y="112"/>
                    <a:pt x="88" y="110"/>
                    <a:pt x="88" y="109"/>
                  </a:cubicBezTo>
                  <a:cubicBezTo>
                    <a:pt x="89" y="108"/>
                    <a:pt x="90" y="108"/>
                    <a:pt x="91" y="108"/>
                  </a:cubicBezTo>
                  <a:cubicBezTo>
                    <a:pt x="92" y="108"/>
                    <a:pt x="93" y="108"/>
                    <a:pt x="93" y="105"/>
                  </a:cubicBezTo>
                  <a:cubicBezTo>
                    <a:pt x="93" y="103"/>
                    <a:pt x="93" y="101"/>
                    <a:pt x="96" y="100"/>
                  </a:cubicBezTo>
                  <a:cubicBezTo>
                    <a:pt x="98" y="100"/>
                    <a:pt x="99" y="98"/>
                    <a:pt x="99" y="94"/>
                  </a:cubicBezTo>
                  <a:cubicBezTo>
                    <a:pt x="99" y="93"/>
                    <a:pt x="99" y="92"/>
                    <a:pt x="100" y="92"/>
                  </a:cubicBezTo>
                  <a:cubicBezTo>
                    <a:pt x="102" y="89"/>
                    <a:pt x="106" y="88"/>
                    <a:pt x="109" y="87"/>
                  </a:cubicBezTo>
                  <a:cubicBezTo>
                    <a:pt x="109" y="87"/>
                    <a:pt x="109" y="87"/>
                    <a:pt x="109" y="87"/>
                  </a:cubicBezTo>
                  <a:cubicBezTo>
                    <a:pt x="110" y="87"/>
                    <a:pt x="110" y="86"/>
                    <a:pt x="110" y="86"/>
                  </a:cubicBezTo>
                  <a:cubicBezTo>
                    <a:pt x="110" y="84"/>
                    <a:pt x="110" y="80"/>
                    <a:pt x="110" y="76"/>
                  </a:cubicBezTo>
                  <a:cubicBezTo>
                    <a:pt x="110" y="46"/>
                    <a:pt x="110" y="46"/>
                    <a:pt x="110" y="46"/>
                  </a:cubicBezTo>
                  <a:cubicBezTo>
                    <a:pt x="25" y="0"/>
                    <a:pt x="25" y="0"/>
                    <a:pt x="25" y="0"/>
                  </a:cubicBezTo>
                  <a:cubicBezTo>
                    <a:pt x="16" y="5"/>
                    <a:pt x="16" y="5"/>
                    <a:pt x="16" y="5"/>
                  </a:cubicBezTo>
                  <a:cubicBezTo>
                    <a:pt x="16" y="6"/>
                    <a:pt x="16" y="7"/>
                    <a:pt x="16" y="9"/>
                  </a:cubicBezTo>
                  <a:cubicBezTo>
                    <a:pt x="16" y="11"/>
                    <a:pt x="16" y="14"/>
                    <a:pt x="17" y="16"/>
                  </a:cubicBezTo>
                  <a:cubicBezTo>
                    <a:pt x="17" y="16"/>
                    <a:pt x="17" y="16"/>
                    <a:pt x="17" y="17"/>
                  </a:cubicBezTo>
                  <a:cubicBezTo>
                    <a:pt x="17" y="17"/>
                    <a:pt x="17" y="17"/>
                    <a:pt x="17" y="18"/>
                  </a:cubicBezTo>
                  <a:cubicBezTo>
                    <a:pt x="17" y="18"/>
                    <a:pt x="17" y="18"/>
                    <a:pt x="17" y="18"/>
                  </a:cubicBezTo>
                  <a:cubicBezTo>
                    <a:pt x="17" y="18"/>
                    <a:pt x="17" y="19"/>
                    <a:pt x="17" y="19"/>
                  </a:cubicBezTo>
                  <a:cubicBezTo>
                    <a:pt x="17" y="20"/>
                    <a:pt x="17" y="21"/>
                    <a:pt x="18" y="22"/>
                  </a:cubicBezTo>
                  <a:cubicBezTo>
                    <a:pt x="20" y="24"/>
                    <a:pt x="21" y="26"/>
                    <a:pt x="21" y="29"/>
                  </a:cubicBezTo>
                  <a:cubicBezTo>
                    <a:pt x="21" y="31"/>
                    <a:pt x="22" y="32"/>
                    <a:pt x="22" y="33"/>
                  </a:cubicBezTo>
                  <a:cubicBezTo>
                    <a:pt x="23" y="34"/>
                    <a:pt x="24" y="35"/>
                    <a:pt x="23" y="38"/>
                  </a:cubicBezTo>
                  <a:cubicBezTo>
                    <a:pt x="22" y="43"/>
                    <a:pt x="21" y="47"/>
                    <a:pt x="21" y="50"/>
                  </a:cubicBezTo>
                  <a:cubicBezTo>
                    <a:pt x="21" y="77"/>
                    <a:pt x="20" y="78"/>
                    <a:pt x="20" y="79"/>
                  </a:cubicBezTo>
                  <a:cubicBezTo>
                    <a:pt x="18" y="80"/>
                    <a:pt x="3" y="95"/>
                    <a:pt x="2" y="101"/>
                  </a:cubicBezTo>
                  <a:cubicBezTo>
                    <a:pt x="1" y="104"/>
                    <a:pt x="1" y="105"/>
                    <a:pt x="0" y="106"/>
                  </a:cubicBezTo>
                  <a:cubicBezTo>
                    <a:pt x="0" y="106"/>
                    <a:pt x="0" y="107"/>
                    <a:pt x="0" y="110"/>
                  </a:cubicBezTo>
                  <a:cubicBezTo>
                    <a:pt x="0" y="111"/>
                    <a:pt x="0" y="112"/>
                    <a:pt x="0" y="113"/>
                  </a:cubicBezTo>
                  <a:cubicBezTo>
                    <a:pt x="0" y="113"/>
                    <a:pt x="0" y="113"/>
                    <a:pt x="0" y="113"/>
                  </a:cubicBezTo>
                  <a:cubicBezTo>
                    <a:pt x="0" y="114"/>
                    <a:pt x="0" y="114"/>
                    <a:pt x="1" y="114"/>
                  </a:cubicBezTo>
                  <a:cubicBezTo>
                    <a:pt x="1" y="115"/>
                    <a:pt x="1" y="115"/>
                    <a:pt x="2" y="115"/>
                  </a:cubicBezTo>
                  <a:cubicBezTo>
                    <a:pt x="2" y="116"/>
                    <a:pt x="2" y="116"/>
                    <a:pt x="2"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1" name="Freeform 195"/>
            <p:cNvSpPr>
              <a:spLocks/>
            </p:cNvSpPr>
            <p:nvPr/>
          </p:nvSpPr>
          <p:spPr bwMode="auto">
            <a:xfrm>
              <a:off x="13081001" y="6303963"/>
              <a:ext cx="1104900" cy="419100"/>
            </a:xfrm>
            <a:custGeom>
              <a:avLst/>
              <a:gdLst>
                <a:gd name="T0" fmla="*/ 203 w 208"/>
                <a:gd name="T1" fmla="*/ 26 h 80"/>
                <a:gd name="T2" fmla="*/ 203 w 208"/>
                <a:gd name="T3" fmla="*/ 26 h 80"/>
                <a:gd name="T4" fmla="*/ 200 w 208"/>
                <a:gd name="T5" fmla="*/ 25 h 80"/>
                <a:gd name="T6" fmla="*/ 193 w 208"/>
                <a:gd name="T7" fmla="*/ 20 h 80"/>
                <a:gd name="T8" fmla="*/ 191 w 208"/>
                <a:gd name="T9" fmla="*/ 13 h 80"/>
                <a:gd name="T10" fmla="*/ 190 w 208"/>
                <a:gd name="T11" fmla="*/ 11 h 80"/>
                <a:gd name="T12" fmla="*/ 178 w 208"/>
                <a:gd name="T13" fmla="*/ 7 h 80"/>
                <a:gd name="T14" fmla="*/ 172 w 208"/>
                <a:gd name="T15" fmla="*/ 7 h 80"/>
                <a:gd name="T16" fmla="*/ 139 w 208"/>
                <a:gd name="T17" fmla="*/ 13 h 80"/>
                <a:gd name="T18" fmla="*/ 118 w 208"/>
                <a:gd name="T19" fmla="*/ 10 h 80"/>
                <a:gd name="T20" fmla="*/ 104 w 208"/>
                <a:gd name="T21" fmla="*/ 4 h 80"/>
                <a:gd name="T22" fmla="*/ 58 w 208"/>
                <a:gd name="T23" fmla="*/ 11 h 80"/>
                <a:gd name="T24" fmla="*/ 34 w 208"/>
                <a:gd name="T25" fmla="*/ 12 h 80"/>
                <a:gd name="T26" fmla="*/ 27 w 208"/>
                <a:gd name="T27" fmla="*/ 21 h 80"/>
                <a:gd name="T28" fmla="*/ 4 w 208"/>
                <a:gd name="T29" fmla="*/ 23 h 80"/>
                <a:gd name="T30" fmla="*/ 2 w 208"/>
                <a:gd name="T31" fmla="*/ 29 h 80"/>
                <a:gd name="T32" fmla="*/ 7 w 208"/>
                <a:gd name="T33" fmla="*/ 37 h 80"/>
                <a:gd name="T34" fmla="*/ 8 w 208"/>
                <a:gd name="T35" fmla="*/ 49 h 80"/>
                <a:gd name="T36" fmla="*/ 10 w 208"/>
                <a:gd name="T37" fmla="*/ 58 h 80"/>
                <a:gd name="T38" fmla="*/ 21 w 208"/>
                <a:gd name="T39" fmla="*/ 66 h 80"/>
                <a:gd name="T40" fmla="*/ 26 w 208"/>
                <a:gd name="T41" fmla="*/ 67 h 80"/>
                <a:gd name="T42" fmla="*/ 37 w 208"/>
                <a:gd name="T43" fmla="*/ 76 h 80"/>
                <a:gd name="T44" fmla="*/ 56 w 208"/>
                <a:gd name="T45" fmla="*/ 67 h 80"/>
                <a:gd name="T46" fmla="*/ 78 w 208"/>
                <a:gd name="T47" fmla="*/ 76 h 80"/>
                <a:gd name="T48" fmla="*/ 93 w 208"/>
                <a:gd name="T49" fmla="*/ 68 h 80"/>
                <a:gd name="T50" fmla="*/ 110 w 208"/>
                <a:gd name="T51" fmla="*/ 67 h 80"/>
                <a:gd name="T52" fmla="*/ 111 w 208"/>
                <a:gd name="T53" fmla="*/ 73 h 80"/>
                <a:gd name="T54" fmla="*/ 110 w 208"/>
                <a:gd name="T55" fmla="*/ 80 h 80"/>
                <a:gd name="T56" fmla="*/ 111 w 208"/>
                <a:gd name="T57" fmla="*/ 79 h 80"/>
                <a:gd name="T58" fmla="*/ 113 w 208"/>
                <a:gd name="T59" fmla="*/ 78 h 80"/>
                <a:gd name="T60" fmla="*/ 113 w 208"/>
                <a:gd name="T61" fmla="*/ 77 h 80"/>
                <a:gd name="T62" fmla="*/ 114 w 208"/>
                <a:gd name="T63" fmla="*/ 76 h 80"/>
                <a:gd name="T64" fmla="*/ 114 w 208"/>
                <a:gd name="T65" fmla="*/ 73 h 80"/>
                <a:gd name="T66" fmla="*/ 129 w 208"/>
                <a:gd name="T67" fmla="*/ 70 h 80"/>
                <a:gd name="T68" fmla="*/ 138 w 208"/>
                <a:gd name="T69" fmla="*/ 69 h 80"/>
                <a:gd name="T70" fmla="*/ 157 w 208"/>
                <a:gd name="T71" fmla="*/ 67 h 80"/>
                <a:gd name="T72" fmla="*/ 177 w 208"/>
                <a:gd name="T73" fmla="*/ 63 h 80"/>
                <a:gd name="T74" fmla="*/ 182 w 208"/>
                <a:gd name="T75" fmla="*/ 63 h 80"/>
                <a:gd name="T76" fmla="*/ 196 w 208"/>
                <a:gd name="T77" fmla="*/ 62 h 80"/>
                <a:gd name="T78" fmla="*/ 202 w 208"/>
                <a:gd name="T79" fmla="*/ 64 h 80"/>
                <a:gd name="T80" fmla="*/ 207 w 208"/>
                <a:gd name="T81" fmla="*/ 66 h 80"/>
                <a:gd name="T82" fmla="*/ 207 w 208"/>
                <a:gd name="T83" fmla="*/ 66 h 80"/>
                <a:gd name="T84" fmla="*/ 207 w 208"/>
                <a:gd name="T85" fmla="*/ 65 h 80"/>
                <a:gd name="T86" fmla="*/ 202 w 208"/>
                <a:gd name="T87" fmla="*/ 50 h 80"/>
                <a:gd name="T88" fmla="*/ 203 w 208"/>
                <a:gd name="T89" fmla="*/ 34 h 80"/>
                <a:gd name="T90" fmla="*/ 204 w 208"/>
                <a:gd name="T9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80">
                  <a:moveTo>
                    <a:pt x="204" y="27"/>
                  </a:moveTo>
                  <a:cubicBezTo>
                    <a:pt x="204" y="27"/>
                    <a:pt x="204" y="27"/>
                    <a:pt x="204" y="27"/>
                  </a:cubicBezTo>
                  <a:cubicBezTo>
                    <a:pt x="204" y="27"/>
                    <a:pt x="203" y="26"/>
                    <a:pt x="203" y="26"/>
                  </a:cubicBezTo>
                  <a:cubicBezTo>
                    <a:pt x="203" y="26"/>
                    <a:pt x="203" y="26"/>
                    <a:pt x="203" y="26"/>
                  </a:cubicBezTo>
                  <a:cubicBezTo>
                    <a:pt x="203" y="26"/>
                    <a:pt x="203" y="26"/>
                    <a:pt x="203" y="26"/>
                  </a:cubicBezTo>
                  <a:cubicBezTo>
                    <a:pt x="203" y="26"/>
                    <a:pt x="203" y="26"/>
                    <a:pt x="203" y="26"/>
                  </a:cubicBezTo>
                  <a:cubicBezTo>
                    <a:pt x="203" y="26"/>
                    <a:pt x="203" y="26"/>
                    <a:pt x="203" y="26"/>
                  </a:cubicBezTo>
                  <a:cubicBezTo>
                    <a:pt x="203" y="25"/>
                    <a:pt x="202" y="25"/>
                    <a:pt x="201" y="25"/>
                  </a:cubicBezTo>
                  <a:cubicBezTo>
                    <a:pt x="200" y="25"/>
                    <a:pt x="200" y="25"/>
                    <a:pt x="200" y="25"/>
                  </a:cubicBezTo>
                  <a:cubicBezTo>
                    <a:pt x="199" y="25"/>
                    <a:pt x="196" y="25"/>
                    <a:pt x="194" y="22"/>
                  </a:cubicBezTo>
                  <a:cubicBezTo>
                    <a:pt x="194" y="21"/>
                    <a:pt x="194" y="20"/>
                    <a:pt x="193" y="20"/>
                  </a:cubicBezTo>
                  <a:cubicBezTo>
                    <a:pt x="193" y="20"/>
                    <a:pt x="193" y="20"/>
                    <a:pt x="193" y="20"/>
                  </a:cubicBezTo>
                  <a:cubicBezTo>
                    <a:pt x="193" y="19"/>
                    <a:pt x="193" y="17"/>
                    <a:pt x="193" y="17"/>
                  </a:cubicBezTo>
                  <a:cubicBezTo>
                    <a:pt x="193" y="15"/>
                    <a:pt x="193" y="14"/>
                    <a:pt x="192" y="13"/>
                  </a:cubicBezTo>
                  <a:cubicBezTo>
                    <a:pt x="191" y="13"/>
                    <a:pt x="191" y="13"/>
                    <a:pt x="191" y="13"/>
                  </a:cubicBezTo>
                  <a:cubicBezTo>
                    <a:pt x="191" y="13"/>
                    <a:pt x="191" y="12"/>
                    <a:pt x="191" y="12"/>
                  </a:cubicBezTo>
                  <a:cubicBezTo>
                    <a:pt x="191" y="12"/>
                    <a:pt x="191" y="12"/>
                    <a:pt x="191" y="12"/>
                  </a:cubicBezTo>
                  <a:cubicBezTo>
                    <a:pt x="191" y="12"/>
                    <a:pt x="191" y="11"/>
                    <a:pt x="190" y="11"/>
                  </a:cubicBezTo>
                  <a:cubicBezTo>
                    <a:pt x="190" y="10"/>
                    <a:pt x="190" y="10"/>
                    <a:pt x="189" y="10"/>
                  </a:cubicBezTo>
                  <a:cubicBezTo>
                    <a:pt x="187" y="7"/>
                    <a:pt x="186" y="5"/>
                    <a:pt x="184" y="6"/>
                  </a:cubicBezTo>
                  <a:cubicBezTo>
                    <a:pt x="183" y="7"/>
                    <a:pt x="181" y="7"/>
                    <a:pt x="178" y="7"/>
                  </a:cubicBezTo>
                  <a:cubicBezTo>
                    <a:pt x="177" y="7"/>
                    <a:pt x="177" y="7"/>
                    <a:pt x="175" y="7"/>
                  </a:cubicBezTo>
                  <a:cubicBezTo>
                    <a:pt x="175" y="7"/>
                    <a:pt x="175" y="7"/>
                    <a:pt x="175" y="7"/>
                  </a:cubicBezTo>
                  <a:cubicBezTo>
                    <a:pt x="174" y="7"/>
                    <a:pt x="173" y="7"/>
                    <a:pt x="172" y="7"/>
                  </a:cubicBezTo>
                  <a:cubicBezTo>
                    <a:pt x="167" y="12"/>
                    <a:pt x="155" y="15"/>
                    <a:pt x="151" y="13"/>
                  </a:cubicBezTo>
                  <a:cubicBezTo>
                    <a:pt x="150" y="13"/>
                    <a:pt x="148" y="13"/>
                    <a:pt x="147" y="13"/>
                  </a:cubicBezTo>
                  <a:cubicBezTo>
                    <a:pt x="144" y="13"/>
                    <a:pt x="142" y="13"/>
                    <a:pt x="139" y="13"/>
                  </a:cubicBezTo>
                  <a:cubicBezTo>
                    <a:pt x="137" y="14"/>
                    <a:pt x="134" y="14"/>
                    <a:pt x="132" y="14"/>
                  </a:cubicBezTo>
                  <a:cubicBezTo>
                    <a:pt x="128" y="14"/>
                    <a:pt x="126" y="13"/>
                    <a:pt x="124" y="11"/>
                  </a:cubicBezTo>
                  <a:cubicBezTo>
                    <a:pt x="122" y="10"/>
                    <a:pt x="120" y="10"/>
                    <a:pt x="118" y="10"/>
                  </a:cubicBezTo>
                  <a:cubicBezTo>
                    <a:pt x="115" y="10"/>
                    <a:pt x="114" y="8"/>
                    <a:pt x="113" y="7"/>
                  </a:cubicBezTo>
                  <a:cubicBezTo>
                    <a:pt x="111" y="6"/>
                    <a:pt x="110" y="5"/>
                    <a:pt x="108" y="5"/>
                  </a:cubicBezTo>
                  <a:cubicBezTo>
                    <a:pt x="106" y="5"/>
                    <a:pt x="105" y="5"/>
                    <a:pt x="104" y="4"/>
                  </a:cubicBezTo>
                  <a:cubicBezTo>
                    <a:pt x="103" y="3"/>
                    <a:pt x="101" y="2"/>
                    <a:pt x="91" y="1"/>
                  </a:cubicBezTo>
                  <a:cubicBezTo>
                    <a:pt x="90" y="0"/>
                    <a:pt x="88" y="0"/>
                    <a:pt x="87" y="0"/>
                  </a:cubicBezTo>
                  <a:cubicBezTo>
                    <a:pt x="74" y="0"/>
                    <a:pt x="62" y="7"/>
                    <a:pt x="58" y="11"/>
                  </a:cubicBezTo>
                  <a:cubicBezTo>
                    <a:pt x="56" y="12"/>
                    <a:pt x="53" y="13"/>
                    <a:pt x="48" y="13"/>
                  </a:cubicBezTo>
                  <a:cubicBezTo>
                    <a:pt x="45" y="13"/>
                    <a:pt x="42" y="13"/>
                    <a:pt x="39" y="13"/>
                  </a:cubicBezTo>
                  <a:cubicBezTo>
                    <a:pt x="37" y="12"/>
                    <a:pt x="35" y="12"/>
                    <a:pt x="34" y="12"/>
                  </a:cubicBezTo>
                  <a:cubicBezTo>
                    <a:pt x="33" y="12"/>
                    <a:pt x="33" y="12"/>
                    <a:pt x="33" y="12"/>
                  </a:cubicBezTo>
                  <a:cubicBezTo>
                    <a:pt x="33" y="12"/>
                    <a:pt x="33" y="13"/>
                    <a:pt x="33" y="14"/>
                  </a:cubicBezTo>
                  <a:cubicBezTo>
                    <a:pt x="32" y="16"/>
                    <a:pt x="32" y="19"/>
                    <a:pt x="27" y="21"/>
                  </a:cubicBezTo>
                  <a:cubicBezTo>
                    <a:pt x="24" y="22"/>
                    <a:pt x="19" y="22"/>
                    <a:pt x="14" y="22"/>
                  </a:cubicBezTo>
                  <a:cubicBezTo>
                    <a:pt x="11" y="22"/>
                    <a:pt x="11" y="22"/>
                    <a:pt x="11" y="22"/>
                  </a:cubicBezTo>
                  <a:cubicBezTo>
                    <a:pt x="8" y="22"/>
                    <a:pt x="5" y="22"/>
                    <a:pt x="4" y="23"/>
                  </a:cubicBezTo>
                  <a:cubicBezTo>
                    <a:pt x="1" y="24"/>
                    <a:pt x="0" y="27"/>
                    <a:pt x="0" y="29"/>
                  </a:cubicBezTo>
                  <a:cubicBezTo>
                    <a:pt x="0" y="29"/>
                    <a:pt x="0" y="30"/>
                    <a:pt x="1" y="30"/>
                  </a:cubicBezTo>
                  <a:cubicBezTo>
                    <a:pt x="1" y="29"/>
                    <a:pt x="1" y="29"/>
                    <a:pt x="2" y="29"/>
                  </a:cubicBezTo>
                  <a:cubicBezTo>
                    <a:pt x="4" y="29"/>
                    <a:pt x="6" y="30"/>
                    <a:pt x="7" y="32"/>
                  </a:cubicBezTo>
                  <a:cubicBezTo>
                    <a:pt x="7" y="32"/>
                    <a:pt x="7" y="33"/>
                    <a:pt x="6" y="34"/>
                  </a:cubicBezTo>
                  <a:cubicBezTo>
                    <a:pt x="6" y="35"/>
                    <a:pt x="7" y="36"/>
                    <a:pt x="7" y="37"/>
                  </a:cubicBezTo>
                  <a:cubicBezTo>
                    <a:pt x="8" y="39"/>
                    <a:pt x="9" y="41"/>
                    <a:pt x="7" y="43"/>
                  </a:cubicBezTo>
                  <a:cubicBezTo>
                    <a:pt x="6" y="44"/>
                    <a:pt x="6" y="45"/>
                    <a:pt x="6" y="46"/>
                  </a:cubicBezTo>
                  <a:cubicBezTo>
                    <a:pt x="6" y="47"/>
                    <a:pt x="7" y="48"/>
                    <a:pt x="8" y="49"/>
                  </a:cubicBezTo>
                  <a:cubicBezTo>
                    <a:pt x="9" y="50"/>
                    <a:pt x="10" y="53"/>
                    <a:pt x="10" y="55"/>
                  </a:cubicBezTo>
                  <a:cubicBezTo>
                    <a:pt x="10" y="56"/>
                    <a:pt x="9" y="56"/>
                    <a:pt x="8" y="57"/>
                  </a:cubicBezTo>
                  <a:cubicBezTo>
                    <a:pt x="8" y="57"/>
                    <a:pt x="9" y="58"/>
                    <a:pt x="10" y="58"/>
                  </a:cubicBezTo>
                  <a:cubicBezTo>
                    <a:pt x="12" y="60"/>
                    <a:pt x="13" y="61"/>
                    <a:pt x="14" y="62"/>
                  </a:cubicBezTo>
                  <a:cubicBezTo>
                    <a:pt x="14" y="62"/>
                    <a:pt x="15" y="63"/>
                    <a:pt x="16" y="63"/>
                  </a:cubicBezTo>
                  <a:cubicBezTo>
                    <a:pt x="19" y="64"/>
                    <a:pt x="21" y="65"/>
                    <a:pt x="21" y="66"/>
                  </a:cubicBezTo>
                  <a:cubicBezTo>
                    <a:pt x="21" y="67"/>
                    <a:pt x="21" y="67"/>
                    <a:pt x="23" y="67"/>
                  </a:cubicBezTo>
                  <a:cubicBezTo>
                    <a:pt x="23" y="67"/>
                    <a:pt x="24" y="67"/>
                    <a:pt x="25" y="67"/>
                  </a:cubicBezTo>
                  <a:cubicBezTo>
                    <a:pt x="26" y="67"/>
                    <a:pt x="26" y="67"/>
                    <a:pt x="26" y="67"/>
                  </a:cubicBezTo>
                  <a:cubicBezTo>
                    <a:pt x="29" y="67"/>
                    <a:pt x="31" y="70"/>
                    <a:pt x="32" y="72"/>
                  </a:cubicBezTo>
                  <a:cubicBezTo>
                    <a:pt x="32" y="73"/>
                    <a:pt x="33" y="74"/>
                    <a:pt x="33" y="75"/>
                  </a:cubicBezTo>
                  <a:cubicBezTo>
                    <a:pt x="34" y="75"/>
                    <a:pt x="35" y="76"/>
                    <a:pt x="37" y="76"/>
                  </a:cubicBezTo>
                  <a:cubicBezTo>
                    <a:pt x="42" y="76"/>
                    <a:pt x="46" y="74"/>
                    <a:pt x="46" y="73"/>
                  </a:cubicBezTo>
                  <a:cubicBezTo>
                    <a:pt x="46" y="70"/>
                    <a:pt x="47" y="67"/>
                    <a:pt x="54" y="67"/>
                  </a:cubicBezTo>
                  <a:cubicBezTo>
                    <a:pt x="55" y="67"/>
                    <a:pt x="55" y="67"/>
                    <a:pt x="56" y="67"/>
                  </a:cubicBezTo>
                  <a:cubicBezTo>
                    <a:pt x="60" y="68"/>
                    <a:pt x="65" y="71"/>
                    <a:pt x="68" y="74"/>
                  </a:cubicBezTo>
                  <a:cubicBezTo>
                    <a:pt x="70" y="75"/>
                    <a:pt x="71" y="76"/>
                    <a:pt x="72" y="76"/>
                  </a:cubicBezTo>
                  <a:cubicBezTo>
                    <a:pt x="73" y="77"/>
                    <a:pt x="75" y="76"/>
                    <a:pt x="78" y="76"/>
                  </a:cubicBezTo>
                  <a:cubicBezTo>
                    <a:pt x="80" y="75"/>
                    <a:pt x="82" y="74"/>
                    <a:pt x="83" y="74"/>
                  </a:cubicBezTo>
                  <a:cubicBezTo>
                    <a:pt x="85" y="74"/>
                    <a:pt x="89" y="72"/>
                    <a:pt x="91" y="70"/>
                  </a:cubicBezTo>
                  <a:cubicBezTo>
                    <a:pt x="92" y="69"/>
                    <a:pt x="93" y="68"/>
                    <a:pt x="93" y="68"/>
                  </a:cubicBezTo>
                  <a:cubicBezTo>
                    <a:pt x="95" y="67"/>
                    <a:pt x="96" y="68"/>
                    <a:pt x="98" y="69"/>
                  </a:cubicBezTo>
                  <a:cubicBezTo>
                    <a:pt x="99" y="70"/>
                    <a:pt x="101" y="71"/>
                    <a:pt x="102" y="70"/>
                  </a:cubicBezTo>
                  <a:cubicBezTo>
                    <a:pt x="105" y="69"/>
                    <a:pt x="107" y="67"/>
                    <a:pt x="110" y="67"/>
                  </a:cubicBezTo>
                  <a:cubicBezTo>
                    <a:pt x="110" y="67"/>
                    <a:pt x="111" y="67"/>
                    <a:pt x="112" y="68"/>
                  </a:cubicBezTo>
                  <a:cubicBezTo>
                    <a:pt x="112" y="68"/>
                    <a:pt x="112" y="68"/>
                    <a:pt x="112" y="69"/>
                  </a:cubicBezTo>
                  <a:cubicBezTo>
                    <a:pt x="113" y="70"/>
                    <a:pt x="112" y="71"/>
                    <a:pt x="111" y="73"/>
                  </a:cubicBezTo>
                  <a:cubicBezTo>
                    <a:pt x="110" y="74"/>
                    <a:pt x="108" y="76"/>
                    <a:pt x="109" y="77"/>
                  </a:cubicBezTo>
                  <a:cubicBezTo>
                    <a:pt x="110" y="78"/>
                    <a:pt x="110" y="79"/>
                    <a:pt x="110" y="80"/>
                  </a:cubicBezTo>
                  <a:cubicBezTo>
                    <a:pt x="110" y="80"/>
                    <a:pt x="110" y="80"/>
                    <a:pt x="110" y="80"/>
                  </a:cubicBezTo>
                  <a:cubicBezTo>
                    <a:pt x="110" y="80"/>
                    <a:pt x="110" y="80"/>
                    <a:pt x="110" y="80"/>
                  </a:cubicBezTo>
                  <a:cubicBezTo>
                    <a:pt x="111" y="80"/>
                    <a:pt x="111" y="80"/>
                    <a:pt x="111" y="80"/>
                  </a:cubicBezTo>
                  <a:cubicBezTo>
                    <a:pt x="111" y="79"/>
                    <a:pt x="111" y="79"/>
                    <a:pt x="111" y="79"/>
                  </a:cubicBezTo>
                  <a:cubicBezTo>
                    <a:pt x="112" y="79"/>
                    <a:pt x="112" y="79"/>
                    <a:pt x="112" y="79"/>
                  </a:cubicBezTo>
                  <a:cubicBezTo>
                    <a:pt x="112" y="79"/>
                    <a:pt x="112" y="79"/>
                    <a:pt x="112" y="79"/>
                  </a:cubicBezTo>
                  <a:cubicBezTo>
                    <a:pt x="112" y="78"/>
                    <a:pt x="113" y="78"/>
                    <a:pt x="113" y="78"/>
                  </a:cubicBezTo>
                  <a:cubicBezTo>
                    <a:pt x="113" y="78"/>
                    <a:pt x="113" y="78"/>
                    <a:pt x="113" y="78"/>
                  </a:cubicBezTo>
                  <a:cubicBezTo>
                    <a:pt x="113" y="78"/>
                    <a:pt x="113" y="78"/>
                    <a:pt x="113" y="77"/>
                  </a:cubicBezTo>
                  <a:cubicBezTo>
                    <a:pt x="113" y="77"/>
                    <a:pt x="113" y="77"/>
                    <a:pt x="113" y="77"/>
                  </a:cubicBezTo>
                  <a:cubicBezTo>
                    <a:pt x="113" y="77"/>
                    <a:pt x="113" y="77"/>
                    <a:pt x="114" y="77"/>
                  </a:cubicBezTo>
                  <a:cubicBezTo>
                    <a:pt x="114" y="76"/>
                    <a:pt x="114" y="76"/>
                    <a:pt x="114" y="76"/>
                  </a:cubicBezTo>
                  <a:cubicBezTo>
                    <a:pt x="114" y="76"/>
                    <a:pt x="114" y="76"/>
                    <a:pt x="114" y="76"/>
                  </a:cubicBezTo>
                  <a:cubicBezTo>
                    <a:pt x="114" y="75"/>
                    <a:pt x="114" y="75"/>
                    <a:pt x="114" y="75"/>
                  </a:cubicBezTo>
                  <a:cubicBezTo>
                    <a:pt x="114" y="75"/>
                    <a:pt x="114" y="75"/>
                    <a:pt x="114" y="74"/>
                  </a:cubicBezTo>
                  <a:cubicBezTo>
                    <a:pt x="114" y="74"/>
                    <a:pt x="114" y="74"/>
                    <a:pt x="114" y="73"/>
                  </a:cubicBezTo>
                  <a:cubicBezTo>
                    <a:pt x="114" y="71"/>
                    <a:pt x="116" y="69"/>
                    <a:pt x="118" y="69"/>
                  </a:cubicBezTo>
                  <a:cubicBezTo>
                    <a:pt x="119" y="69"/>
                    <a:pt x="119" y="69"/>
                    <a:pt x="120" y="70"/>
                  </a:cubicBezTo>
                  <a:cubicBezTo>
                    <a:pt x="122" y="72"/>
                    <a:pt x="125" y="72"/>
                    <a:pt x="129" y="70"/>
                  </a:cubicBezTo>
                  <a:cubicBezTo>
                    <a:pt x="131" y="69"/>
                    <a:pt x="131" y="69"/>
                    <a:pt x="132" y="68"/>
                  </a:cubicBezTo>
                  <a:cubicBezTo>
                    <a:pt x="133" y="68"/>
                    <a:pt x="134" y="67"/>
                    <a:pt x="135" y="67"/>
                  </a:cubicBezTo>
                  <a:cubicBezTo>
                    <a:pt x="136" y="67"/>
                    <a:pt x="137" y="68"/>
                    <a:pt x="138" y="69"/>
                  </a:cubicBezTo>
                  <a:cubicBezTo>
                    <a:pt x="138" y="70"/>
                    <a:pt x="140" y="70"/>
                    <a:pt x="143" y="69"/>
                  </a:cubicBezTo>
                  <a:cubicBezTo>
                    <a:pt x="145" y="69"/>
                    <a:pt x="147" y="69"/>
                    <a:pt x="150" y="69"/>
                  </a:cubicBezTo>
                  <a:cubicBezTo>
                    <a:pt x="153" y="69"/>
                    <a:pt x="155" y="68"/>
                    <a:pt x="157" y="67"/>
                  </a:cubicBezTo>
                  <a:cubicBezTo>
                    <a:pt x="159" y="66"/>
                    <a:pt x="161" y="64"/>
                    <a:pt x="165" y="65"/>
                  </a:cubicBezTo>
                  <a:cubicBezTo>
                    <a:pt x="171" y="65"/>
                    <a:pt x="177" y="63"/>
                    <a:pt x="177" y="63"/>
                  </a:cubicBezTo>
                  <a:cubicBezTo>
                    <a:pt x="177" y="63"/>
                    <a:pt x="177" y="63"/>
                    <a:pt x="177" y="63"/>
                  </a:cubicBezTo>
                  <a:cubicBezTo>
                    <a:pt x="179" y="63"/>
                    <a:pt x="179" y="63"/>
                    <a:pt x="179" y="63"/>
                  </a:cubicBezTo>
                  <a:cubicBezTo>
                    <a:pt x="181" y="64"/>
                    <a:pt x="181" y="64"/>
                    <a:pt x="181" y="64"/>
                  </a:cubicBezTo>
                  <a:cubicBezTo>
                    <a:pt x="181" y="64"/>
                    <a:pt x="182" y="63"/>
                    <a:pt x="182" y="63"/>
                  </a:cubicBezTo>
                  <a:cubicBezTo>
                    <a:pt x="183" y="62"/>
                    <a:pt x="184" y="61"/>
                    <a:pt x="186" y="60"/>
                  </a:cubicBezTo>
                  <a:cubicBezTo>
                    <a:pt x="190" y="60"/>
                    <a:pt x="192" y="61"/>
                    <a:pt x="193" y="62"/>
                  </a:cubicBezTo>
                  <a:cubicBezTo>
                    <a:pt x="194" y="62"/>
                    <a:pt x="195" y="62"/>
                    <a:pt x="196" y="62"/>
                  </a:cubicBezTo>
                  <a:cubicBezTo>
                    <a:pt x="196" y="62"/>
                    <a:pt x="196" y="62"/>
                    <a:pt x="196" y="62"/>
                  </a:cubicBezTo>
                  <a:cubicBezTo>
                    <a:pt x="196" y="62"/>
                    <a:pt x="197" y="62"/>
                    <a:pt x="197" y="62"/>
                  </a:cubicBezTo>
                  <a:cubicBezTo>
                    <a:pt x="199" y="62"/>
                    <a:pt x="200" y="63"/>
                    <a:pt x="202" y="64"/>
                  </a:cubicBezTo>
                  <a:cubicBezTo>
                    <a:pt x="203" y="65"/>
                    <a:pt x="205" y="66"/>
                    <a:pt x="206" y="66"/>
                  </a:cubicBezTo>
                  <a:cubicBezTo>
                    <a:pt x="206" y="66"/>
                    <a:pt x="206" y="66"/>
                    <a:pt x="207" y="66"/>
                  </a:cubicBezTo>
                  <a:cubicBezTo>
                    <a:pt x="207" y="66"/>
                    <a:pt x="207" y="66"/>
                    <a:pt x="207" y="66"/>
                  </a:cubicBezTo>
                  <a:cubicBezTo>
                    <a:pt x="207" y="66"/>
                    <a:pt x="207" y="66"/>
                    <a:pt x="207" y="66"/>
                  </a:cubicBezTo>
                  <a:cubicBezTo>
                    <a:pt x="207" y="66"/>
                    <a:pt x="207" y="66"/>
                    <a:pt x="207" y="66"/>
                  </a:cubicBezTo>
                  <a:cubicBezTo>
                    <a:pt x="207" y="66"/>
                    <a:pt x="207" y="66"/>
                    <a:pt x="207" y="66"/>
                  </a:cubicBezTo>
                  <a:cubicBezTo>
                    <a:pt x="207" y="66"/>
                    <a:pt x="207" y="66"/>
                    <a:pt x="207" y="66"/>
                  </a:cubicBezTo>
                  <a:cubicBezTo>
                    <a:pt x="207" y="66"/>
                    <a:pt x="207" y="66"/>
                    <a:pt x="207" y="66"/>
                  </a:cubicBezTo>
                  <a:cubicBezTo>
                    <a:pt x="207" y="66"/>
                    <a:pt x="207" y="65"/>
                    <a:pt x="207" y="65"/>
                  </a:cubicBezTo>
                  <a:cubicBezTo>
                    <a:pt x="207" y="65"/>
                    <a:pt x="207" y="65"/>
                    <a:pt x="207" y="65"/>
                  </a:cubicBezTo>
                  <a:cubicBezTo>
                    <a:pt x="208" y="63"/>
                    <a:pt x="204" y="57"/>
                    <a:pt x="203" y="57"/>
                  </a:cubicBezTo>
                  <a:cubicBezTo>
                    <a:pt x="201" y="57"/>
                    <a:pt x="201" y="54"/>
                    <a:pt x="202" y="50"/>
                  </a:cubicBezTo>
                  <a:cubicBezTo>
                    <a:pt x="202" y="48"/>
                    <a:pt x="202" y="45"/>
                    <a:pt x="202" y="45"/>
                  </a:cubicBezTo>
                  <a:cubicBezTo>
                    <a:pt x="202" y="43"/>
                    <a:pt x="199" y="37"/>
                    <a:pt x="201" y="35"/>
                  </a:cubicBezTo>
                  <a:cubicBezTo>
                    <a:pt x="201" y="34"/>
                    <a:pt x="202" y="34"/>
                    <a:pt x="203" y="34"/>
                  </a:cubicBezTo>
                  <a:cubicBezTo>
                    <a:pt x="203" y="34"/>
                    <a:pt x="203" y="33"/>
                    <a:pt x="203" y="32"/>
                  </a:cubicBezTo>
                  <a:cubicBezTo>
                    <a:pt x="203" y="31"/>
                    <a:pt x="203" y="29"/>
                    <a:pt x="204" y="28"/>
                  </a:cubicBezTo>
                  <a:cubicBezTo>
                    <a:pt x="204" y="28"/>
                    <a:pt x="204" y="27"/>
                    <a:pt x="20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2" name="Freeform 196"/>
            <p:cNvSpPr>
              <a:spLocks/>
            </p:cNvSpPr>
            <p:nvPr/>
          </p:nvSpPr>
          <p:spPr bwMode="auto">
            <a:xfrm>
              <a:off x="12107863" y="8834438"/>
              <a:ext cx="111125" cy="73025"/>
            </a:xfrm>
            <a:custGeom>
              <a:avLst/>
              <a:gdLst>
                <a:gd name="T0" fmla="*/ 6 w 21"/>
                <a:gd name="T1" fmla="*/ 13 h 14"/>
                <a:gd name="T2" fmla="*/ 6 w 21"/>
                <a:gd name="T3" fmla="*/ 13 h 14"/>
                <a:gd name="T4" fmla="*/ 6 w 21"/>
                <a:gd name="T5" fmla="*/ 13 h 14"/>
                <a:gd name="T6" fmla="*/ 21 w 21"/>
                <a:gd name="T7" fmla="*/ 12 h 14"/>
                <a:gd name="T8" fmla="*/ 21 w 21"/>
                <a:gd name="T9" fmla="*/ 12 h 14"/>
                <a:gd name="T10" fmla="*/ 21 w 21"/>
                <a:gd name="T11" fmla="*/ 11 h 14"/>
                <a:gd name="T12" fmla="*/ 21 w 21"/>
                <a:gd name="T13" fmla="*/ 10 h 14"/>
                <a:gd name="T14" fmla="*/ 21 w 21"/>
                <a:gd name="T15" fmla="*/ 10 h 14"/>
                <a:gd name="T16" fmla="*/ 21 w 21"/>
                <a:gd name="T17" fmla="*/ 9 h 14"/>
                <a:gd name="T18" fmla="*/ 21 w 21"/>
                <a:gd name="T19" fmla="*/ 9 h 14"/>
                <a:gd name="T20" fmla="*/ 21 w 21"/>
                <a:gd name="T21" fmla="*/ 8 h 14"/>
                <a:gd name="T22" fmla="*/ 21 w 21"/>
                <a:gd name="T23" fmla="*/ 7 h 14"/>
                <a:gd name="T24" fmla="*/ 21 w 21"/>
                <a:gd name="T25" fmla="*/ 6 h 14"/>
                <a:gd name="T26" fmla="*/ 21 w 21"/>
                <a:gd name="T27" fmla="*/ 5 h 14"/>
                <a:gd name="T28" fmla="*/ 21 w 21"/>
                <a:gd name="T29" fmla="*/ 4 h 14"/>
                <a:gd name="T30" fmla="*/ 21 w 21"/>
                <a:gd name="T31" fmla="*/ 3 h 14"/>
                <a:gd name="T32" fmla="*/ 21 w 21"/>
                <a:gd name="T33" fmla="*/ 2 h 14"/>
                <a:gd name="T34" fmla="*/ 21 w 21"/>
                <a:gd name="T35" fmla="*/ 1 h 14"/>
                <a:gd name="T36" fmla="*/ 21 w 21"/>
                <a:gd name="T37" fmla="*/ 0 h 14"/>
                <a:gd name="T38" fmla="*/ 19 w 21"/>
                <a:gd name="T39" fmla="*/ 1 h 14"/>
                <a:gd name="T40" fmla="*/ 5 w 21"/>
                <a:gd name="T41" fmla="*/ 1 h 14"/>
                <a:gd name="T42" fmla="*/ 5 w 21"/>
                <a:gd name="T43" fmla="*/ 5 h 14"/>
                <a:gd name="T44" fmla="*/ 2 w 21"/>
                <a:gd name="T45" fmla="*/ 8 h 14"/>
                <a:gd name="T46" fmla="*/ 0 w 21"/>
                <a:gd name="T47" fmla="*/ 10 h 14"/>
                <a:gd name="T48" fmla="*/ 1 w 21"/>
                <a:gd name="T49" fmla="*/ 11 h 14"/>
                <a:gd name="T50" fmla="*/ 3 w 21"/>
                <a:gd name="T51" fmla="*/ 12 h 14"/>
                <a:gd name="T52" fmla="*/ 3 w 21"/>
                <a:gd name="T53" fmla="*/ 14 h 14"/>
                <a:gd name="T54" fmla="*/ 6 w 21"/>
                <a:gd name="T5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14">
                  <a:moveTo>
                    <a:pt x="6" y="13"/>
                  </a:moveTo>
                  <a:cubicBezTo>
                    <a:pt x="6" y="13"/>
                    <a:pt x="6" y="13"/>
                    <a:pt x="6" y="13"/>
                  </a:cubicBezTo>
                  <a:cubicBezTo>
                    <a:pt x="6" y="13"/>
                    <a:pt x="6" y="13"/>
                    <a:pt x="6" y="13"/>
                  </a:cubicBezTo>
                  <a:cubicBezTo>
                    <a:pt x="9" y="13"/>
                    <a:pt x="18" y="13"/>
                    <a:pt x="21" y="12"/>
                  </a:cubicBezTo>
                  <a:cubicBezTo>
                    <a:pt x="21" y="12"/>
                    <a:pt x="21" y="12"/>
                    <a:pt x="21" y="12"/>
                  </a:cubicBezTo>
                  <a:cubicBezTo>
                    <a:pt x="21" y="12"/>
                    <a:pt x="21" y="12"/>
                    <a:pt x="21" y="11"/>
                  </a:cubicBezTo>
                  <a:cubicBezTo>
                    <a:pt x="21" y="11"/>
                    <a:pt x="21" y="11"/>
                    <a:pt x="21" y="10"/>
                  </a:cubicBezTo>
                  <a:cubicBezTo>
                    <a:pt x="21" y="10"/>
                    <a:pt x="21" y="10"/>
                    <a:pt x="21" y="10"/>
                  </a:cubicBezTo>
                  <a:cubicBezTo>
                    <a:pt x="21" y="10"/>
                    <a:pt x="21" y="9"/>
                    <a:pt x="21" y="9"/>
                  </a:cubicBezTo>
                  <a:cubicBezTo>
                    <a:pt x="21" y="9"/>
                    <a:pt x="21" y="9"/>
                    <a:pt x="21" y="9"/>
                  </a:cubicBezTo>
                  <a:cubicBezTo>
                    <a:pt x="21" y="8"/>
                    <a:pt x="21" y="8"/>
                    <a:pt x="21" y="8"/>
                  </a:cubicBezTo>
                  <a:cubicBezTo>
                    <a:pt x="21" y="7"/>
                    <a:pt x="21" y="7"/>
                    <a:pt x="21" y="7"/>
                  </a:cubicBezTo>
                  <a:cubicBezTo>
                    <a:pt x="21" y="7"/>
                    <a:pt x="21" y="6"/>
                    <a:pt x="21" y="6"/>
                  </a:cubicBezTo>
                  <a:cubicBezTo>
                    <a:pt x="21" y="6"/>
                    <a:pt x="21" y="5"/>
                    <a:pt x="21" y="5"/>
                  </a:cubicBezTo>
                  <a:cubicBezTo>
                    <a:pt x="21" y="5"/>
                    <a:pt x="21" y="4"/>
                    <a:pt x="21" y="4"/>
                  </a:cubicBezTo>
                  <a:cubicBezTo>
                    <a:pt x="21" y="4"/>
                    <a:pt x="21" y="3"/>
                    <a:pt x="21" y="3"/>
                  </a:cubicBezTo>
                  <a:cubicBezTo>
                    <a:pt x="21" y="3"/>
                    <a:pt x="21" y="2"/>
                    <a:pt x="21" y="2"/>
                  </a:cubicBezTo>
                  <a:cubicBezTo>
                    <a:pt x="21" y="1"/>
                    <a:pt x="21" y="1"/>
                    <a:pt x="21" y="1"/>
                  </a:cubicBezTo>
                  <a:cubicBezTo>
                    <a:pt x="21" y="1"/>
                    <a:pt x="21" y="0"/>
                    <a:pt x="21" y="0"/>
                  </a:cubicBezTo>
                  <a:cubicBezTo>
                    <a:pt x="19" y="1"/>
                    <a:pt x="19" y="1"/>
                    <a:pt x="19" y="1"/>
                  </a:cubicBezTo>
                  <a:cubicBezTo>
                    <a:pt x="5" y="1"/>
                    <a:pt x="5" y="1"/>
                    <a:pt x="5" y="1"/>
                  </a:cubicBezTo>
                  <a:cubicBezTo>
                    <a:pt x="6" y="2"/>
                    <a:pt x="6" y="3"/>
                    <a:pt x="5" y="5"/>
                  </a:cubicBezTo>
                  <a:cubicBezTo>
                    <a:pt x="5" y="6"/>
                    <a:pt x="3" y="8"/>
                    <a:pt x="2" y="8"/>
                  </a:cubicBezTo>
                  <a:cubicBezTo>
                    <a:pt x="0" y="9"/>
                    <a:pt x="0" y="10"/>
                    <a:pt x="0" y="10"/>
                  </a:cubicBezTo>
                  <a:cubicBezTo>
                    <a:pt x="0" y="11"/>
                    <a:pt x="0" y="11"/>
                    <a:pt x="1" y="11"/>
                  </a:cubicBezTo>
                  <a:cubicBezTo>
                    <a:pt x="2" y="11"/>
                    <a:pt x="3" y="11"/>
                    <a:pt x="3" y="12"/>
                  </a:cubicBezTo>
                  <a:cubicBezTo>
                    <a:pt x="3" y="12"/>
                    <a:pt x="3" y="13"/>
                    <a:pt x="3" y="14"/>
                  </a:cubicBezTo>
                  <a:cubicBezTo>
                    <a:pt x="5" y="13"/>
                    <a:pt x="6" y="13"/>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3" name="Freeform 197"/>
            <p:cNvSpPr>
              <a:spLocks/>
            </p:cNvSpPr>
            <p:nvPr/>
          </p:nvSpPr>
          <p:spPr bwMode="auto">
            <a:xfrm>
              <a:off x="12060238" y="8185150"/>
              <a:ext cx="430213" cy="665163"/>
            </a:xfrm>
            <a:custGeom>
              <a:avLst/>
              <a:gdLst>
                <a:gd name="T0" fmla="*/ 64 w 81"/>
                <a:gd name="T1" fmla="*/ 122 h 127"/>
                <a:gd name="T2" fmla="*/ 81 w 81"/>
                <a:gd name="T3" fmla="*/ 119 h 127"/>
                <a:gd name="T4" fmla="*/ 80 w 81"/>
                <a:gd name="T5" fmla="*/ 118 h 127"/>
                <a:gd name="T6" fmla="*/ 76 w 81"/>
                <a:gd name="T7" fmla="*/ 113 h 127"/>
                <a:gd name="T8" fmla="*/ 69 w 81"/>
                <a:gd name="T9" fmla="*/ 106 h 127"/>
                <a:gd name="T10" fmla="*/ 69 w 81"/>
                <a:gd name="T11" fmla="*/ 105 h 127"/>
                <a:gd name="T12" fmla="*/ 64 w 81"/>
                <a:gd name="T13" fmla="*/ 90 h 127"/>
                <a:gd name="T14" fmla="*/ 63 w 81"/>
                <a:gd name="T15" fmla="*/ 81 h 127"/>
                <a:gd name="T16" fmla="*/ 68 w 81"/>
                <a:gd name="T17" fmla="*/ 69 h 127"/>
                <a:gd name="T18" fmla="*/ 70 w 81"/>
                <a:gd name="T19" fmla="*/ 66 h 127"/>
                <a:gd name="T20" fmla="*/ 71 w 81"/>
                <a:gd name="T21" fmla="*/ 64 h 127"/>
                <a:gd name="T22" fmla="*/ 74 w 81"/>
                <a:gd name="T23" fmla="*/ 62 h 127"/>
                <a:gd name="T24" fmla="*/ 73 w 81"/>
                <a:gd name="T25" fmla="*/ 60 h 127"/>
                <a:gd name="T26" fmla="*/ 72 w 81"/>
                <a:gd name="T27" fmla="*/ 58 h 127"/>
                <a:gd name="T28" fmla="*/ 71 w 81"/>
                <a:gd name="T29" fmla="*/ 56 h 127"/>
                <a:gd name="T30" fmla="*/ 71 w 81"/>
                <a:gd name="T31" fmla="*/ 54 h 127"/>
                <a:gd name="T32" fmla="*/ 62 w 81"/>
                <a:gd name="T33" fmla="*/ 45 h 127"/>
                <a:gd name="T34" fmla="*/ 59 w 81"/>
                <a:gd name="T35" fmla="*/ 37 h 127"/>
                <a:gd name="T36" fmla="*/ 69 w 81"/>
                <a:gd name="T37" fmla="*/ 34 h 127"/>
                <a:gd name="T38" fmla="*/ 68 w 81"/>
                <a:gd name="T39" fmla="*/ 19 h 127"/>
                <a:gd name="T40" fmla="*/ 67 w 81"/>
                <a:gd name="T41" fmla="*/ 9 h 127"/>
                <a:gd name="T42" fmla="*/ 62 w 81"/>
                <a:gd name="T43" fmla="*/ 0 h 127"/>
                <a:gd name="T44" fmla="*/ 61 w 81"/>
                <a:gd name="T45" fmla="*/ 0 h 127"/>
                <a:gd name="T46" fmla="*/ 61 w 81"/>
                <a:gd name="T47" fmla="*/ 1 h 127"/>
                <a:gd name="T48" fmla="*/ 61 w 81"/>
                <a:gd name="T49" fmla="*/ 3 h 127"/>
                <a:gd name="T50" fmla="*/ 61 w 81"/>
                <a:gd name="T51" fmla="*/ 4 h 127"/>
                <a:gd name="T52" fmla="*/ 65 w 81"/>
                <a:gd name="T53" fmla="*/ 9 h 127"/>
                <a:gd name="T54" fmla="*/ 66 w 81"/>
                <a:gd name="T55" fmla="*/ 17 h 127"/>
                <a:gd name="T56" fmla="*/ 59 w 81"/>
                <a:gd name="T57" fmla="*/ 21 h 127"/>
                <a:gd name="T58" fmla="*/ 49 w 81"/>
                <a:gd name="T59" fmla="*/ 41 h 127"/>
                <a:gd name="T60" fmla="*/ 49 w 81"/>
                <a:gd name="T61" fmla="*/ 46 h 127"/>
                <a:gd name="T62" fmla="*/ 43 w 81"/>
                <a:gd name="T63" fmla="*/ 53 h 127"/>
                <a:gd name="T64" fmla="*/ 35 w 81"/>
                <a:gd name="T65" fmla="*/ 70 h 127"/>
                <a:gd name="T66" fmla="*/ 30 w 81"/>
                <a:gd name="T67" fmla="*/ 77 h 127"/>
                <a:gd name="T68" fmla="*/ 23 w 81"/>
                <a:gd name="T69" fmla="*/ 70 h 127"/>
                <a:gd name="T70" fmla="*/ 18 w 81"/>
                <a:gd name="T71" fmla="*/ 71 h 127"/>
                <a:gd name="T72" fmla="*/ 15 w 81"/>
                <a:gd name="T73" fmla="*/ 71 h 127"/>
                <a:gd name="T74" fmla="*/ 2 w 81"/>
                <a:gd name="T75" fmla="*/ 84 h 127"/>
                <a:gd name="T76" fmla="*/ 2 w 81"/>
                <a:gd name="T77" fmla="*/ 85 h 127"/>
                <a:gd name="T78" fmla="*/ 2 w 81"/>
                <a:gd name="T79" fmla="*/ 86 h 127"/>
                <a:gd name="T80" fmla="*/ 2 w 81"/>
                <a:gd name="T81" fmla="*/ 87 h 127"/>
                <a:gd name="T82" fmla="*/ 1 w 81"/>
                <a:gd name="T83" fmla="*/ 89 h 127"/>
                <a:gd name="T84" fmla="*/ 1 w 81"/>
                <a:gd name="T85" fmla="*/ 91 h 127"/>
                <a:gd name="T86" fmla="*/ 0 w 81"/>
                <a:gd name="T87" fmla="*/ 93 h 127"/>
                <a:gd name="T88" fmla="*/ 0 w 81"/>
                <a:gd name="T89" fmla="*/ 94 h 127"/>
                <a:gd name="T90" fmla="*/ 4 w 81"/>
                <a:gd name="T91" fmla="*/ 100 h 127"/>
                <a:gd name="T92" fmla="*/ 9 w 81"/>
                <a:gd name="T93" fmla="*/ 102 h 127"/>
                <a:gd name="T94" fmla="*/ 16 w 81"/>
                <a:gd name="T95" fmla="*/ 114 h 127"/>
                <a:gd name="T96" fmla="*/ 14 w 81"/>
                <a:gd name="T97" fmla="*/ 123 h 127"/>
                <a:gd name="T98" fmla="*/ 30 w 81"/>
                <a:gd name="T99" fmla="*/ 122 h 127"/>
                <a:gd name="T100" fmla="*/ 31 w 81"/>
                <a:gd name="T101" fmla="*/ 122 h 127"/>
                <a:gd name="T102" fmla="*/ 32 w 81"/>
                <a:gd name="T103" fmla="*/ 122 h 127"/>
                <a:gd name="T104" fmla="*/ 33 w 81"/>
                <a:gd name="T105" fmla="*/ 121 h 127"/>
                <a:gd name="T106" fmla="*/ 34 w 81"/>
                <a:gd name="T107" fmla="*/ 121 h 127"/>
                <a:gd name="T108" fmla="*/ 59 w 81"/>
                <a:gd name="T109" fmla="*/ 122 h 127"/>
                <a:gd name="T110" fmla="*/ 64 w 81"/>
                <a:gd name="T111"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 h="127">
                  <a:moveTo>
                    <a:pt x="64" y="122"/>
                  </a:moveTo>
                  <a:cubicBezTo>
                    <a:pt x="64" y="122"/>
                    <a:pt x="64" y="122"/>
                    <a:pt x="64" y="122"/>
                  </a:cubicBezTo>
                  <a:cubicBezTo>
                    <a:pt x="68" y="122"/>
                    <a:pt x="75" y="126"/>
                    <a:pt x="78" y="127"/>
                  </a:cubicBezTo>
                  <a:cubicBezTo>
                    <a:pt x="79" y="125"/>
                    <a:pt x="79" y="122"/>
                    <a:pt x="81" y="119"/>
                  </a:cubicBezTo>
                  <a:cubicBezTo>
                    <a:pt x="80" y="119"/>
                    <a:pt x="80" y="119"/>
                    <a:pt x="80" y="118"/>
                  </a:cubicBezTo>
                  <a:cubicBezTo>
                    <a:pt x="80" y="118"/>
                    <a:pt x="80" y="118"/>
                    <a:pt x="80" y="118"/>
                  </a:cubicBezTo>
                  <a:cubicBezTo>
                    <a:pt x="79" y="118"/>
                    <a:pt x="79" y="117"/>
                    <a:pt x="79" y="117"/>
                  </a:cubicBezTo>
                  <a:cubicBezTo>
                    <a:pt x="79" y="116"/>
                    <a:pt x="77" y="115"/>
                    <a:pt x="76" y="113"/>
                  </a:cubicBezTo>
                  <a:cubicBezTo>
                    <a:pt x="74" y="112"/>
                    <a:pt x="73" y="111"/>
                    <a:pt x="72" y="110"/>
                  </a:cubicBezTo>
                  <a:cubicBezTo>
                    <a:pt x="70" y="108"/>
                    <a:pt x="69" y="106"/>
                    <a:pt x="69" y="106"/>
                  </a:cubicBezTo>
                  <a:cubicBezTo>
                    <a:pt x="69" y="106"/>
                    <a:pt x="69" y="106"/>
                    <a:pt x="69" y="106"/>
                  </a:cubicBezTo>
                  <a:cubicBezTo>
                    <a:pt x="69" y="105"/>
                    <a:pt x="69" y="105"/>
                    <a:pt x="69" y="105"/>
                  </a:cubicBezTo>
                  <a:cubicBezTo>
                    <a:pt x="69" y="105"/>
                    <a:pt x="70" y="102"/>
                    <a:pt x="68" y="99"/>
                  </a:cubicBezTo>
                  <a:cubicBezTo>
                    <a:pt x="65" y="96"/>
                    <a:pt x="64" y="94"/>
                    <a:pt x="64" y="90"/>
                  </a:cubicBezTo>
                  <a:cubicBezTo>
                    <a:pt x="64" y="88"/>
                    <a:pt x="64" y="86"/>
                    <a:pt x="63" y="84"/>
                  </a:cubicBezTo>
                  <a:cubicBezTo>
                    <a:pt x="63" y="83"/>
                    <a:pt x="63" y="82"/>
                    <a:pt x="63" y="81"/>
                  </a:cubicBezTo>
                  <a:cubicBezTo>
                    <a:pt x="63" y="79"/>
                    <a:pt x="64" y="78"/>
                    <a:pt x="65" y="75"/>
                  </a:cubicBezTo>
                  <a:cubicBezTo>
                    <a:pt x="66" y="74"/>
                    <a:pt x="68" y="71"/>
                    <a:pt x="68" y="69"/>
                  </a:cubicBezTo>
                  <a:cubicBezTo>
                    <a:pt x="69" y="68"/>
                    <a:pt x="69" y="68"/>
                    <a:pt x="69" y="67"/>
                  </a:cubicBezTo>
                  <a:cubicBezTo>
                    <a:pt x="69" y="67"/>
                    <a:pt x="70" y="67"/>
                    <a:pt x="70" y="66"/>
                  </a:cubicBezTo>
                  <a:cubicBezTo>
                    <a:pt x="70" y="66"/>
                    <a:pt x="70" y="66"/>
                    <a:pt x="71" y="65"/>
                  </a:cubicBezTo>
                  <a:cubicBezTo>
                    <a:pt x="71" y="65"/>
                    <a:pt x="71" y="65"/>
                    <a:pt x="71" y="64"/>
                  </a:cubicBezTo>
                  <a:cubicBezTo>
                    <a:pt x="72" y="64"/>
                    <a:pt x="72" y="64"/>
                    <a:pt x="72" y="64"/>
                  </a:cubicBezTo>
                  <a:cubicBezTo>
                    <a:pt x="73" y="63"/>
                    <a:pt x="73" y="63"/>
                    <a:pt x="74" y="62"/>
                  </a:cubicBezTo>
                  <a:cubicBezTo>
                    <a:pt x="74" y="62"/>
                    <a:pt x="74" y="62"/>
                    <a:pt x="74" y="62"/>
                  </a:cubicBezTo>
                  <a:cubicBezTo>
                    <a:pt x="73" y="61"/>
                    <a:pt x="73" y="61"/>
                    <a:pt x="73" y="60"/>
                  </a:cubicBezTo>
                  <a:cubicBezTo>
                    <a:pt x="73" y="60"/>
                    <a:pt x="73" y="60"/>
                    <a:pt x="73" y="60"/>
                  </a:cubicBezTo>
                  <a:cubicBezTo>
                    <a:pt x="72" y="60"/>
                    <a:pt x="72" y="59"/>
                    <a:pt x="72" y="58"/>
                  </a:cubicBezTo>
                  <a:cubicBezTo>
                    <a:pt x="72" y="58"/>
                    <a:pt x="72" y="58"/>
                    <a:pt x="72" y="58"/>
                  </a:cubicBezTo>
                  <a:cubicBezTo>
                    <a:pt x="72" y="57"/>
                    <a:pt x="71" y="57"/>
                    <a:pt x="71" y="56"/>
                  </a:cubicBezTo>
                  <a:cubicBezTo>
                    <a:pt x="71" y="56"/>
                    <a:pt x="71" y="56"/>
                    <a:pt x="71" y="56"/>
                  </a:cubicBezTo>
                  <a:cubicBezTo>
                    <a:pt x="71" y="55"/>
                    <a:pt x="71" y="55"/>
                    <a:pt x="71" y="54"/>
                  </a:cubicBezTo>
                  <a:cubicBezTo>
                    <a:pt x="70" y="52"/>
                    <a:pt x="68" y="50"/>
                    <a:pt x="65" y="48"/>
                  </a:cubicBezTo>
                  <a:cubicBezTo>
                    <a:pt x="64" y="48"/>
                    <a:pt x="63" y="47"/>
                    <a:pt x="62" y="45"/>
                  </a:cubicBezTo>
                  <a:cubicBezTo>
                    <a:pt x="58" y="42"/>
                    <a:pt x="58" y="39"/>
                    <a:pt x="58" y="37"/>
                  </a:cubicBezTo>
                  <a:cubicBezTo>
                    <a:pt x="59" y="37"/>
                    <a:pt x="59" y="37"/>
                    <a:pt x="59" y="37"/>
                  </a:cubicBezTo>
                  <a:cubicBezTo>
                    <a:pt x="59" y="34"/>
                    <a:pt x="62" y="34"/>
                    <a:pt x="65" y="34"/>
                  </a:cubicBezTo>
                  <a:cubicBezTo>
                    <a:pt x="67" y="34"/>
                    <a:pt x="68" y="34"/>
                    <a:pt x="69" y="34"/>
                  </a:cubicBezTo>
                  <a:cubicBezTo>
                    <a:pt x="71" y="34"/>
                    <a:pt x="72" y="34"/>
                    <a:pt x="73" y="34"/>
                  </a:cubicBezTo>
                  <a:cubicBezTo>
                    <a:pt x="71" y="32"/>
                    <a:pt x="68" y="25"/>
                    <a:pt x="68" y="19"/>
                  </a:cubicBezTo>
                  <a:cubicBezTo>
                    <a:pt x="68" y="17"/>
                    <a:pt x="68" y="15"/>
                    <a:pt x="67" y="13"/>
                  </a:cubicBezTo>
                  <a:cubicBezTo>
                    <a:pt x="67" y="12"/>
                    <a:pt x="67" y="11"/>
                    <a:pt x="67" y="9"/>
                  </a:cubicBezTo>
                  <a:cubicBezTo>
                    <a:pt x="67" y="8"/>
                    <a:pt x="66" y="4"/>
                    <a:pt x="63" y="1"/>
                  </a:cubicBezTo>
                  <a:cubicBezTo>
                    <a:pt x="63" y="1"/>
                    <a:pt x="63" y="1"/>
                    <a:pt x="62" y="0"/>
                  </a:cubicBezTo>
                  <a:cubicBezTo>
                    <a:pt x="62" y="0"/>
                    <a:pt x="62" y="0"/>
                    <a:pt x="62" y="0"/>
                  </a:cubicBezTo>
                  <a:cubicBezTo>
                    <a:pt x="62" y="0"/>
                    <a:pt x="61" y="0"/>
                    <a:pt x="61" y="0"/>
                  </a:cubicBezTo>
                  <a:cubicBezTo>
                    <a:pt x="61" y="0"/>
                    <a:pt x="61" y="0"/>
                    <a:pt x="61" y="0"/>
                  </a:cubicBezTo>
                  <a:cubicBezTo>
                    <a:pt x="61" y="1"/>
                    <a:pt x="61" y="1"/>
                    <a:pt x="61" y="1"/>
                  </a:cubicBezTo>
                  <a:cubicBezTo>
                    <a:pt x="61" y="1"/>
                    <a:pt x="61" y="2"/>
                    <a:pt x="61" y="2"/>
                  </a:cubicBezTo>
                  <a:cubicBezTo>
                    <a:pt x="61" y="2"/>
                    <a:pt x="61" y="2"/>
                    <a:pt x="61" y="3"/>
                  </a:cubicBezTo>
                  <a:cubicBezTo>
                    <a:pt x="61" y="3"/>
                    <a:pt x="61" y="3"/>
                    <a:pt x="61" y="4"/>
                  </a:cubicBezTo>
                  <a:cubicBezTo>
                    <a:pt x="61" y="4"/>
                    <a:pt x="61" y="4"/>
                    <a:pt x="61" y="4"/>
                  </a:cubicBezTo>
                  <a:cubicBezTo>
                    <a:pt x="61" y="4"/>
                    <a:pt x="61" y="5"/>
                    <a:pt x="61" y="5"/>
                  </a:cubicBezTo>
                  <a:cubicBezTo>
                    <a:pt x="61" y="6"/>
                    <a:pt x="63" y="8"/>
                    <a:pt x="65" y="9"/>
                  </a:cubicBezTo>
                  <a:cubicBezTo>
                    <a:pt x="67" y="9"/>
                    <a:pt x="67" y="12"/>
                    <a:pt x="66" y="15"/>
                  </a:cubicBezTo>
                  <a:cubicBezTo>
                    <a:pt x="66" y="15"/>
                    <a:pt x="66" y="16"/>
                    <a:pt x="66" y="17"/>
                  </a:cubicBezTo>
                  <a:cubicBezTo>
                    <a:pt x="66" y="19"/>
                    <a:pt x="63" y="20"/>
                    <a:pt x="61" y="20"/>
                  </a:cubicBezTo>
                  <a:cubicBezTo>
                    <a:pt x="60" y="20"/>
                    <a:pt x="59" y="21"/>
                    <a:pt x="59" y="21"/>
                  </a:cubicBezTo>
                  <a:cubicBezTo>
                    <a:pt x="58" y="23"/>
                    <a:pt x="53" y="31"/>
                    <a:pt x="53" y="32"/>
                  </a:cubicBezTo>
                  <a:cubicBezTo>
                    <a:pt x="53" y="34"/>
                    <a:pt x="52" y="40"/>
                    <a:pt x="49" y="41"/>
                  </a:cubicBezTo>
                  <a:cubicBezTo>
                    <a:pt x="48" y="41"/>
                    <a:pt x="49" y="44"/>
                    <a:pt x="49" y="45"/>
                  </a:cubicBezTo>
                  <a:cubicBezTo>
                    <a:pt x="49" y="46"/>
                    <a:pt x="49" y="46"/>
                    <a:pt x="49" y="46"/>
                  </a:cubicBezTo>
                  <a:cubicBezTo>
                    <a:pt x="49" y="47"/>
                    <a:pt x="47" y="48"/>
                    <a:pt x="46" y="49"/>
                  </a:cubicBezTo>
                  <a:cubicBezTo>
                    <a:pt x="45" y="50"/>
                    <a:pt x="43" y="51"/>
                    <a:pt x="43" y="53"/>
                  </a:cubicBezTo>
                  <a:cubicBezTo>
                    <a:pt x="43" y="55"/>
                    <a:pt x="40" y="62"/>
                    <a:pt x="36" y="69"/>
                  </a:cubicBezTo>
                  <a:cubicBezTo>
                    <a:pt x="35" y="70"/>
                    <a:pt x="35" y="70"/>
                    <a:pt x="35" y="70"/>
                  </a:cubicBezTo>
                  <a:cubicBezTo>
                    <a:pt x="34" y="71"/>
                    <a:pt x="34" y="71"/>
                    <a:pt x="34" y="72"/>
                  </a:cubicBezTo>
                  <a:cubicBezTo>
                    <a:pt x="32" y="75"/>
                    <a:pt x="31" y="77"/>
                    <a:pt x="30" y="77"/>
                  </a:cubicBezTo>
                  <a:cubicBezTo>
                    <a:pt x="29" y="77"/>
                    <a:pt x="29" y="76"/>
                    <a:pt x="28" y="75"/>
                  </a:cubicBezTo>
                  <a:cubicBezTo>
                    <a:pt x="28" y="73"/>
                    <a:pt x="25" y="70"/>
                    <a:pt x="23" y="70"/>
                  </a:cubicBezTo>
                  <a:cubicBezTo>
                    <a:pt x="22" y="70"/>
                    <a:pt x="22" y="70"/>
                    <a:pt x="22" y="70"/>
                  </a:cubicBezTo>
                  <a:cubicBezTo>
                    <a:pt x="20" y="71"/>
                    <a:pt x="19" y="71"/>
                    <a:pt x="18" y="71"/>
                  </a:cubicBezTo>
                  <a:cubicBezTo>
                    <a:pt x="17" y="71"/>
                    <a:pt x="17" y="71"/>
                    <a:pt x="16" y="71"/>
                  </a:cubicBezTo>
                  <a:cubicBezTo>
                    <a:pt x="16" y="71"/>
                    <a:pt x="15" y="71"/>
                    <a:pt x="15" y="71"/>
                  </a:cubicBezTo>
                  <a:cubicBezTo>
                    <a:pt x="14" y="72"/>
                    <a:pt x="8" y="77"/>
                    <a:pt x="3" y="83"/>
                  </a:cubicBezTo>
                  <a:cubicBezTo>
                    <a:pt x="3" y="83"/>
                    <a:pt x="3" y="83"/>
                    <a:pt x="2" y="84"/>
                  </a:cubicBezTo>
                  <a:cubicBezTo>
                    <a:pt x="2" y="84"/>
                    <a:pt x="2" y="84"/>
                    <a:pt x="2" y="84"/>
                  </a:cubicBezTo>
                  <a:cubicBezTo>
                    <a:pt x="2" y="84"/>
                    <a:pt x="2" y="84"/>
                    <a:pt x="2" y="85"/>
                  </a:cubicBezTo>
                  <a:cubicBezTo>
                    <a:pt x="2" y="85"/>
                    <a:pt x="2" y="85"/>
                    <a:pt x="2" y="85"/>
                  </a:cubicBezTo>
                  <a:cubicBezTo>
                    <a:pt x="2" y="85"/>
                    <a:pt x="2" y="85"/>
                    <a:pt x="2" y="86"/>
                  </a:cubicBezTo>
                  <a:cubicBezTo>
                    <a:pt x="2" y="86"/>
                    <a:pt x="2" y="86"/>
                    <a:pt x="2" y="86"/>
                  </a:cubicBezTo>
                  <a:cubicBezTo>
                    <a:pt x="2" y="87"/>
                    <a:pt x="2" y="87"/>
                    <a:pt x="2" y="87"/>
                  </a:cubicBezTo>
                  <a:cubicBezTo>
                    <a:pt x="2" y="87"/>
                    <a:pt x="2" y="88"/>
                    <a:pt x="2" y="88"/>
                  </a:cubicBezTo>
                  <a:cubicBezTo>
                    <a:pt x="1" y="88"/>
                    <a:pt x="1" y="89"/>
                    <a:pt x="1" y="89"/>
                  </a:cubicBezTo>
                  <a:cubicBezTo>
                    <a:pt x="1" y="89"/>
                    <a:pt x="1" y="89"/>
                    <a:pt x="1" y="90"/>
                  </a:cubicBezTo>
                  <a:cubicBezTo>
                    <a:pt x="1" y="90"/>
                    <a:pt x="1" y="90"/>
                    <a:pt x="1" y="91"/>
                  </a:cubicBezTo>
                  <a:cubicBezTo>
                    <a:pt x="1" y="91"/>
                    <a:pt x="1" y="91"/>
                    <a:pt x="1" y="91"/>
                  </a:cubicBezTo>
                  <a:cubicBezTo>
                    <a:pt x="0" y="92"/>
                    <a:pt x="0" y="92"/>
                    <a:pt x="0" y="93"/>
                  </a:cubicBezTo>
                  <a:cubicBezTo>
                    <a:pt x="0" y="93"/>
                    <a:pt x="0" y="93"/>
                    <a:pt x="0" y="93"/>
                  </a:cubicBezTo>
                  <a:cubicBezTo>
                    <a:pt x="0" y="94"/>
                    <a:pt x="0" y="94"/>
                    <a:pt x="0" y="94"/>
                  </a:cubicBezTo>
                  <a:cubicBezTo>
                    <a:pt x="1" y="95"/>
                    <a:pt x="2" y="97"/>
                    <a:pt x="3" y="98"/>
                  </a:cubicBezTo>
                  <a:cubicBezTo>
                    <a:pt x="3" y="99"/>
                    <a:pt x="3" y="100"/>
                    <a:pt x="4" y="100"/>
                  </a:cubicBezTo>
                  <a:cubicBezTo>
                    <a:pt x="5" y="101"/>
                    <a:pt x="6" y="102"/>
                    <a:pt x="7" y="102"/>
                  </a:cubicBezTo>
                  <a:cubicBezTo>
                    <a:pt x="8" y="102"/>
                    <a:pt x="8" y="102"/>
                    <a:pt x="9" y="102"/>
                  </a:cubicBezTo>
                  <a:cubicBezTo>
                    <a:pt x="10" y="101"/>
                    <a:pt x="11" y="101"/>
                    <a:pt x="12" y="102"/>
                  </a:cubicBezTo>
                  <a:cubicBezTo>
                    <a:pt x="15" y="103"/>
                    <a:pt x="17" y="112"/>
                    <a:pt x="16" y="114"/>
                  </a:cubicBezTo>
                  <a:cubicBezTo>
                    <a:pt x="16" y="114"/>
                    <a:pt x="15" y="115"/>
                    <a:pt x="15" y="116"/>
                  </a:cubicBezTo>
                  <a:cubicBezTo>
                    <a:pt x="14" y="118"/>
                    <a:pt x="13" y="121"/>
                    <a:pt x="14" y="123"/>
                  </a:cubicBezTo>
                  <a:cubicBezTo>
                    <a:pt x="28" y="123"/>
                    <a:pt x="28" y="123"/>
                    <a:pt x="28" y="123"/>
                  </a:cubicBezTo>
                  <a:cubicBezTo>
                    <a:pt x="30" y="122"/>
                    <a:pt x="30" y="122"/>
                    <a:pt x="30" y="122"/>
                  </a:cubicBezTo>
                  <a:cubicBezTo>
                    <a:pt x="30" y="122"/>
                    <a:pt x="30" y="122"/>
                    <a:pt x="30" y="122"/>
                  </a:cubicBezTo>
                  <a:cubicBezTo>
                    <a:pt x="31" y="122"/>
                    <a:pt x="31" y="122"/>
                    <a:pt x="31" y="122"/>
                  </a:cubicBezTo>
                  <a:cubicBezTo>
                    <a:pt x="32" y="122"/>
                    <a:pt x="32" y="122"/>
                    <a:pt x="32" y="122"/>
                  </a:cubicBezTo>
                  <a:cubicBezTo>
                    <a:pt x="32" y="122"/>
                    <a:pt x="32" y="122"/>
                    <a:pt x="32" y="122"/>
                  </a:cubicBezTo>
                  <a:cubicBezTo>
                    <a:pt x="33" y="121"/>
                    <a:pt x="33" y="121"/>
                    <a:pt x="33" y="121"/>
                  </a:cubicBezTo>
                  <a:cubicBezTo>
                    <a:pt x="33" y="121"/>
                    <a:pt x="33" y="121"/>
                    <a:pt x="33" y="121"/>
                  </a:cubicBezTo>
                  <a:cubicBezTo>
                    <a:pt x="33" y="121"/>
                    <a:pt x="33" y="121"/>
                    <a:pt x="34" y="121"/>
                  </a:cubicBezTo>
                  <a:cubicBezTo>
                    <a:pt x="34" y="121"/>
                    <a:pt x="34" y="121"/>
                    <a:pt x="34" y="121"/>
                  </a:cubicBezTo>
                  <a:cubicBezTo>
                    <a:pt x="36" y="121"/>
                    <a:pt x="43" y="122"/>
                    <a:pt x="50" y="122"/>
                  </a:cubicBezTo>
                  <a:cubicBezTo>
                    <a:pt x="53" y="122"/>
                    <a:pt x="56" y="122"/>
                    <a:pt x="59" y="122"/>
                  </a:cubicBezTo>
                  <a:cubicBezTo>
                    <a:pt x="62" y="122"/>
                    <a:pt x="63" y="122"/>
                    <a:pt x="63" y="122"/>
                  </a:cubicBezTo>
                  <a:cubicBezTo>
                    <a:pt x="63" y="122"/>
                    <a:pt x="63" y="122"/>
                    <a:pt x="64" y="122"/>
                  </a:cubicBezTo>
                  <a:cubicBezTo>
                    <a:pt x="64" y="122"/>
                    <a:pt x="64" y="122"/>
                    <a:pt x="64"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4" name="Freeform 198"/>
            <p:cNvSpPr>
              <a:spLocks/>
            </p:cNvSpPr>
            <p:nvPr/>
          </p:nvSpPr>
          <p:spPr bwMode="auto">
            <a:xfrm>
              <a:off x="13585826" y="6985000"/>
              <a:ext cx="1254125" cy="984250"/>
            </a:xfrm>
            <a:custGeom>
              <a:avLst/>
              <a:gdLst>
                <a:gd name="T0" fmla="*/ 230 w 236"/>
                <a:gd name="T1" fmla="*/ 117 h 188"/>
                <a:gd name="T2" fmla="*/ 229 w 236"/>
                <a:gd name="T3" fmla="*/ 117 h 188"/>
                <a:gd name="T4" fmla="*/ 227 w 236"/>
                <a:gd name="T5" fmla="*/ 117 h 188"/>
                <a:gd name="T6" fmla="*/ 203 w 236"/>
                <a:gd name="T7" fmla="*/ 114 h 188"/>
                <a:gd name="T8" fmla="*/ 202 w 236"/>
                <a:gd name="T9" fmla="*/ 114 h 188"/>
                <a:gd name="T10" fmla="*/ 199 w 236"/>
                <a:gd name="T11" fmla="*/ 111 h 188"/>
                <a:gd name="T12" fmla="*/ 197 w 236"/>
                <a:gd name="T13" fmla="*/ 109 h 188"/>
                <a:gd name="T14" fmla="*/ 195 w 236"/>
                <a:gd name="T15" fmla="*/ 107 h 188"/>
                <a:gd name="T16" fmla="*/ 194 w 236"/>
                <a:gd name="T17" fmla="*/ 103 h 188"/>
                <a:gd name="T18" fmla="*/ 188 w 236"/>
                <a:gd name="T19" fmla="*/ 95 h 188"/>
                <a:gd name="T20" fmla="*/ 188 w 236"/>
                <a:gd name="T21" fmla="*/ 95 h 188"/>
                <a:gd name="T22" fmla="*/ 186 w 236"/>
                <a:gd name="T23" fmla="*/ 94 h 188"/>
                <a:gd name="T24" fmla="*/ 184 w 236"/>
                <a:gd name="T25" fmla="*/ 94 h 188"/>
                <a:gd name="T26" fmla="*/ 182 w 236"/>
                <a:gd name="T27" fmla="*/ 92 h 188"/>
                <a:gd name="T28" fmla="*/ 180 w 236"/>
                <a:gd name="T29" fmla="*/ 90 h 188"/>
                <a:gd name="T30" fmla="*/ 179 w 236"/>
                <a:gd name="T31" fmla="*/ 88 h 188"/>
                <a:gd name="T32" fmla="*/ 168 w 236"/>
                <a:gd name="T33" fmla="*/ 63 h 188"/>
                <a:gd name="T34" fmla="*/ 155 w 236"/>
                <a:gd name="T35" fmla="*/ 46 h 188"/>
                <a:gd name="T36" fmla="*/ 140 w 236"/>
                <a:gd name="T37" fmla="*/ 40 h 188"/>
                <a:gd name="T38" fmla="*/ 132 w 236"/>
                <a:gd name="T39" fmla="*/ 39 h 188"/>
                <a:gd name="T40" fmla="*/ 127 w 236"/>
                <a:gd name="T41" fmla="*/ 38 h 188"/>
                <a:gd name="T42" fmla="*/ 124 w 236"/>
                <a:gd name="T43" fmla="*/ 38 h 188"/>
                <a:gd name="T44" fmla="*/ 121 w 236"/>
                <a:gd name="T45" fmla="*/ 38 h 188"/>
                <a:gd name="T46" fmla="*/ 74 w 236"/>
                <a:gd name="T47" fmla="*/ 9 h 188"/>
                <a:gd name="T48" fmla="*/ 51 w 236"/>
                <a:gd name="T49" fmla="*/ 1 h 188"/>
                <a:gd name="T50" fmla="*/ 46 w 236"/>
                <a:gd name="T51" fmla="*/ 2 h 188"/>
                <a:gd name="T52" fmla="*/ 27 w 236"/>
                <a:gd name="T53" fmla="*/ 9 h 188"/>
                <a:gd name="T54" fmla="*/ 33 w 236"/>
                <a:gd name="T55" fmla="*/ 23 h 188"/>
                <a:gd name="T56" fmla="*/ 19 w 236"/>
                <a:gd name="T57" fmla="*/ 34 h 188"/>
                <a:gd name="T58" fmla="*/ 14 w 236"/>
                <a:gd name="T59" fmla="*/ 36 h 188"/>
                <a:gd name="T60" fmla="*/ 12 w 236"/>
                <a:gd name="T61" fmla="*/ 36 h 188"/>
                <a:gd name="T62" fmla="*/ 3 w 236"/>
                <a:gd name="T63" fmla="*/ 32 h 188"/>
                <a:gd name="T64" fmla="*/ 1 w 236"/>
                <a:gd name="T65" fmla="*/ 34 h 188"/>
                <a:gd name="T66" fmla="*/ 1 w 236"/>
                <a:gd name="T67" fmla="*/ 48 h 188"/>
                <a:gd name="T68" fmla="*/ 28 w 236"/>
                <a:gd name="T69" fmla="*/ 86 h 188"/>
                <a:gd name="T70" fmla="*/ 46 w 236"/>
                <a:gd name="T71" fmla="*/ 110 h 188"/>
                <a:gd name="T72" fmla="*/ 58 w 236"/>
                <a:gd name="T73" fmla="*/ 142 h 188"/>
                <a:gd name="T74" fmla="*/ 84 w 236"/>
                <a:gd name="T75" fmla="*/ 180 h 188"/>
                <a:gd name="T76" fmla="*/ 89 w 236"/>
                <a:gd name="T77" fmla="*/ 188 h 188"/>
                <a:gd name="T78" fmla="*/ 91 w 236"/>
                <a:gd name="T79" fmla="*/ 187 h 188"/>
                <a:gd name="T80" fmla="*/ 92 w 236"/>
                <a:gd name="T81" fmla="*/ 187 h 188"/>
                <a:gd name="T82" fmla="*/ 92 w 236"/>
                <a:gd name="T83" fmla="*/ 187 h 188"/>
                <a:gd name="T84" fmla="*/ 92 w 236"/>
                <a:gd name="T85" fmla="*/ 180 h 188"/>
                <a:gd name="T86" fmla="*/ 106 w 236"/>
                <a:gd name="T87" fmla="*/ 177 h 188"/>
                <a:gd name="T88" fmla="*/ 125 w 236"/>
                <a:gd name="T89" fmla="*/ 179 h 188"/>
                <a:gd name="T90" fmla="*/ 143 w 236"/>
                <a:gd name="T91" fmla="*/ 178 h 188"/>
                <a:gd name="T92" fmla="*/ 183 w 236"/>
                <a:gd name="T93" fmla="*/ 161 h 188"/>
                <a:gd name="T94" fmla="*/ 227 w 236"/>
                <a:gd name="T95" fmla="*/ 147 h 188"/>
                <a:gd name="T96" fmla="*/ 228 w 236"/>
                <a:gd name="T97" fmla="*/ 14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 h="188">
                  <a:moveTo>
                    <a:pt x="236" y="124"/>
                  </a:moveTo>
                  <a:cubicBezTo>
                    <a:pt x="236" y="122"/>
                    <a:pt x="233" y="117"/>
                    <a:pt x="231" y="117"/>
                  </a:cubicBezTo>
                  <a:cubicBezTo>
                    <a:pt x="231" y="117"/>
                    <a:pt x="230" y="117"/>
                    <a:pt x="230" y="117"/>
                  </a:cubicBezTo>
                  <a:cubicBezTo>
                    <a:pt x="230" y="117"/>
                    <a:pt x="230" y="117"/>
                    <a:pt x="230" y="117"/>
                  </a:cubicBezTo>
                  <a:cubicBezTo>
                    <a:pt x="230" y="117"/>
                    <a:pt x="230" y="117"/>
                    <a:pt x="229" y="117"/>
                  </a:cubicBezTo>
                  <a:cubicBezTo>
                    <a:pt x="229" y="117"/>
                    <a:pt x="229" y="117"/>
                    <a:pt x="229" y="117"/>
                  </a:cubicBezTo>
                  <a:cubicBezTo>
                    <a:pt x="229" y="117"/>
                    <a:pt x="229" y="117"/>
                    <a:pt x="229" y="117"/>
                  </a:cubicBezTo>
                  <a:cubicBezTo>
                    <a:pt x="228" y="117"/>
                    <a:pt x="228" y="117"/>
                    <a:pt x="228" y="117"/>
                  </a:cubicBezTo>
                  <a:cubicBezTo>
                    <a:pt x="227" y="117"/>
                    <a:pt x="227" y="117"/>
                    <a:pt x="227" y="117"/>
                  </a:cubicBezTo>
                  <a:cubicBezTo>
                    <a:pt x="227" y="117"/>
                    <a:pt x="227" y="117"/>
                    <a:pt x="227" y="117"/>
                  </a:cubicBezTo>
                  <a:cubicBezTo>
                    <a:pt x="225" y="117"/>
                    <a:pt x="223" y="117"/>
                    <a:pt x="220" y="116"/>
                  </a:cubicBezTo>
                  <a:cubicBezTo>
                    <a:pt x="214" y="116"/>
                    <a:pt x="206" y="115"/>
                    <a:pt x="203" y="114"/>
                  </a:cubicBezTo>
                  <a:cubicBezTo>
                    <a:pt x="203" y="114"/>
                    <a:pt x="203" y="114"/>
                    <a:pt x="203" y="114"/>
                  </a:cubicBezTo>
                  <a:cubicBezTo>
                    <a:pt x="203" y="114"/>
                    <a:pt x="203" y="114"/>
                    <a:pt x="202" y="114"/>
                  </a:cubicBezTo>
                  <a:cubicBezTo>
                    <a:pt x="202" y="114"/>
                    <a:pt x="202" y="114"/>
                    <a:pt x="202" y="114"/>
                  </a:cubicBezTo>
                  <a:cubicBezTo>
                    <a:pt x="201" y="113"/>
                    <a:pt x="201" y="113"/>
                    <a:pt x="200" y="112"/>
                  </a:cubicBezTo>
                  <a:cubicBezTo>
                    <a:pt x="200" y="112"/>
                    <a:pt x="200" y="112"/>
                    <a:pt x="200" y="112"/>
                  </a:cubicBezTo>
                  <a:cubicBezTo>
                    <a:pt x="199" y="112"/>
                    <a:pt x="199" y="112"/>
                    <a:pt x="199" y="111"/>
                  </a:cubicBezTo>
                  <a:cubicBezTo>
                    <a:pt x="199" y="111"/>
                    <a:pt x="199" y="111"/>
                    <a:pt x="198" y="111"/>
                  </a:cubicBezTo>
                  <a:cubicBezTo>
                    <a:pt x="198" y="111"/>
                    <a:pt x="198" y="110"/>
                    <a:pt x="198" y="110"/>
                  </a:cubicBezTo>
                  <a:cubicBezTo>
                    <a:pt x="197" y="110"/>
                    <a:pt x="197" y="110"/>
                    <a:pt x="197" y="109"/>
                  </a:cubicBezTo>
                  <a:cubicBezTo>
                    <a:pt x="197" y="109"/>
                    <a:pt x="197" y="109"/>
                    <a:pt x="196" y="108"/>
                  </a:cubicBezTo>
                  <a:cubicBezTo>
                    <a:pt x="196" y="108"/>
                    <a:pt x="196" y="108"/>
                    <a:pt x="196" y="108"/>
                  </a:cubicBezTo>
                  <a:cubicBezTo>
                    <a:pt x="195" y="107"/>
                    <a:pt x="195" y="107"/>
                    <a:pt x="195" y="107"/>
                  </a:cubicBezTo>
                  <a:cubicBezTo>
                    <a:pt x="195" y="106"/>
                    <a:pt x="195" y="106"/>
                    <a:pt x="194" y="106"/>
                  </a:cubicBezTo>
                  <a:cubicBezTo>
                    <a:pt x="194" y="105"/>
                    <a:pt x="194" y="105"/>
                    <a:pt x="194" y="105"/>
                  </a:cubicBezTo>
                  <a:cubicBezTo>
                    <a:pt x="194" y="104"/>
                    <a:pt x="194" y="104"/>
                    <a:pt x="194" y="103"/>
                  </a:cubicBezTo>
                  <a:cubicBezTo>
                    <a:pt x="193" y="103"/>
                    <a:pt x="193" y="103"/>
                    <a:pt x="193" y="102"/>
                  </a:cubicBezTo>
                  <a:cubicBezTo>
                    <a:pt x="193" y="102"/>
                    <a:pt x="193" y="102"/>
                    <a:pt x="193" y="101"/>
                  </a:cubicBezTo>
                  <a:cubicBezTo>
                    <a:pt x="191" y="100"/>
                    <a:pt x="189" y="97"/>
                    <a:pt x="188" y="95"/>
                  </a:cubicBezTo>
                  <a:cubicBezTo>
                    <a:pt x="188" y="95"/>
                    <a:pt x="188" y="95"/>
                    <a:pt x="188" y="95"/>
                  </a:cubicBezTo>
                  <a:cubicBezTo>
                    <a:pt x="188" y="95"/>
                    <a:pt x="188" y="95"/>
                    <a:pt x="188" y="95"/>
                  </a:cubicBezTo>
                  <a:cubicBezTo>
                    <a:pt x="188" y="95"/>
                    <a:pt x="188" y="95"/>
                    <a:pt x="188" y="95"/>
                  </a:cubicBezTo>
                  <a:cubicBezTo>
                    <a:pt x="188" y="95"/>
                    <a:pt x="187" y="95"/>
                    <a:pt x="187" y="95"/>
                  </a:cubicBezTo>
                  <a:cubicBezTo>
                    <a:pt x="187" y="94"/>
                    <a:pt x="187" y="94"/>
                    <a:pt x="187" y="94"/>
                  </a:cubicBezTo>
                  <a:cubicBezTo>
                    <a:pt x="186" y="94"/>
                    <a:pt x="186" y="94"/>
                    <a:pt x="186" y="94"/>
                  </a:cubicBezTo>
                  <a:cubicBezTo>
                    <a:pt x="186" y="94"/>
                    <a:pt x="186" y="94"/>
                    <a:pt x="185" y="94"/>
                  </a:cubicBezTo>
                  <a:cubicBezTo>
                    <a:pt x="185" y="94"/>
                    <a:pt x="185" y="94"/>
                    <a:pt x="185" y="94"/>
                  </a:cubicBezTo>
                  <a:cubicBezTo>
                    <a:pt x="184" y="94"/>
                    <a:pt x="184" y="94"/>
                    <a:pt x="184" y="94"/>
                  </a:cubicBezTo>
                  <a:cubicBezTo>
                    <a:pt x="184" y="94"/>
                    <a:pt x="184" y="93"/>
                    <a:pt x="183" y="93"/>
                  </a:cubicBezTo>
                  <a:cubicBezTo>
                    <a:pt x="183" y="93"/>
                    <a:pt x="183" y="93"/>
                    <a:pt x="183" y="93"/>
                  </a:cubicBezTo>
                  <a:cubicBezTo>
                    <a:pt x="183" y="93"/>
                    <a:pt x="182" y="93"/>
                    <a:pt x="182" y="92"/>
                  </a:cubicBezTo>
                  <a:cubicBezTo>
                    <a:pt x="182" y="92"/>
                    <a:pt x="182" y="92"/>
                    <a:pt x="181" y="92"/>
                  </a:cubicBezTo>
                  <a:cubicBezTo>
                    <a:pt x="181" y="92"/>
                    <a:pt x="181" y="91"/>
                    <a:pt x="181" y="91"/>
                  </a:cubicBezTo>
                  <a:cubicBezTo>
                    <a:pt x="181" y="91"/>
                    <a:pt x="181" y="91"/>
                    <a:pt x="180" y="90"/>
                  </a:cubicBezTo>
                  <a:cubicBezTo>
                    <a:pt x="180" y="90"/>
                    <a:pt x="180" y="90"/>
                    <a:pt x="180" y="90"/>
                  </a:cubicBezTo>
                  <a:cubicBezTo>
                    <a:pt x="180" y="89"/>
                    <a:pt x="180" y="89"/>
                    <a:pt x="179" y="88"/>
                  </a:cubicBezTo>
                  <a:cubicBezTo>
                    <a:pt x="179" y="88"/>
                    <a:pt x="179" y="88"/>
                    <a:pt x="179" y="88"/>
                  </a:cubicBezTo>
                  <a:cubicBezTo>
                    <a:pt x="177" y="86"/>
                    <a:pt x="173" y="80"/>
                    <a:pt x="172" y="77"/>
                  </a:cubicBezTo>
                  <a:cubicBezTo>
                    <a:pt x="172" y="76"/>
                    <a:pt x="172" y="75"/>
                    <a:pt x="173" y="74"/>
                  </a:cubicBezTo>
                  <a:cubicBezTo>
                    <a:pt x="175" y="72"/>
                    <a:pt x="172" y="67"/>
                    <a:pt x="168" y="63"/>
                  </a:cubicBezTo>
                  <a:cubicBezTo>
                    <a:pt x="167" y="62"/>
                    <a:pt x="167" y="62"/>
                    <a:pt x="167" y="62"/>
                  </a:cubicBezTo>
                  <a:cubicBezTo>
                    <a:pt x="162" y="58"/>
                    <a:pt x="157" y="53"/>
                    <a:pt x="156" y="49"/>
                  </a:cubicBezTo>
                  <a:cubicBezTo>
                    <a:pt x="156" y="49"/>
                    <a:pt x="156" y="47"/>
                    <a:pt x="155" y="46"/>
                  </a:cubicBezTo>
                  <a:cubicBezTo>
                    <a:pt x="146" y="45"/>
                    <a:pt x="146" y="45"/>
                    <a:pt x="146" y="45"/>
                  </a:cubicBezTo>
                  <a:cubicBezTo>
                    <a:pt x="141" y="40"/>
                    <a:pt x="141" y="40"/>
                    <a:pt x="141" y="40"/>
                  </a:cubicBezTo>
                  <a:cubicBezTo>
                    <a:pt x="140" y="40"/>
                    <a:pt x="140" y="40"/>
                    <a:pt x="140" y="40"/>
                  </a:cubicBezTo>
                  <a:cubicBezTo>
                    <a:pt x="139" y="40"/>
                    <a:pt x="137" y="40"/>
                    <a:pt x="135" y="39"/>
                  </a:cubicBezTo>
                  <a:cubicBezTo>
                    <a:pt x="134" y="39"/>
                    <a:pt x="133" y="39"/>
                    <a:pt x="133" y="39"/>
                  </a:cubicBezTo>
                  <a:cubicBezTo>
                    <a:pt x="132" y="39"/>
                    <a:pt x="132" y="39"/>
                    <a:pt x="132" y="39"/>
                  </a:cubicBezTo>
                  <a:cubicBezTo>
                    <a:pt x="131" y="39"/>
                    <a:pt x="131" y="39"/>
                    <a:pt x="130" y="39"/>
                  </a:cubicBezTo>
                  <a:cubicBezTo>
                    <a:pt x="130" y="39"/>
                    <a:pt x="129" y="39"/>
                    <a:pt x="129" y="39"/>
                  </a:cubicBezTo>
                  <a:cubicBezTo>
                    <a:pt x="128" y="39"/>
                    <a:pt x="128" y="39"/>
                    <a:pt x="127" y="38"/>
                  </a:cubicBezTo>
                  <a:cubicBezTo>
                    <a:pt x="127" y="38"/>
                    <a:pt x="126" y="38"/>
                    <a:pt x="126" y="38"/>
                  </a:cubicBezTo>
                  <a:cubicBezTo>
                    <a:pt x="126" y="38"/>
                    <a:pt x="125" y="38"/>
                    <a:pt x="125" y="38"/>
                  </a:cubicBezTo>
                  <a:cubicBezTo>
                    <a:pt x="124" y="38"/>
                    <a:pt x="124" y="38"/>
                    <a:pt x="124" y="38"/>
                  </a:cubicBezTo>
                  <a:cubicBezTo>
                    <a:pt x="123" y="38"/>
                    <a:pt x="123" y="38"/>
                    <a:pt x="122" y="38"/>
                  </a:cubicBezTo>
                  <a:cubicBezTo>
                    <a:pt x="122" y="38"/>
                    <a:pt x="122" y="38"/>
                    <a:pt x="122" y="38"/>
                  </a:cubicBezTo>
                  <a:cubicBezTo>
                    <a:pt x="122" y="38"/>
                    <a:pt x="121" y="38"/>
                    <a:pt x="121" y="38"/>
                  </a:cubicBezTo>
                  <a:cubicBezTo>
                    <a:pt x="118" y="38"/>
                    <a:pt x="111" y="37"/>
                    <a:pt x="107" y="33"/>
                  </a:cubicBezTo>
                  <a:cubicBezTo>
                    <a:pt x="103" y="30"/>
                    <a:pt x="84" y="15"/>
                    <a:pt x="80" y="13"/>
                  </a:cubicBezTo>
                  <a:cubicBezTo>
                    <a:pt x="79" y="13"/>
                    <a:pt x="77" y="11"/>
                    <a:pt x="74" y="9"/>
                  </a:cubicBezTo>
                  <a:cubicBezTo>
                    <a:pt x="68" y="6"/>
                    <a:pt x="61" y="1"/>
                    <a:pt x="58" y="1"/>
                  </a:cubicBezTo>
                  <a:cubicBezTo>
                    <a:pt x="56" y="0"/>
                    <a:pt x="55" y="0"/>
                    <a:pt x="53" y="0"/>
                  </a:cubicBezTo>
                  <a:cubicBezTo>
                    <a:pt x="52" y="1"/>
                    <a:pt x="52" y="1"/>
                    <a:pt x="51" y="1"/>
                  </a:cubicBezTo>
                  <a:cubicBezTo>
                    <a:pt x="51" y="1"/>
                    <a:pt x="51" y="1"/>
                    <a:pt x="51" y="1"/>
                  </a:cubicBezTo>
                  <a:cubicBezTo>
                    <a:pt x="49" y="1"/>
                    <a:pt x="49" y="1"/>
                    <a:pt x="49" y="1"/>
                  </a:cubicBezTo>
                  <a:cubicBezTo>
                    <a:pt x="47" y="1"/>
                    <a:pt x="47" y="1"/>
                    <a:pt x="46" y="2"/>
                  </a:cubicBezTo>
                  <a:cubicBezTo>
                    <a:pt x="44" y="3"/>
                    <a:pt x="43" y="4"/>
                    <a:pt x="37" y="4"/>
                  </a:cubicBezTo>
                  <a:cubicBezTo>
                    <a:pt x="32" y="4"/>
                    <a:pt x="28" y="7"/>
                    <a:pt x="27" y="8"/>
                  </a:cubicBezTo>
                  <a:cubicBezTo>
                    <a:pt x="27" y="9"/>
                    <a:pt x="27" y="9"/>
                    <a:pt x="27" y="9"/>
                  </a:cubicBezTo>
                  <a:cubicBezTo>
                    <a:pt x="29" y="10"/>
                    <a:pt x="36" y="16"/>
                    <a:pt x="36" y="19"/>
                  </a:cubicBezTo>
                  <a:cubicBezTo>
                    <a:pt x="36" y="20"/>
                    <a:pt x="36" y="21"/>
                    <a:pt x="35" y="21"/>
                  </a:cubicBezTo>
                  <a:cubicBezTo>
                    <a:pt x="34" y="21"/>
                    <a:pt x="34" y="22"/>
                    <a:pt x="33" y="23"/>
                  </a:cubicBezTo>
                  <a:cubicBezTo>
                    <a:pt x="32" y="25"/>
                    <a:pt x="31" y="26"/>
                    <a:pt x="28" y="26"/>
                  </a:cubicBezTo>
                  <a:cubicBezTo>
                    <a:pt x="23" y="26"/>
                    <a:pt x="22" y="28"/>
                    <a:pt x="22" y="29"/>
                  </a:cubicBezTo>
                  <a:cubicBezTo>
                    <a:pt x="22" y="30"/>
                    <a:pt x="21" y="32"/>
                    <a:pt x="19" y="34"/>
                  </a:cubicBezTo>
                  <a:cubicBezTo>
                    <a:pt x="18" y="35"/>
                    <a:pt x="17" y="35"/>
                    <a:pt x="15" y="36"/>
                  </a:cubicBezTo>
                  <a:cubicBezTo>
                    <a:pt x="15" y="36"/>
                    <a:pt x="15" y="36"/>
                    <a:pt x="15" y="36"/>
                  </a:cubicBezTo>
                  <a:cubicBezTo>
                    <a:pt x="15" y="36"/>
                    <a:pt x="14" y="36"/>
                    <a:pt x="14" y="36"/>
                  </a:cubicBezTo>
                  <a:cubicBezTo>
                    <a:pt x="14" y="36"/>
                    <a:pt x="13" y="36"/>
                    <a:pt x="13" y="36"/>
                  </a:cubicBezTo>
                  <a:cubicBezTo>
                    <a:pt x="13" y="36"/>
                    <a:pt x="13" y="36"/>
                    <a:pt x="13" y="36"/>
                  </a:cubicBezTo>
                  <a:cubicBezTo>
                    <a:pt x="12" y="36"/>
                    <a:pt x="12" y="36"/>
                    <a:pt x="12" y="36"/>
                  </a:cubicBezTo>
                  <a:cubicBezTo>
                    <a:pt x="11" y="36"/>
                    <a:pt x="8" y="35"/>
                    <a:pt x="5" y="34"/>
                  </a:cubicBezTo>
                  <a:cubicBezTo>
                    <a:pt x="4" y="33"/>
                    <a:pt x="4" y="33"/>
                    <a:pt x="3" y="32"/>
                  </a:cubicBezTo>
                  <a:cubicBezTo>
                    <a:pt x="3" y="32"/>
                    <a:pt x="3" y="32"/>
                    <a:pt x="3" y="32"/>
                  </a:cubicBezTo>
                  <a:cubicBezTo>
                    <a:pt x="2" y="32"/>
                    <a:pt x="2" y="32"/>
                    <a:pt x="2" y="32"/>
                  </a:cubicBezTo>
                  <a:cubicBezTo>
                    <a:pt x="2" y="32"/>
                    <a:pt x="1" y="32"/>
                    <a:pt x="1" y="32"/>
                  </a:cubicBezTo>
                  <a:cubicBezTo>
                    <a:pt x="1" y="34"/>
                    <a:pt x="1" y="34"/>
                    <a:pt x="1" y="34"/>
                  </a:cubicBezTo>
                  <a:cubicBezTo>
                    <a:pt x="0" y="36"/>
                    <a:pt x="0" y="36"/>
                    <a:pt x="0" y="36"/>
                  </a:cubicBezTo>
                  <a:cubicBezTo>
                    <a:pt x="0" y="37"/>
                    <a:pt x="1" y="39"/>
                    <a:pt x="1" y="41"/>
                  </a:cubicBezTo>
                  <a:cubicBezTo>
                    <a:pt x="1" y="43"/>
                    <a:pt x="1" y="48"/>
                    <a:pt x="1" y="48"/>
                  </a:cubicBezTo>
                  <a:cubicBezTo>
                    <a:pt x="3" y="49"/>
                    <a:pt x="4" y="51"/>
                    <a:pt x="6" y="53"/>
                  </a:cubicBezTo>
                  <a:cubicBezTo>
                    <a:pt x="7" y="55"/>
                    <a:pt x="9" y="57"/>
                    <a:pt x="11" y="60"/>
                  </a:cubicBezTo>
                  <a:cubicBezTo>
                    <a:pt x="16" y="66"/>
                    <a:pt x="27" y="81"/>
                    <a:pt x="28" y="86"/>
                  </a:cubicBezTo>
                  <a:cubicBezTo>
                    <a:pt x="28" y="89"/>
                    <a:pt x="29" y="93"/>
                    <a:pt x="36" y="98"/>
                  </a:cubicBezTo>
                  <a:cubicBezTo>
                    <a:pt x="40" y="100"/>
                    <a:pt x="42" y="104"/>
                    <a:pt x="43" y="106"/>
                  </a:cubicBezTo>
                  <a:cubicBezTo>
                    <a:pt x="44" y="108"/>
                    <a:pt x="45" y="109"/>
                    <a:pt x="46" y="110"/>
                  </a:cubicBezTo>
                  <a:cubicBezTo>
                    <a:pt x="49" y="113"/>
                    <a:pt x="49" y="116"/>
                    <a:pt x="49" y="120"/>
                  </a:cubicBezTo>
                  <a:cubicBezTo>
                    <a:pt x="49" y="121"/>
                    <a:pt x="49" y="122"/>
                    <a:pt x="49" y="123"/>
                  </a:cubicBezTo>
                  <a:cubicBezTo>
                    <a:pt x="49" y="130"/>
                    <a:pt x="52" y="138"/>
                    <a:pt x="58" y="142"/>
                  </a:cubicBezTo>
                  <a:cubicBezTo>
                    <a:pt x="65" y="146"/>
                    <a:pt x="69" y="150"/>
                    <a:pt x="71" y="157"/>
                  </a:cubicBezTo>
                  <a:cubicBezTo>
                    <a:pt x="74" y="164"/>
                    <a:pt x="78" y="170"/>
                    <a:pt x="81" y="174"/>
                  </a:cubicBezTo>
                  <a:cubicBezTo>
                    <a:pt x="84" y="176"/>
                    <a:pt x="84" y="178"/>
                    <a:pt x="84" y="180"/>
                  </a:cubicBezTo>
                  <a:cubicBezTo>
                    <a:pt x="85" y="181"/>
                    <a:pt x="85" y="182"/>
                    <a:pt x="85" y="183"/>
                  </a:cubicBezTo>
                  <a:cubicBezTo>
                    <a:pt x="86" y="184"/>
                    <a:pt x="88" y="186"/>
                    <a:pt x="89" y="188"/>
                  </a:cubicBezTo>
                  <a:cubicBezTo>
                    <a:pt x="89" y="188"/>
                    <a:pt x="89" y="188"/>
                    <a:pt x="89" y="188"/>
                  </a:cubicBezTo>
                  <a:cubicBezTo>
                    <a:pt x="89" y="188"/>
                    <a:pt x="89" y="188"/>
                    <a:pt x="90" y="188"/>
                  </a:cubicBezTo>
                  <a:cubicBezTo>
                    <a:pt x="90" y="188"/>
                    <a:pt x="90" y="188"/>
                    <a:pt x="90" y="188"/>
                  </a:cubicBezTo>
                  <a:cubicBezTo>
                    <a:pt x="90" y="188"/>
                    <a:pt x="90" y="188"/>
                    <a:pt x="91" y="187"/>
                  </a:cubicBezTo>
                  <a:cubicBezTo>
                    <a:pt x="91" y="187"/>
                    <a:pt x="91" y="187"/>
                    <a:pt x="91" y="187"/>
                  </a:cubicBezTo>
                  <a:cubicBezTo>
                    <a:pt x="91" y="187"/>
                    <a:pt x="91" y="187"/>
                    <a:pt x="91" y="187"/>
                  </a:cubicBezTo>
                  <a:cubicBezTo>
                    <a:pt x="91" y="187"/>
                    <a:pt x="92" y="187"/>
                    <a:pt x="92" y="187"/>
                  </a:cubicBezTo>
                  <a:cubicBezTo>
                    <a:pt x="92" y="187"/>
                    <a:pt x="92" y="187"/>
                    <a:pt x="92" y="187"/>
                  </a:cubicBezTo>
                  <a:cubicBezTo>
                    <a:pt x="92" y="187"/>
                    <a:pt x="92" y="187"/>
                    <a:pt x="92" y="187"/>
                  </a:cubicBezTo>
                  <a:cubicBezTo>
                    <a:pt x="92" y="187"/>
                    <a:pt x="92" y="187"/>
                    <a:pt x="92" y="187"/>
                  </a:cubicBezTo>
                  <a:cubicBezTo>
                    <a:pt x="93" y="186"/>
                    <a:pt x="93" y="186"/>
                    <a:pt x="93" y="186"/>
                  </a:cubicBezTo>
                  <a:cubicBezTo>
                    <a:pt x="93" y="186"/>
                    <a:pt x="92" y="185"/>
                    <a:pt x="92" y="184"/>
                  </a:cubicBezTo>
                  <a:cubicBezTo>
                    <a:pt x="92" y="183"/>
                    <a:pt x="92" y="181"/>
                    <a:pt x="92" y="180"/>
                  </a:cubicBezTo>
                  <a:cubicBezTo>
                    <a:pt x="93" y="179"/>
                    <a:pt x="95" y="176"/>
                    <a:pt x="98" y="176"/>
                  </a:cubicBezTo>
                  <a:cubicBezTo>
                    <a:pt x="99" y="175"/>
                    <a:pt x="100" y="176"/>
                    <a:pt x="101" y="176"/>
                  </a:cubicBezTo>
                  <a:cubicBezTo>
                    <a:pt x="103" y="177"/>
                    <a:pt x="104" y="177"/>
                    <a:pt x="106" y="177"/>
                  </a:cubicBezTo>
                  <a:cubicBezTo>
                    <a:pt x="107" y="177"/>
                    <a:pt x="108" y="177"/>
                    <a:pt x="110" y="177"/>
                  </a:cubicBezTo>
                  <a:cubicBezTo>
                    <a:pt x="113" y="177"/>
                    <a:pt x="120" y="177"/>
                    <a:pt x="121" y="178"/>
                  </a:cubicBezTo>
                  <a:cubicBezTo>
                    <a:pt x="121" y="179"/>
                    <a:pt x="124" y="179"/>
                    <a:pt x="125" y="179"/>
                  </a:cubicBezTo>
                  <a:cubicBezTo>
                    <a:pt x="131" y="179"/>
                    <a:pt x="135" y="180"/>
                    <a:pt x="137" y="181"/>
                  </a:cubicBezTo>
                  <a:cubicBezTo>
                    <a:pt x="138" y="182"/>
                    <a:pt x="138" y="182"/>
                    <a:pt x="139" y="182"/>
                  </a:cubicBezTo>
                  <a:cubicBezTo>
                    <a:pt x="141" y="182"/>
                    <a:pt x="142" y="180"/>
                    <a:pt x="143" y="178"/>
                  </a:cubicBezTo>
                  <a:cubicBezTo>
                    <a:pt x="145" y="173"/>
                    <a:pt x="159" y="164"/>
                    <a:pt x="161" y="163"/>
                  </a:cubicBezTo>
                  <a:cubicBezTo>
                    <a:pt x="162" y="162"/>
                    <a:pt x="165" y="162"/>
                    <a:pt x="170" y="162"/>
                  </a:cubicBezTo>
                  <a:cubicBezTo>
                    <a:pt x="175" y="162"/>
                    <a:pt x="180" y="162"/>
                    <a:pt x="183" y="161"/>
                  </a:cubicBezTo>
                  <a:cubicBezTo>
                    <a:pt x="185" y="161"/>
                    <a:pt x="188" y="160"/>
                    <a:pt x="194" y="158"/>
                  </a:cubicBezTo>
                  <a:cubicBezTo>
                    <a:pt x="197" y="157"/>
                    <a:pt x="200" y="156"/>
                    <a:pt x="204" y="155"/>
                  </a:cubicBezTo>
                  <a:cubicBezTo>
                    <a:pt x="214" y="152"/>
                    <a:pt x="224" y="148"/>
                    <a:pt x="227" y="147"/>
                  </a:cubicBezTo>
                  <a:cubicBezTo>
                    <a:pt x="227" y="147"/>
                    <a:pt x="227" y="147"/>
                    <a:pt x="227" y="147"/>
                  </a:cubicBezTo>
                  <a:cubicBezTo>
                    <a:pt x="228" y="147"/>
                    <a:pt x="228" y="147"/>
                    <a:pt x="228" y="147"/>
                  </a:cubicBezTo>
                  <a:cubicBezTo>
                    <a:pt x="228" y="147"/>
                    <a:pt x="228" y="147"/>
                    <a:pt x="228" y="147"/>
                  </a:cubicBezTo>
                  <a:cubicBezTo>
                    <a:pt x="229" y="146"/>
                    <a:pt x="232" y="136"/>
                    <a:pt x="234" y="130"/>
                  </a:cubicBezTo>
                  <a:cubicBezTo>
                    <a:pt x="235" y="127"/>
                    <a:pt x="236" y="125"/>
                    <a:pt x="236"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5" name="Freeform 199"/>
            <p:cNvSpPr>
              <a:spLocks/>
            </p:cNvSpPr>
            <p:nvPr/>
          </p:nvSpPr>
          <p:spPr bwMode="auto">
            <a:xfrm>
              <a:off x="13835063" y="6629400"/>
              <a:ext cx="574675" cy="549275"/>
            </a:xfrm>
            <a:custGeom>
              <a:avLst/>
              <a:gdLst>
                <a:gd name="T0" fmla="*/ 77 w 108"/>
                <a:gd name="T1" fmla="*/ 20 h 105"/>
                <a:gd name="T2" fmla="*/ 67 w 108"/>
                <a:gd name="T3" fmla="*/ 7 h 105"/>
                <a:gd name="T4" fmla="*/ 66 w 108"/>
                <a:gd name="T5" fmla="*/ 6 h 105"/>
                <a:gd name="T6" fmla="*/ 59 w 108"/>
                <a:gd name="T7" fmla="*/ 4 h 105"/>
                <a:gd name="T8" fmla="*/ 50 w 108"/>
                <a:gd name="T9" fmla="*/ 1 h 105"/>
                <a:gd name="T10" fmla="*/ 45 w 108"/>
                <a:gd name="T11" fmla="*/ 0 h 105"/>
                <a:gd name="T12" fmla="*/ 41 w 108"/>
                <a:gd name="T13" fmla="*/ 2 h 105"/>
                <a:gd name="T14" fmla="*/ 40 w 108"/>
                <a:gd name="T15" fmla="*/ 4 h 105"/>
                <a:gd name="T16" fmla="*/ 33 w 108"/>
                <a:gd name="T17" fmla="*/ 9 h 105"/>
                <a:gd name="T18" fmla="*/ 28 w 108"/>
                <a:gd name="T19" fmla="*/ 18 h 105"/>
                <a:gd name="T20" fmla="*/ 27 w 108"/>
                <a:gd name="T21" fmla="*/ 31 h 105"/>
                <a:gd name="T22" fmla="*/ 24 w 108"/>
                <a:gd name="T23" fmla="*/ 39 h 105"/>
                <a:gd name="T24" fmla="*/ 23 w 108"/>
                <a:gd name="T25" fmla="*/ 39 h 105"/>
                <a:gd name="T26" fmla="*/ 0 w 108"/>
                <a:gd name="T27" fmla="*/ 52 h 105"/>
                <a:gd name="T28" fmla="*/ 0 w 108"/>
                <a:gd name="T29" fmla="*/ 54 h 105"/>
                <a:gd name="T30" fmla="*/ 1 w 108"/>
                <a:gd name="T31" fmla="*/ 58 h 105"/>
                <a:gd name="T32" fmla="*/ 2 w 108"/>
                <a:gd name="T33" fmla="*/ 60 h 105"/>
                <a:gd name="T34" fmla="*/ 3 w 108"/>
                <a:gd name="T35" fmla="*/ 63 h 105"/>
                <a:gd name="T36" fmla="*/ 3 w 108"/>
                <a:gd name="T37" fmla="*/ 67 h 105"/>
                <a:gd name="T38" fmla="*/ 7 w 108"/>
                <a:gd name="T39" fmla="*/ 66 h 105"/>
                <a:gd name="T40" fmla="*/ 8 w 108"/>
                <a:gd name="T41" fmla="*/ 66 h 105"/>
                <a:gd name="T42" fmla="*/ 25 w 108"/>
                <a:gd name="T43" fmla="*/ 74 h 105"/>
                <a:gd name="T44" fmla="*/ 34 w 108"/>
                <a:gd name="T45" fmla="*/ 80 h 105"/>
                <a:gd name="T46" fmla="*/ 74 w 108"/>
                <a:gd name="T47" fmla="*/ 104 h 105"/>
                <a:gd name="T48" fmla="*/ 75 w 108"/>
                <a:gd name="T49" fmla="*/ 104 h 105"/>
                <a:gd name="T50" fmla="*/ 83 w 108"/>
                <a:gd name="T51" fmla="*/ 105 h 105"/>
                <a:gd name="T52" fmla="*/ 85 w 108"/>
                <a:gd name="T53" fmla="*/ 105 h 105"/>
                <a:gd name="T54" fmla="*/ 87 w 108"/>
                <a:gd name="T55" fmla="*/ 104 h 105"/>
                <a:gd name="T56" fmla="*/ 88 w 108"/>
                <a:gd name="T57" fmla="*/ 101 h 105"/>
                <a:gd name="T58" fmla="*/ 89 w 108"/>
                <a:gd name="T59" fmla="*/ 99 h 105"/>
                <a:gd name="T60" fmla="*/ 90 w 108"/>
                <a:gd name="T61" fmla="*/ 98 h 105"/>
                <a:gd name="T62" fmla="*/ 90 w 108"/>
                <a:gd name="T63" fmla="*/ 97 h 105"/>
                <a:gd name="T64" fmla="*/ 91 w 108"/>
                <a:gd name="T65" fmla="*/ 96 h 105"/>
                <a:gd name="T66" fmla="*/ 91 w 108"/>
                <a:gd name="T67" fmla="*/ 96 h 105"/>
                <a:gd name="T68" fmla="*/ 91 w 108"/>
                <a:gd name="T69" fmla="*/ 96 h 105"/>
                <a:gd name="T70" fmla="*/ 97 w 108"/>
                <a:gd name="T71" fmla="*/ 91 h 105"/>
                <a:gd name="T72" fmla="*/ 99 w 108"/>
                <a:gd name="T73" fmla="*/ 92 h 105"/>
                <a:gd name="T74" fmla="*/ 101 w 108"/>
                <a:gd name="T75" fmla="*/ 93 h 105"/>
                <a:gd name="T76" fmla="*/ 103 w 108"/>
                <a:gd name="T77" fmla="*/ 94 h 105"/>
                <a:gd name="T78" fmla="*/ 108 w 108"/>
                <a:gd name="T79" fmla="*/ 93 h 105"/>
                <a:gd name="T80" fmla="*/ 107 w 108"/>
                <a:gd name="T81" fmla="*/ 92 h 105"/>
                <a:gd name="T82" fmla="*/ 105 w 108"/>
                <a:gd name="T83" fmla="*/ 91 h 105"/>
                <a:gd name="T84" fmla="*/ 104 w 108"/>
                <a:gd name="T85" fmla="*/ 90 h 105"/>
                <a:gd name="T86" fmla="*/ 103 w 108"/>
                <a:gd name="T87" fmla="*/ 89 h 105"/>
                <a:gd name="T88" fmla="*/ 103 w 108"/>
                <a:gd name="T89" fmla="*/ 88 h 105"/>
                <a:gd name="T90" fmla="*/ 102 w 108"/>
                <a:gd name="T91" fmla="*/ 87 h 105"/>
                <a:gd name="T92" fmla="*/ 102 w 108"/>
                <a:gd name="T93" fmla="*/ 86 h 105"/>
                <a:gd name="T94" fmla="*/ 100 w 108"/>
                <a:gd name="T95" fmla="*/ 81 h 105"/>
                <a:gd name="T96" fmla="*/ 99 w 108"/>
                <a:gd name="T97" fmla="*/ 74 h 105"/>
                <a:gd name="T98" fmla="*/ 97 w 108"/>
                <a:gd name="T99" fmla="*/ 68 h 105"/>
                <a:gd name="T100" fmla="*/ 81 w 108"/>
                <a:gd name="T101" fmla="*/ 55 h 105"/>
                <a:gd name="T102" fmla="*/ 73 w 108"/>
                <a:gd name="T103" fmla="*/ 42 h 105"/>
                <a:gd name="T104" fmla="*/ 76 w 108"/>
                <a:gd name="T105" fmla="*/ 34 h 105"/>
                <a:gd name="T106" fmla="*/ 80 w 108"/>
                <a:gd name="T107" fmla="*/ 28 h 105"/>
                <a:gd name="T108" fmla="*/ 80 w 108"/>
                <a:gd name="T109" fmla="*/ 2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105">
                  <a:moveTo>
                    <a:pt x="80" y="21"/>
                  </a:moveTo>
                  <a:cubicBezTo>
                    <a:pt x="79" y="20"/>
                    <a:pt x="78" y="20"/>
                    <a:pt x="77" y="20"/>
                  </a:cubicBezTo>
                  <a:cubicBezTo>
                    <a:pt x="74" y="20"/>
                    <a:pt x="69" y="16"/>
                    <a:pt x="69" y="12"/>
                  </a:cubicBezTo>
                  <a:cubicBezTo>
                    <a:pt x="69" y="11"/>
                    <a:pt x="68" y="8"/>
                    <a:pt x="67" y="7"/>
                  </a:cubicBezTo>
                  <a:cubicBezTo>
                    <a:pt x="67" y="6"/>
                    <a:pt x="67" y="6"/>
                    <a:pt x="66" y="6"/>
                  </a:cubicBezTo>
                  <a:cubicBezTo>
                    <a:pt x="66" y="6"/>
                    <a:pt x="66" y="6"/>
                    <a:pt x="66" y="6"/>
                  </a:cubicBezTo>
                  <a:cubicBezTo>
                    <a:pt x="66" y="6"/>
                    <a:pt x="65" y="6"/>
                    <a:pt x="65" y="6"/>
                  </a:cubicBezTo>
                  <a:cubicBezTo>
                    <a:pt x="63" y="6"/>
                    <a:pt x="61" y="5"/>
                    <a:pt x="59" y="4"/>
                  </a:cubicBezTo>
                  <a:cubicBezTo>
                    <a:pt x="58" y="3"/>
                    <a:pt x="56" y="2"/>
                    <a:pt x="55" y="2"/>
                  </a:cubicBezTo>
                  <a:cubicBezTo>
                    <a:pt x="53" y="3"/>
                    <a:pt x="52" y="2"/>
                    <a:pt x="50" y="1"/>
                  </a:cubicBezTo>
                  <a:cubicBezTo>
                    <a:pt x="49" y="1"/>
                    <a:pt x="48" y="0"/>
                    <a:pt x="46" y="0"/>
                  </a:cubicBezTo>
                  <a:cubicBezTo>
                    <a:pt x="46" y="0"/>
                    <a:pt x="45" y="0"/>
                    <a:pt x="45" y="0"/>
                  </a:cubicBezTo>
                  <a:cubicBezTo>
                    <a:pt x="43" y="0"/>
                    <a:pt x="42" y="1"/>
                    <a:pt x="42" y="2"/>
                  </a:cubicBezTo>
                  <a:cubicBezTo>
                    <a:pt x="42" y="2"/>
                    <a:pt x="41" y="2"/>
                    <a:pt x="41" y="2"/>
                  </a:cubicBezTo>
                  <a:cubicBezTo>
                    <a:pt x="42" y="3"/>
                    <a:pt x="42" y="3"/>
                    <a:pt x="42" y="3"/>
                  </a:cubicBezTo>
                  <a:cubicBezTo>
                    <a:pt x="40" y="4"/>
                    <a:pt x="40" y="4"/>
                    <a:pt x="40" y="4"/>
                  </a:cubicBezTo>
                  <a:cubicBezTo>
                    <a:pt x="40" y="4"/>
                    <a:pt x="40" y="4"/>
                    <a:pt x="40" y="4"/>
                  </a:cubicBezTo>
                  <a:cubicBezTo>
                    <a:pt x="33" y="9"/>
                    <a:pt x="33" y="9"/>
                    <a:pt x="33" y="9"/>
                  </a:cubicBezTo>
                  <a:cubicBezTo>
                    <a:pt x="32" y="9"/>
                    <a:pt x="28" y="11"/>
                    <a:pt x="27" y="14"/>
                  </a:cubicBezTo>
                  <a:cubicBezTo>
                    <a:pt x="26" y="15"/>
                    <a:pt x="27" y="17"/>
                    <a:pt x="28" y="18"/>
                  </a:cubicBezTo>
                  <a:cubicBezTo>
                    <a:pt x="28" y="20"/>
                    <a:pt x="29" y="22"/>
                    <a:pt x="28" y="23"/>
                  </a:cubicBezTo>
                  <a:cubicBezTo>
                    <a:pt x="26" y="25"/>
                    <a:pt x="26" y="29"/>
                    <a:pt x="27" y="31"/>
                  </a:cubicBezTo>
                  <a:cubicBezTo>
                    <a:pt x="27" y="33"/>
                    <a:pt x="25" y="38"/>
                    <a:pt x="24" y="39"/>
                  </a:cubicBezTo>
                  <a:cubicBezTo>
                    <a:pt x="24" y="39"/>
                    <a:pt x="24" y="39"/>
                    <a:pt x="24" y="39"/>
                  </a:cubicBezTo>
                  <a:cubicBezTo>
                    <a:pt x="24" y="39"/>
                    <a:pt x="24" y="39"/>
                    <a:pt x="24" y="39"/>
                  </a:cubicBezTo>
                  <a:cubicBezTo>
                    <a:pt x="24" y="39"/>
                    <a:pt x="24" y="39"/>
                    <a:pt x="23" y="39"/>
                  </a:cubicBezTo>
                  <a:cubicBezTo>
                    <a:pt x="20" y="41"/>
                    <a:pt x="10" y="47"/>
                    <a:pt x="0" y="52"/>
                  </a:cubicBezTo>
                  <a:cubicBezTo>
                    <a:pt x="0" y="52"/>
                    <a:pt x="0" y="52"/>
                    <a:pt x="0" y="52"/>
                  </a:cubicBezTo>
                  <a:cubicBezTo>
                    <a:pt x="0" y="53"/>
                    <a:pt x="0" y="53"/>
                    <a:pt x="0" y="54"/>
                  </a:cubicBezTo>
                  <a:cubicBezTo>
                    <a:pt x="0" y="54"/>
                    <a:pt x="0" y="54"/>
                    <a:pt x="0" y="54"/>
                  </a:cubicBezTo>
                  <a:cubicBezTo>
                    <a:pt x="1" y="55"/>
                    <a:pt x="1" y="56"/>
                    <a:pt x="1" y="56"/>
                  </a:cubicBezTo>
                  <a:cubicBezTo>
                    <a:pt x="1" y="57"/>
                    <a:pt x="1" y="57"/>
                    <a:pt x="1" y="58"/>
                  </a:cubicBezTo>
                  <a:cubicBezTo>
                    <a:pt x="1" y="58"/>
                    <a:pt x="2" y="59"/>
                    <a:pt x="2" y="60"/>
                  </a:cubicBezTo>
                  <a:cubicBezTo>
                    <a:pt x="2" y="60"/>
                    <a:pt x="2" y="60"/>
                    <a:pt x="2" y="60"/>
                  </a:cubicBezTo>
                  <a:cubicBezTo>
                    <a:pt x="2" y="61"/>
                    <a:pt x="2" y="62"/>
                    <a:pt x="2" y="62"/>
                  </a:cubicBezTo>
                  <a:cubicBezTo>
                    <a:pt x="2" y="63"/>
                    <a:pt x="3" y="63"/>
                    <a:pt x="3" y="63"/>
                  </a:cubicBezTo>
                  <a:cubicBezTo>
                    <a:pt x="3" y="64"/>
                    <a:pt x="3" y="64"/>
                    <a:pt x="3" y="65"/>
                  </a:cubicBezTo>
                  <a:cubicBezTo>
                    <a:pt x="3" y="65"/>
                    <a:pt x="3" y="66"/>
                    <a:pt x="3" y="67"/>
                  </a:cubicBezTo>
                  <a:cubicBezTo>
                    <a:pt x="4" y="67"/>
                    <a:pt x="5" y="67"/>
                    <a:pt x="6" y="66"/>
                  </a:cubicBezTo>
                  <a:cubicBezTo>
                    <a:pt x="6" y="66"/>
                    <a:pt x="7" y="66"/>
                    <a:pt x="7" y="66"/>
                  </a:cubicBezTo>
                  <a:cubicBezTo>
                    <a:pt x="7" y="66"/>
                    <a:pt x="7" y="66"/>
                    <a:pt x="7" y="66"/>
                  </a:cubicBezTo>
                  <a:cubicBezTo>
                    <a:pt x="8" y="66"/>
                    <a:pt x="8" y="66"/>
                    <a:pt x="8" y="66"/>
                  </a:cubicBezTo>
                  <a:cubicBezTo>
                    <a:pt x="9" y="66"/>
                    <a:pt x="10" y="66"/>
                    <a:pt x="11" y="67"/>
                  </a:cubicBezTo>
                  <a:cubicBezTo>
                    <a:pt x="14" y="67"/>
                    <a:pt x="19" y="70"/>
                    <a:pt x="25" y="74"/>
                  </a:cubicBezTo>
                  <a:cubicBezTo>
                    <a:pt x="26" y="74"/>
                    <a:pt x="27" y="75"/>
                    <a:pt x="28" y="76"/>
                  </a:cubicBezTo>
                  <a:cubicBezTo>
                    <a:pt x="30" y="77"/>
                    <a:pt x="33" y="79"/>
                    <a:pt x="34" y="80"/>
                  </a:cubicBezTo>
                  <a:cubicBezTo>
                    <a:pt x="38" y="81"/>
                    <a:pt x="57" y="96"/>
                    <a:pt x="61" y="100"/>
                  </a:cubicBezTo>
                  <a:cubicBezTo>
                    <a:pt x="65" y="103"/>
                    <a:pt x="72" y="104"/>
                    <a:pt x="74" y="104"/>
                  </a:cubicBezTo>
                  <a:cubicBezTo>
                    <a:pt x="74" y="104"/>
                    <a:pt x="74" y="104"/>
                    <a:pt x="75" y="104"/>
                  </a:cubicBezTo>
                  <a:cubicBezTo>
                    <a:pt x="75" y="104"/>
                    <a:pt x="75" y="104"/>
                    <a:pt x="75" y="104"/>
                  </a:cubicBezTo>
                  <a:cubicBezTo>
                    <a:pt x="76" y="104"/>
                    <a:pt x="79" y="104"/>
                    <a:pt x="83" y="105"/>
                  </a:cubicBezTo>
                  <a:cubicBezTo>
                    <a:pt x="83" y="105"/>
                    <a:pt x="83" y="105"/>
                    <a:pt x="83" y="105"/>
                  </a:cubicBezTo>
                  <a:cubicBezTo>
                    <a:pt x="84" y="105"/>
                    <a:pt x="84" y="105"/>
                    <a:pt x="85" y="105"/>
                  </a:cubicBezTo>
                  <a:cubicBezTo>
                    <a:pt x="85" y="105"/>
                    <a:pt x="85" y="105"/>
                    <a:pt x="85" y="105"/>
                  </a:cubicBezTo>
                  <a:cubicBezTo>
                    <a:pt x="86" y="105"/>
                    <a:pt x="86" y="105"/>
                    <a:pt x="86" y="105"/>
                  </a:cubicBezTo>
                  <a:cubicBezTo>
                    <a:pt x="87" y="105"/>
                    <a:pt x="87" y="104"/>
                    <a:pt x="87" y="104"/>
                  </a:cubicBezTo>
                  <a:cubicBezTo>
                    <a:pt x="87" y="103"/>
                    <a:pt x="87" y="103"/>
                    <a:pt x="88" y="103"/>
                  </a:cubicBezTo>
                  <a:cubicBezTo>
                    <a:pt x="88" y="102"/>
                    <a:pt x="88" y="102"/>
                    <a:pt x="88" y="101"/>
                  </a:cubicBezTo>
                  <a:cubicBezTo>
                    <a:pt x="88" y="101"/>
                    <a:pt x="88" y="101"/>
                    <a:pt x="89" y="101"/>
                  </a:cubicBezTo>
                  <a:cubicBezTo>
                    <a:pt x="89" y="100"/>
                    <a:pt x="89" y="100"/>
                    <a:pt x="89" y="99"/>
                  </a:cubicBezTo>
                  <a:cubicBezTo>
                    <a:pt x="89" y="99"/>
                    <a:pt x="89" y="99"/>
                    <a:pt x="89" y="99"/>
                  </a:cubicBezTo>
                  <a:cubicBezTo>
                    <a:pt x="89" y="98"/>
                    <a:pt x="90" y="98"/>
                    <a:pt x="90" y="98"/>
                  </a:cubicBezTo>
                  <a:cubicBezTo>
                    <a:pt x="90" y="98"/>
                    <a:pt x="90" y="98"/>
                    <a:pt x="90" y="98"/>
                  </a:cubicBezTo>
                  <a:cubicBezTo>
                    <a:pt x="90" y="97"/>
                    <a:pt x="90" y="97"/>
                    <a:pt x="90" y="97"/>
                  </a:cubicBezTo>
                  <a:cubicBezTo>
                    <a:pt x="90" y="97"/>
                    <a:pt x="90" y="97"/>
                    <a:pt x="90" y="97"/>
                  </a:cubicBezTo>
                  <a:cubicBezTo>
                    <a:pt x="90" y="97"/>
                    <a:pt x="91" y="96"/>
                    <a:pt x="91" y="96"/>
                  </a:cubicBezTo>
                  <a:cubicBezTo>
                    <a:pt x="91" y="96"/>
                    <a:pt x="91" y="96"/>
                    <a:pt x="91" y="96"/>
                  </a:cubicBezTo>
                  <a:cubicBezTo>
                    <a:pt x="91" y="96"/>
                    <a:pt x="91" y="96"/>
                    <a:pt x="91" y="96"/>
                  </a:cubicBezTo>
                  <a:cubicBezTo>
                    <a:pt x="91" y="96"/>
                    <a:pt x="91" y="96"/>
                    <a:pt x="91" y="96"/>
                  </a:cubicBezTo>
                  <a:cubicBezTo>
                    <a:pt x="91" y="96"/>
                    <a:pt x="91" y="96"/>
                    <a:pt x="91" y="96"/>
                  </a:cubicBezTo>
                  <a:cubicBezTo>
                    <a:pt x="91" y="95"/>
                    <a:pt x="92" y="95"/>
                    <a:pt x="92" y="95"/>
                  </a:cubicBezTo>
                  <a:cubicBezTo>
                    <a:pt x="93" y="93"/>
                    <a:pt x="94" y="92"/>
                    <a:pt x="97" y="91"/>
                  </a:cubicBezTo>
                  <a:cubicBezTo>
                    <a:pt x="98" y="91"/>
                    <a:pt x="98" y="91"/>
                    <a:pt x="99" y="91"/>
                  </a:cubicBezTo>
                  <a:cubicBezTo>
                    <a:pt x="99" y="91"/>
                    <a:pt x="99" y="92"/>
                    <a:pt x="99" y="92"/>
                  </a:cubicBezTo>
                  <a:cubicBezTo>
                    <a:pt x="100" y="92"/>
                    <a:pt x="100" y="92"/>
                    <a:pt x="101" y="92"/>
                  </a:cubicBezTo>
                  <a:cubicBezTo>
                    <a:pt x="101" y="92"/>
                    <a:pt x="101" y="92"/>
                    <a:pt x="101" y="93"/>
                  </a:cubicBezTo>
                  <a:cubicBezTo>
                    <a:pt x="102" y="93"/>
                    <a:pt x="102" y="93"/>
                    <a:pt x="103" y="93"/>
                  </a:cubicBezTo>
                  <a:cubicBezTo>
                    <a:pt x="103" y="94"/>
                    <a:pt x="103" y="94"/>
                    <a:pt x="103" y="94"/>
                  </a:cubicBezTo>
                  <a:cubicBezTo>
                    <a:pt x="104" y="94"/>
                    <a:pt x="104" y="95"/>
                    <a:pt x="104" y="95"/>
                  </a:cubicBezTo>
                  <a:cubicBezTo>
                    <a:pt x="105" y="94"/>
                    <a:pt x="106" y="94"/>
                    <a:pt x="108" y="93"/>
                  </a:cubicBezTo>
                  <a:cubicBezTo>
                    <a:pt x="107" y="93"/>
                    <a:pt x="107" y="93"/>
                    <a:pt x="107" y="93"/>
                  </a:cubicBezTo>
                  <a:cubicBezTo>
                    <a:pt x="107" y="93"/>
                    <a:pt x="107" y="93"/>
                    <a:pt x="107" y="92"/>
                  </a:cubicBezTo>
                  <a:cubicBezTo>
                    <a:pt x="106" y="92"/>
                    <a:pt x="106" y="92"/>
                    <a:pt x="106" y="92"/>
                  </a:cubicBezTo>
                  <a:cubicBezTo>
                    <a:pt x="106" y="91"/>
                    <a:pt x="106" y="91"/>
                    <a:pt x="105" y="91"/>
                  </a:cubicBezTo>
                  <a:cubicBezTo>
                    <a:pt x="105" y="91"/>
                    <a:pt x="105" y="91"/>
                    <a:pt x="105" y="90"/>
                  </a:cubicBezTo>
                  <a:cubicBezTo>
                    <a:pt x="105" y="90"/>
                    <a:pt x="104" y="90"/>
                    <a:pt x="104" y="90"/>
                  </a:cubicBezTo>
                  <a:cubicBezTo>
                    <a:pt x="104" y="90"/>
                    <a:pt x="104" y="89"/>
                    <a:pt x="104" y="89"/>
                  </a:cubicBezTo>
                  <a:cubicBezTo>
                    <a:pt x="104" y="89"/>
                    <a:pt x="104" y="89"/>
                    <a:pt x="103" y="89"/>
                  </a:cubicBezTo>
                  <a:cubicBezTo>
                    <a:pt x="103" y="88"/>
                    <a:pt x="103" y="88"/>
                    <a:pt x="103" y="88"/>
                  </a:cubicBezTo>
                  <a:cubicBezTo>
                    <a:pt x="103" y="88"/>
                    <a:pt x="103" y="88"/>
                    <a:pt x="103" y="88"/>
                  </a:cubicBezTo>
                  <a:cubicBezTo>
                    <a:pt x="103" y="87"/>
                    <a:pt x="103" y="87"/>
                    <a:pt x="102" y="87"/>
                  </a:cubicBezTo>
                  <a:cubicBezTo>
                    <a:pt x="102" y="87"/>
                    <a:pt x="102" y="87"/>
                    <a:pt x="102" y="87"/>
                  </a:cubicBezTo>
                  <a:cubicBezTo>
                    <a:pt x="102" y="86"/>
                    <a:pt x="102" y="86"/>
                    <a:pt x="102" y="86"/>
                  </a:cubicBezTo>
                  <a:cubicBezTo>
                    <a:pt x="102" y="86"/>
                    <a:pt x="102" y="86"/>
                    <a:pt x="102" y="86"/>
                  </a:cubicBezTo>
                  <a:cubicBezTo>
                    <a:pt x="102" y="85"/>
                    <a:pt x="102" y="85"/>
                    <a:pt x="102" y="85"/>
                  </a:cubicBezTo>
                  <a:cubicBezTo>
                    <a:pt x="102" y="83"/>
                    <a:pt x="101" y="82"/>
                    <a:pt x="100" y="81"/>
                  </a:cubicBezTo>
                  <a:cubicBezTo>
                    <a:pt x="99" y="80"/>
                    <a:pt x="98" y="79"/>
                    <a:pt x="98" y="78"/>
                  </a:cubicBezTo>
                  <a:cubicBezTo>
                    <a:pt x="98" y="76"/>
                    <a:pt x="98" y="75"/>
                    <a:pt x="99" y="74"/>
                  </a:cubicBezTo>
                  <a:cubicBezTo>
                    <a:pt x="99" y="72"/>
                    <a:pt x="100" y="71"/>
                    <a:pt x="99" y="71"/>
                  </a:cubicBezTo>
                  <a:cubicBezTo>
                    <a:pt x="98" y="70"/>
                    <a:pt x="98" y="69"/>
                    <a:pt x="97" y="68"/>
                  </a:cubicBezTo>
                  <a:cubicBezTo>
                    <a:pt x="96" y="66"/>
                    <a:pt x="96" y="64"/>
                    <a:pt x="94" y="64"/>
                  </a:cubicBezTo>
                  <a:cubicBezTo>
                    <a:pt x="91" y="64"/>
                    <a:pt x="80" y="59"/>
                    <a:pt x="81" y="55"/>
                  </a:cubicBezTo>
                  <a:cubicBezTo>
                    <a:pt x="81" y="53"/>
                    <a:pt x="80" y="51"/>
                    <a:pt x="76" y="49"/>
                  </a:cubicBezTo>
                  <a:cubicBezTo>
                    <a:pt x="75" y="48"/>
                    <a:pt x="73" y="44"/>
                    <a:pt x="73" y="42"/>
                  </a:cubicBezTo>
                  <a:cubicBezTo>
                    <a:pt x="73" y="40"/>
                    <a:pt x="74" y="38"/>
                    <a:pt x="75" y="37"/>
                  </a:cubicBezTo>
                  <a:cubicBezTo>
                    <a:pt x="76" y="37"/>
                    <a:pt x="76" y="35"/>
                    <a:pt x="76" y="34"/>
                  </a:cubicBezTo>
                  <a:cubicBezTo>
                    <a:pt x="77" y="31"/>
                    <a:pt x="78" y="28"/>
                    <a:pt x="80" y="28"/>
                  </a:cubicBezTo>
                  <a:cubicBezTo>
                    <a:pt x="80" y="28"/>
                    <a:pt x="80" y="28"/>
                    <a:pt x="80" y="28"/>
                  </a:cubicBezTo>
                  <a:cubicBezTo>
                    <a:pt x="80" y="28"/>
                    <a:pt x="80" y="27"/>
                    <a:pt x="80" y="26"/>
                  </a:cubicBezTo>
                  <a:cubicBezTo>
                    <a:pt x="80" y="25"/>
                    <a:pt x="80" y="24"/>
                    <a:pt x="80" y="22"/>
                  </a:cubicBezTo>
                  <a:cubicBezTo>
                    <a:pt x="80" y="22"/>
                    <a:pt x="80" y="21"/>
                    <a:pt x="8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6" name="Freeform 200"/>
            <p:cNvSpPr>
              <a:spLocks/>
            </p:cNvSpPr>
            <p:nvPr/>
          </p:nvSpPr>
          <p:spPr bwMode="auto">
            <a:xfrm>
              <a:off x="13473113" y="8074025"/>
              <a:ext cx="882650" cy="676275"/>
            </a:xfrm>
            <a:custGeom>
              <a:avLst/>
              <a:gdLst>
                <a:gd name="T0" fmla="*/ 109 w 166"/>
                <a:gd name="T1" fmla="*/ 48 h 129"/>
                <a:gd name="T2" fmla="*/ 110 w 166"/>
                <a:gd name="T3" fmla="*/ 46 h 129"/>
                <a:gd name="T4" fmla="*/ 109 w 166"/>
                <a:gd name="T5" fmla="*/ 45 h 129"/>
                <a:gd name="T6" fmla="*/ 108 w 166"/>
                <a:gd name="T7" fmla="*/ 45 h 129"/>
                <a:gd name="T8" fmla="*/ 108 w 166"/>
                <a:gd name="T9" fmla="*/ 44 h 129"/>
                <a:gd name="T10" fmla="*/ 106 w 166"/>
                <a:gd name="T11" fmla="*/ 45 h 129"/>
                <a:gd name="T12" fmla="*/ 98 w 166"/>
                <a:gd name="T13" fmla="*/ 45 h 129"/>
                <a:gd name="T14" fmla="*/ 100 w 166"/>
                <a:gd name="T15" fmla="*/ 32 h 129"/>
                <a:gd name="T16" fmla="*/ 102 w 166"/>
                <a:gd name="T17" fmla="*/ 30 h 129"/>
                <a:gd name="T18" fmla="*/ 103 w 166"/>
                <a:gd name="T19" fmla="*/ 28 h 129"/>
                <a:gd name="T20" fmla="*/ 104 w 166"/>
                <a:gd name="T21" fmla="*/ 27 h 129"/>
                <a:gd name="T22" fmla="*/ 97 w 166"/>
                <a:gd name="T23" fmla="*/ 19 h 129"/>
                <a:gd name="T24" fmla="*/ 76 w 166"/>
                <a:gd name="T25" fmla="*/ 4 h 129"/>
                <a:gd name="T26" fmla="*/ 70 w 166"/>
                <a:gd name="T27" fmla="*/ 4 h 129"/>
                <a:gd name="T28" fmla="*/ 68 w 166"/>
                <a:gd name="T29" fmla="*/ 3 h 129"/>
                <a:gd name="T30" fmla="*/ 63 w 166"/>
                <a:gd name="T31" fmla="*/ 5 h 129"/>
                <a:gd name="T32" fmla="*/ 58 w 166"/>
                <a:gd name="T33" fmla="*/ 1 h 129"/>
                <a:gd name="T34" fmla="*/ 51 w 166"/>
                <a:gd name="T35" fmla="*/ 7 h 129"/>
                <a:gd name="T36" fmla="*/ 45 w 166"/>
                <a:gd name="T37" fmla="*/ 6 h 129"/>
                <a:gd name="T38" fmla="*/ 42 w 166"/>
                <a:gd name="T39" fmla="*/ 6 h 129"/>
                <a:gd name="T40" fmla="*/ 41 w 166"/>
                <a:gd name="T41" fmla="*/ 7 h 129"/>
                <a:gd name="T42" fmla="*/ 41 w 166"/>
                <a:gd name="T43" fmla="*/ 9 h 129"/>
                <a:gd name="T44" fmla="*/ 40 w 166"/>
                <a:gd name="T45" fmla="*/ 11 h 129"/>
                <a:gd name="T46" fmla="*/ 38 w 166"/>
                <a:gd name="T47" fmla="*/ 14 h 129"/>
                <a:gd name="T48" fmla="*/ 31 w 166"/>
                <a:gd name="T49" fmla="*/ 25 h 129"/>
                <a:gd name="T50" fmla="*/ 25 w 166"/>
                <a:gd name="T51" fmla="*/ 33 h 129"/>
                <a:gd name="T52" fmla="*/ 21 w 166"/>
                <a:gd name="T53" fmla="*/ 44 h 129"/>
                <a:gd name="T54" fmla="*/ 16 w 166"/>
                <a:gd name="T55" fmla="*/ 47 h 129"/>
                <a:gd name="T56" fmla="*/ 15 w 166"/>
                <a:gd name="T57" fmla="*/ 54 h 129"/>
                <a:gd name="T58" fmla="*/ 11 w 166"/>
                <a:gd name="T59" fmla="*/ 72 h 129"/>
                <a:gd name="T60" fmla="*/ 6 w 166"/>
                <a:gd name="T61" fmla="*/ 72 h 129"/>
                <a:gd name="T62" fmla="*/ 1 w 166"/>
                <a:gd name="T63" fmla="*/ 77 h 129"/>
                <a:gd name="T64" fmla="*/ 5 w 166"/>
                <a:gd name="T65" fmla="*/ 81 h 129"/>
                <a:gd name="T66" fmla="*/ 15 w 166"/>
                <a:gd name="T67" fmla="*/ 89 h 129"/>
                <a:gd name="T68" fmla="*/ 30 w 166"/>
                <a:gd name="T69" fmla="*/ 105 h 129"/>
                <a:gd name="T70" fmla="*/ 32 w 166"/>
                <a:gd name="T71" fmla="*/ 112 h 129"/>
                <a:gd name="T72" fmla="*/ 31 w 166"/>
                <a:gd name="T73" fmla="*/ 114 h 129"/>
                <a:gd name="T74" fmla="*/ 32 w 166"/>
                <a:gd name="T75" fmla="*/ 116 h 129"/>
                <a:gd name="T76" fmla="*/ 34 w 166"/>
                <a:gd name="T77" fmla="*/ 116 h 129"/>
                <a:gd name="T78" fmla="*/ 37 w 166"/>
                <a:gd name="T79" fmla="*/ 117 h 129"/>
                <a:gd name="T80" fmla="*/ 46 w 166"/>
                <a:gd name="T81" fmla="*/ 119 h 129"/>
                <a:gd name="T82" fmla="*/ 59 w 166"/>
                <a:gd name="T83" fmla="*/ 126 h 129"/>
                <a:gd name="T84" fmla="*/ 61 w 166"/>
                <a:gd name="T85" fmla="*/ 127 h 129"/>
                <a:gd name="T86" fmla="*/ 63 w 166"/>
                <a:gd name="T87" fmla="*/ 127 h 129"/>
                <a:gd name="T88" fmla="*/ 65 w 166"/>
                <a:gd name="T89" fmla="*/ 127 h 129"/>
                <a:gd name="T90" fmla="*/ 67 w 166"/>
                <a:gd name="T91" fmla="*/ 127 h 129"/>
                <a:gd name="T92" fmla="*/ 69 w 166"/>
                <a:gd name="T93" fmla="*/ 128 h 129"/>
                <a:gd name="T94" fmla="*/ 71 w 166"/>
                <a:gd name="T95" fmla="*/ 128 h 129"/>
                <a:gd name="T96" fmla="*/ 72 w 166"/>
                <a:gd name="T97" fmla="*/ 129 h 129"/>
                <a:gd name="T98" fmla="*/ 78 w 166"/>
                <a:gd name="T99" fmla="*/ 123 h 129"/>
                <a:gd name="T100" fmla="*/ 89 w 166"/>
                <a:gd name="T101" fmla="*/ 121 h 129"/>
                <a:gd name="T102" fmla="*/ 99 w 166"/>
                <a:gd name="T103" fmla="*/ 121 h 129"/>
                <a:gd name="T104" fmla="*/ 99 w 166"/>
                <a:gd name="T105" fmla="*/ 121 h 129"/>
                <a:gd name="T106" fmla="*/ 102 w 166"/>
                <a:gd name="T107" fmla="*/ 121 h 129"/>
                <a:gd name="T108" fmla="*/ 112 w 166"/>
                <a:gd name="T109" fmla="*/ 118 h 129"/>
                <a:gd name="T110" fmla="*/ 128 w 166"/>
                <a:gd name="T111" fmla="*/ 112 h 129"/>
                <a:gd name="T112" fmla="*/ 165 w 166"/>
                <a:gd name="T113" fmla="*/ 80 h 129"/>
                <a:gd name="T114" fmla="*/ 162 w 166"/>
                <a:gd name="T115" fmla="*/ 79 h 129"/>
                <a:gd name="T116" fmla="*/ 124 w 166"/>
                <a:gd name="T117" fmla="*/ 68 h 129"/>
                <a:gd name="T118" fmla="*/ 116 w 166"/>
                <a:gd name="T119" fmla="*/ 61 h 129"/>
                <a:gd name="T120" fmla="*/ 108 w 166"/>
                <a:gd name="T121" fmla="*/ 49 h 129"/>
                <a:gd name="T122" fmla="*/ 109 w 166"/>
                <a:gd name="T123" fmla="*/ 4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6" h="129">
                  <a:moveTo>
                    <a:pt x="109" y="48"/>
                  </a:moveTo>
                  <a:cubicBezTo>
                    <a:pt x="109" y="48"/>
                    <a:pt x="109" y="48"/>
                    <a:pt x="109" y="48"/>
                  </a:cubicBezTo>
                  <a:cubicBezTo>
                    <a:pt x="109" y="47"/>
                    <a:pt x="109" y="47"/>
                    <a:pt x="109" y="47"/>
                  </a:cubicBezTo>
                  <a:cubicBezTo>
                    <a:pt x="109" y="46"/>
                    <a:pt x="109" y="46"/>
                    <a:pt x="110" y="46"/>
                  </a:cubicBezTo>
                  <a:cubicBezTo>
                    <a:pt x="110" y="46"/>
                    <a:pt x="109" y="46"/>
                    <a:pt x="109" y="46"/>
                  </a:cubicBezTo>
                  <a:cubicBezTo>
                    <a:pt x="109" y="46"/>
                    <a:pt x="109" y="45"/>
                    <a:pt x="109" y="45"/>
                  </a:cubicBezTo>
                  <a:cubicBezTo>
                    <a:pt x="109" y="45"/>
                    <a:pt x="109" y="45"/>
                    <a:pt x="109" y="45"/>
                  </a:cubicBezTo>
                  <a:cubicBezTo>
                    <a:pt x="108" y="45"/>
                    <a:pt x="108" y="45"/>
                    <a:pt x="108" y="45"/>
                  </a:cubicBezTo>
                  <a:cubicBezTo>
                    <a:pt x="108" y="45"/>
                    <a:pt x="108" y="45"/>
                    <a:pt x="108" y="44"/>
                  </a:cubicBezTo>
                  <a:cubicBezTo>
                    <a:pt x="108" y="44"/>
                    <a:pt x="108" y="44"/>
                    <a:pt x="108" y="44"/>
                  </a:cubicBezTo>
                  <a:cubicBezTo>
                    <a:pt x="107" y="44"/>
                    <a:pt x="107" y="44"/>
                    <a:pt x="107" y="44"/>
                  </a:cubicBezTo>
                  <a:cubicBezTo>
                    <a:pt x="107" y="44"/>
                    <a:pt x="107" y="44"/>
                    <a:pt x="106" y="45"/>
                  </a:cubicBezTo>
                  <a:cubicBezTo>
                    <a:pt x="105" y="46"/>
                    <a:pt x="103" y="46"/>
                    <a:pt x="102" y="46"/>
                  </a:cubicBezTo>
                  <a:cubicBezTo>
                    <a:pt x="100" y="46"/>
                    <a:pt x="99" y="46"/>
                    <a:pt x="98" y="45"/>
                  </a:cubicBezTo>
                  <a:cubicBezTo>
                    <a:pt x="98" y="43"/>
                    <a:pt x="96" y="37"/>
                    <a:pt x="99" y="34"/>
                  </a:cubicBezTo>
                  <a:cubicBezTo>
                    <a:pt x="99" y="34"/>
                    <a:pt x="100" y="33"/>
                    <a:pt x="100" y="32"/>
                  </a:cubicBezTo>
                  <a:cubicBezTo>
                    <a:pt x="100" y="32"/>
                    <a:pt x="100" y="32"/>
                    <a:pt x="100" y="32"/>
                  </a:cubicBezTo>
                  <a:cubicBezTo>
                    <a:pt x="101" y="31"/>
                    <a:pt x="101" y="31"/>
                    <a:pt x="102" y="30"/>
                  </a:cubicBezTo>
                  <a:cubicBezTo>
                    <a:pt x="102" y="30"/>
                    <a:pt x="102" y="30"/>
                    <a:pt x="102" y="30"/>
                  </a:cubicBezTo>
                  <a:cubicBezTo>
                    <a:pt x="102" y="29"/>
                    <a:pt x="103" y="29"/>
                    <a:pt x="103" y="28"/>
                  </a:cubicBezTo>
                  <a:cubicBezTo>
                    <a:pt x="103" y="28"/>
                    <a:pt x="103" y="28"/>
                    <a:pt x="103" y="28"/>
                  </a:cubicBezTo>
                  <a:cubicBezTo>
                    <a:pt x="103" y="28"/>
                    <a:pt x="104" y="27"/>
                    <a:pt x="104" y="27"/>
                  </a:cubicBezTo>
                  <a:cubicBezTo>
                    <a:pt x="104" y="27"/>
                    <a:pt x="104" y="27"/>
                    <a:pt x="104" y="27"/>
                  </a:cubicBezTo>
                  <a:cubicBezTo>
                    <a:pt x="102" y="24"/>
                    <a:pt x="99" y="22"/>
                    <a:pt x="97" y="19"/>
                  </a:cubicBezTo>
                  <a:cubicBezTo>
                    <a:pt x="89" y="11"/>
                    <a:pt x="83" y="5"/>
                    <a:pt x="81" y="4"/>
                  </a:cubicBezTo>
                  <a:cubicBezTo>
                    <a:pt x="80" y="4"/>
                    <a:pt x="78" y="4"/>
                    <a:pt x="76" y="4"/>
                  </a:cubicBezTo>
                  <a:cubicBezTo>
                    <a:pt x="75" y="5"/>
                    <a:pt x="74" y="5"/>
                    <a:pt x="72" y="5"/>
                  </a:cubicBezTo>
                  <a:cubicBezTo>
                    <a:pt x="71" y="5"/>
                    <a:pt x="70" y="5"/>
                    <a:pt x="70" y="4"/>
                  </a:cubicBezTo>
                  <a:cubicBezTo>
                    <a:pt x="69" y="4"/>
                    <a:pt x="69" y="4"/>
                    <a:pt x="69" y="4"/>
                  </a:cubicBezTo>
                  <a:cubicBezTo>
                    <a:pt x="68" y="3"/>
                    <a:pt x="68" y="3"/>
                    <a:pt x="68" y="3"/>
                  </a:cubicBezTo>
                  <a:cubicBezTo>
                    <a:pt x="68" y="3"/>
                    <a:pt x="67" y="4"/>
                    <a:pt x="66" y="4"/>
                  </a:cubicBezTo>
                  <a:cubicBezTo>
                    <a:pt x="65" y="5"/>
                    <a:pt x="64" y="5"/>
                    <a:pt x="63" y="5"/>
                  </a:cubicBezTo>
                  <a:cubicBezTo>
                    <a:pt x="61" y="5"/>
                    <a:pt x="60" y="4"/>
                    <a:pt x="59" y="2"/>
                  </a:cubicBezTo>
                  <a:cubicBezTo>
                    <a:pt x="58" y="2"/>
                    <a:pt x="58" y="2"/>
                    <a:pt x="58" y="1"/>
                  </a:cubicBezTo>
                  <a:cubicBezTo>
                    <a:pt x="56" y="0"/>
                    <a:pt x="55" y="0"/>
                    <a:pt x="54" y="2"/>
                  </a:cubicBezTo>
                  <a:cubicBezTo>
                    <a:pt x="53" y="5"/>
                    <a:pt x="52" y="7"/>
                    <a:pt x="51" y="7"/>
                  </a:cubicBezTo>
                  <a:cubicBezTo>
                    <a:pt x="50" y="7"/>
                    <a:pt x="49" y="7"/>
                    <a:pt x="49" y="6"/>
                  </a:cubicBezTo>
                  <a:cubicBezTo>
                    <a:pt x="49" y="6"/>
                    <a:pt x="48" y="6"/>
                    <a:pt x="45" y="6"/>
                  </a:cubicBezTo>
                  <a:cubicBezTo>
                    <a:pt x="44" y="6"/>
                    <a:pt x="44" y="6"/>
                    <a:pt x="43" y="6"/>
                  </a:cubicBezTo>
                  <a:cubicBezTo>
                    <a:pt x="43" y="6"/>
                    <a:pt x="42" y="6"/>
                    <a:pt x="42" y="6"/>
                  </a:cubicBezTo>
                  <a:cubicBezTo>
                    <a:pt x="42" y="6"/>
                    <a:pt x="41" y="6"/>
                    <a:pt x="41" y="6"/>
                  </a:cubicBezTo>
                  <a:cubicBezTo>
                    <a:pt x="41" y="6"/>
                    <a:pt x="41" y="6"/>
                    <a:pt x="41" y="7"/>
                  </a:cubicBezTo>
                  <a:cubicBezTo>
                    <a:pt x="41" y="7"/>
                    <a:pt x="41" y="8"/>
                    <a:pt x="41" y="8"/>
                  </a:cubicBezTo>
                  <a:cubicBezTo>
                    <a:pt x="41" y="8"/>
                    <a:pt x="41" y="9"/>
                    <a:pt x="41" y="9"/>
                  </a:cubicBezTo>
                  <a:cubicBezTo>
                    <a:pt x="40" y="9"/>
                    <a:pt x="40" y="10"/>
                    <a:pt x="40" y="10"/>
                  </a:cubicBezTo>
                  <a:cubicBezTo>
                    <a:pt x="40" y="11"/>
                    <a:pt x="40" y="11"/>
                    <a:pt x="40" y="11"/>
                  </a:cubicBezTo>
                  <a:cubicBezTo>
                    <a:pt x="40" y="12"/>
                    <a:pt x="39" y="12"/>
                    <a:pt x="39" y="12"/>
                  </a:cubicBezTo>
                  <a:cubicBezTo>
                    <a:pt x="39" y="13"/>
                    <a:pt x="39" y="14"/>
                    <a:pt x="38" y="14"/>
                  </a:cubicBezTo>
                  <a:cubicBezTo>
                    <a:pt x="38" y="16"/>
                    <a:pt x="37" y="17"/>
                    <a:pt x="37" y="18"/>
                  </a:cubicBezTo>
                  <a:cubicBezTo>
                    <a:pt x="37" y="22"/>
                    <a:pt x="34" y="25"/>
                    <a:pt x="31" y="25"/>
                  </a:cubicBezTo>
                  <a:cubicBezTo>
                    <a:pt x="30" y="25"/>
                    <a:pt x="29" y="27"/>
                    <a:pt x="28" y="29"/>
                  </a:cubicBezTo>
                  <a:cubicBezTo>
                    <a:pt x="27" y="30"/>
                    <a:pt x="26" y="32"/>
                    <a:pt x="25" y="33"/>
                  </a:cubicBezTo>
                  <a:cubicBezTo>
                    <a:pt x="24" y="34"/>
                    <a:pt x="23" y="36"/>
                    <a:pt x="23" y="38"/>
                  </a:cubicBezTo>
                  <a:cubicBezTo>
                    <a:pt x="23" y="40"/>
                    <a:pt x="23" y="43"/>
                    <a:pt x="21" y="44"/>
                  </a:cubicBezTo>
                  <a:cubicBezTo>
                    <a:pt x="20" y="45"/>
                    <a:pt x="19" y="45"/>
                    <a:pt x="18" y="46"/>
                  </a:cubicBezTo>
                  <a:cubicBezTo>
                    <a:pt x="17" y="46"/>
                    <a:pt x="16" y="47"/>
                    <a:pt x="16" y="47"/>
                  </a:cubicBezTo>
                  <a:cubicBezTo>
                    <a:pt x="16" y="47"/>
                    <a:pt x="16" y="47"/>
                    <a:pt x="16" y="48"/>
                  </a:cubicBezTo>
                  <a:cubicBezTo>
                    <a:pt x="18" y="49"/>
                    <a:pt x="17" y="51"/>
                    <a:pt x="15" y="54"/>
                  </a:cubicBezTo>
                  <a:cubicBezTo>
                    <a:pt x="14" y="55"/>
                    <a:pt x="13" y="57"/>
                    <a:pt x="13" y="59"/>
                  </a:cubicBezTo>
                  <a:cubicBezTo>
                    <a:pt x="13" y="60"/>
                    <a:pt x="13" y="71"/>
                    <a:pt x="11" y="72"/>
                  </a:cubicBezTo>
                  <a:cubicBezTo>
                    <a:pt x="11" y="73"/>
                    <a:pt x="10" y="72"/>
                    <a:pt x="8" y="72"/>
                  </a:cubicBezTo>
                  <a:cubicBezTo>
                    <a:pt x="8" y="72"/>
                    <a:pt x="7" y="72"/>
                    <a:pt x="6" y="72"/>
                  </a:cubicBezTo>
                  <a:cubicBezTo>
                    <a:pt x="4" y="72"/>
                    <a:pt x="3" y="73"/>
                    <a:pt x="3" y="73"/>
                  </a:cubicBezTo>
                  <a:cubicBezTo>
                    <a:pt x="3" y="75"/>
                    <a:pt x="2" y="77"/>
                    <a:pt x="1" y="77"/>
                  </a:cubicBezTo>
                  <a:cubicBezTo>
                    <a:pt x="0" y="78"/>
                    <a:pt x="0" y="78"/>
                    <a:pt x="0" y="79"/>
                  </a:cubicBezTo>
                  <a:cubicBezTo>
                    <a:pt x="1" y="80"/>
                    <a:pt x="3" y="81"/>
                    <a:pt x="5" y="81"/>
                  </a:cubicBezTo>
                  <a:cubicBezTo>
                    <a:pt x="7" y="82"/>
                    <a:pt x="10" y="83"/>
                    <a:pt x="11" y="85"/>
                  </a:cubicBezTo>
                  <a:cubicBezTo>
                    <a:pt x="11" y="86"/>
                    <a:pt x="13" y="88"/>
                    <a:pt x="15" y="89"/>
                  </a:cubicBezTo>
                  <a:cubicBezTo>
                    <a:pt x="17" y="92"/>
                    <a:pt x="19" y="94"/>
                    <a:pt x="21" y="97"/>
                  </a:cubicBezTo>
                  <a:cubicBezTo>
                    <a:pt x="23" y="103"/>
                    <a:pt x="28" y="105"/>
                    <a:pt x="30" y="105"/>
                  </a:cubicBezTo>
                  <a:cubicBezTo>
                    <a:pt x="31" y="105"/>
                    <a:pt x="32" y="106"/>
                    <a:pt x="32" y="106"/>
                  </a:cubicBezTo>
                  <a:cubicBezTo>
                    <a:pt x="33" y="107"/>
                    <a:pt x="32" y="109"/>
                    <a:pt x="32" y="112"/>
                  </a:cubicBezTo>
                  <a:cubicBezTo>
                    <a:pt x="32" y="112"/>
                    <a:pt x="32" y="113"/>
                    <a:pt x="31" y="114"/>
                  </a:cubicBezTo>
                  <a:cubicBezTo>
                    <a:pt x="31" y="114"/>
                    <a:pt x="31" y="114"/>
                    <a:pt x="31" y="114"/>
                  </a:cubicBezTo>
                  <a:cubicBezTo>
                    <a:pt x="31" y="115"/>
                    <a:pt x="31" y="115"/>
                    <a:pt x="31" y="115"/>
                  </a:cubicBezTo>
                  <a:cubicBezTo>
                    <a:pt x="31" y="115"/>
                    <a:pt x="31" y="116"/>
                    <a:pt x="32" y="116"/>
                  </a:cubicBezTo>
                  <a:cubicBezTo>
                    <a:pt x="32" y="116"/>
                    <a:pt x="33" y="116"/>
                    <a:pt x="33" y="116"/>
                  </a:cubicBezTo>
                  <a:cubicBezTo>
                    <a:pt x="33" y="116"/>
                    <a:pt x="33" y="116"/>
                    <a:pt x="34" y="116"/>
                  </a:cubicBezTo>
                  <a:cubicBezTo>
                    <a:pt x="34" y="117"/>
                    <a:pt x="34" y="117"/>
                    <a:pt x="34" y="117"/>
                  </a:cubicBezTo>
                  <a:cubicBezTo>
                    <a:pt x="35" y="117"/>
                    <a:pt x="36" y="117"/>
                    <a:pt x="37" y="117"/>
                  </a:cubicBezTo>
                  <a:cubicBezTo>
                    <a:pt x="37" y="117"/>
                    <a:pt x="37" y="117"/>
                    <a:pt x="38" y="117"/>
                  </a:cubicBezTo>
                  <a:cubicBezTo>
                    <a:pt x="41" y="117"/>
                    <a:pt x="44" y="118"/>
                    <a:pt x="46" y="119"/>
                  </a:cubicBezTo>
                  <a:cubicBezTo>
                    <a:pt x="49" y="122"/>
                    <a:pt x="56" y="126"/>
                    <a:pt x="58" y="126"/>
                  </a:cubicBezTo>
                  <a:cubicBezTo>
                    <a:pt x="59" y="126"/>
                    <a:pt x="59" y="126"/>
                    <a:pt x="59" y="126"/>
                  </a:cubicBezTo>
                  <a:cubicBezTo>
                    <a:pt x="59" y="126"/>
                    <a:pt x="60" y="126"/>
                    <a:pt x="60" y="126"/>
                  </a:cubicBezTo>
                  <a:cubicBezTo>
                    <a:pt x="60" y="126"/>
                    <a:pt x="61" y="126"/>
                    <a:pt x="61" y="127"/>
                  </a:cubicBezTo>
                  <a:cubicBezTo>
                    <a:pt x="61" y="127"/>
                    <a:pt x="61" y="127"/>
                    <a:pt x="61" y="127"/>
                  </a:cubicBezTo>
                  <a:cubicBezTo>
                    <a:pt x="62" y="127"/>
                    <a:pt x="62" y="127"/>
                    <a:pt x="63" y="127"/>
                  </a:cubicBezTo>
                  <a:cubicBezTo>
                    <a:pt x="63" y="127"/>
                    <a:pt x="63" y="127"/>
                    <a:pt x="63" y="127"/>
                  </a:cubicBezTo>
                  <a:cubicBezTo>
                    <a:pt x="64" y="127"/>
                    <a:pt x="64" y="127"/>
                    <a:pt x="65" y="127"/>
                  </a:cubicBezTo>
                  <a:cubicBezTo>
                    <a:pt x="65" y="127"/>
                    <a:pt x="65" y="127"/>
                    <a:pt x="65" y="127"/>
                  </a:cubicBezTo>
                  <a:cubicBezTo>
                    <a:pt x="66" y="127"/>
                    <a:pt x="67" y="127"/>
                    <a:pt x="67" y="127"/>
                  </a:cubicBezTo>
                  <a:cubicBezTo>
                    <a:pt x="67" y="127"/>
                    <a:pt x="68" y="128"/>
                    <a:pt x="68" y="128"/>
                  </a:cubicBezTo>
                  <a:cubicBezTo>
                    <a:pt x="68" y="128"/>
                    <a:pt x="69" y="128"/>
                    <a:pt x="69" y="128"/>
                  </a:cubicBezTo>
                  <a:cubicBezTo>
                    <a:pt x="69" y="128"/>
                    <a:pt x="69" y="128"/>
                    <a:pt x="70" y="128"/>
                  </a:cubicBezTo>
                  <a:cubicBezTo>
                    <a:pt x="70" y="128"/>
                    <a:pt x="70" y="128"/>
                    <a:pt x="71" y="128"/>
                  </a:cubicBezTo>
                  <a:cubicBezTo>
                    <a:pt x="71" y="128"/>
                    <a:pt x="71" y="128"/>
                    <a:pt x="71" y="128"/>
                  </a:cubicBezTo>
                  <a:cubicBezTo>
                    <a:pt x="71" y="129"/>
                    <a:pt x="72" y="129"/>
                    <a:pt x="72" y="129"/>
                  </a:cubicBezTo>
                  <a:cubicBezTo>
                    <a:pt x="72" y="129"/>
                    <a:pt x="73" y="128"/>
                    <a:pt x="73" y="127"/>
                  </a:cubicBezTo>
                  <a:cubicBezTo>
                    <a:pt x="75" y="126"/>
                    <a:pt x="76" y="124"/>
                    <a:pt x="78" y="123"/>
                  </a:cubicBezTo>
                  <a:cubicBezTo>
                    <a:pt x="81" y="121"/>
                    <a:pt x="85" y="120"/>
                    <a:pt x="87" y="120"/>
                  </a:cubicBezTo>
                  <a:cubicBezTo>
                    <a:pt x="88" y="120"/>
                    <a:pt x="89" y="121"/>
                    <a:pt x="89" y="121"/>
                  </a:cubicBezTo>
                  <a:cubicBezTo>
                    <a:pt x="90" y="122"/>
                    <a:pt x="92" y="124"/>
                    <a:pt x="94" y="123"/>
                  </a:cubicBezTo>
                  <a:cubicBezTo>
                    <a:pt x="95" y="122"/>
                    <a:pt x="97" y="122"/>
                    <a:pt x="99" y="121"/>
                  </a:cubicBezTo>
                  <a:cubicBezTo>
                    <a:pt x="99" y="121"/>
                    <a:pt x="99" y="121"/>
                    <a:pt x="99" y="121"/>
                  </a:cubicBezTo>
                  <a:cubicBezTo>
                    <a:pt x="99" y="121"/>
                    <a:pt x="99" y="121"/>
                    <a:pt x="99" y="121"/>
                  </a:cubicBezTo>
                  <a:cubicBezTo>
                    <a:pt x="102" y="121"/>
                    <a:pt x="102" y="121"/>
                    <a:pt x="102" y="121"/>
                  </a:cubicBezTo>
                  <a:cubicBezTo>
                    <a:pt x="102" y="121"/>
                    <a:pt x="102" y="121"/>
                    <a:pt x="102" y="121"/>
                  </a:cubicBezTo>
                  <a:cubicBezTo>
                    <a:pt x="105" y="120"/>
                    <a:pt x="108" y="120"/>
                    <a:pt x="109" y="120"/>
                  </a:cubicBezTo>
                  <a:cubicBezTo>
                    <a:pt x="109" y="120"/>
                    <a:pt x="111" y="119"/>
                    <a:pt x="112" y="118"/>
                  </a:cubicBezTo>
                  <a:cubicBezTo>
                    <a:pt x="114" y="116"/>
                    <a:pt x="119" y="112"/>
                    <a:pt x="124" y="112"/>
                  </a:cubicBezTo>
                  <a:cubicBezTo>
                    <a:pt x="125" y="112"/>
                    <a:pt x="127" y="112"/>
                    <a:pt x="128" y="112"/>
                  </a:cubicBezTo>
                  <a:cubicBezTo>
                    <a:pt x="131" y="112"/>
                    <a:pt x="133" y="113"/>
                    <a:pt x="135" y="110"/>
                  </a:cubicBezTo>
                  <a:cubicBezTo>
                    <a:pt x="138" y="107"/>
                    <a:pt x="163" y="82"/>
                    <a:pt x="165" y="80"/>
                  </a:cubicBezTo>
                  <a:cubicBezTo>
                    <a:pt x="165" y="80"/>
                    <a:pt x="166" y="80"/>
                    <a:pt x="166" y="80"/>
                  </a:cubicBezTo>
                  <a:cubicBezTo>
                    <a:pt x="165" y="80"/>
                    <a:pt x="164" y="79"/>
                    <a:pt x="162" y="79"/>
                  </a:cubicBezTo>
                  <a:cubicBezTo>
                    <a:pt x="160" y="79"/>
                    <a:pt x="155" y="79"/>
                    <a:pt x="146" y="76"/>
                  </a:cubicBezTo>
                  <a:cubicBezTo>
                    <a:pt x="138" y="72"/>
                    <a:pt x="126" y="68"/>
                    <a:pt x="124" y="68"/>
                  </a:cubicBezTo>
                  <a:cubicBezTo>
                    <a:pt x="122" y="67"/>
                    <a:pt x="120" y="66"/>
                    <a:pt x="119" y="64"/>
                  </a:cubicBezTo>
                  <a:cubicBezTo>
                    <a:pt x="118" y="63"/>
                    <a:pt x="117" y="61"/>
                    <a:pt x="116" y="61"/>
                  </a:cubicBezTo>
                  <a:cubicBezTo>
                    <a:pt x="113" y="60"/>
                    <a:pt x="109" y="52"/>
                    <a:pt x="108" y="50"/>
                  </a:cubicBezTo>
                  <a:cubicBezTo>
                    <a:pt x="108" y="50"/>
                    <a:pt x="108" y="50"/>
                    <a:pt x="108" y="49"/>
                  </a:cubicBezTo>
                  <a:cubicBezTo>
                    <a:pt x="108" y="49"/>
                    <a:pt x="108" y="49"/>
                    <a:pt x="108" y="49"/>
                  </a:cubicBezTo>
                  <a:cubicBezTo>
                    <a:pt x="108" y="49"/>
                    <a:pt x="108" y="48"/>
                    <a:pt x="10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7" name="Freeform 201"/>
            <p:cNvSpPr>
              <a:spLocks/>
            </p:cNvSpPr>
            <p:nvPr/>
          </p:nvSpPr>
          <p:spPr bwMode="auto">
            <a:xfrm>
              <a:off x="12825413" y="7561263"/>
              <a:ext cx="973138" cy="1184275"/>
            </a:xfrm>
            <a:custGeom>
              <a:avLst/>
              <a:gdLst>
                <a:gd name="T0" fmla="*/ 143 w 183"/>
                <a:gd name="T1" fmla="*/ 200 h 226"/>
                <a:gd name="T2" fmla="*/ 135 w 183"/>
                <a:gd name="T3" fmla="*/ 189 h 226"/>
                <a:gd name="T4" fmla="*/ 121 w 183"/>
                <a:gd name="T5" fmla="*/ 178 h 226"/>
                <a:gd name="T6" fmla="*/ 128 w 183"/>
                <a:gd name="T7" fmla="*/ 168 h 226"/>
                <a:gd name="T8" fmla="*/ 133 w 183"/>
                <a:gd name="T9" fmla="*/ 157 h 226"/>
                <a:gd name="T10" fmla="*/ 136 w 183"/>
                <a:gd name="T11" fmla="*/ 145 h 226"/>
                <a:gd name="T12" fmla="*/ 143 w 183"/>
                <a:gd name="T13" fmla="*/ 136 h 226"/>
                <a:gd name="T14" fmla="*/ 153 w 183"/>
                <a:gd name="T15" fmla="*/ 121 h 226"/>
                <a:gd name="T16" fmla="*/ 161 w 183"/>
                <a:gd name="T17" fmla="*/ 103 h 226"/>
                <a:gd name="T18" fmla="*/ 161 w 183"/>
                <a:gd name="T19" fmla="*/ 102 h 226"/>
                <a:gd name="T20" fmla="*/ 162 w 183"/>
                <a:gd name="T21" fmla="*/ 87 h 226"/>
                <a:gd name="T22" fmla="*/ 172 w 183"/>
                <a:gd name="T23" fmla="*/ 70 h 226"/>
                <a:gd name="T24" fmla="*/ 177 w 183"/>
                <a:gd name="T25" fmla="*/ 66 h 226"/>
                <a:gd name="T26" fmla="*/ 181 w 183"/>
                <a:gd name="T27" fmla="*/ 63 h 226"/>
                <a:gd name="T28" fmla="*/ 176 w 183"/>
                <a:gd name="T29" fmla="*/ 55 h 226"/>
                <a:gd name="T30" fmla="*/ 167 w 183"/>
                <a:gd name="T31" fmla="*/ 18 h 226"/>
                <a:gd name="T32" fmla="*/ 151 w 183"/>
                <a:gd name="T33" fmla="*/ 0 h 226"/>
                <a:gd name="T34" fmla="*/ 149 w 183"/>
                <a:gd name="T35" fmla="*/ 2 h 226"/>
                <a:gd name="T36" fmla="*/ 147 w 183"/>
                <a:gd name="T37" fmla="*/ 3 h 226"/>
                <a:gd name="T38" fmla="*/ 144 w 183"/>
                <a:gd name="T39" fmla="*/ 5 h 226"/>
                <a:gd name="T40" fmla="*/ 131 w 183"/>
                <a:gd name="T41" fmla="*/ 16 h 226"/>
                <a:gd name="T42" fmla="*/ 110 w 183"/>
                <a:gd name="T43" fmla="*/ 13 h 226"/>
                <a:gd name="T44" fmla="*/ 33 w 183"/>
                <a:gd name="T45" fmla="*/ 14 h 226"/>
                <a:gd name="T46" fmla="*/ 23 w 183"/>
                <a:gd name="T47" fmla="*/ 42 h 226"/>
                <a:gd name="T48" fmla="*/ 21 w 183"/>
                <a:gd name="T49" fmla="*/ 86 h 226"/>
                <a:gd name="T50" fmla="*/ 7 w 183"/>
                <a:gd name="T51" fmla="*/ 99 h 226"/>
                <a:gd name="T52" fmla="*/ 1 w 183"/>
                <a:gd name="T53" fmla="*/ 108 h 226"/>
                <a:gd name="T54" fmla="*/ 1 w 183"/>
                <a:gd name="T55" fmla="*/ 119 h 226"/>
                <a:gd name="T56" fmla="*/ 6 w 183"/>
                <a:gd name="T57" fmla="*/ 127 h 226"/>
                <a:gd name="T58" fmla="*/ 6 w 183"/>
                <a:gd name="T59" fmla="*/ 131 h 226"/>
                <a:gd name="T60" fmla="*/ 7 w 183"/>
                <a:gd name="T61" fmla="*/ 133 h 226"/>
                <a:gd name="T62" fmla="*/ 8 w 183"/>
                <a:gd name="T63" fmla="*/ 134 h 226"/>
                <a:gd name="T64" fmla="*/ 10 w 183"/>
                <a:gd name="T65" fmla="*/ 135 h 226"/>
                <a:gd name="T66" fmla="*/ 10 w 183"/>
                <a:gd name="T67" fmla="*/ 141 h 226"/>
                <a:gd name="T68" fmla="*/ 15 w 183"/>
                <a:gd name="T69" fmla="*/ 147 h 226"/>
                <a:gd name="T70" fmla="*/ 17 w 183"/>
                <a:gd name="T71" fmla="*/ 149 h 226"/>
                <a:gd name="T72" fmla="*/ 18 w 183"/>
                <a:gd name="T73" fmla="*/ 151 h 226"/>
                <a:gd name="T74" fmla="*/ 19 w 183"/>
                <a:gd name="T75" fmla="*/ 154 h 226"/>
                <a:gd name="T76" fmla="*/ 17 w 183"/>
                <a:gd name="T77" fmla="*/ 165 h 226"/>
                <a:gd name="T78" fmla="*/ 23 w 183"/>
                <a:gd name="T79" fmla="*/ 169 h 226"/>
                <a:gd name="T80" fmla="*/ 38 w 183"/>
                <a:gd name="T81" fmla="*/ 182 h 226"/>
                <a:gd name="T82" fmla="*/ 49 w 183"/>
                <a:gd name="T83" fmla="*/ 195 h 226"/>
                <a:gd name="T84" fmla="*/ 59 w 183"/>
                <a:gd name="T85" fmla="*/ 207 h 226"/>
                <a:gd name="T86" fmla="*/ 60 w 183"/>
                <a:gd name="T87" fmla="*/ 208 h 226"/>
                <a:gd name="T88" fmla="*/ 61 w 183"/>
                <a:gd name="T89" fmla="*/ 209 h 226"/>
                <a:gd name="T90" fmla="*/ 66 w 183"/>
                <a:gd name="T91" fmla="*/ 215 h 226"/>
                <a:gd name="T92" fmla="*/ 72 w 183"/>
                <a:gd name="T93" fmla="*/ 215 h 226"/>
                <a:gd name="T94" fmla="*/ 83 w 183"/>
                <a:gd name="T95" fmla="*/ 214 h 226"/>
                <a:gd name="T96" fmla="*/ 92 w 183"/>
                <a:gd name="T97" fmla="*/ 220 h 226"/>
                <a:gd name="T98" fmla="*/ 95 w 183"/>
                <a:gd name="T99" fmla="*/ 223 h 226"/>
                <a:gd name="T100" fmla="*/ 98 w 183"/>
                <a:gd name="T101" fmla="*/ 225 h 226"/>
                <a:gd name="T102" fmla="*/ 103 w 183"/>
                <a:gd name="T103" fmla="*/ 223 h 226"/>
                <a:gd name="T104" fmla="*/ 105 w 183"/>
                <a:gd name="T105" fmla="*/ 223 h 226"/>
                <a:gd name="T106" fmla="*/ 110 w 183"/>
                <a:gd name="T107" fmla="*/ 225 h 226"/>
                <a:gd name="T108" fmla="*/ 122 w 183"/>
                <a:gd name="T109" fmla="*/ 223 h 226"/>
                <a:gd name="T110" fmla="*/ 130 w 183"/>
                <a:gd name="T111" fmla="*/ 220 h 226"/>
                <a:gd name="T112" fmla="*/ 141 w 183"/>
                <a:gd name="T113" fmla="*/ 211 h 226"/>
                <a:gd name="T114" fmla="*/ 151 w 183"/>
                <a:gd name="T115" fmla="*/ 212 h 226"/>
                <a:gd name="T116" fmla="*/ 151 w 183"/>
                <a:gd name="T117" fmla="*/ 21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3" h="226">
                  <a:moveTo>
                    <a:pt x="152" y="205"/>
                  </a:moveTo>
                  <a:cubicBezTo>
                    <a:pt x="152" y="205"/>
                    <a:pt x="152" y="205"/>
                    <a:pt x="152" y="205"/>
                  </a:cubicBezTo>
                  <a:cubicBezTo>
                    <a:pt x="150" y="205"/>
                    <a:pt x="146" y="203"/>
                    <a:pt x="143" y="200"/>
                  </a:cubicBezTo>
                  <a:cubicBezTo>
                    <a:pt x="142" y="199"/>
                    <a:pt x="141" y="198"/>
                    <a:pt x="141" y="196"/>
                  </a:cubicBezTo>
                  <a:cubicBezTo>
                    <a:pt x="141" y="195"/>
                    <a:pt x="140" y="195"/>
                    <a:pt x="140" y="194"/>
                  </a:cubicBezTo>
                  <a:cubicBezTo>
                    <a:pt x="139" y="192"/>
                    <a:pt x="137" y="190"/>
                    <a:pt x="135" y="189"/>
                  </a:cubicBezTo>
                  <a:cubicBezTo>
                    <a:pt x="133" y="187"/>
                    <a:pt x="132" y="185"/>
                    <a:pt x="131" y="184"/>
                  </a:cubicBezTo>
                  <a:cubicBezTo>
                    <a:pt x="131" y="182"/>
                    <a:pt x="128" y="182"/>
                    <a:pt x="126" y="181"/>
                  </a:cubicBezTo>
                  <a:cubicBezTo>
                    <a:pt x="124" y="180"/>
                    <a:pt x="122" y="180"/>
                    <a:pt x="121" y="178"/>
                  </a:cubicBezTo>
                  <a:cubicBezTo>
                    <a:pt x="120" y="176"/>
                    <a:pt x="121" y="175"/>
                    <a:pt x="121" y="174"/>
                  </a:cubicBezTo>
                  <a:cubicBezTo>
                    <a:pt x="122" y="173"/>
                    <a:pt x="123" y="173"/>
                    <a:pt x="123" y="171"/>
                  </a:cubicBezTo>
                  <a:cubicBezTo>
                    <a:pt x="123" y="169"/>
                    <a:pt x="124" y="168"/>
                    <a:pt x="128" y="168"/>
                  </a:cubicBezTo>
                  <a:cubicBezTo>
                    <a:pt x="129" y="168"/>
                    <a:pt x="130" y="168"/>
                    <a:pt x="130" y="168"/>
                  </a:cubicBezTo>
                  <a:cubicBezTo>
                    <a:pt x="131" y="168"/>
                    <a:pt x="132" y="168"/>
                    <a:pt x="132" y="168"/>
                  </a:cubicBezTo>
                  <a:cubicBezTo>
                    <a:pt x="132" y="167"/>
                    <a:pt x="133" y="161"/>
                    <a:pt x="133" y="157"/>
                  </a:cubicBezTo>
                  <a:cubicBezTo>
                    <a:pt x="133" y="155"/>
                    <a:pt x="134" y="152"/>
                    <a:pt x="136" y="151"/>
                  </a:cubicBezTo>
                  <a:cubicBezTo>
                    <a:pt x="137" y="149"/>
                    <a:pt x="137" y="148"/>
                    <a:pt x="137" y="147"/>
                  </a:cubicBezTo>
                  <a:cubicBezTo>
                    <a:pt x="136" y="146"/>
                    <a:pt x="136" y="146"/>
                    <a:pt x="136" y="145"/>
                  </a:cubicBezTo>
                  <a:cubicBezTo>
                    <a:pt x="136" y="144"/>
                    <a:pt x="138" y="143"/>
                    <a:pt x="139" y="142"/>
                  </a:cubicBezTo>
                  <a:cubicBezTo>
                    <a:pt x="140" y="142"/>
                    <a:pt x="141" y="141"/>
                    <a:pt x="142" y="141"/>
                  </a:cubicBezTo>
                  <a:cubicBezTo>
                    <a:pt x="143" y="140"/>
                    <a:pt x="143" y="138"/>
                    <a:pt x="143" y="136"/>
                  </a:cubicBezTo>
                  <a:cubicBezTo>
                    <a:pt x="143" y="134"/>
                    <a:pt x="144" y="131"/>
                    <a:pt x="145" y="130"/>
                  </a:cubicBezTo>
                  <a:cubicBezTo>
                    <a:pt x="146" y="129"/>
                    <a:pt x="147" y="127"/>
                    <a:pt x="148" y="125"/>
                  </a:cubicBezTo>
                  <a:cubicBezTo>
                    <a:pt x="150" y="123"/>
                    <a:pt x="151" y="121"/>
                    <a:pt x="153" y="121"/>
                  </a:cubicBezTo>
                  <a:cubicBezTo>
                    <a:pt x="154" y="121"/>
                    <a:pt x="157" y="119"/>
                    <a:pt x="157" y="116"/>
                  </a:cubicBezTo>
                  <a:cubicBezTo>
                    <a:pt x="157" y="115"/>
                    <a:pt x="158" y="113"/>
                    <a:pt x="159" y="111"/>
                  </a:cubicBezTo>
                  <a:cubicBezTo>
                    <a:pt x="160" y="109"/>
                    <a:pt x="161" y="106"/>
                    <a:pt x="161" y="103"/>
                  </a:cubicBezTo>
                  <a:cubicBezTo>
                    <a:pt x="161" y="103"/>
                    <a:pt x="161" y="103"/>
                    <a:pt x="161" y="103"/>
                  </a:cubicBezTo>
                  <a:cubicBezTo>
                    <a:pt x="161" y="102"/>
                    <a:pt x="161" y="102"/>
                    <a:pt x="161" y="102"/>
                  </a:cubicBezTo>
                  <a:cubicBezTo>
                    <a:pt x="161" y="102"/>
                    <a:pt x="161" y="102"/>
                    <a:pt x="161" y="102"/>
                  </a:cubicBezTo>
                  <a:cubicBezTo>
                    <a:pt x="161" y="102"/>
                    <a:pt x="161" y="101"/>
                    <a:pt x="161" y="101"/>
                  </a:cubicBezTo>
                  <a:cubicBezTo>
                    <a:pt x="160" y="98"/>
                    <a:pt x="159" y="95"/>
                    <a:pt x="160" y="92"/>
                  </a:cubicBezTo>
                  <a:cubicBezTo>
                    <a:pt x="160" y="90"/>
                    <a:pt x="161" y="89"/>
                    <a:pt x="162" y="87"/>
                  </a:cubicBezTo>
                  <a:cubicBezTo>
                    <a:pt x="165" y="83"/>
                    <a:pt x="167" y="80"/>
                    <a:pt x="166" y="77"/>
                  </a:cubicBezTo>
                  <a:cubicBezTo>
                    <a:pt x="165" y="74"/>
                    <a:pt x="168" y="72"/>
                    <a:pt x="170" y="71"/>
                  </a:cubicBezTo>
                  <a:cubicBezTo>
                    <a:pt x="171" y="71"/>
                    <a:pt x="172" y="70"/>
                    <a:pt x="172" y="70"/>
                  </a:cubicBezTo>
                  <a:cubicBezTo>
                    <a:pt x="173" y="69"/>
                    <a:pt x="174" y="69"/>
                    <a:pt x="174" y="68"/>
                  </a:cubicBezTo>
                  <a:cubicBezTo>
                    <a:pt x="175" y="68"/>
                    <a:pt x="176" y="67"/>
                    <a:pt x="176" y="67"/>
                  </a:cubicBezTo>
                  <a:cubicBezTo>
                    <a:pt x="177" y="67"/>
                    <a:pt x="177" y="66"/>
                    <a:pt x="177" y="66"/>
                  </a:cubicBezTo>
                  <a:cubicBezTo>
                    <a:pt x="178" y="66"/>
                    <a:pt x="178" y="66"/>
                    <a:pt x="178" y="65"/>
                  </a:cubicBezTo>
                  <a:cubicBezTo>
                    <a:pt x="179" y="65"/>
                    <a:pt x="179" y="65"/>
                    <a:pt x="179" y="64"/>
                  </a:cubicBezTo>
                  <a:cubicBezTo>
                    <a:pt x="180" y="64"/>
                    <a:pt x="180" y="63"/>
                    <a:pt x="181" y="63"/>
                  </a:cubicBezTo>
                  <a:cubicBezTo>
                    <a:pt x="181" y="63"/>
                    <a:pt x="181" y="62"/>
                    <a:pt x="182" y="62"/>
                  </a:cubicBezTo>
                  <a:cubicBezTo>
                    <a:pt x="182" y="61"/>
                    <a:pt x="182" y="61"/>
                    <a:pt x="183" y="60"/>
                  </a:cubicBezTo>
                  <a:cubicBezTo>
                    <a:pt x="180" y="58"/>
                    <a:pt x="178" y="55"/>
                    <a:pt x="176" y="55"/>
                  </a:cubicBezTo>
                  <a:cubicBezTo>
                    <a:pt x="172" y="53"/>
                    <a:pt x="169" y="45"/>
                    <a:pt x="169" y="36"/>
                  </a:cubicBezTo>
                  <a:cubicBezTo>
                    <a:pt x="169" y="30"/>
                    <a:pt x="168" y="24"/>
                    <a:pt x="167" y="21"/>
                  </a:cubicBezTo>
                  <a:cubicBezTo>
                    <a:pt x="167" y="20"/>
                    <a:pt x="167" y="18"/>
                    <a:pt x="167" y="18"/>
                  </a:cubicBezTo>
                  <a:cubicBezTo>
                    <a:pt x="166" y="15"/>
                    <a:pt x="162" y="9"/>
                    <a:pt x="157" y="7"/>
                  </a:cubicBezTo>
                  <a:cubicBezTo>
                    <a:pt x="154" y="5"/>
                    <a:pt x="152" y="3"/>
                    <a:pt x="151" y="0"/>
                  </a:cubicBezTo>
                  <a:cubicBezTo>
                    <a:pt x="151" y="0"/>
                    <a:pt x="151" y="0"/>
                    <a:pt x="151" y="0"/>
                  </a:cubicBezTo>
                  <a:cubicBezTo>
                    <a:pt x="151" y="0"/>
                    <a:pt x="150" y="1"/>
                    <a:pt x="150" y="1"/>
                  </a:cubicBezTo>
                  <a:cubicBezTo>
                    <a:pt x="150" y="1"/>
                    <a:pt x="150" y="2"/>
                    <a:pt x="150" y="2"/>
                  </a:cubicBezTo>
                  <a:cubicBezTo>
                    <a:pt x="149" y="2"/>
                    <a:pt x="149" y="2"/>
                    <a:pt x="149" y="2"/>
                  </a:cubicBezTo>
                  <a:cubicBezTo>
                    <a:pt x="149" y="2"/>
                    <a:pt x="149" y="2"/>
                    <a:pt x="148" y="3"/>
                  </a:cubicBezTo>
                  <a:cubicBezTo>
                    <a:pt x="148" y="3"/>
                    <a:pt x="148" y="3"/>
                    <a:pt x="148" y="3"/>
                  </a:cubicBezTo>
                  <a:cubicBezTo>
                    <a:pt x="148" y="3"/>
                    <a:pt x="147" y="3"/>
                    <a:pt x="147" y="3"/>
                  </a:cubicBezTo>
                  <a:cubicBezTo>
                    <a:pt x="146" y="3"/>
                    <a:pt x="146" y="3"/>
                    <a:pt x="146" y="3"/>
                  </a:cubicBezTo>
                  <a:cubicBezTo>
                    <a:pt x="146" y="3"/>
                    <a:pt x="146" y="3"/>
                    <a:pt x="145" y="3"/>
                  </a:cubicBezTo>
                  <a:cubicBezTo>
                    <a:pt x="145" y="3"/>
                    <a:pt x="144" y="4"/>
                    <a:pt x="144" y="5"/>
                  </a:cubicBezTo>
                  <a:cubicBezTo>
                    <a:pt x="143" y="8"/>
                    <a:pt x="142" y="11"/>
                    <a:pt x="138" y="11"/>
                  </a:cubicBezTo>
                  <a:cubicBezTo>
                    <a:pt x="136" y="11"/>
                    <a:pt x="135" y="12"/>
                    <a:pt x="135" y="13"/>
                  </a:cubicBezTo>
                  <a:cubicBezTo>
                    <a:pt x="134" y="15"/>
                    <a:pt x="133" y="16"/>
                    <a:pt x="131" y="16"/>
                  </a:cubicBezTo>
                  <a:cubicBezTo>
                    <a:pt x="128" y="16"/>
                    <a:pt x="126" y="14"/>
                    <a:pt x="125" y="13"/>
                  </a:cubicBezTo>
                  <a:cubicBezTo>
                    <a:pt x="110" y="13"/>
                    <a:pt x="110" y="13"/>
                    <a:pt x="110" y="13"/>
                  </a:cubicBezTo>
                  <a:cubicBezTo>
                    <a:pt x="110" y="13"/>
                    <a:pt x="110" y="13"/>
                    <a:pt x="110" y="13"/>
                  </a:cubicBezTo>
                  <a:cubicBezTo>
                    <a:pt x="109" y="12"/>
                    <a:pt x="107" y="10"/>
                    <a:pt x="106" y="11"/>
                  </a:cubicBezTo>
                  <a:cubicBezTo>
                    <a:pt x="102" y="14"/>
                    <a:pt x="102" y="14"/>
                    <a:pt x="102" y="14"/>
                  </a:cubicBezTo>
                  <a:cubicBezTo>
                    <a:pt x="33" y="14"/>
                    <a:pt x="33" y="14"/>
                    <a:pt x="33" y="14"/>
                  </a:cubicBezTo>
                  <a:cubicBezTo>
                    <a:pt x="33" y="37"/>
                    <a:pt x="33" y="37"/>
                    <a:pt x="33" y="37"/>
                  </a:cubicBezTo>
                  <a:cubicBezTo>
                    <a:pt x="23" y="37"/>
                    <a:pt x="23" y="37"/>
                    <a:pt x="23" y="37"/>
                  </a:cubicBezTo>
                  <a:cubicBezTo>
                    <a:pt x="23" y="42"/>
                    <a:pt x="23" y="42"/>
                    <a:pt x="23" y="42"/>
                  </a:cubicBezTo>
                  <a:cubicBezTo>
                    <a:pt x="23" y="44"/>
                    <a:pt x="23" y="44"/>
                    <a:pt x="23" y="44"/>
                  </a:cubicBezTo>
                  <a:cubicBezTo>
                    <a:pt x="23" y="73"/>
                    <a:pt x="23" y="73"/>
                    <a:pt x="23" y="73"/>
                  </a:cubicBezTo>
                  <a:cubicBezTo>
                    <a:pt x="23" y="78"/>
                    <a:pt x="23" y="85"/>
                    <a:pt x="21" y="86"/>
                  </a:cubicBezTo>
                  <a:cubicBezTo>
                    <a:pt x="20" y="86"/>
                    <a:pt x="20" y="86"/>
                    <a:pt x="20" y="86"/>
                  </a:cubicBezTo>
                  <a:cubicBezTo>
                    <a:pt x="18" y="87"/>
                    <a:pt x="12" y="89"/>
                    <a:pt x="12" y="91"/>
                  </a:cubicBezTo>
                  <a:cubicBezTo>
                    <a:pt x="12" y="94"/>
                    <a:pt x="11" y="98"/>
                    <a:pt x="7" y="99"/>
                  </a:cubicBezTo>
                  <a:cubicBezTo>
                    <a:pt x="6" y="99"/>
                    <a:pt x="6" y="100"/>
                    <a:pt x="6" y="102"/>
                  </a:cubicBezTo>
                  <a:cubicBezTo>
                    <a:pt x="6" y="104"/>
                    <a:pt x="5" y="107"/>
                    <a:pt x="2" y="107"/>
                  </a:cubicBezTo>
                  <a:cubicBezTo>
                    <a:pt x="1" y="107"/>
                    <a:pt x="1" y="108"/>
                    <a:pt x="1" y="108"/>
                  </a:cubicBezTo>
                  <a:cubicBezTo>
                    <a:pt x="1" y="108"/>
                    <a:pt x="2" y="109"/>
                    <a:pt x="2" y="109"/>
                  </a:cubicBezTo>
                  <a:cubicBezTo>
                    <a:pt x="3" y="111"/>
                    <a:pt x="4" y="114"/>
                    <a:pt x="2" y="115"/>
                  </a:cubicBezTo>
                  <a:cubicBezTo>
                    <a:pt x="1" y="117"/>
                    <a:pt x="0" y="118"/>
                    <a:pt x="1" y="119"/>
                  </a:cubicBezTo>
                  <a:cubicBezTo>
                    <a:pt x="1" y="120"/>
                    <a:pt x="2" y="120"/>
                    <a:pt x="3" y="120"/>
                  </a:cubicBezTo>
                  <a:cubicBezTo>
                    <a:pt x="4" y="120"/>
                    <a:pt x="4" y="120"/>
                    <a:pt x="5" y="121"/>
                  </a:cubicBezTo>
                  <a:cubicBezTo>
                    <a:pt x="6" y="122"/>
                    <a:pt x="6" y="124"/>
                    <a:pt x="6" y="127"/>
                  </a:cubicBezTo>
                  <a:cubicBezTo>
                    <a:pt x="6" y="127"/>
                    <a:pt x="6" y="128"/>
                    <a:pt x="6" y="129"/>
                  </a:cubicBezTo>
                  <a:cubicBezTo>
                    <a:pt x="6" y="130"/>
                    <a:pt x="6" y="130"/>
                    <a:pt x="6" y="131"/>
                  </a:cubicBezTo>
                  <a:cubicBezTo>
                    <a:pt x="6" y="131"/>
                    <a:pt x="6" y="131"/>
                    <a:pt x="6" y="131"/>
                  </a:cubicBezTo>
                  <a:cubicBezTo>
                    <a:pt x="6" y="131"/>
                    <a:pt x="6" y="131"/>
                    <a:pt x="6" y="132"/>
                  </a:cubicBezTo>
                  <a:cubicBezTo>
                    <a:pt x="6" y="132"/>
                    <a:pt x="7" y="132"/>
                    <a:pt x="7" y="132"/>
                  </a:cubicBezTo>
                  <a:cubicBezTo>
                    <a:pt x="7" y="132"/>
                    <a:pt x="7" y="132"/>
                    <a:pt x="7" y="133"/>
                  </a:cubicBezTo>
                  <a:cubicBezTo>
                    <a:pt x="7" y="133"/>
                    <a:pt x="7" y="133"/>
                    <a:pt x="8" y="133"/>
                  </a:cubicBezTo>
                  <a:cubicBezTo>
                    <a:pt x="8" y="133"/>
                    <a:pt x="8" y="133"/>
                    <a:pt x="8" y="133"/>
                  </a:cubicBezTo>
                  <a:cubicBezTo>
                    <a:pt x="8" y="134"/>
                    <a:pt x="8" y="134"/>
                    <a:pt x="8" y="134"/>
                  </a:cubicBezTo>
                  <a:cubicBezTo>
                    <a:pt x="9" y="134"/>
                    <a:pt x="9" y="134"/>
                    <a:pt x="9" y="134"/>
                  </a:cubicBezTo>
                  <a:cubicBezTo>
                    <a:pt x="9" y="134"/>
                    <a:pt x="9" y="134"/>
                    <a:pt x="9" y="134"/>
                  </a:cubicBezTo>
                  <a:cubicBezTo>
                    <a:pt x="10" y="135"/>
                    <a:pt x="10" y="135"/>
                    <a:pt x="10" y="135"/>
                  </a:cubicBezTo>
                  <a:cubicBezTo>
                    <a:pt x="10" y="135"/>
                    <a:pt x="11" y="135"/>
                    <a:pt x="11" y="135"/>
                  </a:cubicBezTo>
                  <a:cubicBezTo>
                    <a:pt x="11" y="136"/>
                    <a:pt x="11" y="136"/>
                    <a:pt x="11" y="136"/>
                  </a:cubicBezTo>
                  <a:cubicBezTo>
                    <a:pt x="10" y="141"/>
                    <a:pt x="10" y="141"/>
                    <a:pt x="10" y="141"/>
                  </a:cubicBezTo>
                  <a:cubicBezTo>
                    <a:pt x="10" y="141"/>
                    <a:pt x="10" y="141"/>
                    <a:pt x="10" y="141"/>
                  </a:cubicBezTo>
                  <a:cubicBezTo>
                    <a:pt x="10" y="141"/>
                    <a:pt x="10" y="141"/>
                    <a:pt x="10" y="141"/>
                  </a:cubicBezTo>
                  <a:cubicBezTo>
                    <a:pt x="11" y="142"/>
                    <a:pt x="13" y="145"/>
                    <a:pt x="15" y="147"/>
                  </a:cubicBezTo>
                  <a:cubicBezTo>
                    <a:pt x="15" y="147"/>
                    <a:pt x="15" y="147"/>
                    <a:pt x="15" y="148"/>
                  </a:cubicBezTo>
                  <a:cubicBezTo>
                    <a:pt x="16" y="148"/>
                    <a:pt x="16" y="148"/>
                    <a:pt x="16" y="149"/>
                  </a:cubicBezTo>
                  <a:cubicBezTo>
                    <a:pt x="16" y="149"/>
                    <a:pt x="16" y="149"/>
                    <a:pt x="17" y="149"/>
                  </a:cubicBezTo>
                  <a:cubicBezTo>
                    <a:pt x="17" y="150"/>
                    <a:pt x="17" y="150"/>
                    <a:pt x="17" y="150"/>
                  </a:cubicBezTo>
                  <a:cubicBezTo>
                    <a:pt x="17" y="150"/>
                    <a:pt x="17" y="150"/>
                    <a:pt x="17" y="151"/>
                  </a:cubicBezTo>
                  <a:cubicBezTo>
                    <a:pt x="18" y="151"/>
                    <a:pt x="18" y="151"/>
                    <a:pt x="18" y="151"/>
                  </a:cubicBezTo>
                  <a:cubicBezTo>
                    <a:pt x="18" y="151"/>
                    <a:pt x="18" y="152"/>
                    <a:pt x="18" y="152"/>
                  </a:cubicBezTo>
                  <a:cubicBezTo>
                    <a:pt x="18" y="152"/>
                    <a:pt x="18" y="152"/>
                    <a:pt x="18" y="152"/>
                  </a:cubicBezTo>
                  <a:cubicBezTo>
                    <a:pt x="18" y="152"/>
                    <a:pt x="19" y="153"/>
                    <a:pt x="19" y="154"/>
                  </a:cubicBezTo>
                  <a:cubicBezTo>
                    <a:pt x="20" y="156"/>
                    <a:pt x="21" y="158"/>
                    <a:pt x="20" y="161"/>
                  </a:cubicBezTo>
                  <a:cubicBezTo>
                    <a:pt x="20" y="162"/>
                    <a:pt x="19" y="162"/>
                    <a:pt x="18" y="163"/>
                  </a:cubicBezTo>
                  <a:cubicBezTo>
                    <a:pt x="17" y="164"/>
                    <a:pt x="17" y="164"/>
                    <a:pt x="17" y="165"/>
                  </a:cubicBezTo>
                  <a:cubicBezTo>
                    <a:pt x="17" y="165"/>
                    <a:pt x="17" y="165"/>
                    <a:pt x="17" y="165"/>
                  </a:cubicBezTo>
                  <a:cubicBezTo>
                    <a:pt x="22" y="166"/>
                    <a:pt x="22" y="166"/>
                    <a:pt x="22" y="166"/>
                  </a:cubicBezTo>
                  <a:cubicBezTo>
                    <a:pt x="23" y="169"/>
                    <a:pt x="23" y="169"/>
                    <a:pt x="23" y="169"/>
                  </a:cubicBezTo>
                  <a:cubicBezTo>
                    <a:pt x="25" y="170"/>
                    <a:pt x="30" y="170"/>
                    <a:pt x="33" y="174"/>
                  </a:cubicBezTo>
                  <a:cubicBezTo>
                    <a:pt x="34" y="175"/>
                    <a:pt x="34" y="176"/>
                    <a:pt x="35" y="177"/>
                  </a:cubicBezTo>
                  <a:cubicBezTo>
                    <a:pt x="37" y="179"/>
                    <a:pt x="38" y="180"/>
                    <a:pt x="38" y="182"/>
                  </a:cubicBezTo>
                  <a:cubicBezTo>
                    <a:pt x="38" y="182"/>
                    <a:pt x="38" y="183"/>
                    <a:pt x="40" y="184"/>
                  </a:cubicBezTo>
                  <a:cubicBezTo>
                    <a:pt x="41" y="185"/>
                    <a:pt x="43" y="186"/>
                    <a:pt x="44" y="187"/>
                  </a:cubicBezTo>
                  <a:cubicBezTo>
                    <a:pt x="49" y="191"/>
                    <a:pt x="49" y="193"/>
                    <a:pt x="49" y="195"/>
                  </a:cubicBezTo>
                  <a:cubicBezTo>
                    <a:pt x="49" y="196"/>
                    <a:pt x="52" y="198"/>
                    <a:pt x="56" y="200"/>
                  </a:cubicBezTo>
                  <a:cubicBezTo>
                    <a:pt x="56" y="200"/>
                    <a:pt x="56" y="200"/>
                    <a:pt x="56" y="200"/>
                  </a:cubicBezTo>
                  <a:cubicBezTo>
                    <a:pt x="59" y="207"/>
                    <a:pt x="59" y="207"/>
                    <a:pt x="59" y="207"/>
                  </a:cubicBezTo>
                  <a:cubicBezTo>
                    <a:pt x="59" y="207"/>
                    <a:pt x="59" y="207"/>
                    <a:pt x="59" y="207"/>
                  </a:cubicBezTo>
                  <a:cubicBezTo>
                    <a:pt x="59" y="207"/>
                    <a:pt x="59" y="207"/>
                    <a:pt x="59" y="207"/>
                  </a:cubicBezTo>
                  <a:cubicBezTo>
                    <a:pt x="60" y="207"/>
                    <a:pt x="60" y="207"/>
                    <a:pt x="60" y="208"/>
                  </a:cubicBezTo>
                  <a:cubicBezTo>
                    <a:pt x="60" y="208"/>
                    <a:pt x="60" y="208"/>
                    <a:pt x="60" y="208"/>
                  </a:cubicBezTo>
                  <a:cubicBezTo>
                    <a:pt x="61" y="208"/>
                    <a:pt x="61" y="208"/>
                    <a:pt x="61" y="209"/>
                  </a:cubicBezTo>
                  <a:cubicBezTo>
                    <a:pt x="61" y="209"/>
                    <a:pt x="61" y="209"/>
                    <a:pt x="61" y="209"/>
                  </a:cubicBezTo>
                  <a:cubicBezTo>
                    <a:pt x="61" y="209"/>
                    <a:pt x="62" y="210"/>
                    <a:pt x="62" y="210"/>
                  </a:cubicBezTo>
                  <a:cubicBezTo>
                    <a:pt x="63" y="212"/>
                    <a:pt x="65" y="214"/>
                    <a:pt x="66" y="215"/>
                  </a:cubicBezTo>
                  <a:cubicBezTo>
                    <a:pt x="66" y="215"/>
                    <a:pt x="66" y="215"/>
                    <a:pt x="66" y="215"/>
                  </a:cubicBezTo>
                  <a:cubicBezTo>
                    <a:pt x="66" y="215"/>
                    <a:pt x="67" y="216"/>
                    <a:pt x="68" y="216"/>
                  </a:cubicBezTo>
                  <a:cubicBezTo>
                    <a:pt x="69" y="216"/>
                    <a:pt x="69" y="216"/>
                    <a:pt x="70" y="216"/>
                  </a:cubicBezTo>
                  <a:cubicBezTo>
                    <a:pt x="71" y="216"/>
                    <a:pt x="71" y="216"/>
                    <a:pt x="72" y="215"/>
                  </a:cubicBezTo>
                  <a:cubicBezTo>
                    <a:pt x="73" y="214"/>
                    <a:pt x="74" y="214"/>
                    <a:pt x="75" y="214"/>
                  </a:cubicBezTo>
                  <a:cubicBezTo>
                    <a:pt x="77" y="214"/>
                    <a:pt x="78" y="215"/>
                    <a:pt x="79" y="215"/>
                  </a:cubicBezTo>
                  <a:cubicBezTo>
                    <a:pt x="80" y="215"/>
                    <a:pt x="82" y="214"/>
                    <a:pt x="83" y="214"/>
                  </a:cubicBezTo>
                  <a:cubicBezTo>
                    <a:pt x="84" y="214"/>
                    <a:pt x="85" y="214"/>
                    <a:pt x="85" y="214"/>
                  </a:cubicBezTo>
                  <a:cubicBezTo>
                    <a:pt x="86" y="215"/>
                    <a:pt x="89" y="217"/>
                    <a:pt x="92" y="220"/>
                  </a:cubicBezTo>
                  <a:cubicBezTo>
                    <a:pt x="92" y="220"/>
                    <a:pt x="92" y="220"/>
                    <a:pt x="92" y="220"/>
                  </a:cubicBezTo>
                  <a:cubicBezTo>
                    <a:pt x="92" y="220"/>
                    <a:pt x="93" y="221"/>
                    <a:pt x="93" y="221"/>
                  </a:cubicBezTo>
                  <a:cubicBezTo>
                    <a:pt x="94" y="221"/>
                    <a:pt x="94" y="222"/>
                    <a:pt x="94" y="222"/>
                  </a:cubicBezTo>
                  <a:cubicBezTo>
                    <a:pt x="94" y="222"/>
                    <a:pt x="95" y="222"/>
                    <a:pt x="95" y="223"/>
                  </a:cubicBezTo>
                  <a:cubicBezTo>
                    <a:pt x="95" y="223"/>
                    <a:pt x="96" y="223"/>
                    <a:pt x="96" y="224"/>
                  </a:cubicBezTo>
                  <a:cubicBezTo>
                    <a:pt x="96" y="224"/>
                    <a:pt x="97" y="224"/>
                    <a:pt x="97" y="224"/>
                  </a:cubicBezTo>
                  <a:cubicBezTo>
                    <a:pt x="97" y="225"/>
                    <a:pt x="98" y="225"/>
                    <a:pt x="98" y="225"/>
                  </a:cubicBezTo>
                  <a:cubicBezTo>
                    <a:pt x="99" y="225"/>
                    <a:pt x="100" y="224"/>
                    <a:pt x="102" y="224"/>
                  </a:cubicBezTo>
                  <a:cubicBezTo>
                    <a:pt x="102" y="224"/>
                    <a:pt x="102" y="224"/>
                    <a:pt x="102" y="224"/>
                  </a:cubicBezTo>
                  <a:cubicBezTo>
                    <a:pt x="103" y="224"/>
                    <a:pt x="103" y="224"/>
                    <a:pt x="103" y="223"/>
                  </a:cubicBezTo>
                  <a:cubicBezTo>
                    <a:pt x="103" y="223"/>
                    <a:pt x="104" y="223"/>
                    <a:pt x="104" y="223"/>
                  </a:cubicBezTo>
                  <a:cubicBezTo>
                    <a:pt x="104" y="223"/>
                    <a:pt x="104" y="223"/>
                    <a:pt x="104" y="223"/>
                  </a:cubicBezTo>
                  <a:cubicBezTo>
                    <a:pt x="105" y="223"/>
                    <a:pt x="105" y="223"/>
                    <a:pt x="105" y="223"/>
                  </a:cubicBezTo>
                  <a:cubicBezTo>
                    <a:pt x="105" y="223"/>
                    <a:pt x="106" y="223"/>
                    <a:pt x="106" y="223"/>
                  </a:cubicBezTo>
                  <a:cubicBezTo>
                    <a:pt x="106" y="223"/>
                    <a:pt x="106" y="223"/>
                    <a:pt x="106" y="223"/>
                  </a:cubicBezTo>
                  <a:cubicBezTo>
                    <a:pt x="108" y="223"/>
                    <a:pt x="109" y="224"/>
                    <a:pt x="110" y="225"/>
                  </a:cubicBezTo>
                  <a:cubicBezTo>
                    <a:pt x="111" y="225"/>
                    <a:pt x="112" y="226"/>
                    <a:pt x="112" y="226"/>
                  </a:cubicBezTo>
                  <a:cubicBezTo>
                    <a:pt x="113" y="224"/>
                    <a:pt x="117" y="222"/>
                    <a:pt x="120" y="222"/>
                  </a:cubicBezTo>
                  <a:cubicBezTo>
                    <a:pt x="121" y="222"/>
                    <a:pt x="121" y="222"/>
                    <a:pt x="122" y="223"/>
                  </a:cubicBezTo>
                  <a:cubicBezTo>
                    <a:pt x="122" y="223"/>
                    <a:pt x="124" y="223"/>
                    <a:pt x="125" y="223"/>
                  </a:cubicBezTo>
                  <a:cubicBezTo>
                    <a:pt x="127" y="223"/>
                    <a:pt x="127" y="223"/>
                    <a:pt x="127" y="223"/>
                  </a:cubicBezTo>
                  <a:cubicBezTo>
                    <a:pt x="127" y="222"/>
                    <a:pt x="129" y="221"/>
                    <a:pt x="130" y="220"/>
                  </a:cubicBezTo>
                  <a:cubicBezTo>
                    <a:pt x="131" y="219"/>
                    <a:pt x="131" y="219"/>
                    <a:pt x="131" y="219"/>
                  </a:cubicBezTo>
                  <a:cubicBezTo>
                    <a:pt x="132" y="218"/>
                    <a:pt x="132" y="218"/>
                    <a:pt x="133" y="217"/>
                  </a:cubicBezTo>
                  <a:cubicBezTo>
                    <a:pt x="133" y="215"/>
                    <a:pt x="138" y="212"/>
                    <a:pt x="141" y="211"/>
                  </a:cubicBezTo>
                  <a:cubicBezTo>
                    <a:pt x="142" y="211"/>
                    <a:pt x="142" y="211"/>
                    <a:pt x="142" y="211"/>
                  </a:cubicBezTo>
                  <a:cubicBezTo>
                    <a:pt x="146" y="210"/>
                    <a:pt x="149" y="210"/>
                    <a:pt x="150" y="212"/>
                  </a:cubicBezTo>
                  <a:cubicBezTo>
                    <a:pt x="150" y="212"/>
                    <a:pt x="150" y="212"/>
                    <a:pt x="151" y="212"/>
                  </a:cubicBezTo>
                  <a:cubicBezTo>
                    <a:pt x="151" y="212"/>
                    <a:pt x="151" y="212"/>
                    <a:pt x="151" y="212"/>
                  </a:cubicBezTo>
                  <a:cubicBezTo>
                    <a:pt x="151" y="212"/>
                    <a:pt x="151" y="213"/>
                    <a:pt x="151" y="213"/>
                  </a:cubicBezTo>
                  <a:cubicBezTo>
                    <a:pt x="151" y="212"/>
                    <a:pt x="151" y="212"/>
                    <a:pt x="151" y="212"/>
                  </a:cubicBezTo>
                  <a:cubicBezTo>
                    <a:pt x="152" y="211"/>
                    <a:pt x="152" y="210"/>
                    <a:pt x="152" y="209"/>
                  </a:cubicBezTo>
                  <a:cubicBezTo>
                    <a:pt x="152" y="208"/>
                    <a:pt x="152" y="206"/>
                    <a:pt x="152"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8" name="Freeform 202"/>
            <p:cNvSpPr>
              <a:spLocks/>
            </p:cNvSpPr>
            <p:nvPr/>
          </p:nvSpPr>
          <p:spPr bwMode="auto">
            <a:xfrm>
              <a:off x="13457238" y="9540875"/>
              <a:ext cx="180975" cy="434975"/>
            </a:xfrm>
            <a:custGeom>
              <a:avLst/>
              <a:gdLst>
                <a:gd name="T0" fmla="*/ 32 w 34"/>
                <a:gd name="T1" fmla="*/ 56 h 83"/>
                <a:gd name="T2" fmla="*/ 31 w 34"/>
                <a:gd name="T3" fmla="*/ 55 h 83"/>
                <a:gd name="T4" fmla="*/ 31 w 34"/>
                <a:gd name="T5" fmla="*/ 55 h 83"/>
                <a:gd name="T6" fmla="*/ 30 w 34"/>
                <a:gd name="T7" fmla="*/ 54 h 83"/>
                <a:gd name="T8" fmla="*/ 29 w 34"/>
                <a:gd name="T9" fmla="*/ 53 h 83"/>
                <a:gd name="T10" fmla="*/ 28 w 34"/>
                <a:gd name="T11" fmla="*/ 52 h 83"/>
                <a:gd name="T12" fmla="*/ 27 w 34"/>
                <a:gd name="T13" fmla="*/ 51 h 83"/>
                <a:gd name="T14" fmla="*/ 27 w 34"/>
                <a:gd name="T15" fmla="*/ 51 h 83"/>
                <a:gd name="T16" fmla="*/ 27 w 34"/>
                <a:gd name="T17" fmla="*/ 51 h 83"/>
                <a:gd name="T18" fmla="*/ 24 w 34"/>
                <a:gd name="T19" fmla="*/ 53 h 83"/>
                <a:gd name="T20" fmla="*/ 13 w 34"/>
                <a:gd name="T21" fmla="*/ 34 h 83"/>
                <a:gd name="T22" fmla="*/ 14 w 34"/>
                <a:gd name="T23" fmla="*/ 24 h 83"/>
                <a:gd name="T24" fmla="*/ 14 w 34"/>
                <a:gd name="T25" fmla="*/ 14 h 83"/>
                <a:gd name="T26" fmla="*/ 10 w 34"/>
                <a:gd name="T27" fmla="*/ 0 h 83"/>
                <a:gd name="T28" fmla="*/ 6 w 34"/>
                <a:gd name="T29" fmla="*/ 0 h 83"/>
                <a:gd name="T30" fmla="*/ 7 w 34"/>
                <a:gd name="T31" fmla="*/ 2 h 83"/>
                <a:gd name="T32" fmla="*/ 7 w 34"/>
                <a:gd name="T33" fmla="*/ 2 h 83"/>
                <a:gd name="T34" fmla="*/ 8 w 34"/>
                <a:gd name="T35" fmla="*/ 3 h 83"/>
                <a:gd name="T36" fmla="*/ 8 w 34"/>
                <a:gd name="T37" fmla="*/ 4 h 83"/>
                <a:gd name="T38" fmla="*/ 9 w 34"/>
                <a:gd name="T39" fmla="*/ 5 h 83"/>
                <a:gd name="T40" fmla="*/ 9 w 34"/>
                <a:gd name="T41" fmla="*/ 6 h 83"/>
                <a:gd name="T42" fmla="*/ 9 w 34"/>
                <a:gd name="T43" fmla="*/ 7 h 83"/>
                <a:gd name="T44" fmla="*/ 9 w 34"/>
                <a:gd name="T45" fmla="*/ 7 h 83"/>
                <a:gd name="T46" fmla="*/ 10 w 34"/>
                <a:gd name="T47" fmla="*/ 8 h 83"/>
                <a:gd name="T48" fmla="*/ 10 w 34"/>
                <a:gd name="T49" fmla="*/ 9 h 83"/>
                <a:gd name="T50" fmla="*/ 10 w 34"/>
                <a:gd name="T51" fmla="*/ 10 h 83"/>
                <a:gd name="T52" fmla="*/ 10 w 34"/>
                <a:gd name="T53" fmla="*/ 11 h 83"/>
                <a:gd name="T54" fmla="*/ 10 w 34"/>
                <a:gd name="T55" fmla="*/ 11 h 83"/>
                <a:gd name="T56" fmla="*/ 9 w 34"/>
                <a:gd name="T57" fmla="*/ 12 h 83"/>
                <a:gd name="T58" fmla="*/ 8 w 34"/>
                <a:gd name="T59" fmla="*/ 12 h 83"/>
                <a:gd name="T60" fmla="*/ 7 w 34"/>
                <a:gd name="T61" fmla="*/ 12 h 83"/>
                <a:gd name="T62" fmla="*/ 6 w 34"/>
                <a:gd name="T63" fmla="*/ 13 h 83"/>
                <a:gd name="T64" fmla="*/ 6 w 34"/>
                <a:gd name="T65" fmla="*/ 30 h 83"/>
                <a:gd name="T66" fmla="*/ 7 w 34"/>
                <a:gd name="T67" fmla="*/ 31 h 83"/>
                <a:gd name="T68" fmla="*/ 7 w 34"/>
                <a:gd name="T69" fmla="*/ 32 h 83"/>
                <a:gd name="T70" fmla="*/ 4 w 34"/>
                <a:gd name="T71" fmla="*/ 33 h 83"/>
                <a:gd name="T72" fmla="*/ 2 w 34"/>
                <a:gd name="T73" fmla="*/ 34 h 83"/>
                <a:gd name="T74" fmla="*/ 0 w 34"/>
                <a:gd name="T75" fmla="*/ 45 h 83"/>
                <a:gd name="T76" fmla="*/ 1 w 34"/>
                <a:gd name="T77" fmla="*/ 47 h 83"/>
                <a:gd name="T78" fmla="*/ 2 w 34"/>
                <a:gd name="T79" fmla="*/ 49 h 83"/>
                <a:gd name="T80" fmla="*/ 3 w 34"/>
                <a:gd name="T81" fmla="*/ 49 h 83"/>
                <a:gd name="T82" fmla="*/ 3 w 34"/>
                <a:gd name="T83" fmla="*/ 49 h 83"/>
                <a:gd name="T84" fmla="*/ 4 w 34"/>
                <a:gd name="T85" fmla="*/ 51 h 83"/>
                <a:gd name="T86" fmla="*/ 7 w 34"/>
                <a:gd name="T87" fmla="*/ 53 h 83"/>
                <a:gd name="T88" fmla="*/ 7 w 34"/>
                <a:gd name="T89" fmla="*/ 53 h 83"/>
                <a:gd name="T90" fmla="*/ 7 w 34"/>
                <a:gd name="T91" fmla="*/ 53 h 83"/>
                <a:gd name="T92" fmla="*/ 8 w 34"/>
                <a:gd name="T93" fmla="*/ 54 h 83"/>
                <a:gd name="T94" fmla="*/ 9 w 34"/>
                <a:gd name="T95" fmla="*/ 54 h 83"/>
                <a:gd name="T96" fmla="*/ 10 w 34"/>
                <a:gd name="T97" fmla="*/ 53 h 83"/>
                <a:gd name="T98" fmla="*/ 15 w 34"/>
                <a:gd name="T99" fmla="*/ 53 h 83"/>
                <a:gd name="T100" fmla="*/ 19 w 34"/>
                <a:gd name="T101" fmla="*/ 56 h 83"/>
                <a:gd name="T102" fmla="*/ 17 w 34"/>
                <a:gd name="T103" fmla="*/ 66 h 83"/>
                <a:gd name="T104" fmla="*/ 17 w 34"/>
                <a:gd name="T105" fmla="*/ 71 h 83"/>
                <a:gd name="T106" fmla="*/ 25 w 34"/>
                <a:gd name="T107" fmla="*/ 83 h 83"/>
                <a:gd name="T108" fmla="*/ 25 w 34"/>
                <a:gd name="T109" fmla="*/ 82 h 83"/>
                <a:gd name="T110" fmla="*/ 26 w 34"/>
                <a:gd name="T111" fmla="*/ 73 h 83"/>
                <a:gd name="T112" fmla="*/ 30 w 34"/>
                <a:gd name="T113" fmla="*/ 72 h 83"/>
                <a:gd name="T114" fmla="*/ 32 w 34"/>
                <a:gd name="T115" fmla="*/ 67 h 83"/>
                <a:gd name="T116" fmla="*/ 33 w 34"/>
                <a:gd name="T117" fmla="*/ 60 h 83"/>
                <a:gd name="T118" fmla="*/ 32 w 34"/>
                <a:gd name="T119"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 h="83">
                  <a:moveTo>
                    <a:pt x="32" y="56"/>
                  </a:moveTo>
                  <a:cubicBezTo>
                    <a:pt x="32" y="56"/>
                    <a:pt x="32" y="55"/>
                    <a:pt x="31" y="55"/>
                  </a:cubicBezTo>
                  <a:cubicBezTo>
                    <a:pt x="31" y="55"/>
                    <a:pt x="31" y="55"/>
                    <a:pt x="31" y="55"/>
                  </a:cubicBezTo>
                  <a:cubicBezTo>
                    <a:pt x="30" y="54"/>
                    <a:pt x="30" y="54"/>
                    <a:pt x="30" y="54"/>
                  </a:cubicBezTo>
                  <a:cubicBezTo>
                    <a:pt x="30" y="53"/>
                    <a:pt x="29" y="53"/>
                    <a:pt x="29" y="53"/>
                  </a:cubicBezTo>
                  <a:cubicBezTo>
                    <a:pt x="29" y="53"/>
                    <a:pt x="28" y="52"/>
                    <a:pt x="28" y="52"/>
                  </a:cubicBezTo>
                  <a:cubicBezTo>
                    <a:pt x="28" y="52"/>
                    <a:pt x="28" y="52"/>
                    <a:pt x="27" y="51"/>
                  </a:cubicBezTo>
                  <a:cubicBezTo>
                    <a:pt x="27" y="51"/>
                    <a:pt x="27" y="51"/>
                    <a:pt x="27" y="51"/>
                  </a:cubicBezTo>
                  <a:cubicBezTo>
                    <a:pt x="27" y="51"/>
                    <a:pt x="27" y="51"/>
                    <a:pt x="27" y="51"/>
                  </a:cubicBezTo>
                  <a:cubicBezTo>
                    <a:pt x="26" y="52"/>
                    <a:pt x="25" y="53"/>
                    <a:pt x="24" y="53"/>
                  </a:cubicBezTo>
                  <a:cubicBezTo>
                    <a:pt x="20" y="53"/>
                    <a:pt x="13" y="41"/>
                    <a:pt x="13" y="34"/>
                  </a:cubicBezTo>
                  <a:cubicBezTo>
                    <a:pt x="12" y="30"/>
                    <a:pt x="13" y="27"/>
                    <a:pt x="14" y="24"/>
                  </a:cubicBezTo>
                  <a:cubicBezTo>
                    <a:pt x="15" y="21"/>
                    <a:pt x="16" y="18"/>
                    <a:pt x="14" y="14"/>
                  </a:cubicBezTo>
                  <a:cubicBezTo>
                    <a:pt x="11" y="7"/>
                    <a:pt x="10" y="3"/>
                    <a:pt x="10" y="0"/>
                  </a:cubicBezTo>
                  <a:cubicBezTo>
                    <a:pt x="9" y="0"/>
                    <a:pt x="8" y="0"/>
                    <a:pt x="6" y="0"/>
                  </a:cubicBezTo>
                  <a:cubicBezTo>
                    <a:pt x="6" y="0"/>
                    <a:pt x="7" y="1"/>
                    <a:pt x="7" y="2"/>
                  </a:cubicBezTo>
                  <a:cubicBezTo>
                    <a:pt x="7" y="2"/>
                    <a:pt x="7" y="2"/>
                    <a:pt x="7" y="2"/>
                  </a:cubicBezTo>
                  <a:cubicBezTo>
                    <a:pt x="7" y="2"/>
                    <a:pt x="8" y="3"/>
                    <a:pt x="8" y="3"/>
                  </a:cubicBezTo>
                  <a:cubicBezTo>
                    <a:pt x="8" y="3"/>
                    <a:pt x="8" y="3"/>
                    <a:pt x="8" y="4"/>
                  </a:cubicBezTo>
                  <a:cubicBezTo>
                    <a:pt x="8" y="4"/>
                    <a:pt x="8" y="4"/>
                    <a:pt x="9" y="5"/>
                  </a:cubicBezTo>
                  <a:cubicBezTo>
                    <a:pt x="9" y="5"/>
                    <a:pt x="9" y="5"/>
                    <a:pt x="9" y="6"/>
                  </a:cubicBezTo>
                  <a:cubicBezTo>
                    <a:pt x="9" y="6"/>
                    <a:pt x="9" y="6"/>
                    <a:pt x="9" y="7"/>
                  </a:cubicBezTo>
                  <a:cubicBezTo>
                    <a:pt x="9" y="7"/>
                    <a:pt x="9" y="7"/>
                    <a:pt x="9" y="7"/>
                  </a:cubicBezTo>
                  <a:cubicBezTo>
                    <a:pt x="10" y="8"/>
                    <a:pt x="10" y="8"/>
                    <a:pt x="10" y="8"/>
                  </a:cubicBezTo>
                  <a:cubicBezTo>
                    <a:pt x="10" y="9"/>
                    <a:pt x="10" y="9"/>
                    <a:pt x="10" y="9"/>
                  </a:cubicBezTo>
                  <a:cubicBezTo>
                    <a:pt x="10" y="9"/>
                    <a:pt x="10" y="10"/>
                    <a:pt x="10" y="10"/>
                  </a:cubicBezTo>
                  <a:cubicBezTo>
                    <a:pt x="10" y="10"/>
                    <a:pt x="10" y="11"/>
                    <a:pt x="10" y="11"/>
                  </a:cubicBezTo>
                  <a:cubicBezTo>
                    <a:pt x="10" y="11"/>
                    <a:pt x="10" y="11"/>
                    <a:pt x="10" y="11"/>
                  </a:cubicBezTo>
                  <a:cubicBezTo>
                    <a:pt x="10" y="11"/>
                    <a:pt x="10" y="11"/>
                    <a:pt x="9" y="12"/>
                  </a:cubicBezTo>
                  <a:cubicBezTo>
                    <a:pt x="9" y="12"/>
                    <a:pt x="8" y="12"/>
                    <a:pt x="8" y="12"/>
                  </a:cubicBezTo>
                  <a:cubicBezTo>
                    <a:pt x="8" y="12"/>
                    <a:pt x="8" y="12"/>
                    <a:pt x="7" y="12"/>
                  </a:cubicBezTo>
                  <a:cubicBezTo>
                    <a:pt x="7" y="12"/>
                    <a:pt x="6" y="12"/>
                    <a:pt x="6" y="13"/>
                  </a:cubicBezTo>
                  <a:cubicBezTo>
                    <a:pt x="5" y="16"/>
                    <a:pt x="4" y="28"/>
                    <a:pt x="6" y="30"/>
                  </a:cubicBezTo>
                  <a:cubicBezTo>
                    <a:pt x="6" y="30"/>
                    <a:pt x="7" y="31"/>
                    <a:pt x="7" y="31"/>
                  </a:cubicBezTo>
                  <a:cubicBezTo>
                    <a:pt x="7" y="32"/>
                    <a:pt x="7" y="32"/>
                    <a:pt x="7" y="32"/>
                  </a:cubicBezTo>
                  <a:cubicBezTo>
                    <a:pt x="7" y="33"/>
                    <a:pt x="5" y="33"/>
                    <a:pt x="4" y="33"/>
                  </a:cubicBezTo>
                  <a:cubicBezTo>
                    <a:pt x="3" y="33"/>
                    <a:pt x="2" y="33"/>
                    <a:pt x="2" y="34"/>
                  </a:cubicBezTo>
                  <a:cubicBezTo>
                    <a:pt x="2" y="34"/>
                    <a:pt x="2" y="43"/>
                    <a:pt x="0" y="45"/>
                  </a:cubicBezTo>
                  <a:cubicBezTo>
                    <a:pt x="0" y="46"/>
                    <a:pt x="1" y="46"/>
                    <a:pt x="1" y="47"/>
                  </a:cubicBezTo>
                  <a:cubicBezTo>
                    <a:pt x="1" y="48"/>
                    <a:pt x="2" y="48"/>
                    <a:pt x="2" y="49"/>
                  </a:cubicBezTo>
                  <a:cubicBezTo>
                    <a:pt x="2" y="49"/>
                    <a:pt x="2" y="49"/>
                    <a:pt x="3" y="49"/>
                  </a:cubicBezTo>
                  <a:cubicBezTo>
                    <a:pt x="3" y="49"/>
                    <a:pt x="3" y="49"/>
                    <a:pt x="3" y="49"/>
                  </a:cubicBezTo>
                  <a:cubicBezTo>
                    <a:pt x="3" y="50"/>
                    <a:pt x="4" y="50"/>
                    <a:pt x="4" y="51"/>
                  </a:cubicBezTo>
                  <a:cubicBezTo>
                    <a:pt x="5" y="51"/>
                    <a:pt x="6" y="52"/>
                    <a:pt x="7" y="53"/>
                  </a:cubicBezTo>
                  <a:cubicBezTo>
                    <a:pt x="7" y="53"/>
                    <a:pt x="7" y="53"/>
                    <a:pt x="7" y="53"/>
                  </a:cubicBezTo>
                  <a:cubicBezTo>
                    <a:pt x="7" y="53"/>
                    <a:pt x="7" y="53"/>
                    <a:pt x="7" y="53"/>
                  </a:cubicBezTo>
                  <a:cubicBezTo>
                    <a:pt x="8" y="53"/>
                    <a:pt x="8" y="53"/>
                    <a:pt x="8" y="54"/>
                  </a:cubicBezTo>
                  <a:cubicBezTo>
                    <a:pt x="8" y="54"/>
                    <a:pt x="9" y="54"/>
                    <a:pt x="9" y="54"/>
                  </a:cubicBezTo>
                  <a:cubicBezTo>
                    <a:pt x="9" y="54"/>
                    <a:pt x="10" y="54"/>
                    <a:pt x="10" y="53"/>
                  </a:cubicBezTo>
                  <a:cubicBezTo>
                    <a:pt x="11" y="53"/>
                    <a:pt x="13" y="53"/>
                    <a:pt x="15" y="53"/>
                  </a:cubicBezTo>
                  <a:cubicBezTo>
                    <a:pt x="18" y="53"/>
                    <a:pt x="19" y="54"/>
                    <a:pt x="19" y="56"/>
                  </a:cubicBezTo>
                  <a:cubicBezTo>
                    <a:pt x="20" y="59"/>
                    <a:pt x="18" y="63"/>
                    <a:pt x="17" y="66"/>
                  </a:cubicBezTo>
                  <a:cubicBezTo>
                    <a:pt x="17" y="68"/>
                    <a:pt x="16" y="70"/>
                    <a:pt x="17" y="71"/>
                  </a:cubicBezTo>
                  <a:cubicBezTo>
                    <a:pt x="17" y="72"/>
                    <a:pt x="22" y="80"/>
                    <a:pt x="25" y="83"/>
                  </a:cubicBezTo>
                  <a:cubicBezTo>
                    <a:pt x="25" y="82"/>
                    <a:pt x="25" y="82"/>
                    <a:pt x="25" y="82"/>
                  </a:cubicBezTo>
                  <a:cubicBezTo>
                    <a:pt x="24" y="79"/>
                    <a:pt x="24" y="76"/>
                    <a:pt x="26" y="73"/>
                  </a:cubicBezTo>
                  <a:cubicBezTo>
                    <a:pt x="27" y="72"/>
                    <a:pt x="29" y="72"/>
                    <a:pt x="30" y="72"/>
                  </a:cubicBezTo>
                  <a:cubicBezTo>
                    <a:pt x="31" y="72"/>
                    <a:pt x="32" y="71"/>
                    <a:pt x="32" y="67"/>
                  </a:cubicBezTo>
                  <a:cubicBezTo>
                    <a:pt x="32" y="63"/>
                    <a:pt x="33" y="61"/>
                    <a:pt x="33" y="60"/>
                  </a:cubicBezTo>
                  <a:cubicBezTo>
                    <a:pt x="33" y="58"/>
                    <a:pt x="34" y="58"/>
                    <a:pt x="3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19" name="Freeform 203"/>
            <p:cNvSpPr>
              <a:spLocks/>
            </p:cNvSpPr>
            <p:nvPr/>
          </p:nvSpPr>
          <p:spPr bwMode="auto">
            <a:xfrm>
              <a:off x="13266738" y="9021763"/>
              <a:ext cx="638175" cy="639763"/>
            </a:xfrm>
            <a:custGeom>
              <a:avLst/>
              <a:gdLst>
                <a:gd name="T0" fmla="*/ 43 w 120"/>
                <a:gd name="T1" fmla="*/ 11 h 122"/>
                <a:gd name="T2" fmla="*/ 43 w 120"/>
                <a:gd name="T3" fmla="*/ 18 h 122"/>
                <a:gd name="T4" fmla="*/ 22 w 120"/>
                <a:gd name="T5" fmla="*/ 16 h 122"/>
                <a:gd name="T6" fmla="*/ 12 w 120"/>
                <a:gd name="T7" fmla="*/ 1 h 122"/>
                <a:gd name="T8" fmla="*/ 14 w 120"/>
                <a:gd name="T9" fmla="*/ 14 h 122"/>
                <a:gd name="T10" fmla="*/ 13 w 120"/>
                <a:gd name="T11" fmla="*/ 15 h 122"/>
                <a:gd name="T12" fmla="*/ 11 w 120"/>
                <a:gd name="T13" fmla="*/ 17 h 122"/>
                <a:gd name="T14" fmla="*/ 11 w 120"/>
                <a:gd name="T15" fmla="*/ 19 h 122"/>
                <a:gd name="T16" fmla="*/ 14 w 120"/>
                <a:gd name="T17" fmla="*/ 23 h 122"/>
                <a:gd name="T18" fmla="*/ 3 w 120"/>
                <a:gd name="T19" fmla="*/ 37 h 122"/>
                <a:gd name="T20" fmla="*/ 2 w 120"/>
                <a:gd name="T21" fmla="*/ 38 h 122"/>
                <a:gd name="T22" fmla="*/ 0 w 120"/>
                <a:gd name="T23" fmla="*/ 40 h 122"/>
                <a:gd name="T24" fmla="*/ 12 w 120"/>
                <a:gd name="T25" fmla="*/ 75 h 122"/>
                <a:gd name="T26" fmla="*/ 15 w 120"/>
                <a:gd name="T27" fmla="*/ 85 h 122"/>
                <a:gd name="T28" fmla="*/ 15 w 120"/>
                <a:gd name="T29" fmla="*/ 85 h 122"/>
                <a:gd name="T30" fmla="*/ 41 w 120"/>
                <a:gd name="T31" fmla="*/ 96 h 122"/>
                <a:gd name="T32" fmla="*/ 47 w 120"/>
                <a:gd name="T33" fmla="*/ 97 h 122"/>
                <a:gd name="T34" fmla="*/ 59 w 120"/>
                <a:gd name="T35" fmla="*/ 119 h 122"/>
                <a:gd name="T36" fmla="*/ 61 w 120"/>
                <a:gd name="T37" fmla="*/ 120 h 122"/>
                <a:gd name="T38" fmla="*/ 63 w 120"/>
                <a:gd name="T39" fmla="*/ 120 h 122"/>
                <a:gd name="T40" fmla="*/ 67 w 120"/>
                <a:gd name="T41" fmla="*/ 119 h 122"/>
                <a:gd name="T42" fmla="*/ 69 w 120"/>
                <a:gd name="T43" fmla="*/ 118 h 122"/>
                <a:gd name="T44" fmla="*/ 74 w 120"/>
                <a:gd name="T45" fmla="*/ 121 h 122"/>
                <a:gd name="T46" fmla="*/ 83 w 120"/>
                <a:gd name="T47" fmla="*/ 120 h 122"/>
                <a:gd name="T48" fmla="*/ 88 w 120"/>
                <a:gd name="T49" fmla="*/ 121 h 122"/>
                <a:gd name="T50" fmla="*/ 97 w 120"/>
                <a:gd name="T51" fmla="*/ 116 h 122"/>
                <a:gd name="T52" fmla="*/ 106 w 120"/>
                <a:gd name="T53" fmla="*/ 115 h 122"/>
                <a:gd name="T54" fmla="*/ 108 w 120"/>
                <a:gd name="T55" fmla="*/ 114 h 122"/>
                <a:gd name="T56" fmla="*/ 109 w 120"/>
                <a:gd name="T57" fmla="*/ 114 h 122"/>
                <a:gd name="T58" fmla="*/ 109 w 120"/>
                <a:gd name="T59" fmla="*/ 114 h 122"/>
                <a:gd name="T60" fmla="*/ 109 w 120"/>
                <a:gd name="T61" fmla="*/ 113 h 122"/>
                <a:gd name="T62" fmla="*/ 110 w 120"/>
                <a:gd name="T63" fmla="*/ 113 h 122"/>
                <a:gd name="T64" fmla="*/ 111 w 120"/>
                <a:gd name="T65" fmla="*/ 112 h 122"/>
                <a:gd name="T66" fmla="*/ 113 w 120"/>
                <a:gd name="T67" fmla="*/ 111 h 122"/>
                <a:gd name="T68" fmla="*/ 114 w 120"/>
                <a:gd name="T69" fmla="*/ 111 h 122"/>
                <a:gd name="T70" fmla="*/ 117 w 120"/>
                <a:gd name="T71" fmla="*/ 109 h 122"/>
                <a:gd name="T72" fmla="*/ 119 w 120"/>
                <a:gd name="T73" fmla="*/ 108 h 122"/>
                <a:gd name="T74" fmla="*/ 112 w 120"/>
                <a:gd name="T75" fmla="*/ 98 h 122"/>
                <a:gd name="T76" fmla="*/ 108 w 120"/>
                <a:gd name="T77" fmla="*/ 85 h 122"/>
                <a:gd name="T78" fmla="*/ 109 w 120"/>
                <a:gd name="T79" fmla="*/ 68 h 122"/>
                <a:gd name="T80" fmla="*/ 108 w 120"/>
                <a:gd name="T81" fmla="*/ 43 h 122"/>
                <a:gd name="T82" fmla="*/ 103 w 120"/>
                <a:gd name="T83" fmla="*/ 39 h 122"/>
                <a:gd name="T84" fmla="*/ 89 w 120"/>
                <a:gd name="T85" fmla="*/ 30 h 122"/>
                <a:gd name="T86" fmla="*/ 49 w 120"/>
                <a:gd name="T87" fmla="*/ 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22">
                  <a:moveTo>
                    <a:pt x="49" y="1"/>
                  </a:moveTo>
                  <a:cubicBezTo>
                    <a:pt x="48" y="6"/>
                    <a:pt x="46" y="9"/>
                    <a:pt x="43" y="11"/>
                  </a:cubicBezTo>
                  <a:cubicBezTo>
                    <a:pt x="43" y="11"/>
                    <a:pt x="43" y="11"/>
                    <a:pt x="43" y="11"/>
                  </a:cubicBezTo>
                  <a:cubicBezTo>
                    <a:pt x="43" y="11"/>
                    <a:pt x="43" y="13"/>
                    <a:pt x="44" y="13"/>
                  </a:cubicBezTo>
                  <a:cubicBezTo>
                    <a:pt x="45" y="14"/>
                    <a:pt x="46" y="15"/>
                    <a:pt x="45" y="17"/>
                  </a:cubicBezTo>
                  <a:cubicBezTo>
                    <a:pt x="45" y="17"/>
                    <a:pt x="44" y="18"/>
                    <a:pt x="43" y="18"/>
                  </a:cubicBezTo>
                  <a:cubicBezTo>
                    <a:pt x="42" y="18"/>
                    <a:pt x="39" y="18"/>
                    <a:pt x="37" y="17"/>
                  </a:cubicBezTo>
                  <a:cubicBezTo>
                    <a:pt x="33" y="16"/>
                    <a:pt x="28" y="16"/>
                    <a:pt x="25" y="17"/>
                  </a:cubicBezTo>
                  <a:cubicBezTo>
                    <a:pt x="24" y="17"/>
                    <a:pt x="23" y="17"/>
                    <a:pt x="22" y="16"/>
                  </a:cubicBezTo>
                  <a:cubicBezTo>
                    <a:pt x="20" y="13"/>
                    <a:pt x="21" y="6"/>
                    <a:pt x="24" y="0"/>
                  </a:cubicBezTo>
                  <a:cubicBezTo>
                    <a:pt x="16" y="0"/>
                    <a:pt x="16" y="0"/>
                    <a:pt x="16" y="0"/>
                  </a:cubicBezTo>
                  <a:cubicBezTo>
                    <a:pt x="16" y="0"/>
                    <a:pt x="14" y="1"/>
                    <a:pt x="12" y="1"/>
                  </a:cubicBezTo>
                  <a:cubicBezTo>
                    <a:pt x="13" y="5"/>
                    <a:pt x="13" y="5"/>
                    <a:pt x="13" y="5"/>
                  </a:cubicBezTo>
                  <a:cubicBezTo>
                    <a:pt x="13" y="5"/>
                    <a:pt x="15" y="10"/>
                    <a:pt x="15" y="13"/>
                  </a:cubicBezTo>
                  <a:cubicBezTo>
                    <a:pt x="15" y="14"/>
                    <a:pt x="15" y="14"/>
                    <a:pt x="14" y="14"/>
                  </a:cubicBezTo>
                  <a:cubicBezTo>
                    <a:pt x="14" y="14"/>
                    <a:pt x="14" y="14"/>
                    <a:pt x="14" y="14"/>
                  </a:cubicBezTo>
                  <a:cubicBezTo>
                    <a:pt x="14" y="15"/>
                    <a:pt x="14" y="15"/>
                    <a:pt x="14" y="15"/>
                  </a:cubicBezTo>
                  <a:cubicBezTo>
                    <a:pt x="14" y="15"/>
                    <a:pt x="13" y="15"/>
                    <a:pt x="13" y="15"/>
                  </a:cubicBezTo>
                  <a:cubicBezTo>
                    <a:pt x="13" y="16"/>
                    <a:pt x="12" y="16"/>
                    <a:pt x="10" y="16"/>
                  </a:cubicBezTo>
                  <a:cubicBezTo>
                    <a:pt x="11" y="16"/>
                    <a:pt x="11" y="16"/>
                    <a:pt x="11" y="17"/>
                  </a:cubicBezTo>
                  <a:cubicBezTo>
                    <a:pt x="11" y="17"/>
                    <a:pt x="11" y="17"/>
                    <a:pt x="11" y="17"/>
                  </a:cubicBezTo>
                  <a:cubicBezTo>
                    <a:pt x="11" y="18"/>
                    <a:pt x="11" y="18"/>
                    <a:pt x="11" y="18"/>
                  </a:cubicBezTo>
                  <a:cubicBezTo>
                    <a:pt x="11" y="18"/>
                    <a:pt x="11" y="19"/>
                    <a:pt x="11" y="19"/>
                  </a:cubicBezTo>
                  <a:cubicBezTo>
                    <a:pt x="11" y="19"/>
                    <a:pt x="11" y="19"/>
                    <a:pt x="11" y="19"/>
                  </a:cubicBezTo>
                  <a:cubicBezTo>
                    <a:pt x="11" y="20"/>
                    <a:pt x="11" y="20"/>
                    <a:pt x="11" y="20"/>
                  </a:cubicBezTo>
                  <a:cubicBezTo>
                    <a:pt x="11" y="20"/>
                    <a:pt x="11" y="20"/>
                    <a:pt x="11" y="21"/>
                  </a:cubicBezTo>
                  <a:cubicBezTo>
                    <a:pt x="14" y="23"/>
                    <a:pt x="14" y="23"/>
                    <a:pt x="14" y="23"/>
                  </a:cubicBezTo>
                  <a:cubicBezTo>
                    <a:pt x="14" y="23"/>
                    <a:pt x="14" y="23"/>
                    <a:pt x="14" y="23"/>
                  </a:cubicBezTo>
                  <a:cubicBezTo>
                    <a:pt x="12" y="26"/>
                    <a:pt x="7" y="36"/>
                    <a:pt x="4" y="37"/>
                  </a:cubicBezTo>
                  <a:cubicBezTo>
                    <a:pt x="4" y="37"/>
                    <a:pt x="3" y="37"/>
                    <a:pt x="3" y="37"/>
                  </a:cubicBezTo>
                  <a:cubicBezTo>
                    <a:pt x="3" y="38"/>
                    <a:pt x="3" y="38"/>
                    <a:pt x="3" y="38"/>
                  </a:cubicBezTo>
                  <a:cubicBezTo>
                    <a:pt x="3" y="38"/>
                    <a:pt x="2" y="38"/>
                    <a:pt x="2" y="38"/>
                  </a:cubicBezTo>
                  <a:cubicBezTo>
                    <a:pt x="2" y="38"/>
                    <a:pt x="2" y="38"/>
                    <a:pt x="2" y="38"/>
                  </a:cubicBezTo>
                  <a:cubicBezTo>
                    <a:pt x="2" y="38"/>
                    <a:pt x="1" y="39"/>
                    <a:pt x="1" y="39"/>
                  </a:cubicBezTo>
                  <a:cubicBezTo>
                    <a:pt x="1" y="39"/>
                    <a:pt x="1" y="39"/>
                    <a:pt x="1" y="39"/>
                  </a:cubicBezTo>
                  <a:cubicBezTo>
                    <a:pt x="0" y="39"/>
                    <a:pt x="0" y="39"/>
                    <a:pt x="0" y="40"/>
                  </a:cubicBezTo>
                  <a:cubicBezTo>
                    <a:pt x="1" y="47"/>
                    <a:pt x="3" y="57"/>
                    <a:pt x="6" y="60"/>
                  </a:cubicBezTo>
                  <a:cubicBezTo>
                    <a:pt x="11" y="64"/>
                    <a:pt x="11" y="68"/>
                    <a:pt x="12" y="72"/>
                  </a:cubicBezTo>
                  <a:cubicBezTo>
                    <a:pt x="12" y="73"/>
                    <a:pt x="12" y="74"/>
                    <a:pt x="12" y="75"/>
                  </a:cubicBezTo>
                  <a:cubicBezTo>
                    <a:pt x="13" y="76"/>
                    <a:pt x="14" y="77"/>
                    <a:pt x="14" y="78"/>
                  </a:cubicBezTo>
                  <a:cubicBezTo>
                    <a:pt x="16" y="80"/>
                    <a:pt x="17" y="82"/>
                    <a:pt x="16" y="84"/>
                  </a:cubicBezTo>
                  <a:cubicBezTo>
                    <a:pt x="16" y="84"/>
                    <a:pt x="16" y="85"/>
                    <a:pt x="15" y="85"/>
                  </a:cubicBezTo>
                  <a:cubicBezTo>
                    <a:pt x="15" y="85"/>
                    <a:pt x="14" y="85"/>
                    <a:pt x="14" y="85"/>
                  </a:cubicBezTo>
                  <a:cubicBezTo>
                    <a:pt x="14" y="85"/>
                    <a:pt x="14" y="85"/>
                    <a:pt x="14" y="85"/>
                  </a:cubicBezTo>
                  <a:cubicBezTo>
                    <a:pt x="15" y="85"/>
                    <a:pt x="15" y="85"/>
                    <a:pt x="15" y="85"/>
                  </a:cubicBezTo>
                  <a:cubicBezTo>
                    <a:pt x="17" y="85"/>
                    <a:pt x="19" y="87"/>
                    <a:pt x="21" y="88"/>
                  </a:cubicBezTo>
                  <a:cubicBezTo>
                    <a:pt x="23" y="89"/>
                    <a:pt x="24" y="89"/>
                    <a:pt x="26" y="90"/>
                  </a:cubicBezTo>
                  <a:cubicBezTo>
                    <a:pt x="28" y="90"/>
                    <a:pt x="39" y="94"/>
                    <a:pt x="41" y="96"/>
                  </a:cubicBezTo>
                  <a:cubicBezTo>
                    <a:pt x="41" y="96"/>
                    <a:pt x="41" y="97"/>
                    <a:pt x="41" y="97"/>
                  </a:cubicBezTo>
                  <a:cubicBezTo>
                    <a:pt x="43" y="97"/>
                    <a:pt x="45" y="97"/>
                    <a:pt x="47" y="97"/>
                  </a:cubicBezTo>
                  <a:cubicBezTo>
                    <a:pt x="47" y="97"/>
                    <a:pt x="47" y="97"/>
                    <a:pt x="47" y="97"/>
                  </a:cubicBezTo>
                  <a:cubicBezTo>
                    <a:pt x="47" y="97"/>
                    <a:pt x="47" y="97"/>
                    <a:pt x="48" y="97"/>
                  </a:cubicBezTo>
                  <a:cubicBezTo>
                    <a:pt x="49" y="96"/>
                    <a:pt x="51" y="96"/>
                    <a:pt x="52" y="98"/>
                  </a:cubicBezTo>
                  <a:cubicBezTo>
                    <a:pt x="56" y="101"/>
                    <a:pt x="59" y="112"/>
                    <a:pt x="59" y="119"/>
                  </a:cubicBezTo>
                  <a:cubicBezTo>
                    <a:pt x="59" y="119"/>
                    <a:pt x="59" y="119"/>
                    <a:pt x="60" y="119"/>
                  </a:cubicBezTo>
                  <a:cubicBezTo>
                    <a:pt x="60" y="119"/>
                    <a:pt x="60" y="119"/>
                    <a:pt x="61" y="120"/>
                  </a:cubicBezTo>
                  <a:cubicBezTo>
                    <a:pt x="61" y="120"/>
                    <a:pt x="61" y="120"/>
                    <a:pt x="61" y="120"/>
                  </a:cubicBezTo>
                  <a:cubicBezTo>
                    <a:pt x="62" y="120"/>
                    <a:pt x="62" y="120"/>
                    <a:pt x="62" y="120"/>
                  </a:cubicBezTo>
                  <a:cubicBezTo>
                    <a:pt x="63" y="120"/>
                    <a:pt x="63" y="120"/>
                    <a:pt x="63" y="120"/>
                  </a:cubicBezTo>
                  <a:cubicBezTo>
                    <a:pt x="63" y="120"/>
                    <a:pt x="63" y="120"/>
                    <a:pt x="63" y="120"/>
                  </a:cubicBezTo>
                  <a:cubicBezTo>
                    <a:pt x="64" y="120"/>
                    <a:pt x="64" y="120"/>
                    <a:pt x="64" y="120"/>
                  </a:cubicBezTo>
                  <a:cubicBezTo>
                    <a:pt x="65" y="120"/>
                    <a:pt x="65" y="120"/>
                    <a:pt x="66" y="119"/>
                  </a:cubicBezTo>
                  <a:cubicBezTo>
                    <a:pt x="66" y="119"/>
                    <a:pt x="67" y="119"/>
                    <a:pt x="67" y="119"/>
                  </a:cubicBezTo>
                  <a:cubicBezTo>
                    <a:pt x="67" y="119"/>
                    <a:pt x="68" y="119"/>
                    <a:pt x="68" y="119"/>
                  </a:cubicBezTo>
                  <a:cubicBezTo>
                    <a:pt x="68" y="118"/>
                    <a:pt x="68" y="118"/>
                    <a:pt x="69" y="118"/>
                  </a:cubicBezTo>
                  <a:cubicBezTo>
                    <a:pt x="69" y="118"/>
                    <a:pt x="69" y="118"/>
                    <a:pt x="69" y="118"/>
                  </a:cubicBezTo>
                  <a:cubicBezTo>
                    <a:pt x="69" y="118"/>
                    <a:pt x="70" y="118"/>
                    <a:pt x="70" y="118"/>
                  </a:cubicBezTo>
                  <a:cubicBezTo>
                    <a:pt x="70" y="118"/>
                    <a:pt x="71" y="118"/>
                    <a:pt x="71" y="119"/>
                  </a:cubicBezTo>
                  <a:cubicBezTo>
                    <a:pt x="73" y="119"/>
                    <a:pt x="74" y="121"/>
                    <a:pt x="74" y="121"/>
                  </a:cubicBezTo>
                  <a:cubicBezTo>
                    <a:pt x="74" y="122"/>
                    <a:pt x="74" y="122"/>
                    <a:pt x="75" y="122"/>
                  </a:cubicBezTo>
                  <a:cubicBezTo>
                    <a:pt x="76" y="122"/>
                    <a:pt x="78" y="121"/>
                    <a:pt x="79" y="121"/>
                  </a:cubicBezTo>
                  <a:cubicBezTo>
                    <a:pt x="81" y="121"/>
                    <a:pt x="82" y="121"/>
                    <a:pt x="83" y="120"/>
                  </a:cubicBezTo>
                  <a:cubicBezTo>
                    <a:pt x="84" y="120"/>
                    <a:pt x="84" y="120"/>
                    <a:pt x="84" y="120"/>
                  </a:cubicBezTo>
                  <a:cubicBezTo>
                    <a:pt x="84" y="120"/>
                    <a:pt x="84" y="120"/>
                    <a:pt x="84" y="121"/>
                  </a:cubicBezTo>
                  <a:cubicBezTo>
                    <a:pt x="86" y="121"/>
                    <a:pt x="87" y="121"/>
                    <a:pt x="88" y="121"/>
                  </a:cubicBezTo>
                  <a:cubicBezTo>
                    <a:pt x="89" y="121"/>
                    <a:pt x="90" y="121"/>
                    <a:pt x="90" y="121"/>
                  </a:cubicBezTo>
                  <a:cubicBezTo>
                    <a:pt x="91" y="117"/>
                    <a:pt x="92" y="115"/>
                    <a:pt x="95" y="116"/>
                  </a:cubicBezTo>
                  <a:cubicBezTo>
                    <a:pt x="96" y="116"/>
                    <a:pt x="96" y="116"/>
                    <a:pt x="97" y="116"/>
                  </a:cubicBezTo>
                  <a:cubicBezTo>
                    <a:pt x="97" y="117"/>
                    <a:pt x="98" y="117"/>
                    <a:pt x="99" y="117"/>
                  </a:cubicBezTo>
                  <a:cubicBezTo>
                    <a:pt x="99" y="117"/>
                    <a:pt x="100" y="117"/>
                    <a:pt x="101" y="116"/>
                  </a:cubicBezTo>
                  <a:cubicBezTo>
                    <a:pt x="102" y="115"/>
                    <a:pt x="104" y="115"/>
                    <a:pt x="106" y="115"/>
                  </a:cubicBezTo>
                  <a:cubicBezTo>
                    <a:pt x="107" y="115"/>
                    <a:pt x="107" y="115"/>
                    <a:pt x="107" y="115"/>
                  </a:cubicBezTo>
                  <a:cubicBezTo>
                    <a:pt x="108" y="115"/>
                    <a:pt x="108" y="115"/>
                    <a:pt x="108" y="114"/>
                  </a:cubicBezTo>
                  <a:cubicBezTo>
                    <a:pt x="108" y="114"/>
                    <a:pt x="108" y="114"/>
                    <a:pt x="108" y="114"/>
                  </a:cubicBezTo>
                  <a:cubicBezTo>
                    <a:pt x="108" y="114"/>
                    <a:pt x="108" y="114"/>
                    <a:pt x="108" y="114"/>
                  </a:cubicBezTo>
                  <a:cubicBezTo>
                    <a:pt x="108"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4"/>
                    <a:pt x="109" y="114"/>
                  </a:cubicBezTo>
                  <a:cubicBezTo>
                    <a:pt x="109" y="114"/>
                    <a:pt x="109" y="113"/>
                    <a:pt x="109" y="113"/>
                  </a:cubicBezTo>
                  <a:cubicBezTo>
                    <a:pt x="109" y="113"/>
                    <a:pt x="109" y="113"/>
                    <a:pt x="109" y="113"/>
                  </a:cubicBezTo>
                  <a:cubicBezTo>
                    <a:pt x="110" y="113"/>
                    <a:pt x="110" y="113"/>
                    <a:pt x="110" y="113"/>
                  </a:cubicBezTo>
                  <a:cubicBezTo>
                    <a:pt x="110" y="113"/>
                    <a:pt x="110" y="113"/>
                    <a:pt x="110" y="113"/>
                  </a:cubicBezTo>
                  <a:cubicBezTo>
                    <a:pt x="110" y="113"/>
                    <a:pt x="110" y="113"/>
                    <a:pt x="110" y="113"/>
                  </a:cubicBezTo>
                  <a:cubicBezTo>
                    <a:pt x="110" y="113"/>
                    <a:pt x="110" y="113"/>
                    <a:pt x="111" y="113"/>
                  </a:cubicBezTo>
                  <a:cubicBezTo>
                    <a:pt x="111" y="113"/>
                    <a:pt x="111" y="112"/>
                    <a:pt x="111" y="112"/>
                  </a:cubicBezTo>
                  <a:cubicBezTo>
                    <a:pt x="111" y="112"/>
                    <a:pt x="111" y="112"/>
                    <a:pt x="111" y="112"/>
                  </a:cubicBezTo>
                  <a:cubicBezTo>
                    <a:pt x="111" y="112"/>
                    <a:pt x="112" y="112"/>
                    <a:pt x="112" y="112"/>
                  </a:cubicBezTo>
                  <a:cubicBezTo>
                    <a:pt x="112" y="112"/>
                    <a:pt x="112" y="112"/>
                    <a:pt x="112" y="112"/>
                  </a:cubicBezTo>
                  <a:cubicBezTo>
                    <a:pt x="112" y="112"/>
                    <a:pt x="113" y="111"/>
                    <a:pt x="113" y="111"/>
                  </a:cubicBezTo>
                  <a:cubicBezTo>
                    <a:pt x="113" y="111"/>
                    <a:pt x="113" y="111"/>
                    <a:pt x="113" y="111"/>
                  </a:cubicBezTo>
                  <a:cubicBezTo>
                    <a:pt x="113" y="111"/>
                    <a:pt x="114" y="111"/>
                    <a:pt x="114" y="111"/>
                  </a:cubicBezTo>
                  <a:cubicBezTo>
                    <a:pt x="114" y="111"/>
                    <a:pt x="114" y="111"/>
                    <a:pt x="114" y="111"/>
                  </a:cubicBezTo>
                  <a:cubicBezTo>
                    <a:pt x="115" y="110"/>
                    <a:pt x="115" y="110"/>
                    <a:pt x="115" y="110"/>
                  </a:cubicBezTo>
                  <a:cubicBezTo>
                    <a:pt x="115" y="110"/>
                    <a:pt x="116" y="110"/>
                    <a:pt x="116" y="110"/>
                  </a:cubicBezTo>
                  <a:cubicBezTo>
                    <a:pt x="116" y="110"/>
                    <a:pt x="116" y="110"/>
                    <a:pt x="117" y="109"/>
                  </a:cubicBezTo>
                  <a:cubicBezTo>
                    <a:pt x="117" y="109"/>
                    <a:pt x="117" y="109"/>
                    <a:pt x="117" y="109"/>
                  </a:cubicBezTo>
                  <a:cubicBezTo>
                    <a:pt x="118" y="109"/>
                    <a:pt x="118" y="109"/>
                    <a:pt x="119" y="109"/>
                  </a:cubicBezTo>
                  <a:cubicBezTo>
                    <a:pt x="119" y="108"/>
                    <a:pt x="119" y="108"/>
                    <a:pt x="119" y="108"/>
                  </a:cubicBezTo>
                  <a:cubicBezTo>
                    <a:pt x="120" y="108"/>
                    <a:pt x="120" y="108"/>
                    <a:pt x="120" y="108"/>
                  </a:cubicBezTo>
                  <a:cubicBezTo>
                    <a:pt x="120" y="106"/>
                    <a:pt x="119" y="105"/>
                    <a:pt x="117" y="104"/>
                  </a:cubicBezTo>
                  <a:cubicBezTo>
                    <a:pt x="115" y="103"/>
                    <a:pt x="112" y="102"/>
                    <a:pt x="112" y="98"/>
                  </a:cubicBezTo>
                  <a:cubicBezTo>
                    <a:pt x="112" y="95"/>
                    <a:pt x="111" y="93"/>
                    <a:pt x="110" y="92"/>
                  </a:cubicBezTo>
                  <a:cubicBezTo>
                    <a:pt x="109" y="91"/>
                    <a:pt x="108" y="89"/>
                    <a:pt x="108" y="87"/>
                  </a:cubicBezTo>
                  <a:cubicBezTo>
                    <a:pt x="108" y="85"/>
                    <a:pt x="108" y="85"/>
                    <a:pt x="108" y="85"/>
                  </a:cubicBezTo>
                  <a:cubicBezTo>
                    <a:pt x="108" y="83"/>
                    <a:pt x="108" y="79"/>
                    <a:pt x="108" y="78"/>
                  </a:cubicBezTo>
                  <a:cubicBezTo>
                    <a:pt x="107" y="78"/>
                    <a:pt x="107" y="78"/>
                    <a:pt x="106" y="77"/>
                  </a:cubicBezTo>
                  <a:cubicBezTo>
                    <a:pt x="106" y="75"/>
                    <a:pt x="107" y="71"/>
                    <a:pt x="109" y="68"/>
                  </a:cubicBezTo>
                  <a:cubicBezTo>
                    <a:pt x="110" y="67"/>
                    <a:pt x="109" y="67"/>
                    <a:pt x="107" y="65"/>
                  </a:cubicBezTo>
                  <a:cubicBezTo>
                    <a:pt x="106" y="64"/>
                    <a:pt x="104" y="62"/>
                    <a:pt x="103" y="60"/>
                  </a:cubicBezTo>
                  <a:cubicBezTo>
                    <a:pt x="103" y="59"/>
                    <a:pt x="102" y="57"/>
                    <a:pt x="108" y="43"/>
                  </a:cubicBezTo>
                  <a:cubicBezTo>
                    <a:pt x="107" y="42"/>
                    <a:pt x="106" y="42"/>
                    <a:pt x="106" y="41"/>
                  </a:cubicBezTo>
                  <a:cubicBezTo>
                    <a:pt x="105" y="41"/>
                    <a:pt x="105" y="41"/>
                    <a:pt x="105" y="40"/>
                  </a:cubicBezTo>
                  <a:cubicBezTo>
                    <a:pt x="104" y="40"/>
                    <a:pt x="104" y="40"/>
                    <a:pt x="103" y="39"/>
                  </a:cubicBezTo>
                  <a:cubicBezTo>
                    <a:pt x="102" y="39"/>
                    <a:pt x="102" y="38"/>
                    <a:pt x="101" y="38"/>
                  </a:cubicBezTo>
                  <a:cubicBezTo>
                    <a:pt x="101" y="38"/>
                    <a:pt x="101" y="38"/>
                    <a:pt x="101" y="38"/>
                  </a:cubicBezTo>
                  <a:cubicBezTo>
                    <a:pt x="95" y="33"/>
                    <a:pt x="89" y="30"/>
                    <a:pt x="89" y="30"/>
                  </a:cubicBezTo>
                  <a:cubicBezTo>
                    <a:pt x="89" y="29"/>
                    <a:pt x="89" y="29"/>
                    <a:pt x="89" y="29"/>
                  </a:cubicBezTo>
                  <a:cubicBezTo>
                    <a:pt x="89" y="22"/>
                    <a:pt x="89" y="22"/>
                    <a:pt x="89" y="22"/>
                  </a:cubicBezTo>
                  <a:lnTo>
                    <a:pt x="4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0" name="Freeform 204"/>
            <p:cNvSpPr>
              <a:spLocks/>
            </p:cNvSpPr>
            <p:nvPr/>
          </p:nvSpPr>
          <p:spPr bwMode="auto">
            <a:xfrm>
              <a:off x="12820651" y="9456738"/>
              <a:ext cx="679450" cy="582613"/>
            </a:xfrm>
            <a:custGeom>
              <a:avLst/>
              <a:gdLst>
                <a:gd name="T0" fmla="*/ 120 w 128"/>
                <a:gd name="T1" fmla="*/ 50 h 111"/>
                <a:gd name="T2" fmla="*/ 123 w 128"/>
                <a:gd name="T3" fmla="*/ 37 h 111"/>
                <a:gd name="T4" fmla="*/ 127 w 128"/>
                <a:gd name="T5" fmla="*/ 26 h 111"/>
                <a:gd name="T6" fmla="*/ 128 w 128"/>
                <a:gd name="T7" fmla="*/ 25 h 111"/>
                <a:gd name="T8" fmla="*/ 127 w 128"/>
                <a:gd name="T9" fmla="*/ 23 h 111"/>
                <a:gd name="T10" fmla="*/ 126 w 128"/>
                <a:gd name="T11" fmla="*/ 20 h 111"/>
                <a:gd name="T12" fmla="*/ 125 w 128"/>
                <a:gd name="T13" fmla="*/ 18 h 111"/>
                <a:gd name="T14" fmla="*/ 124 w 128"/>
                <a:gd name="T15" fmla="*/ 16 h 111"/>
                <a:gd name="T16" fmla="*/ 123 w 128"/>
                <a:gd name="T17" fmla="*/ 15 h 111"/>
                <a:gd name="T18" fmla="*/ 109 w 128"/>
                <a:gd name="T19" fmla="*/ 8 h 111"/>
                <a:gd name="T20" fmla="*/ 99 w 128"/>
                <a:gd name="T21" fmla="*/ 4 h 111"/>
                <a:gd name="T22" fmla="*/ 98 w 128"/>
                <a:gd name="T23" fmla="*/ 4 h 111"/>
                <a:gd name="T24" fmla="*/ 97 w 128"/>
                <a:gd name="T25" fmla="*/ 4 h 111"/>
                <a:gd name="T26" fmla="*/ 95 w 128"/>
                <a:gd name="T27" fmla="*/ 3 h 111"/>
                <a:gd name="T28" fmla="*/ 92 w 128"/>
                <a:gd name="T29" fmla="*/ 1 h 111"/>
                <a:gd name="T30" fmla="*/ 91 w 128"/>
                <a:gd name="T31" fmla="*/ 0 h 111"/>
                <a:gd name="T32" fmla="*/ 87 w 128"/>
                <a:gd name="T33" fmla="*/ 2 h 111"/>
                <a:gd name="T34" fmla="*/ 83 w 128"/>
                <a:gd name="T35" fmla="*/ 2 h 111"/>
                <a:gd name="T36" fmla="*/ 76 w 128"/>
                <a:gd name="T37" fmla="*/ 2 h 111"/>
                <a:gd name="T38" fmla="*/ 73 w 128"/>
                <a:gd name="T39" fmla="*/ 13 h 111"/>
                <a:gd name="T40" fmla="*/ 73 w 128"/>
                <a:gd name="T41" fmla="*/ 27 h 111"/>
                <a:gd name="T42" fmla="*/ 73 w 128"/>
                <a:gd name="T43" fmla="*/ 40 h 111"/>
                <a:gd name="T44" fmla="*/ 85 w 128"/>
                <a:gd name="T45" fmla="*/ 43 h 111"/>
                <a:gd name="T46" fmla="*/ 85 w 128"/>
                <a:gd name="T47" fmla="*/ 58 h 111"/>
                <a:gd name="T48" fmla="*/ 71 w 128"/>
                <a:gd name="T49" fmla="*/ 47 h 111"/>
                <a:gd name="T50" fmla="*/ 56 w 128"/>
                <a:gd name="T51" fmla="*/ 39 h 111"/>
                <a:gd name="T52" fmla="*/ 44 w 128"/>
                <a:gd name="T53" fmla="*/ 42 h 111"/>
                <a:gd name="T54" fmla="*/ 38 w 128"/>
                <a:gd name="T55" fmla="*/ 40 h 111"/>
                <a:gd name="T56" fmla="*/ 34 w 128"/>
                <a:gd name="T57" fmla="*/ 34 h 111"/>
                <a:gd name="T58" fmla="*/ 24 w 128"/>
                <a:gd name="T59" fmla="*/ 32 h 111"/>
                <a:gd name="T60" fmla="*/ 21 w 128"/>
                <a:gd name="T61" fmla="*/ 52 h 111"/>
                <a:gd name="T62" fmla="*/ 0 w 128"/>
                <a:gd name="T63" fmla="*/ 91 h 111"/>
                <a:gd name="T64" fmla="*/ 15 w 128"/>
                <a:gd name="T65" fmla="*/ 107 h 111"/>
                <a:gd name="T66" fmla="*/ 19 w 128"/>
                <a:gd name="T67" fmla="*/ 107 h 111"/>
                <a:gd name="T68" fmla="*/ 24 w 128"/>
                <a:gd name="T69" fmla="*/ 106 h 111"/>
                <a:gd name="T70" fmla="*/ 29 w 128"/>
                <a:gd name="T71" fmla="*/ 106 h 111"/>
                <a:gd name="T72" fmla="*/ 34 w 128"/>
                <a:gd name="T73" fmla="*/ 109 h 111"/>
                <a:gd name="T74" fmla="*/ 36 w 128"/>
                <a:gd name="T75" fmla="*/ 109 h 111"/>
                <a:gd name="T76" fmla="*/ 39 w 128"/>
                <a:gd name="T77" fmla="*/ 108 h 111"/>
                <a:gd name="T78" fmla="*/ 52 w 128"/>
                <a:gd name="T79" fmla="*/ 111 h 111"/>
                <a:gd name="T80" fmla="*/ 65 w 128"/>
                <a:gd name="T81" fmla="*/ 98 h 111"/>
                <a:gd name="T82" fmla="*/ 91 w 128"/>
                <a:gd name="T83" fmla="*/ 84 h 111"/>
                <a:gd name="T84" fmla="*/ 89 w 128"/>
                <a:gd name="T85" fmla="*/ 76 h 111"/>
                <a:gd name="T86" fmla="*/ 109 w 128"/>
                <a:gd name="T87" fmla="*/ 69 h 111"/>
                <a:gd name="T88" fmla="*/ 120 w 128"/>
                <a:gd name="T89" fmla="*/ 6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11">
                  <a:moveTo>
                    <a:pt x="118" y="60"/>
                  </a:moveTo>
                  <a:cubicBezTo>
                    <a:pt x="119" y="60"/>
                    <a:pt x="119" y="60"/>
                    <a:pt x="119" y="60"/>
                  </a:cubicBezTo>
                  <a:cubicBezTo>
                    <a:pt x="119" y="59"/>
                    <a:pt x="120" y="53"/>
                    <a:pt x="120" y="50"/>
                  </a:cubicBezTo>
                  <a:cubicBezTo>
                    <a:pt x="120" y="48"/>
                    <a:pt x="122" y="47"/>
                    <a:pt x="124" y="47"/>
                  </a:cubicBezTo>
                  <a:cubicBezTo>
                    <a:pt x="124" y="47"/>
                    <a:pt x="124" y="47"/>
                    <a:pt x="125" y="47"/>
                  </a:cubicBezTo>
                  <a:cubicBezTo>
                    <a:pt x="123" y="45"/>
                    <a:pt x="123" y="41"/>
                    <a:pt x="123" y="37"/>
                  </a:cubicBezTo>
                  <a:cubicBezTo>
                    <a:pt x="123" y="36"/>
                    <a:pt x="123" y="34"/>
                    <a:pt x="123" y="33"/>
                  </a:cubicBezTo>
                  <a:cubicBezTo>
                    <a:pt x="123" y="31"/>
                    <a:pt x="124" y="29"/>
                    <a:pt x="124" y="28"/>
                  </a:cubicBezTo>
                  <a:cubicBezTo>
                    <a:pt x="125" y="27"/>
                    <a:pt x="126" y="26"/>
                    <a:pt x="127" y="26"/>
                  </a:cubicBezTo>
                  <a:cubicBezTo>
                    <a:pt x="127" y="26"/>
                    <a:pt x="127" y="26"/>
                    <a:pt x="128" y="26"/>
                  </a:cubicBezTo>
                  <a:cubicBezTo>
                    <a:pt x="128" y="26"/>
                    <a:pt x="128" y="26"/>
                    <a:pt x="128" y="26"/>
                  </a:cubicBezTo>
                  <a:cubicBezTo>
                    <a:pt x="128" y="26"/>
                    <a:pt x="128" y="25"/>
                    <a:pt x="128" y="25"/>
                  </a:cubicBezTo>
                  <a:cubicBezTo>
                    <a:pt x="128" y="25"/>
                    <a:pt x="128" y="25"/>
                    <a:pt x="128" y="25"/>
                  </a:cubicBezTo>
                  <a:cubicBezTo>
                    <a:pt x="128" y="24"/>
                    <a:pt x="127" y="24"/>
                    <a:pt x="127" y="24"/>
                  </a:cubicBezTo>
                  <a:cubicBezTo>
                    <a:pt x="127" y="23"/>
                    <a:pt x="127" y="23"/>
                    <a:pt x="127" y="23"/>
                  </a:cubicBezTo>
                  <a:cubicBezTo>
                    <a:pt x="127" y="23"/>
                    <a:pt x="127" y="22"/>
                    <a:pt x="127" y="22"/>
                  </a:cubicBezTo>
                  <a:cubicBezTo>
                    <a:pt x="127" y="22"/>
                    <a:pt x="127" y="22"/>
                    <a:pt x="127" y="22"/>
                  </a:cubicBezTo>
                  <a:cubicBezTo>
                    <a:pt x="126" y="21"/>
                    <a:pt x="126" y="21"/>
                    <a:pt x="126" y="20"/>
                  </a:cubicBezTo>
                  <a:cubicBezTo>
                    <a:pt x="126" y="20"/>
                    <a:pt x="126" y="20"/>
                    <a:pt x="126" y="20"/>
                  </a:cubicBezTo>
                  <a:cubicBezTo>
                    <a:pt x="126" y="20"/>
                    <a:pt x="126" y="19"/>
                    <a:pt x="125" y="19"/>
                  </a:cubicBezTo>
                  <a:cubicBezTo>
                    <a:pt x="125" y="18"/>
                    <a:pt x="125" y="18"/>
                    <a:pt x="125" y="18"/>
                  </a:cubicBezTo>
                  <a:cubicBezTo>
                    <a:pt x="125" y="18"/>
                    <a:pt x="125" y="17"/>
                    <a:pt x="125" y="17"/>
                  </a:cubicBezTo>
                  <a:cubicBezTo>
                    <a:pt x="124" y="17"/>
                    <a:pt x="124" y="17"/>
                    <a:pt x="124" y="17"/>
                  </a:cubicBezTo>
                  <a:cubicBezTo>
                    <a:pt x="124" y="16"/>
                    <a:pt x="124" y="16"/>
                    <a:pt x="124" y="16"/>
                  </a:cubicBezTo>
                  <a:cubicBezTo>
                    <a:pt x="124" y="16"/>
                    <a:pt x="124" y="16"/>
                    <a:pt x="124" y="16"/>
                  </a:cubicBezTo>
                  <a:cubicBezTo>
                    <a:pt x="124" y="15"/>
                    <a:pt x="124" y="15"/>
                    <a:pt x="124" y="15"/>
                  </a:cubicBezTo>
                  <a:cubicBezTo>
                    <a:pt x="123" y="15"/>
                    <a:pt x="123" y="15"/>
                    <a:pt x="123" y="15"/>
                  </a:cubicBezTo>
                  <a:cubicBezTo>
                    <a:pt x="123" y="15"/>
                    <a:pt x="123" y="15"/>
                    <a:pt x="123" y="14"/>
                  </a:cubicBezTo>
                  <a:cubicBezTo>
                    <a:pt x="122" y="14"/>
                    <a:pt x="117" y="11"/>
                    <a:pt x="112" y="10"/>
                  </a:cubicBezTo>
                  <a:cubicBezTo>
                    <a:pt x="111" y="9"/>
                    <a:pt x="110" y="9"/>
                    <a:pt x="109" y="8"/>
                  </a:cubicBezTo>
                  <a:cubicBezTo>
                    <a:pt x="108" y="8"/>
                    <a:pt x="106" y="7"/>
                    <a:pt x="104" y="7"/>
                  </a:cubicBezTo>
                  <a:cubicBezTo>
                    <a:pt x="102" y="6"/>
                    <a:pt x="100" y="4"/>
                    <a:pt x="99" y="4"/>
                  </a:cubicBezTo>
                  <a:cubicBezTo>
                    <a:pt x="99" y="4"/>
                    <a:pt x="99" y="4"/>
                    <a:pt x="99" y="4"/>
                  </a:cubicBezTo>
                  <a:cubicBezTo>
                    <a:pt x="99" y="4"/>
                    <a:pt x="98" y="4"/>
                    <a:pt x="98" y="4"/>
                  </a:cubicBezTo>
                  <a:cubicBezTo>
                    <a:pt x="98" y="4"/>
                    <a:pt x="98" y="4"/>
                    <a:pt x="98" y="4"/>
                  </a:cubicBezTo>
                  <a:cubicBezTo>
                    <a:pt x="98" y="4"/>
                    <a:pt x="98" y="4"/>
                    <a:pt x="98" y="4"/>
                  </a:cubicBezTo>
                  <a:cubicBezTo>
                    <a:pt x="98" y="4"/>
                    <a:pt x="98" y="4"/>
                    <a:pt x="97" y="4"/>
                  </a:cubicBezTo>
                  <a:cubicBezTo>
                    <a:pt x="97" y="4"/>
                    <a:pt x="97" y="4"/>
                    <a:pt x="97" y="4"/>
                  </a:cubicBezTo>
                  <a:cubicBezTo>
                    <a:pt x="97" y="4"/>
                    <a:pt x="97" y="4"/>
                    <a:pt x="97" y="4"/>
                  </a:cubicBezTo>
                  <a:cubicBezTo>
                    <a:pt x="96" y="4"/>
                    <a:pt x="96" y="4"/>
                    <a:pt x="96" y="3"/>
                  </a:cubicBezTo>
                  <a:cubicBezTo>
                    <a:pt x="96" y="3"/>
                    <a:pt x="96" y="3"/>
                    <a:pt x="95" y="3"/>
                  </a:cubicBezTo>
                  <a:cubicBezTo>
                    <a:pt x="95" y="3"/>
                    <a:pt x="95" y="3"/>
                    <a:pt x="95" y="3"/>
                  </a:cubicBezTo>
                  <a:cubicBezTo>
                    <a:pt x="95" y="3"/>
                    <a:pt x="94" y="2"/>
                    <a:pt x="94" y="2"/>
                  </a:cubicBezTo>
                  <a:cubicBezTo>
                    <a:pt x="94" y="2"/>
                    <a:pt x="94" y="2"/>
                    <a:pt x="93" y="2"/>
                  </a:cubicBezTo>
                  <a:cubicBezTo>
                    <a:pt x="93" y="2"/>
                    <a:pt x="93" y="1"/>
                    <a:pt x="92" y="1"/>
                  </a:cubicBezTo>
                  <a:cubicBezTo>
                    <a:pt x="92" y="1"/>
                    <a:pt x="92" y="1"/>
                    <a:pt x="92" y="1"/>
                  </a:cubicBezTo>
                  <a:cubicBezTo>
                    <a:pt x="91" y="0"/>
                    <a:pt x="91" y="0"/>
                    <a:pt x="91" y="0"/>
                  </a:cubicBezTo>
                  <a:cubicBezTo>
                    <a:pt x="91" y="0"/>
                    <a:pt x="91" y="0"/>
                    <a:pt x="91" y="0"/>
                  </a:cubicBezTo>
                  <a:cubicBezTo>
                    <a:pt x="90" y="0"/>
                    <a:pt x="90" y="1"/>
                    <a:pt x="89" y="1"/>
                  </a:cubicBezTo>
                  <a:cubicBezTo>
                    <a:pt x="89" y="1"/>
                    <a:pt x="89" y="1"/>
                    <a:pt x="89" y="1"/>
                  </a:cubicBezTo>
                  <a:cubicBezTo>
                    <a:pt x="88" y="1"/>
                    <a:pt x="87" y="1"/>
                    <a:pt x="87" y="2"/>
                  </a:cubicBezTo>
                  <a:cubicBezTo>
                    <a:pt x="86" y="2"/>
                    <a:pt x="86" y="2"/>
                    <a:pt x="86" y="2"/>
                  </a:cubicBezTo>
                  <a:cubicBezTo>
                    <a:pt x="85" y="2"/>
                    <a:pt x="84" y="2"/>
                    <a:pt x="84" y="2"/>
                  </a:cubicBezTo>
                  <a:cubicBezTo>
                    <a:pt x="84" y="2"/>
                    <a:pt x="83" y="2"/>
                    <a:pt x="83" y="2"/>
                  </a:cubicBezTo>
                  <a:cubicBezTo>
                    <a:pt x="82" y="2"/>
                    <a:pt x="82" y="2"/>
                    <a:pt x="81" y="2"/>
                  </a:cubicBezTo>
                  <a:cubicBezTo>
                    <a:pt x="77" y="2"/>
                    <a:pt x="77" y="2"/>
                    <a:pt x="77" y="2"/>
                  </a:cubicBezTo>
                  <a:cubicBezTo>
                    <a:pt x="77" y="2"/>
                    <a:pt x="77" y="2"/>
                    <a:pt x="76" y="2"/>
                  </a:cubicBezTo>
                  <a:cubicBezTo>
                    <a:pt x="76" y="2"/>
                    <a:pt x="76" y="3"/>
                    <a:pt x="76" y="4"/>
                  </a:cubicBezTo>
                  <a:cubicBezTo>
                    <a:pt x="76" y="6"/>
                    <a:pt x="76" y="8"/>
                    <a:pt x="75" y="9"/>
                  </a:cubicBezTo>
                  <a:cubicBezTo>
                    <a:pt x="73" y="10"/>
                    <a:pt x="73" y="12"/>
                    <a:pt x="73" y="13"/>
                  </a:cubicBezTo>
                  <a:cubicBezTo>
                    <a:pt x="73" y="13"/>
                    <a:pt x="73" y="13"/>
                    <a:pt x="73" y="13"/>
                  </a:cubicBezTo>
                  <a:cubicBezTo>
                    <a:pt x="75" y="14"/>
                    <a:pt x="75" y="18"/>
                    <a:pt x="74" y="23"/>
                  </a:cubicBezTo>
                  <a:cubicBezTo>
                    <a:pt x="74" y="24"/>
                    <a:pt x="73" y="26"/>
                    <a:pt x="73" y="27"/>
                  </a:cubicBezTo>
                  <a:cubicBezTo>
                    <a:pt x="73" y="28"/>
                    <a:pt x="72" y="30"/>
                    <a:pt x="72" y="32"/>
                  </a:cubicBezTo>
                  <a:cubicBezTo>
                    <a:pt x="71" y="34"/>
                    <a:pt x="70" y="36"/>
                    <a:pt x="70" y="37"/>
                  </a:cubicBezTo>
                  <a:cubicBezTo>
                    <a:pt x="71" y="37"/>
                    <a:pt x="72" y="38"/>
                    <a:pt x="73" y="40"/>
                  </a:cubicBezTo>
                  <a:cubicBezTo>
                    <a:pt x="74" y="42"/>
                    <a:pt x="76" y="45"/>
                    <a:pt x="78" y="45"/>
                  </a:cubicBezTo>
                  <a:cubicBezTo>
                    <a:pt x="79" y="46"/>
                    <a:pt x="81" y="45"/>
                    <a:pt x="82" y="44"/>
                  </a:cubicBezTo>
                  <a:cubicBezTo>
                    <a:pt x="83" y="43"/>
                    <a:pt x="84" y="43"/>
                    <a:pt x="85" y="43"/>
                  </a:cubicBezTo>
                  <a:cubicBezTo>
                    <a:pt x="87" y="43"/>
                    <a:pt x="87" y="47"/>
                    <a:pt x="87" y="52"/>
                  </a:cubicBezTo>
                  <a:cubicBezTo>
                    <a:pt x="87" y="56"/>
                    <a:pt x="85" y="58"/>
                    <a:pt x="85" y="58"/>
                  </a:cubicBezTo>
                  <a:cubicBezTo>
                    <a:pt x="85" y="58"/>
                    <a:pt x="85" y="58"/>
                    <a:pt x="85" y="58"/>
                  </a:cubicBezTo>
                  <a:cubicBezTo>
                    <a:pt x="84" y="58"/>
                    <a:pt x="82" y="59"/>
                    <a:pt x="79" y="59"/>
                  </a:cubicBezTo>
                  <a:cubicBezTo>
                    <a:pt x="78" y="59"/>
                    <a:pt x="77" y="58"/>
                    <a:pt x="76" y="58"/>
                  </a:cubicBezTo>
                  <a:cubicBezTo>
                    <a:pt x="73" y="55"/>
                    <a:pt x="71" y="50"/>
                    <a:pt x="71" y="47"/>
                  </a:cubicBezTo>
                  <a:cubicBezTo>
                    <a:pt x="71" y="47"/>
                    <a:pt x="70" y="46"/>
                    <a:pt x="63" y="46"/>
                  </a:cubicBezTo>
                  <a:cubicBezTo>
                    <a:pt x="60" y="46"/>
                    <a:pt x="58" y="43"/>
                    <a:pt x="56" y="39"/>
                  </a:cubicBezTo>
                  <a:cubicBezTo>
                    <a:pt x="56" y="39"/>
                    <a:pt x="56" y="39"/>
                    <a:pt x="56" y="39"/>
                  </a:cubicBezTo>
                  <a:cubicBezTo>
                    <a:pt x="55" y="39"/>
                    <a:pt x="54" y="40"/>
                    <a:pt x="54" y="41"/>
                  </a:cubicBezTo>
                  <a:cubicBezTo>
                    <a:pt x="54" y="43"/>
                    <a:pt x="51" y="43"/>
                    <a:pt x="48" y="43"/>
                  </a:cubicBezTo>
                  <a:cubicBezTo>
                    <a:pt x="47" y="43"/>
                    <a:pt x="45" y="43"/>
                    <a:pt x="44" y="42"/>
                  </a:cubicBezTo>
                  <a:cubicBezTo>
                    <a:pt x="42" y="41"/>
                    <a:pt x="40" y="40"/>
                    <a:pt x="40" y="40"/>
                  </a:cubicBezTo>
                  <a:cubicBezTo>
                    <a:pt x="39" y="40"/>
                    <a:pt x="39" y="40"/>
                    <a:pt x="39" y="40"/>
                  </a:cubicBezTo>
                  <a:cubicBezTo>
                    <a:pt x="39" y="40"/>
                    <a:pt x="39" y="40"/>
                    <a:pt x="38" y="40"/>
                  </a:cubicBezTo>
                  <a:cubicBezTo>
                    <a:pt x="38" y="40"/>
                    <a:pt x="37" y="40"/>
                    <a:pt x="36" y="39"/>
                  </a:cubicBezTo>
                  <a:cubicBezTo>
                    <a:pt x="35" y="38"/>
                    <a:pt x="34" y="35"/>
                    <a:pt x="34" y="34"/>
                  </a:cubicBezTo>
                  <a:cubicBezTo>
                    <a:pt x="34" y="34"/>
                    <a:pt x="34" y="34"/>
                    <a:pt x="34" y="34"/>
                  </a:cubicBezTo>
                  <a:cubicBezTo>
                    <a:pt x="32" y="34"/>
                    <a:pt x="30" y="35"/>
                    <a:pt x="29" y="35"/>
                  </a:cubicBezTo>
                  <a:cubicBezTo>
                    <a:pt x="28" y="35"/>
                    <a:pt x="28" y="36"/>
                    <a:pt x="28" y="36"/>
                  </a:cubicBezTo>
                  <a:cubicBezTo>
                    <a:pt x="25" y="36"/>
                    <a:pt x="24" y="33"/>
                    <a:pt x="24" y="32"/>
                  </a:cubicBezTo>
                  <a:cubicBezTo>
                    <a:pt x="24" y="32"/>
                    <a:pt x="24" y="32"/>
                    <a:pt x="24" y="32"/>
                  </a:cubicBezTo>
                  <a:cubicBezTo>
                    <a:pt x="24" y="32"/>
                    <a:pt x="24" y="31"/>
                    <a:pt x="23" y="31"/>
                  </a:cubicBezTo>
                  <a:cubicBezTo>
                    <a:pt x="21" y="52"/>
                    <a:pt x="21" y="52"/>
                    <a:pt x="21" y="52"/>
                  </a:cubicBezTo>
                  <a:cubicBezTo>
                    <a:pt x="17" y="55"/>
                    <a:pt x="17" y="55"/>
                    <a:pt x="17" y="55"/>
                  </a:cubicBezTo>
                  <a:cubicBezTo>
                    <a:pt x="1" y="55"/>
                    <a:pt x="1" y="55"/>
                    <a:pt x="1" y="55"/>
                  </a:cubicBezTo>
                  <a:cubicBezTo>
                    <a:pt x="0" y="91"/>
                    <a:pt x="0" y="91"/>
                    <a:pt x="0" y="91"/>
                  </a:cubicBezTo>
                  <a:cubicBezTo>
                    <a:pt x="12" y="108"/>
                    <a:pt x="12" y="108"/>
                    <a:pt x="12" y="108"/>
                  </a:cubicBezTo>
                  <a:cubicBezTo>
                    <a:pt x="13" y="108"/>
                    <a:pt x="14" y="107"/>
                    <a:pt x="14" y="107"/>
                  </a:cubicBezTo>
                  <a:cubicBezTo>
                    <a:pt x="14" y="107"/>
                    <a:pt x="15" y="107"/>
                    <a:pt x="15" y="107"/>
                  </a:cubicBezTo>
                  <a:cubicBezTo>
                    <a:pt x="15" y="107"/>
                    <a:pt x="16" y="107"/>
                    <a:pt x="16" y="107"/>
                  </a:cubicBezTo>
                  <a:cubicBezTo>
                    <a:pt x="17" y="107"/>
                    <a:pt x="17" y="107"/>
                    <a:pt x="18" y="107"/>
                  </a:cubicBezTo>
                  <a:cubicBezTo>
                    <a:pt x="18" y="107"/>
                    <a:pt x="19" y="107"/>
                    <a:pt x="19" y="107"/>
                  </a:cubicBezTo>
                  <a:cubicBezTo>
                    <a:pt x="20" y="106"/>
                    <a:pt x="20" y="106"/>
                    <a:pt x="21" y="106"/>
                  </a:cubicBezTo>
                  <a:cubicBezTo>
                    <a:pt x="22" y="106"/>
                    <a:pt x="22" y="106"/>
                    <a:pt x="23" y="106"/>
                  </a:cubicBezTo>
                  <a:cubicBezTo>
                    <a:pt x="23" y="106"/>
                    <a:pt x="23" y="106"/>
                    <a:pt x="24" y="106"/>
                  </a:cubicBezTo>
                  <a:cubicBezTo>
                    <a:pt x="24" y="106"/>
                    <a:pt x="25" y="106"/>
                    <a:pt x="25" y="106"/>
                  </a:cubicBezTo>
                  <a:cubicBezTo>
                    <a:pt x="26" y="106"/>
                    <a:pt x="26" y="106"/>
                    <a:pt x="26" y="106"/>
                  </a:cubicBezTo>
                  <a:cubicBezTo>
                    <a:pt x="27" y="106"/>
                    <a:pt x="28" y="106"/>
                    <a:pt x="29" y="106"/>
                  </a:cubicBezTo>
                  <a:cubicBezTo>
                    <a:pt x="30" y="106"/>
                    <a:pt x="34" y="106"/>
                    <a:pt x="34" y="108"/>
                  </a:cubicBezTo>
                  <a:cubicBezTo>
                    <a:pt x="34" y="108"/>
                    <a:pt x="34" y="108"/>
                    <a:pt x="34" y="108"/>
                  </a:cubicBezTo>
                  <a:cubicBezTo>
                    <a:pt x="34" y="108"/>
                    <a:pt x="34" y="109"/>
                    <a:pt x="34" y="109"/>
                  </a:cubicBezTo>
                  <a:cubicBezTo>
                    <a:pt x="34" y="109"/>
                    <a:pt x="34" y="109"/>
                    <a:pt x="34" y="109"/>
                  </a:cubicBezTo>
                  <a:cubicBezTo>
                    <a:pt x="34" y="109"/>
                    <a:pt x="34" y="109"/>
                    <a:pt x="34" y="109"/>
                  </a:cubicBezTo>
                  <a:cubicBezTo>
                    <a:pt x="35" y="109"/>
                    <a:pt x="36" y="109"/>
                    <a:pt x="36" y="109"/>
                  </a:cubicBezTo>
                  <a:cubicBezTo>
                    <a:pt x="36" y="109"/>
                    <a:pt x="37" y="109"/>
                    <a:pt x="37" y="109"/>
                  </a:cubicBezTo>
                  <a:cubicBezTo>
                    <a:pt x="37" y="109"/>
                    <a:pt x="38" y="109"/>
                    <a:pt x="39" y="109"/>
                  </a:cubicBezTo>
                  <a:cubicBezTo>
                    <a:pt x="39" y="109"/>
                    <a:pt x="39" y="108"/>
                    <a:pt x="39" y="108"/>
                  </a:cubicBezTo>
                  <a:cubicBezTo>
                    <a:pt x="39" y="108"/>
                    <a:pt x="39" y="108"/>
                    <a:pt x="39" y="109"/>
                  </a:cubicBezTo>
                  <a:cubicBezTo>
                    <a:pt x="40" y="109"/>
                    <a:pt x="42" y="109"/>
                    <a:pt x="43" y="109"/>
                  </a:cubicBezTo>
                  <a:cubicBezTo>
                    <a:pt x="46" y="110"/>
                    <a:pt x="50" y="111"/>
                    <a:pt x="52" y="111"/>
                  </a:cubicBezTo>
                  <a:cubicBezTo>
                    <a:pt x="53" y="111"/>
                    <a:pt x="53" y="111"/>
                    <a:pt x="53" y="111"/>
                  </a:cubicBezTo>
                  <a:cubicBezTo>
                    <a:pt x="54" y="111"/>
                    <a:pt x="56" y="108"/>
                    <a:pt x="57" y="106"/>
                  </a:cubicBezTo>
                  <a:cubicBezTo>
                    <a:pt x="59" y="103"/>
                    <a:pt x="62" y="99"/>
                    <a:pt x="65" y="98"/>
                  </a:cubicBezTo>
                  <a:cubicBezTo>
                    <a:pt x="69" y="97"/>
                    <a:pt x="75" y="92"/>
                    <a:pt x="75" y="91"/>
                  </a:cubicBezTo>
                  <a:cubicBezTo>
                    <a:pt x="75" y="88"/>
                    <a:pt x="75" y="86"/>
                    <a:pt x="82" y="85"/>
                  </a:cubicBezTo>
                  <a:cubicBezTo>
                    <a:pt x="91" y="84"/>
                    <a:pt x="91" y="84"/>
                    <a:pt x="91" y="84"/>
                  </a:cubicBezTo>
                  <a:cubicBezTo>
                    <a:pt x="89" y="76"/>
                    <a:pt x="89" y="76"/>
                    <a:pt x="89" y="76"/>
                  </a:cubicBezTo>
                  <a:cubicBezTo>
                    <a:pt x="89" y="76"/>
                    <a:pt x="89" y="76"/>
                    <a:pt x="89" y="76"/>
                  </a:cubicBezTo>
                  <a:cubicBezTo>
                    <a:pt x="89" y="76"/>
                    <a:pt x="89" y="76"/>
                    <a:pt x="89" y="76"/>
                  </a:cubicBezTo>
                  <a:cubicBezTo>
                    <a:pt x="90" y="76"/>
                    <a:pt x="90" y="76"/>
                    <a:pt x="90" y="76"/>
                  </a:cubicBezTo>
                  <a:cubicBezTo>
                    <a:pt x="90" y="76"/>
                    <a:pt x="91" y="75"/>
                    <a:pt x="92" y="75"/>
                  </a:cubicBezTo>
                  <a:cubicBezTo>
                    <a:pt x="97" y="73"/>
                    <a:pt x="104" y="71"/>
                    <a:pt x="109" y="69"/>
                  </a:cubicBezTo>
                  <a:cubicBezTo>
                    <a:pt x="109" y="69"/>
                    <a:pt x="109" y="69"/>
                    <a:pt x="110" y="68"/>
                  </a:cubicBezTo>
                  <a:cubicBezTo>
                    <a:pt x="110" y="68"/>
                    <a:pt x="110" y="68"/>
                    <a:pt x="110" y="68"/>
                  </a:cubicBezTo>
                  <a:cubicBezTo>
                    <a:pt x="114" y="67"/>
                    <a:pt x="118" y="66"/>
                    <a:pt x="120" y="65"/>
                  </a:cubicBezTo>
                  <a:cubicBezTo>
                    <a:pt x="120" y="65"/>
                    <a:pt x="119" y="64"/>
                    <a:pt x="119" y="64"/>
                  </a:cubicBezTo>
                  <a:cubicBezTo>
                    <a:pt x="118" y="62"/>
                    <a:pt x="118" y="61"/>
                    <a:pt x="11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1" name="Freeform 206"/>
            <p:cNvSpPr>
              <a:spLocks/>
            </p:cNvSpPr>
            <p:nvPr/>
          </p:nvSpPr>
          <p:spPr bwMode="auto">
            <a:xfrm>
              <a:off x="12852400" y="5524500"/>
              <a:ext cx="1057275" cy="590550"/>
            </a:xfrm>
            <a:custGeom>
              <a:avLst/>
              <a:gdLst>
                <a:gd name="T0" fmla="*/ 99 w 199"/>
                <a:gd name="T1" fmla="*/ 3 h 113"/>
                <a:gd name="T2" fmla="*/ 90 w 199"/>
                <a:gd name="T3" fmla="*/ 15 h 113"/>
                <a:gd name="T4" fmla="*/ 76 w 199"/>
                <a:gd name="T5" fmla="*/ 13 h 113"/>
                <a:gd name="T6" fmla="*/ 63 w 199"/>
                <a:gd name="T7" fmla="*/ 12 h 113"/>
                <a:gd name="T8" fmla="*/ 50 w 199"/>
                <a:gd name="T9" fmla="*/ 9 h 113"/>
                <a:gd name="T10" fmla="*/ 20 w 199"/>
                <a:gd name="T11" fmla="*/ 10 h 113"/>
                <a:gd name="T12" fmla="*/ 15 w 199"/>
                <a:gd name="T13" fmla="*/ 14 h 113"/>
                <a:gd name="T14" fmla="*/ 15 w 199"/>
                <a:gd name="T15" fmla="*/ 30 h 113"/>
                <a:gd name="T16" fmla="*/ 5 w 199"/>
                <a:gd name="T17" fmla="*/ 46 h 113"/>
                <a:gd name="T18" fmla="*/ 5 w 199"/>
                <a:gd name="T19" fmla="*/ 48 h 113"/>
                <a:gd name="T20" fmla="*/ 5 w 199"/>
                <a:gd name="T21" fmla="*/ 48 h 113"/>
                <a:gd name="T22" fmla="*/ 0 w 199"/>
                <a:gd name="T23" fmla="*/ 56 h 113"/>
                <a:gd name="T24" fmla="*/ 1 w 199"/>
                <a:gd name="T25" fmla="*/ 59 h 113"/>
                <a:gd name="T26" fmla="*/ 5 w 199"/>
                <a:gd name="T27" fmla="*/ 61 h 113"/>
                <a:gd name="T28" fmla="*/ 8 w 199"/>
                <a:gd name="T29" fmla="*/ 62 h 113"/>
                <a:gd name="T30" fmla="*/ 29 w 199"/>
                <a:gd name="T31" fmla="*/ 66 h 113"/>
                <a:gd name="T32" fmla="*/ 39 w 199"/>
                <a:gd name="T33" fmla="*/ 64 h 113"/>
                <a:gd name="T34" fmla="*/ 49 w 199"/>
                <a:gd name="T35" fmla="*/ 58 h 113"/>
                <a:gd name="T36" fmla="*/ 50 w 199"/>
                <a:gd name="T37" fmla="*/ 58 h 113"/>
                <a:gd name="T38" fmla="*/ 53 w 199"/>
                <a:gd name="T39" fmla="*/ 57 h 113"/>
                <a:gd name="T40" fmla="*/ 59 w 199"/>
                <a:gd name="T41" fmla="*/ 56 h 113"/>
                <a:gd name="T42" fmla="*/ 83 w 199"/>
                <a:gd name="T43" fmla="*/ 78 h 113"/>
                <a:gd name="T44" fmla="*/ 86 w 199"/>
                <a:gd name="T45" fmla="*/ 87 h 113"/>
                <a:gd name="T46" fmla="*/ 81 w 199"/>
                <a:gd name="T47" fmla="*/ 87 h 113"/>
                <a:gd name="T48" fmla="*/ 74 w 199"/>
                <a:gd name="T49" fmla="*/ 91 h 113"/>
                <a:gd name="T50" fmla="*/ 73 w 199"/>
                <a:gd name="T51" fmla="*/ 92 h 113"/>
                <a:gd name="T52" fmla="*/ 72 w 199"/>
                <a:gd name="T53" fmla="*/ 95 h 113"/>
                <a:gd name="T54" fmla="*/ 69 w 199"/>
                <a:gd name="T55" fmla="*/ 98 h 113"/>
                <a:gd name="T56" fmla="*/ 68 w 199"/>
                <a:gd name="T57" fmla="*/ 100 h 113"/>
                <a:gd name="T58" fmla="*/ 77 w 199"/>
                <a:gd name="T59" fmla="*/ 99 h 113"/>
                <a:gd name="T60" fmla="*/ 78 w 199"/>
                <a:gd name="T61" fmla="*/ 99 h 113"/>
                <a:gd name="T62" fmla="*/ 80 w 199"/>
                <a:gd name="T63" fmla="*/ 101 h 113"/>
                <a:gd name="T64" fmla="*/ 96 w 199"/>
                <a:gd name="T65" fmla="*/ 82 h 113"/>
                <a:gd name="T66" fmla="*/ 112 w 199"/>
                <a:gd name="T67" fmla="*/ 82 h 113"/>
                <a:gd name="T68" fmla="*/ 117 w 199"/>
                <a:gd name="T69" fmla="*/ 89 h 113"/>
                <a:gd name="T70" fmla="*/ 115 w 199"/>
                <a:gd name="T71" fmla="*/ 100 h 113"/>
                <a:gd name="T72" fmla="*/ 126 w 199"/>
                <a:gd name="T73" fmla="*/ 113 h 113"/>
                <a:gd name="T74" fmla="*/ 145 w 199"/>
                <a:gd name="T75" fmla="*/ 106 h 113"/>
                <a:gd name="T76" fmla="*/ 159 w 199"/>
                <a:gd name="T77" fmla="*/ 104 h 113"/>
                <a:gd name="T78" fmla="*/ 154 w 199"/>
                <a:gd name="T79" fmla="*/ 82 h 113"/>
                <a:gd name="T80" fmla="*/ 176 w 199"/>
                <a:gd name="T81" fmla="*/ 75 h 113"/>
                <a:gd name="T82" fmla="*/ 176 w 199"/>
                <a:gd name="T83" fmla="*/ 72 h 113"/>
                <a:gd name="T84" fmla="*/ 181 w 199"/>
                <a:gd name="T85" fmla="*/ 67 h 113"/>
                <a:gd name="T86" fmla="*/ 195 w 199"/>
                <a:gd name="T87" fmla="*/ 65 h 113"/>
                <a:gd name="T88" fmla="*/ 194 w 199"/>
                <a:gd name="T89" fmla="*/ 54 h 113"/>
                <a:gd name="T90" fmla="*/ 195 w 199"/>
                <a:gd name="T91" fmla="*/ 48 h 113"/>
                <a:gd name="T92" fmla="*/ 193 w 199"/>
                <a:gd name="T93" fmla="*/ 40 h 113"/>
                <a:gd name="T94" fmla="*/ 177 w 199"/>
                <a:gd name="T95" fmla="*/ 37 h 113"/>
                <a:gd name="T96" fmla="*/ 167 w 199"/>
                <a:gd name="T97" fmla="*/ 30 h 113"/>
                <a:gd name="T98" fmla="*/ 160 w 199"/>
                <a:gd name="T99" fmla="*/ 32 h 113"/>
                <a:gd name="T100" fmla="*/ 150 w 199"/>
                <a:gd name="T101" fmla="*/ 29 h 113"/>
                <a:gd name="T102" fmla="*/ 140 w 199"/>
                <a:gd name="T103" fmla="*/ 18 h 113"/>
                <a:gd name="T104" fmla="*/ 129 w 199"/>
                <a:gd name="T105" fmla="*/ 1 h 113"/>
                <a:gd name="T106" fmla="*/ 114 w 199"/>
                <a:gd name="T107" fmla="*/ 0 h 113"/>
                <a:gd name="T108" fmla="*/ 107 w 199"/>
                <a:gd name="T109" fmla="*/ 3 h 113"/>
                <a:gd name="T110" fmla="*/ 105 w 199"/>
                <a:gd name="T111" fmla="*/ 2 h 113"/>
                <a:gd name="T112" fmla="*/ 103 w 199"/>
                <a:gd name="T113"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113">
                  <a:moveTo>
                    <a:pt x="103" y="3"/>
                  </a:moveTo>
                  <a:cubicBezTo>
                    <a:pt x="102" y="3"/>
                    <a:pt x="102" y="3"/>
                    <a:pt x="101" y="3"/>
                  </a:cubicBezTo>
                  <a:cubicBezTo>
                    <a:pt x="101" y="3"/>
                    <a:pt x="101" y="3"/>
                    <a:pt x="101" y="3"/>
                  </a:cubicBezTo>
                  <a:cubicBezTo>
                    <a:pt x="100" y="3"/>
                    <a:pt x="100" y="3"/>
                    <a:pt x="99" y="3"/>
                  </a:cubicBezTo>
                  <a:cubicBezTo>
                    <a:pt x="99" y="3"/>
                    <a:pt x="99" y="3"/>
                    <a:pt x="99" y="3"/>
                  </a:cubicBezTo>
                  <a:cubicBezTo>
                    <a:pt x="99" y="3"/>
                    <a:pt x="99" y="3"/>
                    <a:pt x="98" y="3"/>
                  </a:cubicBezTo>
                  <a:cubicBezTo>
                    <a:pt x="95" y="6"/>
                    <a:pt x="92" y="9"/>
                    <a:pt x="92" y="10"/>
                  </a:cubicBezTo>
                  <a:cubicBezTo>
                    <a:pt x="92" y="13"/>
                    <a:pt x="92" y="15"/>
                    <a:pt x="90" y="15"/>
                  </a:cubicBezTo>
                  <a:cubicBezTo>
                    <a:pt x="90" y="15"/>
                    <a:pt x="89" y="15"/>
                    <a:pt x="89" y="14"/>
                  </a:cubicBezTo>
                  <a:cubicBezTo>
                    <a:pt x="88" y="14"/>
                    <a:pt x="86" y="13"/>
                    <a:pt x="83" y="13"/>
                  </a:cubicBezTo>
                  <a:cubicBezTo>
                    <a:pt x="81" y="13"/>
                    <a:pt x="80" y="13"/>
                    <a:pt x="79" y="14"/>
                  </a:cubicBezTo>
                  <a:cubicBezTo>
                    <a:pt x="78" y="14"/>
                    <a:pt x="77" y="14"/>
                    <a:pt x="76" y="13"/>
                  </a:cubicBezTo>
                  <a:cubicBezTo>
                    <a:pt x="74" y="12"/>
                    <a:pt x="73" y="11"/>
                    <a:pt x="72" y="11"/>
                  </a:cubicBezTo>
                  <a:cubicBezTo>
                    <a:pt x="70" y="12"/>
                    <a:pt x="68" y="12"/>
                    <a:pt x="66" y="11"/>
                  </a:cubicBezTo>
                  <a:cubicBezTo>
                    <a:pt x="66" y="11"/>
                    <a:pt x="65" y="11"/>
                    <a:pt x="65" y="11"/>
                  </a:cubicBezTo>
                  <a:cubicBezTo>
                    <a:pt x="65" y="11"/>
                    <a:pt x="64" y="12"/>
                    <a:pt x="63" y="12"/>
                  </a:cubicBezTo>
                  <a:cubicBezTo>
                    <a:pt x="61" y="12"/>
                    <a:pt x="57" y="10"/>
                    <a:pt x="56" y="10"/>
                  </a:cubicBezTo>
                  <a:cubicBezTo>
                    <a:pt x="55" y="9"/>
                    <a:pt x="54" y="9"/>
                    <a:pt x="53" y="9"/>
                  </a:cubicBezTo>
                  <a:cubicBezTo>
                    <a:pt x="53" y="9"/>
                    <a:pt x="52" y="9"/>
                    <a:pt x="52" y="9"/>
                  </a:cubicBezTo>
                  <a:cubicBezTo>
                    <a:pt x="51" y="9"/>
                    <a:pt x="51" y="9"/>
                    <a:pt x="50" y="9"/>
                  </a:cubicBezTo>
                  <a:cubicBezTo>
                    <a:pt x="49" y="9"/>
                    <a:pt x="47" y="9"/>
                    <a:pt x="45" y="8"/>
                  </a:cubicBezTo>
                  <a:cubicBezTo>
                    <a:pt x="45" y="7"/>
                    <a:pt x="42" y="6"/>
                    <a:pt x="27" y="6"/>
                  </a:cubicBezTo>
                  <a:cubicBezTo>
                    <a:pt x="24" y="6"/>
                    <a:pt x="23" y="7"/>
                    <a:pt x="21" y="9"/>
                  </a:cubicBezTo>
                  <a:cubicBezTo>
                    <a:pt x="21" y="9"/>
                    <a:pt x="21" y="9"/>
                    <a:pt x="20" y="10"/>
                  </a:cubicBezTo>
                  <a:cubicBezTo>
                    <a:pt x="19" y="11"/>
                    <a:pt x="17" y="12"/>
                    <a:pt x="16" y="12"/>
                  </a:cubicBezTo>
                  <a:cubicBezTo>
                    <a:pt x="15" y="12"/>
                    <a:pt x="15" y="12"/>
                    <a:pt x="15" y="12"/>
                  </a:cubicBezTo>
                  <a:cubicBezTo>
                    <a:pt x="15" y="13"/>
                    <a:pt x="15" y="13"/>
                    <a:pt x="15" y="14"/>
                  </a:cubicBezTo>
                  <a:cubicBezTo>
                    <a:pt x="15" y="14"/>
                    <a:pt x="15" y="14"/>
                    <a:pt x="15" y="14"/>
                  </a:cubicBezTo>
                  <a:cubicBezTo>
                    <a:pt x="18" y="18"/>
                    <a:pt x="19" y="21"/>
                    <a:pt x="20" y="23"/>
                  </a:cubicBezTo>
                  <a:cubicBezTo>
                    <a:pt x="20" y="24"/>
                    <a:pt x="20" y="25"/>
                    <a:pt x="20" y="26"/>
                  </a:cubicBezTo>
                  <a:cubicBezTo>
                    <a:pt x="19" y="27"/>
                    <a:pt x="18" y="28"/>
                    <a:pt x="17" y="29"/>
                  </a:cubicBezTo>
                  <a:cubicBezTo>
                    <a:pt x="16" y="29"/>
                    <a:pt x="15" y="29"/>
                    <a:pt x="15" y="30"/>
                  </a:cubicBezTo>
                  <a:cubicBezTo>
                    <a:pt x="14" y="31"/>
                    <a:pt x="13" y="32"/>
                    <a:pt x="11" y="34"/>
                  </a:cubicBezTo>
                  <a:cubicBezTo>
                    <a:pt x="9" y="36"/>
                    <a:pt x="5" y="40"/>
                    <a:pt x="4" y="40"/>
                  </a:cubicBezTo>
                  <a:cubicBezTo>
                    <a:pt x="4" y="41"/>
                    <a:pt x="5" y="42"/>
                    <a:pt x="5" y="43"/>
                  </a:cubicBezTo>
                  <a:cubicBezTo>
                    <a:pt x="5" y="44"/>
                    <a:pt x="5" y="45"/>
                    <a:pt x="5" y="46"/>
                  </a:cubicBezTo>
                  <a:cubicBezTo>
                    <a:pt x="5" y="46"/>
                    <a:pt x="5" y="46"/>
                    <a:pt x="5" y="46"/>
                  </a:cubicBezTo>
                  <a:cubicBezTo>
                    <a:pt x="5" y="46"/>
                    <a:pt x="5" y="46"/>
                    <a:pt x="5" y="47"/>
                  </a:cubicBezTo>
                  <a:cubicBezTo>
                    <a:pt x="5" y="47"/>
                    <a:pt x="5" y="47"/>
                    <a:pt x="5" y="47"/>
                  </a:cubicBezTo>
                  <a:cubicBezTo>
                    <a:pt x="5" y="48"/>
                    <a:pt x="5" y="48"/>
                    <a:pt x="5" y="48"/>
                  </a:cubicBezTo>
                  <a:cubicBezTo>
                    <a:pt x="5" y="48"/>
                    <a:pt x="5" y="48"/>
                    <a:pt x="5" y="48"/>
                  </a:cubicBezTo>
                  <a:cubicBezTo>
                    <a:pt x="5" y="48"/>
                    <a:pt x="5" y="48"/>
                    <a:pt x="5" y="48"/>
                  </a:cubicBezTo>
                  <a:cubicBezTo>
                    <a:pt x="5" y="48"/>
                    <a:pt x="5" y="48"/>
                    <a:pt x="5" y="48"/>
                  </a:cubicBezTo>
                  <a:cubicBezTo>
                    <a:pt x="5" y="48"/>
                    <a:pt x="5" y="48"/>
                    <a:pt x="5" y="48"/>
                  </a:cubicBezTo>
                  <a:cubicBezTo>
                    <a:pt x="5" y="49"/>
                    <a:pt x="5" y="49"/>
                    <a:pt x="5" y="49"/>
                  </a:cubicBezTo>
                  <a:cubicBezTo>
                    <a:pt x="4" y="49"/>
                    <a:pt x="4" y="49"/>
                    <a:pt x="4" y="49"/>
                  </a:cubicBezTo>
                  <a:cubicBezTo>
                    <a:pt x="4" y="49"/>
                    <a:pt x="4" y="49"/>
                    <a:pt x="4" y="49"/>
                  </a:cubicBezTo>
                  <a:cubicBezTo>
                    <a:pt x="3" y="50"/>
                    <a:pt x="0" y="55"/>
                    <a:pt x="0" y="56"/>
                  </a:cubicBezTo>
                  <a:cubicBezTo>
                    <a:pt x="0" y="56"/>
                    <a:pt x="0" y="57"/>
                    <a:pt x="0" y="57"/>
                  </a:cubicBezTo>
                  <a:cubicBezTo>
                    <a:pt x="0" y="57"/>
                    <a:pt x="0" y="57"/>
                    <a:pt x="0" y="57"/>
                  </a:cubicBezTo>
                  <a:cubicBezTo>
                    <a:pt x="0" y="58"/>
                    <a:pt x="1" y="58"/>
                    <a:pt x="1" y="59"/>
                  </a:cubicBezTo>
                  <a:cubicBezTo>
                    <a:pt x="1" y="59"/>
                    <a:pt x="1" y="59"/>
                    <a:pt x="1" y="59"/>
                  </a:cubicBezTo>
                  <a:cubicBezTo>
                    <a:pt x="2" y="59"/>
                    <a:pt x="2" y="59"/>
                    <a:pt x="2" y="60"/>
                  </a:cubicBezTo>
                  <a:cubicBezTo>
                    <a:pt x="2" y="60"/>
                    <a:pt x="3" y="60"/>
                    <a:pt x="3" y="60"/>
                  </a:cubicBezTo>
                  <a:cubicBezTo>
                    <a:pt x="3" y="60"/>
                    <a:pt x="4" y="60"/>
                    <a:pt x="4" y="61"/>
                  </a:cubicBezTo>
                  <a:cubicBezTo>
                    <a:pt x="5" y="61"/>
                    <a:pt x="5" y="61"/>
                    <a:pt x="5" y="61"/>
                  </a:cubicBezTo>
                  <a:cubicBezTo>
                    <a:pt x="6" y="61"/>
                    <a:pt x="6" y="62"/>
                    <a:pt x="6" y="62"/>
                  </a:cubicBezTo>
                  <a:cubicBezTo>
                    <a:pt x="6" y="62"/>
                    <a:pt x="6" y="62"/>
                    <a:pt x="6" y="62"/>
                  </a:cubicBezTo>
                  <a:cubicBezTo>
                    <a:pt x="7" y="62"/>
                    <a:pt x="7" y="62"/>
                    <a:pt x="7" y="62"/>
                  </a:cubicBezTo>
                  <a:cubicBezTo>
                    <a:pt x="8" y="62"/>
                    <a:pt x="8" y="62"/>
                    <a:pt x="8" y="62"/>
                  </a:cubicBezTo>
                  <a:cubicBezTo>
                    <a:pt x="9" y="62"/>
                    <a:pt x="9" y="62"/>
                    <a:pt x="10" y="62"/>
                  </a:cubicBezTo>
                  <a:cubicBezTo>
                    <a:pt x="11" y="62"/>
                    <a:pt x="12" y="62"/>
                    <a:pt x="15" y="62"/>
                  </a:cubicBezTo>
                  <a:cubicBezTo>
                    <a:pt x="17" y="63"/>
                    <a:pt x="20" y="64"/>
                    <a:pt x="21" y="64"/>
                  </a:cubicBezTo>
                  <a:cubicBezTo>
                    <a:pt x="24" y="64"/>
                    <a:pt x="27" y="65"/>
                    <a:pt x="29" y="66"/>
                  </a:cubicBezTo>
                  <a:cubicBezTo>
                    <a:pt x="29" y="66"/>
                    <a:pt x="29" y="66"/>
                    <a:pt x="29" y="66"/>
                  </a:cubicBezTo>
                  <a:cubicBezTo>
                    <a:pt x="30" y="66"/>
                    <a:pt x="31" y="66"/>
                    <a:pt x="32" y="64"/>
                  </a:cubicBezTo>
                  <a:cubicBezTo>
                    <a:pt x="33" y="63"/>
                    <a:pt x="35" y="63"/>
                    <a:pt x="37" y="63"/>
                  </a:cubicBezTo>
                  <a:cubicBezTo>
                    <a:pt x="38" y="63"/>
                    <a:pt x="38" y="64"/>
                    <a:pt x="39" y="64"/>
                  </a:cubicBezTo>
                  <a:cubicBezTo>
                    <a:pt x="40" y="64"/>
                    <a:pt x="43" y="62"/>
                    <a:pt x="44" y="61"/>
                  </a:cubicBezTo>
                  <a:cubicBezTo>
                    <a:pt x="44" y="60"/>
                    <a:pt x="45" y="60"/>
                    <a:pt x="48" y="59"/>
                  </a:cubicBezTo>
                  <a:cubicBezTo>
                    <a:pt x="48" y="58"/>
                    <a:pt x="48" y="58"/>
                    <a:pt x="48" y="58"/>
                  </a:cubicBezTo>
                  <a:cubicBezTo>
                    <a:pt x="48" y="58"/>
                    <a:pt x="48" y="58"/>
                    <a:pt x="49" y="58"/>
                  </a:cubicBezTo>
                  <a:cubicBezTo>
                    <a:pt x="49" y="58"/>
                    <a:pt x="49" y="58"/>
                    <a:pt x="49" y="58"/>
                  </a:cubicBezTo>
                  <a:cubicBezTo>
                    <a:pt x="49" y="58"/>
                    <a:pt x="49" y="58"/>
                    <a:pt x="49" y="58"/>
                  </a:cubicBezTo>
                  <a:cubicBezTo>
                    <a:pt x="50" y="58"/>
                    <a:pt x="50" y="58"/>
                    <a:pt x="50" y="58"/>
                  </a:cubicBezTo>
                  <a:cubicBezTo>
                    <a:pt x="50" y="58"/>
                    <a:pt x="50" y="58"/>
                    <a:pt x="50" y="58"/>
                  </a:cubicBezTo>
                  <a:cubicBezTo>
                    <a:pt x="51" y="57"/>
                    <a:pt x="51" y="57"/>
                    <a:pt x="51" y="57"/>
                  </a:cubicBezTo>
                  <a:cubicBezTo>
                    <a:pt x="51" y="57"/>
                    <a:pt x="51" y="57"/>
                    <a:pt x="51" y="57"/>
                  </a:cubicBezTo>
                  <a:cubicBezTo>
                    <a:pt x="51" y="57"/>
                    <a:pt x="52" y="57"/>
                    <a:pt x="52" y="57"/>
                  </a:cubicBezTo>
                  <a:cubicBezTo>
                    <a:pt x="53" y="57"/>
                    <a:pt x="53" y="57"/>
                    <a:pt x="53" y="57"/>
                  </a:cubicBezTo>
                  <a:cubicBezTo>
                    <a:pt x="53" y="57"/>
                    <a:pt x="53" y="57"/>
                    <a:pt x="54" y="57"/>
                  </a:cubicBezTo>
                  <a:cubicBezTo>
                    <a:pt x="55" y="56"/>
                    <a:pt x="56" y="56"/>
                    <a:pt x="57" y="56"/>
                  </a:cubicBezTo>
                  <a:cubicBezTo>
                    <a:pt x="58" y="56"/>
                    <a:pt x="58" y="56"/>
                    <a:pt x="58" y="56"/>
                  </a:cubicBezTo>
                  <a:cubicBezTo>
                    <a:pt x="59" y="56"/>
                    <a:pt x="59" y="56"/>
                    <a:pt x="59" y="56"/>
                  </a:cubicBezTo>
                  <a:cubicBezTo>
                    <a:pt x="61" y="56"/>
                    <a:pt x="62" y="57"/>
                    <a:pt x="64" y="58"/>
                  </a:cubicBezTo>
                  <a:cubicBezTo>
                    <a:pt x="65" y="59"/>
                    <a:pt x="67" y="61"/>
                    <a:pt x="68" y="61"/>
                  </a:cubicBezTo>
                  <a:cubicBezTo>
                    <a:pt x="70" y="61"/>
                    <a:pt x="75" y="62"/>
                    <a:pt x="77" y="67"/>
                  </a:cubicBezTo>
                  <a:cubicBezTo>
                    <a:pt x="78" y="72"/>
                    <a:pt x="82" y="77"/>
                    <a:pt x="83" y="78"/>
                  </a:cubicBezTo>
                  <a:cubicBezTo>
                    <a:pt x="85" y="80"/>
                    <a:pt x="86" y="85"/>
                    <a:pt x="86" y="86"/>
                  </a:cubicBezTo>
                  <a:cubicBezTo>
                    <a:pt x="86" y="86"/>
                    <a:pt x="86" y="87"/>
                    <a:pt x="86" y="87"/>
                  </a:cubicBezTo>
                  <a:cubicBezTo>
                    <a:pt x="86" y="87"/>
                    <a:pt x="86" y="87"/>
                    <a:pt x="86" y="87"/>
                  </a:cubicBezTo>
                  <a:cubicBezTo>
                    <a:pt x="86" y="87"/>
                    <a:pt x="86" y="87"/>
                    <a:pt x="86" y="87"/>
                  </a:cubicBezTo>
                  <a:cubicBezTo>
                    <a:pt x="86" y="87"/>
                    <a:pt x="86" y="87"/>
                    <a:pt x="86" y="87"/>
                  </a:cubicBezTo>
                  <a:cubicBezTo>
                    <a:pt x="86" y="87"/>
                    <a:pt x="86" y="87"/>
                    <a:pt x="86" y="87"/>
                  </a:cubicBezTo>
                  <a:cubicBezTo>
                    <a:pt x="85" y="88"/>
                    <a:pt x="85" y="88"/>
                    <a:pt x="85" y="88"/>
                  </a:cubicBezTo>
                  <a:cubicBezTo>
                    <a:pt x="84" y="88"/>
                    <a:pt x="82" y="87"/>
                    <a:pt x="81" y="87"/>
                  </a:cubicBezTo>
                  <a:cubicBezTo>
                    <a:pt x="80" y="86"/>
                    <a:pt x="78" y="86"/>
                    <a:pt x="77" y="86"/>
                  </a:cubicBezTo>
                  <a:cubicBezTo>
                    <a:pt x="77" y="86"/>
                    <a:pt x="77" y="86"/>
                    <a:pt x="76" y="86"/>
                  </a:cubicBezTo>
                  <a:cubicBezTo>
                    <a:pt x="76" y="86"/>
                    <a:pt x="74" y="86"/>
                    <a:pt x="74" y="90"/>
                  </a:cubicBezTo>
                  <a:cubicBezTo>
                    <a:pt x="74" y="90"/>
                    <a:pt x="74" y="90"/>
                    <a:pt x="74" y="91"/>
                  </a:cubicBezTo>
                  <a:cubicBezTo>
                    <a:pt x="74" y="91"/>
                    <a:pt x="74" y="91"/>
                    <a:pt x="74" y="91"/>
                  </a:cubicBezTo>
                  <a:cubicBezTo>
                    <a:pt x="74" y="91"/>
                    <a:pt x="74" y="91"/>
                    <a:pt x="74" y="91"/>
                  </a:cubicBezTo>
                  <a:cubicBezTo>
                    <a:pt x="74" y="91"/>
                    <a:pt x="74" y="92"/>
                    <a:pt x="74" y="92"/>
                  </a:cubicBezTo>
                  <a:cubicBezTo>
                    <a:pt x="74" y="92"/>
                    <a:pt x="73" y="92"/>
                    <a:pt x="73" y="92"/>
                  </a:cubicBezTo>
                  <a:cubicBezTo>
                    <a:pt x="73" y="93"/>
                    <a:pt x="73" y="93"/>
                    <a:pt x="73" y="93"/>
                  </a:cubicBezTo>
                  <a:cubicBezTo>
                    <a:pt x="73" y="93"/>
                    <a:pt x="73" y="93"/>
                    <a:pt x="73" y="94"/>
                  </a:cubicBezTo>
                  <a:cubicBezTo>
                    <a:pt x="73" y="94"/>
                    <a:pt x="72" y="94"/>
                    <a:pt x="72" y="94"/>
                  </a:cubicBezTo>
                  <a:cubicBezTo>
                    <a:pt x="72" y="94"/>
                    <a:pt x="72" y="95"/>
                    <a:pt x="72" y="95"/>
                  </a:cubicBezTo>
                  <a:cubicBezTo>
                    <a:pt x="72" y="95"/>
                    <a:pt x="71" y="95"/>
                    <a:pt x="71" y="96"/>
                  </a:cubicBezTo>
                  <a:cubicBezTo>
                    <a:pt x="71" y="96"/>
                    <a:pt x="71" y="96"/>
                    <a:pt x="71" y="96"/>
                  </a:cubicBezTo>
                  <a:cubicBezTo>
                    <a:pt x="70" y="97"/>
                    <a:pt x="70" y="97"/>
                    <a:pt x="70" y="98"/>
                  </a:cubicBezTo>
                  <a:cubicBezTo>
                    <a:pt x="70" y="98"/>
                    <a:pt x="70" y="98"/>
                    <a:pt x="69" y="98"/>
                  </a:cubicBezTo>
                  <a:cubicBezTo>
                    <a:pt x="69" y="99"/>
                    <a:pt x="69" y="99"/>
                    <a:pt x="68" y="100"/>
                  </a:cubicBezTo>
                  <a:cubicBezTo>
                    <a:pt x="68" y="100"/>
                    <a:pt x="68" y="100"/>
                    <a:pt x="68" y="100"/>
                  </a:cubicBezTo>
                  <a:cubicBezTo>
                    <a:pt x="68" y="100"/>
                    <a:pt x="68" y="100"/>
                    <a:pt x="68" y="100"/>
                  </a:cubicBezTo>
                  <a:cubicBezTo>
                    <a:pt x="68" y="100"/>
                    <a:pt x="68" y="100"/>
                    <a:pt x="68" y="100"/>
                  </a:cubicBezTo>
                  <a:cubicBezTo>
                    <a:pt x="67" y="101"/>
                    <a:pt x="67" y="101"/>
                    <a:pt x="67" y="101"/>
                  </a:cubicBezTo>
                  <a:cubicBezTo>
                    <a:pt x="68" y="101"/>
                    <a:pt x="69" y="102"/>
                    <a:pt x="71" y="102"/>
                  </a:cubicBezTo>
                  <a:cubicBezTo>
                    <a:pt x="71" y="102"/>
                    <a:pt x="73" y="101"/>
                    <a:pt x="73" y="101"/>
                  </a:cubicBezTo>
                  <a:cubicBezTo>
                    <a:pt x="75" y="100"/>
                    <a:pt x="76" y="99"/>
                    <a:pt x="77" y="99"/>
                  </a:cubicBezTo>
                  <a:cubicBezTo>
                    <a:pt x="77" y="99"/>
                    <a:pt x="77" y="99"/>
                    <a:pt x="78" y="99"/>
                  </a:cubicBezTo>
                  <a:cubicBezTo>
                    <a:pt x="78" y="99"/>
                    <a:pt x="78" y="99"/>
                    <a:pt x="78" y="99"/>
                  </a:cubicBezTo>
                  <a:cubicBezTo>
                    <a:pt x="78" y="99"/>
                    <a:pt x="78" y="99"/>
                    <a:pt x="78" y="99"/>
                  </a:cubicBezTo>
                  <a:cubicBezTo>
                    <a:pt x="78" y="99"/>
                    <a:pt x="78" y="99"/>
                    <a:pt x="78" y="99"/>
                  </a:cubicBezTo>
                  <a:cubicBezTo>
                    <a:pt x="78" y="100"/>
                    <a:pt x="79" y="100"/>
                    <a:pt x="79" y="100"/>
                  </a:cubicBezTo>
                  <a:cubicBezTo>
                    <a:pt x="79" y="100"/>
                    <a:pt x="79" y="100"/>
                    <a:pt x="79" y="100"/>
                  </a:cubicBezTo>
                  <a:cubicBezTo>
                    <a:pt x="79" y="100"/>
                    <a:pt x="80" y="100"/>
                    <a:pt x="80" y="101"/>
                  </a:cubicBezTo>
                  <a:cubicBezTo>
                    <a:pt x="80" y="101"/>
                    <a:pt x="80" y="101"/>
                    <a:pt x="80" y="101"/>
                  </a:cubicBezTo>
                  <a:cubicBezTo>
                    <a:pt x="80" y="98"/>
                    <a:pt x="81" y="97"/>
                    <a:pt x="84" y="95"/>
                  </a:cubicBezTo>
                  <a:cubicBezTo>
                    <a:pt x="85" y="95"/>
                    <a:pt x="85" y="94"/>
                    <a:pt x="86" y="94"/>
                  </a:cubicBezTo>
                  <a:cubicBezTo>
                    <a:pt x="88" y="92"/>
                    <a:pt x="89" y="90"/>
                    <a:pt x="90" y="88"/>
                  </a:cubicBezTo>
                  <a:cubicBezTo>
                    <a:pt x="92" y="85"/>
                    <a:pt x="93" y="83"/>
                    <a:pt x="96" y="82"/>
                  </a:cubicBezTo>
                  <a:cubicBezTo>
                    <a:pt x="97" y="82"/>
                    <a:pt x="98" y="82"/>
                    <a:pt x="99" y="81"/>
                  </a:cubicBezTo>
                  <a:cubicBezTo>
                    <a:pt x="101" y="81"/>
                    <a:pt x="103" y="80"/>
                    <a:pt x="106" y="80"/>
                  </a:cubicBezTo>
                  <a:cubicBezTo>
                    <a:pt x="107" y="80"/>
                    <a:pt x="108" y="80"/>
                    <a:pt x="109" y="80"/>
                  </a:cubicBezTo>
                  <a:cubicBezTo>
                    <a:pt x="110" y="81"/>
                    <a:pt x="111" y="81"/>
                    <a:pt x="112" y="82"/>
                  </a:cubicBezTo>
                  <a:cubicBezTo>
                    <a:pt x="112" y="83"/>
                    <a:pt x="112" y="84"/>
                    <a:pt x="111" y="85"/>
                  </a:cubicBezTo>
                  <a:cubicBezTo>
                    <a:pt x="110" y="86"/>
                    <a:pt x="110" y="87"/>
                    <a:pt x="110" y="87"/>
                  </a:cubicBezTo>
                  <a:cubicBezTo>
                    <a:pt x="110" y="87"/>
                    <a:pt x="110" y="88"/>
                    <a:pt x="110" y="88"/>
                  </a:cubicBezTo>
                  <a:cubicBezTo>
                    <a:pt x="112" y="89"/>
                    <a:pt x="115" y="89"/>
                    <a:pt x="117" y="89"/>
                  </a:cubicBezTo>
                  <a:cubicBezTo>
                    <a:pt x="118" y="89"/>
                    <a:pt x="119" y="89"/>
                    <a:pt x="119" y="89"/>
                  </a:cubicBezTo>
                  <a:cubicBezTo>
                    <a:pt x="124" y="89"/>
                    <a:pt x="129" y="88"/>
                    <a:pt x="129" y="91"/>
                  </a:cubicBezTo>
                  <a:cubicBezTo>
                    <a:pt x="130" y="94"/>
                    <a:pt x="126" y="95"/>
                    <a:pt x="119" y="98"/>
                  </a:cubicBezTo>
                  <a:cubicBezTo>
                    <a:pt x="118" y="98"/>
                    <a:pt x="115" y="99"/>
                    <a:pt x="115" y="100"/>
                  </a:cubicBezTo>
                  <a:cubicBezTo>
                    <a:pt x="115" y="100"/>
                    <a:pt x="118" y="101"/>
                    <a:pt x="119" y="102"/>
                  </a:cubicBezTo>
                  <a:cubicBezTo>
                    <a:pt x="122" y="102"/>
                    <a:pt x="124" y="103"/>
                    <a:pt x="125" y="104"/>
                  </a:cubicBezTo>
                  <a:cubicBezTo>
                    <a:pt x="127" y="105"/>
                    <a:pt x="127" y="108"/>
                    <a:pt x="126" y="110"/>
                  </a:cubicBezTo>
                  <a:cubicBezTo>
                    <a:pt x="126" y="111"/>
                    <a:pt x="126" y="113"/>
                    <a:pt x="126" y="113"/>
                  </a:cubicBezTo>
                  <a:cubicBezTo>
                    <a:pt x="126" y="113"/>
                    <a:pt x="127" y="113"/>
                    <a:pt x="127" y="113"/>
                  </a:cubicBezTo>
                  <a:cubicBezTo>
                    <a:pt x="129" y="113"/>
                    <a:pt x="131" y="112"/>
                    <a:pt x="134" y="111"/>
                  </a:cubicBezTo>
                  <a:cubicBezTo>
                    <a:pt x="136" y="109"/>
                    <a:pt x="137" y="109"/>
                    <a:pt x="139" y="108"/>
                  </a:cubicBezTo>
                  <a:cubicBezTo>
                    <a:pt x="141" y="108"/>
                    <a:pt x="142" y="107"/>
                    <a:pt x="145" y="106"/>
                  </a:cubicBezTo>
                  <a:cubicBezTo>
                    <a:pt x="147" y="104"/>
                    <a:pt x="150" y="104"/>
                    <a:pt x="153" y="104"/>
                  </a:cubicBezTo>
                  <a:cubicBezTo>
                    <a:pt x="153" y="104"/>
                    <a:pt x="154" y="104"/>
                    <a:pt x="155" y="104"/>
                  </a:cubicBezTo>
                  <a:cubicBezTo>
                    <a:pt x="156" y="104"/>
                    <a:pt x="156" y="104"/>
                    <a:pt x="157" y="104"/>
                  </a:cubicBezTo>
                  <a:cubicBezTo>
                    <a:pt x="159" y="104"/>
                    <a:pt x="159" y="104"/>
                    <a:pt x="159" y="104"/>
                  </a:cubicBezTo>
                  <a:cubicBezTo>
                    <a:pt x="159" y="104"/>
                    <a:pt x="158" y="102"/>
                    <a:pt x="152" y="102"/>
                  </a:cubicBezTo>
                  <a:cubicBezTo>
                    <a:pt x="151" y="102"/>
                    <a:pt x="150" y="102"/>
                    <a:pt x="149" y="103"/>
                  </a:cubicBezTo>
                  <a:cubicBezTo>
                    <a:pt x="141" y="103"/>
                    <a:pt x="139" y="97"/>
                    <a:pt x="139" y="92"/>
                  </a:cubicBezTo>
                  <a:cubicBezTo>
                    <a:pt x="139" y="90"/>
                    <a:pt x="148" y="83"/>
                    <a:pt x="154" y="82"/>
                  </a:cubicBezTo>
                  <a:cubicBezTo>
                    <a:pt x="159" y="82"/>
                    <a:pt x="163" y="80"/>
                    <a:pt x="168" y="78"/>
                  </a:cubicBezTo>
                  <a:cubicBezTo>
                    <a:pt x="169" y="77"/>
                    <a:pt x="173" y="76"/>
                    <a:pt x="176" y="76"/>
                  </a:cubicBezTo>
                  <a:cubicBezTo>
                    <a:pt x="176" y="76"/>
                    <a:pt x="176" y="75"/>
                    <a:pt x="176" y="75"/>
                  </a:cubicBezTo>
                  <a:cubicBezTo>
                    <a:pt x="176" y="75"/>
                    <a:pt x="176" y="75"/>
                    <a:pt x="176" y="75"/>
                  </a:cubicBezTo>
                  <a:cubicBezTo>
                    <a:pt x="176" y="74"/>
                    <a:pt x="176" y="74"/>
                    <a:pt x="176" y="74"/>
                  </a:cubicBezTo>
                  <a:cubicBezTo>
                    <a:pt x="176" y="74"/>
                    <a:pt x="176" y="73"/>
                    <a:pt x="176" y="73"/>
                  </a:cubicBezTo>
                  <a:cubicBezTo>
                    <a:pt x="176" y="73"/>
                    <a:pt x="176" y="73"/>
                    <a:pt x="176" y="72"/>
                  </a:cubicBezTo>
                  <a:cubicBezTo>
                    <a:pt x="176" y="72"/>
                    <a:pt x="176" y="72"/>
                    <a:pt x="176" y="72"/>
                  </a:cubicBezTo>
                  <a:cubicBezTo>
                    <a:pt x="176" y="72"/>
                    <a:pt x="176" y="71"/>
                    <a:pt x="176" y="71"/>
                  </a:cubicBezTo>
                  <a:cubicBezTo>
                    <a:pt x="176" y="71"/>
                    <a:pt x="176" y="71"/>
                    <a:pt x="176" y="71"/>
                  </a:cubicBezTo>
                  <a:cubicBezTo>
                    <a:pt x="176" y="70"/>
                    <a:pt x="177" y="70"/>
                    <a:pt x="177" y="70"/>
                  </a:cubicBezTo>
                  <a:cubicBezTo>
                    <a:pt x="178" y="70"/>
                    <a:pt x="180" y="68"/>
                    <a:pt x="181" y="67"/>
                  </a:cubicBezTo>
                  <a:cubicBezTo>
                    <a:pt x="183" y="65"/>
                    <a:pt x="185" y="64"/>
                    <a:pt x="186" y="64"/>
                  </a:cubicBezTo>
                  <a:cubicBezTo>
                    <a:pt x="187" y="64"/>
                    <a:pt x="188" y="64"/>
                    <a:pt x="189" y="64"/>
                  </a:cubicBezTo>
                  <a:cubicBezTo>
                    <a:pt x="191" y="65"/>
                    <a:pt x="193" y="65"/>
                    <a:pt x="194" y="65"/>
                  </a:cubicBezTo>
                  <a:cubicBezTo>
                    <a:pt x="194" y="65"/>
                    <a:pt x="194" y="65"/>
                    <a:pt x="195" y="65"/>
                  </a:cubicBezTo>
                  <a:cubicBezTo>
                    <a:pt x="195" y="64"/>
                    <a:pt x="195" y="63"/>
                    <a:pt x="195" y="62"/>
                  </a:cubicBezTo>
                  <a:cubicBezTo>
                    <a:pt x="196" y="61"/>
                    <a:pt x="197" y="59"/>
                    <a:pt x="197" y="59"/>
                  </a:cubicBezTo>
                  <a:cubicBezTo>
                    <a:pt x="196" y="59"/>
                    <a:pt x="196" y="58"/>
                    <a:pt x="196" y="58"/>
                  </a:cubicBezTo>
                  <a:cubicBezTo>
                    <a:pt x="195" y="57"/>
                    <a:pt x="194" y="55"/>
                    <a:pt x="194" y="54"/>
                  </a:cubicBezTo>
                  <a:cubicBezTo>
                    <a:pt x="194" y="53"/>
                    <a:pt x="196" y="53"/>
                    <a:pt x="197" y="52"/>
                  </a:cubicBezTo>
                  <a:cubicBezTo>
                    <a:pt x="197" y="52"/>
                    <a:pt x="198" y="52"/>
                    <a:pt x="198" y="52"/>
                  </a:cubicBezTo>
                  <a:cubicBezTo>
                    <a:pt x="198" y="51"/>
                    <a:pt x="197" y="51"/>
                    <a:pt x="197" y="50"/>
                  </a:cubicBezTo>
                  <a:cubicBezTo>
                    <a:pt x="196" y="50"/>
                    <a:pt x="195" y="49"/>
                    <a:pt x="195" y="48"/>
                  </a:cubicBezTo>
                  <a:cubicBezTo>
                    <a:pt x="195" y="48"/>
                    <a:pt x="196" y="47"/>
                    <a:pt x="197" y="46"/>
                  </a:cubicBezTo>
                  <a:cubicBezTo>
                    <a:pt x="198" y="45"/>
                    <a:pt x="199" y="44"/>
                    <a:pt x="199" y="44"/>
                  </a:cubicBezTo>
                  <a:cubicBezTo>
                    <a:pt x="198" y="43"/>
                    <a:pt x="197" y="43"/>
                    <a:pt x="196" y="42"/>
                  </a:cubicBezTo>
                  <a:cubicBezTo>
                    <a:pt x="195" y="42"/>
                    <a:pt x="194" y="41"/>
                    <a:pt x="193" y="40"/>
                  </a:cubicBezTo>
                  <a:cubicBezTo>
                    <a:pt x="191" y="40"/>
                    <a:pt x="189" y="39"/>
                    <a:pt x="188" y="39"/>
                  </a:cubicBezTo>
                  <a:cubicBezTo>
                    <a:pt x="186" y="39"/>
                    <a:pt x="185" y="39"/>
                    <a:pt x="183" y="38"/>
                  </a:cubicBezTo>
                  <a:cubicBezTo>
                    <a:pt x="183" y="38"/>
                    <a:pt x="182" y="38"/>
                    <a:pt x="182" y="38"/>
                  </a:cubicBezTo>
                  <a:cubicBezTo>
                    <a:pt x="180" y="37"/>
                    <a:pt x="179" y="37"/>
                    <a:pt x="177" y="37"/>
                  </a:cubicBezTo>
                  <a:cubicBezTo>
                    <a:pt x="175" y="37"/>
                    <a:pt x="173" y="37"/>
                    <a:pt x="173" y="36"/>
                  </a:cubicBezTo>
                  <a:cubicBezTo>
                    <a:pt x="173" y="35"/>
                    <a:pt x="172" y="34"/>
                    <a:pt x="171" y="33"/>
                  </a:cubicBezTo>
                  <a:cubicBezTo>
                    <a:pt x="170" y="32"/>
                    <a:pt x="169" y="31"/>
                    <a:pt x="168" y="30"/>
                  </a:cubicBezTo>
                  <a:cubicBezTo>
                    <a:pt x="168" y="30"/>
                    <a:pt x="168" y="30"/>
                    <a:pt x="167" y="30"/>
                  </a:cubicBezTo>
                  <a:cubicBezTo>
                    <a:pt x="166" y="30"/>
                    <a:pt x="165" y="30"/>
                    <a:pt x="164" y="31"/>
                  </a:cubicBezTo>
                  <a:cubicBezTo>
                    <a:pt x="162" y="32"/>
                    <a:pt x="161" y="32"/>
                    <a:pt x="160" y="32"/>
                  </a:cubicBezTo>
                  <a:cubicBezTo>
                    <a:pt x="160" y="32"/>
                    <a:pt x="160" y="32"/>
                    <a:pt x="160" y="32"/>
                  </a:cubicBezTo>
                  <a:cubicBezTo>
                    <a:pt x="160" y="32"/>
                    <a:pt x="160" y="32"/>
                    <a:pt x="160" y="32"/>
                  </a:cubicBezTo>
                  <a:cubicBezTo>
                    <a:pt x="159" y="32"/>
                    <a:pt x="158" y="32"/>
                    <a:pt x="157" y="31"/>
                  </a:cubicBezTo>
                  <a:cubicBezTo>
                    <a:pt x="156" y="31"/>
                    <a:pt x="156" y="31"/>
                    <a:pt x="155" y="30"/>
                  </a:cubicBezTo>
                  <a:cubicBezTo>
                    <a:pt x="154" y="29"/>
                    <a:pt x="153" y="29"/>
                    <a:pt x="152" y="29"/>
                  </a:cubicBezTo>
                  <a:cubicBezTo>
                    <a:pt x="152" y="29"/>
                    <a:pt x="151" y="29"/>
                    <a:pt x="150" y="29"/>
                  </a:cubicBezTo>
                  <a:cubicBezTo>
                    <a:pt x="149" y="29"/>
                    <a:pt x="148" y="29"/>
                    <a:pt x="147" y="28"/>
                  </a:cubicBezTo>
                  <a:cubicBezTo>
                    <a:pt x="147" y="28"/>
                    <a:pt x="146" y="27"/>
                    <a:pt x="147" y="26"/>
                  </a:cubicBezTo>
                  <a:cubicBezTo>
                    <a:pt x="147" y="24"/>
                    <a:pt x="143" y="19"/>
                    <a:pt x="142" y="18"/>
                  </a:cubicBezTo>
                  <a:cubicBezTo>
                    <a:pt x="142" y="18"/>
                    <a:pt x="141" y="18"/>
                    <a:pt x="140" y="18"/>
                  </a:cubicBezTo>
                  <a:cubicBezTo>
                    <a:pt x="137" y="18"/>
                    <a:pt x="134" y="18"/>
                    <a:pt x="133" y="16"/>
                  </a:cubicBezTo>
                  <a:cubicBezTo>
                    <a:pt x="133" y="15"/>
                    <a:pt x="133" y="14"/>
                    <a:pt x="132" y="14"/>
                  </a:cubicBezTo>
                  <a:cubicBezTo>
                    <a:pt x="131" y="12"/>
                    <a:pt x="130" y="10"/>
                    <a:pt x="131" y="8"/>
                  </a:cubicBezTo>
                  <a:cubicBezTo>
                    <a:pt x="132" y="7"/>
                    <a:pt x="131" y="3"/>
                    <a:pt x="129" y="1"/>
                  </a:cubicBezTo>
                  <a:cubicBezTo>
                    <a:pt x="129" y="0"/>
                    <a:pt x="128" y="0"/>
                    <a:pt x="125" y="0"/>
                  </a:cubicBezTo>
                  <a:cubicBezTo>
                    <a:pt x="123" y="0"/>
                    <a:pt x="122" y="0"/>
                    <a:pt x="121" y="0"/>
                  </a:cubicBezTo>
                  <a:cubicBezTo>
                    <a:pt x="120" y="1"/>
                    <a:pt x="119" y="1"/>
                    <a:pt x="117" y="0"/>
                  </a:cubicBezTo>
                  <a:cubicBezTo>
                    <a:pt x="116" y="0"/>
                    <a:pt x="115" y="0"/>
                    <a:pt x="114" y="0"/>
                  </a:cubicBezTo>
                  <a:cubicBezTo>
                    <a:pt x="113" y="1"/>
                    <a:pt x="113" y="1"/>
                    <a:pt x="113" y="1"/>
                  </a:cubicBezTo>
                  <a:cubicBezTo>
                    <a:pt x="112" y="2"/>
                    <a:pt x="110" y="3"/>
                    <a:pt x="108" y="3"/>
                  </a:cubicBezTo>
                  <a:cubicBezTo>
                    <a:pt x="108" y="3"/>
                    <a:pt x="108" y="3"/>
                    <a:pt x="107" y="3"/>
                  </a:cubicBezTo>
                  <a:cubicBezTo>
                    <a:pt x="107" y="3"/>
                    <a:pt x="107" y="3"/>
                    <a:pt x="107" y="3"/>
                  </a:cubicBezTo>
                  <a:cubicBezTo>
                    <a:pt x="107" y="3"/>
                    <a:pt x="107" y="3"/>
                    <a:pt x="106" y="3"/>
                  </a:cubicBezTo>
                  <a:cubicBezTo>
                    <a:pt x="106" y="3"/>
                    <a:pt x="106" y="3"/>
                    <a:pt x="106" y="3"/>
                  </a:cubicBezTo>
                  <a:cubicBezTo>
                    <a:pt x="106" y="3"/>
                    <a:pt x="106" y="3"/>
                    <a:pt x="106" y="3"/>
                  </a:cubicBezTo>
                  <a:cubicBezTo>
                    <a:pt x="105" y="3"/>
                    <a:pt x="105" y="2"/>
                    <a:pt x="105" y="2"/>
                  </a:cubicBezTo>
                  <a:cubicBezTo>
                    <a:pt x="105" y="2"/>
                    <a:pt x="105" y="2"/>
                    <a:pt x="105" y="2"/>
                  </a:cubicBezTo>
                  <a:cubicBezTo>
                    <a:pt x="105" y="2"/>
                    <a:pt x="105" y="2"/>
                    <a:pt x="105" y="2"/>
                  </a:cubicBezTo>
                  <a:cubicBezTo>
                    <a:pt x="104" y="2"/>
                    <a:pt x="104" y="3"/>
                    <a:pt x="103" y="3"/>
                  </a:cubicBezTo>
                  <a:cubicBezTo>
                    <a:pt x="103" y="3"/>
                    <a:pt x="103" y="3"/>
                    <a:pt x="10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2" name="Freeform 207"/>
            <p:cNvSpPr>
              <a:spLocks/>
            </p:cNvSpPr>
            <p:nvPr/>
          </p:nvSpPr>
          <p:spPr bwMode="auto">
            <a:xfrm>
              <a:off x="13303250" y="9598025"/>
              <a:ext cx="627063" cy="995363"/>
            </a:xfrm>
            <a:custGeom>
              <a:avLst/>
              <a:gdLst>
                <a:gd name="T0" fmla="*/ 78 w 118"/>
                <a:gd name="T1" fmla="*/ 80 h 190"/>
                <a:gd name="T2" fmla="*/ 117 w 118"/>
                <a:gd name="T3" fmla="*/ 48 h 190"/>
                <a:gd name="T4" fmla="*/ 113 w 118"/>
                <a:gd name="T5" fmla="*/ 0 h 190"/>
                <a:gd name="T6" fmla="*/ 109 w 118"/>
                <a:gd name="T7" fmla="*/ 2 h 190"/>
                <a:gd name="T8" fmla="*/ 107 w 118"/>
                <a:gd name="T9" fmla="*/ 3 h 190"/>
                <a:gd name="T10" fmla="*/ 105 w 118"/>
                <a:gd name="T11" fmla="*/ 4 h 190"/>
                <a:gd name="T12" fmla="*/ 104 w 118"/>
                <a:gd name="T13" fmla="*/ 5 h 190"/>
                <a:gd name="T14" fmla="*/ 103 w 118"/>
                <a:gd name="T15" fmla="*/ 5 h 190"/>
                <a:gd name="T16" fmla="*/ 95 w 118"/>
                <a:gd name="T17" fmla="*/ 8 h 190"/>
                <a:gd name="T18" fmla="*/ 85 w 118"/>
                <a:gd name="T19" fmla="*/ 11 h 190"/>
                <a:gd name="T20" fmla="*/ 77 w 118"/>
                <a:gd name="T21" fmla="*/ 12 h 190"/>
                <a:gd name="T22" fmla="*/ 65 w 118"/>
                <a:gd name="T23" fmla="*/ 12 h 190"/>
                <a:gd name="T24" fmla="*/ 57 w 118"/>
                <a:gd name="T25" fmla="*/ 12 h 190"/>
                <a:gd name="T26" fmla="*/ 55 w 118"/>
                <a:gd name="T27" fmla="*/ 12 h 190"/>
                <a:gd name="T28" fmla="*/ 52 w 118"/>
                <a:gd name="T29" fmla="*/ 11 h 190"/>
                <a:gd name="T30" fmla="*/ 54 w 118"/>
                <a:gd name="T31" fmla="*/ 29 h 190"/>
                <a:gd name="T32" fmla="*/ 58 w 118"/>
                <a:gd name="T33" fmla="*/ 39 h 190"/>
                <a:gd name="T34" fmla="*/ 61 w 118"/>
                <a:gd name="T35" fmla="*/ 42 h 190"/>
                <a:gd name="T36" fmla="*/ 64 w 118"/>
                <a:gd name="T37" fmla="*/ 49 h 190"/>
                <a:gd name="T38" fmla="*/ 57 w 118"/>
                <a:gd name="T39" fmla="*/ 64 h 190"/>
                <a:gd name="T40" fmla="*/ 56 w 118"/>
                <a:gd name="T41" fmla="*/ 75 h 190"/>
                <a:gd name="T42" fmla="*/ 45 w 118"/>
                <a:gd name="T43" fmla="*/ 55 h 190"/>
                <a:gd name="T44" fmla="*/ 40 w 118"/>
                <a:gd name="T45" fmla="*/ 44 h 190"/>
                <a:gd name="T46" fmla="*/ 37 w 118"/>
                <a:gd name="T47" fmla="*/ 45 h 190"/>
                <a:gd name="T48" fmla="*/ 35 w 118"/>
                <a:gd name="T49" fmla="*/ 44 h 190"/>
                <a:gd name="T50" fmla="*/ 30 w 118"/>
                <a:gd name="T51" fmla="*/ 40 h 190"/>
                <a:gd name="T52" fmla="*/ 29 w 118"/>
                <a:gd name="T53" fmla="*/ 40 h 190"/>
                <a:gd name="T54" fmla="*/ 28 w 118"/>
                <a:gd name="T55" fmla="*/ 40 h 190"/>
                <a:gd name="T56" fmla="*/ 3 w 118"/>
                <a:gd name="T57" fmla="*/ 59 h 190"/>
                <a:gd name="T58" fmla="*/ 17 w 118"/>
                <a:gd name="T59" fmla="*/ 65 h 190"/>
                <a:gd name="T60" fmla="*/ 31 w 118"/>
                <a:gd name="T61" fmla="*/ 79 h 190"/>
                <a:gd name="T62" fmla="*/ 28 w 118"/>
                <a:gd name="T63" fmla="*/ 97 h 190"/>
                <a:gd name="T64" fmla="*/ 32 w 118"/>
                <a:gd name="T65" fmla="*/ 106 h 190"/>
                <a:gd name="T66" fmla="*/ 23 w 118"/>
                <a:gd name="T67" fmla="*/ 126 h 190"/>
                <a:gd name="T68" fmla="*/ 12 w 118"/>
                <a:gd name="T69" fmla="*/ 137 h 190"/>
                <a:gd name="T70" fmla="*/ 12 w 118"/>
                <a:gd name="T71" fmla="*/ 139 h 190"/>
                <a:gd name="T72" fmla="*/ 13 w 118"/>
                <a:gd name="T73" fmla="*/ 142 h 190"/>
                <a:gd name="T74" fmla="*/ 20 w 118"/>
                <a:gd name="T75" fmla="*/ 179 h 190"/>
                <a:gd name="T76" fmla="*/ 20 w 118"/>
                <a:gd name="T77" fmla="*/ 180 h 190"/>
                <a:gd name="T78" fmla="*/ 21 w 118"/>
                <a:gd name="T79" fmla="*/ 190 h 190"/>
                <a:gd name="T80" fmla="*/ 23 w 118"/>
                <a:gd name="T81" fmla="*/ 190 h 190"/>
                <a:gd name="T82" fmla="*/ 26 w 118"/>
                <a:gd name="T83" fmla="*/ 190 h 190"/>
                <a:gd name="T84" fmla="*/ 28 w 118"/>
                <a:gd name="T85" fmla="*/ 185 h 190"/>
                <a:gd name="T86" fmla="*/ 27 w 118"/>
                <a:gd name="T87" fmla="*/ 183 h 190"/>
                <a:gd name="T88" fmla="*/ 55 w 118"/>
                <a:gd name="T89" fmla="*/ 159 h 190"/>
                <a:gd name="T90" fmla="*/ 56 w 118"/>
                <a:gd name="T91" fmla="*/ 137 h 190"/>
                <a:gd name="T92" fmla="*/ 49 w 118"/>
                <a:gd name="T93" fmla="*/ 115 h 190"/>
                <a:gd name="T94" fmla="*/ 55 w 118"/>
                <a:gd name="T95" fmla="*/ 102 h 190"/>
                <a:gd name="T96" fmla="*/ 66 w 118"/>
                <a:gd name="T97" fmla="*/ 9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 h="190">
                  <a:moveTo>
                    <a:pt x="66" y="93"/>
                  </a:moveTo>
                  <a:cubicBezTo>
                    <a:pt x="68" y="92"/>
                    <a:pt x="69" y="90"/>
                    <a:pt x="70" y="88"/>
                  </a:cubicBezTo>
                  <a:cubicBezTo>
                    <a:pt x="72" y="86"/>
                    <a:pt x="74" y="83"/>
                    <a:pt x="78" y="80"/>
                  </a:cubicBezTo>
                  <a:cubicBezTo>
                    <a:pt x="82" y="77"/>
                    <a:pt x="86" y="76"/>
                    <a:pt x="90" y="74"/>
                  </a:cubicBezTo>
                  <a:cubicBezTo>
                    <a:pt x="94" y="73"/>
                    <a:pt x="97" y="72"/>
                    <a:pt x="100" y="70"/>
                  </a:cubicBezTo>
                  <a:cubicBezTo>
                    <a:pt x="107" y="66"/>
                    <a:pt x="118" y="50"/>
                    <a:pt x="117" y="48"/>
                  </a:cubicBezTo>
                  <a:cubicBezTo>
                    <a:pt x="116" y="45"/>
                    <a:pt x="114" y="31"/>
                    <a:pt x="114" y="26"/>
                  </a:cubicBezTo>
                  <a:cubicBezTo>
                    <a:pt x="115" y="23"/>
                    <a:pt x="114" y="16"/>
                    <a:pt x="114" y="10"/>
                  </a:cubicBezTo>
                  <a:cubicBezTo>
                    <a:pt x="114" y="6"/>
                    <a:pt x="113" y="3"/>
                    <a:pt x="113" y="0"/>
                  </a:cubicBezTo>
                  <a:cubicBezTo>
                    <a:pt x="113" y="0"/>
                    <a:pt x="112" y="0"/>
                    <a:pt x="112" y="1"/>
                  </a:cubicBezTo>
                  <a:cubicBezTo>
                    <a:pt x="112" y="1"/>
                    <a:pt x="111" y="1"/>
                    <a:pt x="111" y="1"/>
                  </a:cubicBezTo>
                  <a:cubicBezTo>
                    <a:pt x="110" y="1"/>
                    <a:pt x="110" y="2"/>
                    <a:pt x="109" y="2"/>
                  </a:cubicBezTo>
                  <a:cubicBezTo>
                    <a:pt x="109" y="2"/>
                    <a:pt x="109" y="2"/>
                    <a:pt x="108" y="2"/>
                  </a:cubicBezTo>
                  <a:cubicBezTo>
                    <a:pt x="108" y="2"/>
                    <a:pt x="108" y="3"/>
                    <a:pt x="107" y="3"/>
                  </a:cubicBezTo>
                  <a:cubicBezTo>
                    <a:pt x="107" y="3"/>
                    <a:pt x="107" y="3"/>
                    <a:pt x="107" y="3"/>
                  </a:cubicBezTo>
                  <a:cubicBezTo>
                    <a:pt x="106" y="3"/>
                    <a:pt x="106" y="4"/>
                    <a:pt x="106" y="4"/>
                  </a:cubicBezTo>
                  <a:cubicBezTo>
                    <a:pt x="106" y="4"/>
                    <a:pt x="105" y="4"/>
                    <a:pt x="105" y="4"/>
                  </a:cubicBezTo>
                  <a:cubicBezTo>
                    <a:pt x="105" y="4"/>
                    <a:pt x="105" y="4"/>
                    <a:pt x="105" y="4"/>
                  </a:cubicBezTo>
                  <a:cubicBezTo>
                    <a:pt x="104" y="4"/>
                    <a:pt x="104" y="4"/>
                    <a:pt x="104" y="5"/>
                  </a:cubicBezTo>
                  <a:cubicBezTo>
                    <a:pt x="104" y="5"/>
                    <a:pt x="104" y="5"/>
                    <a:pt x="104" y="5"/>
                  </a:cubicBezTo>
                  <a:cubicBezTo>
                    <a:pt x="104" y="5"/>
                    <a:pt x="104" y="5"/>
                    <a:pt x="104" y="5"/>
                  </a:cubicBezTo>
                  <a:cubicBezTo>
                    <a:pt x="103" y="5"/>
                    <a:pt x="103" y="5"/>
                    <a:pt x="103" y="5"/>
                  </a:cubicBezTo>
                  <a:cubicBezTo>
                    <a:pt x="103" y="5"/>
                    <a:pt x="103" y="5"/>
                    <a:pt x="103" y="5"/>
                  </a:cubicBezTo>
                  <a:cubicBezTo>
                    <a:pt x="103" y="5"/>
                    <a:pt x="103" y="5"/>
                    <a:pt x="103" y="5"/>
                  </a:cubicBezTo>
                  <a:cubicBezTo>
                    <a:pt x="102" y="7"/>
                    <a:pt x="101" y="7"/>
                    <a:pt x="100" y="7"/>
                  </a:cubicBezTo>
                  <a:cubicBezTo>
                    <a:pt x="99" y="7"/>
                    <a:pt x="99" y="7"/>
                    <a:pt x="99" y="7"/>
                  </a:cubicBezTo>
                  <a:cubicBezTo>
                    <a:pt x="98" y="7"/>
                    <a:pt x="96" y="7"/>
                    <a:pt x="95" y="8"/>
                  </a:cubicBezTo>
                  <a:cubicBezTo>
                    <a:pt x="93" y="9"/>
                    <a:pt x="91" y="9"/>
                    <a:pt x="89" y="8"/>
                  </a:cubicBezTo>
                  <a:cubicBezTo>
                    <a:pt x="88" y="8"/>
                    <a:pt x="88" y="8"/>
                    <a:pt x="87" y="7"/>
                  </a:cubicBezTo>
                  <a:cubicBezTo>
                    <a:pt x="86" y="7"/>
                    <a:pt x="85" y="9"/>
                    <a:pt x="85" y="11"/>
                  </a:cubicBezTo>
                  <a:cubicBezTo>
                    <a:pt x="85" y="12"/>
                    <a:pt x="84" y="13"/>
                    <a:pt x="81" y="13"/>
                  </a:cubicBezTo>
                  <a:cubicBezTo>
                    <a:pt x="80" y="13"/>
                    <a:pt x="78" y="13"/>
                    <a:pt x="77" y="13"/>
                  </a:cubicBezTo>
                  <a:cubicBezTo>
                    <a:pt x="77" y="12"/>
                    <a:pt x="77" y="12"/>
                    <a:pt x="77" y="12"/>
                  </a:cubicBezTo>
                  <a:cubicBezTo>
                    <a:pt x="76" y="12"/>
                    <a:pt x="74" y="13"/>
                    <a:pt x="73" y="13"/>
                  </a:cubicBezTo>
                  <a:cubicBezTo>
                    <a:pt x="71" y="13"/>
                    <a:pt x="69" y="14"/>
                    <a:pt x="68" y="14"/>
                  </a:cubicBezTo>
                  <a:cubicBezTo>
                    <a:pt x="66" y="14"/>
                    <a:pt x="65" y="13"/>
                    <a:pt x="65" y="12"/>
                  </a:cubicBezTo>
                  <a:cubicBezTo>
                    <a:pt x="65" y="11"/>
                    <a:pt x="65" y="11"/>
                    <a:pt x="64" y="10"/>
                  </a:cubicBezTo>
                  <a:cubicBezTo>
                    <a:pt x="62" y="10"/>
                    <a:pt x="61" y="11"/>
                    <a:pt x="60" y="11"/>
                  </a:cubicBezTo>
                  <a:cubicBezTo>
                    <a:pt x="59" y="11"/>
                    <a:pt x="58" y="12"/>
                    <a:pt x="57" y="12"/>
                  </a:cubicBezTo>
                  <a:cubicBezTo>
                    <a:pt x="57" y="12"/>
                    <a:pt x="57" y="12"/>
                    <a:pt x="56" y="12"/>
                  </a:cubicBezTo>
                  <a:cubicBezTo>
                    <a:pt x="56" y="12"/>
                    <a:pt x="56" y="12"/>
                    <a:pt x="56" y="12"/>
                  </a:cubicBezTo>
                  <a:cubicBezTo>
                    <a:pt x="56" y="12"/>
                    <a:pt x="55" y="12"/>
                    <a:pt x="55" y="12"/>
                  </a:cubicBezTo>
                  <a:cubicBezTo>
                    <a:pt x="55" y="12"/>
                    <a:pt x="54" y="12"/>
                    <a:pt x="54" y="12"/>
                  </a:cubicBezTo>
                  <a:cubicBezTo>
                    <a:pt x="54" y="12"/>
                    <a:pt x="54" y="12"/>
                    <a:pt x="54" y="12"/>
                  </a:cubicBezTo>
                  <a:cubicBezTo>
                    <a:pt x="53" y="11"/>
                    <a:pt x="53" y="11"/>
                    <a:pt x="52" y="11"/>
                  </a:cubicBezTo>
                  <a:cubicBezTo>
                    <a:pt x="52" y="11"/>
                    <a:pt x="52" y="11"/>
                    <a:pt x="52" y="11"/>
                  </a:cubicBezTo>
                  <a:cubicBezTo>
                    <a:pt x="52" y="13"/>
                    <a:pt x="52" y="14"/>
                    <a:pt x="51" y="14"/>
                  </a:cubicBezTo>
                  <a:cubicBezTo>
                    <a:pt x="50" y="18"/>
                    <a:pt x="52" y="24"/>
                    <a:pt x="54" y="29"/>
                  </a:cubicBezTo>
                  <a:cubicBezTo>
                    <a:pt x="55" y="32"/>
                    <a:pt x="56" y="35"/>
                    <a:pt x="56" y="37"/>
                  </a:cubicBezTo>
                  <a:cubicBezTo>
                    <a:pt x="56" y="38"/>
                    <a:pt x="57" y="38"/>
                    <a:pt x="57" y="38"/>
                  </a:cubicBezTo>
                  <a:cubicBezTo>
                    <a:pt x="57" y="39"/>
                    <a:pt x="58" y="39"/>
                    <a:pt x="58" y="39"/>
                  </a:cubicBezTo>
                  <a:cubicBezTo>
                    <a:pt x="58" y="40"/>
                    <a:pt x="59" y="40"/>
                    <a:pt x="59" y="40"/>
                  </a:cubicBezTo>
                  <a:cubicBezTo>
                    <a:pt x="59" y="40"/>
                    <a:pt x="60" y="41"/>
                    <a:pt x="60" y="41"/>
                  </a:cubicBezTo>
                  <a:cubicBezTo>
                    <a:pt x="60" y="41"/>
                    <a:pt x="61" y="42"/>
                    <a:pt x="61" y="42"/>
                  </a:cubicBezTo>
                  <a:cubicBezTo>
                    <a:pt x="61" y="42"/>
                    <a:pt x="61" y="42"/>
                    <a:pt x="62" y="43"/>
                  </a:cubicBezTo>
                  <a:cubicBezTo>
                    <a:pt x="62" y="43"/>
                    <a:pt x="62" y="44"/>
                    <a:pt x="63" y="44"/>
                  </a:cubicBezTo>
                  <a:cubicBezTo>
                    <a:pt x="65" y="46"/>
                    <a:pt x="64" y="47"/>
                    <a:pt x="64" y="49"/>
                  </a:cubicBezTo>
                  <a:cubicBezTo>
                    <a:pt x="64" y="51"/>
                    <a:pt x="63" y="52"/>
                    <a:pt x="63" y="56"/>
                  </a:cubicBezTo>
                  <a:cubicBezTo>
                    <a:pt x="63" y="62"/>
                    <a:pt x="62" y="62"/>
                    <a:pt x="59" y="63"/>
                  </a:cubicBezTo>
                  <a:cubicBezTo>
                    <a:pt x="58" y="63"/>
                    <a:pt x="57" y="63"/>
                    <a:pt x="57" y="64"/>
                  </a:cubicBezTo>
                  <a:cubicBezTo>
                    <a:pt x="55" y="65"/>
                    <a:pt x="55" y="68"/>
                    <a:pt x="56" y="70"/>
                  </a:cubicBezTo>
                  <a:cubicBezTo>
                    <a:pt x="56" y="72"/>
                    <a:pt x="56" y="73"/>
                    <a:pt x="56" y="74"/>
                  </a:cubicBezTo>
                  <a:cubicBezTo>
                    <a:pt x="56" y="75"/>
                    <a:pt x="56" y="75"/>
                    <a:pt x="56" y="75"/>
                  </a:cubicBezTo>
                  <a:cubicBezTo>
                    <a:pt x="55" y="75"/>
                    <a:pt x="55" y="75"/>
                    <a:pt x="55" y="75"/>
                  </a:cubicBezTo>
                  <a:cubicBezTo>
                    <a:pt x="52" y="75"/>
                    <a:pt x="44" y="61"/>
                    <a:pt x="44" y="60"/>
                  </a:cubicBezTo>
                  <a:cubicBezTo>
                    <a:pt x="43" y="59"/>
                    <a:pt x="44" y="57"/>
                    <a:pt x="45" y="55"/>
                  </a:cubicBezTo>
                  <a:cubicBezTo>
                    <a:pt x="45" y="52"/>
                    <a:pt x="46" y="48"/>
                    <a:pt x="46" y="45"/>
                  </a:cubicBezTo>
                  <a:cubicBezTo>
                    <a:pt x="46" y="44"/>
                    <a:pt x="45" y="44"/>
                    <a:pt x="44" y="44"/>
                  </a:cubicBezTo>
                  <a:cubicBezTo>
                    <a:pt x="42" y="44"/>
                    <a:pt x="41" y="44"/>
                    <a:pt x="40" y="44"/>
                  </a:cubicBezTo>
                  <a:cubicBezTo>
                    <a:pt x="39" y="45"/>
                    <a:pt x="38" y="45"/>
                    <a:pt x="38" y="45"/>
                  </a:cubicBezTo>
                  <a:cubicBezTo>
                    <a:pt x="38" y="45"/>
                    <a:pt x="38" y="45"/>
                    <a:pt x="38" y="45"/>
                  </a:cubicBezTo>
                  <a:cubicBezTo>
                    <a:pt x="37" y="45"/>
                    <a:pt x="37" y="45"/>
                    <a:pt x="37" y="45"/>
                  </a:cubicBezTo>
                  <a:cubicBezTo>
                    <a:pt x="36" y="45"/>
                    <a:pt x="36" y="45"/>
                    <a:pt x="36" y="44"/>
                  </a:cubicBezTo>
                  <a:cubicBezTo>
                    <a:pt x="36" y="44"/>
                    <a:pt x="36" y="44"/>
                    <a:pt x="35" y="44"/>
                  </a:cubicBezTo>
                  <a:cubicBezTo>
                    <a:pt x="35" y="44"/>
                    <a:pt x="35" y="44"/>
                    <a:pt x="35" y="44"/>
                  </a:cubicBezTo>
                  <a:cubicBezTo>
                    <a:pt x="34" y="43"/>
                    <a:pt x="33" y="42"/>
                    <a:pt x="32" y="41"/>
                  </a:cubicBezTo>
                  <a:cubicBezTo>
                    <a:pt x="32" y="41"/>
                    <a:pt x="31" y="40"/>
                    <a:pt x="30" y="40"/>
                  </a:cubicBezTo>
                  <a:cubicBezTo>
                    <a:pt x="30" y="40"/>
                    <a:pt x="30" y="40"/>
                    <a:pt x="30" y="40"/>
                  </a:cubicBezTo>
                  <a:cubicBezTo>
                    <a:pt x="30" y="40"/>
                    <a:pt x="30" y="40"/>
                    <a:pt x="30" y="40"/>
                  </a:cubicBezTo>
                  <a:cubicBezTo>
                    <a:pt x="29" y="40"/>
                    <a:pt x="29" y="40"/>
                    <a:pt x="29" y="40"/>
                  </a:cubicBezTo>
                  <a:cubicBezTo>
                    <a:pt x="29" y="40"/>
                    <a:pt x="29" y="40"/>
                    <a:pt x="29" y="40"/>
                  </a:cubicBezTo>
                  <a:cubicBezTo>
                    <a:pt x="29" y="40"/>
                    <a:pt x="29" y="40"/>
                    <a:pt x="29" y="40"/>
                  </a:cubicBezTo>
                  <a:cubicBezTo>
                    <a:pt x="29" y="40"/>
                    <a:pt x="29" y="40"/>
                    <a:pt x="28" y="40"/>
                  </a:cubicBezTo>
                  <a:cubicBezTo>
                    <a:pt x="28" y="40"/>
                    <a:pt x="28" y="40"/>
                    <a:pt x="28" y="40"/>
                  </a:cubicBezTo>
                  <a:cubicBezTo>
                    <a:pt x="28" y="40"/>
                    <a:pt x="27" y="40"/>
                    <a:pt x="27" y="41"/>
                  </a:cubicBezTo>
                  <a:cubicBezTo>
                    <a:pt x="21" y="43"/>
                    <a:pt x="9" y="47"/>
                    <a:pt x="0" y="50"/>
                  </a:cubicBezTo>
                  <a:cubicBezTo>
                    <a:pt x="3" y="59"/>
                    <a:pt x="3" y="59"/>
                    <a:pt x="3" y="59"/>
                  </a:cubicBezTo>
                  <a:cubicBezTo>
                    <a:pt x="2" y="59"/>
                    <a:pt x="2" y="59"/>
                    <a:pt x="2" y="59"/>
                  </a:cubicBezTo>
                  <a:cubicBezTo>
                    <a:pt x="3" y="61"/>
                    <a:pt x="3" y="61"/>
                    <a:pt x="3" y="61"/>
                  </a:cubicBezTo>
                  <a:cubicBezTo>
                    <a:pt x="5" y="61"/>
                    <a:pt x="13" y="62"/>
                    <a:pt x="17" y="65"/>
                  </a:cubicBezTo>
                  <a:cubicBezTo>
                    <a:pt x="20" y="66"/>
                    <a:pt x="24" y="67"/>
                    <a:pt x="27" y="68"/>
                  </a:cubicBezTo>
                  <a:cubicBezTo>
                    <a:pt x="28" y="68"/>
                    <a:pt x="30" y="69"/>
                    <a:pt x="30" y="69"/>
                  </a:cubicBezTo>
                  <a:cubicBezTo>
                    <a:pt x="32" y="70"/>
                    <a:pt x="32" y="72"/>
                    <a:pt x="31" y="79"/>
                  </a:cubicBezTo>
                  <a:cubicBezTo>
                    <a:pt x="31" y="82"/>
                    <a:pt x="31" y="85"/>
                    <a:pt x="31" y="87"/>
                  </a:cubicBezTo>
                  <a:cubicBezTo>
                    <a:pt x="32" y="90"/>
                    <a:pt x="30" y="92"/>
                    <a:pt x="29" y="94"/>
                  </a:cubicBezTo>
                  <a:cubicBezTo>
                    <a:pt x="27" y="96"/>
                    <a:pt x="27" y="96"/>
                    <a:pt x="28" y="97"/>
                  </a:cubicBezTo>
                  <a:cubicBezTo>
                    <a:pt x="30" y="98"/>
                    <a:pt x="30" y="101"/>
                    <a:pt x="30" y="103"/>
                  </a:cubicBezTo>
                  <a:cubicBezTo>
                    <a:pt x="31" y="104"/>
                    <a:pt x="31" y="105"/>
                    <a:pt x="31" y="105"/>
                  </a:cubicBezTo>
                  <a:cubicBezTo>
                    <a:pt x="32" y="105"/>
                    <a:pt x="32" y="106"/>
                    <a:pt x="32" y="106"/>
                  </a:cubicBezTo>
                  <a:cubicBezTo>
                    <a:pt x="33" y="109"/>
                    <a:pt x="27" y="114"/>
                    <a:pt x="25" y="115"/>
                  </a:cubicBezTo>
                  <a:cubicBezTo>
                    <a:pt x="25" y="116"/>
                    <a:pt x="24" y="117"/>
                    <a:pt x="24" y="119"/>
                  </a:cubicBezTo>
                  <a:cubicBezTo>
                    <a:pt x="24" y="121"/>
                    <a:pt x="24" y="124"/>
                    <a:pt x="23" y="126"/>
                  </a:cubicBezTo>
                  <a:cubicBezTo>
                    <a:pt x="21" y="128"/>
                    <a:pt x="18" y="131"/>
                    <a:pt x="14" y="134"/>
                  </a:cubicBezTo>
                  <a:cubicBezTo>
                    <a:pt x="14" y="135"/>
                    <a:pt x="13" y="136"/>
                    <a:pt x="12" y="137"/>
                  </a:cubicBezTo>
                  <a:cubicBezTo>
                    <a:pt x="12" y="137"/>
                    <a:pt x="12" y="137"/>
                    <a:pt x="12" y="137"/>
                  </a:cubicBezTo>
                  <a:cubicBezTo>
                    <a:pt x="12" y="137"/>
                    <a:pt x="12" y="137"/>
                    <a:pt x="12" y="137"/>
                  </a:cubicBezTo>
                  <a:cubicBezTo>
                    <a:pt x="12" y="138"/>
                    <a:pt x="12" y="138"/>
                    <a:pt x="12" y="138"/>
                  </a:cubicBezTo>
                  <a:cubicBezTo>
                    <a:pt x="12" y="138"/>
                    <a:pt x="12" y="138"/>
                    <a:pt x="12" y="139"/>
                  </a:cubicBezTo>
                  <a:cubicBezTo>
                    <a:pt x="12" y="139"/>
                    <a:pt x="12" y="139"/>
                    <a:pt x="13" y="140"/>
                  </a:cubicBezTo>
                  <a:cubicBezTo>
                    <a:pt x="13" y="140"/>
                    <a:pt x="13" y="140"/>
                    <a:pt x="13" y="140"/>
                  </a:cubicBezTo>
                  <a:cubicBezTo>
                    <a:pt x="13" y="141"/>
                    <a:pt x="13" y="142"/>
                    <a:pt x="13" y="142"/>
                  </a:cubicBezTo>
                  <a:cubicBezTo>
                    <a:pt x="14" y="147"/>
                    <a:pt x="17" y="156"/>
                    <a:pt x="18" y="157"/>
                  </a:cubicBezTo>
                  <a:cubicBezTo>
                    <a:pt x="22" y="160"/>
                    <a:pt x="20" y="179"/>
                    <a:pt x="20" y="179"/>
                  </a:cubicBezTo>
                  <a:cubicBezTo>
                    <a:pt x="20" y="179"/>
                    <a:pt x="20" y="179"/>
                    <a:pt x="20" y="179"/>
                  </a:cubicBezTo>
                  <a:cubicBezTo>
                    <a:pt x="20" y="179"/>
                    <a:pt x="20" y="179"/>
                    <a:pt x="20" y="180"/>
                  </a:cubicBezTo>
                  <a:cubicBezTo>
                    <a:pt x="20" y="180"/>
                    <a:pt x="20" y="180"/>
                    <a:pt x="20" y="180"/>
                  </a:cubicBezTo>
                  <a:cubicBezTo>
                    <a:pt x="20" y="180"/>
                    <a:pt x="20" y="180"/>
                    <a:pt x="20" y="180"/>
                  </a:cubicBezTo>
                  <a:cubicBezTo>
                    <a:pt x="20" y="181"/>
                    <a:pt x="20" y="181"/>
                    <a:pt x="20" y="181"/>
                  </a:cubicBezTo>
                  <a:cubicBezTo>
                    <a:pt x="20" y="181"/>
                    <a:pt x="20" y="182"/>
                    <a:pt x="20" y="182"/>
                  </a:cubicBezTo>
                  <a:cubicBezTo>
                    <a:pt x="20" y="184"/>
                    <a:pt x="20" y="187"/>
                    <a:pt x="21" y="190"/>
                  </a:cubicBezTo>
                  <a:cubicBezTo>
                    <a:pt x="21" y="190"/>
                    <a:pt x="21" y="190"/>
                    <a:pt x="21" y="190"/>
                  </a:cubicBezTo>
                  <a:cubicBezTo>
                    <a:pt x="22" y="190"/>
                    <a:pt x="22" y="190"/>
                    <a:pt x="22" y="190"/>
                  </a:cubicBezTo>
                  <a:cubicBezTo>
                    <a:pt x="22" y="190"/>
                    <a:pt x="22" y="190"/>
                    <a:pt x="23" y="190"/>
                  </a:cubicBezTo>
                  <a:cubicBezTo>
                    <a:pt x="23" y="190"/>
                    <a:pt x="23" y="190"/>
                    <a:pt x="24" y="190"/>
                  </a:cubicBezTo>
                  <a:cubicBezTo>
                    <a:pt x="24" y="190"/>
                    <a:pt x="24" y="190"/>
                    <a:pt x="24" y="190"/>
                  </a:cubicBezTo>
                  <a:cubicBezTo>
                    <a:pt x="25" y="190"/>
                    <a:pt x="25" y="190"/>
                    <a:pt x="26" y="190"/>
                  </a:cubicBezTo>
                  <a:cubicBezTo>
                    <a:pt x="26" y="190"/>
                    <a:pt x="26" y="190"/>
                    <a:pt x="27" y="190"/>
                  </a:cubicBezTo>
                  <a:cubicBezTo>
                    <a:pt x="27" y="190"/>
                    <a:pt x="27" y="190"/>
                    <a:pt x="28" y="190"/>
                  </a:cubicBezTo>
                  <a:cubicBezTo>
                    <a:pt x="28" y="188"/>
                    <a:pt x="28" y="186"/>
                    <a:pt x="28" y="185"/>
                  </a:cubicBezTo>
                  <a:cubicBezTo>
                    <a:pt x="28" y="184"/>
                    <a:pt x="28" y="184"/>
                    <a:pt x="28" y="184"/>
                  </a:cubicBezTo>
                  <a:cubicBezTo>
                    <a:pt x="28" y="183"/>
                    <a:pt x="28" y="183"/>
                    <a:pt x="27" y="183"/>
                  </a:cubicBezTo>
                  <a:cubicBezTo>
                    <a:pt x="27" y="183"/>
                    <a:pt x="27" y="183"/>
                    <a:pt x="27" y="183"/>
                  </a:cubicBezTo>
                  <a:cubicBezTo>
                    <a:pt x="26" y="183"/>
                    <a:pt x="24" y="183"/>
                    <a:pt x="23" y="181"/>
                  </a:cubicBezTo>
                  <a:cubicBezTo>
                    <a:pt x="22" y="177"/>
                    <a:pt x="33" y="170"/>
                    <a:pt x="42" y="167"/>
                  </a:cubicBezTo>
                  <a:cubicBezTo>
                    <a:pt x="51" y="164"/>
                    <a:pt x="54" y="162"/>
                    <a:pt x="55" y="159"/>
                  </a:cubicBezTo>
                  <a:cubicBezTo>
                    <a:pt x="56" y="157"/>
                    <a:pt x="56" y="155"/>
                    <a:pt x="56" y="152"/>
                  </a:cubicBezTo>
                  <a:cubicBezTo>
                    <a:pt x="56" y="148"/>
                    <a:pt x="56" y="145"/>
                    <a:pt x="56" y="143"/>
                  </a:cubicBezTo>
                  <a:cubicBezTo>
                    <a:pt x="57" y="141"/>
                    <a:pt x="57" y="139"/>
                    <a:pt x="56" y="137"/>
                  </a:cubicBezTo>
                  <a:cubicBezTo>
                    <a:pt x="56" y="135"/>
                    <a:pt x="55" y="132"/>
                    <a:pt x="54" y="129"/>
                  </a:cubicBezTo>
                  <a:cubicBezTo>
                    <a:pt x="54" y="124"/>
                    <a:pt x="52" y="122"/>
                    <a:pt x="51" y="119"/>
                  </a:cubicBezTo>
                  <a:cubicBezTo>
                    <a:pt x="50" y="118"/>
                    <a:pt x="49" y="117"/>
                    <a:pt x="49" y="115"/>
                  </a:cubicBezTo>
                  <a:cubicBezTo>
                    <a:pt x="48" y="112"/>
                    <a:pt x="48" y="108"/>
                    <a:pt x="49" y="106"/>
                  </a:cubicBezTo>
                  <a:cubicBezTo>
                    <a:pt x="50" y="105"/>
                    <a:pt x="51" y="105"/>
                    <a:pt x="52" y="105"/>
                  </a:cubicBezTo>
                  <a:cubicBezTo>
                    <a:pt x="53" y="105"/>
                    <a:pt x="54" y="104"/>
                    <a:pt x="55" y="102"/>
                  </a:cubicBezTo>
                  <a:cubicBezTo>
                    <a:pt x="55" y="101"/>
                    <a:pt x="56" y="100"/>
                    <a:pt x="56" y="99"/>
                  </a:cubicBezTo>
                  <a:cubicBezTo>
                    <a:pt x="58" y="96"/>
                    <a:pt x="59" y="96"/>
                    <a:pt x="61" y="95"/>
                  </a:cubicBezTo>
                  <a:cubicBezTo>
                    <a:pt x="63" y="95"/>
                    <a:pt x="64" y="94"/>
                    <a:pt x="66" y="9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3" name="Freeform 208"/>
            <p:cNvSpPr>
              <a:spLocks/>
            </p:cNvSpPr>
            <p:nvPr/>
          </p:nvSpPr>
          <p:spPr bwMode="auto">
            <a:xfrm>
              <a:off x="10555288" y="8210550"/>
              <a:ext cx="149225" cy="84138"/>
            </a:xfrm>
            <a:custGeom>
              <a:avLst/>
              <a:gdLst>
                <a:gd name="T0" fmla="*/ 12 w 28"/>
                <a:gd name="T1" fmla="*/ 16 h 16"/>
                <a:gd name="T2" fmla="*/ 13 w 28"/>
                <a:gd name="T3" fmla="*/ 16 h 16"/>
                <a:gd name="T4" fmla="*/ 13 w 28"/>
                <a:gd name="T5" fmla="*/ 16 h 16"/>
                <a:gd name="T6" fmla="*/ 14 w 28"/>
                <a:gd name="T7" fmla="*/ 16 h 16"/>
                <a:gd name="T8" fmla="*/ 16 w 28"/>
                <a:gd name="T9" fmla="*/ 14 h 16"/>
                <a:gd name="T10" fmla="*/ 24 w 28"/>
                <a:gd name="T11" fmla="*/ 10 h 16"/>
                <a:gd name="T12" fmla="*/ 27 w 28"/>
                <a:gd name="T13" fmla="*/ 9 h 16"/>
                <a:gd name="T14" fmla="*/ 26 w 28"/>
                <a:gd name="T15" fmla="*/ 8 h 16"/>
                <a:gd name="T16" fmla="*/ 25 w 28"/>
                <a:gd name="T17" fmla="*/ 5 h 16"/>
                <a:gd name="T18" fmla="*/ 26 w 28"/>
                <a:gd name="T19" fmla="*/ 3 h 16"/>
                <a:gd name="T20" fmla="*/ 27 w 28"/>
                <a:gd name="T21" fmla="*/ 3 h 16"/>
                <a:gd name="T22" fmla="*/ 27 w 28"/>
                <a:gd name="T23" fmla="*/ 3 h 16"/>
                <a:gd name="T24" fmla="*/ 28 w 28"/>
                <a:gd name="T25" fmla="*/ 2 h 16"/>
                <a:gd name="T26" fmla="*/ 28 w 28"/>
                <a:gd name="T27" fmla="*/ 2 h 16"/>
                <a:gd name="T28" fmla="*/ 28 w 28"/>
                <a:gd name="T29" fmla="*/ 1 h 16"/>
                <a:gd name="T30" fmla="*/ 28 w 28"/>
                <a:gd name="T31" fmla="*/ 1 h 16"/>
                <a:gd name="T32" fmla="*/ 28 w 28"/>
                <a:gd name="T33" fmla="*/ 1 h 16"/>
                <a:gd name="T34" fmla="*/ 28 w 28"/>
                <a:gd name="T35" fmla="*/ 1 h 16"/>
                <a:gd name="T36" fmla="*/ 28 w 28"/>
                <a:gd name="T37" fmla="*/ 0 h 16"/>
                <a:gd name="T38" fmla="*/ 27 w 28"/>
                <a:gd name="T39" fmla="*/ 0 h 16"/>
                <a:gd name="T40" fmla="*/ 10 w 28"/>
                <a:gd name="T41" fmla="*/ 1 h 16"/>
                <a:gd name="T42" fmla="*/ 4 w 28"/>
                <a:gd name="T43" fmla="*/ 4 h 16"/>
                <a:gd name="T44" fmla="*/ 4 w 28"/>
                <a:gd name="T45" fmla="*/ 4 h 16"/>
                <a:gd name="T46" fmla="*/ 2 w 28"/>
                <a:gd name="T47" fmla="*/ 3 h 16"/>
                <a:gd name="T48" fmla="*/ 1 w 28"/>
                <a:gd name="T49" fmla="*/ 2 h 16"/>
                <a:gd name="T50" fmla="*/ 0 w 28"/>
                <a:gd name="T51" fmla="*/ 2 h 16"/>
                <a:gd name="T52" fmla="*/ 0 w 28"/>
                <a:gd name="T53" fmla="*/ 2 h 16"/>
                <a:gd name="T54" fmla="*/ 7 w 28"/>
                <a:gd name="T55" fmla="*/ 7 h 16"/>
                <a:gd name="T56" fmla="*/ 11 w 28"/>
                <a:gd name="T57" fmla="*/ 12 h 16"/>
                <a:gd name="T58" fmla="*/ 12 w 28"/>
                <a:gd name="T5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6">
                  <a:moveTo>
                    <a:pt x="12" y="16"/>
                  </a:moveTo>
                  <a:cubicBezTo>
                    <a:pt x="13" y="16"/>
                    <a:pt x="13" y="16"/>
                    <a:pt x="13" y="16"/>
                  </a:cubicBezTo>
                  <a:cubicBezTo>
                    <a:pt x="13" y="16"/>
                    <a:pt x="13" y="16"/>
                    <a:pt x="13" y="16"/>
                  </a:cubicBezTo>
                  <a:cubicBezTo>
                    <a:pt x="13" y="16"/>
                    <a:pt x="13" y="16"/>
                    <a:pt x="14" y="16"/>
                  </a:cubicBezTo>
                  <a:cubicBezTo>
                    <a:pt x="14" y="15"/>
                    <a:pt x="15" y="15"/>
                    <a:pt x="16" y="14"/>
                  </a:cubicBezTo>
                  <a:cubicBezTo>
                    <a:pt x="19" y="11"/>
                    <a:pt x="22" y="9"/>
                    <a:pt x="24" y="10"/>
                  </a:cubicBezTo>
                  <a:cubicBezTo>
                    <a:pt x="25" y="11"/>
                    <a:pt x="26" y="10"/>
                    <a:pt x="27" y="9"/>
                  </a:cubicBezTo>
                  <a:cubicBezTo>
                    <a:pt x="26" y="9"/>
                    <a:pt x="26" y="9"/>
                    <a:pt x="26" y="8"/>
                  </a:cubicBezTo>
                  <a:cubicBezTo>
                    <a:pt x="25" y="7"/>
                    <a:pt x="24" y="6"/>
                    <a:pt x="25" y="5"/>
                  </a:cubicBezTo>
                  <a:cubicBezTo>
                    <a:pt x="25" y="4"/>
                    <a:pt x="25" y="4"/>
                    <a:pt x="26" y="3"/>
                  </a:cubicBezTo>
                  <a:cubicBezTo>
                    <a:pt x="27" y="3"/>
                    <a:pt x="27" y="3"/>
                    <a:pt x="27" y="3"/>
                  </a:cubicBezTo>
                  <a:cubicBezTo>
                    <a:pt x="27" y="3"/>
                    <a:pt x="27" y="3"/>
                    <a:pt x="27" y="3"/>
                  </a:cubicBezTo>
                  <a:cubicBezTo>
                    <a:pt x="27" y="2"/>
                    <a:pt x="27" y="2"/>
                    <a:pt x="28" y="2"/>
                  </a:cubicBezTo>
                  <a:cubicBezTo>
                    <a:pt x="28" y="2"/>
                    <a:pt x="28" y="2"/>
                    <a:pt x="28" y="2"/>
                  </a:cubicBezTo>
                  <a:cubicBezTo>
                    <a:pt x="28" y="2"/>
                    <a:pt x="28" y="2"/>
                    <a:pt x="28" y="1"/>
                  </a:cubicBezTo>
                  <a:cubicBezTo>
                    <a:pt x="28" y="1"/>
                    <a:pt x="28" y="1"/>
                    <a:pt x="28" y="1"/>
                  </a:cubicBezTo>
                  <a:cubicBezTo>
                    <a:pt x="28" y="1"/>
                    <a:pt x="28" y="1"/>
                    <a:pt x="28" y="1"/>
                  </a:cubicBezTo>
                  <a:cubicBezTo>
                    <a:pt x="28" y="1"/>
                    <a:pt x="28" y="1"/>
                    <a:pt x="28" y="1"/>
                  </a:cubicBezTo>
                  <a:cubicBezTo>
                    <a:pt x="28" y="1"/>
                    <a:pt x="28" y="0"/>
                    <a:pt x="28" y="0"/>
                  </a:cubicBezTo>
                  <a:cubicBezTo>
                    <a:pt x="27" y="0"/>
                    <a:pt x="27" y="0"/>
                    <a:pt x="27" y="0"/>
                  </a:cubicBezTo>
                  <a:cubicBezTo>
                    <a:pt x="24" y="0"/>
                    <a:pt x="12" y="1"/>
                    <a:pt x="10" y="1"/>
                  </a:cubicBezTo>
                  <a:cubicBezTo>
                    <a:pt x="9" y="2"/>
                    <a:pt x="6" y="4"/>
                    <a:pt x="4" y="4"/>
                  </a:cubicBezTo>
                  <a:cubicBezTo>
                    <a:pt x="4" y="4"/>
                    <a:pt x="4" y="4"/>
                    <a:pt x="4" y="4"/>
                  </a:cubicBezTo>
                  <a:cubicBezTo>
                    <a:pt x="2" y="4"/>
                    <a:pt x="2" y="3"/>
                    <a:pt x="2" y="3"/>
                  </a:cubicBezTo>
                  <a:cubicBezTo>
                    <a:pt x="1" y="2"/>
                    <a:pt x="1" y="2"/>
                    <a:pt x="1" y="2"/>
                  </a:cubicBezTo>
                  <a:cubicBezTo>
                    <a:pt x="0" y="2"/>
                    <a:pt x="0" y="2"/>
                    <a:pt x="0" y="2"/>
                  </a:cubicBezTo>
                  <a:cubicBezTo>
                    <a:pt x="0" y="2"/>
                    <a:pt x="0" y="2"/>
                    <a:pt x="0" y="2"/>
                  </a:cubicBezTo>
                  <a:cubicBezTo>
                    <a:pt x="2" y="5"/>
                    <a:pt x="3" y="6"/>
                    <a:pt x="7" y="7"/>
                  </a:cubicBezTo>
                  <a:cubicBezTo>
                    <a:pt x="11" y="8"/>
                    <a:pt x="11" y="10"/>
                    <a:pt x="11" y="12"/>
                  </a:cubicBezTo>
                  <a:cubicBezTo>
                    <a:pt x="10" y="14"/>
                    <a:pt x="10" y="15"/>
                    <a:pt x="12"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4" name="Freeform 209"/>
            <p:cNvSpPr>
              <a:spLocks/>
            </p:cNvSpPr>
            <p:nvPr/>
          </p:nvSpPr>
          <p:spPr bwMode="auto">
            <a:xfrm>
              <a:off x="13527088" y="8670925"/>
              <a:ext cx="461963" cy="566738"/>
            </a:xfrm>
            <a:custGeom>
              <a:avLst/>
              <a:gdLst>
                <a:gd name="T0" fmla="*/ 79 w 87"/>
                <a:gd name="T1" fmla="*/ 65 h 108"/>
                <a:gd name="T2" fmla="*/ 83 w 87"/>
                <a:gd name="T3" fmla="*/ 16 h 108"/>
                <a:gd name="T4" fmla="*/ 86 w 87"/>
                <a:gd name="T5" fmla="*/ 10 h 108"/>
                <a:gd name="T6" fmla="*/ 85 w 87"/>
                <a:gd name="T7" fmla="*/ 10 h 108"/>
                <a:gd name="T8" fmla="*/ 84 w 87"/>
                <a:gd name="T9" fmla="*/ 11 h 108"/>
                <a:gd name="T10" fmla="*/ 77 w 87"/>
                <a:gd name="T11" fmla="*/ 8 h 108"/>
                <a:gd name="T12" fmla="*/ 65 w 87"/>
                <a:gd name="T13" fmla="*/ 14 h 108"/>
                <a:gd name="T14" fmla="*/ 61 w 87"/>
                <a:gd name="T15" fmla="*/ 16 h 108"/>
                <a:gd name="T16" fmla="*/ 35 w 87"/>
                <a:gd name="T17" fmla="*/ 7 h 108"/>
                <a:gd name="T18" fmla="*/ 23 w 87"/>
                <a:gd name="T19" fmla="*/ 4 h 108"/>
                <a:gd name="T20" fmla="*/ 21 w 87"/>
                <a:gd name="T21" fmla="*/ 3 h 108"/>
                <a:gd name="T22" fmla="*/ 21 w 87"/>
                <a:gd name="T23" fmla="*/ 3 h 108"/>
                <a:gd name="T24" fmla="*/ 20 w 87"/>
                <a:gd name="T25" fmla="*/ 3 h 108"/>
                <a:gd name="T26" fmla="*/ 19 w 87"/>
                <a:gd name="T27" fmla="*/ 3 h 108"/>
                <a:gd name="T28" fmla="*/ 18 w 87"/>
                <a:gd name="T29" fmla="*/ 2 h 108"/>
                <a:gd name="T30" fmla="*/ 14 w 87"/>
                <a:gd name="T31" fmla="*/ 0 h 108"/>
                <a:gd name="T32" fmla="*/ 2 w 87"/>
                <a:gd name="T33" fmla="*/ 6 h 108"/>
                <a:gd name="T34" fmla="*/ 2 w 87"/>
                <a:gd name="T35" fmla="*/ 7 h 108"/>
                <a:gd name="T36" fmla="*/ 6 w 87"/>
                <a:gd name="T37" fmla="*/ 12 h 108"/>
                <a:gd name="T38" fmla="*/ 12 w 87"/>
                <a:gd name="T39" fmla="*/ 24 h 108"/>
                <a:gd name="T40" fmla="*/ 11 w 87"/>
                <a:gd name="T41" fmla="*/ 34 h 108"/>
                <a:gd name="T42" fmla="*/ 3 w 87"/>
                <a:gd name="T43" fmla="*/ 48 h 108"/>
                <a:gd name="T44" fmla="*/ 3 w 87"/>
                <a:gd name="T45" fmla="*/ 48 h 108"/>
                <a:gd name="T46" fmla="*/ 3 w 87"/>
                <a:gd name="T47" fmla="*/ 48 h 108"/>
                <a:gd name="T48" fmla="*/ 3 w 87"/>
                <a:gd name="T49" fmla="*/ 49 h 108"/>
                <a:gd name="T50" fmla="*/ 2 w 87"/>
                <a:gd name="T51" fmla="*/ 50 h 108"/>
                <a:gd name="T52" fmla="*/ 2 w 87"/>
                <a:gd name="T53" fmla="*/ 51 h 108"/>
                <a:gd name="T54" fmla="*/ 1 w 87"/>
                <a:gd name="T55" fmla="*/ 52 h 108"/>
                <a:gd name="T56" fmla="*/ 1 w 87"/>
                <a:gd name="T57" fmla="*/ 53 h 108"/>
                <a:gd name="T58" fmla="*/ 4 w 87"/>
                <a:gd name="T59" fmla="*/ 61 h 108"/>
                <a:gd name="T60" fmla="*/ 0 w 87"/>
                <a:gd name="T61" fmla="*/ 66 h 108"/>
                <a:gd name="T62" fmla="*/ 42 w 87"/>
                <a:gd name="T63" fmla="*/ 95 h 108"/>
                <a:gd name="T64" fmla="*/ 59 w 87"/>
                <a:gd name="T65" fmla="*/ 108 h 108"/>
                <a:gd name="T66" fmla="*/ 75 w 87"/>
                <a:gd name="T67" fmla="*/ 80 h 108"/>
                <a:gd name="T68" fmla="*/ 80 w 87"/>
                <a:gd name="T69" fmla="*/ 77 h 108"/>
                <a:gd name="T70" fmla="*/ 83 w 87"/>
                <a:gd name="T71" fmla="*/ 7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108">
                  <a:moveTo>
                    <a:pt x="84" y="73"/>
                  </a:moveTo>
                  <a:cubicBezTo>
                    <a:pt x="79" y="65"/>
                    <a:pt x="79" y="65"/>
                    <a:pt x="79" y="65"/>
                  </a:cubicBezTo>
                  <a:cubicBezTo>
                    <a:pt x="78" y="24"/>
                    <a:pt x="78" y="24"/>
                    <a:pt x="78" y="24"/>
                  </a:cubicBezTo>
                  <a:cubicBezTo>
                    <a:pt x="83" y="16"/>
                    <a:pt x="83" y="16"/>
                    <a:pt x="83" y="16"/>
                  </a:cubicBezTo>
                  <a:cubicBezTo>
                    <a:pt x="87" y="10"/>
                    <a:pt x="87" y="10"/>
                    <a:pt x="87" y="10"/>
                  </a:cubicBezTo>
                  <a:cubicBezTo>
                    <a:pt x="87" y="10"/>
                    <a:pt x="87" y="10"/>
                    <a:pt x="86" y="10"/>
                  </a:cubicBezTo>
                  <a:cubicBezTo>
                    <a:pt x="86" y="10"/>
                    <a:pt x="86" y="10"/>
                    <a:pt x="86" y="10"/>
                  </a:cubicBezTo>
                  <a:cubicBezTo>
                    <a:pt x="86" y="10"/>
                    <a:pt x="85" y="10"/>
                    <a:pt x="85" y="10"/>
                  </a:cubicBezTo>
                  <a:cubicBezTo>
                    <a:pt x="85" y="10"/>
                    <a:pt x="85" y="11"/>
                    <a:pt x="85" y="11"/>
                  </a:cubicBezTo>
                  <a:cubicBezTo>
                    <a:pt x="85" y="11"/>
                    <a:pt x="85" y="11"/>
                    <a:pt x="84" y="11"/>
                  </a:cubicBezTo>
                  <a:cubicBezTo>
                    <a:pt x="82" y="12"/>
                    <a:pt x="79" y="10"/>
                    <a:pt x="78" y="8"/>
                  </a:cubicBezTo>
                  <a:cubicBezTo>
                    <a:pt x="78" y="8"/>
                    <a:pt x="77" y="8"/>
                    <a:pt x="77" y="8"/>
                  </a:cubicBezTo>
                  <a:cubicBezTo>
                    <a:pt x="75" y="8"/>
                    <a:pt x="72" y="9"/>
                    <a:pt x="69" y="10"/>
                  </a:cubicBezTo>
                  <a:cubicBezTo>
                    <a:pt x="67" y="11"/>
                    <a:pt x="66" y="13"/>
                    <a:pt x="65" y="14"/>
                  </a:cubicBezTo>
                  <a:cubicBezTo>
                    <a:pt x="64" y="16"/>
                    <a:pt x="63" y="17"/>
                    <a:pt x="62" y="17"/>
                  </a:cubicBezTo>
                  <a:cubicBezTo>
                    <a:pt x="61" y="17"/>
                    <a:pt x="61" y="17"/>
                    <a:pt x="61" y="16"/>
                  </a:cubicBezTo>
                  <a:cubicBezTo>
                    <a:pt x="59" y="16"/>
                    <a:pt x="51" y="14"/>
                    <a:pt x="48" y="14"/>
                  </a:cubicBezTo>
                  <a:cubicBezTo>
                    <a:pt x="45" y="14"/>
                    <a:pt x="37" y="9"/>
                    <a:pt x="35" y="7"/>
                  </a:cubicBezTo>
                  <a:cubicBezTo>
                    <a:pt x="33" y="5"/>
                    <a:pt x="30" y="5"/>
                    <a:pt x="28" y="5"/>
                  </a:cubicBezTo>
                  <a:cubicBezTo>
                    <a:pt x="26" y="5"/>
                    <a:pt x="24" y="5"/>
                    <a:pt x="23" y="4"/>
                  </a:cubicBezTo>
                  <a:cubicBezTo>
                    <a:pt x="23" y="4"/>
                    <a:pt x="23" y="4"/>
                    <a:pt x="22" y="4"/>
                  </a:cubicBezTo>
                  <a:cubicBezTo>
                    <a:pt x="22" y="4"/>
                    <a:pt x="21" y="4"/>
                    <a:pt x="21" y="3"/>
                  </a:cubicBezTo>
                  <a:cubicBezTo>
                    <a:pt x="21" y="3"/>
                    <a:pt x="21" y="3"/>
                    <a:pt x="21" y="3"/>
                  </a:cubicBezTo>
                  <a:cubicBezTo>
                    <a:pt x="21" y="3"/>
                    <a:pt x="21" y="3"/>
                    <a:pt x="21" y="3"/>
                  </a:cubicBezTo>
                  <a:cubicBezTo>
                    <a:pt x="20" y="3"/>
                    <a:pt x="20" y="3"/>
                    <a:pt x="20" y="3"/>
                  </a:cubicBezTo>
                  <a:cubicBezTo>
                    <a:pt x="20" y="3"/>
                    <a:pt x="20" y="3"/>
                    <a:pt x="20" y="3"/>
                  </a:cubicBezTo>
                  <a:cubicBezTo>
                    <a:pt x="19" y="3"/>
                    <a:pt x="19" y="3"/>
                    <a:pt x="19" y="3"/>
                  </a:cubicBezTo>
                  <a:cubicBezTo>
                    <a:pt x="19" y="3"/>
                    <a:pt x="19" y="3"/>
                    <a:pt x="19" y="3"/>
                  </a:cubicBezTo>
                  <a:cubicBezTo>
                    <a:pt x="19" y="3"/>
                    <a:pt x="18" y="2"/>
                    <a:pt x="18" y="2"/>
                  </a:cubicBezTo>
                  <a:cubicBezTo>
                    <a:pt x="18" y="2"/>
                    <a:pt x="18" y="2"/>
                    <a:pt x="18" y="2"/>
                  </a:cubicBezTo>
                  <a:cubicBezTo>
                    <a:pt x="17" y="2"/>
                    <a:pt x="17" y="1"/>
                    <a:pt x="16" y="1"/>
                  </a:cubicBezTo>
                  <a:cubicBezTo>
                    <a:pt x="16" y="0"/>
                    <a:pt x="15" y="0"/>
                    <a:pt x="14" y="0"/>
                  </a:cubicBezTo>
                  <a:cubicBezTo>
                    <a:pt x="13" y="0"/>
                    <a:pt x="12" y="0"/>
                    <a:pt x="11" y="1"/>
                  </a:cubicBezTo>
                  <a:cubicBezTo>
                    <a:pt x="8" y="1"/>
                    <a:pt x="3" y="5"/>
                    <a:pt x="2" y="6"/>
                  </a:cubicBezTo>
                  <a:cubicBezTo>
                    <a:pt x="2" y="6"/>
                    <a:pt x="2" y="7"/>
                    <a:pt x="2" y="7"/>
                  </a:cubicBezTo>
                  <a:cubicBezTo>
                    <a:pt x="2" y="7"/>
                    <a:pt x="2" y="7"/>
                    <a:pt x="2" y="7"/>
                  </a:cubicBezTo>
                  <a:cubicBezTo>
                    <a:pt x="2" y="7"/>
                    <a:pt x="2" y="7"/>
                    <a:pt x="2" y="7"/>
                  </a:cubicBezTo>
                  <a:cubicBezTo>
                    <a:pt x="6" y="12"/>
                    <a:pt x="6" y="12"/>
                    <a:pt x="6" y="12"/>
                  </a:cubicBezTo>
                  <a:cubicBezTo>
                    <a:pt x="7" y="20"/>
                    <a:pt x="7" y="20"/>
                    <a:pt x="7" y="20"/>
                  </a:cubicBezTo>
                  <a:cubicBezTo>
                    <a:pt x="12" y="24"/>
                    <a:pt x="12" y="24"/>
                    <a:pt x="12" y="24"/>
                  </a:cubicBezTo>
                  <a:cubicBezTo>
                    <a:pt x="12" y="24"/>
                    <a:pt x="12" y="24"/>
                    <a:pt x="12" y="24"/>
                  </a:cubicBezTo>
                  <a:cubicBezTo>
                    <a:pt x="12" y="24"/>
                    <a:pt x="12" y="29"/>
                    <a:pt x="11" y="34"/>
                  </a:cubicBezTo>
                  <a:cubicBezTo>
                    <a:pt x="11" y="39"/>
                    <a:pt x="6" y="45"/>
                    <a:pt x="4" y="47"/>
                  </a:cubicBezTo>
                  <a:cubicBezTo>
                    <a:pt x="4" y="47"/>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9"/>
                    <a:pt x="3" y="49"/>
                  </a:cubicBezTo>
                  <a:cubicBezTo>
                    <a:pt x="3" y="49"/>
                    <a:pt x="3" y="49"/>
                    <a:pt x="3" y="49"/>
                  </a:cubicBezTo>
                  <a:cubicBezTo>
                    <a:pt x="3" y="49"/>
                    <a:pt x="2" y="49"/>
                    <a:pt x="2" y="49"/>
                  </a:cubicBezTo>
                  <a:cubicBezTo>
                    <a:pt x="2" y="50"/>
                    <a:pt x="2" y="50"/>
                    <a:pt x="2" y="50"/>
                  </a:cubicBezTo>
                  <a:cubicBezTo>
                    <a:pt x="2" y="50"/>
                    <a:pt x="2" y="50"/>
                    <a:pt x="2" y="50"/>
                  </a:cubicBezTo>
                  <a:cubicBezTo>
                    <a:pt x="2" y="50"/>
                    <a:pt x="2" y="51"/>
                    <a:pt x="2" y="51"/>
                  </a:cubicBezTo>
                  <a:cubicBezTo>
                    <a:pt x="2" y="51"/>
                    <a:pt x="2" y="51"/>
                    <a:pt x="2" y="51"/>
                  </a:cubicBezTo>
                  <a:cubicBezTo>
                    <a:pt x="1" y="52"/>
                    <a:pt x="1" y="52"/>
                    <a:pt x="1" y="52"/>
                  </a:cubicBezTo>
                  <a:cubicBezTo>
                    <a:pt x="1" y="52"/>
                    <a:pt x="1" y="53"/>
                    <a:pt x="1" y="53"/>
                  </a:cubicBezTo>
                  <a:cubicBezTo>
                    <a:pt x="1" y="53"/>
                    <a:pt x="1" y="53"/>
                    <a:pt x="1" y="53"/>
                  </a:cubicBezTo>
                  <a:cubicBezTo>
                    <a:pt x="4" y="54"/>
                    <a:pt x="8" y="56"/>
                    <a:pt x="8" y="58"/>
                  </a:cubicBezTo>
                  <a:cubicBezTo>
                    <a:pt x="8" y="60"/>
                    <a:pt x="6" y="60"/>
                    <a:pt x="4" y="61"/>
                  </a:cubicBezTo>
                  <a:cubicBezTo>
                    <a:pt x="2" y="62"/>
                    <a:pt x="0" y="63"/>
                    <a:pt x="0" y="65"/>
                  </a:cubicBezTo>
                  <a:cubicBezTo>
                    <a:pt x="0" y="65"/>
                    <a:pt x="0" y="65"/>
                    <a:pt x="0" y="66"/>
                  </a:cubicBezTo>
                  <a:cubicBezTo>
                    <a:pt x="43" y="88"/>
                    <a:pt x="43" y="88"/>
                    <a:pt x="43" y="88"/>
                  </a:cubicBezTo>
                  <a:cubicBezTo>
                    <a:pt x="42" y="95"/>
                    <a:pt x="42" y="95"/>
                    <a:pt x="42" y="95"/>
                  </a:cubicBezTo>
                  <a:cubicBezTo>
                    <a:pt x="44" y="97"/>
                    <a:pt x="52" y="102"/>
                    <a:pt x="59" y="108"/>
                  </a:cubicBezTo>
                  <a:cubicBezTo>
                    <a:pt x="59" y="108"/>
                    <a:pt x="59" y="108"/>
                    <a:pt x="59" y="108"/>
                  </a:cubicBezTo>
                  <a:cubicBezTo>
                    <a:pt x="63" y="98"/>
                    <a:pt x="69" y="86"/>
                    <a:pt x="70" y="84"/>
                  </a:cubicBezTo>
                  <a:cubicBezTo>
                    <a:pt x="72" y="82"/>
                    <a:pt x="73" y="81"/>
                    <a:pt x="75" y="80"/>
                  </a:cubicBezTo>
                  <a:cubicBezTo>
                    <a:pt x="76" y="80"/>
                    <a:pt x="76" y="79"/>
                    <a:pt x="77" y="78"/>
                  </a:cubicBezTo>
                  <a:cubicBezTo>
                    <a:pt x="78" y="77"/>
                    <a:pt x="79" y="77"/>
                    <a:pt x="80" y="77"/>
                  </a:cubicBezTo>
                  <a:cubicBezTo>
                    <a:pt x="81" y="77"/>
                    <a:pt x="81" y="77"/>
                    <a:pt x="81" y="77"/>
                  </a:cubicBezTo>
                  <a:cubicBezTo>
                    <a:pt x="81" y="77"/>
                    <a:pt x="82" y="77"/>
                    <a:pt x="83" y="74"/>
                  </a:cubicBezTo>
                  <a:cubicBezTo>
                    <a:pt x="84" y="74"/>
                    <a:pt x="84" y="74"/>
                    <a:pt x="84" y="7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5" name="Freeform 210"/>
            <p:cNvSpPr>
              <a:spLocks/>
            </p:cNvSpPr>
            <p:nvPr/>
          </p:nvSpPr>
          <p:spPr bwMode="auto">
            <a:xfrm>
              <a:off x="13117513" y="10709275"/>
              <a:ext cx="122238" cy="125413"/>
            </a:xfrm>
            <a:custGeom>
              <a:avLst/>
              <a:gdLst>
                <a:gd name="T0" fmla="*/ 19 w 23"/>
                <a:gd name="T1" fmla="*/ 17 h 24"/>
                <a:gd name="T2" fmla="*/ 21 w 23"/>
                <a:gd name="T3" fmla="*/ 12 h 24"/>
                <a:gd name="T4" fmla="*/ 23 w 23"/>
                <a:gd name="T5" fmla="*/ 9 h 24"/>
                <a:gd name="T6" fmla="*/ 20 w 23"/>
                <a:gd name="T7" fmla="*/ 5 h 24"/>
                <a:gd name="T8" fmla="*/ 16 w 23"/>
                <a:gd name="T9" fmla="*/ 1 h 24"/>
                <a:gd name="T10" fmla="*/ 15 w 23"/>
                <a:gd name="T11" fmla="*/ 0 h 24"/>
                <a:gd name="T12" fmla="*/ 6 w 23"/>
                <a:gd name="T13" fmla="*/ 5 h 24"/>
                <a:gd name="T14" fmla="*/ 0 w 23"/>
                <a:gd name="T15" fmla="*/ 15 h 24"/>
                <a:gd name="T16" fmla="*/ 6 w 23"/>
                <a:gd name="T17" fmla="*/ 23 h 24"/>
                <a:gd name="T18" fmla="*/ 10 w 23"/>
                <a:gd name="T19" fmla="*/ 24 h 24"/>
                <a:gd name="T20" fmla="*/ 12 w 23"/>
                <a:gd name="T21" fmla="*/ 18 h 24"/>
                <a:gd name="T22" fmla="*/ 15 w 23"/>
                <a:gd name="T23" fmla="*/ 17 h 24"/>
                <a:gd name="T24" fmla="*/ 17 w 23"/>
                <a:gd name="T25" fmla="*/ 17 h 24"/>
                <a:gd name="T26" fmla="*/ 19 w 23"/>
                <a:gd name="T27" fmla="*/ 17 h 24"/>
                <a:gd name="T28" fmla="*/ 19 w 23"/>
                <a:gd name="T2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4">
                  <a:moveTo>
                    <a:pt x="19" y="17"/>
                  </a:moveTo>
                  <a:cubicBezTo>
                    <a:pt x="19" y="15"/>
                    <a:pt x="20" y="14"/>
                    <a:pt x="21" y="12"/>
                  </a:cubicBezTo>
                  <a:cubicBezTo>
                    <a:pt x="22" y="11"/>
                    <a:pt x="23" y="10"/>
                    <a:pt x="23" y="9"/>
                  </a:cubicBezTo>
                  <a:cubicBezTo>
                    <a:pt x="23" y="8"/>
                    <a:pt x="21" y="6"/>
                    <a:pt x="20" y="5"/>
                  </a:cubicBezTo>
                  <a:cubicBezTo>
                    <a:pt x="18" y="3"/>
                    <a:pt x="17" y="2"/>
                    <a:pt x="16" y="1"/>
                  </a:cubicBezTo>
                  <a:cubicBezTo>
                    <a:pt x="16" y="0"/>
                    <a:pt x="15" y="0"/>
                    <a:pt x="15" y="0"/>
                  </a:cubicBezTo>
                  <a:cubicBezTo>
                    <a:pt x="13" y="0"/>
                    <a:pt x="7" y="4"/>
                    <a:pt x="6" y="5"/>
                  </a:cubicBezTo>
                  <a:cubicBezTo>
                    <a:pt x="5" y="8"/>
                    <a:pt x="1" y="13"/>
                    <a:pt x="0" y="15"/>
                  </a:cubicBezTo>
                  <a:cubicBezTo>
                    <a:pt x="6" y="23"/>
                    <a:pt x="6" y="23"/>
                    <a:pt x="6" y="23"/>
                  </a:cubicBezTo>
                  <a:cubicBezTo>
                    <a:pt x="10" y="24"/>
                    <a:pt x="10" y="24"/>
                    <a:pt x="10" y="24"/>
                  </a:cubicBezTo>
                  <a:cubicBezTo>
                    <a:pt x="10" y="23"/>
                    <a:pt x="11" y="20"/>
                    <a:pt x="12" y="18"/>
                  </a:cubicBezTo>
                  <a:cubicBezTo>
                    <a:pt x="13" y="17"/>
                    <a:pt x="15" y="17"/>
                    <a:pt x="15" y="17"/>
                  </a:cubicBezTo>
                  <a:cubicBezTo>
                    <a:pt x="16" y="17"/>
                    <a:pt x="17" y="17"/>
                    <a:pt x="17" y="17"/>
                  </a:cubicBezTo>
                  <a:cubicBezTo>
                    <a:pt x="18" y="17"/>
                    <a:pt x="18" y="17"/>
                    <a:pt x="19" y="17"/>
                  </a:cubicBezTo>
                  <a:cubicBezTo>
                    <a:pt x="19" y="17"/>
                    <a:pt x="19" y="17"/>
                    <a:pt x="19"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6" name="Freeform 211"/>
            <p:cNvSpPr>
              <a:spLocks/>
            </p:cNvSpPr>
            <p:nvPr/>
          </p:nvSpPr>
          <p:spPr bwMode="auto">
            <a:xfrm>
              <a:off x="11347450" y="8310563"/>
              <a:ext cx="239713" cy="366713"/>
            </a:xfrm>
            <a:custGeom>
              <a:avLst/>
              <a:gdLst>
                <a:gd name="T0" fmla="*/ 5 w 45"/>
                <a:gd name="T1" fmla="*/ 66 h 70"/>
                <a:gd name="T2" fmla="*/ 10 w 45"/>
                <a:gd name="T3" fmla="*/ 69 h 70"/>
                <a:gd name="T4" fmla="*/ 12 w 45"/>
                <a:gd name="T5" fmla="*/ 70 h 70"/>
                <a:gd name="T6" fmla="*/ 40 w 45"/>
                <a:gd name="T7" fmla="*/ 58 h 70"/>
                <a:gd name="T8" fmla="*/ 45 w 45"/>
                <a:gd name="T9" fmla="*/ 56 h 70"/>
                <a:gd name="T10" fmla="*/ 45 w 45"/>
                <a:gd name="T11" fmla="*/ 55 h 70"/>
                <a:gd name="T12" fmla="*/ 44 w 45"/>
                <a:gd name="T13" fmla="*/ 53 h 70"/>
                <a:gd name="T14" fmla="*/ 43 w 45"/>
                <a:gd name="T15" fmla="*/ 51 h 70"/>
                <a:gd name="T16" fmla="*/ 43 w 45"/>
                <a:gd name="T17" fmla="*/ 50 h 70"/>
                <a:gd name="T18" fmla="*/ 42 w 45"/>
                <a:gd name="T19" fmla="*/ 48 h 70"/>
                <a:gd name="T20" fmla="*/ 42 w 45"/>
                <a:gd name="T21" fmla="*/ 46 h 70"/>
                <a:gd name="T22" fmla="*/ 41 w 45"/>
                <a:gd name="T23" fmla="*/ 43 h 70"/>
                <a:gd name="T24" fmla="*/ 38 w 45"/>
                <a:gd name="T25" fmla="*/ 14 h 70"/>
                <a:gd name="T26" fmla="*/ 36 w 45"/>
                <a:gd name="T27" fmla="*/ 6 h 70"/>
                <a:gd name="T28" fmla="*/ 36 w 45"/>
                <a:gd name="T29" fmla="*/ 6 h 70"/>
                <a:gd name="T30" fmla="*/ 35 w 45"/>
                <a:gd name="T31" fmla="*/ 6 h 70"/>
                <a:gd name="T32" fmla="*/ 35 w 45"/>
                <a:gd name="T33" fmla="*/ 5 h 70"/>
                <a:gd name="T34" fmla="*/ 35 w 45"/>
                <a:gd name="T35" fmla="*/ 4 h 70"/>
                <a:gd name="T36" fmla="*/ 34 w 45"/>
                <a:gd name="T37" fmla="*/ 3 h 70"/>
                <a:gd name="T38" fmla="*/ 34 w 45"/>
                <a:gd name="T39" fmla="*/ 2 h 70"/>
                <a:gd name="T40" fmla="*/ 34 w 45"/>
                <a:gd name="T41" fmla="*/ 0 h 70"/>
                <a:gd name="T42" fmla="*/ 33 w 45"/>
                <a:gd name="T43" fmla="*/ 1 h 70"/>
                <a:gd name="T44" fmla="*/ 32 w 45"/>
                <a:gd name="T45" fmla="*/ 2 h 70"/>
                <a:gd name="T46" fmla="*/ 31 w 45"/>
                <a:gd name="T47" fmla="*/ 2 h 70"/>
                <a:gd name="T48" fmla="*/ 16 w 45"/>
                <a:gd name="T49" fmla="*/ 0 h 70"/>
                <a:gd name="T50" fmla="*/ 4 w 45"/>
                <a:gd name="T51" fmla="*/ 1 h 70"/>
                <a:gd name="T52" fmla="*/ 6 w 45"/>
                <a:gd name="T53" fmla="*/ 12 h 70"/>
                <a:gd name="T54" fmla="*/ 5 w 45"/>
                <a:gd name="T55" fmla="*/ 13 h 70"/>
                <a:gd name="T56" fmla="*/ 5 w 45"/>
                <a:gd name="T57" fmla="*/ 14 h 70"/>
                <a:gd name="T58" fmla="*/ 5 w 45"/>
                <a:gd name="T59" fmla="*/ 16 h 70"/>
                <a:gd name="T60" fmla="*/ 6 w 45"/>
                <a:gd name="T61" fmla="*/ 19 h 70"/>
                <a:gd name="T62" fmla="*/ 7 w 45"/>
                <a:gd name="T63" fmla="*/ 21 h 70"/>
                <a:gd name="T64" fmla="*/ 7 w 45"/>
                <a:gd name="T65" fmla="*/ 24 h 70"/>
                <a:gd name="T66" fmla="*/ 8 w 45"/>
                <a:gd name="T67" fmla="*/ 26 h 70"/>
                <a:gd name="T68" fmla="*/ 8 w 45"/>
                <a:gd name="T69" fmla="*/ 28 h 70"/>
                <a:gd name="T70" fmla="*/ 8 w 45"/>
                <a:gd name="T71" fmla="*/ 30 h 70"/>
                <a:gd name="T72" fmla="*/ 6 w 45"/>
                <a:gd name="T73" fmla="*/ 35 h 70"/>
                <a:gd name="T74" fmla="*/ 1 w 45"/>
                <a:gd name="T75" fmla="*/ 46 h 70"/>
                <a:gd name="T76" fmla="*/ 4 w 45"/>
                <a:gd name="T77" fmla="*/ 61 h 70"/>
                <a:gd name="T78" fmla="*/ 5 w 45"/>
                <a:gd name="T79" fmla="*/ 63 h 70"/>
                <a:gd name="T80" fmla="*/ 5 w 45"/>
                <a:gd name="T81"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70">
                  <a:moveTo>
                    <a:pt x="5" y="65"/>
                  </a:moveTo>
                  <a:cubicBezTo>
                    <a:pt x="5" y="66"/>
                    <a:pt x="5" y="66"/>
                    <a:pt x="5" y="66"/>
                  </a:cubicBezTo>
                  <a:cubicBezTo>
                    <a:pt x="5" y="66"/>
                    <a:pt x="5" y="67"/>
                    <a:pt x="5" y="67"/>
                  </a:cubicBezTo>
                  <a:cubicBezTo>
                    <a:pt x="7" y="68"/>
                    <a:pt x="9" y="69"/>
                    <a:pt x="10" y="69"/>
                  </a:cubicBezTo>
                  <a:cubicBezTo>
                    <a:pt x="11" y="69"/>
                    <a:pt x="12" y="70"/>
                    <a:pt x="12" y="70"/>
                  </a:cubicBezTo>
                  <a:cubicBezTo>
                    <a:pt x="12" y="70"/>
                    <a:pt x="12" y="70"/>
                    <a:pt x="12" y="70"/>
                  </a:cubicBezTo>
                  <a:cubicBezTo>
                    <a:pt x="14" y="70"/>
                    <a:pt x="26" y="65"/>
                    <a:pt x="33" y="61"/>
                  </a:cubicBezTo>
                  <a:cubicBezTo>
                    <a:pt x="35" y="60"/>
                    <a:pt x="38" y="59"/>
                    <a:pt x="40" y="58"/>
                  </a:cubicBezTo>
                  <a:cubicBezTo>
                    <a:pt x="42" y="57"/>
                    <a:pt x="44" y="57"/>
                    <a:pt x="45" y="56"/>
                  </a:cubicBezTo>
                  <a:cubicBezTo>
                    <a:pt x="45" y="56"/>
                    <a:pt x="45" y="56"/>
                    <a:pt x="45" y="56"/>
                  </a:cubicBezTo>
                  <a:cubicBezTo>
                    <a:pt x="45" y="56"/>
                    <a:pt x="45" y="56"/>
                    <a:pt x="45" y="56"/>
                  </a:cubicBezTo>
                  <a:cubicBezTo>
                    <a:pt x="45" y="55"/>
                    <a:pt x="45" y="55"/>
                    <a:pt x="45" y="55"/>
                  </a:cubicBezTo>
                  <a:cubicBezTo>
                    <a:pt x="45" y="55"/>
                    <a:pt x="45" y="54"/>
                    <a:pt x="44" y="54"/>
                  </a:cubicBezTo>
                  <a:cubicBezTo>
                    <a:pt x="44" y="54"/>
                    <a:pt x="44" y="54"/>
                    <a:pt x="44" y="53"/>
                  </a:cubicBezTo>
                  <a:cubicBezTo>
                    <a:pt x="44" y="53"/>
                    <a:pt x="44" y="53"/>
                    <a:pt x="44" y="53"/>
                  </a:cubicBezTo>
                  <a:cubicBezTo>
                    <a:pt x="44" y="52"/>
                    <a:pt x="44" y="52"/>
                    <a:pt x="43" y="51"/>
                  </a:cubicBezTo>
                  <a:cubicBezTo>
                    <a:pt x="43" y="51"/>
                    <a:pt x="43" y="51"/>
                    <a:pt x="43" y="51"/>
                  </a:cubicBezTo>
                  <a:cubicBezTo>
                    <a:pt x="43" y="50"/>
                    <a:pt x="43" y="50"/>
                    <a:pt x="43" y="50"/>
                  </a:cubicBezTo>
                  <a:cubicBezTo>
                    <a:pt x="43" y="49"/>
                    <a:pt x="43" y="49"/>
                    <a:pt x="42" y="49"/>
                  </a:cubicBezTo>
                  <a:cubicBezTo>
                    <a:pt x="42" y="49"/>
                    <a:pt x="42" y="48"/>
                    <a:pt x="42" y="48"/>
                  </a:cubicBezTo>
                  <a:cubicBezTo>
                    <a:pt x="42" y="47"/>
                    <a:pt x="42" y="47"/>
                    <a:pt x="42" y="47"/>
                  </a:cubicBezTo>
                  <a:cubicBezTo>
                    <a:pt x="42" y="47"/>
                    <a:pt x="42" y="46"/>
                    <a:pt x="42" y="46"/>
                  </a:cubicBezTo>
                  <a:cubicBezTo>
                    <a:pt x="42" y="46"/>
                    <a:pt x="42" y="45"/>
                    <a:pt x="42" y="45"/>
                  </a:cubicBezTo>
                  <a:cubicBezTo>
                    <a:pt x="42" y="45"/>
                    <a:pt x="41" y="44"/>
                    <a:pt x="41" y="43"/>
                  </a:cubicBezTo>
                  <a:cubicBezTo>
                    <a:pt x="41" y="38"/>
                    <a:pt x="40" y="32"/>
                    <a:pt x="39" y="28"/>
                  </a:cubicBezTo>
                  <a:cubicBezTo>
                    <a:pt x="37" y="25"/>
                    <a:pt x="38" y="18"/>
                    <a:pt x="38" y="14"/>
                  </a:cubicBezTo>
                  <a:cubicBezTo>
                    <a:pt x="38" y="13"/>
                    <a:pt x="38" y="13"/>
                    <a:pt x="38" y="12"/>
                  </a:cubicBezTo>
                  <a:cubicBezTo>
                    <a:pt x="38" y="9"/>
                    <a:pt x="38" y="7"/>
                    <a:pt x="36" y="6"/>
                  </a:cubicBezTo>
                  <a:cubicBezTo>
                    <a:pt x="36" y="6"/>
                    <a:pt x="36" y="6"/>
                    <a:pt x="36" y="6"/>
                  </a:cubicBezTo>
                  <a:cubicBezTo>
                    <a:pt x="36" y="6"/>
                    <a:pt x="36" y="6"/>
                    <a:pt x="36" y="6"/>
                  </a:cubicBezTo>
                  <a:cubicBezTo>
                    <a:pt x="36" y="6"/>
                    <a:pt x="35" y="6"/>
                    <a:pt x="35" y="6"/>
                  </a:cubicBezTo>
                  <a:cubicBezTo>
                    <a:pt x="35" y="6"/>
                    <a:pt x="35" y="6"/>
                    <a:pt x="35" y="6"/>
                  </a:cubicBezTo>
                  <a:cubicBezTo>
                    <a:pt x="35" y="5"/>
                    <a:pt x="35" y="5"/>
                    <a:pt x="35" y="5"/>
                  </a:cubicBezTo>
                  <a:cubicBezTo>
                    <a:pt x="35" y="5"/>
                    <a:pt x="35" y="5"/>
                    <a:pt x="35" y="5"/>
                  </a:cubicBezTo>
                  <a:cubicBezTo>
                    <a:pt x="35" y="5"/>
                    <a:pt x="35" y="5"/>
                    <a:pt x="35" y="5"/>
                  </a:cubicBezTo>
                  <a:cubicBezTo>
                    <a:pt x="35" y="4"/>
                    <a:pt x="35" y="4"/>
                    <a:pt x="35" y="4"/>
                  </a:cubicBezTo>
                  <a:cubicBezTo>
                    <a:pt x="35" y="4"/>
                    <a:pt x="35" y="4"/>
                    <a:pt x="34" y="4"/>
                  </a:cubicBezTo>
                  <a:cubicBezTo>
                    <a:pt x="34" y="4"/>
                    <a:pt x="34" y="3"/>
                    <a:pt x="34" y="3"/>
                  </a:cubicBezTo>
                  <a:cubicBezTo>
                    <a:pt x="34" y="3"/>
                    <a:pt x="34" y="3"/>
                    <a:pt x="34" y="2"/>
                  </a:cubicBezTo>
                  <a:cubicBezTo>
                    <a:pt x="34" y="2"/>
                    <a:pt x="34" y="2"/>
                    <a:pt x="34" y="2"/>
                  </a:cubicBezTo>
                  <a:cubicBezTo>
                    <a:pt x="34" y="2"/>
                    <a:pt x="34" y="1"/>
                    <a:pt x="34" y="1"/>
                  </a:cubicBezTo>
                  <a:cubicBezTo>
                    <a:pt x="34" y="1"/>
                    <a:pt x="34" y="0"/>
                    <a:pt x="34" y="0"/>
                  </a:cubicBezTo>
                  <a:cubicBezTo>
                    <a:pt x="34" y="0"/>
                    <a:pt x="34" y="0"/>
                    <a:pt x="34" y="0"/>
                  </a:cubicBezTo>
                  <a:cubicBezTo>
                    <a:pt x="33" y="0"/>
                    <a:pt x="33" y="1"/>
                    <a:pt x="33" y="1"/>
                  </a:cubicBezTo>
                  <a:cubicBezTo>
                    <a:pt x="33" y="1"/>
                    <a:pt x="32" y="2"/>
                    <a:pt x="32" y="2"/>
                  </a:cubicBezTo>
                  <a:cubicBezTo>
                    <a:pt x="32" y="2"/>
                    <a:pt x="32" y="2"/>
                    <a:pt x="32" y="2"/>
                  </a:cubicBezTo>
                  <a:cubicBezTo>
                    <a:pt x="32" y="2"/>
                    <a:pt x="32" y="2"/>
                    <a:pt x="32" y="2"/>
                  </a:cubicBezTo>
                  <a:cubicBezTo>
                    <a:pt x="32" y="2"/>
                    <a:pt x="31" y="2"/>
                    <a:pt x="31" y="2"/>
                  </a:cubicBezTo>
                  <a:cubicBezTo>
                    <a:pt x="31" y="2"/>
                    <a:pt x="31" y="2"/>
                    <a:pt x="30" y="1"/>
                  </a:cubicBezTo>
                  <a:cubicBezTo>
                    <a:pt x="30" y="1"/>
                    <a:pt x="23" y="0"/>
                    <a:pt x="16" y="0"/>
                  </a:cubicBezTo>
                  <a:cubicBezTo>
                    <a:pt x="15" y="0"/>
                    <a:pt x="14" y="0"/>
                    <a:pt x="13" y="0"/>
                  </a:cubicBezTo>
                  <a:cubicBezTo>
                    <a:pt x="6" y="0"/>
                    <a:pt x="4" y="1"/>
                    <a:pt x="4" y="1"/>
                  </a:cubicBezTo>
                  <a:cubicBezTo>
                    <a:pt x="3" y="2"/>
                    <a:pt x="4" y="5"/>
                    <a:pt x="5" y="7"/>
                  </a:cubicBezTo>
                  <a:cubicBezTo>
                    <a:pt x="6" y="9"/>
                    <a:pt x="6" y="11"/>
                    <a:pt x="6" y="12"/>
                  </a:cubicBezTo>
                  <a:cubicBezTo>
                    <a:pt x="6" y="12"/>
                    <a:pt x="6" y="13"/>
                    <a:pt x="6" y="13"/>
                  </a:cubicBezTo>
                  <a:cubicBezTo>
                    <a:pt x="5" y="13"/>
                    <a:pt x="5" y="13"/>
                    <a:pt x="5" y="13"/>
                  </a:cubicBezTo>
                  <a:cubicBezTo>
                    <a:pt x="5" y="14"/>
                    <a:pt x="5" y="14"/>
                    <a:pt x="5" y="14"/>
                  </a:cubicBezTo>
                  <a:cubicBezTo>
                    <a:pt x="5" y="14"/>
                    <a:pt x="5" y="14"/>
                    <a:pt x="5" y="14"/>
                  </a:cubicBezTo>
                  <a:cubicBezTo>
                    <a:pt x="5" y="14"/>
                    <a:pt x="5" y="15"/>
                    <a:pt x="5" y="15"/>
                  </a:cubicBezTo>
                  <a:cubicBezTo>
                    <a:pt x="5" y="15"/>
                    <a:pt x="5" y="16"/>
                    <a:pt x="5" y="16"/>
                  </a:cubicBezTo>
                  <a:cubicBezTo>
                    <a:pt x="6" y="17"/>
                    <a:pt x="6" y="17"/>
                    <a:pt x="6" y="18"/>
                  </a:cubicBezTo>
                  <a:cubicBezTo>
                    <a:pt x="6" y="18"/>
                    <a:pt x="6" y="18"/>
                    <a:pt x="6" y="19"/>
                  </a:cubicBezTo>
                  <a:cubicBezTo>
                    <a:pt x="6" y="19"/>
                    <a:pt x="6" y="20"/>
                    <a:pt x="7" y="20"/>
                  </a:cubicBezTo>
                  <a:cubicBezTo>
                    <a:pt x="7" y="21"/>
                    <a:pt x="7" y="21"/>
                    <a:pt x="7" y="21"/>
                  </a:cubicBezTo>
                  <a:cubicBezTo>
                    <a:pt x="7" y="22"/>
                    <a:pt x="7" y="22"/>
                    <a:pt x="7" y="23"/>
                  </a:cubicBezTo>
                  <a:cubicBezTo>
                    <a:pt x="7" y="23"/>
                    <a:pt x="7" y="24"/>
                    <a:pt x="7" y="24"/>
                  </a:cubicBezTo>
                  <a:cubicBezTo>
                    <a:pt x="7" y="24"/>
                    <a:pt x="7" y="25"/>
                    <a:pt x="8" y="25"/>
                  </a:cubicBezTo>
                  <a:cubicBezTo>
                    <a:pt x="8" y="26"/>
                    <a:pt x="8" y="26"/>
                    <a:pt x="8" y="26"/>
                  </a:cubicBezTo>
                  <a:cubicBezTo>
                    <a:pt x="8" y="27"/>
                    <a:pt x="8" y="27"/>
                    <a:pt x="8" y="28"/>
                  </a:cubicBezTo>
                  <a:cubicBezTo>
                    <a:pt x="8" y="28"/>
                    <a:pt x="8" y="28"/>
                    <a:pt x="8" y="28"/>
                  </a:cubicBezTo>
                  <a:cubicBezTo>
                    <a:pt x="8" y="29"/>
                    <a:pt x="8" y="29"/>
                    <a:pt x="8" y="29"/>
                  </a:cubicBezTo>
                  <a:cubicBezTo>
                    <a:pt x="8" y="30"/>
                    <a:pt x="8" y="30"/>
                    <a:pt x="8" y="30"/>
                  </a:cubicBezTo>
                  <a:cubicBezTo>
                    <a:pt x="8" y="30"/>
                    <a:pt x="8" y="31"/>
                    <a:pt x="8" y="31"/>
                  </a:cubicBezTo>
                  <a:cubicBezTo>
                    <a:pt x="8" y="33"/>
                    <a:pt x="7" y="34"/>
                    <a:pt x="6" y="35"/>
                  </a:cubicBezTo>
                  <a:cubicBezTo>
                    <a:pt x="5" y="36"/>
                    <a:pt x="4" y="37"/>
                    <a:pt x="4" y="39"/>
                  </a:cubicBezTo>
                  <a:cubicBezTo>
                    <a:pt x="4" y="41"/>
                    <a:pt x="3" y="44"/>
                    <a:pt x="1" y="46"/>
                  </a:cubicBezTo>
                  <a:cubicBezTo>
                    <a:pt x="1" y="48"/>
                    <a:pt x="0" y="49"/>
                    <a:pt x="0" y="50"/>
                  </a:cubicBezTo>
                  <a:cubicBezTo>
                    <a:pt x="0" y="51"/>
                    <a:pt x="3" y="60"/>
                    <a:pt x="4" y="61"/>
                  </a:cubicBezTo>
                  <a:cubicBezTo>
                    <a:pt x="4" y="62"/>
                    <a:pt x="5" y="62"/>
                    <a:pt x="5" y="62"/>
                  </a:cubicBezTo>
                  <a:cubicBezTo>
                    <a:pt x="5" y="63"/>
                    <a:pt x="5" y="63"/>
                    <a:pt x="5" y="63"/>
                  </a:cubicBezTo>
                  <a:cubicBezTo>
                    <a:pt x="5" y="63"/>
                    <a:pt x="5" y="63"/>
                    <a:pt x="5" y="64"/>
                  </a:cubicBezTo>
                  <a:cubicBezTo>
                    <a:pt x="5" y="64"/>
                    <a:pt x="5" y="64"/>
                    <a:pt x="5" y="64"/>
                  </a:cubicBezTo>
                  <a:cubicBezTo>
                    <a:pt x="5" y="65"/>
                    <a:pt x="5" y="65"/>
                    <a:pt x="5"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7" name="Freeform 212"/>
            <p:cNvSpPr>
              <a:spLocks/>
            </p:cNvSpPr>
            <p:nvPr/>
          </p:nvSpPr>
          <p:spPr bwMode="auto">
            <a:xfrm>
              <a:off x="12241213" y="9991725"/>
              <a:ext cx="749300" cy="733425"/>
            </a:xfrm>
            <a:custGeom>
              <a:avLst/>
              <a:gdLst>
                <a:gd name="T0" fmla="*/ 34 w 141"/>
                <a:gd name="T1" fmla="*/ 101 h 140"/>
                <a:gd name="T2" fmla="*/ 41 w 141"/>
                <a:gd name="T3" fmla="*/ 127 h 140"/>
                <a:gd name="T4" fmla="*/ 48 w 141"/>
                <a:gd name="T5" fmla="*/ 136 h 140"/>
                <a:gd name="T6" fmla="*/ 50 w 141"/>
                <a:gd name="T7" fmla="*/ 136 h 140"/>
                <a:gd name="T8" fmla="*/ 51 w 141"/>
                <a:gd name="T9" fmla="*/ 136 h 140"/>
                <a:gd name="T10" fmla="*/ 51 w 141"/>
                <a:gd name="T11" fmla="*/ 136 h 140"/>
                <a:gd name="T12" fmla="*/ 57 w 141"/>
                <a:gd name="T13" fmla="*/ 130 h 140"/>
                <a:gd name="T14" fmla="*/ 61 w 141"/>
                <a:gd name="T15" fmla="*/ 136 h 140"/>
                <a:gd name="T16" fmla="*/ 70 w 141"/>
                <a:gd name="T17" fmla="*/ 140 h 140"/>
                <a:gd name="T18" fmla="*/ 78 w 141"/>
                <a:gd name="T19" fmla="*/ 140 h 140"/>
                <a:gd name="T20" fmla="*/ 85 w 141"/>
                <a:gd name="T21" fmla="*/ 133 h 140"/>
                <a:gd name="T22" fmla="*/ 85 w 141"/>
                <a:gd name="T23" fmla="*/ 90 h 140"/>
                <a:gd name="T24" fmla="*/ 91 w 141"/>
                <a:gd name="T25" fmla="*/ 56 h 140"/>
                <a:gd name="T26" fmla="*/ 97 w 141"/>
                <a:gd name="T27" fmla="*/ 15 h 140"/>
                <a:gd name="T28" fmla="*/ 108 w 141"/>
                <a:gd name="T29" fmla="*/ 13 h 140"/>
                <a:gd name="T30" fmla="*/ 120 w 141"/>
                <a:gd name="T31" fmla="*/ 9 h 140"/>
                <a:gd name="T32" fmla="*/ 124 w 141"/>
                <a:gd name="T33" fmla="*/ 12 h 140"/>
                <a:gd name="T34" fmla="*/ 135 w 141"/>
                <a:gd name="T35" fmla="*/ 9 h 140"/>
                <a:gd name="T36" fmla="*/ 137 w 141"/>
                <a:gd name="T37" fmla="*/ 9 h 140"/>
                <a:gd name="T38" fmla="*/ 138 w 141"/>
                <a:gd name="T39" fmla="*/ 8 h 140"/>
                <a:gd name="T40" fmla="*/ 141 w 141"/>
                <a:gd name="T41" fmla="*/ 8 h 140"/>
                <a:gd name="T42" fmla="*/ 141 w 141"/>
                <a:gd name="T43" fmla="*/ 6 h 140"/>
                <a:gd name="T44" fmla="*/ 138 w 141"/>
                <a:gd name="T45" fmla="*/ 6 h 140"/>
                <a:gd name="T46" fmla="*/ 135 w 141"/>
                <a:gd name="T47" fmla="*/ 6 h 140"/>
                <a:gd name="T48" fmla="*/ 132 w 141"/>
                <a:gd name="T49" fmla="*/ 6 h 140"/>
                <a:gd name="T50" fmla="*/ 129 w 141"/>
                <a:gd name="T51" fmla="*/ 6 h 140"/>
                <a:gd name="T52" fmla="*/ 126 w 141"/>
                <a:gd name="T53" fmla="*/ 7 h 140"/>
                <a:gd name="T54" fmla="*/ 123 w 141"/>
                <a:gd name="T55" fmla="*/ 7 h 140"/>
                <a:gd name="T56" fmla="*/ 121 w 141"/>
                <a:gd name="T57" fmla="*/ 8 h 140"/>
                <a:gd name="T58" fmla="*/ 119 w 141"/>
                <a:gd name="T59" fmla="*/ 8 h 140"/>
                <a:gd name="T60" fmla="*/ 118 w 141"/>
                <a:gd name="T61" fmla="*/ 8 h 140"/>
                <a:gd name="T62" fmla="*/ 100 w 141"/>
                <a:gd name="T63" fmla="*/ 10 h 140"/>
                <a:gd name="T64" fmla="*/ 93 w 141"/>
                <a:gd name="T65" fmla="*/ 9 h 140"/>
                <a:gd name="T66" fmla="*/ 75 w 141"/>
                <a:gd name="T67" fmla="*/ 10 h 140"/>
                <a:gd name="T68" fmla="*/ 33 w 141"/>
                <a:gd name="T69" fmla="*/ 6 h 140"/>
                <a:gd name="T70" fmla="*/ 12 w 141"/>
                <a:gd name="T71" fmla="*/ 2 h 140"/>
                <a:gd name="T72" fmla="*/ 8 w 141"/>
                <a:gd name="T73" fmla="*/ 1 h 140"/>
                <a:gd name="T74" fmla="*/ 4 w 141"/>
                <a:gd name="T75" fmla="*/ 2 h 140"/>
                <a:gd name="T76" fmla="*/ 0 w 141"/>
                <a:gd name="T77" fmla="*/ 4 h 140"/>
                <a:gd name="T78" fmla="*/ 18 w 141"/>
                <a:gd name="T79" fmla="*/ 40 h 140"/>
                <a:gd name="T80" fmla="*/ 29 w 141"/>
                <a:gd name="T81" fmla="*/ 64 h 140"/>
                <a:gd name="T82" fmla="*/ 30 w 141"/>
                <a:gd name="T83" fmla="*/ 8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140">
                  <a:moveTo>
                    <a:pt x="30" y="83"/>
                  </a:moveTo>
                  <a:cubicBezTo>
                    <a:pt x="32" y="87"/>
                    <a:pt x="33" y="94"/>
                    <a:pt x="34" y="101"/>
                  </a:cubicBezTo>
                  <a:cubicBezTo>
                    <a:pt x="34" y="102"/>
                    <a:pt x="34" y="103"/>
                    <a:pt x="34" y="105"/>
                  </a:cubicBezTo>
                  <a:cubicBezTo>
                    <a:pt x="35" y="112"/>
                    <a:pt x="36" y="123"/>
                    <a:pt x="41" y="127"/>
                  </a:cubicBezTo>
                  <a:cubicBezTo>
                    <a:pt x="43" y="129"/>
                    <a:pt x="46" y="132"/>
                    <a:pt x="48" y="136"/>
                  </a:cubicBezTo>
                  <a:cubicBezTo>
                    <a:pt x="48" y="136"/>
                    <a:pt x="48" y="136"/>
                    <a:pt x="48" y="136"/>
                  </a:cubicBezTo>
                  <a:cubicBezTo>
                    <a:pt x="48" y="136"/>
                    <a:pt x="48" y="136"/>
                    <a:pt x="48" y="136"/>
                  </a:cubicBezTo>
                  <a:cubicBezTo>
                    <a:pt x="49" y="136"/>
                    <a:pt x="50" y="136"/>
                    <a:pt x="50" y="136"/>
                  </a:cubicBezTo>
                  <a:cubicBezTo>
                    <a:pt x="50" y="136"/>
                    <a:pt x="51" y="136"/>
                    <a:pt x="51" y="136"/>
                  </a:cubicBezTo>
                  <a:cubicBezTo>
                    <a:pt x="51" y="136"/>
                    <a:pt x="51" y="136"/>
                    <a:pt x="51" y="136"/>
                  </a:cubicBezTo>
                  <a:cubicBezTo>
                    <a:pt x="51" y="136"/>
                    <a:pt x="51" y="136"/>
                    <a:pt x="51" y="136"/>
                  </a:cubicBezTo>
                  <a:cubicBezTo>
                    <a:pt x="51" y="136"/>
                    <a:pt x="51" y="136"/>
                    <a:pt x="51" y="136"/>
                  </a:cubicBezTo>
                  <a:cubicBezTo>
                    <a:pt x="51" y="136"/>
                    <a:pt x="51" y="135"/>
                    <a:pt x="51" y="135"/>
                  </a:cubicBezTo>
                  <a:cubicBezTo>
                    <a:pt x="52" y="133"/>
                    <a:pt x="54" y="130"/>
                    <a:pt x="57" y="130"/>
                  </a:cubicBezTo>
                  <a:cubicBezTo>
                    <a:pt x="57" y="130"/>
                    <a:pt x="58" y="131"/>
                    <a:pt x="59" y="132"/>
                  </a:cubicBezTo>
                  <a:cubicBezTo>
                    <a:pt x="60" y="133"/>
                    <a:pt x="61" y="135"/>
                    <a:pt x="61" y="136"/>
                  </a:cubicBezTo>
                  <a:cubicBezTo>
                    <a:pt x="62" y="138"/>
                    <a:pt x="62" y="140"/>
                    <a:pt x="65" y="140"/>
                  </a:cubicBezTo>
                  <a:cubicBezTo>
                    <a:pt x="66" y="140"/>
                    <a:pt x="68" y="140"/>
                    <a:pt x="70" y="140"/>
                  </a:cubicBezTo>
                  <a:cubicBezTo>
                    <a:pt x="72" y="140"/>
                    <a:pt x="73" y="140"/>
                    <a:pt x="75" y="140"/>
                  </a:cubicBezTo>
                  <a:cubicBezTo>
                    <a:pt x="78" y="140"/>
                    <a:pt x="78" y="140"/>
                    <a:pt x="78" y="140"/>
                  </a:cubicBezTo>
                  <a:cubicBezTo>
                    <a:pt x="79" y="139"/>
                    <a:pt x="80" y="138"/>
                    <a:pt x="81" y="137"/>
                  </a:cubicBezTo>
                  <a:cubicBezTo>
                    <a:pt x="83" y="136"/>
                    <a:pt x="85" y="135"/>
                    <a:pt x="85" y="133"/>
                  </a:cubicBezTo>
                  <a:cubicBezTo>
                    <a:pt x="85" y="92"/>
                    <a:pt x="85" y="92"/>
                    <a:pt x="85" y="92"/>
                  </a:cubicBezTo>
                  <a:cubicBezTo>
                    <a:pt x="85" y="90"/>
                    <a:pt x="85" y="90"/>
                    <a:pt x="85" y="90"/>
                  </a:cubicBezTo>
                  <a:cubicBezTo>
                    <a:pt x="85" y="59"/>
                    <a:pt x="85" y="59"/>
                    <a:pt x="85" y="59"/>
                  </a:cubicBezTo>
                  <a:cubicBezTo>
                    <a:pt x="85" y="56"/>
                    <a:pt x="88" y="56"/>
                    <a:pt x="91" y="56"/>
                  </a:cubicBezTo>
                  <a:cubicBezTo>
                    <a:pt x="94" y="56"/>
                    <a:pt x="97" y="56"/>
                    <a:pt x="97" y="54"/>
                  </a:cubicBezTo>
                  <a:cubicBezTo>
                    <a:pt x="97" y="15"/>
                    <a:pt x="97" y="15"/>
                    <a:pt x="97" y="15"/>
                  </a:cubicBezTo>
                  <a:cubicBezTo>
                    <a:pt x="98" y="15"/>
                    <a:pt x="98" y="15"/>
                    <a:pt x="98" y="15"/>
                  </a:cubicBezTo>
                  <a:cubicBezTo>
                    <a:pt x="98" y="15"/>
                    <a:pt x="106" y="14"/>
                    <a:pt x="108" y="13"/>
                  </a:cubicBezTo>
                  <a:cubicBezTo>
                    <a:pt x="109" y="13"/>
                    <a:pt x="110" y="13"/>
                    <a:pt x="111" y="12"/>
                  </a:cubicBezTo>
                  <a:cubicBezTo>
                    <a:pt x="114" y="11"/>
                    <a:pt x="118" y="9"/>
                    <a:pt x="120" y="9"/>
                  </a:cubicBezTo>
                  <a:cubicBezTo>
                    <a:pt x="121" y="9"/>
                    <a:pt x="121" y="9"/>
                    <a:pt x="121" y="10"/>
                  </a:cubicBezTo>
                  <a:cubicBezTo>
                    <a:pt x="122" y="10"/>
                    <a:pt x="123" y="11"/>
                    <a:pt x="124" y="12"/>
                  </a:cubicBezTo>
                  <a:cubicBezTo>
                    <a:pt x="125" y="13"/>
                    <a:pt x="126" y="14"/>
                    <a:pt x="126" y="14"/>
                  </a:cubicBezTo>
                  <a:cubicBezTo>
                    <a:pt x="127" y="13"/>
                    <a:pt x="131" y="9"/>
                    <a:pt x="135" y="9"/>
                  </a:cubicBezTo>
                  <a:cubicBezTo>
                    <a:pt x="135" y="9"/>
                    <a:pt x="136" y="9"/>
                    <a:pt x="136" y="9"/>
                  </a:cubicBezTo>
                  <a:cubicBezTo>
                    <a:pt x="136" y="9"/>
                    <a:pt x="136" y="9"/>
                    <a:pt x="137" y="9"/>
                  </a:cubicBezTo>
                  <a:cubicBezTo>
                    <a:pt x="137" y="9"/>
                    <a:pt x="137" y="9"/>
                    <a:pt x="138" y="8"/>
                  </a:cubicBezTo>
                  <a:cubicBezTo>
                    <a:pt x="138" y="8"/>
                    <a:pt x="138" y="8"/>
                    <a:pt x="138" y="8"/>
                  </a:cubicBezTo>
                  <a:cubicBezTo>
                    <a:pt x="139" y="8"/>
                    <a:pt x="139" y="8"/>
                    <a:pt x="139" y="8"/>
                  </a:cubicBezTo>
                  <a:cubicBezTo>
                    <a:pt x="140" y="8"/>
                    <a:pt x="140" y="8"/>
                    <a:pt x="141" y="8"/>
                  </a:cubicBezTo>
                  <a:cubicBezTo>
                    <a:pt x="141" y="8"/>
                    <a:pt x="141" y="8"/>
                    <a:pt x="141" y="8"/>
                  </a:cubicBezTo>
                  <a:cubicBezTo>
                    <a:pt x="141" y="7"/>
                    <a:pt x="141" y="7"/>
                    <a:pt x="141" y="6"/>
                  </a:cubicBezTo>
                  <a:cubicBezTo>
                    <a:pt x="141" y="6"/>
                    <a:pt x="141" y="6"/>
                    <a:pt x="141" y="6"/>
                  </a:cubicBezTo>
                  <a:cubicBezTo>
                    <a:pt x="140" y="6"/>
                    <a:pt x="140" y="6"/>
                    <a:pt x="138" y="6"/>
                  </a:cubicBezTo>
                  <a:cubicBezTo>
                    <a:pt x="137" y="6"/>
                    <a:pt x="136" y="6"/>
                    <a:pt x="135" y="6"/>
                  </a:cubicBezTo>
                  <a:cubicBezTo>
                    <a:pt x="135" y="6"/>
                    <a:pt x="135" y="6"/>
                    <a:pt x="135" y="6"/>
                  </a:cubicBezTo>
                  <a:cubicBezTo>
                    <a:pt x="134" y="6"/>
                    <a:pt x="133" y="6"/>
                    <a:pt x="133" y="6"/>
                  </a:cubicBezTo>
                  <a:cubicBezTo>
                    <a:pt x="132" y="6"/>
                    <a:pt x="132" y="6"/>
                    <a:pt x="132" y="6"/>
                  </a:cubicBezTo>
                  <a:cubicBezTo>
                    <a:pt x="131" y="6"/>
                    <a:pt x="131" y="6"/>
                    <a:pt x="130" y="6"/>
                  </a:cubicBezTo>
                  <a:cubicBezTo>
                    <a:pt x="130" y="6"/>
                    <a:pt x="129" y="6"/>
                    <a:pt x="129" y="6"/>
                  </a:cubicBezTo>
                  <a:cubicBezTo>
                    <a:pt x="128" y="7"/>
                    <a:pt x="128" y="7"/>
                    <a:pt x="127" y="7"/>
                  </a:cubicBezTo>
                  <a:cubicBezTo>
                    <a:pt x="126" y="7"/>
                    <a:pt x="126" y="7"/>
                    <a:pt x="126" y="7"/>
                  </a:cubicBezTo>
                  <a:cubicBezTo>
                    <a:pt x="125" y="7"/>
                    <a:pt x="125" y="7"/>
                    <a:pt x="124" y="7"/>
                  </a:cubicBezTo>
                  <a:cubicBezTo>
                    <a:pt x="124" y="7"/>
                    <a:pt x="124" y="7"/>
                    <a:pt x="123" y="7"/>
                  </a:cubicBezTo>
                  <a:cubicBezTo>
                    <a:pt x="123" y="7"/>
                    <a:pt x="122" y="8"/>
                    <a:pt x="122" y="8"/>
                  </a:cubicBezTo>
                  <a:cubicBezTo>
                    <a:pt x="121" y="8"/>
                    <a:pt x="121" y="8"/>
                    <a:pt x="121" y="8"/>
                  </a:cubicBezTo>
                  <a:cubicBezTo>
                    <a:pt x="121" y="8"/>
                    <a:pt x="121" y="8"/>
                    <a:pt x="121" y="8"/>
                  </a:cubicBezTo>
                  <a:cubicBezTo>
                    <a:pt x="120" y="8"/>
                    <a:pt x="120" y="8"/>
                    <a:pt x="119" y="8"/>
                  </a:cubicBezTo>
                  <a:cubicBezTo>
                    <a:pt x="119" y="8"/>
                    <a:pt x="119" y="8"/>
                    <a:pt x="119" y="8"/>
                  </a:cubicBezTo>
                  <a:cubicBezTo>
                    <a:pt x="118" y="8"/>
                    <a:pt x="118" y="8"/>
                    <a:pt x="118" y="8"/>
                  </a:cubicBezTo>
                  <a:cubicBezTo>
                    <a:pt x="116" y="9"/>
                    <a:pt x="110" y="10"/>
                    <a:pt x="105" y="10"/>
                  </a:cubicBezTo>
                  <a:cubicBezTo>
                    <a:pt x="103" y="10"/>
                    <a:pt x="101" y="10"/>
                    <a:pt x="100" y="10"/>
                  </a:cubicBezTo>
                  <a:cubicBezTo>
                    <a:pt x="100" y="9"/>
                    <a:pt x="100" y="9"/>
                    <a:pt x="100" y="9"/>
                  </a:cubicBezTo>
                  <a:cubicBezTo>
                    <a:pt x="99" y="9"/>
                    <a:pt x="97" y="9"/>
                    <a:pt x="93" y="9"/>
                  </a:cubicBezTo>
                  <a:cubicBezTo>
                    <a:pt x="85" y="9"/>
                    <a:pt x="76" y="10"/>
                    <a:pt x="76" y="10"/>
                  </a:cubicBezTo>
                  <a:cubicBezTo>
                    <a:pt x="75" y="10"/>
                    <a:pt x="75" y="10"/>
                    <a:pt x="75" y="10"/>
                  </a:cubicBezTo>
                  <a:cubicBezTo>
                    <a:pt x="71" y="6"/>
                    <a:pt x="71" y="6"/>
                    <a:pt x="71" y="6"/>
                  </a:cubicBezTo>
                  <a:cubicBezTo>
                    <a:pt x="33" y="6"/>
                    <a:pt x="33" y="6"/>
                    <a:pt x="33" y="6"/>
                  </a:cubicBezTo>
                  <a:cubicBezTo>
                    <a:pt x="29" y="6"/>
                    <a:pt x="26" y="5"/>
                    <a:pt x="22" y="3"/>
                  </a:cubicBezTo>
                  <a:cubicBezTo>
                    <a:pt x="19" y="1"/>
                    <a:pt x="16" y="1"/>
                    <a:pt x="12" y="2"/>
                  </a:cubicBezTo>
                  <a:cubicBezTo>
                    <a:pt x="12" y="3"/>
                    <a:pt x="11" y="3"/>
                    <a:pt x="10" y="3"/>
                  </a:cubicBezTo>
                  <a:cubicBezTo>
                    <a:pt x="9" y="3"/>
                    <a:pt x="8" y="2"/>
                    <a:pt x="8" y="1"/>
                  </a:cubicBezTo>
                  <a:cubicBezTo>
                    <a:pt x="8" y="0"/>
                    <a:pt x="7" y="0"/>
                    <a:pt x="7" y="0"/>
                  </a:cubicBezTo>
                  <a:cubicBezTo>
                    <a:pt x="5" y="0"/>
                    <a:pt x="4" y="2"/>
                    <a:pt x="4" y="2"/>
                  </a:cubicBezTo>
                  <a:cubicBezTo>
                    <a:pt x="4" y="3"/>
                    <a:pt x="4" y="3"/>
                    <a:pt x="4" y="3"/>
                  </a:cubicBezTo>
                  <a:cubicBezTo>
                    <a:pt x="0" y="4"/>
                    <a:pt x="0" y="4"/>
                    <a:pt x="0" y="4"/>
                  </a:cubicBezTo>
                  <a:cubicBezTo>
                    <a:pt x="0" y="7"/>
                    <a:pt x="3" y="12"/>
                    <a:pt x="7" y="17"/>
                  </a:cubicBezTo>
                  <a:cubicBezTo>
                    <a:pt x="11" y="22"/>
                    <a:pt x="15" y="32"/>
                    <a:pt x="18" y="40"/>
                  </a:cubicBezTo>
                  <a:cubicBezTo>
                    <a:pt x="19" y="44"/>
                    <a:pt x="22" y="49"/>
                    <a:pt x="24" y="53"/>
                  </a:cubicBezTo>
                  <a:cubicBezTo>
                    <a:pt x="26" y="57"/>
                    <a:pt x="28" y="61"/>
                    <a:pt x="29" y="64"/>
                  </a:cubicBezTo>
                  <a:cubicBezTo>
                    <a:pt x="30" y="67"/>
                    <a:pt x="30" y="71"/>
                    <a:pt x="29" y="75"/>
                  </a:cubicBezTo>
                  <a:cubicBezTo>
                    <a:pt x="29" y="78"/>
                    <a:pt x="29" y="81"/>
                    <a:pt x="30" y="8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8" name="Freeform 213"/>
            <p:cNvSpPr>
              <a:spLocks noEditPoints="1"/>
            </p:cNvSpPr>
            <p:nvPr/>
          </p:nvSpPr>
          <p:spPr bwMode="auto">
            <a:xfrm>
              <a:off x="12501563" y="10301288"/>
              <a:ext cx="946150" cy="815975"/>
            </a:xfrm>
            <a:custGeom>
              <a:avLst/>
              <a:gdLst>
                <a:gd name="T0" fmla="*/ 173 w 178"/>
                <a:gd name="T1" fmla="*/ 75 h 156"/>
                <a:gd name="T2" fmla="*/ 177 w 178"/>
                <a:gd name="T3" fmla="*/ 58 h 156"/>
                <a:gd name="T4" fmla="*/ 175 w 178"/>
                <a:gd name="T5" fmla="*/ 58 h 156"/>
                <a:gd name="T6" fmla="*/ 174 w 178"/>
                <a:gd name="T7" fmla="*/ 58 h 156"/>
                <a:gd name="T8" fmla="*/ 172 w 178"/>
                <a:gd name="T9" fmla="*/ 58 h 156"/>
                <a:gd name="T10" fmla="*/ 170 w 178"/>
                <a:gd name="T11" fmla="*/ 59 h 156"/>
                <a:gd name="T12" fmla="*/ 163 w 178"/>
                <a:gd name="T13" fmla="*/ 63 h 156"/>
                <a:gd name="T14" fmla="*/ 165 w 178"/>
                <a:gd name="T15" fmla="*/ 43 h 156"/>
                <a:gd name="T16" fmla="*/ 167 w 178"/>
                <a:gd name="T17" fmla="*/ 44 h 156"/>
                <a:gd name="T18" fmla="*/ 169 w 178"/>
                <a:gd name="T19" fmla="*/ 45 h 156"/>
                <a:gd name="T20" fmla="*/ 169 w 178"/>
                <a:gd name="T21" fmla="*/ 29 h 156"/>
                <a:gd name="T22" fmla="*/ 161 w 178"/>
                <a:gd name="T23" fmla="*/ 4 h 156"/>
                <a:gd name="T24" fmla="*/ 149 w 178"/>
                <a:gd name="T25" fmla="*/ 2 h 156"/>
                <a:gd name="T26" fmla="*/ 143 w 178"/>
                <a:gd name="T27" fmla="*/ 0 h 156"/>
                <a:gd name="T28" fmla="*/ 139 w 178"/>
                <a:gd name="T29" fmla="*/ 0 h 156"/>
                <a:gd name="T30" fmla="*/ 138 w 178"/>
                <a:gd name="T31" fmla="*/ 0 h 156"/>
                <a:gd name="T32" fmla="*/ 136 w 178"/>
                <a:gd name="T33" fmla="*/ 2 h 156"/>
                <a:gd name="T34" fmla="*/ 135 w 178"/>
                <a:gd name="T35" fmla="*/ 4 h 156"/>
                <a:gd name="T36" fmla="*/ 128 w 178"/>
                <a:gd name="T37" fmla="*/ 8 h 156"/>
                <a:gd name="T38" fmla="*/ 104 w 178"/>
                <a:gd name="T39" fmla="*/ 30 h 156"/>
                <a:gd name="T40" fmla="*/ 89 w 178"/>
                <a:gd name="T41" fmla="*/ 44 h 156"/>
                <a:gd name="T42" fmla="*/ 72 w 178"/>
                <a:gd name="T43" fmla="*/ 38 h 156"/>
                <a:gd name="T44" fmla="*/ 58 w 178"/>
                <a:gd name="T45" fmla="*/ 57 h 156"/>
                <a:gd name="T46" fmla="*/ 46 w 178"/>
                <a:gd name="T47" fmla="*/ 58 h 156"/>
                <a:gd name="T48" fmla="*/ 43 w 178"/>
                <a:gd name="T49" fmla="*/ 52 h 156"/>
                <a:gd name="T50" fmla="*/ 45 w 178"/>
                <a:gd name="T51" fmla="*/ 48 h 156"/>
                <a:gd name="T52" fmla="*/ 41 w 178"/>
                <a:gd name="T53" fmla="*/ 36 h 156"/>
                <a:gd name="T54" fmla="*/ 41 w 178"/>
                <a:gd name="T55" fmla="*/ 36 h 156"/>
                <a:gd name="T56" fmla="*/ 38 w 178"/>
                <a:gd name="T57" fmla="*/ 34 h 156"/>
                <a:gd name="T58" fmla="*/ 33 w 178"/>
                <a:gd name="T59" fmla="*/ 80 h 156"/>
                <a:gd name="T60" fmla="*/ 21 w 178"/>
                <a:gd name="T61" fmla="*/ 83 h 156"/>
                <a:gd name="T62" fmla="*/ 9 w 178"/>
                <a:gd name="T63" fmla="*/ 74 h 156"/>
                <a:gd name="T64" fmla="*/ 4 w 178"/>
                <a:gd name="T65" fmla="*/ 78 h 156"/>
                <a:gd name="T66" fmla="*/ 3 w 178"/>
                <a:gd name="T67" fmla="*/ 79 h 156"/>
                <a:gd name="T68" fmla="*/ 0 w 178"/>
                <a:gd name="T69" fmla="*/ 79 h 156"/>
                <a:gd name="T70" fmla="*/ 19 w 178"/>
                <a:gd name="T71" fmla="*/ 118 h 156"/>
                <a:gd name="T72" fmla="*/ 18 w 178"/>
                <a:gd name="T73" fmla="*/ 130 h 156"/>
                <a:gd name="T74" fmla="*/ 21 w 178"/>
                <a:gd name="T75" fmla="*/ 145 h 156"/>
                <a:gd name="T76" fmla="*/ 26 w 178"/>
                <a:gd name="T77" fmla="*/ 150 h 156"/>
                <a:gd name="T78" fmla="*/ 36 w 178"/>
                <a:gd name="T79" fmla="*/ 156 h 156"/>
                <a:gd name="T80" fmla="*/ 58 w 178"/>
                <a:gd name="T81" fmla="*/ 149 h 156"/>
                <a:gd name="T82" fmla="*/ 91 w 178"/>
                <a:gd name="T83" fmla="*/ 145 h 156"/>
                <a:gd name="T84" fmla="*/ 98 w 178"/>
                <a:gd name="T85" fmla="*/ 144 h 156"/>
                <a:gd name="T86" fmla="*/ 108 w 178"/>
                <a:gd name="T87" fmla="*/ 140 h 156"/>
                <a:gd name="T88" fmla="*/ 131 w 178"/>
                <a:gd name="T89" fmla="*/ 97 h 156"/>
                <a:gd name="T90" fmla="*/ 127 w 178"/>
                <a:gd name="T91" fmla="*/ 104 h 156"/>
                <a:gd name="T92" fmla="*/ 114 w 178"/>
                <a:gd name="T93" fmla="*/ 92 h 156"/>
                <a:gd name="T94" fmla="*/ 132 w 178"/>
                <a:gd name="T95" fmla="*/ 77 h 156"/>
                <a:gd name="T96" fmla="*/ 133 w 178"/>
                <a:gd name="T97" fmla="*/ 77 h 156"/>
                <a:gd name="T98" fmla="*/ 137 w 178"/>
                <a:gd name="T99" fmla="*/ 81 h 156"/>
                <a:gd name="T100" fmla="*/ 137 w 178"/>
                <a:gd name="T101" fmla="*/ 95 h 156"/>
                <a:gd name="T102" fmla="*/ 136 w 178"/>
                <a:gd name="T103" fmla="*/ 96 h 156"/>
                <a:gd name="T104" fmla="*/ 135 w 178"/>
                <a:gd name="T105" fmla="*/ 97 h 156"/>
                <a:gd name="T106" fmla="*/ 133 w 178"/>
                <a:gd name="T107" fmla="*/ 9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156">
                  <a:moveTo>
                    <a:pt x="157" y="93"/>
                  </a:moveTo>
                  <a:cubicBezTo>
                    <a:pt x="161" y="86"/>
                    <a:pt x="168" y="79"/>
                    <a:pt x="173" y="76"/>
                  </a:cubicBezTo>
                  <a:cubicBezTo>
                    <a:pt x="173" y="75"/>
                    <a:pt x="173" y="75"/>
                    <a:pt x="173" y="75"/>
                  </a:cubicBezTo>
                  <a:cubicBezTo>
                    <a:pt x="175" y="73"/>
                    <a:pt x="177" y="67"/>
                    <a:pt x="178" y="58"/>
                  </a:cubicBezTo>
                  <a:cubicBezTo>
                    <a:pt x="178" y="58"/>
                    <a:pt x="178" y="58"/>
                    <a:pt x="178" y="58"/>
                  </a:cubicBezTo>
                  <a:cubicBezTo>
                    <a:pt x="178" y="58"/>
                    <a:pt x="178" y="58"/>
                    <a:pt x="177" y="58"/>
                  </a:cubicBezTo>
                  <a:cubicBezTo>
                    <a:pt x="177" y="58"/>
                    <a:pt x="177" y="58"/>
                    <a:pt x="176" y="58"/>
                  </a:cubicBezTo>
                  <a:cubicBezTo>
                    <a:pt x="176" y="58"/>
                    <a:pt x="176" y="58"/>
                    <a:pt x="176" y="58"/>
                  </a:cubicBezTo>
                  <a:cubicBezTo>
                    <a:pt x="176" y="58"/>
                    <a:pt x="175" y="58"/>
                    <a:pt x="175" y="58"/>
                  </a:cubicBezTo>
                  <a:cubicBezTo>
                    <a:pt x="175" y="58"/>
                    <a:pt x="175" y="58"/>
                    <a:pt x="175" y="58"/>
                  </a:cubicBezTo>
                  <a:cubicBezTo>
                    <a:pt x="174" y="58"/>
                    <a:pt x="174" y="58"/>
                    <a:pt x="174" y="58"/>
                  </a:cubicBezTo>
                  <a:cubicBezTo>
                    <a:pt x="174" y="58"/>
                    <a:pt x="174" y="58"/>
                    <a:pt x="174" y="58"/>
                  </a:cubicBezTo>
                  <a:cubicBezTo>
                    <a:pt x="173" y="58"/>
                    <a:pt x="173" y="58"/>
                    <a:pt x="173" y="58"/>
                  </a:cubicBezTo>
                  <a:cubicBezTo>
                    <a:pt x="173" y="58"/>
                    <a:pt x="173" y="58"/>
                    <a:pt x="173" y="58"/>
                  </a:cubicBezTo>
                  <a:cubicBezTo>
                    <a:pt x="172" y="58"/>
                    <a:pt x="172" y="58"/>
                    <a:pt x="172" y="58"/>
                  </a:cubicBezTo>
                  <a:cubicBezTo>
                    <a:pt x="172" y="58"/>
                    <a:pt x="172" y="58"/>
                    <a:pt x="172" y="58"/>
                  </a:cubicBezTo>
                  <a:cubicBezTo>
                    <a:pt x="171" y="59"/>
                    <a:pt x="171" y="59"/>
                    <a:pt x="171" y="59"/>
                  </a:cubicBezTo>
                  <a:cubicBezTo>
                    <a:pt x="170" y="59"/>
                    <a:pt x="170" y="59"/>
                    <a:pt x="170" y="59"/>
                  </a:cubicBezTo>
                  <a:cubicBezTo>
                    <a:pt x="170" y="59"/>
                    <a:pt x="170" y="59"/>
                    <a:pt x="170" y="60"/>
                  </a:cubicBezTo>
                  <a:cubicBezTo>
                    <a:pt x="170" y="63"/>
                    <a:pt x="166" y="63"/>
                    <a:pt x="164" y="63"/>
                  </a:cubicBezTo>
                  <a:cubicBezTo>
                    <a:pt x="164" y="63"/>
                    <a:pt x="163" y="63"/>
                    <a:pt x="163" y="63"/>
                  </a:cubicBezTo>
                  <a:cubicBezTo>
                    <a:pt x="158" y="63"/>
                    <a:pt x="155" y="53"/>
                    <a:pt x="155" y="52"/>
                  </a:cubicBezTo>
                  <a:cubicBezTo>
                    <a:pt x="155" y="50"/>
                    <a:pt x="160" y="42"/>
                    <a:pt x="163" y="42"/>
                  </a:cubicBezTo>
                  <a:cubicBezTo>
                    <a:pt x="164" y="42"/>
                    <a:pt x="164" y="42"/>
                    <a:pt x="165" y="43"/>
                  </a:cubicBezTo>
                  <a:cubicBezTo>
                    <a:pt x="165" y="43"/>
                    <a:pt x="165" y="43"/>
                    <a:pt x="165" y="43"/>
                  </a:cubicBezTo>
                  <a:cubicBezTo>
                    <a:pt x="166" y="43"/>
                    <a:pt x="166" y="43"/>
                    <a:pt x="166" y="43"/>
                  </a:cubicBezTo>
                  <a:cubicBezTo>
                    <a:pt x="166" y="43"/>
                    <a:pt x="167" y="44"/>
                    <a:pt x="167" y="44"/>
                  </a:cubicBezTo>
                  <a:cubicBezTo>
                    <a:pt x="167" y="44"/>
                    <a:pt x="167" y="44"/>
                    <a:pt x="168" y="44"/>
                  </a:cubicBezTo>
                  <a:cubicBezTo>
                    <a:pt x="168" y="44"/>
                    <a:pt x="168" y="44"/>
                    <a:pt x="169" y="45"/>
                  </a:cubicBezTo>
                  <a:cubicBezTo>
                    <a:pt x="169" y="45"/>
                    <a:pt x="169" y="45"/>
                    <a:pt x="169" y="45"/>
                  </a:cubicBezTo>
                  <a:cubicBezTo>
                    <a:pt x="169" y="45"/>
                    <a:pt x="169" y="45"/>
                    <a:pt x="169" y="44"/>
                  </a:cubicBezTo>
                  <a:cubicBezTo>
                    <a:pt x="169" y="44"/>
                    <a:pt x="169" y="44"/>
                    <a:pt x="169" y="44"/>
                  </a:cubicBezTo>
                  <a:cubicBezTo>
                    <a:pt x="169" y="42"/>
                    <a:pt x="170" y="34"/>
                    <a:pt x="169" y="29"/>
                  </a:cubicBezTo>
                  <a:cubicBezTo>
                    <a:pt x="169" y="27"/>
                    <a:pt x="169" y="25"/>
                    <a:pt x="168" y="25"/>
                  </a:cubicBezTo>
                  <a:cubicBezTo>
                    <a:pt x="166" y="24"/>
                    <a:pt x="164" y="17"/>
                    <a:pt x="162" y="9"/>
                  </a:cubicBezTo>
                  <a:cubicBezTo>
                    <a:pt x="162" y="7"/>
                    <a:pt x="161" y="4"/>
                    <a:pt x="161" y="4"/>
                  </a:cubicBezTo>
                  <a:cubicBezTo>
                    <a:pt x="161" y="4"/>
                    <a:pt x="161" y="4"/>
                    <a:pt x="161" y="4"/>
                  </a:cubicBezTo>
                  <a:cubicBezTo>
                    <a:pt x="160" y="3"/>
                    <a:pt x="158" y="3"/>
                    <a:pt x="155" y="3"/>
                  </a:cubicBezTo>
                  <a:cubicBezTo>
                    <a:pt x="152" y="3"/>
                    <a:pt x="150" y="2"/>
                    <a:pt x="149" y="2"/>
                  </a:cubicBezTo>
                  <a:cubicBezTo>
                    <a:pt x="148" y="1"/>
                    <a:pt x="148" y="1"/>
                    <a:pt x="148" y="1"/>
                  </a:cubicBezTo>
                  <a:cubicBezTo>
                    <a:pt x="148" y="1"/>
                    <a:pt x="147" y="1"/>
                    <a:pt x="147" y="1"/>
                  </a:cubicBezTo>
                  <a:cubicBezTo>
                    <a:pt x="146" y="0"/>
                    <a:pt x="144" y="0"/>
                    <a:pt x="143" y="0"/>
                  </a:cubicBezTo>
                  <a:cubicBezTo>
                    <a:pt x="142" y="0"/>
                    <a:pt x="141" y="0"/>
                    <a:pt x="140" y="0"/>
                  </a:cubicBezTo>
                  <a:cubicBezTo>
                    <a:pt x="140" y="0"/>
                    <a:pt x="140" y="0"/>
                    <a:pt x="140" y="0"/>
                  </a:cubicBezTo>
                  <a:cubicBezTo>
                    <a:pt x="140" y="0"/>
                    <a:pt x="139" y="0"/>
                    <a:pt x="139" y="0"/>
                  </a:cubicBezTo>
                  <a:cubicBezTo>
                    <a:pt x="139" y="0"/>
                    <a:pt x="139" y="0"/>
                    <a:pt x="139" y="0"/>
                  </a:cubicBezTo>
                  <a:cubicBezTo>
                    <a:pt x="139" y="0"/>
                    <a:pt x="138" y="0"/>
                    <a:pt x="138" y="0"/>
                  </a:cubicBezTo>
                  <a:cubicBezTo>
                    <a:pt x="138" y="0"/>
                    <a:pt x="138" y="0"/>
                    <a:pt x="138" y="0"/>
                  </a:cubicBezTo>
                  <a:cubicBezTo>
                    <a:pt x="138" y="0"/>
                    <a:pt x="138" y="0"/>
                    <a:pt x="137" y="1"/>
                  </a:cubicBezTo>
                  <a:cubicBezTo>
                    <a:pt x="137" y="1"/>
                    <a:pt x="137" y="1"/>
                    <a:pt x="137" y="1"/>
                  </a:cubicBezTo>
                  <a:cubicBezTo>
                    <a:pt x="137" y="1"/>
                    <a:pt x="137" y="2"/>
                    <a:pt x="136" y="2"/>
                  </a:cubicBezTo>
                  <a:cubicBezTo>
                    <a:pt x="136" y="2"/>
                    <a:pt x="136" y="2"/>
                    <a:pt x="136" y="3"/>
                  </a:cubicBezTo>
                  <a:cubicBezTo>
                    <a:pt x="136" y="3"/>
                    <a:pt x="136" y="3"/>
                    <a:pt x="135" y="3"/>
                  </a:cubicBezTo>
                  <a:cubicBezTo>
                    <a:pt x="135" y="4"/>
                    <a:pt x="135" y="4"/>
                    <a:pt x="135" y="4"/>
                  </a:cubicBezTo>
                  <a:cubicBezTo>
                    <a:pt x="135" y="4"/>
                    <a:pt x="135" y="4"/>
                    <a:pt x="135" y="4"/>
                  </a:cubicBezTo>
                  <a:cubicBezTo>
                    <a:pt x="134" y="6"/>
                    <a:pt x="132" y="6"/>
                    <a:pt x="131" y="6"/>
                  </a:cubicBezTo>
                  <a:cubicBezTo>
                    <a:pt x="129" y="7"/>
                    <a:pt x="128" y="7"/>
                    <a:pt x="128" y="8"/>
                  </a:cubicBezTo>
                  <a:cubicBezTo>
                    <a:pt x="127" y="12"/>
                    <a:pt x="121" y="16"/>
                    <a:pt x="118" y="16"/>
                  </a:cubicBezTo>
                  <a:cubicBezTo>
                    <a:pt x="116" y="16"/>
                    <a:pt x="114" y="19"/>
                    <a:pt x="114" y="22"/>
                  </a:cubicBezTo>
                  <a:cubicBezTo>
                    <a:pt x="114" y="26"/>
                    <a:pt x="108" y="30"/>
                    <a:pt x="104" y="30"/>
                  </a:cubicBezTo>
                  <a:cubicBezTo>
                    <a:pt x="101" y="30"/>
                    <a:pt x="101" y="31"/>
                    <a:pt x="101" y="34"/>
                  </a:cubicBezTo>
                  <a:cubicBezTo>
                    <a:pt x="101" y="35"/>
                    <a:pt x="101" y="36"/>
                    <a:pt x="100" y="38"/>
                  </a:cubicBezTo>
                  <a:cubicBezTo>
                    <a:pt x="99" y="43"/>
                    <a:pt x="96" y="44"/>
                    <a:pt x="89" y="44"/>
                  </a:cubicBezTo>
                  <a:cubicBezTo>
                    <a:pt x="82" y="44"/>
                    <a:pt x="81" y="43"/>
                    <a:pt x="76" y="40"/>
                  </a:cubicBezTo>
                  <a:cubicBezTo>
                    <a:pt x="75" y="39"/>
                    <a:pt x="75" y="39"/>
                    <a:pt x="75" y="39"/>
                  </a:cubicBezTo>
                  <a:cubicBezTo>
                    <a:pt x="74" y="38"/>
                    <a:pt x="73" y="38"/>
                    <a:pt x="72" y="38"/>
                  </a:cubicBezTo>
                  <a:cubicBezTo>
                    <a:pt x="69" y="38"/>
                    <a:pt x="69" y="44"/>
                    <a:pt x="69" y="44"/>
                  </a:cubicBezTo>
                  <a:cubicBezTo>
                    <a:pt x="68" y="47"/>
                    <a:pt x="65" y="50"/>
                    <a:pt x="61" y="53"/>
                  </a:cubicBezTo>
                  <a:cubicBezTo>
                    <a:pt x="60" y="55"/>
                    <a:pt x="59" y="56"/>
                    <a:pt x="58" y="57"/>
                  </a:cubicBezTo>
                  <a:cubicBezTo>
                    <a:pt x="57" y="58"/>
                    <a:pt x="55" y="58"/>
                    <a:pt x="53" y="58"/>
                  </a:cubicBezTo>
                  <a:cubicBezTo>
                    <a:pt x="52" y="58"/>
                    <a:pt x="50" y="58"/>
                    <a:pt x="49" y="58"/>
                  </a:cubicBezTo>
                  <a:cubicBezTo>
                    <a:pt x="48" y="58"/>
                    <a:pt x="47" y="58"/>
                    <a:pt x="46" y="58"/>
                  </a:cubicBezTo>
                  <a:cubicBezTo>
                    <a:pt x="45" y="58"/>
                    <a:pt x="44" y="57"/>
                    <a:pt x="43" y="57"/>
                  </a:cubicBezTo>
                  <a:cubicBezTo>
                    <a:pt x="42" y="56"/>
                    <a:pt x="43" y="54"/>
                    <a:pt x="43" y="53"/>
                  </a:cubicBezTo>
                  <a:cubicBezTo>
                    <a:pt x="43" y="52"/>
                    <a:pt x="43" y="52"/>
                    <a:pt x="43" y="52"/>
                  </a:cubicBezTo>
                  <a:cubicBezTo>
                    <a:pt x="43" y="50"/>
                    <a:pt x="44" y="49"/>
                    <a:pt x="45" y="49"/>
                  </a:cubicBezTo>
                  <a:cubicBezTo>
                    <a:pt x="45" y="49"/>
                    <a:pt x="45" y="49"/>
                    <a:pt x="45" y="49"/>
                  </a:cubicBezTo>
                  <a:cubicBezTo>
                    <a:pt x="45" y="48"/>
                    <a:pt x="45" y="48"/>
                    <a:pt x="45" y="48"/>
                  </a:cubicBezTo>
                  <a:cubicBezTo>
                    <a:pt x="45" y="45"/>
                    <a:pt x="43" y="39"/>
                    <a:pt x="42" y="37"/>
                  </a:cubicBezTo>
                  <a:cubicBezTo>
                    <a:pt x="42" y="37"/>
                    <a:pt x="42" y="37"/>
                    <a:pt x="42" y="37"/>
                  </a:cubicBezTo>
                  <a:cubicBezTo>
                    <a:pt x="42" y="36"/>
                    <a:pt x="42" y="36"/>
                    <a:pt x="41" y="36"/>
                  </a:cubicBezTo>
                  <a:cubicBezTo>
                    <a:pt x="41" y="36"/>
                    <a:pt x="41" y="36"/>
                    <a:pt x="41" y="36"/>
                  </a:cubicBezTo>
                  <a:cubicBezTo>
                    <a:pt x="41" y="36"/>
                    <a:pt x="41" y="36"/>
                    <a:pt x="41" y="36"/>
                  </a:cubicBezTo>
                  <a:cubicBezTo>
                    <a:pt x="41" y="36"/>
                    <a:pt x="41" y="36"/>
                    <a:pt x="41" y="36"/>
                  </a:cubicBezTo>
                  <a:cubicBezTo>
                    <a:pt x="41" y="35"/>
                    <a:pt x="40" y="35"/>
                    <a:pt x="40" y="35"/>
                  </a:cubicBezTo>
                  <a:cubicBezTo>
                    <a:pt x="40" y="35"/>
                    <a:pt x="40" y="35"/>
                    <a:pt x="40" y="35"/>
                  </a:cubicBezTo>
                  <a:cubicBezTo>
                    <a:pt x="39" y="35"/>
                    <a:pt x="39" y="34"/>
                    <a:pt x="38" y="34"/>
                  </a:cubicBezTo>
                  <a:cubicBezTo>
                    <a:pt x="38" y="34"/>
                    <a:pt x="38" y="34"/>
                    <a:pt x="38" y="34"/>
                  </a:cubicBezTo>
                  <a:cubicBezTo>
                    <a:pt x="38" y="74"/>
                    <a:pt x="38" y="74"/>
                    <a:pt x="38" y="74"/>
                  </a:cubicBezTo>
                  <a:cubicBezTo>
                    <a:pt x="38" y="77"/>
                    <a:pt x="35" y="78"/>
                    <a:pt x="33" y="80"/>
                  </a:cubicBezTo>
                  <a:cubicBezTo>
                    <a:pt x="32" y="81"/>
                    <a:pt x="31" y="81"/>
                    <a:pt x="31" y="82"/>
                  </a:cubicBezTo>
                  <a:cubicBezTo>
                    <a:pt x="30" y="83"/>
                    <a:pt x="29" y="83"/>
                    <a:pt x="26" y="83"/>
                  </a:cubicBezTo>
                  <a:cubicBezTo>
                    <a:pt x="24" y="83"/>
                    <a:pt x="22" y="83"/>
                    <a:pt x="21" y="83"/>
                  </a:cubicBezTo>
                  <a:cubicBezTo>
                    <a:pt x="19" y="83"/>
                    <a:pt x="17" y="83"/>
                    <a:pt x="16" y="83"/>
                  </a:cubicBezTo>
                  <a:cubicBezTo>
                    <a:pt x="12" y="83"/>
                    <a:pt x="11" y="80"/>
                    <a:pt x="10" y="77"/>
                  </a:cubicBezTo>
                  <a:cubicBezTo>
                    <a:pt x="10" y="76"/>
                    <a:pt x="9" y="75"/>
                    <a:pt x="9" y="74"/>
                  </a:cubicBezTo>
                  <a:cubicBezTo>
                    <a:pt x="8" y="73"/>
                    <a:pt x="8" y="73"/>
                    <a:pt x="8" y="73"/>
                  </a:cubicBezTo>
                  <a:cubicBezTo>
                    <a:pt x="6" y="73"/>
                    <a:pt x="4" y="76"/>
                    <a:pt x="4" y="77"/>
                  </a:cubicBezTo>
                  <a:cubicBezTo>
                    <a:pt x="4" y="77"/>
                    <a:pt x="4" y="78"/>
                    <a:pt x="4" y="78"/>
                  </a:cubicBezTo>
                  <a:cubicBezTo>
                    <a:pt x="4" y="78"/>
                    <a:pt x="4" y="78"/>
                    <a:pt x="4" y="78"/>
                  </a:cubicBezTo>
                  <a:cubicBezTo>
                    <a:pt x="4" y="78"/>
                    <a:pt x="4" y="79"/>
                    <a:pt x="3" y="79"/>
                  </a:cubicBezTo>
                  <a:cubicBezTo>
                    <a:pt x="3" y="79"/>
                    <a:pt x="3" y="79"/>
                    <a:pt x="3" y="79"/>
                  </a:cubicBezTo>
                  <a:cubicBezTo>
                    <a:pt x="3" y="79"/>
                    <a:pt x="2" y="79"/>
                    <a:pt x="1" y="79"/>
                  </a:cubicBezTo>
                  <a:cubicBezTo>
                    <a:pt x="1" y="79"/>
                    <a:pt x="1" y="79"/>
                    <a:pt x="1" y="79"/>
                  </a:cubicBezTo>
                  <a:cubicBezTo>
                    <a:pt x="1" y="79"/>
                    <a:pt x="0" y="79"/>
                    <a:pt x="0" y="79"/>
                  </a:cubicBezTo>
                  <a:cubicBezTo>
                    <a:pt x="4" y="85"/>
                    <a:pt x="6" y="91"/>
                    <a:pt x="8" y="96"/>
                  </a:cubicBezTo>
                  <a:cubicBezTo>
                    <a:pt x="9" y="101"/>
                    <a:pt x="12" y="106"/>
                    <a:pt x="15" y="110"/>
                  </a:cubicBezTo>
                  <a:cubicBezTo>
                    <a:pt x="16" y="113"/>
                    <a:pt x="18" y="116"/>
                    <a:pt x="19" y="118"/>
                  </a:cubicBezTo>
                  <a:cubicBezTo>
                    <a:pt x="19" y="119"/>
                    <a:pt x="19" y="119"/>
                    <a:pt x="19" y="119"/>
                  </a:cubicBezTo>
                  <a:cubicBezTo>
                    <a:pt x="20" y="123"/>
                    <a:pt x="21" y="126"/>
                    <a:pt x="20" y="128"/>
                  </a:cubicBezTo>
                  <a:cubicBezTo>
                    <a:pt x="20" y="129"/>
                    <a:pt x="19" y="130"/>
                    <a:pt x="18" y="130"/>
                  </a:cubicBezTo>
                  <a:cubicBezTo>
                    <a:pt x="17" y="130"/>
                    <a:pt x="16" y="131"/>
                    <a:pt x="16" y="131"/>
                  </a:cubicBezTo>
                  <a:cubicBezTo>
                    <a:pt x="16" y="131"/>
                    <a:pt x="16" y="133"/>
                    <a:pt x="19" y="137"/>
                  </a:cubicBezTo>
                  <a:cubicBezTo>
                    <a:pt x="21" y="141"/>
                    <a:pt x="21" y="143"/>
                    <a:pt x="21" y="145"/>
                  </a:cubicBezTo>
                  <a:cubicBezTo>
                    <a:pt x="21" y="146"/>
                    <a:pt x="21" y="147"/>
                    <a:pt x="22" y="147"/>
                  </a:cubicBezTo>
                  <a:cubicBezTo>
                    <a:pt x="24" y="147"/>
                    <a:pt x="24" y="148"/>
                    <a:pt x="25" y="149"/>
                  </a:cubicBezTo>
                  <a:cubicBezTo>
                    <a:pt x="25" y="149"/>
                    <a:pt x="26" y="149"/>
                    <a:pt x="26" y="150"/>
                  </a:cubicBezTo>
                  <a:cubicBezTo>
                    <a:pt x="29" y="150"/>
                    <a:pt x="31" y="152"/>
                    <a:pt x="33" y="155"/>
                  </a:cubicBezTo>
                  <a:cubicBezTo>
                    <a:pt x="33" y="155"/>
                    <a:pt x="33" y="155"/>
                    <a:pt x="33" y="155"/>
                  </a:cubicBezTo>
                  <a:cubicBezTo>
                    <a:pt x="34" y="155"/>
                    <a:pt x="35" y="156"/>
                    <a:pt x="36" y="156"/>
                  </a:cubicBezTo>
                  <a:cubicBezTo>
                    <a:pt x="37" y="156"/>
                    <a:pt x="38" y="155"/>
                    <a:pt x="39" y="154"/>
                  </a:cubicBezTo>
                  <a:cubicBezTo>
                    <a:pt x="41" y="152"/>
                    <a:pt x="45" y="150"/>
                    <a:pt x="53" y="150"/>
                  </a:cubicBezTo>
                  <a:cubicBezTo>
                    <a:pt x="56" y="150"/>
                    <a:pt x="57" y="150"/>
                    <a:pt x="58" y="149"/>
                  </a:cubicBezTo>
                  <a:cubicBezTo>
                    <a:pt x="59" y="148"/>
                    <a:pt x="60" y="147"/>
                    <a:pt x="63" y="146"/>
                  </a:cubicBezTo>
                  <a:cubicBezTo>
                    <a:pt x="69" y="144"/>
                    <a:pt x="76" y="144"/>
                    <a:pt x="81" y="146"/>
                  </a:cubicBezTo>
                  <a:cubicBezTo>
                    <a:pt x="84" y="147"/>
                    <a:pt x="88" y="147"/>
                    <a:pt x="91" y="145"/>
                  </a:cubicBezTo>
                  <a:cubicBezTo>
                    <a:pt x="92" y="144"/>
                    <a:pt x="94" y="144"/>
                    <a:pt x="95" y="145"/>
                  </a:cubicBezTo>
                  <a:cubicBezTo>
                    <a:pt x="96" y="145"/>
                    <a:pt x="96" y="145"/>
                    <a:pt x="97" y="145"/>
                  </a:cubicBezTo>
                  <a:cubicBezTo>
                    <a:pt x="97" y="145"/>
                    <a:pt x="98" y="145"/>
                    <a:pt x="98" y="144"/>
                  </a:cubicBezTo>
                  <a:cubicBezTo>
                    <a:pt x="98" y="140"/>
                    <a:pt x="102" y="140"/>
                    <a:pt x="105" y="140"/>
                  </a:cubicBezTo>
                  <a:cubicBezTo>
                    <a:pt x="105" y="140"/>
                    <a:pt x="106" y="140"/>
                    <a:pt x="106" y="140"/>
                  </a:cubicBezTo>
                  <a:cubicBezTo>
                    <a:pt x="107" y="140"/>
                    <a:pt x="107" y="140"/>
                    <a:pt x="108" y="140"/>
                  </a:cubicBezTo>
                  <a:cubicBezTo>
                    <a:pt x="112" y="140"/>
                    <a:pt x="122" y="133"/>
                    <a:pt x="130" y="126"/>
                  </a:cubicBezTo>
                  <a:cubicBezTo>
                    <a:pt x="139" y="118"/>
                    <a:pt x="153" y="101"/>
                    <a:pt x="157" y="93"/>
                  </a:cubicBezTo>
                  <a:close/>
                  <a:moveTo>
                    <a:pt x="131" y="97"/>
                  </a:moveTo>
                  <a:cubicBezTo>
                    <a:pt x="130" y="97"/>
                    <a:pt x="130" y="97"/>
                    <a:pt x="130" y="97"/>
                  </a:cubicBezTo>
                  <a:cubicBezTo>
                    <a:pt x="129" y="100"/>
                    <a:pt x="127" y="103"/>
                    <a:pt x="127" y="103"/>
                  </a:cubicBezTo>
                  <a:cubicBezTo>
                    <a:pt x="127" y="104"/>
                    <a:pt x="127" y="104"/>
                    <a:pt x="127" y="104"/>
                  </a:cubicBezTo>
                  <a:cubicBezTo>
                    <a:pt x="121" y="103"/>
                    <a:pt x="121" y="103"/>
                    <a:pt x="121" y="103"/>
                  </a:cubicBezTo>
                  <a:cubicBezTo>
                    <a:pt x="114" y="93"/>
                    <a:pt x="114" y="93"/>
                    <a:pt x="114" y="93"/>
                  </a:cubicBezTo>
                  <a:cubicBezTo>
                    <a:pt x="114" y="92"/>
                    <a:pt x="114" y="92"/>
                    <a:pt x="114" y="92"/>
                  </a:cubicBezTo>
                  <a:cubicBezTo>
                    <a:pt x="114" y="92"/>
                    <a:pt x="119" y="85"/>
                    <a:pt x="121" y="82"/>
                  </a:cubicBezTo>
                  <a:cubicBezTo>
                    <a:pt x="122" y="80"/>
                    <a:pt x="128" y="76"/>
                    <a:pt x="131" y="76"/>
                  </a:cubicBezTo>
                  <a:cubicBezTo>
                    <a:pt x="132" y="76"/>
                    <a:pt x="132" y="76"/>
                    <a:pt x="132" y="77"/>
                  </a:cubicBezTo>
                  <a:cubicBezTo>
                    <a:pt x="132" y="77"/>
                    <a:pt x="132" y="77"/>
                    <a:pt x="132" y="77"/>
                  </a:cubicBezTo>
                  <a:cubicBezTo>
                    <a:pt x="133" y="77"/>
                    <a:pt x="133" y="77"/>
                    <a:pt x="133" y="77"/>
                  </a:cubicBezTo>
                  <a:cubicBezTo>
                    <a:pt x="133" y="77"/>
                    <a:pt x="133" y="77"/>
                    <a:pt x="133" y="77"/>
                  </a:cubicBezTo>
                  <a:cubicBezTo>
                    <a:pt x="133" y="77"/>
                    <a:pt x="133" y="77"/>
                    <a:pt x="134" y="77"/>
                  </a:cubicBezTo>
                  <a:cubicBezTo>
                    <a:pt x="134" y="77"/>
                    <a:pt x="134" y="78"/>
                    <a:pt x="134" y="78"/>
                  </a:cubicBezTo>
                  <a:cubicBezTo>
                    <a:pt x="134" y="79"/>
                    <a:pt x="136" y="80"/>
                    <a:pt x="137" y="81"/>
                  </a:cubicBezTo>
                  <a:cubicBezTo>
                    <a:pt x="139" y="83"/>
                    <a:pt x="141" y="85"/>
                    <a:pt x="141" y="87"/>
                  </a:cubicBezTo>
                  <a:cubicBezTo>
                    <a:pt x="141" y="89"/>
                    <a:pt x="140" y="90"/>
                    <a:pt x="139" y="91"/>
                  </a:cubicBezTo>
                  <a:cubicBezTo>
                    <a:pt x="138" y="93"/>
                    <a:pt x="137" y="94"/>
                    <a:pt x="137" y="95"/>
                  </a:cubicBezTo>
                  <a:cubicBezTo>
                    <a:pt x="137" y="95"/>
                    <a:pt x="137" y="95"/>
                    <a:pt x="137" y="96"/>
                  </a:cubicBezTo>
                  <a:cubicBezTo>
                    <a:pt x="137" y="96"/>
                    <a:pt x="137" y="96"/>
                    <a:pt x="137" y="96"/>
                  </a:cubicBezTo>
                  <a:cubicBezTo>
                    <a:pt x="137" y="96"/>
                    <a:pt x="137" y="96"/>
                    <a:pt x="136" y="96"/>
                  </a:cubicBezTo>
                  <a:cubicBezTo>
                    <a:pt x="136" y="96"/>
                    <a:pt x="136" y="97"/>
                    <a:pt x="136" y="97"/>
                  </a:cubicBezTo>
                  <a:cubicBezTo>
                    <a:pt x="136" y="97"/>
                    <a:pt x="136" y="97"/>
                    <a:pt x="136" y="97"/>
                  </a:cubicBezTo>
                  <a:cubicBezTo>
                    <a:pt x="136" y="97"/>
                    <a:pt x="136" y="97"/>
                    <a:pt x="135" y="97"/>
                  </a:cubicBezTo>
                  <a:cubicBezTo>
                    <a:pt x="135" y="97"/>
                    <a:pt x="135" y="97"/>
                    <a:pt x="135" y="97"/>
                  </a:cubicBezTo>
                  <a:cubicBezTo>
                    <a:pt x="135" y="97"/>
                    <a:pt x="135" y="97"/>
                    <a:pt x="135" y="97"/>
                  </a:cubicBezTo>
                  <a:cubicBezTo>
                    <a:pt x="134" y="97"/>
                    <a:pt x="134" y="97"/>
                    <a:pt x="133" y="97"/>
                  </a:cubicBezTo>
                  <a:cubicBezTo>
                    <a:pt x="132" y="97"/>
                    <a:pt x="132" y="97"/>
                    <a:pt x="131" y="9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29" name="Freeform 214"/>
            <p:cNvSpPr>
              <a:spLocks/>
            </p:cNvSpPr>
            <p:nvPr/>
          </p:nvSpPr>
          <p:spPr bwMode="auto">
            <a:xfrm>
              <a:off x="13952538" y="8242300"/>
              <a:ext cx="611188" cy="806450"/>
            </a:xfrm>
            <a:custGeom>
              <a:avLst/>
              <a:gdLst>
                <a:gd name="T0" fmla="*/ 114 w 115"/>
                <a:gd name="T1" fmla="*/ 6 h 154"/>
                <a:gd name="T2" fmla="*/ 113 w 115"/>
                <a:gd name="T3" fmla="*/ 2 h 154"/>
                <a:gd name="T4" fmla="*/ 109 w 115"/>
                <a:gd name="T5" fmla="*/ 3 h 154"/>
                <a:gd name="T6" fmla="*/ 83 w 115"/>
                <a:gd name="T7" fmla="*/ 10 h 154"/>
                <a:gd name="T8" fmla="*/ 65 w 115"/>
                <a:gd name="T9" fmla="*/ 14 h 154"/>
                <a:gd name="T10" fmla="*/ 60 w 115"/>
                <a:gd name="T11" fmla="*/ 16 h 154"/>
                <a:gd name="T12" fmla="*/ 57 w 115"/>
                <a:gd name="T13" fmla="*/ 16 h 154"/>
                <a:gd name="T14" fmla="*/ 55 w 115"/>
                <a:gd name="T15" fmla="*/ 15 h 154"/>
                <a:gd name="T16" fmla="*/ 51 w 115"/>
                <a:gd name="T17" fmla="*/ 17 h 154"/>
                <a:gd name="T18" fmla="*/ 40 w 115"/>
                <a:gd name="T19" fmla="*/ 21 h 154"/>
                <a:gd name="T20" fmla="*/ 31 w 115"/>
                <a:gd name="T21" fmla="*/ 15 h 154"/>
                <a:gd name="T22" fmla="*/ 26 w 115"/>
                <a:gd name="T23" fmla="*/ 9 h 154"/>
                <a:gd name="T24" fmla="*/ 24 w 115"/>
                <a:gd name="T25" fmla="*/ 12 h 154"/>
                <a:gd name="T26" fmla="*/ 24 w 115"/>
                <a:gd name="T27" fmla="*/ 12 h 154"/>
                <a:gd name="T28" fmla="*/ 22 w 115"/>
                <a:gd name="T29" fmla="*/ 14 h 154"/>
                <a:gd name="T30" fmla="*/ 22 w 115"/>
                <a:gd name="T31" fmla="*/ 14 h 154"/>
                <a:gd name="T32" fmla="*/ 20 w 115"/>
                <a:gd name="T33" fmla="*/ 17 h 154"/>
                <a:gd name="T34" fmla="*/ 20 w 115"/>
                <a:gd name="T35" fmla="*/ 17 h 154"/>
                <a:gd name="T36" fmla="*/ 20 w 115"/>
                <a:gd name="T37" fmla="*/ 17 h 154"/>
                <a:gd name="T38" fmla="*/ 25 w 115"/>
                <a:gd name="T39" fmla="*/ 26 h 154"/>
                <a:gd name="T40" fmla="*/ 27 w 115"/>
                <a:gd name="T41" fmla="*/ 27 h 154"/>
                <a:gd name="T42" fmla="*/ 30 w 115"/>
                <a:gd name="T43" fmla="*/ 30 h 154"/>
                <a:gd name="T44" fmla="*/ 34 w 115"/>
                <a:gd name="T45" fmla="*/ 34 h 154"/>
                <a:gd name="T46" fmla="*/ 57 w 115"/>
                <a:gd name="T47" fmla="*/ 42 h 154"/>
                <a:gd name="T48" fmla="*/ 72 w 115"/>
                <a:gd name="T49" fmla="*/ 45 h 154"/>
                <a:gd name="T50" fmla="*/ 78 w 115"/>
                <a:gd name="T51" fmla="*/ 47 h 154"/>
                <a:gd name="T52" fmla="*/ 77 w 115"/>
                <a:gd name="T53" fmla="*/ 50 h 154"/>
                <a:gd name="T54" fmla="*/ 47 w 115"/>
                <a:gd name="T55" fmla="*/ 80 h 154"/>
                <a:gd name="T56" fmla="*/ 38 w 115"/>
                <a:gd name="T57" fmla="*/ 82 h 154"/>
                <a:gd name="T58" fmla="*/ 34 w 115"/>
                <a:gd name="T59" fmla="*/ 82 h 154"/>
                <a:gd name="T60" fmla="*/ 23 w 115"/>
                <a:gd name="T61" fmla="*/ 87 h 154"/>
                <a:gd name="T62" fmla="*/ 19 w 115"/>
                <a:gd name="T63" fmla="*/ 90 h 154"/>
                <a:gd name="T64" fmla="*/ 18 w 115"/>
                <a:gd name="T65" fmla="*/ 90 h 154"/>
                <a:gd name="T66" fmla="*/ 17 w 115"/>
                <a:gd name="T67" fmla="*/ 90 h 154"/>
                <a:gd name="T68" fmla="*/ 16 w 115"/>
                <a:gd name="T69" fmla="*/ 90 h 154"/>
                <a:gd name="T70" fmla="*/ 15 w 115"/>
                <a:gd name="T71" fmla="*/ 90 h 154"/>
                <a:gd name="T72" fmla="*/ 14 w 115"/>
                <a:gd name="T73" fmla="*/ 90 h 154"/>
                <a:gd name="T74" fmla="*/ 13 w 115"/>
                <a:gd name="T75" fmla="*/ 91 h 154"/>
                <a:gd name="T76" fmla="*/ 12 w 115"/>
                <a:gd name="T77" fmla="*/ 91 h 154"/>
                <a:gd name="T78" fmla="*/ 10 w 115"/>
                <a:gd name="T79" fmla="*/ 91 h 154"/>
                <a:gd name="T80" fmla="*/ 5 w 115"/>
                <a:gd name="T81" fmla="*/ 99 h 154"/>
                <a:gd name="T82" fmla="*/ 0 w 115"/>
                <a:gd name="T83" fmla="*/ 107 h 154"/>
                <a:gd name="T84" fmla="*/ 1 w 115"/>
                <a:gd name="T85" fmla="*/ 146 h 154"/>
                <a:gd name="T86" fmla="*/ 5 w 115"/>
                <a:gd name="T87" fmla="*/ 154 h 154"/>
                <a:gd name="T88" fmla="*/ 20 w 115"/>
                <a:gd name="T89" fmla="*/ 138 h 154"/>
                <a:gd name="T90" fmla="*/ 30 w 115"/>
                <a:gd name="T91" fmla="*/ 128 h 154"/>
                <a:gd name="T92" fmla="*/ 49 w 115"/>
                <a:gd name="T93" fmla="*/ 113 h 154"/>
                <a:gd name="T94" fmla="*/ 49 w 115"/>
                <a:gd name="T95" fmla="*/ 113 h 154"/>
                <a:gd name="T96" fmla="*/ 77 w 115"/>
                <a:gd name="T97" fmla="*/ 86 h 154"/>
                <a:gd name="T98" fmla="*/ 90 w 115"/>
                <a:gd name="T99" fmla="*/ 66 h 154"/>
                <a:gd name="T100" fmla="*/ 100 w 115"/>
                <a:gd name="T101" fmla="*/ 48 h 154"/>
                <a:gd name="T102" fmla="*/ 111 w 115"/>
                <a:gd name="T103" fmla="*/ 26 h 154"/>
                <a:gd name="T104" fmla="*/ 112 w 115"/>
                <a:gd name="T105" fmla="*/ 17 h 154"/>
                <a:gd name="T106" fmla="*/ 114 w 115"/>
                <a:gd name="T107" fmla="*/ 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54">
                  <a:moveTo>
                    <a:pt x="114" y="6"/>
                  </a:moveTo>
                  <a:cubicBezTo>
                    <a:pt x="115" y="4"/>
                    <a:pt x="114" y="3"/>
                    <a:pt x="113" y="2"/>
                  </a:cubicBezTo>
                  <a:cubicBezTo>
                    <a:pt x="112" y="0"/>
                    <a:pt x="110" y="1"/>
                    <a:pt x="109" y="3"/>
                  </a:cubicBezTo>
                  <a:cubicBezTo>
                    <a:pt x="107" y="8"/>
                    <a:pt x="91" y="10"/>
                    <a:pt x="83" y="10"/>
                  </a:cubicBezTo>
                  <a:cubicBezTo>
                    <a:pt x="74" y="10"/>
                    <a:pt x="69" y="11"/>
                    <a:pt x="65" y="14"/>
                  </a:cubicBezTo>
                  <a:cubicBezTo>
                    <a:pt x="64" y="15"/>
                    <a:pt x="62" y="16"/>
                    <a:pt x="60" y="16"/>
                  </a:cubicBezTo>
                  <a:cubicBezTo>
                    <a:pt x="59" y="16"/>
                    <a:pt x="58" y="16"/>
                    <a:pt x="57" y="16"/>
                  </a:cubicBezTo>
                  <a:cubicBezTo>
                    <a:pt x="57" y="16"/>
                    <a:pt x="56" y="15"/>
                    <a:pt x="55" y="15"/>
                  </a:cubicBezTo>
                  <a:cubicBezTo>
                    <a:pt x="53" y="15"/>
                    <a:pt x="52" y="16"/>
                    <a:pt x="51" y="17"/>
                  </a:cubicBezTo>
                  <a:cubicBezTo>
                    <a:pt x="49" y="19"/>
                    <a:pt x="44" y="21"/>
                    <a:pt x="40" y="21"/>
                  </a:cubicBezTo>
                  <a:cubicBezTo>
                    <a:pt x="36" y="21"/>
                    <a:pt x="32" y="19"/>
                    <a:pt x="31" y="15"/>
                  </a:cubicBezTo>
                  <a:cubicBezTo>
                    <a:pt x="29" y="13"/>
                    <a:pt x="28" y="11"/>
                    <a:pt x="26" y="9"/>
                  </a:cubicBezTo>
                  <a:cubicBezTo>
                    <a:pt x="25" y="10"/>
                    <a:pt x="24" y="11"/>
                    <a:pt x="24" y="12"/>
                  </a:cubicBezTo>
                  <a:cubicBezTo>
                    <a:pt x="24" y="12"/>
                    <a:pt x="24" y="12"/>
                    <a:pt x="24" y="12"/>
                  </a:cubicBezTo>
                  <a:cubicBezTo>
                    <a:pt x="23" y="12"/>
                    <a:pt x="22" y="13"/>
                    <a:pt x="22" y="14"/>
                  </a:cubicBezTo>
                  <a:cubicBezTo>
                    <a:pt x="22" y="14"/>
                    <a:pt x="22" y="14"/>
                    <a:pt x="22" y="14"/>
                  </a:cubicBezTo>
                  <a:cubicBezTo>
                    <a:pt x="21" y="16"/>
                    <a:pt x="20" y="17"/>
                    <a:pt x="20" y="17"/>
                  </a:cubicBezTo>
                  <a:cubicBezTo>
                    <a:pt x="20" y="17"/>
                    <a:pt x="20" y="17"/>
                    <a:pt x="20" y="17"/>
                  </a:cubicBezTo>
                  <a:cubicBezTo>
                    <a:pt x="20" y="17"/>
                    <a:pt x="20" y="17"/>
                    <a:pt x="20" y="17"/>
                  </a:cubicBezTo>
                  <a:cubicBezTo>
                    <a:pt x="21" y="20"/>
                    <a:pt x="23" y="24"/>
                    <a:pt x="25" y="26"/>
                  </a:cubicBezTo>
                  <a:cubicBezTo>
                    <a:pt x="26" y="26"/>
                    <a:pt x="26" y="27"/>
                    <a:pt x="27" y="27"/>
                  </a:cubicBezTo>
                  <a:cubicBezTo>
                    <a:pt x="28" y="28"/>
                    <a:pt x="29" y="29"/>
                    <a:pt x="30" y="30"/>
                  </a:cubicBezTo>
                  <a:cubicBezTo>
                    <a:pt x="31" y="32"/>
                    <a:pt x="33" y="34"/>
                    <a:pt x="34" y="34"/>
                  </a:cubicBezTo>
                  <a:cubicBezTo>
                    <a:pt x="36" y="34"/>
                    <a:pt x="49" y="39"/>
                    <a:pt x="57" y="42"/>
                  </a:cubicBezTo>
                  <a:cubicBezTo>
                    <a:pt x="65" y="45"/>
                    <a:pt x="70" y="45"/>
                    <a:pt x="72" y="45"/>
                  </a:cubicBezTo>
                  <a:cubicBezTo>
                    <a:pt x="73" y="45"/>
                    <a:pt x="77" y="45"/>
                    <a:pt x="78" y="47"/>
                  </a:cubicBezTo>
                  <a:cubicBezTo>
                    <a:pt x="78" y="48"/>
                    <a:pt x="78" y="49"/>
                    <a:pt x="77" y="50"/>
                  </a:cubicBezTo>
                  <a:cubicBezTo>
                    <a:pt x="75" y="51"/>
                    <a:pt x="50" y="76"/>
                    <a:pt x="47" y="80"/>
                  </a:cubicBezTo>
                  <a:cubicBezTo>
                    <a:pt x="44" y="83"/>
                    <a:pt x="42" y="82"/>
                    <a:pt x="38" y="82"/>
                  </a:cubicBezTo>
                  <a:cubicBezTo>
                    <a:pt x="37" y="82"/>
                    <a:pt x="35" y="82"/>
                    <a:pt x="34" y="82"/>
                  </a:cubicBezTo>
                  <a:cubicBezTo>
                    <a:pt x="29" y="82"/>
                    <a:pt x="26" y="85"/>
                    <a:pt x="23" y="87"/>
                  </a:cubicBezTo>
                  <a:cubicBezTo>
                    <a:pt x="21" y="89"/>
                    <a:pt x="20" y="90"/>
                    <a:pt x="19" y="90"/>
                  </a:cubicBezTo>
                  <a:cubicBezTo>
                    <a:pt x="19" y="90"/>
                    <a:pt x="18" y="90"/>
                    <a:pt x="18" y="90"/>
                  </a:cubicBezTo>
                  <a:cubicBezTo>
                    <a:pt x="18" y="90"/>
                    <a:pt x="18" y="90"/>
                    <a:pt x="17" y="90"/>
                  </a:cubicBezTo>
                  <a:cubicBezTo>
                    <a:pt x="17" y="90"/>
                    <a:pt x="17" y="90"/>
                    <a:pt x="16" y="90"/>
                  </a:cubicBezTo>
                  <a:cubicBezTo>
                    <a:pt x="16" y="90"/>
                    <a:pt x="16" y="90"/>
                    <a:pt x="15" y="90"/>
                  </a:cubicBezTo>
                  <a:cubicBezTo>
                    <a:pt x="15" y="90"/>
                    <a:pt x="14" y="90"/>
                    <a:pt x="14" y="90"/>
                  </a:cubicBezTo>
                  <a:cubicBezTo>
                    <a:pt x="14" y="90"/>
                    <a:pt x="13" y="91"/>
                    <a:pt x="13" y="91"/>
                  </a:cubicBezTo>
                  <a:cubicBezTo>
                    <a:pt x="12" y="91"/>
                    <a:pt x="12" y="91"/>
                    <a:pt x="12" y="91"/>
                  </a:cubicBezTo>
                  <a:cubicBezTo>
                    <a:pt x="11" y="91"/>
                    <a:pt x="11" y="91"/>
                    <a:pt x="10" y="91"/>
                  </a:cubicBezTo>
                  <a:cubicBezTo>
                    <a:pt x="5" y="99"/>
                    <a:pt x="5" y="99"/>
                    <a:pt x="5" y="99"/>
                  </a:cubicBezTo>
                  <a:cubicBezTo>
                    <a:pt x="0" y="107"/>
                    <a:pt x="0" y="107"/>
                    <a:pt x="0" y="107"/>
                  </a:cubicBezTo>
                  <a:cubicBezTo>
                    <a:pt x="1" y="146"/>
                    <a:pt x="1" y="146"/>
                    <a:pt x="1" y="146"/>
                  </a:cubicBezTo>
                  <a:cubicBezTo>
                    <a:pt x="5" y="154"/>
                    <a:pt x="5" y="154"/>
                    <a:pt x="5" y="154"/>
                  </a:cubicBezTo>
                  <a:cubicBezTo>
                    <a:pt x="9" y="150"/>
                    <a:pt x="14" y="144"/>
                    <a:pt x="20" y="138"/>
                  </a:cubicBezTo>
                  <a:cubicBezTo>
                    <a:pt x="23" y="135"/>
                    <a:pt x="27" y="131"/>
                    <a:pt x="30" y="128"/>
                  </a:cubicBezTo>
                  <a:cubicBezTo>
                    <a:pt x="39" y="118"/>
                    <a:pt x="44" y="116"/>
                    <a:pt x="49" y="113"/>
                  </a:cubicBezTo>
                  <a:cubicBezTo>
                    <a:pt x="49" y="113"/>
                    <a:pt x="49" y="113"/>
                    <a:pt x="49" y="113"/>
                  </a:cubicBezTo>
                  <a:cubicBezTo>
                    <a:pt x="55" y="110"/>
                    <a:pt x="68" y="97"/>
                    <a:pt x="77" y="86"/>
                  </a:cubicBezTo>
                  <a:cubicBezTo>
                    <a:pt x="83" y="79"/>
                    <a:pt x="89" y="71"/>
                    <a:pt x="90" y="66"/>
                  </a:cubicBezTo>
                  <a:cubicBezTo>
                    <a:pt x="91" y="60"/>
                    <a:pt x="97" y="52"/>
                    <a:pt x="100" y="48"/>
                  </a:cubicBezTo>
                  <a:cubicBezTo>
                    <a:pt x="104" y="42"/>
                    <a:pt x="111" y="29"/>
                    <a:pt x="111" y="26"/>
                  </a:cubicBezTo>
                  <a:cubicBezTo>
                    <a:pt x="110" y="24"/>
                    <a:pt x="111" y="21"/>
                    <a:pt x="112" y="17"/>
                  </a:cubicBezTo>
                  <a:cubicBezTo>
                    <a:pt x="113" y="14"/>
                    <a:pt x="114" y="10"/>
                    <a:pt x="114" y="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0" name="Freeform 215"/>
            <p:cNvSpPr>
              <a:spLocks/>
            </p:cNvSpPr>
            <p:nvPr/>
          </p:nvSpPr>
          <p:spPr bwMode="auto">
            <a:xfrm>
              <a:off x="17008475" y="7235825"/>
              <a:ext cx="493713" cy="1090613"/>
            </a:xfrm>
            <a:custGeom>
              <a:avLst/>
              <a:gdLst>
                <a:gd name="T0" fmla="*/ 35 w 93"/>
                <a:gd name="T1" fmla="*/ 145 h 208"/>
                <a:gd name="T2" fmla="*/ 46 w 93"/>
                <a:gd name="T3" fmla="*/ 132 h 208"/>
                <a:gd name="T4" fmla="*/ 57 w 93"/>
                <a:gd name="T5" fmla="*/ 151 h 208"/>
                <a:gd name="T6" fmla="*/ 67 w 93"/>
                <a:gd name="T7" fmla="*/ 194 h 208"/>
                <a:gd name="T8" fmla="*/ 68 w 93"/>
                <a:gd name="T9" fmla="*/ 208 h 208"/>
                <a:gd name="T10" fmla="*/ 72 w 93"/>
                <a:gd name="T11" fmla="*/ 201 h 208"/>
                <a:gd name="T12" fmla="*/ 74 w 93"/>
                <a:gd name="T13" fmla="*/ 197 h 208"/>
                <a:gd name="T14" fmla="*/ 76 w 93"/>
                <a:gd name="T15" fmla="*/ 191 h 208"/>
                <a:gd name="T16" fmla="*/ 68 w 93"/>
                <a:gd name="T17" fmla="*/ 170 h 208"/>
                <a:gd name="T18" fmla="*/ 65 w 93"/>
                <a:gd name="T19" fmla="*/ 151 h 208"/>
                <a:gd name="T20" fmla="*/ 66 w 93"/>
                <a:gd name="T21" fmla="*/ 148 h 208"/>
                <a:gd name="T22" fmla="*/ 66 w 93"/>
                <a:gd name="T23" fmla="*/ 145 h 208"/>
                <a:gd name="T24" fmla="*/ 55 w 93"/>
                <a:gd name="T25" fmla="*/ 126 h 208"/>
                <a:gd name="T26" fmla="*/ 58 w 93"/>
                <a:gd name="T27" fmla="*/ 106 h 208"/>
                <a:gd name="T28" fmla="*/ 65 w 93"/>
                <a:gd name="T29" fmla="*/ 104 h 208"/>
                <a:gd name="T30" fmla="*/ 79 w 93"/>
                <a:gd name="T31" fmla="*/ 98 h 208"/>
                <a:gd name="T32" fmla="*/ 83 w 93"/>
                <a:gd name="T33" fmla="*/ 94 h 208"/>
                <a:gd name="T34" fmla="*/ 85 w 93"/>
                <a:gd name="T35" fmla="*/ 93 h 208"/>
                <a:gd name="T36" fmla="*/ 86 w 93"/>
                <a:gd name="T37" fmla="*/ 93 h 208"/>
                <a:gd name="T38" fmla="*/ 88 w 93"/>
                <a:gd name="T39" fmla="*/ 90 h 208"/>
                <a:gd name="T40" fmla="*/ 90 w 93"/>
                <a:gd name="T41" fmla="*/ 87 h 208"/>
                <a:gd name="T42" fmla="*/ 91 w 93"/>
                <a:gd name="T43" fmla="*/ 85 h 208"/>
                <a:gd name="T44" fmla="*/ 92 w 93"/>
                <a:gd name="T45" fmla="*/ 83 h 208"/>
                <a:gd name="T46" fmla="*/ 90 w 93"/>
                <a:gd name="T47" fmla="*/ 84 h 208"/>
                <a:gd name="T48" fmla="*/ 82 w 93"/>
                <a:gd name="T49" fmla="*/ 78 h 208"/>
                <a:gd name="T50" fmla="*/ 76 w 93"/>
                <a:gd name="T51" fmla="*/ 69 h 208"/>
                <a:gd name="T52" fmla="*/ 72 w 93"/>
                <a:gd name="T53" fmla="*/ 65 h 208"/>
                <a:gd name="T54" fmla="*/ 63 w 93"/>
                <a:gd name="T55" fmla="*/ 53 h 208"/>
                <a:gd name="T56" fmla="*/ 58 w 93"/>
                <a:gd name="T57" fmla="*/ 54 h 208"/>
                <a:gd name="T58" fmla="*/ 57 w 93"/>
                <a:gd name="T59" fmla="*/ 54 h 208"/>
                <a:gd name="T60" fmla="*/ 56 w 93"/>
                <a:gd name="T61" fmla="*/ 47 h 208"/>
                <a:gd name="T62" fmla="*/ 68 w 93"/>
                <a:gd name="T63" fmla="*/ 15 h 208"/>
                <a:gd name="T64" fmla="*/ 57 w 93"/>
                <a:gd name="T65" fmla="*/ 0 h 208"/>
                <a:gd name="T66" fmla="*/ 54 w 93"/>
                <a:gd name="T67" fmla="*/ 1 h 208"/>
                <a:gd name="T68" fmla="*/ 53 w 93"/>
                <a:gd name="T69" fmla="*/ 2 h 208"/>
                <a:gd name="T70" fmla="*/ 53 w 93"/>
                <a:gd name="T71" fmla="*/ 3 h 208"/>
                <a:gd name="T72" fmla="*/ 53 w 93"/>
                <a:gd name="T73" fmla="*/ 4 h 208"/>
                <a:gd name="T74" fmla="*/ 52 w 93"/>
                <a:gd name="T75" fmla="*/ 6 h 208"/>
                <a:gd name="T76" fmla="*/ 51 w 93"/>
                <a:gd name="T77" fmla="*/ 7 h 208"/>
                <a:gd name="T78" fmla="*/ 52 w 93"/>
                <a:gd name="T79" fmla="*/ 13 h 208"/>
                <a:gd name="T80" fmla="*/ 45 w 93"/>
                <a:gd name="T81" fmla="*/ 14 h 208"/>
                <a:gd name="T82" fmla="*/ 30 w 93"/>
                <a:gd name="T83" fmla="*/ 27 h 208"/>
                <a:gd name="T84" fmla="*/ 24 w 93"/>
                <a:gd name="T85" fmla="*/ 50 h 208"/>
                <a:gd name="T86" fmla="*/ 20 w 93"/>
                <a:gd name="T87" fmla="*/ 56 h 208"/>
                <a:gd name="T88" fmla="*/ 13 w 93"/>
                <a:gd name="T89" fmla="*/ 58 h 208"/>
                <a:gd name="T90" fmla="*/ 8 w 93"/>
                <a:gd name="T91" fmla="*/ 78 h 208"/>
                <a:gd name="T92" fmla="*/ 7 w 93"/>
                <a:gd name="T93" fmla="*/ 79 h 208"/>
                <a:gd name="T94" fmla="*/ 4 w 93"/>
                <a:gd name="T95" fmla="*/ 86 h 208"/>
                <a:gd name="T96" fmla="*/ 3 w 93"/>
                <a:gd name="T97" fmla="*/ 86 h 208"/>
                <a:gd name="T98" fmla="*/ 2 w 93"/>
                <a:gd name="T99" fmla="*/ 87 h 208"/>
                <a:gd name="T100" fmla="*/ 0 w 93"/>
                <a:gd name="T101" fmla="*/ 89 h 208"/>
                <a:gd name="T102" fmla="*/ 23 w 93"/>
                <a:gd name="T103" fmla="*/ 123 h 208"/>
                <a:gd name="T104" fmla="*/ 23 w 93"/>
                <a:gd name="T105" fmla="*/ 14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208">
                  <a:moveTo>
                    <a:pt x="23" y="145"/>
                  </a:moveTo>
                  <a:cubicBezTo>
                    <a:pt x="24" y="146"/>
                    <a:pt x="25" y="146"/>
                    <a:pt x="26" y="146"/>
                  </a:cubicBezTo>
                  <a:cubicBezTo>
                    <a:pt x="30" y="149"/>
                    <a:pt x="33" y="148"/>
                    <a:pt x="35" y="145"/>
                  </a:cubicBezTo>
                  <a:cubicBezTo>
                    <a:pt x="36" y="144"/>
                    <a:pt x="38" y="142"/>
                    <a:pt x="40" y="141"/>
                  </a:cubicBezTo>
                  <a:cubicBezTo>
                    <a:pt x="42" y="139"/>
                    <a:pt x="44" y="137"/>
                    <a:pt x="45" y="134"/>
                  </a:cubicBezTo>
                  <a:cubicBezTo>
                    <a:pt x="45" y="134"/>
                    <a:pt x="45" y="132"/>
                    <a:pt x="46" y="132"/>
                  </a:cubicBezTo>
                  <a:cubicBezTo>
                    <a:pt x="48" y="132"/>
                    <a:pt x="49" y="133"/>
                    <a:pt x="50" y="135"/>
                  </a:cubicBezTo>
                  <a:cubicBezTo>
                    <a:pt x="51" y="137"/>
                    <a:pt x="51" y="138"/>
                    <a:pt x="52" y="138"/>
                  </a:cubicBezTo>
                  <a:cubicBezTo>
                    <a:pt x="55" y="141"/>
                    <a:pt x="56" y="146"/>
                    <a:pt x="57" y="151"/>
                  </a:cubicBezTo>
                  <a:cubicBezTo>
                    <a:pt x="57" y="152"/>
                    <a:pt x="57" y="153"/>
                    <a:pt x="57" y="154"/>
                  </a:cubicBezTo>
                  <a:cubicBezTo>
                    <a:pt x="58" y="160"/>
                    <a:pt x="58" y="171"/>
                    <a:pt x="62" y="175"/>
                  </a:cubicBezTo>
                  <a:cubicBezTo>
                    <a:pt x="68" y="180"/>
                    <a:pt x="68" y="190"/>
                    <a:pt x="67" y="194"/>
                  </a:cubicBezTo>
                  <a:cubicBezTo>
                    <a:pt x="66" y="196"/>
                    <a:pt x="67" y="198"/>
                    <a:pt x="68" y="200"/>
                  </a:cubicBezTo>
                  <a:cubicBezTo>
                    <a:pt x="68" y="203"/>
                    <a:pt x="69" y="205"/>
                    <a:pt x="69" y="207"/>
                  </a:cubicBezTo>
                  <a:cubicBezTo>
                    <a:pt x="68" y="208"/>
                    <a:pt x="68" y="208"/>
                    <a:pt x="68" y="208"/>
                  </a:cubicBezTo>
                  <a:cubicBezTo>
                    <a:pt x="69" y="207"/>
                    <a:pt x="70" y="206"/>
                    <a:pt x="71" y="203"/>
                  </a:cubicBezTo>
                  <a:cubicBezTo>
                    <a:pt x="71" y="203"/>
                    <a:pt x="71" y="203"/>
                    <a:pt x="71" y="203"/>
                  </a:cubicBezTo>
                  <a:cubicBezTo>
                    <a:pt x="72" y="203"/>
                    <a:pt x="72" y="202"/>
                    <a:pt x="72" y="201"/>
                  </a:cubicBezTo>
                  <a:cubicBezTo>
                    <a:pt x="72" y="201"/>
                    <a:pt x="73" y="201"/>
                    <a:pt x="73" y="200"/>
                  </a:cubicBezTo>
                  <a:cubicBezTo>
                    <a:pt x="73" y="200"/>
                    <a:pt x="73" y="199"/>
                    <a:pt x="73" y="198"/>
                  </a:cubicBezTo>
                  <a:cubicBezTo>
                    <a:pt x="74" y="198"/>
                    <a:pt x="74" y="198"/>
                    <a:pt x="74" y="197"/>
                  </a:cubicBezTo>
                  <a:cubicBezTo>
                    <a:pt x="74" y="197"/>
                    <a:pt x="74" y="196"/>
                    <a:pt x="74" y="195"/>
                  </a:cubicBezTo>
                  <a:cubicBezTo>
                    <a:pt x="75" y="195"/>
                    <a:pt x="75" y="195"/>
                    <a:pt x="75" y="194"/>
                  </a:cubicBezTo>
                  <a:cubicBezTo>
                    <a:pt x="75" y="193"/>
                    <a:pt x="75" y="192"/>
                    <a:pt x="76" y="191"/>
                  </a:cubicBezTo>
                  <a:cubicBezTo>
                    <a:pt x="76" y="189"/>
                    <a:pt x="75" y="189"/>
                    <a:pt x="74" y="187"/>
                  </a:cubicBezTo>
                  <a:cubicBezTo>
                    <a:pt x="73" y="186"/>
                    <a:pt x="72" y="185"/>
                    <a:pt x="72" y="183"/>
                  </a:cubicBezTo>
                  <a:cubicBezTo>
                    <a:pt x="72" y="180"/>
                    <a:pt x="72" y="174"/>
                    <a:pt x="68" y="170"/>
                  </a:cubicBezTo>
                  <a:cubicBezTo>
                    <a:pt x="65" y="167"/>
                    <a:pt x="62" y="163"/>
                    <a:pt x="62" y="160"/>
                  </a:cubicBezTo>
                  <a:cubicBezTo>
                    <a:pt x="62" y="158"/>
                    <a:pt x="63" y="157"/>
                    <a:pt x="64" y="156"/>
                  </a:cubicBezTo>
                  <a:cubicBezTo>
                    <a:pt x="65" y="155"/>
                    <a:pt x="65" y="153"/>
                    <a:pt x="65" y="151"/>
                  </a:cubicBezTo>
                  <a:cubicBezTo>
                    <a:pt x="65" y="150"/>
                    <a:pt x="65" y="149"/>
                    <a:pt x="65" y="149"/>
                  </a:cubicBezTo>
                  <a:cubicBezTo>
                    <a:pt x="66" y="148"/>
                    <a:pt x="66" y="148"/>
                    <a:pt x="66" y="148"/>
                  </a:cubicBezTo>
                  <a:cubicBezTo>
                    <a:pt x="66" y="148"/>
                    <a:pt x="66" y="148"/>
                    <a:pt x="66" y="148"/>
                  </a:cubicBezTo>
                  <a:cubicBezTo>
                    <a:pt x="66" y="148"/>
                    <a:pt x="67" y="148"/>
                    <a:pt x="67" y="148"/>
                  </a:cubicBezTo>
                  <a:cubicBezTo>
                    <a:pt x="67" y="148"/>
                    <a:pt x="67" y="147"/>
                    <a:pt x="67" y="146"/>
                  </a:cubicBezTo>
                  <a:cubicBezTo>
                    <a:pt x="67" y="146"/>
                    <a:pt x="67" y="145"/>
                    <a:pt x="66" y="145"/>
                  </a:cubicBezTo>
                  <a:cubicBezTo>
                    <a:pt x="64" y="144"/>
                    <a:pt x="64" y="142"/>
                    <a:pt x="65" y="140"/>
                  </a:cubicBezTo>
                  <a:cubicBezTo>
                    <a:pt x="65" y="139"/>
                    <a:pt x="65" y="137"/>
                    <a:pt x="64" y="137"/>
                  </a:cubicBezTo>
                  <a:cubicBezTo>
                    <a:pt x="62" y="136"/>
                    <a:pt x="55" y="129"/>
                    <a:pt x="55" y="126"/>
                  </a:cubicBezTo>
                  <a:cubicBezTo>
                    <a:pt x="55" y="126"/>
                    <a:pt x="55" y="126"/>
                    <a:pt x="55" y="125"/>
                  </a:cubicBezTo>
                  <a:cubicBezTo>
                    <a:pt x="55" y="123"/>
                    <a:pt x="56" y="117"/>
                    <a:pt x="57" y="108"/>
                  </a:cubicBezTo>
                  <a:cubicBezTo>
                    <a:pt x="57" y="107"/>
                    <a:pt x="58" y="107"/>
                    <a:pt x="58" y="106"/>
                  </a:cubicBezTo>
                  <a:cubicBezTo>
                    <a:pt x="59" y="105"/>
                    <a:pt x="61" y="104"/>
                    <a:pt x="62" y="104"/>
                  </a:cubicBezTo>
                  <a:cubicBezTo>
                    <a:pt x="62" y="104"/>
                    <a:pt x="62" y="104"/>
                    <a:pt x="63" y="104"/>
                  </a:cubicBezTo>
                  <a:cubicBezTo>
                    <a:pt x="63" y="104"/>
                    <a:pt x="64" y="104"/>
                    <a:pt x="65" y="104"/>
                  </a:cubicBezTo>
                  <a:cubicBezTo>
                    <a:pt x="66" y="104"/>
                    <a:pt x="66" y="104"/>
                    <a:pt x="66" y="104"/>
                  </a:cubicBezTo>
                  <a:cubicBezTo>
                    <a:pt x="69" y="104"/>
                    <a:pt x="71" y="103"/>
                    <a:pt x="72" y="102"/>
                  </a:cubicBezTo>
                  <a:cubicBezTo>
                    <a:pt x="73" y="100"/>
                    <a:pt x="76" y="99"/>
                    <a:pt x="79" y="98"/>
                  </a:cubicBezTo>
                  <a:cubicBezTo>
                    <a:pt x="80" y="97"/>
                    <a:pt x="82" y="97"/>
                    <a:pt x="82" y="96"/>
                  </a:cubicBezTo>
                  <a:cubicBezTo>
                    <a:pt x="83" y="95"/>
                    <a:pt x="83" y="95"/>
                    <a:pt x="83" y="95"/>
                  </a:cubicBezTo>
                  <a:cubicBezTo>
                    <a:pt x="83" y="95"/>
                    <a:pt x="83" y="95"/>
                    <a:pt x="83" y="94"/>
                  </a:cubicBezTo>
                  <a:cubicBezTo>
                    <a:pt x="83" y="94"/>
                    <a:pt x="83" y="94"/>
                    <a:pt x="83" y="94"/>
                  </a:cubicBezTo>
                  <a:cubicBezTo>
                    <a:pt x="84" y="94"/>
                    <a:pt x="84" y="94"/>
                    <a:pt x="84" y="94"/>
                  </a:cubicBezTo>
                  <a:cubicBezTo>
                    <a:pt x="85" y="94"/>
                    <a:pt x="85" y="94"/>
                    <a:pt x="85" y="93"/>
                  </a:cubicBezTo>
                  <a:cubicBezTo>
                    <a:pt x="85" y="93"/>
                    <a:pt x="85" y="93"/>
                    <a:pt x="85" y="93"/>
                  </a:cubicBezTo>
                  <a:cubicBezTo>
                    <a:pt x="85" y="93"/>
                    <a:pt x="85" y="93"/>
                    <a:pt x="85" y="93"/>
                  </a:cubicBezTo>
                  <a:cubicBezTo>
                    <a:pt x="85" y="93"/>
                    <a:pt x="86" y="93"/>
                    <a:pt x="86" y="93"/>
                  </a:cubicBezTo>
                  <a:cubicBezTo>
                    <a:pt x="87" y="93"/>
                    <a:pt x="88" y="92"/>
                    <a:pt x="88" y="91"/>
                  </a:cubicBezTo>
                  <a:cubicBezTo>
                    <a:pt x="88" y="91"/>
                    <a:pt x="88" y="91"/>
                    <a:pt x="88" y="90"/>
                  </a:cubicBezTo>
                  <a:cubicBezTo>
                    <a:pt x="88" y="90"/>
                    <a:pt x="88" y="90"/>
                    <a:pt x="88" y="90"/>
                  </a:cubicBezTo>
                  <a:cubicBezTo>
                    <a:pt x="88" y="90"/>
                    <a:pt x="89" y="89"/>
                    <a:pt x="89" y="89"/>
                  </a:cubicBezTo>
                  <a:cubicBezTo>
                    <a:pt x="89" y="89"/>
                    <a:pt x="89" y="89"/>
                    <a:pt x="89" y="89"/>
                  </a:cubicBezTo>
                  <a:cubicBezTo>
                    <a:pt x="89" y="88"/>
                    <a:pt x="89" y="88"/>
                    <a:pt x="90" y="87"/>
                  </a:cubicBezTo>
                  <a:cubicBezTo>
                    <a:pt x="90" y="87"/>
                    <a:pt x="90" y="87"/>
                    <a:pt x="90" y="87"/>
                  </a:cubicBezTo>
                  <a:cubicBezTo>
                    <a:pt x="90" y="87"/>
                    <a:pt x="90" y="86"/>
                    <a:pt x="91" y="86"/>
                  </a:cubicBezTo>
                  <a:cubicBezTo>
                    <a:pt x="91" y="86"/>
                    <a:pt x="91" y="86"/>
                    <a:pt x="91" y="85"/>
                  </a:cubicBezTo>
                  <a:cubicBezTo>
                    <a:pt x="91" y="85"/>
                    <a:pt x="91" y="85"/>
                    <a:pt x="92" y="85"/>
                  </a:cubicBezTo>
                  <a:cubicBezTo>
                    <a:pt x="92" y="84"/>
                    <a:pt x="92" y="84"/>
                    <a:pt x="92" y="84"/>
                  </a:cubicBezTo>
                  <a:cubicBezTo>
                    <a:pt x="92" y="84"/>
                    <a:pt x="92" y="84"/>
                    <a:pt x="92" y="83"/>
                  </a:cubicBezTo>
                  <a:cubicBezTo>
                    <a:pt x="93" y="83"/>
                    <a:pt x="93" y="83"/>
                    <a:pt x="93" y="83"/>
                  </a:cubicBezTo>
                  <a:cubicBezTo>
                    <a:pt x="93" y="83"/>
                    <a:pt x="92" y="83"/>
                    <a:pt x="92" y="83"/>
                  </a:cubicBezTo>
                  <a:cubicBezTo>
                    <a:pt x="92" y="83"/>
                    <a:pt x="91" y="84"/>
                    <a:pt x="90" y="84"/>
                  </a:cubicBezTo>
                  <a:cubicBezTo>
                    <a:pt x="87" y="85"/>
                    <a:pt x="85" y="85"/>
                    <a:pt x="83" y="83"/>
                  </a:cubicBezTo>
                  <a:cubicBezTo>
                    <a:pt x="82" y="82"/>
                    <a:pt x="82" y="81"/>
                    <a:pt x="82" y="79"/>
                  </a:cubicBezTo>
                  <a:cubicBezTo>
                    <a:pt x="82" y="79"/>
                    <a:pt x="82" y="78"/>
                    <a:pt x="82" y="78"/>
                  </a:cubicBezTo>
                  <a:cubicBezTo>
                    <a:pt x="81" y="77"/>
                    <a:pt x="78" y="77"/>
                    <a:pt x="77" y="77"/>
                  </a:cubicBezTo>
                  <a:cubicBezTo>
                    <a:pt x="76" y="77"/>
                    <a:pt x="75" y="77"/>
                    <a:pt x="75" y="76"/>
                  </a:cubicBezTo>
                  <a:cubicBezTo>
                    <a:pt x="74" y="75"/>
                    <a:pt x="75" y="72"/>
                    <a:pt x="76" y="69"/>
                  </a:cubicBezTo>
                  <a:cubicBezTo>
                    <a:pt x="76" y="69"/>
                    <a:pt x="76" y="69"/>
                    <a:pt x="76" y="69"/>
                  </a:cubicBezTo>
                  <a:cubicBezTo>
                    <a:pt x="76" y="68"/>
                    <a:pt x="76" y="67"/>
                    <a:pt x="76" y="66"/>
                  </a:cubicBezTo>
                  <a:cubicBezTo>
                    <a:pt x="75" y="65"/>
                    <a:pt x="74" y="65"/>
                    <a:pt x="72" y="65"/>
                  </a:cubicBezTo>
                  <a:cubicBezTo>
                    <a:pt x="71" y="65"/>
                    <a:pt x="70" y="64"/>
                    <a:pt x="69" y="62"/>
                  </a:cubicBezTo>
                  <a:cubicBezTo>
                    <a:pt x="68" y="60"/>
                    <a:pt x="67" y="56"/>
                    <a:pt x="68" y="54"/>
                  </a:cubicBezTo>
                  <a:cubicBezTo>
                    <a:pt x="68" y="54"/>
                    <a:pt x="66" y="53"/>
                    <a:pt x="63" y="53"/>
                  </a:cubicBezTo>
                  <a:cubicBezTo>
                    <a:pt x="61" y="53"/>
                    <a:pt x="60" y="53"/>
                    <a:pt x="59" y="53"/>
                  </a:cubicBezTo>
                  <a:cubicBezTo>
                    <a:pt x="59" y="54"/>
                    <a:pt x="58" y="54"/>
                    <a:pt x="58" y="54"/>
                  </a:cubicBezTo>
                  <a:cubicBezTo>
                    <a:pt x="58" y="54"/>
                    <a:pt x="58" y="54"/>
                    <a:pt x="58" y="54"/>
                  </a:cubicBezTo>
                  <a:cubicBezTo>
                    <a:pt x="58" y="54"/>
                    <a:pt x="57" y="54"/>
                    <a:pt x="57" y="54"/>
                  </a:cubicBezTo>
                  <a:cubicBezTo>
                    <a:pt x="57" y="54"/>
                    <a:pt x="57" y="54"/>
                    <a:pt x="57" y="54"/>
                  </a:cubicBezTo>
                  <a:cubicBezTo>
                    <a:pt x="57" y="54"/>
                    <a:pt x="57" y="54"/>
                    <a:pt x="57" y="54"/>
                  </a:cubicBezTo>
                  <a:cubicBezTo>
                    <a:pt x="57" y="54"/>
                    <a:pt x="56" y="54"/>
                    <a:pt x="56" y="53"/>
                  </a:cubicBezTo>
                  <a:cubicBezTo>
                    <a:pt x="56" y="53"/>
                    <a:pt x="56" y="52"/>
                    <a:pt x="56" y="50"/>
                  </a:cubicBezTo>
                  <a:cubicBezTo>
                    <a:pt x="56" y="49"/>
                    <a:pt x="56" y="48"/>
                    <a:pt x="56" y="47"/>
                  </a:cubicBezTo>
                  <a:cubicBezTo>
                    <a:pt x="54" y="44"/>
                    <a:pt x="61" y="35"/>
                    <a:pt x="65" y="31"/>
                  </a:cubicBezTo>
                  <a:cubicBezTo>
                    <a:pt x="69" y="27"/>
                    <a:pt x="68" y="23"/>
                    <a:pt x="68" y="19"/>
                  </a:cubicBezTo>
                  <a:cubicBezTo>
                    <a:pt x="68" y="17"/>
                    <a:pt x="68" y="16"/>
                    <a:pt x="68" y="15"/>
                  </a:cubicBezTo>
                  <a:cubicBezTo>
                    <a:pt x="68" y="10"/>
                    <a:pt x="66" y="10"/>
                    <a:pt x="64" y="10"/>
                  </a:cubicBezTo>
                  <a:cubicBezTo>
                    <a:pt x="61" y="10"/>
                    <a:pt x="61" y="5"/>
                    <a:pt x="61" y="3"/>
                  </a:cubicBezTo>
                  <a:cubicBezTo>
                    <a:pt x="61" y="2"/>
                    <a:pt x="59" y="0"/>
                    <a:pt x="57" y="0"/>
                  </a:cubicBezTo>
                  <a:cubicBezTo>
                    <a:pt x="56" y="0"/>
                    <a:pt x="55" y="0"/>
                    <a:pt x="55" y="1"/>
                  </a:cubicBezTo>
                  <a:cubicBezTo>
                    <a:pt x="55" y="1"/>
                    <a:pt x="54" y="1"/>
                    <a:pt x="54" y="1"/>
                  </a:cubicBezTo>
                  <a:cubicBezTo>
                    <a:pt x="54" y="1"/>
                    <a:pt x="54" y="1"/>
                    <a:pt x="54" y="1"/>
                  </a:cubicBezTo>
                  <a:cubicBezTo>
                    <a:pt x="54" y="1"/>
                    <a:pt x="54" y="1"/>
                    <a:pt x="53" y="1"/>
                  </a:cubicBezTo>
                  <a:cubicBezTo>
                    <a:pt x="53" y="1"/>
                    <a:pt x="53" y="1"/>
                    <a:pt x="53" y="1"/>
                  </a:cubicBezTo>
                  <a:cubicBezTo>
                    <a:pt x="53" y="2"/>
                    <a:pt x="53" y="2"/>
                    <a:pt x="53" y="2"/>
                  </a:cubicBezTo>
                  <a:cubicBezTo>
                    <a:pt x="53" y="2"/>
                    <a:pt x="53" y="2"/>
                    <a:pt x="53" y="2"/>
                  </a:cubicBezTo>
                  <a:cubicBezTo>
                    <a:pt x="53" y="2"/>
                    <a:pt x="53" y="2"/>
                    <a:pt x="53" y="3"/>
                  </a:cubicBezTo>
                  <a:cubicBezTo>
                    <a:pt x="53" y="3"/>
                    <a:pt x="53" y="3"/>
                    <a:pt x="53" y="3"/>
                  </a:cubicBezTo>
                  <a:cubicBezTo>
                    <a:pt x="53" y="3"/>
                    <a:pt x="53" y="3"/>
                    <a:pt x="53" y="3"/>
                  </a:cubicBezTo>
                  <a:cubicBezTo>
                    <a:pt x="53" y="4"/>
                    <a:pt x="53" y="4"/>
                    <a:pt x="53" y="4"/>
                  </a:cubicBezTo>
                  <a:cubicBezTo>
                    <a:pt x="53" y="4"/>
                    <a:pt x="53" y="4"/>
                    <a:pt x="53" y="4"/>
                  </a:cubicBezTo>
                  <a:cubicBezTo>
                    <a:pt x="53" y="4"/>
                    <a:pt x="52" y="5"/>
                    <a:pt x="52" y="5"/>
                  </a:cubicBezTo>
                  <a:cubicBezTo>
                    <a:pt x="52" y="5"/>
                    <a:pt x="52" y="5"/>
                    <a:pt x="52" y="5"/>
                  </a:cubicBezTo>
                  <a:cubicBezTo>
                    <a:pt x="52" y="5"/>
                    <a:pt x="52" y="6"/>
                    <a:pt x="52" y="6"/>
                  </a:cubicBezTo>
                  <a:cubicBezTo>
                    <a:pt x="52" y="6"/>
                    <a:pt x="52" y="6"/>
                    <a:pt x="52" y="6"/>
                  </a:cubicBezTo>
                  <a:cubicBezTo>
                    <a:pt x="52" y="6"/>
                    <a:pt x="51" y="6"/>
                    <a:pt x="51" y="7"/>
                  </a:cubicBezTo>
                  <a:cubicBezTo>
                    <a:pt x="51" y="7"/>
                    <a:pt x="51" y="7"/>
                    <a:pt x="51" y="7"/>
                  </a:cubicBezTo>
                  <a:cubicBezTo>
                    <a:pt x="51" y="7"/>
                    <a:pt x="51" y="7"/>
                    <a:pt x="50" y="7"/>
                  </a:cubicBezTo>
                  <a:cubicBezTo>
                    <a:pt x="50" y="7"/>
                    <a:pt x="50" y="8"/>
                    <a:pt x="50" y="8"/>
                  </a:cubicBezTo>
                  <a:cubicBezTo>
                    <a:pt x="50" y="9"/>
                    <a:pt x="49" y="10"/>
                    <a:pt x="52" y="13"/>
                  </a:cubicBezTo>
                  <a:cubicBezTo>
                    <a:pt x="52" y="14"/>
                    <a:pt x="53" y="15"/>
                    <a:pt x="52" y="16"/>
                  </a:cubicBezTo>
                  <a:cubicBezTo>
                    <a:pt x="52" y="17"/>
                    <a:pt x="51" y="17"/>
                    <a:pt x="50" y="17"/>
                  </a:cubicBezTo>
                  <a:cubicBezTo>
                    <a:pt x="48" y="17"/>
                    <a:pt x="46" y="16"/>
                    <a:pt x="45" y="14"/>
                  </a:cubicBezTo>
                  <a:cubicBezTo>
                    <a:pt x="43" y="14"/>
                    <a:pt x="40" y="16"/>
                    <a:pt x="37" y="19"/>
                  </a:cubicBezTo>
                  <a:cubicBezTo>
                    <a:pt x="36" y="19"/>
                    <a:pt x="35" y="20"/>
                    <a:pt x="35" y="21"/>
                  </a:cubicBezTo>
                  <a:cubicBezTo>
                    <a:pt x="32" y="22"/>
                    <a:pt x="30" y="24"/>
                    <a:pt x="30" y="27"/>
                  </a:cubicBezTo>
                  <a:cubicBezTo>
                    <a:pt x="30" y="29"/>
                    <a:pt x="29" y="32"/>
                    <a:pt x="28" y="34"/>
                  </a:cubicBezTo>
                  <a:cubicBezTo>
                    <a:pt x="27" y="36"/>
                    <a:pt x="26" y="39"/>
                    <a:pt x="27" y="40"/>
                  </a:cubicBezTo>
                  <a:cubicBezTo>
                    <a:pt x="27" y="43"/>
                    <a:pt x="26" y="47"/>
                    <a:pt x="24" y="50"/>
                  </a:cubicBezTo>
                  <a:cubicBezTo>
                    <a:pt x="24" y="51"/>
                    <a:pt x="23" y="54"/>
                    <a:pt x="23" y="54"/>
                  </a:cubicBezTo>
                  <a:cubicBezTo>
                    <a:pt x="23" y="55"/>
                    <a:pt x="23" y="55"/>
                    <a:pt x="23" y="56"/>
                  </a:cubicBezTo>
                  <a:cubicBezTo>
                    <a:pt x="22" y="56"/>
                    <a:pt x="21" y="56"/>
                    <a:pt x="20" y="56"/>
                  </a:cubicBezTo>
                  <a:cubicBezTo>
                    <a:pt x="19" y="56"/>
                    <a:pt x="17" y="56"/>
                    <a:pt x="15" y="55"/>
                  </a:cubicBezTo>
                  <a:cubicBezTo>
                    <a:pt x="14" y="55"/>
                    <a:pt x="14" y="55"/>
                    <a:pt x="13" y="55"/>
                  </a:cubicBezTo>
                  <a:cubicBezTo>
                    <a:pt x="13" y="56"/>
                    <a:pt x="13" y="57"/>
                    <a:pt x="13" y="58"/>
                  </a:cubicBezTo>
                  <a:cubicBezTo>
                    <a:pt x="13" y="61"/>
                    <a:pt x="13" y="64"/>
                    <a:pt x="12" y="66"/>
                  </a:cubicBezTo>
                  <a:cubicBezTo>
                    <a:pt x="11" y="67"/>
                    <a:pt x="11" y="69"/>
                    <a:pt x="11" y="71"/>
                  </a:cubicBezTo>
                  <a:cubicBezTo>
                    <a:pt x="10" y="75"/>
                    <a:pt x="10" y="78"/>
                    <a:pt x="8" y="78"/>
                  </a:cubicBezTo>
                  <a:cubicBezTo>
                    <a:pt x="8" y="78"/>
                    <a:pt x="7" y="78"/>
                    <a:pt x="7" y="78"/>
                  </a:cubicBezTo>
                  <a:cubicBezTo>
                    <a:pt x="7" y="78"/>
                    <a:pt x="7" y="78"/>
                    <a:pt x="7" y="79"/>
                  </a:cubicBezTo>
                  <a:cubicBezTo>
                    <a:pt x="7" y="79"/>
                    <a:pt x="7" y="79"/>
                    <a:pt x="7" y="79"/>
                  </a:cubicBezTo>
                  <a:cubicBezTo>
                    <a:pt x="5" y="80"/>
                    <a:pt x="4" y="84"/>
                    <a:pt x="4" y="85"/>
                  </a:cubicBezTo>
                  <a:cubicBezTo>
                    <a:pt x="4" y="85"/>
                    <a:pt x="4" y="86"/>
                    <a:pt x="4" y="86"/>
                  </a:cubicBezTo>
                  <a:cubicBezTo>
                    <a:pt x="4" y="86"/>
                    <a:pt x="4" y="86"/>
                    <a:pt x="4" y="86"/>
                  </a:cubicBezTo>
                  <a:cubicBezTo>
                    <a:pt x="4" y="86"/>
                    <a:pt x="4" y="86"/>
                    <a:pt x="4" y="86"/>
                  </a:cubicBezTo>
                  <a:cubicBezTo>
                    <a:pt x="4" y="86"/>
                    <a:pt x="4" y="86"/>
                    <a:pt x="4" y="86"/>
                  </a:cubicBezTo>
                  <a:cubicBezTo>
                    <a:pt x="3" y="86"/>
                    <a:pt x="3" y="86"/>
                    <a:pt x="3" y="86"/>
                  </a:cubicBezTo>
                  <a:cubicBezTo>
                    <a:pt x="3" y="86"/>
                    <a:pt x="3" y="87"/>
                    <a:pt x="3" y="87"/>
                  </a:cubicBezTo>
                  <a:cubicBezTo>
                    <a:pt x="3" y="87"/>
                    <a:pt x="3" y="87"/>
                    <a:pt x="3" y="87"/>
                  </a:cubicBezTo>
                  <a:cubicBezTo>
                    <a:pt x="3" y="87"/>
                    <a:pt x="2" y="87"/>
                    <a:pt x="2" y="87"/>
                  </a:cubicBezTo>
                  <a:cubicBezTo>
                    <a:pt x="2" y="87"/>
                    <a:pt x="2" y="87"/>
                    <a:pt x="2" y="88"/>
                  </a:cubicBezTo>
                  <a:cubicBezTo>
                    <a:pt x="1" y="88"/>
                    <a:pt x="1" y="88"/>
                    <a:pt x="1" y="88"/>
                  </a:cubicBezTo>
                  <a:cubicBezTo>
                    <a:pt x="1" y="88"/>
                    <a:pt x="1" y="88"/>
                    <a:pt x="0" y="89"/>
                  </a:cubicBezTo>
                  <a:cubicBezTo>
                    <a:pt x="0" y="89"/>
                    <a:pt x="0" y="89"/>
                    <a:pt x="0" y="89"/>
                  </a:cubicBezTo>
                  <a:cubicBezTo>
                    <a:pt x="2" y="93"/>
                    <a:pt x="5" y="97"/>
                    <a:pt x="10" y="99"/>
                  </a:cubicBezTo>
                  <a:cubicBezTo>
                    <a:pt x="15" y="101"/>
                    <a:pt x="19" y="109"/>
                    <a:pt x="23" y="123"/>
                  </a:cubicBezTo>
                  <a:cubicBezTo>
                    <a:pt x="25" y="130"/>
                    <a:pt x="24" y="137"/>
                    <a:pt x="21" y="142"/>
                  </a:cubicBezTo>
                  <a:cubicBezTo>
                    <a:pt x="21" y="142"/>
                    <a:pt x="21" y="143"/>
                    <a:pt x="21" y="144"/>
                  </a:cubicBezTo>
                  <a:cubicBezTo>
                    <a:pt x="21" y="144"/>
                    <a:pt x="22" y="145"/>
                    <a:pt x="23" y="14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1" name="Freeform 216"/>
            <p:cNvSpPr>
              <a:spLocks/>
            </p:cNvSpPr>
            <p:nvPr/>
          </p:nvSpPr>
          <p:spPr bwMode="auto">
            <a:xfrm>
              <a:off x="14627225" y="7445375"/>
              <a:ext cx="461963" cy="514350"/>
            </a:xfrm>
            <a:custGeom>
              <a:avLst/>
              <a:gdLst>
                <a:gd name="T0" fmla="*/ 68 w 87"/>
                <a:gd name="T1" fmla="*/ 54 h 98"/>
                <a:gd name="T2" fmla="*/ 76 w 87"/>
                <a:gd name="T3" fmla="*/ 49 h 98"/>
                <a:gd name="T4" fmla="*/ 82 w 87"/>
                <a:gd name="T5" fmla="*/ 41 h 98"/>
                <a:gd name="T6" fmla="*/ 86 w 87"/>
                <a:gd name="T7" fmla="*/ 35 h 98"/>
                <a:gd name="T8" fmla="*/ 87 w 87"/>
                <a:gd name="T9" fmla="*/ 31 h 98"/>
                <a:gd name="T10" fmla="*/ 86 w 87"/>
                <a:gd name="T11" fmla="*/ 31 h 98"/>
                <a:gd name="T12" fmla="*/ 76 w 87"/>
                <a:gd name="T13" fmla="*/ 18 h 98"/>
                <a:gd name="T14" fmla="*/ 71 w 87"/>
                <a:gd name="T15" fmla="*/ 17 h 98"/>
                <a:gd name="T16" fmla="*/ 57 w 87"/>
                <a:gd name="T17" fmla="*/ 11 h 98"/>
                <a:gd name="T18" fmla="*/ 51 w 87"/>
                <a:gd name="T19" fmla="*/ 0 h 98"/>
                <a:gd name="T20" fmla="*/ 48 w 87"/>
                <a:gd name="T21" fmla="*/ 2 h 98"/>
                <a:gd name="T22" fmla="*/ 44 w 87"/>
                <a:gd name="T23" fmla="*/ 2 h 98"/>
                <a:gd name="T24" fmla="*/ 44 w 87"/>
                <a:gd name="T25" fmla="*/ 10 h 98"/>
                <a:gd name="T26" fmla="*/ 37 w 87"/>
                <a:gd name="T27" fmla="*/ 19 h 98"/>
                <a:gd name="T28" fmla="*/ 34 w 87"/>
                <a:gd name="T29" fmla="*/ 27 h 98"/>
                <a:gd name="T30" fmla="*/ 34 w 87"/>
                <a:gd name="T31" fmla="*/ 27 h 98"/>
                <a:gd name="T32" fmla="*/ 35 w 87"/>
                <a:gd name="T33" fmla="*/ 27 h 98"/>
                <a:gd name="T34" fmla="*/ 35 w 87"/>
                <a:gd name="T35" fmla="*/ 27 h 98"/>
                <a:gd name="T36" fmla="*/ 42 w 87"/>
                <a:gd name="T37" fmla="*/ 36 h 98"/>
                <a:gd name="T38" fmla="*/ 33 w 87"/>
                <a:gd name="T39" fmla="*/ 60 h 98"/>
                <a:gd name="T40" fmla="*/ 33 w 87"/>
                <a:gd name="T41" fmla="*/ 61 h 98"/>
                <a:gd name="T42" fmla="*/ 32 w 87"/>
                <a:gd name="T43" fmla="*/ 61 h 98"/>
                <a:gd name="T44" fmla="*/ 31 w 87"/>
                <a:gd name="T45" fmla="*/ 61 h 98"/>
                <a:gd name="T46" fmla="*/ 31 w 87"/>
                <a:gd name="T47" fmla="*/ 61 h 98"/>
                <a:gd name="T48" fmla="*/ 26 w 87"/>
                <a:gd name="T49" fmla="*/ 63 h 98"/>
                <a:gd name="T50" fmla="*/ 26 w 87"/>
                <a:gd name="T51" fmla="*/ 63 h 98"/>
                <a:gd name="T52" fmla="*/ 23 w 87"/>
                <a:gd name="T53" fmla="*/ 64 h 98"/>
                <a:gd name="T54" fmla="*/ 23 w 87"/>
                <a:gd name="T55" fmla="*/ 64 h 98"/>
                <a:gd name="T56" fmla="*/ 20 w 87"/>
                <a:gd name="T57" fmla="*/ 65 h 98"/>
                <a:gd name="T58" fmla="*/ 19 w 87"/>
                <a:gd name="T59" fmla="*/ 66 h 98"/>
                <a:gd name="T60" fmla="*/ 16 w 87"/>
                <a:gd name="T61" fmla="*/ 67 h 98"/>
                <a:gd name="T62" fmla="*/ 15 w 87"/>
                <a:gd name="T63" fmla="*/ 67 h 98"/>
                <a:gd name="T64" fmla="*/ 0 w 87"/>
                <a:gd name="T65" fmla="*/ 72 h 98"/>
                <a:gd name="T66" fmla="*/ 3 w 87"/>
                <a:gd name="T67" fmla="*/ 79 h 98"/>
                <a:gd name="T68" fmla="*/ 3 w 87"/>
                <a:gd name="T69" fmla="*/ 80 h 98"/>
                <a:gd name="T70" fmla="*/ 4 w 87"/>
                <a:gd name="T71" fmla="*/ 81 h 98"/>
                <a:gd name="T72" fmla="*/ 12 w 87"/>
                <a:gd name="T73" fmla="*/ 97 h 98"/>
                <a:gd name="T74" fmla="*/ 13 w 87"/>
                <a:gd name="T75" fmla="*/ 98 h 98"/>
                <a:gd name="T76" fmla="*/ 14 w 87"/>
                <a:gd name="T77" fmla="*/ 97 h 98"/>
                <a:gd name="T78" fmla="*/ 27 w 87"/>
                <a:gd name="T79" fmla="*/ 95 h 98"/>
                <a:gd name="T80" fmla="*/ 33 w 87"/>
                <a:gd name="T81" fmla="*/ 94 h 98"/>
                <a:gd name="T82" fmla="*/ 35 w 87"/>
                <a:gd name="T83" fmla="*/ 91 h 98"/>
                <a:gd name="T84" fmla="*/ 37 w 87"/>
                <a:gd name="T85" fmla="*/ 86 h 98"/>
                <a:gd name="T86" fmla="*/ 44 w 87"/>
                <a:gd name="T87" fmla="*/ 83 h 98"/>
                <a:gd name="T88" fmla="*/ 46 w 87"/>
                <a:gd name="T89" fmla="*/ 84 h 98"/>
                <a:gd name="T90" fmla="*/ 49 w 87"/>
                <a:gd name="T91" fmla="*/ 83 h 98"/>
                <a:gd name="T92" fmla="*/ 52 w 87"/>
                <a:gd name="T93" fmla="*/ 80 h 98"/>
                <a:gd name="T94" fmla="*/ 57 w 87"/>
                <a:gd name="T95" fmla="*/ 73 h 98"/>
                <a:gd name="T96" fmla="*/ 61 w 87"/>
                <a:gd name="T97" fmla="*/ 72 h 98"/>
                <a:gd name="T98" fmla="*/ 63 w 87"/>
                <a:gd name="T99" fmla="*/ 71 h 98"/>
                <a:gd name="T100" fmla="*/ 68 w 87"/>
                <a:gd name="T101" fmla="*/ 5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 h="98">
                  <a:moveTo>
                    <a:pt x="68" y="54"/>
                  </a:moveTo>
                  <a:cubicBezTo>
                    <a:pt x="72" y="54"/>
                    <a:pt x="76" y="50"/>
                    <a:pt x="76" y="49"/>
                  </a:cubicBezTo>
                  <a:cubicBezTo>
                    <a:pt x="77" y="47"/>
                    <a:pt x="78" y="45"/>
                    <a:pt x="82" y="41"/>
                  </a:cubicBezTo>
                  <a:cubicBezTo>
                    <a:pt x="83" y="39"/>
                    <a:pt x="85" y="37"/>
                    <a:pt x="86" y="35"/>
                  </a:cubicBezTo>
                  <a:cubicBezTo>
                    <a:pt x="87" y="33"/>
                    <a:pt x="87" y="32"/>
                    <a:pt x="87" y="31"/>
                  </a:cubicBezTo>
                  <a:cubicBezTo>
                    <a:pt x="87" y="31"/>
                    <a:pt x="86" y="31"/>
                    <a:pt x="86" y="31"/>
                  </a:cubicBezTo>
                  <a:cubicBezTo>
                    <a:pt x="82" y="30"/>
                    <a:pt x="77" y="22"/>
                    <a:pt x="76" y="18"/>
                  </a:cubicBezTo>
                  <a:cubicBezTo>
                    <a:pt x="75" y="18"/>
                    <a:pt x="73" y="17"/>
                    <a:pt x="71" y="17"/>
                  </a:cubicBezTo>
                  <a:cubicBezTo>
                    <a:pt x="67" y="16"/>
                    <a:pt x="62" y="15"/>
                    <a:pt x="57" y="11"/>
                  </a:cubicBezTo>
                  <a:cubicBezTo>
                    <a:pt x="54" y="9"/>
                    <a:pt x="52" y="6"/>
                    <a:pt x="51" y="0"/>
                  </a:cubicBezTo>
                  <a:cubicBezTo>
                    <a:pt x="48" y="2"/>
                    <a:pt x="48" y="2"/>
                    <a:pt x="48" y="2"/>
                  </a:cubicBezTo>
                  <a:cubicBezTo>
                    <a:pt x="44" y="2"/>
                    <a:pt x="44" y="2"/>
                    <a:pt x="44" y="2"/>
                  </a:cubicBezTo>
                  <a:cubicBezTo>
                    <a:pt x="44" y="10"/>
                    <a:pt x="44" y="10"/>
                    <a:pt x="44" y="10"/>
                  </a:cubicBezTo>
                  <a:cubicBezTo>
                    <a:pt x="37" y="19"/>
                    <a:pt x="37" y="19"/>
                    <a:pt x="37" y="19"/>
                  </a:cubicBezTo>
                  <a:cubicBezTo>
                    <a:pt x="34" y="27"/>
                    <a:pt x="34" y="27"/>
                    <a:pt x="34" y="27"/>
                  </a:cubicBezTo>
                  <a:cubicBezTo>
                    <a:pt x="34" y="27"/>
                    <a:pt x="34" y="27"/>
                    <a:pt x="34" y="27"/>
                  </a:cubicBezTo>
                  <a:cubicBezTo>
                    <a:pt x="34" y="27"/>
                    <a:pt x="34" y="27"/>
                    <a:pt x="35" y="27"/>
                  </a:cubicBezTo>
                  <a:cubicBezTo>
                    <a:pt x="35" y="27"/>
                    <a:pt x="35" y="27"/>
                    <a:pt x="35" y="27"/>
                  </a:cubicBezTo>
                  <a:cubicBezTo>
                    <a:pt x="39" y="27"/>
                    <a:pt x="42" y="34"/>
                    <a:pt x="42" y="36"/>
                  </a:cubicBezTo>
                  <a:cubicBezTo>
                    <a:pt x="42" y="38"/>
                    <a:pt x="36" y="59"/>
                    <a:pt x="33" y="60"/>
                  </a:cubicBezTo>
                  <a:cubicBezTo>
                    <a:pt x="33" y="60"/>
                    <a:pt x="33" y="61"/>
                    <a:pt x="33" y="61"/>
                  </a:cubicBezTo>
                  <a:cubicBezTo>
                    <a:pt x="33" y="61"/>
                    <a:pt x="33" y="61"/>
                    <a:pt x="32" y="61"/>
                  </a:cubicBezTo>
                  <a:cubicBezTo>
                    <a:pt x="32" y="61"/>
                    <a:pt x="32" y="61"/>
                    <a:pt x="31" y="61"/>
                  </a:cubicBezTo>
                  <a:cubicBezTo>
                    <a:pt x="31" y="61"/>
                    <a:pt x="31" y="61"/>
                    <a:pt x="31" y="61"/>
                  </a:cubicBezTo>
                  <a:cubicBezTo>
                    <a:pt x="30" y="62"/>
                    <a:pt x="28" y="63"/>
                    <a:pt x="26" y="63"/>
                  </a:cubicBezTo>
                  <a:cubicBezTo>
                    <a:pt x="26" y="63"/>
                    <a:pt x="26" y="63"/>
                    <a:pt x="26" y="63"/>
                  </a:cubicBezTo>
                  <a:cubicBezTo>
                    <a:pt x="25" y="64"/>
                    <a:pt x="24" y="64"/>
                    <a:pt x="23" y="64"/>
                  </a:cubicBezTo>
                  <a:cubicBezTo>
                    <a:pt x="23" y="64"/>
                    <a:pt x="23" y="64"/>
                    <a:pt x="23" y="64"/>
                  </a:cubicBezTo>
                  <a:cubicBezTo>
                    <a:pt x="22" y="65"/>
                    <a:pt x="21" y="65"/>
                    <a:pt x="20" y="65"/>
                  </a:cubicBezTo>
                  <a:cubicBezTo>
                    <a:pt x="19" y="66"/>
                    <a:pt x="19" y="66"/>
                    <a:pt x="19" y="66"/>
                  </a:cubicBezTo>
                  <a:cubicBezTo>
                    <a:pt x="18" y="66"/>
                    <a:pt x="17" y="66"/>
                    <a:pt x="16" y="67"/>
                  </a:cubicBezTo>
                  <a:cubicBezTo>
                    <a:pt x="16" y="67"/>
                    <a:pt x="16" y="67"/>
                    <a:pt x="15" y="67"/>
                  </a:cubicBezTo>
                  <a:cubicBezTo>
                    <a:pt x="10" y="69"/>
                    <a:pt x="4" y="71"/>
                    <a:pt x="0" y="72"/>
                  </a:cubicBezTo>
                  <a:cubicBezTo>
                    <a:pt x="1" y="74"/>
                    <a:pt x="2" y="77"/>
                    <a:pt x="3" y="79"/>
                  </a:cubicBezTo>
                  <a:cubicBezTo>
                    <a:pt x="3" y="80"/>
                    <a:pt x="3" y="80"/>
                    <a:pt x="3" y="80"/>
                  </a:cubicBezTo>
                  <a:cubicBezTo>
                    <a:pt x="4" y="80"/>
                    <a:pt x="4" y="81"/>
                    <a:pt x="4" y="81"/>
                  </a:cubicBezTo>
                  <a:cubicBezTo>
                    <a:pt x="6" y="86"/>
                    <a:pt x="9" y="91"/>
                    <a:pt x="12" y="97"/>
                  </a:cubicBezTo>
                  <a:cubicBezTo>
                    <a:pt x="12" y="97"/>
                    <a:pt x="12" y="98"/>
                    <a:pt x="13" y="98"/>
                  </a:cubicBezTo>
                  <a:cubicBezTo>
                    <a:pt x="13" y="98"/>
                    <a:pt x="14" y="98"/>
                    <a:pt x="14" y="97"/>
                  </a:cubicBezTo>
                  <a:cubicBezTo>
                    <a:pt x="19" y="95"/>
                    <a:pt x="23" y="95"/>
                    <a:pt x="27" y="95"/>
                  </a:cubicBezTo>
                  <a:cubicBezTo>
                    <a:pt x="29" y="95"/>
                    <a:pt x="31" y="95"/>
                    <a:pt x="33" y="94"/>
                  </a:cubicBezTo>
                  <a:cubicBezTo>
                    <a:pt x="35" y="94"/>
                    <a:pt x="35" y="93"/>
                    <a:pt x="35" y="91"/>
                  </a:cubicBezTo>
                  <a:cubicBezTo>
                    <a:pt x="35" y="90"/>
                    <a:pt x="35" y="88"/>
                    <a:pt x="37" y="86"/>
                  </a:cubicBezTo>
                  <a:cubicBezTo>
                    <a:pt x="39" y="84"/>
                    <a:pt x="42" y="83"/>
                    <a:pt x="44" y="83"/>
                  </a:cubicBezTo>
                  <a:cubicBezTo>
                    <a:pt x="45" y="83"/>
                    <a:pt x="45" y="84"/>
                    <a:pt x="46" y="84"/>
                  </a:cubicBezTo>
                  <a:cubicBezTo>
                    <a:pt x="48" y="84"/>
                    <a:pt x="49" y="84"/>
                    <a:pt x="49" y="83"/>
                  </a:cubicBezTo>
                  <a:cubicBezTo>
                    <a:pt x="50" y="83"/>
                    <a:pt x="51" y="81"/>
                    <a:pt x="52" y="80"/>
                  </a:cubicBezTo>
                  <a:cubicBezTo>
                    <a:pt x="53" y="77"/>
                    <a:pt x="54" y="74"/>
                    <a:pt x="57" y="73"/>
                  </a:cubicBezTo>
                  <a:cubicBezTo>
                    <a:pt x="58" y="73"/>
                    <a:pt x="60" y="72"/>
                    <a:pt x="61" y="72"/>
                  </a:cubicBezTo>
                  <a:cubicBezTo>
                    <a:pt x="63" y="72"/>
                    <a:pt x="64" y="71"/>
                    <a:pt x="63" y="71"/>
                  </a:cubicBezTo>
                  <a:cubicBezTo>
                    <a:pt x="63" y="68"/>
                    <a:pt x="63" y="55"/>
                    <a:pt x="68"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2" name="Freeform 217"/>
            <p:cNvSpPr>
              <a:spLocks/>
            </p:cNvSpPr>
            <p:nvPr/>
          </p:nvSpPr>
          <p:spPr bwMode="auto">
            <a:xfrm>
              <a:off x="16795750" y="7378700"/>
              <a:ext cx="239713" cy="312738"/>
            </a:xfrm>
            <a:custGeom>
              <a:avLst/>
              <a:gdLst>
                <a:gd name="T0" fmla="*/ 30 w 45"/>
                <a:gd name="T1" fmla="*/ 40 h 60"/>
                <a:gd name="T2" fmla="*/ 31 w 45"/>
                <a:gd name="T3" fmla="*/ 40 h 60"/>
                <a:gd name="T4" fmla="*/ 38 w 45"/>
                <a:gd name="T5" fmla="*/ 56 h 60"/>
                <a:gd name="T6" fmla="*/ 39 w 45"/>
                <a:gd name="T7" fmla="*/ 60 h 60"/>
                <a:gd name="T8" fmla="*/ 39 w 45"/>
                <a:gd name="T9" fmla="*/ 60 h 60"/>
                <a:gd name="T10" fmla="*/ 41 w 45"/>
                <a:gd name="T11" fmla="*/ 59 h 60"/>
                <a:gd name="T12" fmla="*/ 41 w 45"/>
                <a:gd name="T13" fmla="*/ 59 h 60"/>
                <a:gd name="T14" fmla="*/ 42 w 45"/>
                <a:gd name="T15" fmla="*/ 58 h 60"/>
                <a:gd name="T16" fmla="*/ 42 w 45"/>
                <a:gd name="T17" fmla="*/ 58 h 60"/>
                <a:gd name="T18" fmla="*/ 45 w 45"/>
                <a:gd name="T19" fmla="*/ 51 h 60"/>
                <a:gd name="T20" fmla="*/ 45 w 45"/>
                <a:gd name="T21" fmla="*/ 51 h 60"/>
                <a:gd name="T22" fmla="*/ 43 w 45"/>
                <a:gd name="T23" fmla="*/ 42 h 60"/>
                <a:gd name="T24" fmla="*/ 41 w 45"/>
                <a:gd name="T25" fmla="*/ 31 h 60"/>
                <a:gd name="T26" fmla="*/ 39 w 45"/>
                <a:gd name="T27" fmla="*/ 34 h 60"/>
                <a:gd name="T28" fmla="*/ 33 w 45"/>
                <a:gd name="T29" fmla="*/ 39 h 60"/>
                <a:gd name="T30" fmla="*/ 30 w 45"/>
                <a:gd name="T31" fmla="*/ 31 h 60"/>
                <a:gd name="T32" fmla="*/ 34 w 45"/>
                <a:gd name="T33" fmla="*/ 25 h 60"/>
                <a:gd name="T34" fmla="*/ 42 w 45"/>
                <a:gd name="T35" fmla="*/ 15 h 60"/>
                <a:gd name="T36" fmla="*/ 35 w 45"/>
                <a:gd name="T37" fmla="*/ 13 h 60"/>
                <a:gd name="T38" fmla="*/ 22 w 45"/>
                <a:gd name="T39" fmla="*/ 14 h 60"/>
                <a:gd name="T40" fmla="*/ 22 w 45"/>
                <a:gd name="T41" fmla="*/ 14 h 60"/>
                <a:gd name="T42" fmla="*/ 21 w 45"/>
                <a:gd name="T43" fmla="*/ 13 h 60"/>
                <a:gd name="T44" fmla="*/ 15 w 45"/>
                <a:gd name="T45" fmla="*/ 7 h 60"/>
                <a:gd name="T46" fmla="*/ 9 w 45"/>
                <a:gd name="T47" fmla="*/ 2 h 60"/>
                <a:gd name="T48" fmla="*/ 4 w 45"/>
                <a:gd name="T49" fmla="*/ 0 h 60"/>
                <a:gd name="T50" fmla="*/ 3 w 45"/>
                <a:gd name="T51" fmla="*/ 0 h 60"/>
                <a:gd name="T52" fmla="*/ 0 w 45"/>
                <a:gd name="T53" fmla="*/ 2 h 60"/>
                <a:gd name="T54" fmla="*/ 0 w 45"/>
                <a:gd name="T55" fmla="*/ 3 h 60"/>
                <a:gd name="T56" fmla="*/ 3 w 45"/>
                <a:gd name="T57" fmla="*/ 6 h 60"/>
                <a:gd name="T58" fmla="*/ 8 w 45"/>
                <a:gd name="T59" fmla="*/ 10 h 60"/>
                <a:gd name="T60" fmla="*/ 8 w 45"/>
                <a:gd name="T61" fmla="*/ 11 h 60"/>
                <a:gd name="T62" fmla="*/ 4 w 45"/>
                <a:gd name="T63" fmla="*/ 14 h 60"/>
                <a:gd name="T64" fmla="*/ 2 w 45"/>
                <a:gd name="T65" fmla="*/ 15 h 60"/>
                <a:gd name="T66" fmla="*/ 4 w 45"/>
                <a:gd name="T67" fmla="*/ 32 h 60"/>
                <a:gd name="T68" fmla="*/ 5 w 45"/>
                <a:gd name="T69" fmla="*/ 33 h 60"/>
                <a:gd name="T70" fmla="*/ 5 w 45"/>
                <a:gd name="T71" fmla="*/ 34 h 60"/>
                <a:gd name="T72" fmla="*/ 6 w 45"/>
                <a:gd name="T73" fmla="*/ 35 h 60"/>
                <a:gd name="T74" fmla="*/ 6 w 45"/>
                <a:gd name="T75" fmla="*/ 36 h 60"/>
                <a:gd name="T76" fmla="*/ 6 w 45"/>
                <a:gd name="T77" fmla="*/ 38 h 60"/>
                <a:gd name="T78" fmla="*/ 7 w 45"/>
                <a:gd name="T79" fmla="*/ 39 h 60"/>
                <a:gd name="T80" fmla="*/ 7 w 45"/>
                <a:gd name="T81" fmla="*/ 40 h 60"/>
                <a:gd name="T82" fmla="*/ 7 w 45"/>
                <a:gd name="T83" fmla="*/ 42 h 60"/>
                <a:gd name="T84" fmla="*/ 8 w 45"/>
                <a:gd name="T85" fmla="*/ 43 h 60"/>
                <a:gd name="T86" fmla="*/ 8 w 45"/>
                <a:gd name="T87" fmla="*/ 45 h 60"/>
                <a:gd name="T88" fmla="*/ 8 w 45"/>
                <a:gd name="T89" fmla="*/ 46 h 60"/>
                <a:gd name="T90" fmla="*/ 8 w 45"/>
                <a:gd name="T91" fmla="*/ 48 h 60"/>
                <a:gd name="T92" fmla="*/ 8 w 45"/>
                <a:gd name="T93" fmla="*/ 49 h 60"/>
                <a:gd name="T94" fmla="*/ 8 w 45"/>
                <a:gd name="T95" fmla="*/ 51 h 60"/>
                <a:gd name="T96" fmla="*/ 9 w 45"/>
                <a:gd name="T97" fmla="*/ 51 h 60"/>
                <a:gd name="T98" fmla="*/ 11 w 45"/>
                <a:gd name="T99" fmla="*/ 51 h 60"/>
                <a:gd name="T100" fmla="*/ 15 w 45"/>
                <a:gd name="T101" fmla="*/ 50 h 60"/>
                <a:gd name="T102" fmla="*/ 23 w 45"/>
                <a:gd name="T103" fmla="*/ 46 h 60"/>
                <a:gd name="T104" fmla="*/ 30 w 45"/>
                <a:gd name="T10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 h="60">
                  <a:moveTo>
                    <a:pt x="30" y="40"/>
                  </a:moveTo>
                  <a:cubicBezTo>
                    <a:pt x="30" y="40"/>
                    <a:pt x="31" y="40"/>
                    <a:pt x="31" y="40"/>
                  </a:cubicBezTo>
                  <a:cubicBezTo>
                    <a:pt x="34" y="41"/>
                    <a:pt x="38" y="52"/>
                    <a:pt x="38" y="56"/>
                  </a:cubicBezTo>
                  <a:cubicBezTo>
                    <a:pt x="38" y="57"/>
                    <a:pt x="38" y="59"/>
                    <a:pt x="39" y="60"/>
                  </a:cubicBezTo>
                  <a:cubicBezTo>
                    <a:pt x="39" y="60"/>
                    <a:pt x="39" y="60"/>
                    <a:pt x="39" y="60"/>
                  </a:cubicBezTo>
                  <a:cubicBezTo>
                    <a:pt x="40" y="60"/>
                    <a:pt x="40" y="59"/>
                    <a:pt x="41" y="59"/>
                  </a:cubicBezTo>
                  <a:cubicBezTo>
                    <a:pt x="41" y="59"/>
                    <a:pt x="41" y="59"/>
                    <a:pt x="41" y="59"/>
                  </a:cubicBezTo>
                  <a:cubicBezTo>
                    <a:pt x="41" y="58"/>
                    <a:pt x="42" y="58"/>
                    <a:pt x="42" y="58"/>
                  </a:cubicBezTo>
                  <a:cubicBezTo>
                    <a:pt x="42" y="58"/>
                    <a:pt x="42" y="58"/>
                    <a:pt x="42" y="58"/>
                  </a:cubicBezTo>
                  <a:cubicBezTo>
                    <a:pt x="42" y="56"/>
                    <a:pt x="43" y="53"/>
                    <a:pt x="45" y="51"/>
                  </a:cubicBezTo>
                  <a:cubicBezTo>
                    <a:pt x="45" y="51"/>
                    <a:pt x="45" y="51"/>
                    <a:pt x="45" y="51"/>
                  </a:cubicBezTo>
                  <a:cubicBezTo>
                    <a:pt x="44" y="48"/>
                    <a:pt x="44" y="45"/>
                    <a:pt x="43" y="42"/>
                  </a:cubicBezTo>
                  <a:cubicBezTo>
                    <a:pt x="43" y="37"/>
                    <a:pt x="42" y="32"/>
                    <a:pt x="41" y="31"/>
                  </a:cubicBezTo>
                  <a:cubicBezTo>
                    <a:pt x="41" y="31"/>
                    <a:pt x="40" y="33"/>
                    <a:pt x="39" y="34"/>
                  </a:cubicBezTo>
                  <a:cubicBezTo>
                    <a:pt x="38" y="36"/>
                    <a:pt x="36" y="40"/>
                    <a:pt x="33" y="39"/>
                  </a:cubicBezTo>
                  <a:cubicBezTo>
                    <a:pt x="31" y="39"/>
                    <a:pt x="30" y="34"/>
                    <a:pt x="30" y="31"/>
                  </a:cubicBezTo>
                  <a:cubicBezTo>
                    <a:pt x="30" y="27"/>
                    <a:pt x="32" y="25"/>
                    <a:pt x="34" y="25"/>
                  </a:cubicBezTo>
                  <a:cubicBezTo>
                    <a:pt x="37" y="25"/>
                    <a:pt x="42" y="17"/>
                    <a:pt x="42" y="15"/>
                  </a:cubicBezTo>
                  <a:cubicBezTo>
                    <a:pt x="42" y="13"/>
                    <a:pt x="39" y="13"/>
                    <a:pt x="35" y="13"/>
                  </a:cubicBezTo>
                  <a:cubicBezTo>
                    <a:pt x="31" y="13"/>
                    <a:pt x="22" y="14"/>
                    <a:pt x="22" y="14"/>
                  </a:cubicBezTo>
                  <a:cubicBezTo>
                    <a:pt x="22" y="14"/>
                    <a:pt x="22" y="14"/>
                    <a:pt x="22" y="14"/>
                  </a:cubicBezTo>
                  <a:cubicBezTo>
                    <a:pt x="21" y="13"/>
                    <a:pt x="21" y="13"/>
                    <a:pt x="21" y="13"/>
                  </a:cubicBezTo>
                  <a:cubicBezTo>
                    <a:pt x="21" y="13"/>
                    <a:pt x="15" y="11"/>
                    <a:pt x="15" y="7"/>
                  </a:cubicBezTo>
                  <a:cubicBezTo>
                    <a:pt x="15" y="4"/>
                    <a:pt x="13" y="2"/>
                    <a:pt x="9" y="2"/>
                  </a:cubicBezTo>
                  <a:cubicBezTo>
                    <a:pt x="7" y="2"/>
                    <a:pt x="5" y="1"/>
                    <a:pt x="4" y="0"/>
                  </a:cubicBezTo>
                  <a:cubicBezTo>
                    <a:pt x="3" y="0"/>
                    <a:pt x="3" y="0"/>
                    <a:pt x="3" y="0"/>
                  </a:cubicBezTo>
                  <a:cubicBezTo>
                    <a:pt x="2" y="0"/>
                    <a:pt x="2" y="0"/>
                    <a:pt x="0" y="2"/>
                  </a:cubicBezTo>
                  <a:cubicBezTo>
                    <a:pt x="0" y="2"/>
                    <a:pt x="0" y="3"/>
                    <a:pt x="0" y="3"/>
                  </a:cubicBezTo>
                  <a:cubicBezTo>
                    <a:pt x="0" y="4"/>
                    <a:pt x="2" y="5"/>
                    <a:pt x="3" y="6"/>
                  </a:cubicBezTo>
                  <a:cubicBezTo>
                    <a:pt x="6" y="7"/>
                    <a:pt x="8" y="8"/>
                    <a:pt x="8" y="10"/>
                  </a:cubicBezTo>
                  <a:cubicBezTo>
                    <a:pt x="8" y="10"/>
                    <a:pt x="8" y="10"/>
                    <a:pt x="8" y="11"/>
                  </a:cubicBezTo>
                  <a:cubicBezTo>
                    <a:pt x="7" y="13"/>
                    <a:pt x="5" y="14"/>
                    <a:pt x="4" y="14"/>
                  </a:cubicBezTo>
                  <a:cubicBezTo>
                    <a:pt x="2" y="14"/>
                    <a:pt x="2" y="15"/>
                    <a:pt x="2" y="15"/>
                  </a:cubicBezTo>
                  <a:cubicBezTo>
                    <a:pt x="1" y="18"/>
                    <a:pt x="2" y="27"/>
                    <a:pt x="4" y="32"/>
                  </a:cubicBezTo>
                  <a:cubicBezTo>
                    <a:pt x="5" y="32"/>
                    <a:pt x="5" y="33"/>
                    <a:pt x="5" y="33"/>
                  </a:cubicBezTo>
                  <a:cubicBezTo>
                    <a:pt x="5" y="34"/>
                    <a:pt x="5" y="34"/>
                    <a:pt x="5" y="34"/>
                  </a:cubicBezTo>
                  <a:cubicBezTo>
                    <a:pt x="5" y="35"/>
                    <a:pt x="6" y="35"/>
                    <a:pt x="6" y="35"/>
                  </a:cubicBezTo>
                  <a:cubicBezTo>
                    <a:pt x="6" y="36"/>
                    <a:pt x="6" y="36"/>
                    <a:pt x="6" y="36"/>
                  </a:cubicBezTo>
                  <a:cubicBezTo>
                    <a:pt x="6" y="37"/>
                    <a:pt x="6" y="37"/>
                    <a:pt x="6" y="38"/>
                  </a:cubicBezTo>
                  <a:cubicBezTo>
                    <a:pt x="7" y="38"/>
                    <a:pt x="7" y="39"/>
                    <a:pt x="7" y="39"/>
                  </a:cubicBezTo>
                  <a:cubicBezTo>
                    <a:pt x="7" y="39"/>
                    <a:pt x="7" y="40"/>
                    <a:pt x="7" y="40"/>
                  </a:cubicBezTo>
                  <a:cubicBezTo>
                    <a:pt x="7" y="41"/>
                    <a:pt x="7" y="41"/>
                    <a:pt x="7" y="42"/>
                  </a:cubicBezTo>
                  <a:cubicBezTo>
                    <a:pt x="7" y="42"/>
                    <a:pt x="7" y="43"/>
                    <a:pt x="8" y="43"/>
                  </a:cubicBezTo>
                  <a:cubicBezTo>
                    <a:pt x="8" y="44"/>
                    <a:pt x="8" y="44"/>
                    <a:pt x="8" y="45"/>
                  </a:cubicBezTo>
                  <a:cubicBezTo>
                    <a:pt x="8" y="45"/>
                    <a:pt x="8" y="46"/>
                    <a:pt x="8" y="46"/>
                  </a:cubicBezTo>
                  <a:cubicBezTo>
                    <a:pt x="8" y="47"/>
                    <a:pt x="8" y="47"/>
                    <a:pt x="8" y="48"/>
                  </a:cubicBezTo>
                  <a:cubicBezTo>
                    <a:pt x="8" y="48"/>
                    <a:pt x="8" y="49"/>
                    <a:pt x="8" y="49"/>
                  </a:cubicBezTo>
                  <a:cubicBezTo>
                    <a:pt x="8" y="50"/>
                    <a:pt x="8" y="50"/>
                    <a:pt x="8" y="51"/>
                  </a:cubicBezTo>
                  <a:cubicBezTo>
                    <a:pt x="8" y="51"/>
                    <a:pt x="9" y="51"/>
                    <a:pt x="9" y="51"/>
                  </a:cubicBezTo>
                  <a:cubicBezTo>
                    <a:pt x="9" y="51"/>
                    <a:pt x="10" y="51"/>
                    <a:pt x="11" y="51"/>
                  </a:cubicBezTo>
                  <a:cubicBezTo>
                    <a:pt x="12" y="50"/>
                    <a:pt x="13" y="50"/>
                    <a:pt x="15" y="50"/>
                  </a:cubicBezTo>
                  <a:cubicBezTo>
                    <a:pt x="20" y="50"/>
                    <a:pt x="23" y="49"/>
                    <a:pt x="23" y="46"/>
                  </a:cubicBezTo>
                  <a:cubicBezTo>
                    <a:pt x="23" y="43"/>
                    <a:pt x="27" y="40"/>
                    <a:pt x="30"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3" name="Freeform 218"/>
            <p:cNvSpPr>
              <a:spLocks noEditPoints="1"/>
            </p:cNvSpPr>
            <p:nvPr/>
          </p:nvSpPr>
          <p:spPr bwMode="auto">
            <a:xfrm>
              <a:off x="13160375" y="3025775"/>
              <a:ext cx="9758363" cy="3330575"/>
            </a:xfrm>
            <a:custGeom>
              <a:avLst/>
              <a:gdLst>
                <a:gd name="T0" fmla="*/ 1836 w 1836"/>
                <a:gd name="T1" fmla="*/ 249 h 636"/>
                <a:gd name="T2" fmla="*/ 1671 w 1836"/>
                <a:gd name="T3" fmla="*/ 176 h 636"/>
                <a:gd name="T4" fmla="*/ 1509 w 1836"/>
                <a:gd name="T5" fmla="*/ 187 h 636"/>
                <a:gd name="T6" fmla="*/ 1364 w 1836"/>
                <a:gd name="T7" fmla="*/ 136 h 636"/>
                <a:gd name="T8" fmla="*/ 1276 w 1836"/>
                <a:gd name="T9" fmla="*/ 111 h 636"/>
                <a:gd name="T10" fmla="*/ 1233 w 1836"/>
                <a:gd name="T11" fmla="*/ 143 h 636"/>
                <a:gd name="T12" fmla="*/ 1139 w 1836"/>
                <a:gd name="T13" fmla="*/ 114 h 636"/>
                <a:gd name="T14" fmla="*/ 1064 w 1836"/>
                <a:gd name="T15" fmla="*/ 108 h 636"/>
                <a:gd name="T16" fmla="*/ 948 w 1836"/>
                <a:gd name="T17" fmla="*/ 93 h 636"/>
                <a:gd name="T18" fmla="*/ 946 w 1836"/>
                <a:gd name="T19" fmla="*/ 64 h 636"/>
                <a:gd name="T20" fmla="*/ 904 w 1836"/>
                <a:gd name="T21" fmla="*/ 23 h 636"/>
                <a:gd name="T22" fmla="*/ 831 w 1836"/>
                <a:gd name="T23" fmla="*/ 8 h 636"/>
                <a:gd name="T24" fmla="*/ 756 w 1836"/>
                <a:gd name="T25" fmla="*/ 35 h 636"/>
                <a:gd name="T26" fmla="*/ 666 w 1836"/>
                <a:gd name="T27" fmla="*/ 69 h 636"/>
                <a:gd name="T28" fmla="*/ 607 w 1836"/>
                <a:gd name="T29" fmla="*/ 105 h 636"/>
                <a:gd name="T30" fmla="*/ 581 w 1836"/>
                <a:gd name="T31" fmla="*/ 146 h 636"/>
                <a:gd name="T32" fmla="*/ 530 w 1836"/>
                <a:gd name="T33" fmla="*/ 186 h 636"/>
                <a:gd name="T34" fmla="*/ 543 w 1836"/>
                <a:gd name="T35" fmla="*/ 210 h 636"/>
                <a:gd name="T36" fmla="*/ 502 w 1836"/>
                <a:gd name="T37" fmla="*/ 231 h 636"/>
                <a:gd name="T38" fmla="*/ 505 w 1836"/>
                <a:gd name="T39" fmla="*/ 110 h 636"/>
                <a:gd name="T40" fmla="*/ 468 w 1836"/>
                <a:gd name="T41" fmla="*/ 205 h 636"/>
                <a:gd name="T42" fmla="*/ 369 w 1836"/>
                <a:gd name="T43" fmla="*/ 203 h 636"/>
                <a:gd name="T44" fmla="*/ 285 w 1836"/>
                <a:gd name="T45" fmla="*/ 202 h 636"/>
                <a:gd name="T46" fmla="*/ 211 w 1836"/>
                <a:gd name="T47" fmla="*/ 201 h 636"/>
                <a:gd name="T48" fmla="*/ 163 w 1836"/>
                <a:gd name="T49" fmla="*/ 241 h 636"/>
                <a:gd name="T50" fmla="*/ 85 w 1836"/>
                <a:gd name="T51" fmla="*/ 276 h 636"/>
                <a:gd name="T52" fmla="*/ 151 w 1836"/>
                <a:gd name="T53" fmla="*/ 214 h 636"/>
                <a:gd name="T54" fmla="*/ 42 w 1836"/>
                <a:gd name="T55" fmla="*/ 173 h 636"/>
                <a:gd name="T56" fmla="*/ 20 w 1836"/>
                <a:gd name="T57" fmla="*/ 229 h 636"/>
                <a:gd name="T58" fmla="*/ 19 w 1836"/>
                <a:gd name="T59" fmla="*/ 332 h 636"/>
                <a:gd name="T60" fmla="*/ 7 w 1836"/>
                <a:gd name="T61" fmla="*/ 365 h 636"/>
                <a:gd name="T62" fmla="*/ 4 w 1836"/>
                <a:gd name="T63" fmla="*/ 402 h 636"/>
                <a:gd name="T64" fmla="*/ 51 w 1836"/>
                <a:gd name="T65" fmla="*/ 465 h 636"/>
                <a:gd name="T66" fmla="*/ 75 w 1836"/>
                <a:gd name="T67" fmla="*/ 486 h 636"/>
                <a:gd name="T68" fmla="*/ 140 w 1836"/>
                <a:gd name="T69" fmla="*/ 526 h 636"/>
                <a:gd name="T70" fmla="*/ 115 w 1836"/>
                <a:gd name="T71" fmla="*/ 574 h 636"/>
                <a:gd name="T72" fmla="*/ 214 w 1836"/>
                <a:gd name="T73" fmla="*/ 628 h 636"/>
                <a:gd name="T74" fmla="*/ 244 w 1836"/>
                <a:gd name="T75" fmla="*/ 567 h 636"/>
                <a:gd name="T76" fmla="*/ 228 w 1836"/>
                <a:gd name="T77" fmla="*/ 506 h 636"/>
                <a:gd name="T78" fmla="*/ 307 w 1836"/>
                <a:gd name="T79" fmla="*/ 501 h 636"/>
                <a:gd name="T80" fmla="*/ 379 w 1836"/>
                <a:gd name="T81" fmla="*/ 478 h 636"/>
                <a:gd name="T82" fmla="*/ 499 w 1836"/>
                <a:gd name="T83" fmla="*/ 438 h 636"/>
                <a:gd name="T84" fmla="*/ 551 w 1836"/>
                <a:gd name="T85" fmla="*/ 449 h 636"/>
                <a:gd name="T86" fmla="*/ 653 w 1836"/>
                <a:gd name="T87" fmla="*/ 516 h 636"/>
                <a:gd name="T88" fmla="*/ 748 w 1836"/>
                <a:gd name="T89" fmla="*/ 505 h 636"/>
                <a:gd name="T90" fmla="*/ 827 w 1836"/>
                <a:gd name="T91" fmla="*/ 492 h 636"/>
                <a:gd name="T92" fmla="*/ 939 w 1836"/>
                <a:gd name="T93" fmla="*/ 523 h 636"/>
                <a:gd name="T94" fmla="*/ 1001 w 1836"/>
                <a:gd name="T95" fmla="*/ 517 h 636"/>
                <a:gd name="T96" fmla="*/ 1098 w 1836"/>
                <a:gd name="T97" fmla="*/ 468 h 636"/>
                <a:gd name="T98" fmla="*/ 1196 w 1836"/>
                <a:gd name="T99" fmla="*/ 539 h 636"/>
                <a:gd name="T100" fmla="*/ 1163 w 1836"/>
                <a:gd name="T101" fmla="*/ 605 h 636"/>
                <a:gd name="T102" fmla="*/ 1273 w 1836"/>
                <a:gd name="T103" fmla="*/ 463 h 636"/>
                <a:gd name="T104" fmla="*/ 1221 w 1836"/>
                <a:gd name="T105" fmla="*/ 428 h 636"/>
                <a:gd name="T106" fmla="*/ 1398 w 1836"/>
                <a:gd name="T107" fmla="*/ 368 h 636"/>
                <a:gd name="T108" fmla="*/ 1482 w 1836"/>
                <a:gd name="T109" fmla="*/ 323 h 636"/>
                <a:gd name="T110" fmla="*/ 1541 w 1836"/>
                <a:gd name="T111" fmla="*/ 317 h 636"/>
                <a:gd name="T112" fmla="*/ 1460 w 1836"/>
                <a:gd name="T113" fmla="*/ 496 h 636"/>
                <a:gd name="T114" fmla="*/ 1520 w 1836"/>
                <a:gd name="T115" fmla="*/ 411 h 636"/>
                <a:gd name="T116" fmla="*/ 1589 w 1836"/>
                <a:gd name="T117" fmla="*/ 347 h 636"/>
                <a:gd name="T118" fmla="*/ 1692 w 1836"/>
                <a:gd name="T119" fmla="*/ 282 h 636"/>
                <a:gd name="T120" fmla="*/ 1735 w 1836"/>
                <a:gd name="T121" fmla="*/ 251 h 636"/>
                <a:gd name="T122" fmla="*/ 977 w 1836"/>
                <a:gd name="T123" fmla="*/ 373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6" h="636">
                  <a:moveTo>
                    <a:pt x="1802" y="280"/>
                  </a:moveTo>
                  <a:cubicBezTo>
                    <a:pt x="1803" y="281"/>
                    <a:pt x="1803" y="281"/>
                    <a:pt x="1805" y="280"/>
                  </a:cubicBezTo>
                  <a:cubicBezTo>
                    <a:pt x="1805" y="280"/>
                    <a:pt x="1805" y="280"/>
                    <a:pt x="1805" y="280"/>
                  </a:cubicBezTo>
                  <a:cubicBezTo>
                    <a:pt x="1805" y="279"/>
                    <a:pt x="1803" y="278"/>
                    <a:pt x="1802" y="278"/>
                  </a:cubicBezTo>
                  <a:cubicBezTo>
                    <a:pt x="1801" y="277"/>
                    <a:pt x="1800" y="276"/>
                    <a:pt x="1799" y="275"/>
                  </a:cubicBezTo>
                  <a:cubicBezTo>
                    <a:pt x="1799" y="275"/>
                    <a:pt x="1799" y="274"/>
                    <a:pt x="1800" y="274"/>
                  </a:cubicBezTo>
                  <a:cubicBezTo>
                    <a:pt x="1800" y="273"/>
                    <a:pt x="1801" y="273"/>
                    <a:pt x="1801" y="273"/>
                  </a:cubicBezTo>
                  <a:cubicBezTo>
                    <a:pt x="1802" y="273"/>
                    <a:pt x="1803" y="273"/>
                    <a:pt x="1804" y="274"/>
                  </a:cubicBezTo>
                  <a:cubicBezTo>
                    <a:pt x="1804" y="274"/>
                    <a:pt x="1805" y="275"/>
                    <a:pt x="1806" y="275"/>
                  </a:cubicBezTo>
                  <a:cubicBezTo>
                    <a:pt x="1806" y="274"/>
                    <a:pt x="1806" y="274"/>
                    <a:pt x="1806" y="273"/>
                  </a:cubicBezTo>
                  <a:cubicBezTo>
                    <a:pt x="1805" y="272"/>
                    <a:pt x="1805" y="270"/>
                    <a:pt x="1807" y="269"/>
                  </a:cubicBezTo>
                  <a:cubicBezTo>
                    <a:pt x="1807" y="269"/>
                    <a:pt x="1807" y="267"/>
                    <a:pt x="1807" y="264"/>
                  </a:cubicBezTo>
                  <a:cubicBezTo>
                    <a:pt x="1806" y="261"/>
                    <a:pt x="1805" y="260"/>
                    <a:pt x="1805" y="260"/>
                  </a:cubicBezTo>
                  <a:cubicBezTo>
                    <a:pt x="1804" y="260"/>
                    <a:pt x="1803" y="259"/>
                    <a:pt x="1804" y="258"/>
                  </a:cubicBezTo>
                  <a:cubicBezTo>
                    <a:pt x="1804" y="257"/>
                    <a:pt x="1805" y="256"/>
                    <a:pt x="1806" y="256"/>
                  </a:cubicBezTo>
                  <a:cubicBezTo>
                    <a:pt x="1807" y="256"/>
                    <a:pt x="1808" y="256"/>
                    <a:pt x="1810" y="257"/>
                  </a:cubicBezTo>
                  <a:cubicBezTo>
                    <a:pt x="1813" y="259"/>
                    <a:pt x="1818" y="259"/>
                    <a:pt x="1821" y="259"/>
                  </a:cubicBezTo>
                  <a:cubicBezTo>
                    <a:pt x="1821" y="259"/>
                    <a:pt x="1821" y="259"/>
                    <a:pt x="1821" y="259"/>
                  </a:cubicBezTo>
                  <a:cubicBezTo>
                    <a:pt x="1821" y="259"/>
                    <a:pt x="1820" y="258"/>
                    <a:pt x="1819" y="258"/>
                  </a:cubicBezTo>
                  <a:cubicBezTo>
                    <a:pt x="1817" y="258"/>
                    <a:pt x="1817" y="257"/>
                    <a:pt x="1817" y="256"/>
                  </a:cubicBezTo>
                  <a:cubicBezTo>
                    <a:pt x="1817" y="255"/>
                    <a:pt x="1818" y="254"/>
                    <a:pt x="1820" y="254"/>
                  </a:cubicBezTo>
                  <a:cubicBezTo>
                    <a:pt x="1821" y="254"/>
                    <a:pt x="1821" y="255"/>
                    <a:pt x="1822" y="255"/>
                  </a:cubicBezTo>
                  <a:cubicBezTo>
                    <a:pt x="1823" y="256"/>
                    <a:pt x="1825" y="257"/>
                    <a:pt x="1826" y="257"/>
                  </a:cubicBezTo>
                  <a:cubicBezTo>
                    <a:pt x="1826" y="257"/>
                    <a:pt x="1827" y="257"/>
                    <a:pt x="1827" y="257"/>
                  </a:cubicBezTo>
                  <a:cubicBezTo>
                    <a:pt x="1827" y="254"/>
                    <a:pt x="1829" y="250"/>
                    <a:pt x="1833" y="250"/>
                  </a:cubicBezTo>
                  <a:cubicBezTo>
                    <a:pt x="1834" y="250"/>
                    <a:pt x="1834" y="250"/>
                    <a:pt x="1834" y="250"/>
                  </a:cubicBezTo>
                  <a:cubicBezTo>
                    <a:pt x="1835" y="250"/>
                    <a:pt x="1836" y="249"/>
                    <a:pt x="1836" y="249"/>
                  </a:cubicBezTo>
                  <a:cubicBezTo>
                    <a:pt x="1836" y="249"/>
                    <a:pt x="1835" y="249"/>
                    <a:pt x="1834" y="249"/>
                  </a:cubicBezTo>
                  <a:cubicBezTo>
                    <a:pt x="1831" y="247"/>
                    <a:pt x="1820" y="240"/>
                    <a:pt x="1817" y="236"/>
                  </a:cubicBezTo>
                  <a:cubicBezTo>
                    <a:pt x="1816" y="234"/>
                    <a:pt x="1809" y="232"/>
                    <a:pt x="1805" y="232"/>
                  </a:cubicBezTo>
                  <a:cubicBezTo>
                    <a:pt x="1804" y="232"/>
                    <a:pt x="1804" y="232"/>
                    <a:pt x="1804" y="233"/>
                  </a:cubicBezTo>
                  <a:cubicBezTo>
                    <a:pt x="1803" y="233"/>
                    <a:pt x="1803" y="234"/>
                    <a:pt x="1802" y="234"/>
                  </a:cubicBezTo>
                  <a:cubicBezTo>
                    <a:pt x="1800" y="234"/>
                    <a:pt x="1797" y="232"/>
                    <a:pt x="1797" y="230"/>
                  </a:cubicBezTo>
                  <a:cubicBezTo>
                    <a:pt x="1796" y="229"/>
                    <a:pt x="1793" y="229"/>
                    <a:pt x="1789" y="229"/>
                  </a:cubicBezTo>
                  <a:cubicBezTo>
                    <a:pt x="1786" y="229"/>
                    <a:pt x="1784" y="229"/>
                    <a:pt x="1784" y="230"/>
                  </a:cubicBezTo>
                  <a:cubicBezTo>
                    <a:pt x="1784" y="230"/>
                    <a:pt x="1784" y="230"/>
                    <a:pt x="1785" y="231"/>
                  </a:cubicBezTo>
                  <a:cubicBezTo>
                    <a:pt x="1786" y="232"/>
                    <a:pt x="1788" y="233"/>
                    <a:pt x="1789" y="234"/>
                  </a:cubicBezTo>
                  <a:cubicBezTo>
                    <a:pt x="1790" y="236"/>
                    <a:pt x="1789" y="238"/>
                    <a:pt x="1788" y="239"/>
                  </a:cubicBezTo>
                  <a:cubicBezTo>
                    <a:pt x="1787" y="240"/>
                    <a:pt x="1787" y="240"/>
                    <a:pt x="1787" y="241"/>
                  </a:cubicBezTo>
                  <a:cubicBezTo>
                    <a:pt x="1787" y="242"/>
                    <a:pt x="1788" y="242"/>
                    <a:pt x="1787" y="243"/>
                  </a:cubicBezTo>
                  <a:cubicBezTo>
                    <a:pt x="1787" y="243"/>
                    <a:pt x="1787" y="244"/>
                    <a:pt x="1786" y="244"/>
                  </a:cubicBezTo>
                  <a:cubicBezTo>
                    <a:pt x="1785" y="244"/>
                    <a:pt x="1784" y="243"/>
                    <a:pt x="1778" y="239"/>
                  </a:cubicBezTo>
                  <a:cubicBezTo>
                    <a:pt x="1777" y="238"/>
                    <a:pt x="1776" y="234"/>
                    <a:pt x="1778" y="227"/>
                  </a:cubicBezTo>
                  <a:cubicBezTo>
                    <a:pt x="1778" y="226"/>
                    <a:pt x="1777" y="226"/>
                    <a:pt x="1776" y="225"/>
                  </a:cubicBezTo>
                  <a:cubicBezTo>
                    <a:pt x="1775" y="224"/>
                    <a:pt x="1774" y="223"/>
                    <a:pt x="1773" y="221"/>
                  </a:cubicBezTo>
                  <a:cubicBezTo>
                    <a:pt x="1773" y="219"/>
                    <a:pt x="1764" y="214"/>
                    <a:pt x="1752" y="209"/>
                  </a:cubicBezTo>
                  <a:cubicBezTo>
                    <a:pt x="1751" y="208"/>
                    <a:pt x="1749" y="208"/>
                    <a:pt x="1747" y="207"/>
                  </a:cubicBezTo>
                  <a:cubicBezTo>
                    <a:pt x="1742" y="205"/>
                    <a:pt x="1737" y="203"/>
                    <a:pt x="1735" y="200"/>
                  </a:cubicBezTo>
                  <a:cubicBezTo>
                    <a:pt x="1734" y="199"/>
                    <a:pt x="1731" y="198"/>
                    <a:pt x="1728" y="197"/>
                  </a:cubicBezTo>
                  <a:cubicBezTo>
                    <a:pt x="1724" y="196"/>
                    <a:pt x="1720" y="195"/>
                    <a:pt x="1717" y="192"/>
                  </a:cubicBezTo>
                  <a:cubicBezTo>
                    <a:pt x="1713" y="188"/>
                    <a:pt x="1695" y="180"/>
                    <a:pt x="1686" y="180"/>
                  </a:cubicBezTo>
                  <a:cubicBezTo>
                    <a:pt x="1681" y="179"/>
                    <a:pt x="1680" y="178"/>
                    <a:pt x="1679" y="176"/>
                  </a:cubicBezTo>
                  <a:cubicBezTo>
                    <a:pt x="1678" y="175"/>
                    <a:pt x="1677" y="175"/>
                    <a:pt x="1676" y="175"/>
                  </a:cubicBezTo>
                  <a:cubicBezTo>
                    <a:pt x="1675" y="176"/>
                    <a:pt x="1673" y="176"/>
                    <a:pt x="1671" y="176"/>
                  </a:cubicBezTo>
                  <a:cubicBezTo>
                    <a:pt x="1664" y="176"/>
                    <a:pt x="1653" y="175"/>
                    <a:pt x="1649" y="174"/>
                  </a:cubicBezTo>
                  <a:cubicBezTo>
                    <a:pt x="1647" y="174"/>
                    <a:pt x="1646" y="175"/>
                    <a:pt x="1644" y="175"/>
                  </a:cubicBezTo>
                  <a:cubicBezTo>
                    <a:pt x="1643" y="176"/>
                    <a:pt x="1641" y="177"/>
                    <a:pt x="1639" y="176"/>
                  </a:cubicBezTo>
                  <a:cubicBezTo>
                    <a:pt x="1635" y="175"/>
                    <a:pt x="1621" y="169"/>
                    <a:pt x="1615" y="169"/>
                  </a:cubicBezTo>
                  <a:cubicBezTo>
                    <a:pt x="1614" y="169"/>
                    <a:pt x="1614" y="170"/>
                    <a:pt x="1614" y="170"/>
                  </a:cubicBezTo>
                  <a:cubicBezTo>
                    <a:pt x="1613" y="171"/>
                    <a:pt x="1613" y="172"/>
                    <a:pt x="1612" y="173"/>
                  </a:cubicBezTo>
                  <a:cubicBezTo>
                    <a:pt x="1612" y="175"/>
                    <a:pt x="1612" y="177"/>
                    <a:pt x="1610" y="177"/>
                  </a:cubicBezTo>
                  <a:cubicBezTo>
                    <a:pt x="1610" y="177"/>
                    <a:pt x="1609" y="179"/>
                    <a:pt x="1616" y="184"/>
                  </a:cubicBezTo>
                  <a:cubicBezTo>
                    <a:pt x="1618" y="187"/>
                    <a:pt x="1619" y="189"/>
                    <a:pt x="1619" y="191"/>
                  </a:cubicBezTo>
                  <a:cubicBezTo>
                    <a:pt x="1618" y="193"/>
                    <a:pt x="1616" y="196"/>
                    <a:pt x="1613" y="197"/>
                  </a:cubicBezTo>
                  <a:cubicBezTo>
                    <a:pt x="1612" y="198"/>
                    <a:pt x="1610" y="198"/>
                    <a:pt x="1609" y="198"/>
                  </a:cubicBezTo>
                  <a:cubicBezTo>
                    <a:pt x="1604" y="198"/>
                    <a:pt x="1598" y="194"/>
                    <a:pt x="1596" y="191"/>
                  </a:cubicBezTo>
                  <a:cubicBezTo>
                    <a:pt x="1595" y="189"/>
                    <a:pt x="1593" y="189"/>
                    <a:pt x="1591" y="188"/>
                  </a:cubicBezTo>
                  <a:cubicBezTo>
                    <a:pt x="1589" y="188"/>
                    <a:pt x="1586" y="187"/>
                    <a:pt x="1585" y="184"/>
                  </a:cubicBezTo>
                  <a:cubicBezTo>
                    <a:pt x="1584" y="181"/>
                    <a:pt x="1584" y="180"/>
                    <a:pt x="1585" y="179"/>
                  </a:cubicBezTo>
                  <a:cubicBezTo>
                    <a:pt x="1586" y="177"/>
                    <a:pt x="1589" y="177"/>
                    <a:pt x="1592" y="179"/>
                  </a:cubicBezTo>
                  <a:cubicBezTo>
                    <a:pt x="1593" y="180"/>
                    <a:pt x="1593" y="180"/>
                    <a:pt x="1594" y="180"/>
                  </a:cubicBezTo>
                  <a:cubicBezTo>
                    <a:pt x="1596" y="180"/>
                    <a:pt x="1598" y="179"/>
                    <a:pt x="1598" y="177"/>
                  </a:cubicBezTo>
                  <a:cubicBezTo>
                    <a:pt x="1598" y="177"/>
                    <a:pt x="1598" y="176"/>
                    <a:pt x="1598" y="176"/>
                  </a:cubicBezTo>
                  <a:cubicBezTo>
                    <a:pt x="1596" y="174"/>
                    <a:pt x="1589" y="172"/>
                    <a:pt x="1585" y="172"/>
                  </a:cubicBezTo>
                  <a:cubicBezTo>
                    <a:pt x="1583" y="172"/>
                    <a:pt x="1581" y="175"/>
                    <a:pt x="1578" y="177"/>
                  </a:cubicBezTo>
                  <a:cubicBezTo>
                    <a:pt x="1577" y="179"/>
                    <a:pt x="1575" y="181"/>
                    <a:pt x="1572" y="183"/>
                  </a:cubicBezTo>
                  <a:cubicBezTo>
                    <a:pt x="1571" y="183"/>
                    <a:pt x="1569" y="184"/>
                    <a:pt x="1566" y="184"/>
                  </a:cubicBezTo>
                  <a:cubicBezTo>
                    <a:pt x="1557" y="184"/>
                    <a:pt x="1545" y="181"/>
                    <a:pt x="1543" y="179"/>
                  </a:cubicBezTo>
                  <a:cubicBezTo>
                    <a:pt x="1543" y="179"/>
                    <a:pt x="1542" y="179"/>
                    <a:pt x="1536" y="179"/>
                  </a:cubicBezTo>
                  <a:cubicBezTo>
                    <a:pt x="1527" y="179"/>
                    <a:pt x="1512" y="180"/>
                    <a:pt x="1510" y="181"/>
                  </a:cubicBezTo>
                  <a:cubicBezTo>
                    <a:pt x="1509" y="182"/>
                    <a:pt x="1509" y="185"/>
                    <a:pt x="1509" y="187"/>
                  </a:cubicBezTo>
                  <a:cubicBezTo>
                    <a:pt x="1509" y="190"/>
                    <a:pt x="1509" y="191"/>
                    <a:pt x="1508" y="192"/>
                  </a:cubicBezTo>
                  <a:cubicBezTo>
                    <a:pt x="1507" y="192"/>
                    <a:pt x="1507" y="192"/>
                    <a:pt x="1507" y="192"/>
                  </a:cubicBezTo>
                  <a:cubicBezTo>
                    <a:pt x="1506" y="192"/>
                    <a:pt x="1505" y="191"/>
                    <a:pt x="1504" y="186"/>
                  </a:cubicBezTo>
                  <a:cubicBezTo>
                    <a:pt x="1504" y="184"/>
                    <a:pt x="1503" y="181"/>
                    <a:pt x="1503" y="180"/>
                  </a:cubicBezTo>
                  <a:cubicBezTo>
                    <a:pt x="1503" y="179"/>
                    <a:pt x="1501" y="178"/>
                    <a:pt x="1496" y="178"/>
                  </a:cubicBezTo>
                  <a:cubicBezTo>
                    <a:pt x="1491" y="178"/>
                    <a:pt x="1489" y="178"/>
                    <a:pt x="1488" y="176"/>
                  </a:cubicBezTo>
                  <a:cubicBezTo>
                    <a:pt x="1488" y="175"/>
                    <a:pt x="1489" y="174"/>
                    <a:pt x="1489" y="174"/>
                  </a:cubicBezTo>
                  <a:cubicBezTo>
                    <a:pt x="1490" y="173"/>
                    <a:pt x="1489" y="173"/>
                    <a:pt x="1489" y="172"/>
                  </a:cubicBezTo>
                  <a:cubicBezTo>
                    <a:pt x="1489" y="171"/>
                    <a:pt x="1488" y="169"/>
                    <a:pt x="1491" y="167"/>
                  </a:cubicBezTo>
                  <a:cubicBezTo>
                    <a:pt x="1492" y="166"/>
                    <a:pt x="1492" y="166"/>
                    <a:pt x="1492" y="166"/>
                  </a:cubicBezTo>
                  <a:cubicBezTo>
                    <a:pt x="1491" y="163"/>
                    <a:pt x="1483" y="156"/>
                    <a:pt x="1473" y="152"/>
                  </a:cubicBezTo>
                  <a:cubicBezTo>
                    <a:pt x="1469" y="151"/>
                    <a:pt x="1463" y="150"/>
                    <a:pt x="1455" y="150"/>
                  </a:cubicBezTo>
                  <a:cubicBezTo>
                    <a:pt x="1445" y="150"/>
                    <a:pt x="1435" y="151"/>
                    <a:pt x="1431" y="153"/>
                  </a:cubicBezTo>
                  <a:cubicBezTo>
                    <a:pt x="1427" y="154"/>
                    <a:pt x="1419" y="154"/>
                    <a:pt x="1413" y="154"/>
                  </a:cubicBezTo>
                  <a:cubicBezTo>
                    <a:pt x="1407" y="154"/>
                    <a:pt x="1407" y="154"/>
                    <a:pt x="1407" y="154"/>
                  </a:cubicBezTo>
                  <a:cubicBezTo>
                    <a:pt x="1406" y="154"/>
                    <a:pt x="1405" y="154"/>
                    <a:pt x="1404" y="154"/>
                  </a:cubicBezTo>
                  <a:cubicBezTo>
                    <a:pt x="1404" y="154"/>
                    <a:pt x="1404" y="154"/>
                    <a:pt x="1404" y="154"/>
                  </a:cubicBezTo>
                  <a:cubicBezTo>
                    <a:pt x="1402" y="154"/>
                    <a:pt x="1401" y="154"/>
                    <a:pt x="1400" y="153"/>
                  </a:cubicBezTo>
                  <a:cubicBezTo>
                    <a:pt x="1400" y="152"/>
                    <a:pt x="1400" y="151"/>
                    <a:pt x="1400" y="151"/>
                  </a:cubicBezTo>
                  <a:cubicBezTo>
                    <a:pt x="1401" y="150"/>
                    <a:pt x="1401" y="149"/>
                    <a:pt x="1401" y="148"/>
                  </a:cubicBezTo>
                  <a:cubicBezTo>
                    <a:pt x="1399" y="146"/>
                    <a:pt x="1393" y="144"/>
                    <a:pt x="1390" y="144"/>
                  </a:cubicBezTo>
                  <a:cubicBezTo>
                    <a:pt x="1389" y="144"/>
                    <a:pt x="1388" y="144"/>
                    <a:pt x="1388" y="144"/>
                  </a:cubicBezTo>
                  <a:cubicBezTo>
                    <a:pt x="1387" y="146"/>
                    <a:pt x="1385" y="146"/>
                    <a:pt x="1383" y="144"/>
                  </a:cubicBezTo>
                  <a:cubicBezTo>
                    <a:pt x="1382" y="144"/>
                    <a:pt x="1382" y="143"/>
                    <a:pt x="1382" y="142"/>
                  </a:cubicBezTo>
                  <a:cubicBezTo>
                    <a:pt x="1381" y="141"/>
                    <a:pt x="1374" y="138"/>
                    <a:pt x="1370" y="138"/>
                  </a:cubicBezTo>
                  <a:cubicBezTo>
                    <a:pt x="1370" y="138"/>
                    <a:pt x="1369" y="138"/>
                    <a:pt x="1369" y="138"/>
                  </a:cubicBezTo>
                  <a:cubicBezTo>
                    <a:pt x="1367" y="138"/>
                    <a:pt x="1365" y="138"/>
                    <a:pt x="1364" y="136"/>
                  </a:cubicBezTo>
                  <a:cubicBezTo>
                    <a:pt x="1364" y="135"/>
                    <a:pt x="1364" y="135"/>
                    <a:pt x="1364" y="134"/>
                  </a:cubicBezTo>
                  <a:cubicBezTo>
                    <a:pt x="1364" y="133"/>
                    <a:pt x="1365" y="132"/>
                    <a:pt x="1368" y="132"/>
                  </a:cubicBezTo>
                  <a:cubicBezTo>
                    <a:pt x="1368" y="132"/>
                    <a:pt x="1369" y="132"/>
                    <a:pt x="1370" y="132"/>
                  </a:cubicBezTo>
                  <a:cubicBezTo>
                    <a:pt x="1370" y="132"/>
                    <a:pt x="1371" y="132"/>
                    <a:pt x="1372" y="132"/>
                  </a:cubicBezTo>
                  <a:cubicBezTo>
                    <a:pt x="1375" y="132"/>
                    <a:pt x="1376" y="132"/>
                    <a:pt x="1377" y="132"/>
                  </a:cubicBezTo>
                  <a:cubicBezTo>
                    <a:pt x="1377" y="131"/>
                    <a:pt x="1376" y="130"/>
                    <a:pt x="1376" y="130"/>
                  </a:cubicBezTo>
                  <a:cubicBezTo>
                    <a:pt x="1374" y="126"/>
                    <a:pt x="1355" y="124"/>
                    <a:pt x="1344" y="124"/>
                  </a:cubicBezTo>
                  <a:cubicBezTo>
                    <a:pt x="1341" y="124"/>
                    <a:pt x="1341" y="124"/>
                    <a:pt x="1341" y="124"/>
                  </a:cubicBezTo>
                  <a:cubicBezTo>
                    <a:pt x="1340" y="124"/>
                    <a:pt x="1340" y="125"/>
                    <a:pt x="1340" y="126"/>
                  </a:cubicBezTo>
                  <a:cubicBezTo>
                    <a:pt x="1339" y="128"/>
                    <a:pt x="1338" y="131"/>
                    <a:pt x="1334" y="135"/>
                  </a:cubicBezTo>
                  <a:cubicBezTo>
                    <a:pt x="1331" y="138"/>
                    <a:pt x="1329" y="138"/>
                    <a:pt x="1327" y="138"/>
                  </a:cubicBezTo>
                  <a:cubicBezTo>
                    <a:pt x="1325" y="138"/>
                    <a:pt x="1323" y="137"/>
                    <a:pt x="1321" y="136"/>
                  </a:cubicBezTo>
                  <a:cubicBezTo>
                    <a:pt x="1321" y="135"/>
                    <a:pt x="1321" y="134"/>
                    <a:pt x="1321" y="133"/>
                  </a:cubicBezTo>
                  <a:cubicBezTo>
                    <a:pt x="1321" y="131"/>
                    <a:pt x="1324" y="130"/>
                    <a:pt x="1326" y="129"/>
                  </a:cubicBezTo>
                  <a:cubicBezTo>
                    <a:pt x="1328" y="129"/>
                    <a:pt x="1330" y="128"/>
                    <a:pt x="1330" y="128"/>
                  </a:cubicBezTo>
                  <a:cubicBezTo>
                    <a:pt x="1330" y="127"/>
                    <a:pt x="1326" y="126"/>
                    <a:pt x="1324" y="126"/>
                  </a:cubicBezTo>
                  <a:cubicBezTo>
                    <a:pt x="1321" y="126"/>
                    <a:pt x="1318" y="126"/>
                    <a:pt x="1317" y="124"/>
                  </a:cubicBezTo>
                  <a:cubicBezTo>
                    <a:pt x="1316" y="123"/>
                    <a:pt x="1316" y="122"/>
                    <a:pt x="1317" y="121"/>
                  </a:cubicBezTo>
                  <a:cubicBezTo>
                    <a:pt x="1318" y="120"/>
                    <a:pt x="1321" y="119"/>
                    <a:pt x="1325" y="120"/>
                  </a:cubicBezTo>
                  <a:cubicBezTo>
                    <a:pt x="1327" y="120"/>
                    <a:pt x="1330" y="121"/>
                    <a:pt x="1332" y="121"/>
                  </a:cubicBezTo>
                  <a:cubicBezTo>
                    <a:pt x="1334" y="121"/>
                    <a:pt x="1335" y="121"/>
                    <a:pt x="1335" y="120"/>
                  </a:cubicBezTo>
                  <a:cubicBezTo>
                    <a:pt x="1334" y="120"/>
                    <a:pt x="1331" y="119"/>
                    <a:pt x="1328" y="119"/>
                  </a:cubicBezTo>
                  <a:cubicBezTo>
                    <a:pt x="1327" y="119"/>
                    <a:pt x="1326" y="119"/>
                    <a:pt x="1325" y="118"/>
                  </a:cubicBezTo>
                  <a:cubicBezTo>
                    <a:pt x="1323" y="118"/>
                    <a:pt x="1322" y="118"/>
                    <a:pt x="1320" y="117"/>
                  </a:cubicBezTo>
                  <a:cubicBezTo>
                    <a:pt x="1312" y="116"/>
                    <a:pt x="1300" y="114"/>
                    <a:pt x="1294" y="114"/>
                  </a:cubicBezTo>
                  <a:cubicBezTo>
                    <a:pt x="1288" y="115"/>
                    <a:pt x="1284" y="113"/>
                    <a:pt x="1281" y="112"/>
                  </a:cubicBezTo>
                  <a:cubicBezTo>
                    <a:pt x="1279" y="111"/>
                    <a:pt x="1278" y="111"/>
                    <a:pt x="1276" y="111"/>
                  </a:cubicBezTo>
                  <a:cubicBezTo>
                    <a:pt x="1275" y="111"/>
                    <a:pt x="1274" y="111"/>
                    <a:pt x="1274" y="111"/>
                  </a:cubicBezTo>
                  <a:cubicBezTo>
                    <a:pt x="1273" y="112"/>
                    <a:pt x="1274" y="113"/>
                    <a:pt x="1275" y="114"/>
                  </a:cubicBezTo>
                  <a:cubicBezTo>
                    <a:pt x="1276" y="115"/>
                    <a:pt x="1275" y="116"/>
                    <a:pt x="1275" y="117"/>
                  </a:cubicBezTo>
                  <a:cubicBezTo>
                    <a:pt x="1274" y="119"/>
                    <a:pt x="1270" y="120"/>
                    <a:pt x="1267" y="120"/>
                  </a:cubicBezTo>
                  <a:cubicBezTo>
                    <a:pt x="1266" y="120"/>
                    <a:pt x="1265" y="119"/>
                    <a:pt x="1264" y="119"/>
                  </a:cubicBezTo>
                  <a:cubicBezTo>
                    <a:pt x="1260" y="119"/>
                    <a:pt x="1255" y="121"/>
                    <a:pt x="1254" y="123"/>
                  </a:cubicBezTo>
                  <a:cubicBezTo>
                    <a:pt x="1254" y="123"/>
                    <a:pt x="1254" y="124"/>
                    <a:pt x="1254" y="125"/>
                  </a:cubicBezTo>
                  <a:cubicBezTo>
                    <a:pt x="1255" y="126"/>
                    <a:pt x="1256" y="126"/>
                    <a:pt x="1256" y="126"/>
                  </a:cubicBezTo>
                  <a:cubicBezTo>
                    <a:pt x="1257" y="126"/>
                    <a:pt x="1258" y="126"/>
                    <a:pt x="1259" y="125"/>
                  </a:cubicBezTo>
                  <a:cubicBezTo>
                    <a:pt x="1260" y="125"/>
                    <a:pt x="1262" y="124"/>
                    <a:pt x="1263" y="125"/>
                  </a:cubicBezTo>
                  <a:cubicBezTo>
                    <a:pt x="1264" y="125"/>
                    <a:pt x="1264" y="126"/>
                    <a:pt x="1264" y="126"/>
                  </a:cubicBezTo>
                  <a:cubicBezTo>
                    <a:pt x="1264" y="127"/>
                    <a:pt x="1263" y="128"/>
                    <a:pt x="1262" y="129"/>
                  </a:cubicBezTo>
                  <a:cubicBezTo>
                    <a:pt x="1261" y="129"/>
                    <a:pt x="1260" y="130"/>
                    <a:pt x="1260" y="130"/>
                  </a:cubicBezTo>
                  <a:cubicBezTo>
                    <a:pt x="1260" y="130"/>
                    <a:pt x="1260" y="131"/>
                    <a:pt x="1260" y="131"/>
                  </a:cubicBezTo>
                  <a:cubicBezTo>
                    <a:pt x="1264" y="132"/>
                    <a:pt x="1264" y="136"/>
                    <a:pt x="1264" y="138"/>
                  </a:cubicBezTo>
                  <a:cubicBezTo>
                    <a:pt x="1264" y="138"/>
                    <a:pt x="1264" y="139"/>
                    <a:pt x="1264" y="139"/>
                  </a:cubicBezTo>
                  <a:cubicBezTo>
                    <a:pt x="1264" y="139"/>
                    <a:pt x="1264" y="140"/>
                    <a:pt x="1264" y="141"/>
                  </a:cubicBezTo>
                  <a:cubicBezTo>
                    <a:pt x="1263" y="142"/>
                    <a:pt x="1260" y="142"/>
                    <a:pt x="1259" y="142"/>
                  </a:cubicBezTo>
                  <a:cubicBezTo>
                    <a:pt x="1256" y="142"/>
                    <a:pt x="1254" y="141"/>
                    <a:pt x="1253" y="140"/>
                  </a:cubicBezTo>
                  <a:cubicBezTo>
                    <a:pt x="1253" y="139"/>
                    <a:pt x="1252" y="139"/>
                    <a:pt x="1251" y="139"/>
                  </a:cubicBezTo>
                  <a:cubicBezTo>
                    <a:pt x="1250" y="139"/>
                    <a:pt x="1249" y="139"/>
                    <a:pt x="1248" y="139"/>
                  </a:cubicBezTo>
                  <a:cubicBezTo>
                    <a:pt x="1247" y="139"/>
                    <a:pt x="1245" y="140"/>
                    <a:pt x="1243" y="140"/>
                  </a:cubicBezTo>
                  <a:cubicBezTo>
                    <a:pt x="1242" y="139"/>
                    <a:pt x="1240" y="140"/>
                    <a:pt x="1239" y="140"/>
                  </a:cubicBezTo>
                  <a:cubicBezTo>
                    <a:pt x="1240" y="140"/>
                    <a:pt x="1240" y="140"/>
                    <a:pt x="1240" y="140"/>
                  </a:cubicBezTo>
                  <a:cubicBezTo>
                    <a:pt x="1243" y="140"/>
                    <a:pt x="1246" y="142"/>
                    <a:pt x="1245" y="144"/>
                  </a:cubicBezTo>
                  <a:cubicBezTo>
                    <a:pt x="1245" y="145"/>
                    <a:pt x="1245" y="146"/>
                    <a:pt x="1240" y="147"/>
                  </a:cubicBezTo>
                  <a:cubicBezTo>
                    <a:pt x="1236" y="147"/>
                    <a:pt x="1234" y="145"/>
                    <a:pt x="1233" y="143"/>
                  </a:cubicBezTo>
                  <a:cubicBezTo>
                    <a:pt x="1233" y="141"/>
                    <a:pt x="1232" y="141"/>
                    <a:pt x="1231" y="141"/>
                  </a:cubicBezTo>
                  <a:cubicBezTo>
                    <a:pt x="1229" y="142"/>
                    <a:pt x="1225" y="141"/>
                    <a:pt x="1222" y="140"/>
                  </a:cubicBezTo>
                  <a:cubicBezTo>
                    <a:pt x="1219" y="139"/>
                    <a:pt x="1216" y="138"/>
                    <a:pt x="1214" y="138"/>
                  </a:cubicBezTo>
                  <a:cubicBezTo>
                    <a:pt x="1214" y="138"/>
                    <a:pt x="1214" y="138"/>
                    <a:pt x="1214" y="138"/>
                  </a:cubicBezTo>
                  <a:cubicBezTo>
                    <a:pt x="1212" y="138"/>
                    <a:pt x="1210" y="139"/>
                    <a:pt x="1209" y="140"/>
                  </a:cubicBezTo>
                  <a:cubicBezTo>
                    <a:pt x="1207" y="141"/>
                    <a:pt x="1204" y="142"/>
                    <a:pt x="1201" y="143"/>
                  </a:cubicBezTo>
                  <a:cubicBezTo>
                    <a:pt x="1194" y="143"/>
                    <a:pt x="1186" y="139"/>
                    <a:pt x="1183" y="136"/>
                  </a:cubicBezTo>
                  <a:cubicBezTo>
                    <a:pt x="1182" y="134"/>
                    <a:pt x="1181" y="133"/>
                    <a:pt x="1180" y="133"/>
                  </a:cubicBezTo>
                  <a:cubicBezTo>
                    <a:pt x="1180" y="133"/>
                    <a:pt x="1180" y="133"/>
                    <a:pt x="1178" y="135"/>
                  </a:cubicBezTo>
                  <a:cubicBezTo>
                    <a:pt x="1177" y="137"/>
                    <a:pt x="1176" y="139"/>
                    <a:pt x="1176" y="141"/>
                  </a:cubicBezTo>
                  <a:cubicBezTo>
                    <a:pt x="1175" y="144"/>
                    <a:pt x="1174" y="147"/>
                    <a:pt x="1171" y="147"/>
                  </a:cubicBezTo>
                  <a:cubicBezTo>
                    <a:pt x="1170" y="147"/>
                    <a:pt x="1169" y="149"/>
                    <a:pt x="1168" y="151"/>
                  </a:cubicBezTo>
                  <a:cubicBezTo>
                    <a:pt x="1167" y="153"/>
                    <a:pt x="1166" y="155"/>
                    <a:pt x="1165" y="156"/>
                  </a:cubicBezTo>
                  <a:cubicBezTo>
                    <a:pt x="1164" y="156"/>
                    <a:pt x="1163" y="156"/>
                    <a:pt x="1163" y="156"/>
                  </a:cubicBezTo>
                  <a:cubicBezTo>
                    <a:pt x="1162" y="156"/>
                    <a:pt x="1161" y="156"/>
                    <a:pt x="1160" y="155"/>
                  </a:cubicBezTo>
                  <a:cubicBezTo>
                    <a:pt x="1159" y="154"/>
                    <a:pt x="1159" y="154"/>
                    <a:pt x="1157" y="154"/>
                  </a:cubicBezTo>
                  <a:cubicBezTo>
                    <a:pt x="1157" y="154"/>
                    <a:pt x="1157" y="154"/>
                    <a:pt x="1157" y="154"/>
                  </a:cubicBezTo>
                  <a:cubicBezTo>
                    <a:pt x="1152" y="154"/>
                    <a:pt x="1140" y="142"/>
                    <a:pt x="1139" y="138"/>
                  </a:cubicBezTo>
                  <a:cubicBezTo>
                    <a:pt x="1139" y="135"/>
                    <a:pt x="1132" y="128"/>
                    <a:pt x="1129" y="127"/>
                  </a:cubicBezTo>
                  <a:cubicBezTo>
                    <a:pt x="1128" y="126"/>
                    <a:pt x="1128" y="125"/>
                    <a:pt x="1128" y="125"/>
                  </a:cubicBezTo>
                  <a:cubicBezTo>
                    <a:pt x="1129" y="125"/>
                    <a:pt x="1129" y="124"/>
                    <a:pt x="1131" y="124"/>
                  </a:cubicBezTo>
                  <a:cubicBezTo>
                    <a:pt x="1132" y="124"/>
                    <a:pt x="1134" y="124"/>
                    <a:pt x="1135" y="125"/>
                  </a:cubicBezTo>
                  <a:cubicBezTo>
                    <a:pt x="1137" y="127"/>
                    <a:pt x="1140" y="127"/>
                    <a:pt x="1142" y="126"/>
                  </a:cubicBezTo>
                  <a:cubicBezTo>
                    <a:pt x="1143" y="126"/>
                    <a:pt x="1143" y="124"/>
                    <a:pt x="1143" y="123"/>
                  </a:cubicBezTo>
                  <a:cubicBezTo>
                    <a:pt x="1143" y="122"/>
                    <a:pt x="1142" y="120"/>
                    <a:pt x="1140" y="120"/>
                  </a:cubicBezTo>
                  <a:cubicBezTo>
                    <a:pt x="1137" y="120"/>
                    <a:pt x="1137" y="119"/>
                    <a:pt x="1137" y="118"/>
                  </a:cubicBezTo>
                  <a:cubicBezTo>
                    <a:pt x="1137" y="116"/>
                    <a:pt x="1138" y="115"/>
                    <a:pt x="1139" y="114"/>
                  </a:cubicBezTo>
                  <a:cubicBezTo>
                    <a:pt x="1139" y="113"/>
                    <a:pt x="1138" y="112"/>
                    <a:pt x="1138" y="112"/>
                  </a:cubicBezTo>
                  <a:cubicBezTo>
                    <a:pt x="1137" y="110"/>
                    <a:pt x="1136" y="108"/>
                    <a:pt x="1136" y="107"/>
                  </a:cubicBezTo>
                  <a:cubicBezTo>
                    <a:pt x="1136" y="107"/>
                    <a:pt x="1137" y="106"/>
                    <a:pt x="1137" y="106"/>
                  </a:cubicBezTo>
                  <a:cubicBezTo>
                    <a:pt x="1138" y="106"/>
                    <a:pt x="1138" y="106"/>
                    <a:pt x="1138" y="106"/>
                  </a:cubicBezTo>
                  <a:cubicBezTo>
                    <a:pt x="1138" y="105"/>
                    <a:pt x="1137" y="104"/>
                    <a:pt x="1135" y="104"/>
                  </a:cubicBezTo>
                  <a:cubicBezTo>
                    <a:pt x="1132" y="103"/>
                    <a:pt x="1127" y="100"/>
                    <a:pt x="1127" y="98"/>
                  </a:cubicBezTo>
                  <a:cubicBezTo>
                    <a:pt x="1126" y="98"/>
                    <a:pt x="1123" y="97"/>
                    <a:pt x="1119" y="97"/>
                  </a:cubicBezTo>
                  <a:cubicBezTo>
                    <a:pt x="1116" y="97"/>
                    <a:pt x="1114" y="98"/>
                    <a:pt x="1114" y="98"/>
                  </a:cubicBezTo>
                  <a:cubicBezTo>
                    <a:pt x="1114" y="99"/>
                    <a:pt x="1114" y="99"/>
                    <a:pt x="1113" y="100"/>
                  </a:cubicBezTo>
                  <a:cubicBezTo>
                    <a:pt x="1113" y="100"/>
                    <a:pt x="1112" y="101"/>
                    <a:pt x="1111" y="101"/>
                  </a:cubicBezTo>
                  <a:cubicBezTo>
                    <a:pt x="1110" y="101"/>
                    <a:pt x="1109" y="100"/>
                    <a:pt x="1108" y="99"/>
                  </a:cubicBezTo>
                  <a:cubicBezTo>
                    <a:pt x="1107" y="99"/>
                    <a:pt x="1107" y="98"/>
                    <a:pt x="1108" y="97"/>
                  </a:cubicBezTo>
                  <a:cubicBezTo>
                    <a:pt x="1107" y="97"/>
                    <a:pt x="1105" y="97"/>
                    <a:pt x="1104" y="96"/>
                  </a:cubicBezTo>
                  <a:cubicBezTo>
                    <a:pt x="1101" y="96"/>
                    <a:pt x="1098" y="96"/>
                    <a:pt x="1095" y="95"/>
                  </a:cubicBezTo>
                  <a:cubicBezTo>
                    <a:pt x="1091" y="94"/>
                    <a:pt x="1089" y="91"/>
                    <a:pt x="1087" y="89"/>
                  </a:cubicBezTo>
                  <a:cubicBezTo>
                    <a:pt x="1087" y="88"/>
                    <a:pt x="1086" y="88"/>
                    <a:pt x="1086" y="88"/>
                  </a:cubicBezTo>
                  <a:cubicBezTo>
                    <a:pt x="1085" y="88"/>
                    <a:pt x="1085" y="89"/>
                    <a:pt x="1085" y="89"/>
                  </a:cubicBezTo>
                  <a:cubicBezTo>
                    <a:pt x="1084" y="91"/>
                    <a:pt x="1083" y="93"/>
                    <a:pt x="1081" y="93"/>
                  </a:cubicBezTo>
                  <a:cubicBezTo>
                    <a:pt x="1081" y="93"/>
                    <a:pt x="1080" y="93"/>
                    <a:pt x="1080" y="93"/>
                  </a:cubicBezTo>
                  <a:cubicBezTo>
                    <a:pt x="1078" y="92"/>
                    <a:pt x="1077" y="93"/>
                    <a:pt x="1076" y="94"/>
                  </a:cubicBezTo>
                  <a:cubicBezTo>
                    <a:pt x="1075" y="95"/>
                    <a:pt x="1075" y="96"/>
                    <a:pt x="1076" y="97"/>
                  </a:cubicBezTo>
                  <a:cubicBezTo>
                    <a:pt x="1077" y="101"/>
                    <a:pt x="1077" y="102"/>
                    <a:pt x="1076" y="104"/>
                  </a:cubicBezTo>
                  <a:cubicBezTo>
                    <a:pt x="1076" y="105"/>
                    <a:pt x="1076" y="105"/>
                    <a:pt x="1076" y="106"/>
                  </a:cubicBezTo>
                  <a:cubicBezTo>
                    <a:pt x="1075" y="108"/>
                    <a:pt x="1075" y="109"/>
                    <a:pt x="1073" y="109"/>
                  </a:cubicBezTo>
                  <a:cubicBezTo>
                    <a:pt x="1072" y="109"/>
                    <a:pt x="1071" y="109"/>
                    <a:pt x="1070" y="109"/>
                  </a:cubicBezTo>
                  <a:cubicBezTo>
                    <a:pt x="1069" y="108"/>
                    <a:pt x="1068" y="108"/>
                    <a:pt x="1068" y="108"/>
                  </a:cubicBezTo>
                  <a:cubicBezTo>
                    <a:pt x="1066" y="107"/>
                    <a:pt x="1065" y="108"/>
                    <a:pt x="1064" y="108"/>
                  </a:cubicBezTo>
                  <a:cubicBezTo>
                    <a:pt x="1063" y="109"/>
                    <a:pt x="1061" y="110"/>
                    <a:pt x="1059" y="110"/>
                  </a:cubicBezTo>
                  <a:cubicBezTo>
                    <a:pt x="1057" y="110"/>
                    <a:pt x="1056" y="110"/>
                    <a:pt x="1054" y="109"/>
                  </a:cubicBezTo>
                  <a:cubicBezTo>
                    <a:pt x="1050" y="108"/>
                    <a:pt x="1047" y="108"/>
                    <a:pt x="1044" y="108"/>
                  </a:cubicBezTo>
                  <a:cubicBezTo>
                    <a:pt x="1041" y="108"/>
                    <a:pt x="1039" y="108"/>
                    <a:pt x="1038" y="106"/>
                  </a:cubicBezTo>
                  <a:cubicBezTo>
                    <a:pt x="1037" y="104"/>
                    <a:pt x="1036" y="104"/>
                    <a:pt x="1036" y="104"/>
                  </a:cubicBezTo>
                  <a:cubicBezTo>
                    <a:pt x="1036" y="104"/>
                    <a:pt x="1035" y="104"/>
                    <a:pt x="1035" y="105"/>
                  </a:cubicBezTo>
                  <a:cubicBezTo>
                    <a:pt x="1035" y="106"/>
                    <a:pt x="1033" y="107"/>
                    <a:pt x="1029" y="107"/>
                  </a:cubicBezTo>
                  <a:cubicBezTo>
                    <a:pt x="1026" y="107"/>
                    <a:pt x="1019" y="106"/>
                    <a:pt x="1017" y="103"/>
                  </a:cubicBezTo>
                  <a:cubicBezTo>
                    <a:pt x="1016" y="99"/>
                    <a:pt x="1020" y="97"/>
                    <a:pt x="1022" y="97"/>
                  </a:cubicBezTo>
                  <a:cubicBezTo>
                    <a:pt x="1022" y="97"/>
                    <a:pt x="1022" y="97"/>
                    <a:pt x="1022" y="96"/>
                  </a:cubicBezTo>
                  <a:cubicBezTo>
                    <a:pt x="1020" y="96"/>
                    <a:pt x="1017" y="96"/>
                    <a:pt x="1013" y="96"/>
                  </a:cubicBezTo>
                  <a:cubicBezTo>
                    <a:pt x="1009" y="96"/>
                    <a:pt x="1006" y="95"/>
                    <a:pt x="1003" y="94"/>
                  </a:cubicBezTo>
                  <a:cubicBezTo>
                    <a:pt x="999" y="93"/>
                    <a:pt x="996" y="92"/>
                    <a:pt x="992" y="93"/>
                  </a:cubicBezTo>
                  <a:cubicBezTo>
                    <a:pt x="988" y="93"/>
                    <a:pt x="988" y="93"/>
                    <a:pt x="988" y="93"/>
                  </a:cubicBezTo>
                  <a:cubicBezTo>
                    <a:pt x="981" y="94"/>
                    <a:pt x="966" y="95"/>
                    <a:pt x="964" y="96"/>
                  </a:cubicBezTo>
                  <a:cubicBezTo>
                    <a:pt x="964" y="97"/>
                    <a:pt x="964" y="97"/>
                    <a:pt x="964" y="98"/>
                  </a:cubicBezTo>
                  <a:cubicBezTo>
                    <a:pt x="965" y="99"/>
                    <a:pt x="965" y="100"/>
                    <a:pt x="964" y="101"/>
                  </a:cubicBezTo>
                  <a:cubicBezTo>
                    <a:pt x="964" y="102"/>
                    <a:pt x="963" y="102"/>
                    <a:pt x="962" y="103"/>
                  </a:cubicBezTo>
                  <a:cubicBezTo>
                    <a:pt x="962" y="103"/>
                    <a:pt x="962" y="103"/>
                    <a:pt x="962" y="103"/>
                  </a:cubicBezTo>
                  <a:cubicBezTo>
                    <a:pt x="961" y="103"/>
                    <a:pt x="961" y="102"/>
                    <a:pt x="960" y="102"/>
                  </a:cubicBezTo>
                  <a:cubicBezTo>
                    <a:pt x="959" y="100"/>
                    <a:pt x="959" y="98"/>
                    <a:pt x="959" y="95"/>
                  </a:cubicBezTo>
                  <a:cubicBezTo>
                    <a:pt x="959" y="93"/>
                    <a:pt x="960" y="92"/>
                    <a:pt x="959" y="91"/>
                  </a:cubicBezTo>
                  <a:cubicBezTo>
                    <a:pt x="959" y="89"/>
                    <a:pt x="958" y="88"/>
                    <a:pt x="956" y="88"/>
                  </a:cubicBezTo>
                  <a:cubicBezTo>
                    <a:pt x="956" y="88"/>
                    <a:pt x="956" y="88"/>
                    <a:pt x="956" y="89"/>
                  </a:cubicBezTo>
                  <a:cubicBezTo>
                    <a:pt x="956" y="89"/>
                    <a:pt x="956" y="89"/>
                    <a:pt x="956" y="89"/>
                  </a:cubicBezTo>
                  <a:cubicBezTo>
                    <a:pt x="956" y="90"/>
                    <a:pt x="956" y="90"/>
                    <a:pt x="955" y="91"/>
                  </a:cubicBezTo>
                  <a:cubicBezTo>
                    <a:pt x="954" y="92"/>
                    <a:pt x="951" y="93"/>
                    <a:pt x="948" y="93"/>
                  </a:cubicBezTo>
                  <a:cubicBezTo>
                    <a:pt x="947" y="93"/>
                    <a:pt x="944" y="93"/>
                    <a:pt x="942" y="92"/>
                  </a:cubicBezTo>
                  <a:cubicBezTo>
                    <a:pt x="939" y="89"/>
                    <a:pt x="935" y="86"/>
                    <a:pt x="930" y="85"/>
                  </a:cubicBezTo>
                  <a:cubicBezTo>
                    <a:pt x="929" y="85"/>
                    <a:pt x="929" y="85"/>
                    <a:pt x="928" y="85"/>
                  </a:cubicBezTo>
                  <a:cubicBezTo>
                    <a:pt x="924" y="85"/>
                    <a:pt x="920" y="88"/>
                    <a:pt x="919" y="90"/>
                  </a:cubicBezTo>
                  <a:cubicBezTo>
                    <a:pt x="918" y="90"/>
                    <a:pt x="918" y="91"/>
                    <a:pt x="918" y="91"/>
                  </a:cubicBezTo>
                  <a:cubicBezTo>
                    <a:pt x="919" y="92"/>
                    <a:pt x="921" y="92"/>
                    <a:pt x="922" y="92"/>
                  </a:cubicBezTo>
                  <a:cubicBezTo>
                    <a:pt x="923" y="92"/>
                    <a:pt x="925" y="92"/>
                    <a:pt x="925" y="93"/>
                  </a:cubicBezTo>
                  <a:cubicBezTo>
                    <a:pt x="925" y="94"/>
                    <a:pt x="925" y="94"/>
                    <a:pt x="925" y="95"/>
                  </a:cubicBezTo>
                  <a:cubicBezTo>
                    <a:pt x="924" y="96"/>
                    <a:pt x="921" y="96"/>
                    <a:pt x="917" y="97"/>
                  </a:cubicBezTo>
                  <a:cubicBezTo>
                    <a:pt x="915" y="97"/>
                    <a:pt x="912" y="97"/>
                    <a:pt x="911" y="98"/>
                  </a:cubicBezTo>
                  <a:cubicBezTo>
                    <a:pt x="911" y="101"/>
                    <a:pt x="894" y="104"/>
                    <a:pt x="893" y="104"/>
                  </a:cubicBezTo>
                  <a:cubicBezTo>
                    <a:pt x="891" y="105"/>
                    <a:pt x="891" y="105"/>
                    <a:pt x="891" y="105"/>
                  </a:cubicBezTo>
                  <a:cubicBezTo>
                    <a:pt x="882" y="106"/>
                    <a:pt x="880" y="106"/>
                    <a:pt x="875" y="110"/>
                  </a:cubicBezTo>
                  <a:cubicBezTo>
                    <a:pt x="873" y="112"/>
                    <a:pt x="872" y="112"/>
                    <a:pt x="871" y="110"/>
                  </a:cubicBezTo>
                  <a:cubicBezTo>
                    <a:pt x="871" y="108"/>
                    <a:pt x="875" y="103"/>
                    <a:pt x="877" y="100"/>
                  </a:cubicBezTo>
                  <a:cubicBezTo>
                    <a:pt x="879" y="98"/>
                    <a:pt x="882" y="98"/>
                    <a:pt x="883" y="97"/>
                  </a:cubicBezTo>
                  <a:cubicBezTo>
                    <a:pt x="885" y="97"/>
                    <a:pt x="886" y="96"/>
                    <a:pt x="887" y="95"/>
                  </a:cubicBezTo>
                  <a:cubicBezTo>
                    <a:pt x="889" y="92"/>
                    <a:pt x="892" y="92"/>
                    <a:pt x="897" y="91"/>
                  </a:cubicBezTo>
                  <a:cubicBezTo>
                    <a:pt x="898" y="91"/>
                    <a:pt x="899" y="91"/>
                    <a:pt x="900" y="91"/>
                  </a:cubicBezTo>
                  <a:cubicBezTo>
                    <a:pt x="904" y="90"/>
                    <a:pt x="905" y="89"/>
                    <a:pt x="906" y="87"/>
                  </a:cubicBezTo>
                  <a:cubicBezTo>
                    <a:pt x="907" y="86"/>
                    <a:pt x="908" y="86"/>
                    <a:pt x="909" y="85"/>
                  </a:cubicBezTo>
                  <a:cubicBezTo>
                    <a:pt x="910" y="84"/>
                    <a:pt x="910" y="84"/>
                    <a:pt x="910" y="84"/>
                  </a:cubicBezTo>
                  <a:cubicBezTo>
                    <a:pt x="913" y="83"/>
                    <a:pt x="919" y="81"/>
                    <a:pt x="920" y="78"/>
                  </a:cubicBezTo>
                  <a:cubicBezTo>
                    <a:pt x="922" y="75"/>
                    <a:pt x="937" y="70"/>
                    <a:pt x="940" y="70"/>
                  </a:cubicBezTo>
                  <a:cubicBezTo>
                    <a:pt x="941" y="70"/>
                    <a:pt x="941" y="70"/>
                    <a:pt x="941" y="70"/>
                  </a:cubicBezTo>
                  <a:cubicBezTo>
                    <a:pt x="942" y="70"/>
                    <a:pt x="942" y="68"/>
                    <a:pt x="943" y="67"/>
                  </a:cubicBezTo>
                  <a:cubicBezTo>
                    <a:pt x="944" y="65"/>
                    <a:pt x="944" y="64"/>
                    <a:pt x="946" y="64"/>
                  </a:cubicBezTo>
                  <a:cubicBezTo>
                    <a:pt x="946" y="64"/>
                    <a:pt x="950" y="62"/>
                    <a:pt x="959" y="59"/>
                  </a:cubicBezTo>
                  <a:cubicBezTo>
                    <a:pt x="962" y="57"/>
                    <a:pt x="963" y="54"/>
                    <a:pt x="964" y="53"/>
                  </a:cubicBezTo>
                  <a:cubicBezTo>
                    <a:pt x="964" y="52"/>
                    <a:pt x="963" y="52"/>
                    <a:pt x="962" y="52"/>
                  </a:cubicBezTo>
                  <a:cubicBezTo>
                    <a:pt x="960" y="51"/>
                    <a:pt x="959" y="51"/>
                    <a:pt x="959" y="49"/>
                  </a:cubicBezTo>
                  <a:cubicBezTo>
                    <a:pt x="958" y="48"/>
                    <a:pt x="959" y="48"/>
                    <a:pt x="959" y="47"/>
                  </a:cubicBezTo>
                  <a:cubicBezTo>
                    <a:pt x="959" y="47"/>
                    <a:pt x="960" y="47"/>
                    <a:pt x="961" y="47"/>
                  </a:cubicBezTo>
                  <a:cubicBezTo>
                    <a:pt x="962" y="47"/>
                    <a:pt x="964" y="46"/>
                    <a:pt x="965" y="46"/>
                  </a:cubicBezTo>
                  <a:cubicBezTo>
                    <a:pt x="966" y="46"/>
                    <a:pt x="966" y="45"/>
                    <a:pt x="966" y="45"/>
                  </a:cubicBezTo>
                  <a:cubicBezTo>
                    <a:pt x="965" y="44"/>
                    <a:pt x="964" y="42"/>
                    <a:pt x="963" y="43"/>
                  </a:cubicBezTo>
                  <a:cubicBezTo>
                    <a:pt x="961" y="43"/>
                    <a:pt x="961" y="43"/>
                    <a:pt x="961" y="42"/>
                  </a:cubicBezTo>
                  <a:cubicBezTo>
                    <a:pt x="960" y="42"/>
                    <a:pt x="960" y="41"/>
                    <a:pt x="961" y="40"/>
                  </a:cubicBezTo>
                  <a:cubicBezTo>
                    <a:pt x="961" y="39"/>
                    <a:pt x="962" y="38"/>
                    <a:pt x="961" y="37"/>
                  </a:cubicBezTo>
                  <a:cubicBezTo>
                    <a:pt x="960" y="36"/>
                    <a:pt x="958" y="36"/>
                    <a:pt x="957" y="37"/>
                  </a:cubicBezTo>
                  <a:cubicBezTo>
                    <a:pt x="955" y="37"/>
                    <a:pt x="954" y="37"/>
                    <a:pt x="954" y="36"/>
                  </a:cubicBezTo>
                  <a:cubicBezTo>
                    <a:pt x="953" y="36"/>
                    <a:pt x="953" y="36"/>
                    <a:pt x="953" y="35"/>
                  </a:cubicBezTo>
                  <a:cubicBezTo>
                    <a:pt x="953" y="32"/>
                    <a:pt x="953" y="28"/>
                    <a:pt x="951" y="26"/>
                  </a:cubicBezTo>
                  <a:cubicBezTo>
                    <a:pt x="951" y="26"/>
                    <a:pt x="950" y="26"/>
                    <a:pt x="949" y="27"/>
                  </a:cubicBezTo>
                  <a:cubicBezTo>
                    <a:pt x="948" y="27"/>
                    <a:pt x="946" y="28"/>
                    <a:pt x="945" y="28"/>
                  </a:cubicBezTo>
                  <a:cubicBezTo>
                    <a:pt x="944" y="28"/>
                    <a:pt x="942" y="28"/>
                    <a:pt x="941" y="27"/>
                  </a:cubicBezTo>
                  <a:cubicBezTo>
                    <a:pt x="938" y="24"/>
                    <a:pt x="930" y="23"/>
                    <a:pt x="927" y="23"/>
                  </a:cubicBezTo>
                  <a:cubicBezTo>
                    <a:pt x="927" y="23"/>
                    <a:pt x="927" y="23"/>
                    <a:pt x="926" y="23"/>
                  </a:cubicBezTo>
                  <a:cubicBezTo>
                    <a:pt x="926" y="23"/>
                    <a:pt x="926" y="24"/>
                    <a:pt x="925" y="24"/>
                  </a:cubicBezTo>
                  <a:cubicBezTo>
                    <a:pt x="924" y="24"/>
                    <a:pt x="924" y="23"/>
                    <a:pt x="923" y="23"/>
                  </a:cubicBezTo>
                  <a:cubicBezTo>
                    <a:pt x="921" y="23"/>
                    <a:pt x="920" y="22"/>
                    <a:pt x="920" y="22"/>
                  </a:cubicBezTo>
                  <a:cubicBezTo>
                    <a:pt x="919" y="22"/>
                    <a:pt x="919" y="22"/>
                    <a:pt x="919" y="22"/>
                  </a:cubicBezTo>
                  <a:cubicBezTo>
                    <a:pt x="919" y="23"/>
                    <a:pt x="918" y="24"/>
                    <a:pt x="912" y="24"/>
                  </a:cubicBezTo>
                  <a:cubicBezTo>
                    <a:pt x="909" y="24"/>
                    <a:pt x="906" y="23"/>
                    <a:pt x="904" y="23"/>
                  </a:cubicBezTo>
                  <a:cubicBezTo>
                    <a:pt x="902" y="22"/>
                    <a:pt x="899" y="24"/>
                    <a:pt x="898" y="26"/>
                  </a:cubicBezTo>
                  <a:cubicBezTo>
                    <a:pt x="898" y="29"/>
                    <a:pt x="894" y="29"/>
                    <a:pt x="891" y="29"/>
                  </a:cubicBezTo>
                  <a:cubicBezTo>
                    <a:pt x="888" y="29"/>
                    <a:pt x="884" y="29"/>
                    <a:pt x="883" y="28"/>
                  </a:cubicBezTo>
                  <a:cubicBezTo>
                    <a:pt x="883" y="28"/>
                    <a:pt x="882" y="28"/>
                    <a:pt x="882" y="27"/>
                  </a:cubicBezTo>
                  <a:cubicBezTo>
                    <a:pt x="882" y="26"/>
                    <a:pt x="883" y="25"/>
                    <a:pt x="887" y="21"/>
                  </a:cubicBezTo>
                  <a:cubicBezTo>
                    <a:pt x="888" y="20"/>
                    <a:pt x="889" y="18"/>
                    <a:pt x="890" y="17"/>
                  </a:cubicBezTo>
                  <a:cubicBezTo>
                    <a:pt x="889" y="17"/>
                    <a:pt x="888" y="17"/>
                    <a:pt x="886" y="17"/>
                  </a:cubicBezTo>
                  <a:cubicBezTo>
                    <a:pt x="885" y="17"/>
                    <a:pt x="884" y="17"/>
                    <a:pt x="883" y="17"/>
                  </a:cubicBezTo>
                  <a:cubicBezTo>
                    <a:pt x="882" y="17"/>
                    <a:pt x="880" y="17"/>
                    <a:pt x="879" y="17"/>
                  </a:cubicBezTo>
                  <a:cubicBezTo>
                    <a:pt x="874" y="17"/>
                    <a:pt x="873" y="17"/>
                    <a:pt x="872" y="16"/>
                  </a:cubicBezTo>
                  <a:cubicBezTo>
                    <a:pt x="871" y="15"/>
                    <a:pt x="867" y="14"/>
                    <a:pt x="861" y="14"/>
                  </a:cubicBezTo>
                  <a:cubicBezTo>
                    <a:pt x="861" y="14"/>
                    <a:pt x="860" y="14"/>
                    <a:pt x="860" y="15"/>
                  </a:cubicBezTo>
                  <a:cubicBezTo>
                    <a:pt x="859" y="15"/>
                    <a:pt x="859" y="15"/>
                    <a:pt x="859" y="15"/>
                  </a:cubicBezTo>
                  <a:cubicBezTo>
                    <a:pt x="858" y="15"/>
                    <a:pt x="857" y="15"/>
                    <a:pt x="857" y="13"/>
                  </a:cubicBezTo>
                  <a:cubicBezTo>
                    <a:pt x="857" y="13"/>
                    <a:pt x="857" y="12"/>
                    <a:pt x="863" y="11"/>
                  </a:cubicBezTo>
                  <a:cubicBezTo>
                    <a:pt x="864" y="11"/>
                    <a:pt x="866" y="10"/>
                    <a:pt x="868" y="9"/>
                  </a:cubicBezTo>
                  <a:cubicBezTo>
                    <a:pt x="869" y="8"/>
                    <a:pt x="871" y="8"/>
                    <a:pt x="873" y="7"/>
                  </a:cubicBezTo>
                  <a:cubicBezTo>
                    <a:pt x="875" y="7"/>
                    <a:pt x="875" y="7"/>
                    <a:pt x="875" y="7"/>
                  </a:cubicBezTo>
                  <a:cubicBezTo>
                    <a:pt x="875" y="6"/>
                    <a:pt x="874" y="5"/>
                    <a:pt x="874" y="4"/>
                  </a:cubicBezTo>
                  <a:cubicBezTo>
                    <a:pt x="873" y="3"/>
                    <a:pt x="872" y="3"/>
                    <a:pt x="870" y="3"/>
                  </a:cubicBezTo>
                  <a:cubicBezTo>
                    <a:pt x="868" y="3"/>
                    <a:pt x="867" y="3"/>
                    <a:pt x="865" y="2"/>
                  </a:cubicBezTo>
                  <a:cubicBezTo>
                    <a:pt x="864" y="2"/>
                    <a:pt x="864" y="2"/>
                    <a:pt x="863" y="2"/>
                  </a:cubicBezTo>
                  <a:cubicBezTo>
                    <a:pt x="860" y="1"/>
                    <a:pt x="856" y="0"/>
                    <a:pt x="853" y="0"/>
                  </a:cubicBezTo>
                  <a:cubicBezTo>
                    <a:pt x="853" y="0"/>
                    <a:pt x="853" y="0"/>
                    <a:pt x="853" y="0"/>
                  </a:cubicBezTo>
                  <a:cubicBezTo>
                    <a:pt x="851" y="0"/>
                    <a:pt x="850" y="0"/>
                    <a:pt x="847" y="1"/>
                  </a:cubicBezTo>
                  <a:cubicBezTo>
                    <a:pt x="845" y="1"/>
                    <a:pt x="842" y="2"/>
                    <a:pt x="839" y="3"/>
                  </a:cubicBezTo>
                  <a:cubicBezTo>
                    <a:pt x="834" y="4"/>
                    <a:pt x="832" y="6"/>
                    <a:pt x="831" y="8"/>
                  </a:cubicBezTo>
                  <a:cubicBezTo>
                    <a:pt x="829" y="10"/>
                    <a:pt x="828" y="11"/>
                    <a:pt x="826" y="12"/>
                  </a:cubicBezTo>
                  <a:cubicBezTo>
                    <a:pt x="823" y="14"/>
                    <a:pt x="818" y="19"/>
                    <a:pt x="819" y="20"/>
                  </a:cubicBezTo>
                  <a:cubicBezTo>
                    <a:pt x="822" y="21"/>
                    <a:pt x="822" y="23"/>
                    <a:pt x="822" y="24"/>
                  </a:cubicBezTo>
                  <a:cubicBezTo>
                    <a:pt x="821" y="24"/>
                    <a:pt x="821" y="25"/>
                    <a:pt x="822" y="25"/>
                  </a:cubicBezTo>
                  <a:cubicBezTo>
                    <a:pt x="822" y="26"/>
                    <a:pt x="821" y="27"/>
                    <a:pt x="821" y="28"/>
                  </a:cubicBezTo>
                  <a:cubicBezTo>
                    <a:pt x="820" y="29"/>
                    <a:pt x="818" y="29"/>
                    <a:pt x="814" y="29"/>
                  </a:cubicBezTo>
                  <a:cubicBezTo>
                    <a:pt x="813" y="28"/>
                    <a:pt x="811" y="28"/>
                    <a:pt x="809" y="28"/>
                  </a:cubicBezTo>
                  <a:cubicBezTo>
                    <a:pt x="802" y="28"/>
                    <a:pt x="798" y="29"/>
                    <a:pt x="798" y="30"/>
                  </a:cubicBezTo>
                  <a:cubicBezTo>
                    <a:pt x="798" y="31"/>
                    <a:pt x="801" y="32"/>
                    <a:pt x="802" y="33"/>
                  </a:cubicBezTo>
                  <a:cubicBezTo>
                    <a:pt x="804" y="34"/>
                    <a:pt x="806" y="34"/>
                    <a:pt x="805" y="36"/>
                  </a:cubicBezTo>
                  <a:cubicBezTo>
                    <a:pt x="805" y="37"/>
                    <a:pt x="805" y="37"/>
                    <a:pt x="803" y="37"/>
                  </a:cubicBezTo>
                  <a:cubicBezTo>
                    <a:pt x="801" y="37"/>
                    <a:pt x="797" y="36"/>
                    <a:pt x="795" y="35"/>
                  </a:cubicBezTo>
                  <a:cubicBezTo>
                    <a:pt x="795" y="35"/>
                    <a:pt x="794" y="34"/>
                    <a:pt x="792" y="34"/>
                  </a:cubicBezTo>
                  <a:cubicBezTo>
                    <a:pt x="790" y="34"/>
                    <a:pt x="788" y="35"/>
                    <a:pt x="787" y="37"/>
                  </a:cubicBezTo>
                  <a:cubicBezTo>
                    <a:pt x="786" y="38"/>
                    <a:pt x="785" y="39"/>
                    <a:pt x="782" y="39"/>
                  </a:cubicBezTo>
                  <a:cubicBezTo>
                    <a:pt x="780" y="39"/>
                    <a:pt x="779" y="39"/>
                    <a:pt x="778" y="39"/>
                  </a:cubicBezTo>
                  <a:cubicBezTo>
                    <a:pt x="778" y="39"/>
                    <a:pt x="777" y="39"/>
                    <a:pt x="776" y="39"/>
                  </a:cubicBezTo>
                  <a:cubicBezTo>
                    <a:pt x="774" y="39"/>
                    <a:pt x="773" y="40"/>
                    <a:pt x="771" y="39"/>
                  </a:cubicBezTo>
                  <a:cubicBezTo>
                    <a:pt x="770" y="39"/>
                    <a:pt x="770" y="38"/>
                    <a:pt x="770" y="38"/>
                  </a:cubicBezTo>
                  <a:cubicBezTo>
                    <a:pt x="770" y="37"/>
                    <a:pt x="771" y="36"/>
                    <a:pt x="772" y="35"/>
                  </a:cubicBezTo>
                  <a:cubicBezTo>
                    <a:pt x="773" y="34"/>
                    <a:pt x="774" y="33"/>
                    <a:pt x="774" y="33"/>
                  </a:cubicBezTo>
                  <a:cubicBezTo>
                    <a:pt x="774" y="32"/>
                    <a:pt x="773" y="32"/>
                    <a:pt x="772" y="32"/>
                  </a:cubicBezTo>
                  <a:cubicBezTo>
                    <a:pt x="769" y="32"/>
                    <a:pt x="765" y="34"/>
                    <a:pt x="765" y="35"/>
                  </a:cubicBezTo>
                  <a:cubicBezTo>
                    <a:pt x="765" y="36"/>
                    <a:pt x="764" y="37"/>
                    <a:pt x="763" y="37"/>
                  </a:cubicBezTo>
                  <a:cubicBezTo>
                    <a:pt x="762" y="37"/>
                    <a:pt x="761" y="36"/>
                    <a:pt x="759" y="35"/>
                  </a:cubicBezTo>
                  <a:cubicBezTo>
                    <a:pt x="759" y="35"/>
                    <a:pt x="758" y="34"/>
                    <a:pt x="757" y="34"/>
                  </a:cubicBezTo>
                  <a:cubicBezTo>
                    <a:pt x="756" y="35"/>
                    <a:pt x="756" y="35"/>
                    <a:pt x="756" y="35"/>
                  </a:cubicBezTo>
                  <a:cubicBezTo>
                    <a:pt x="755" y="36"/>
                    <a:pt x="753" y="37"/>
                    <a:pt x="749" y="38"/>
                  </a:cubicBezTo>
                  <a:cubicBezTo>
                    <a:pt x="748" y="39"/>
                    <a:pt x="746" y="39"/>
                    <a:pt x="743" y="38"/>
                  </a:cubicBezTo>
                  <a:cubicBezTo>
                    <a:pt x="742" y="38"/>
                    <a:pt x="741" y="38"/>
                    <a:pt x="741" y="38"/>
                  </a:cubicBezTo>
                  <a:cubicBezTo>
                    <a:pt x="739" y="38"/>
                    <a:pt x="739" y="38"/>
                    <a:pt x="739" y="39"/>
                  </a:cubicBezTo>
                  <a:cubicBezTo>
                    <a:pt x="739" y="39"/>
                    <a:pt x="742" y="40"/>
                    <a:pt x="743" y="41"/>
                  </a:cubicBezTo>
                  <a:cubicBezTo>
                    <a:pt x="745" y="41"/>
                    <a:pt x="746" y="42"/>
                    <a:pt x="746" y="43"/>
                  </a:cubicBezTo>
                  <a:cubicBezTo>
                    <a:pt x="746" y="43"/>
                    <a:pt x="746" y="43"/>
                    <a:pt x="746" y="43"/>
                  </a:cubicBezTo>
                  <a:cubicBezTo>
                    <a:pt x="746" y="44"/>
                    <a:pt x="746" y="44"/>
                    <a:pt x="746" y="44"/>
                  </a:cubicBezTo>
                  <a:cubicBezTo>
                    <a:pt x="745" y="44"/>
                    <a:pt x="744" y="44"/>
                    <a:pt x="738" y="45"/>
                  </a:cubicBezTo>
                  <a:cubicBezTo>
                    <a:pt x="734" y="45"/>
                    <a:pt x="728" y="46"/>
                    <a:pt x="727" y="46"/>
                  </a:cubicBezTo>
                  <a:cubicBezTo>
                    <a:pt x="726" y="48"/>
                    <a:pt x="722" y="48"/>
                    <a:pt x="714" y="49"/>
                  </a:cubicBezTo>
                  <a:cubicBezTo>
                    <a:pt x="712" y="49"/>
                    <a:pt x="712" y="49"/>
                    <a:pt x="712" y="49"/>
                  </a:cubicBezTo>
                  <a:cubicBezTo>
                    <a:pt x="709" y="49"/>
                    <a:pt x="708" y="50"/>
                    <a:pt x="707" y="51"/>
                  </a:cubicBezTo>
                  <a:cubicBezTo>
                    <a:pt x="706" y="52"/>
                    <a:pt x="705" y="53"/>
                    <a:pt x="702" y="54"/>
                  </a:cubicBezTo>
                  <a:cubicBezTo>
                    <a:pt x="700" y="54"/>
                    <a:pt x="700" y="54"/>
                    <a:pt x="700" y="54"/>
                  </a:cubicBezTo>
                  <a:cubicBezTo>
                    <a:pt x="695" y="55"/>
                    <a:pt x="693" y="55"/>
                    <a:pt x="692" y="58"/>
                  </a:cubicBezTo>
                  <a:cubicBezTo>
                    <a:pt x="691" y="59"/>
                    <a:pt x="688" y="61"/>
                    <a:pt x="686" y="61"/>
                  </a:cubicBezTo>
                  <a:cubicBezTo>
                    <a:pt x="684" y="61"/>
                    <a:pt x="683" y="60"/>
                    <a:pt x="682" y="59"/>
                  </a:cubicBezTo>
                  <a:cubicBezTo>
                    <a:pt x="681" y="58"/>
                    <a:pt x="680" y="58"/>
                    <a:pt x="679" y="59"/>
                  </a:cubicBezTo>
                  <a:cubicBezTo>
                    <a:pt x="680" y="59"/>
                    <a:pt x="680" y="60"/>
                    <a:pt x="680" y="61"/>
                  </a:cubicBezTo>
                  <a:cubicBezTo>
                    <a:pt x="680" y="62"/>
                    <a:pt x="678" y="64"/>
                    <a:pt x="676" y="63"/>
                  </a:cubicBezTo>
                  <a:cubicBezTo>
                    <a:pt x="675" y="63"/>
                    <a:pt x="674" y="64"/>
                    <a:pt x="673" y="64"/>
                  </a:cubicBezTo>
                  <a:cubicBezTo>
                    <a:pt x="675" y="64"/>
                    <a:pt x="676" y="65"/>
                    <a:pt x="676" y="66"/>
                  </a:cubicBezTo>
                  <a:cubicBezTo>
                    <a:pt x="677" y="67"/>
                    <a:pt x="677" y="69"/>
                    <a:pt x="676" y="70"/>
                  </a:cubicBezTo>
                  <a:cubicBezTo>
                    <a:pt x="675" y="71"/>
                    <a:pt x="672" y="71"/>
                    <a:pt x="670" y="70"/>
                  </a:cubicBezTo>
                  <a:cubicBezTo>
                    <a:pt x="669" y="70"/>
                    <a:pt x="668" y="69"/>
                    <a:pt x="667" y="69"/>
                  </a:cubicBezTo>
                  <a:cubicBezTo>
                    <a:pt x="666" y="69"/>
                    <a:pt x="666" y="69"/>
                    <a:pt x="666" y="69"/>
                  </a:cubicBezTo>
                  <a:cubicBezTo>
                    <a:pt x="666" y="70"/>
                    <a:pt x="669" y="71"/>
                    <a:pt x="671" y="71"/>
                  </a:cubicBezTo>
                  <a:cubicBezTo>
                    <a:pt x="671" y="71"/>
                    <a:pt x="671" y="71"/>
                    <a:pt x="671" y="71"/>
                  </a:cubicBezTo>
                  <a:cubicBezTo>
                    <a:pt x="675" y="71"/>
                    <a:pt x="677" y="73"/>
                    <a:pt x="678" y="76"/>
                  </a:cubicBezTo>
                  <a:cubicBezTo>
                    <a:pt x="678" y="76"/>
                    <a:pt x="677" y="77"/>
                    <a:pt x="677" y="77"/>
                  </a:cubicBezTo>
                  <a:cubicBezTo>
                    <a:pt x="677" y="78"/>
                    <a:pt x="676" y="78"/>
                    <a:pt x="676" y="78"/>
                  </a:cubicBezTo>
                  <a:cubicBezTo>
                    <a:pt x="675" y="78"/>
                    <a:pt x="674" y="78"/>
                    <a:pt x="673" y="77"/>
                  </a:cubicBezTo>
                  <a:cubicBezTo>
                    <a:pt x="672" y="77"/>
                    <a:pt x="671" y="77"/>
                    <a:pt x="670" y="77"/>
                  </a:cubicBezTo>
                  <a:cubicBezTo>
                    <a:pt x="669" y="77"/>
                    <a:pt x="669" y="77"/>
                    <a:pt x="669" y="77"/>
                  </a:cubicBezTo>
                  <a:cubicBezTo>
                    <a:pt x="669" y="77"/>
                    <a:pt x="669" y="77"/>
                    <a:pt x="669" y="77"/>
                  </a:cubicBezTo>
                  <a:cubicBezTo>
                    <a:pt x="669" y="77"/>
                    <a:pt x="669" y="78"/>
                    <a:pt x="673" y="79"/>
                  </a:cubicBezTo>
                  <a:cubicBezTo>
                    <a:pt x="675" y="79"/>
                    <a:pt x="675" y="79"/>
                    <a:pt x="675" y="81"/>
                  </a:cubicBezTo>
                  <a:cubicBezTo>
                    <a:pt x="676" y="81"/>
                    <a:pt x="676" y="82"/>
                    <a:pt x="677" y="83"/>
                  </a:cubicBezTo>
                  <a:cubicBezTo>
                    <a:pt x="677" y="83"/>
                    <a:pt x="677" y="83"/>
                    <a:pt x="677" y="83"/>
                  </a:cubicBezTo>
                  <a:cubicBezTo>
                    <a:pt x="679" y="85"/>
                    <a:pt x="678" y="87"/>
                    <a:pt x="677" y="87"/>
                  </a:cubicBezTo>
                  <a:cubicBezTo>
                    <a:pt x="677" y="88"/>
                    <a:pt x="676" y="88"/>
                    <a:pt x="676" y="89"/>
                  </a:cubicBezTo>
                  <a:cubicBezTo>
                    <a:pt x="677" y="90"/>
                    <a:pt x="676" y="90"/>
                    <a:pt x="676" y="91"/>
                  </a:cubicBezTo>
                  <a:cubicBezTo>
                    <a:pt x="675" y="92"/>
                    <a:pt x="673" y="92"/>
                    <a:pt x="672" y="91"/>
                  </a:cubicBezTo>
                  <a:cubicBezTo>
                    <a:pt x="672" y="91"/>
                    <a:pt x="671" y="91"/>
                    <a:pt x="671" y="90"/>
                  </a:cubicBezTo>
                  <a:cubicBezTo>
                    <a:pt x="671" y="90"/>
                    <a:pt x="669" y="89"/>
                    <a:pt x="667" y="89"/>
                  </a:cubicBezTo>
                  <a:cubicBezTo>
                    <a:pt x="664" y="89"/>
                    <a:pt x="663" y="90"/>
                    <a:pt x="662" y="90"/>
                  </a:cubicBezTo>
                  <a:cubicBezTo>
                    <a:pt x="661" y="92"/>
                    <a:pt x="660" y="93"/>
                    <a:pt x="658" y="93"/>
                  </a:cubicBezTo>
                  <a:cubicBezTo>
                    <a:pt x="657" y="93"/>
                    <a:pt x="656" y="93"/>
                    <a:pt x="656" y="92"/>
                  </a:cubicBezTo>
                  <a:cubicBezTo>
                    <a:pt x="655" y="91"/>
                    <a:pt x="652" y="91"/>
                    <a:pt x="648" y="92"/>
                  </a:cubicBezTo>
                  <a:cubicBezTo>
                    <a:pt x="646" y="92"/>
                    <a:pt x="643" y="93"/>
                    <a:pt x="640" y="93"/>
                  </a:cubicBezTo>
                  <a:cubicBezTo>
                    <a:pt x="632" y="93"/>
                    <a:pt x="615" y="94"/>
                    <a:pt x="611" y="95"/>
                  </a:cubicBezTo>
                  <a:cubicBezTo>
                    <a:pt x="609" y="96"/>
                    <a:pt x="607" y="98"/>
                    <a:pt x="606" y="101"/>
                  </a:cubicBezTo>
                  <a:cubicBezTo>
                    <a:pt x="606" y="102"/>
                    <a:pt x="606" y="104"/>
                    <a:pt x="607" y="105"/>
                  </a:cubicBezTo>
                  <a:cubicBezTo>
                    <a:pt x="610" y="108"/>
                    <a:pt x="609" y="110"/>
                    <a:pt x="608" y="112"/>
                  </a:cubicBezTo>
                  <a:cubicBezTo>
                    <a:pt x="608" y="113"/>
                    <a:pt x="608" y="113"/>
                    <a:pt x="608" y="114"/>
                  </a:cubicBezTo>
                  <a:cubicBezTo>
                    <a:pt x="608" y="115"/>
                    <a:pt x="617" y="120"/>
                    <a:pt x="622" y="121"/>
                  </a:cubicBezTo>
                  <a:cubicBezTo>
                    <a:pt x="625" y="121"/>
                    <a:pt x="629" y="124"/>
                    <a:pt x="630" y="127"/>
                  </a:cubicBezTo>
                  <a:cubicBezTo>
                    <a:pt x="631" y="129"/>
                    <a:pt x="631" y="132"/>
                    <a:pt x="629" y="133"/>
                  </a:cubicBezTo>
                  <a:cubicBezTo>
                    <a:pt x="628" y="135"/>
                    <a:pt x="627" y="135"/>
                    <a:pt x="625" y="135"/>
                  </a:cubicBezTo>
                  <a:cubicBezTo>
                    <a:pt x="620" y="135"/>
                    <a:pt x="614" y="131"/>
                    <a:pt x="609" y="127"/>
                  </a:cubicBezTo>
                  <a:cubicBezTo>
                    <a:pt x="603" y="123"/>
                    <a:pt x="588" y="121"/>
                    <a:pt x="584" y="121"/>
                  </a:cubicBezTo>
                  <a:cubicBezTo>
                    <a:pt x="581" y="121"/>
                    <a:pt x="580" y="120"/>
                    <a:pt x="579" y="119"/>
                  </a:cubicBezTo>
                  <a:cubicBezTo>
                    <a:pt x="579" y="118"/>
                    <a:pt x="578" y="117"/>
                    <a:pt x="576" y="117"/>
                  </a:cubicBezTo>
                  <a:cubicBezTo>
                    <a:pt x="575" y="117"/>
                    <a:pt x="575" y="117"/>
                    <a:pt x="575" y="117"/>
                  </a:cubicBezTo>
                  <a:cubicBezTo>
                    <a:pt x="571" y="117"/>
                    <a:pt x="568" y="120"/>
                    <a:pt x="568" y="121"/>
                  </a:cubicBezTo>
                  <a:cubicBezTo>
                    <a:pt x="568" y="120"/>
                    <a:pt x="568" y="121"/>
                    <a:pt x="568" y="121"/>
                  </a:cubicBezTo>
                  <a:cubicBezTo>
                    <a:pt x="571" y="120"/>
                    <a:pt x="571" y="120"/>
                    <a:pt x="571" y="120"/>
                  </a:cubicBezTo>
                  <a:cubicBezTo>
                    <a:pt x="573" y="120"/>
                    <a:pt x="574" y="121"/>
                    <a:pt x="575" y="122"/>
                  </a:cubicBezTo>
                  <a:cubicBezTo>
                    <a:pt x="575" y="123"/>
                    <a:pt x="574" y="124"/>
                    <a:pt x="574" y="124"/>
                  </a:cubicBezTo>
                  <a:cubicBezTo>
                    <a:pt x="574" y="124"/>
                    <a:pt x="574" y="124"/>
                    <a:pt x="574" y="124"/>
                  </a:cubicBezTo>
                  <a:cubicBezTo>
                    <a:pt x="574" y="124"/>
                    <a:pt x="574" y="124"/>
                    <a:pt x="575" y="124"/>
                  </a:cubicBezTo>
                  <a:cubicBezTo>
                    <a:pt x="576" y="125"/>
                    <a:pt x="578" y="125"/>
                    <a:pt x="579" y="126"/>
                  </a:cubicBezTo>
                  <a:cubicBezTo>
                    <a:pt x="581" y="127"/>
                    <a:pt x="582" y="128"/>
                    <a:pt x="581" y="129"/>
                  </a:cubicBezTo>
                  <a:cubicBezTo>
                    <a:pt x="581" y="130"/>
                    <a:pt x="578" y="131"/>
                    <a:pt x="576" y="131"/>
                  </a:cubicBezTo>
                  <a:cubicBezTo>
                    <a:pt x="573" y="131"/>
                    <a:pt x="571" y="130"/>
                    <a:pt x="569" y="129"/>
                  </a:cubicBezTo>
                  <a:cubicBezTo>
                    <a:pt x="568" y="128"/>
                    <a:pt x="566" y="128"/>
                    <a:pt x="565" y="128"/>
                  </a:cubicBezTo>
                  <a:cubicBezTo>
                    <a:pt x="562" y="128"/>
                    <a:pt x="559" y="130"/>
                    <a:pt x="558" y="132"/>
                  </a:cubicBezTo>
                  <a:cubicBezTo>
                    <a:pt x="558" y="132"/>
                    <a:pt x="558" y="132"/>
                    <a:pt x="559" y="133"/>
                  </a:cubicBezTo>
                  <a:cubicBezTo>
                    <a:pt x="560" y="136"/>
                    <a:pt x="566" y="141"/>
                    <a:pt x="573" y="142"/>
                  </a:cubicBezTo>
                  <a:cubicBezTo>
                    <a:pt x="578" y="143"/>
                    <a:pt x="580" y="144"/>
                    <a:pt x="581" y="146"/>
                  </a:cubicBezTo>
                  <a:cubicBezTo>
                    <a:pt x="581" y="146"/>
                    <a:pt x="582" y="147"/>
                    <a:pt x="583" y="147"/>
                  </a:cubicBezTo>
                  <a:cubicBezTo>
                    <a:pt x="585" y="148"/>
                    <a:pt x="586" y="149"/>
                    <a:pt x="586" y="150"/>
                  </a:cubicBezTo>
                  <a:cubicBezTo>
                    <a:pt x="586" y="152"/>
                    <a:pt x="583" y="153"/>
                    <a:pt x="581" y="153"/>
                  </a:cubicBezTo>
                  <a:cubicBezTo>
                    <a:pt x="581" y="153"/>
                    <a:pt x="581" y="153"/>
                    <a:pt x="581" y="153"/>
                  </a:cubicBezTo>
                  <a:cubicBezTo>
                    <a:pt x="579" y="153"/>
                    <a:pt x="576" y="151"/>
                    <a:pt x="572" y="149"/>
                  </a:cubicBezTo>
                  <a:cubicBezTo>
                    <a:pt x="571" y="148"/>
                    <a:pt x="569" y="147"/>
                    <a:pt x="568" y="146"/>
                  </a:cubicBezTo>
                  <a:cubicBezTo>
                    <a:pt x="567" y="145"/>
                    <a:pt x="565" y="145"/>
                    <a:pt x="563" y="145"/>
                  </a:cubicBezTo>
                  <a:cubicBezTo>
                    <a:pt x="561" y="145"/>
                    <a:pt x="560" y="145"/>
                    <a:pt x="558" y="145"/>
                  </a:cubicBezTo>
                  <a:cubicBezTo>
                    <a:pt x="557" y="145"/>
                    <a:pt x="555" y="145"/>
                    <a:pt x="554" y="145"/>
                  </a:cubicBezTo>
                  <a:cubicBezTo>
                    <a:pt x="551" y="145"/>
                    <a:pt x="549" y="145"/>
                    <a:pt x="548" y="144"/>
                  </a:cubicBezTo>
                  <a:cubicBezTo>
                    <a:pt x="546" y="142"/>
                    <a:pt x="547" y="140"/>
                    <a:pt x="548" y="139"/>
                  </a:cubicBezTo>
                  <a:cubicBezTo>
                    <a:pt x="548" y="138"/>
                    <a:pt x="548" y="137"/>
                    <a:pt x="548" y="137"/>
                  </a:cubicBezTo>
                  <a:cubicBezTo>
                    <a:pt x="544" y="134"/>
                    <a:pt x="547" y="128"/>
                    <a:pt x="550" y="124"/>
                  </a:cubicBezTo>
                  <a:cubicBezTo>
                    <a:pt x="551" y="122"/>
                    <a:pt x="551" y="120"/>
                    <a:pt x="550" y="117"/>
                  </a:cubicBezTo>
                  <a:cubicBezTo>
                    <a:pt x="549" y="114"/>
                    <a:pt x="548" y="112"/>
                    <a:pt x="546" y="112"/>
                  </a:cubicBezTo>
                  <a:cubicBezTo>
                    <a:pt x="544" y="111"/>
                    <a:pt x="544" y="112"/>
                    <a:pt x="544" y="112"/>
                  </a:cubicBezTo>
                  <a:cubicBezTo>
                    <a:pt x="543" y="113"/>
                    <a:pt x="544" y="114"/>
                    <a:pt x="544" y="115"/>
                  </a:cubicBezTo>
                  <a:cubicBezTo>
                    <a:pt x="545" y="117"/>
                    <a:pt x="545" y="123"/>
                    <a:pt x="541" y="128"/>
                  </a:cubicBezTo>
                  <a:cubicBezTo>
                    <a:pt x="539" y="130"/>
                    <a:pt x="535" y="131"/>
                    <a:pt x="532" y="132"/>
                  </a:cubicBezTo>
                  <a:cubicBezTo>
                    <a:pt x="531" y="133"/>
                    <a:pt x="528" y="134"/>
                    <a:pt x="528" y="134"/>
                  </a:cubicBezTo>
                  <a:cubicBezTo>
                    <a:pt x="528" y="136"/>
                    <a:pt x="526" y="137"/>
                    <a:pt x="525" y="139"/>
                  </a:cubicBezTo>
                  <a:cubicBezTo>
                    <a:pt x="524" y="139"/>
                    <a:pt x="523" y="140"/>
                    <a:pt x="523" y="140"/>
                  </a:cubicBezTo>
                  <a:cubicBezTo>
                    <a:pt x="525" y="143"/>
                    <a:pt x="535" y="153"/>
                    <a:pt x="536" y="156"/>
                  </a:cubicBezTo>
                  <a:cubicBezTo>
                    <a:pt x="537" y="158"/>
                    <a:pt x="535" y="161"/>
                    <a:pt x="533" y="165"/>
                  </a:cubicBezTo>
                  <a:cubicBezTo>
                    <a:pt x="531" y="168"/>
                    <a:pt x="529" y="173"/>
                    <a:pt x="529" y="175"/>
                  </a:cubicBezTo>
                  <a:cubicBezTo>
                    <a:pt x="530" y="179"/>
                    <a:pt x="530" y="181"/>
                    <a:pt x="530" y="183"/>
                  </a:cubicBezTo>
                  <a:cubicBezTo>
                    <a:pt x="529" y="184"/>
                    <a:pt x="529" y="185"/>
                    <a:pt x="530" y="186"/>
                  </a:cubicBezTo>
                  <a:cubicBezTo>
                    <a:pt x="530" y="187"/>
                    <a:pt x="531" y="187"/>
                    <a:pt x="532" y="187"/>
                  </a:cubicBezTo>
                  <a:cubicBezTo>
                    <a:pt x="533" y="187"/>
                    <a:pt x="533" y="187"/>
                    <a:pt x="534" y="187"/>
                  </a:cubicBezTo>
                  <a:cubicBezTo>
                    <a:pt x="535" y="187"/>
                    <a:pt x="537" y="187"/>
                    <a:pt x="538" y="188"/>
                  </a:cubicBezTo>
                  <a:cubicBezTo>
                    <a:pt x="539" y="188"/>
                    <a:pt x="541" y="187"/>
                    <a:pt x="544" y="187"/>
                  </a:cubicBezTo>
                  <a:cubicBezTo>
                    <a:pt x="546" y="186"/>
                    <a:pt x="548" y="185"/>
                    <a:pt x="551" y="185"/>
                  </a:cubicBezTo>
                  <a:cubicBezTo>
                    <a:pt x="556" y="184"/>
                    <a:pt x="565" y="188"/>
                    <a:pt x="571" y="191"/>
                  </a:cubicBezTo>
                  <a:cubicBezTo>
                    <a:pt x="572" y="191"/>
                    <a:pt x="572" y="192"/>
                    <a:pt x="573" y="192"/>
                  </a:cubicBezTo>
                  <a:cubicBezTo>
                    <a:pt x="576" y="194"/>
                    <a:pt x="576" y="196"/>
                    <a:pt x="576" y="198"/>
                  </a:cubicBezTo>
                  <a:cubicBezTo>
                    <a:pt x="577" y="199"/>
                    <a:pt x="577" y="200"/>
                    <a:pt x="577" y="201"/>
                  </a:cubicBezTo>
                  <a:cubicBezTo>
                    <a:pt x="579" y="204"/>
                    <a:pt x="577" y="205"/>
                    <a:pt x="575" y="206"/>
                  </a:cubicBezTo>
                  <a:cubicBezTo>
                    <a:pt x="574" y="207"/>
                    <a:pt x="572" y="208"/>
                    <a:pt x="572" y="210"/>
                  </a:cubicBezTo>
                  <a:cubicBezTo>
                    <a:pt x="572" y="213"/>
                    <a:pt x="578" y="215"/>
                    <a:pt x="581" y="216"/>
                  </a:cubicBezTo>
                  <a:cubicBezTo>
                    <a:pt x="584" y="217"/>
                    <a:pt x="585" y="217"/>
                    <a:pt x="585" y="218"/>
                  </a:cubicBezTo>
                  <a:cubicBezTo>
                    <a:pt x="586" y="219"/>
                    <a:pt x="585" y="219"/>
                    <a:pt x="585" y="220"/>
                  </a:cubicBezTo>
                  <a:cubicBezTo>
                    <a:pt x="585" y="220"/>
                    <a:pt x="584" y="220"/>
                    <a:pt x="582" y="220"/>
                  </a:cubicBezTo>
                  <a:cubicBezTo>
                    <a:pt x="579" y="220"/>
                    <a:pt x="574" y="220"/>
                    <a:pt x="571" y="219"/>
                  </a:cubicBezTo>
                  <a:cubicBezTo>
                    <a:pt x="569" y="218"/>
                    <a:pt x="567" y="215"/>
                    <a:pt x="567" y="213"/>
                  </a:cubicBezTo>
                  <a:cubicBezTo>
                    <a:pt x="566" y="212"/>
                    <a:pt x="566" y="211"/>
                    <a:pt x="566" y="211"/>
                  </a:cubicBezTo>
                  <a:cubicBezTo>
                    <a:pt x="565" y="210"/>
                    <a:pt x="566" y="209"/>
                    <a:pt x="567" y="207"/>
                  </a:cubicBezTo>
                  <a:cubicBezTo>
                    <a:pt x="567" y="205"/>
                    <a:pt x="568" y="204"/>
                    <a:pt x="568" y="202"/>
                  </a:cubicBezTo>
                  <a:cubicBezTo>
                    <a:pt x="569" y="201"/>
                    <a:pt x="567" y="199"/>
                    <a:pt x="565" y="198"/>
                  </a:cubicBezTo>
                  <a:cubicBezTo>
                    <a:pt x="564" y="197"/>
                    <a:pt x="564" y="197"/>
                    <a:pt x="563" y="196"/>
                  </a:cubicBezTo>
                  <a:cubicBezTo>
                    <a:pt x="561" y="193"/>
                    <a:pt x="559" y="191"/>
                    <a:pt x="557" y="191"/>
                  </a:cubicBezTo>
                  <a:cubicBezTo>
                    <a:pt x="556" y="192"/>
                    <a:pt x="555" y="192"/>
                    <a:pt x="554" y="192"/>
                  </a:cubicBezTo>
                  <a:cubicBezTo>
                    <a:pt x="549" y="193"/>
                    <a:pt x="542" y="194"/>
                    <a:pt x="540" y="196"/>
                  </a:cubicBezTo>
                  <a:cubicBezTo>
                    <a:pt x="537" y="198"/>
                    <a:pt x="541" y="207"/>
                    <a:pt x="542" y="210"/>
                  </a:cubicBezTo>
                  <a:cubicBezTo>
                    <a:pt x="543" y="210"/>
                    <a:pt x="543" y="210"/>
                    <a:pt x="543" y="210"/>
                  </a:cubicBezTo>
                  <a:cubicBezTo>
                    <a:pt x="544" y="213"/>
                    <a:pt x="540" y="216"/>
                    <a:pt x="537" y="219"/>
                  </a:cubicBezTo>
                  <a:cubicBezTo>
                    <a:pt x="536" y="221"/>
                    <a:pt x="533" y="223"/>
                    <a:pt x="533" y="224"/>
                  </a:cubicBezTo>
                  <a:cubicBezTo>
                    <a:pt x="534" y="228"/>
                    <a:pt x="530" y="229"/>
                    <a:pt x="526" y="232"/>
                  </a:cubicBezTo>
                  <a:cubicBezTo>
                    <a:pt x="524" y="233"/>
                    <a:pt x="524" y="233"/>
                    <a:pt x="524" y="233"/>
                  </a:cubicBezTo>
                  <a:cubicBezTo>
                    <a:pt x="523" y="233"/>
                    <a:pt x="523" y="233"/>
                    <a:pt x="522" y="234"/>
                  </a:cubicBezTo>
                  <a:cubicBezTo>
                    <a:pt x="518" y="236"/>
                    <a:pt x="514" y="238"/>
                    <a:pt x="514" y="241"/>
                  </a:cubicBezTo>
                  <a:cubicBezTo>
                    <a:pt x="514" y="242"/>
                    <a:pt x="514" y="243"/>
                    <a:pt x="514" y="243"/>
                  </a:cubicBezTo>
                  <a:cubicBezTo>
                    <a:pt x="513" y="244"/>
                    <a:pt x="512" y="244"/>
                    <a:pt x="511" y="244"/>
                  </a:cubicBezTo>
                  <a:cubicBezTo>
                    <a:pt x="508" y="244"/>
                    <a:pt x="505" y="243"/>
                    <a:pt x="503" y="242"/>
                  </a:cubicBezTo>
                  <a:cubicBezTo>
                    <a:pt x="501" y="241"/>
                    <a:pt x="499" y="241"/>
                    <a:pt x="496" y="242"/>
                  </a:cubicBezTo>
                  <a:cubicBezTo>
                    <a:pt x="495" y="242"/>
                    <a:pt x="493" y="243"/>
                    <a:pt x="491" y="243"/>
                  </a:cubicBezTo>
                  <a:cubicBezTo>
                    <a:pt x="490" y="243"/>
                    <a:pt x="490" y="243"/>
                    <a:pt x="490" y="243"/>
                  </a:cubicBezTo>
                  <a:cubicBezTo>
                    <a:pt x="488" y="243"/>
                    <a:pt x="486" y="241"/>
                    <a:pt x="485" y="241"/>
                  </a:cubicBezTo>
                  <a:cubicBezTo>
                    <a:pt x="484" y="240"/>
                    <a:pt x="483" y="239"/>
                    <a:pt x="482" y="240"/>
                  </a:cubicBezTo>
                  <a:cubicBezTo>
                    <a:pt x="479" y="241"/>
                    <a:pt x="477" y="240"/>
                    <a:pt x="475" y="238"/>
                  </a:cubicBezTo>
                  <a:cubicBezTo>
                    <a:pt x="474" y="237"/>
                    <a:pt x="474" y="235"/>
                    <a:pt x="475" y="234"/>
                  </a:cubicBezTo>
                  <a:cubicBezTo>
                    <a:pt x="475" y="232"/>
                    <a:pt x="476" y="232"/>
                    <a:pt x="478" y="232"/>
                  </a:cubicBezTo>
                  <a:cubicBezTo>
                    <a:pt x="480" y="232"/>
                    <a:pt x="482" y="233"/>
                    <a:pt x="483" y="235"/>
                  </a:cubicBezTo>
                  <a:cubicBezTo>
                    <a:pt x="483" y="236"/>
                    <a:pt x="483" y="236"/>
                    <a:pt x="483" y="236"/>
                  </a:cubicBezTo>
                  <a:cubicBezTo>
                    <a:pt x="484" y="236"/>
                    <a:pt x="486" y="235"/>
                    <a:pt x="488" y="234"/>
                  </a:cubicBezTo>
                  <a:cubicBezTo>
                    <a:pt x="490" y="233"/>
                    <a:pt x="491" y="234"/>
                    <a:pt x="492" y="235"/>
                  </a:cubicBezTo>
                  <a:cubicBezTo>
                    <a:pt x="492" y="236"/>
                    <a:pt x="493" y="236"/>
                    <a:pt x="495" y="237"/>
                  </a:cubicBezTo>
                  <a:cubicBezTo>
                    <a:pt x="497" y="237"/>
                    <a:pt x="497" y="236"/>
                    <a:pt x="497" y="236"/>
                  </a:cubicBezTo>
                  <a:cubicBezTo>
                    <a:pt x="498" y="235"/>
                    <a:pt x="498" y="234"/>
                    <a:pt x="501" y="234"/>
                  </a:cubicBezTo>
                  <a:cubicBezTo>
                    <a:pt x="502" y="234"/>
                    <a:pt x="503" y="234"/>
                    <a:pt x="503" y="234"/>
                  </a:cubicBezTo>
                  <a:cubicBezTo>
                    <a:pt x="503" y="234"/>
                    <a:pt x="503" y="234"/>
                    <a:pt x="502" y="233"/>
                  </a:cubicBezTo>
                  <a:cubicBezTo>
                    <a:pt x="502" y="233"/>
                    <a:pt x="502" y="232"/>
                    <a:pt x="502" y="231"/>
                  </a:cubicBezTo>
                  <a:cubicBezTo>
                    <a:pt x="503" y="230"/>
                    <a:pt x="505" y="229"/>
                    <a:pt x="507" y="228"/>
                  </a:cubicBezTo>
                  <a:cubicBezTo>
                    <a:pt x="508" y="228"/>
                    <a:pt x="508" y="228"/>
                    <a:pt x="508" y="228"/>
                  </a:cubicBezTo>
                  <a:cubicBezTo>
                    <a:pt x="509" y="227"/>
                    <a:pt x="509" y="226"/>
                    <a:pt x="509" y="225"/>
                  </a:cubicBezTo>
                  <a:cubicBezTo>
                    <a:pt x="510" y="224"/>
                    <a:pt x="510" y="222"/>
                    <a:pt x="511" y="222"/>
                  </a:cubicBezTo>
                  <a:cubicBezTo>
                    <a:pt x="512" y="221"/>
                    <a:pt x="512" y="221"/>
                    <a:pt x="512" y="220"/>
                  </a:cubicBezTo>
                  <a:cubicBezTo>
                    <a:pt x="512" y="219"/>
                    <a:pt x="513" y="218"/>
                    <a:pt x="515" y="218"/>
                  </a:cubicBezTo>
                  <a:cubicBezTo>
                    <a:pt x="515" y="218"/>
                    <a:pt x="516" y="217"/>
                    <a:pt x="517" y="216"/>
                  </a:cubicBezTo>
                  <a:cubicBezTo>
                    <a:pt x="518" y="215"/>
                    <a:pt x="519" y="214"/>
                    <a:pt x="520" y="214"/>
                  </a:cubicBezTo>
                  <a:cubicBezTo>
                    <a:pt x="521" y="214"/>
                    <a:pt x="521" y="214"/>
                    <a:pt x="521" y="213"/>
                  </a:cubicBezTo>
                  <a:cubicBezTo>
                    <a:pt x="522" y="212"/>
                    <a:pt x="522" y="211"/>
                    <a:pt x="521" y="210"/>
                  </a:cubicBezTo>
                  <a:cubicBezTo>
                    <a:pt x="520" y="209"/>
                    <a:pt x="521" y="207"/>
                    <a:pt x="521" y="206"/>
                  </a:cubicBezTo>
                  <a:cubicBezTo>
                    <a:pt x="522" y="204"/>
                    <a:pt x="523" y="202"/>
                    <a:pt x="525" y="201"/>
                  </a:cubicBezTo>
                  <a:cubicBezTo>
                    <a:pt x="526" y="201"/>
                    <a:pt x="526" y="201"/>
                    <a:pt x="526" y="201"/>
                  </a:cubicBezTo>
                  <a:cubicBezTo>
                    <a:pt x="526" y="200"/>
                    <a:pt x="526" y="200"/>
                    <a:pt x="525" y="199"/>
                  </a:cubicBezTo>
                  <a:cubicBezTo>
                    <a:pt x="524" y="198"/>
                    <a:pt x="524" y="198"/>
                    <a:pt x="524" y="198"/>
                  </a:cubicBezTo>
                  <a:cubicBezTo>
                    <a:pt x="520" y="195"/>
                    <a:pt x="515" y="191"/>
                    <a:pt x="516" y="188"/>
                  </a:cubicBezTo>
                  <a:cubicBezTo>
                    <a:pt x="516" y="187"/>
                    <a:pt x="516" y="185"/>
                    <a:pt x="515" y="183"/>
                  </a:cubicBezTo>
                  <a:cubicBezTo>
                    <a:pt x="515" y="181"/>
                    <a:pt x="515" y="178"/>
                    <a:pt x="515" y="177"/>
                  </a:cubicBezTo>
                  <a:cubicBezTo>
                    <a:pt x="516" y="175"/>
                    <a:pt x="516" y="171"/>
                    <a:pt x="515" y="168"/>
                  </a:cubicBezTo>
                  <a:cubicBezTo>
                    <a:pt x="515" y="166"/>
                    <a:pt x="515" y="166"/>
                    <a:pt x="515" y="166"/>
                  </a:cubicBezTo>
                  <a:cubicBezTo>
                    <a:pt x="515" y="165"/>
                    <a:pt x="516" y="163"/>
                    <a:pt x="516" y="160"/>
                  </a:cubicBezTo>
                  <a:cubicBezTo>
                    <a:pt x="517" y="159"/>
                    <a:pt x="518" y="157"/>
                    <a:pt x="518" y="154"/>
                  </a:cubicBezTo>
                  <a:cubicBezTo>
                    <a:pt x="519" y="150"/>
                    <a:pt x="513" y="144"/>
                    <a:pt x="510" y="143"/>
                  </a:cubicBezTo>
                  <a:cubicBezTo>
                    <a:pt x="508" y="142"/>
                    <a:pt x="507" y="141"/>
                    <a:pt x="507" y="140"/>
                  </a:cubicBezTo>
                  <a:cubicBezTo>
                    <a:pt x="507" y="138"/>
                    <a:pt x="509" y="136"/>
                    <a:pt x="513" y="132"/>
                  </a:cubicBezTo>
                  <a:cubicBezTo>
                    <a:pt x="517" y="129"/>
                    <a:pt x="518" y="117"/>
                    <a:pt x="517" y="114"/>
                  </a:cubicBezTo>
                  <a:cubicBezTo>
                    <a:pt x="517" y="113"/>
                    <a:pt x="510" y="110"/>
                    <a:pt x="505" y="110"/>
                  </a:cubicBezTo>
                  <a:cubicBezTo>
                    <a:pt x="505" y="110"/>
                    <a:pt x="505" y="110"/>
                    <a:pt x="505" y="110"/>
                  </a:cubicBezTo>
                  <a:cubicBezTo>
                    <a:pt x="501" y="111"/>
                    <a:pt x="486" y="110"/>
                    <a:pt x="483" y="109"/>
                  </a:cubicBezTo>
                  <a:cubicBezTo>
                    <a:pt x="481" y="109"/>
                    <a:pt x="480" y="111"/>
                    <a:pt x="478" y="114"/>
                  </a:cubicBezTo>
                  <a:cubicBezTo>
                    <a:pt x="478" y="114"/>
                    <a:pt x="478" y="115"/>
                    <a:pt x="477" y="115"/>
                  </a:cubicBezTo>
                  <a:cubicBezTo>
                    <a:pt x="477" y="116"/>
                    <a:pt x="477" y="117"/>
                    <a:pt x="476" y="118"/>
                  </a:cubicBezTo>
                  <a:cubicBezTo>
                    <a:pt x="474" y="121"/>
                    <a:pt x="472" y="125"/>
                    <a:pt x="470" y="131"/>
                  </a:cubicBezTo>
                  <a:cubicBezTo>
                    <a:pt x="468" y="138"/>
                    <a:pt x="461" y="141"/>
                    <a:pt x="456" y="142"/>
                  </a:cubicBezTo>
                  <a:cubicBezTo>
                    <a:pt x="456" y="143"/>
                    <a:pt x="455" y="143"/>
                    <a:pt x="454" y="143"/>
                  </a:cubicBezTo>
                  <a:cubicBezTo>
                    <a:pt x="452" y="144"/>
                    <a:pt x="451" y="146"/>
                    <a:pt x="450" y="148"/>
                  </a:cubicBezTo>
                  <a:cubicBezTo>
                    <a:pt x="450" y="150"/>
                    <a:pt x="450" y="151"/>
                    <a:pt x="450" y="151"/>
                  </a:cubicBezTo>
                  <a:cubicBezTo>
                    <a:pt x="451" y="153"/>
                    <a:pt x="452" y="152"/>
                    <a:pt x="453" y="152"/>
                  </a:cubicBezTo>
                  <a:cubicBezTo>
                    <a:pt x="454" y="152"/>
                    <a:pt x="455" y="152"/>
                    <a:pt x="456" y="153"/>
                  </a:cubicBezTo>
                  <a:cubicBezTo>
                    <a:pt x="457" y="153"/>
                    <a:pt x="457" y="154"/>
                    <a:pt x="457" y="155"/>
                  </a:cubicBezTo>
                  <a:cubicBezTo>
                    <a:pt x="458" y="157"/>
                    <a:pt x="456" y="162"/>
                    <a:pt x="455" y="163"/>
                  </a:cubicBezTo>
                  <a:cubicBezTo>
                    <a:pt x="455" y="163"/>
                    <a:pt x="455" y="164"/>
                    <a:pt x="455" y="164"/>
                  </a:cubicBezTo>
                  <a:cubicBezTo>
                    <a:pt x="456" y="165"/>
                    <a:pt x="457" y="167"/>
                    <a:pt x="454" y="169"/>
                  </a:cubicBezTo>
                  <a:cubicBezTo>
                    <a:pt x="452" y="170"/>
                    <a:pt x="451" y="172"/>
                    <a:pt x="450" y="174"/>
                  </a:cubicBezTo>
                  <a:cubicBezTo>
                    <a:pt x="450" y="174"/>
                    <a:pt x="450" y="175"/>
                    <a:pt x="451" y="175"/>
                  </a:cubicBezTo>
                  <a:cubicBezTo>
                    <a:pt x="451" y="176"/>
                    <a:pt x="454" y="177"/>
                    <a:pt x="457" y="177"/>
                  </a:cubicBezTo>
                  <a:cubicBezTo>
                    <a:pt x="459" y="178"/>
                    <a:pt x="462" y="179"/>
                    <a:pt x="464" y="180"/>
                  </a:cubicBezTo>
                  <a:cubicBezTo>
                    <a:pt x="466" y="181"/>
                    <a:pt x="467" y="183"/>
                    <a:pt x="467" y="185"/>
                  </a:cubicBezTo>
                  <a:cubicBezTo>
                    <a:pt x="467" y="186"/>
                    <a:pt x="468" y="188"/>
                    <a:pt x="469" y="189"/>
                  </a:cubicBezTo>
                  <a:cubicBezTo>
                    <a:pt x="470" y="191"/>
                    <a:pt x="471" y="191"/>
                    <a:pt x="473" y="191"/>
                  </a:cubicBezTo>
                  <a:cubicBezTo>
                    <a:pt x="474" y="191"/>
                    <a:pt x="475" y="191"/>
                    <a:pt x="476" y="193"/>
                  </a:cubicBezTo>
                  <a:cubicBezTo>
                    <a:pt x="476" y="194"/>
                    <a:pt x="476" y="195"/>
                    <a:pt x="475" y="197"/>
                  </a:cubicBezTo>
                  <a:cubicBezTo>
                    <a:pt x="474" y="200"/>
                    <a:pt x="470" y="205"/>
                    <a:pt x="468" y="205"/>
                  </a:cubicBezTo>
                  <a:cubicBezTo>
                    <a:pt x="468" y="205"/>
                    <a:pt x="468" y="205"/>
                    <a:pt x="468" y="205"/>
                  </a:cubicBezTo>
                  <a:cubicBezTo>
                    <a:pt x="466" y="205"/>
                    <a:pt x="462" y="202"/>
                    <a:pt x="457" y="198"/>
                  </a:cubicBezTo>
                  <a:cubicBezTo>
                    <a:pt x="456" y="196"/>
                    <a:pt x="454" y="195"/>
                    <a:pt x="454" y="194"/>
                  </a:cubicBezTo>
                  <a:cubicBezTo>
                    <a:pt x="452" y="193"/>
                    <a:pt x="448" y="192"/>
                    <a:pt x="445" y="190"/>
                  </a:cubicBezTo>
                  <a:cubicBezTo>
                    <a:pt x="441" y="189"/>
                    <a:pt x="438" y="188"/>
                    <a:pt x="436" y="187"/>
                  </a:cubicBezTo>
                  <a:cubicBezTo>
                    <a:pt x="434" y="185"/>
                    <a:pt x="432" y="185"/>
                    <a:pt x="430" y="184"/>
                  </a:cubicBezTo>
                  <a:cubicBezTo>
                    <a:pt x="427" y="184"/>
                    <a:pt x="424" y="183"/>
                    <a:pt x="421" y="180"/>
                  </a:cubicBezTo>
                  <a:cubicBezTo>
                    <a:pt x="415" y="177"/>
                    <a:pt x="411" y="175"/>
                    <a:pt x="402" y="175"/>
                  </a:cubicBezTo>
                  <a:cubicBezTo>
                    <a:pt x="399" y="175"/>
                    <a:pt x="399" y="175"/>
                    <a:pt x="399" y="175"/>
                  </a:cubicBezTo>
                  <a:cubicBezTo>
                    <a:pt x="394" y="175"/>
                    <a:pt x="389" y="174"/>
                    <a:pt x="386" y="174"/>
                  </a:cubicBezTo>
                  <a:cubicBezTo>
                    <a:pt x="383" y="173"/>
                    <a:pt x="381" y="173"/>
                    <a:pt x="380" y="173"/>
                  </a:cubicBezTo>
                  <a:cubicBezTo>
                    <a:pt x="378" y="174"/>
                    <a:pt x="377" y="172"/>
                    <a:pt x="376" y="171"/>
                  </a:cubicBezTo>
                  <a:cubicBezTo>
                    <a:pt x="375" y="170"/>
                    <a:pt x="374" y="168"/>
                    <a:pt x="371" y="167"/>
                  </a:cubicBezTo>
                  <a:cubicBezTo>
                    <a:pt x="369" y="166"/>
                    <a:pt x="368" y="165"/>
                    <a:pt x="366" y="164"/>
                  </a:cubicBezTo>
                  <a:cubicBezTo>
                    <a:pt x="363" y="163"/>
                    <a:pt x="360" y="161"/>
                    <a:pt x="358" y="162"/>
                  </a:cubicBezTo>
                  <a:cubicBezTo>
                    <a:pt x="357" y="163"/>
                    <a:pt x="357" y="165"/>
                    <a:pt x="357" y="166"/>
                  </a:cubicBezTo>
                  <a:cubicBezTo>
                    <a:pt x="357" y="167"/>
                    <a:pt x="358" y="169"/>
                    <a:pt x="361" y="170"/>
                  </a:cubicBezTo>
                  <a:cubicBezTo>
                    <a:pt x="364" y="170"/>
                    <a:pt x="365" y="171"/>
                    <a:pt x="366" y="172"/>
                  </a:cubicBezTo>
                  <a:cubicBezTo>
                    <a:pt x="366" y="173"/>
                    <a:pt x="367" y="173"/>
                    <a:pt x="369" y="173"/>
                  </a:cubicBezTo>
                  <a:cubicBezTo>
                    <a:pt x="373" y="173"/>
                    <a:pt x="375" y="174"/>
                    <a:pt x="376" y="175"/>
                  </a:cubicBezTo>
                  <a:cubicBezTo>
                    <a:pt x="377" y="176"/>
                    <a:pt x="378" y="177"/>
                    <a:pt x="377" y="179"/>
                  </a:cubicBezTo>
                  <a:cubicBezTo>
                    <a:pt x="377" y="183"/>
                    <a:pt x="380" y="186"/>
                    <a:pt x="382" y="188"/>
                  </a:cubicBezTo>
                  <a:cubicBezTo>
                    <a:pt x="384" y="189"/>
                    <a:pt x="384" y="191"/>
                    <a:pt x="384" y="193"/>
                  </a:cubicBezTo>
                  <a:cubicBezTo>
                    <a:pt x="383" y="195"/>
                    <a:pt x="381" y="196"/>
                    <a:pt x="378" y="196"/>
                  </a:cubicBezTo>
                  <a:cubicBezTo>
                    <a:pt x="373" y="196"/>
                    <a:pt x="371" y="197"/>
                    <a:pt x="371" y="197"/>
                  </a:cubicBezTo>
                  <a:cubicBezTo>
                    <a:pt x="371" y="197"/>
                    <a:pt x="371" y="198"/>
                    <a:pt x="371" y="198"/>
                  </a:cubicBezTo>
                  <a:cubicBezTo>
                    <a:pt x="372" y="200"/>
                    <a:pt x="372" y="201"/>
                    <a:pt x="372" y="201"/>
                  </a:cubicBezTo>
                  <a:cubicBezTo>
                    <a:pt x="371" y="202"/>
                    <a:pt x="371" y="203"/>
                    <a:pt x="369" y="203"/>
                  </a:cubicBezTo>
                  <a:cubicBezTo>
                    <a:pt x="367" y="203"/>
                    <a:pt x="366" y="203"/>
                    <a:pt x="364" y="202"/>
                  </a:cubicBezTo>
                  <a:cubicBezTo>
                    <a:pt x="362" y="201"/>
                    <a:pt x="361" y="200"/>
                    <a:pt x="361" y="199"/>
                  </a:cubicBezTo>
                  <a:cubicBezTo>
                    <a:pt x="361" y="197"/>
                    <a:pt x="362" y="195"/>
                    <a:pt x="364" y="194"/>
                  </a:cubicBezTo>
                  <a:cubicBezTo>
                    <a:pt x="364" y="193"/>
                    <a:pt x="363" y="192"/>
                    <a:pt x="357" y="190"/>
                  </a:cubicBezTo>
                  <a:cubicBezTo>
                    <a:pt x="357" y="190"/>
                    <a:pt x="357" y="190"/>
                    <a:pt x="357" y="190"/>
                  </a:cubicBezTo>
                  <a:cubicBezTo>
                    <a:pt x="355" y="190"/>
                    <a:pt x="350" y="194"/>
                    <a:pt x="346" y="196"/>
                  </a:cubicBezTo>
                  <a:cubicBezTo>
                    <a:pt x="344" y="197"/>
                    <a:pt x="342" y="198"/>
                    <a:pt x="341" y="199"/>
                  </a:cubicBezTo>
                  <a:cubicBezTo>
                    <a:pt x="339" y="199"/>
                    <a:pt x="337" y="199"/>
                    <a:pt x="334" y="199"/>
                  </a:cubicBezTo>
                  <a:cubicBezTo>
                    <a:pt x="332" y="198"/>
                    <a:pt x="330" y="198"/>
                    <a:pt x="327" y="198"/>
                  </a:cubicBezTo>
                  <a:cubicBezTo>
                    <a:pt x="325" y="198"/>
                    <a:pt x="323" y="198"/>
                    <a:pt x="322" y="199"/>
                  </a:cubicBezTo>
                  <a:cubicBezTo>
                    <a:pt x="317" y="200"/>
                    <a:pt x="316" y="202"/>
                    <a:pt x="315" y="204"/>
                  </a:cubicBezTo>
                  <a:cubicBezTo>
                    <a:pt x="314" y="206"/>
                    <a:pt x="312" y="207"/>
                    <a:pt x="311" y="206"/>
                  </a:cubicBezTo>
                  <a:cubicBezTo>
                    <a:pt x="310" y="206"/>
                    <a:pt x="309" y="206"/>
                    <a:pt x="308" y="206"/>
                  </a:cubicBezTo>
                  <a:cubicBezTo>
                    <a:pt x="308" y="206"/>
                    <a:pt x="307" y="206"/>
                    <a:pt x="306" y="206"/>
                  </a:cubicBezTo>
                  <a:cubicBezTo>
                    <a:pt x="305" y="206"/>
                    <a:pt x="304" y="206"/>
                    <a:pt x="303" y="206"/>
                  </a:cubicBezTo>
                  <a:cubicBezTo>
                    <a:pt x="300" y="206"/>
                    <a:pt x="297" y="206"/>
                    <a:pt x="295" y="205"/>
                  </a:cubicBezTo>
                  <a:cubicBezTo>
                    <a:pt x="294" y="204"/>
                    <a:pt x="293" y="203"/>
                    <a:pt x="293" y="202"/>
                  </a:cubicBezTo>
                  <a:cubicBezTo>
                    <a:pt x="294" y="201"/>
                    <a:pt x="296" y="200"/>
                    <a:pt x="298" y="200"/>
                  </a:cubicBezTo>
                  <a:cubicBezTo>
                    <a:pt x="298" y="200"/>
                    <a:pt x="298" y="200"/>
                    <a:pt x="299" y="200"/>
                  </a:cubicBezTo>
                  <a:cubicBezTo>
                    <a:pt x="301" y="200"/>
                    <a:pt x="301" y="200"/>
                    <a:pt x="301" y="200"/>
                  </a:cubicBezTo>
                  <a:cubicBezTo>
                    <a:pt x="301" y="200"/>
                    <a:pt x="301" y="200"/>
                    <a:pt x="300" y="199"/>
                  </a:cubicBezTo>
                  <a:cubicBezTo>
                    <a:pt x="299" y="197"/>
                    <a:pt x="300" y="194"/>
                    <a:pt x="302" y="192"/>
                  </a:cubicBezTo>
                  <a:cubicBezTo>
                    <a:pt x="302" y="192"/>
                    <a:pt x="302" y="191"/>
                    <a:pt x="303" y="191"/>
                  </a:cubicBezTo>
                  <a:cubicBezTo>
                    <a:pt x="299" y="191"/>
                    <a:pt x="291" y="194"/>
                    <a:pt x="289" y="196"/>
                  </a:cubicBezTo>
                  <a:cubicBezTo>
                    <a:pt x="288" y="196"/>
                    <a:pt x="288" y="197"/>
                    <a:pt x="288" y="198"/>
                  </a:cubicBezTo>
                  <a:cubicBezTo>
                    <a:pt x="288" y="199"/>
                    <a:pt x="288" y="201"/>
                    <a:pt x="287" y="202"/>
                  </a:cubicBezTo>
                  <a:cubicBezTo>
                    <a:pt x="286" y="202"/>
                    <a:pt x="286" y="202"/>
                    <a:pt x="285" y="202"/>
                  </a:cubicBezTo>
                  <a:cubicBezTo>
                    <a:pt x="284" y="202"/>
                    <a:pt x="283" y="202"/>
                    <a:pt x="283" y="201"/>
                  </a:cubicBezTo>
                  <a:cubicBezTo>
                    <a:pt x="282" y="200"/>
                    <a:pt x="282" y="199"/>
                    <a:pt x="281" y="199"/>
                  </a:cubicBezTo>
                  <a:cubicBezTo>
                    <a:pt x="281" y="199"/>
                    <a:pt x="281" y="199"/>
                    <a:pt x="280" y="199"/>
                  </a:cubicBezTo>
                  <a:cubicBezTo>
                    <a:pt x="275" y="199"/>
                    <a:pt x="259" y="203"/>
                    <a:pt x="256" y="207"/>
                  </a:cubicBezTo>
                  <a:cubicBezTo>
                    <a:pt x="254" y="209"/>
                    <a:pt x="251" y="210"/>
                    <a:pt x="249" y="211"/>
                  </a:cubicBezTo>
                  <a:cubicBezTo>
                    <a:pt x="248" y="211"/>
                    <a:pt x="246" y="212"/>
                    <a:pt x="246" y="213"/>
                  </a:cubicBezTo>
                  <a:cubicBezTo>
                    <a:pt x="246" y="215"/>
                    <a:pt x="242" y="215"/>
                    <a:pt x="238" y="216"/>
                  </a:cubicBezTo>
                  <a:cubicBezTo>
                    <a:pt x="236" y="216"/>
                    <a:pt x="234" y="217"/>
                    <a:pt x="233" y="217"/>
                  </a:cubicBezTo>
                  <a:cubicBezTo>
                    <a:pt x="231" y="218"/>
                    <a:pt x="231" y="221"/>
                    <a:pt x="231" y="223"/>
                  </a:cubicBezTo>
                  <a:cubicBezTo>
                    <a:pt x="231" y="225"/>
                    <a:pt x="231" y="227"/>
                    <a:pt x="231" y="229"/>
                  </a:cubicBezTo>
                  <a:cubicBezTo>
                    <a:pt x="230" y="231"/>
                    <a:pt x="226" y="232"/>
                    <a:pt x="217" y="232"/>
                  </a:cubicBezTo>
                  <a:cubicBezTo>
                    <a:pt x="216" y="232"/>
                    <a:pt x="215" y="232"/>
                    <a:pt x="214" y="232"/>
                  </a:cubicBezTo>
                  <a:cubicBezTo>
                    <a:pt x="212" y="232"/>
                    <a:pt x="212" y="232"/>
                    <a:pt x="212" y="232"/>
                  </a:cubicBezTo>
                  <a:cubicBezTo>
                    <a:pt x="211" y="232"/>
                    <a:pt x="211" y="232"/>
                    <a:pt x="211" y="232"/>
                  </a:cubicBezTo>
                  <a:cubicBezTo>
                    <a:pt x="211" y="232"/>
                    <a:pt x="211" y="232"/>
                    <a:pt x="211" y="232"/>
                  </a:cubicBezTo>
                  <a:cubicBezTo>
                    <a:pt x="208" y="232"/>
                    <a:pt x="206" y="229"/>
                    <a:pt x="205" y="227"/>
                  </a:cubicBezTo>
                  <a:cubicBezTo>
                    <a:pt x="204" y="225"/>
                    <a:pt x="203" y="223"/>
                    <a:pt x="201" y="223"/>
                  </a:cubicBezTo>
                  <a:cubicBezTo>
                    <a:pt x="200" y="223"/>
                    <a:pt x="199" y="222"/>
                    <a:pt x="199" y="222"/>
                  </a:cubicBezTo>
                  <a:cubicBezTo>
                    <a:pt x="198" y="220"/>
                    <a:pt x="199" y="218"/>
                    <a:pt x="200" y="215"/>
                  </a:cubicBezTo>
                  <a:cubicBezTo>
                    <a:pt x="201" y="213"/>
                    <a:pt x="202" y="213"/>
                    <a:pt x="204" y="213"/>
                  </a:cubicBezTo>
                  <a:cubicBezTo>
                    <a:pt x="205" y="213"/>
                    <a:pt x="207" y="212"/>
                    <a:pt x="209" y="211"/>
                  </a:cubicBezTo>
                  <a:cubicBezTo>
                    <a:pt x="210" y="210"/>
                    <a:pt x="211" y="210"/>
                    <a:pt x="212" y="210"/>
                  </a:cubicBezTo>
                  <a:cubicBezTo>
                    <a:pt x="214" y="210"/>
                    <a:pt x="215" y="210"/>
                    <a:pt x="216" y="211"/>
                  </a:cubicBezTo>
                  <a:cubicBezTo>
                    <a:pt x="217" y="211"/>
                    <a:pt x="217" y="211"/>
                    <a:pt x="218" y="211"/>
                  </a:cubicBezTo>
                  <a:cubicBezTo>
                    <a:pt x="218" y="211"/>
                    <a:pt x="218" y="211"/>
                    <a:pt x="218" y="211"/>
                  </a:cubicBezTo>
                  <a:cubicBezTo>
                    <a:pt x="218" y="210"/>
                    <a:pt x="217" y="209"/>
                    <a:pt x="216" y="208"/>
                  </a:cubicBezTo>
                  <a:cubicBezTo>
                    <a:pt x="214" y="206"/>
                    <a:pt x="212" y="203"/>
                    <a:pt x="211" y="201"/>
                  </a:cubicBezTo>
                  <a:cubicBezTo>
                    <a:pt x="211" y="198"/>
                    <a:pt x="203" y="196"/>
                    <a:pt x="198" y="198"/>
                  </a:cubicBezTo>
                  <a:cubicBezTo>
                    <a:pt x="194" y="199"/>
                    <a:pt x="188" y="198"/>
                    <a:pt x="183" y="196"/>
                  </a:cubicBezTo>
                  <a:cubicBezTo>
                    <a:pt x="183" y="196"/>
                    <a:pt x="183" y="196"/>
                    <a:pt x="183" y="196"/>
                  </a:cubicBezTo>
                  <a:cubicBezTo>
                    <a:pt x="183" y="196"/>
                    <a:pt x="183" y="196"/>
                    <a:pt x="183" y="196"/>
                  </a:cubicBezTo>
                  <a:cubicBezTo>
                    <a:pt x="183" y="196"/>
                    <a:pt x="183" y="196"/>
                    <a:pt x="183" y="196"/>
                  </a:cubicBezTo>
                  <a:cubicBezTo>
                    <a:pt x="183" y="197"/>
                    <a:pt x="184" y="198"/>
                    <a:pt x="186" y="199"/>
                  </a:cubicBezTo>
                  <a:cubicBezTo>
                    <a:pt x="191" y="200"/>
                    <a:pt x="190" y="203"/>
                    <a:pt x="190" y="205"/>
                  </a:cubicBezTo>
                  <a:cubicBezTo>
                    <a:pt x="190" y="206"/>
                    <a:pt x="190" y="206"/>
                    <a:pt x="190" y="207"/>
                  </a:cubicBezTo>
                  <a:cubicBezTo>
                    <a:pt x="191" y="210"/>
                    <a:pt x="189" y="216"/>
                    <a:pt x="186" y="220"/>
                  </a:cubicBezTo>
                  <a:cubicBezTo>
                    <a:pt x="184" y="222"/>
                    <a:pt x="185" y="223"/>
                    <a:pt x="185" y="223"/>
                  </a:cubicBezTo>
                  <a:cubicBezTo>
                    <a:pt x="185" y="223"/>
                    <a:pt x="185" y="223"/>
                    <a:pt x="186" y="223"/>
                  </a:cubicBezTo>
                  <a:cubicBezTo>
                    <a:pt x="187" y="223"/>
                    <a:pt x="188" y="223"/>
                    <a:pt x="188" y="223"/>
                  </a:cubicBezTo>
                  <a:cubicBezTo>
                    <a:pt x="189" y="223"/>
                    <a:pt x="189" y="223"/>
                    <a:pt x="189" y="223"/>
                  </a:cubicBezTo>
                  <a:cubicBezTo>
                    <a:pt x="189" y="223"/>
                    <a:pt x="189" y="223"/>
                    <a:pt x="189" y="223"/>
                  </a:cubicBezTo>
                  <a:cubicBezTo>
                    <a:pt x="190" y="223"/>
                    <a:pt x="191" y="223"/>
                    <a:pt x="192" y="224"/>
                  </a:cubicBezTo>
                  <a:cubicBezTo>
                    <a:pt x="194" y="226"/>
                    <a:pt x="194" y="230"/>
                    <a:pt x="194" y="233"/>
                  </a:cubicBezTo>
                  <a:cubicBezTo>
                    <a:pt x="194" y="234"/>
                    <a:pt x="194" y="234"/>
                    <a:pt x="194" y="234"/>
                  </a:cubicBezTo>
                  <a:cubicBezTo>
                    <a:pt x="194" y="237"/>
                    <a:pt x="193" y="238"/>
                    <a:pt x="192" y="239"/>
                  </a:cubicBezTo>
                  <a:cubicBezTo>
                    <a:pt x="191" y="241"/>
                    <a:pt x="190" y="241"/>
                    <a:pt x="190" y="243"/>
                  </a:cubicBezTo>
                  <a:cubicBezTo>
                    <a:pt x="190" y="244"/>
                    <a:pt x="189" y="245"/>
                    <a:pt x="189" y="245"/>
                  </a:cubicBezTo>
                  <a:cubicBezTo>
                    <a:pt x="188" y="245"/>
                    <a:pt x="187" y="244"/>
                    <a:pt x="186" y="244"/>
                  </a:cubicBezTo>
                  <a:cubicBezTo>
                    <a:pt x="186" y="244"/>
                    <a:pt x="185" y="243"/>
                    <a:pt x="185" y="243"/>
                  </a:cubicBezTo>
                  <a:cubicBezTo>
                    <a:pt x="185" y="244"/>
                    <a:pt x="184" y="244"/>
                    <a:pt x="184" y="244"/>
                  </a:cubicBezTo>
                  <a:cubicBezTo>
                    <a:pt x="182" y="244"/>
                    <a:pt x="181" y="241"/>
                    <a:pt x="180" y="239"/>
                  </a:cubicBezTo>
                  <a:cubicBezTo>
                    <a:pt x="180" y="238"/>
                    <a:pt x="177" y="238"/>
                    <a:pt x="175" y="238"/>
                  </a:cubicBezTo>
                  <a:cubicBezTo>
                    <a:pt x="173" y="238"/>
                    <a:pt x="171" y="238"/>
                    <a:pt x="169" y="238"/>
                  </a:cubicBezTo>
                  <a:cubicBezTo>
                    <a:pt x="167" y="237"/>
                    <a:pt x="165" y="238"/>
                    <a:pt x="163" y="241"/>
                  </a:cubicBezTo>
                  <a:cubicBezTo>
                    <a:pt x="161" y="244"/>
                    <a:pt x="155" y="245"/>
                    <a:pt x="153" y="246"/>
                  </a:cubicBezTo>
                  <a:cubicBezTo>
                    <a:pt x="151" y="246"/>
                    <a:pt x="148" y="248"/>
                    <a:pt x="146" y="250"/>
                  </a:cubicBezTo>
                  <a:cubicBezTo>
                    <a:pt x="145" y="252"/>
                    <a:pt x="143" y="253"/>
                    <a:pt x="142" y="253"/>
                  </a:cubicBezTo>
                  <a:cubicBezTo>
                    <a:pt x="141" y="254"/>
                    <a:pt x="141" y="255"/>
                    <a:pt x="140" y="256"/>
                  </a:cubicBezTo>
                  <a:cubicBezTo>
                    <a:pt x="140" y="258"/>
                    <a:pt x="141" y="260"/>
                    <a:pt x="143" y="262"/>
                  </a:cubicBezTo>
                  <a:cubicBezTo>
                    <a:pt x="147" y="265"/>
                    <a:pt x="149" y="268"/>
                    <a:pt x="148" y="271"/>
                  </a:cubicBezTo>
                  <a:cubicBezTo>
                    <a:pt x="148" y="273"/>
                    <a:pt x="146" y="274"/>
                    <a:pt x="142" y="274"/>
                  </a:cubicBezTo>
                  <a:cubicBezTo>
                    <a:pt x="140" y="274"/>
                    <a:pt x="134" y="273"/>
                    <a:pt x="133" y="271"/>
                  </a:cubicBezTo>
                  <a:cubicBezTo>
                    <a:pt x="132" y="270"/>
                    <a:pt x="127" y="269"/>
                    <a:pt x="124" y="269"/>
                  </a:cubicBezTo>
                  <a:cubicBezTo>
                    <a:pt x="123" y="269"/>
                    <a:pt x="122" y="269"/>
                    <a:pt x="122" y="269"/>
                  </a:cubicBezTo>
                  <a:cubicBezTo>
                    <a:pt x="122" y="269"/>
                    <a:pt x="122" y="269"/>
                    <a:pt x="122" y="269"/>
                  </a:cubicBezTo>
                  <a:cubicBezTo>
                    <a:pt x="120" y="269"/>
                    <a:pt x="118" y="267"/>
                    <a:pt x="115" y="265"/>
                  </a:cubicBezTo>
                  <a:cubicBezTo>
                    <a:pt x="113" y="263"/>
                    <a:pt x="110" y="261"/>
                    <a:pt x="109" y="261"/>
                  </a:cubicBezTo>
                  <a:cubicBezTo>
                    <a:pt x="109" y="261"/>
                    <a:pt x="109" y="261"/>
                    <a:pt x="109" y="261"/>
                  </a:cubicBezTo>
                  <a:cubicBezTo>
                    <a:pt x="106" y="261"/>
                    <a:pt x="104" y="265"/>
                    <a:pt x="103" y="267"/>
                  </a:cubicBezTo>
                  <a:cubicBezTo>
                    <a:pt x="103" y="267"/>
                    <a:pt x="103" y="267"/>
                    <a:pt x="103" y="267"/>
                  </a:cubicBezTo>
                  <a:cubicBezTo>
                    <a:pt x="103" y="267"/>
                    <a:pt x="103" y="268"/>
                    <a:pt x="104" y="269"/>
                  </a:cubicBezTo>
                  <a:cubicBezTo>
                    <a:pt x="105" y="270"/>
                    <a:pt x="106" y="271"/>
                    <a:pt x="106" y="272"/>
                  </a:cubicBezTo>
                  <a:cubicBezTo>
                    <a:pt x="108" y="276"/>
                    <a:pt x="114" y="276"/>
                    <a:pt x="117" y="276"/>
                  </a:cubicBezTo>
                  <a:cubicBezTo>
                    <a:pt x="118" y="276"/>
                    <a:pt x="119" y="276"/>
                    <a:pt x="119" y="277"/>
                  </a:cubicBezTo>
                  <a:cubicBezTo>
                    <a:pt x="120" y="279"/>
                    <a:pt x="119" y="282"/>
                    <a:pt x="118" y="284"/>
                  </a:cubicBezTo>
                  <a:cubicBezTo>
                    <a:pt x="118" y="286"/>
                    <a:pt x="114" y="287"/>
                    <a:pt x="112" y="287"/>
                  </a:cubicBezTo>
                  <a:cubicBezTo>
                    <a:pt x="110" y="287"/>
                    <a:pt x="109" y="286"/>
                    <a:pt x="108" y="285"/>
                  </a:cubicBezTo>
                  <a:cubicBezTo>
                    <a:pt x="108" y="285"/>
                    <a:pt x="106" y="285"/>
                    <a:pt x="104" y="285"/>
                  </a:cubicBezTo>
                  <a:cubicBezTo>
                    <a:pt x="102" y="285"/>
                    <a:pt x="99" y="285"/>
                    <a:pt x="99" y="282"/>
                  </a:cubicBezTo>
                  <a:cubicBezTo>
                    <a:pt x="99" y="280"/>
                    <a:pt x="95" y="277"/>
                    <a:pt x="90" y="277"/>
                  </a:cubicBezTo>
                  <a:cubicBezTo>
                    <a:pt x="87" y="278"/>
                    <a:pt x="86" y="277"/>
                    <a:pt x="85" y="276"/>
                  </a:cubicBezTo>
                  <a:cubicBezTo>
                    <a:pt x="83" y="275"/>
                    <a:pt x="83" y="273"/>
                    <a:pt x="83" y="270"/>
                  </a:cubicBezTo>
                  <a:cubicBezTo>
                    <a:pt x="83" y="268"/>
                    <a:pt x="82" y="266"/>
                    <a:pt x="82" y="265"/>
                  </a:cubicBezTo>
                  <a:cubicBezTo>
                    <a:pt x="81" y="264"/>
                    <a:pt x="80" y="263"/>
                    <a:pt x="80" y="262"/>
                  </a:cubicBezTo>
                  <a:cubicBezTo>
                    <a:pt x="80" y="261"/>
                    <a:pt x="80" y="260"/>
                    <a:pt x="80" y="260"/>
                  </a:cubicBezTo>
                  <a:cubicBezTo>
                    <a:pt x="80" y="258"/>
                    <a:pt x="79" y="255"/>
                    <a:pt x="81" y="254"/>
                  </a:cubicBezTo>
                  <a:cubicBezTo>
                    <a:pt x="82" y="253"/>
                    <a:pt x="82" y="252"/>
                    <a:pt x="82" y="250"/>
                  </a:cubicBezTo>
                  <a:cubicBezTo>
                    <a:pt x="82" y="249"/>
                    <a:pt x="82" y="248"/>
                    <a:pt x="82" y="247"/>
                  </a:cubicBezTo>
                  <a:cubicBezTo>
                    <a:pt x="82" y="247"/>
                    <a:pt x="81" y="246"/>
                    <a:pt x="80" y="245"/>
                  </a:cubicBezTo>
                  <a:cubicBezTo>
                    <a:pt x="79" y="243"/>
                    <a:pt x="76" y="242"/>
                    <a:pt x="74" y="242"/>
                  </a:cubicBezTo>
                  <a:cubicBezTo>
                    <a:pt x="71" y="242"/>
                    <a:pt x="70" y="240"/>
                    <a:pt x="69" y="239"/>
                  </a:cubicBezTo>
                  <a:cubicBezTo>
                    <a:pt x="69" y="238"/>
                    <a:pt x="68" y="237"/>
                    <a:pt x="67" y="237"/>
                  </a:cubicBezTo>
                  <a:cubicBezTo>
                    <a:pt x="63" y="236"/>
                    <a:pt x="56" y="230"/>
                    <a:pt x="55" y="227"/>
                  </a:cubicBezTo>
                  <a:cubicBezTo>
                    <a:pt x="55" y="226"/>
                    <a:pt x="53" y="225"/>
                    <a:pt x="53" y="225"/>
                  </a:cubicBezTo>
                  <a:cubicBezTo>
                    <a:pt x="52" y="225"/>
                    <a:pt x="51" y="224"/>
                    <a:pt x="51" y="223"/>
                  </a:cubicBezTo>
                  <a:cubicBezTo>
                    <a:pt x="51" y="223"/>
                    <a:pt x="51" y="222"/>
                    <a:pt x="52" y="222"/>
                  </a:cubicBezTo>
                  <a:cubicBezTo>
                    <a:pt x="52" y="222"/>
                    <a:pt x="53" y="222"/>
                    <a:pt x="54" y="222"/>
                  </a:cubicBezTo>
                  <a:cubicBezTo>
                    <a:pt x="56" y="222"/>
                    <a:pt x="59" y="223"/>
                    <a:pt x="62" y="226"/>
                  </a:cubicBezTo>
                  <a:cubicBezTo>
                    <a:pt x="65" y="229"/>
                    <a:pt x="70" y="231"/>
                    <a:pt x="77" y="232"/>
                  </a:cubicBezTo>
                  <a:cubicBezTo>
                    <a:pt x="81" y="233"/>
                    <a:pt x="84" y="234"/>
                    <a:pt x="87" y="235"/>
                  </a:cubicBezTo>
                  <a:cubicBezTo>
                    <a:pt x="90" y="236"/>
                    <a:pt x="92" y="237"/>
                    <a:pt x="97" y="238"/>
                  </a:cubicBezTo>
                  <a:cubicBezTo>
                    <a:pt x="101" y="239"/>
                    <a:pt x="101" y="239"/>
                    <a:pt x="101" y="239"/>
                  </a:cubicBezTo>
                  <a:cubicBezTo>
                    <a:pt x="108" y="240"/>
                    <a:pt x="113" y="241"/>
                    <a:pt x="123" y="243"/>
                  </a:cubicBezTo>
                  <a:cubicBezTo>
                    <a:pt x="124" y="243"/>
                    <a:pt x="124" y="243"/>
                    <a:pt x="125" y="243"/>
                  </a:cubicBezTo>
                  <a:cubicBezTo>
                    <a:pt x="137" y="243"/>
                    <a:pt x="151" y="232"/>
                    <a:pt x="155" y="228"/>
                  </a:cubicBezTo>
                  <a:cubicBezTo>
                    <a:pt x="157" y="226"/>
                    <a:pt x="155" y="223"/>
                    <a:pt x="154" y="220"/>
                  </a:cubicBezTo>
                  <a:cubicBezTo>
                    <a:pt x="154" y="218"/>
                    <a:pt x="153" y="217"/>
                    <a:pt x="153" y="216"/>
                  </a:cubicBezTo>
                  <a:cubicBezTo>
                    <a:pt x="153" y="215"/>
                    <a:pt x="152" y="214"/>
                    <a:pt x="151" y="214"/>
                  </a:cubicBezTo>
                  <a:cubicBezTo>
                    <a:pt x="149" y="213"/>
                    <a:pt x="148" y="212"/>
                    <a:pt x="147" y="211"/>
                  </a:cubicBezTo>
                  <a:cubicBezTo>
                    <a:pt x="146" y="209"/>
                    <a:pt x="143" y="206"/>
                    <a:pt x="139" y="206"/>
                  </a:cubicBezTo>
                  <a:cubicBezTo>
                    <a:pt x="136" y="206"/>
                    <a:pt x="134" y="204"/>
                    <a:pt x="133" y="203"/>
                  </a:cubicBezTo>
                  <a:cubicBezTo>
                    <a:pt x="132" y="202"/>
                    <a:pt x="131" y="201"/>
                    <a:pt x="130" y="201"/>
                  </a:cubicBezTo>
                  <a:cubicBezTo>
                    <a:pt x="129" y="201"/>
                    <a:pt x="129" y="201"/>
                    <a:pt x="128" y="201"/>
                  </a:cubicBezTo>
                  <a:cubicBezTo>
                    <a:pt x="125" y="201"/>
                    <a:pt x="122" y="199"/>
                    <a:pt x="114" y="194"/>
                  </a:cubicBezTo>
                  <a:cubicBezTo>
                    <a:pt x="112" y="193"/>
                    <a:pt x="112" y="193"/>
                    <a:pt x="112" y="193"/>
                  </a:cubicBezTo>
                  <a:cubicBezTo>
                    <a:pt x="103" y="186"/>
                    <a:pt x="91" y="182"/>
                    <a:pt x="87" y="182"/>
                  </a:cubicBezTo>
                  <a:cubicBezTo>
                    <a:pt x="87" y="182"/>
                    <a:pt x="87" y="182"/>
                    <a:pt x="87" y="182"/>
                  </a:cubicBezTo>
                  <a:cubicBezTo>
                    <a:pt x="85" y="183"/>
                    <a:pt x="84" y="183"/>
                    <a:pt x="83" y="183"/>
                  </a:cubicBezTo>
                  <a:cubicBezTo>
                    <a:pt x="82" y="183"/>
                    <a:pt x="81" y="183"/>
                    <a:pt x="80" y="181"/>
                  </a:cubicBezTo>
                  <a:cubicBezTo>
                    <a:pt x="79" y="180"/>
                    <a:pt x="78" y="180"/>
                    <a:pt x="77" y="180"/>
                  </a:cubicBezTo>
                  <a:cubicBezTo>
                    <a:pt x="76" y="180"/>
                    <a:pt x="74" y="180"/>
                    <a:pt x="73" y="181"/>
                  </a:cubicBezTo>
                  <a:cubicBezTo>
                    <a:pt x="72" y="182"/>
                    <a:pt x="70" y="182"/>
                    <a:pt x="68" y="181"/>
                  </a:cubicBezTo>
                  <a:cubicBezTo>
                    <a:pt x="66" y="181"/>
                    <a:pt x="64" y="180"/>
                    <a:pt x="62" y="181"/>
                  </a:cubicBezTo>
                  <a:cubicBezTo>
                    <a:pt x="62" y="181"/>
                    <a:pt x="61" y="181"/>
                    <a:pt x="60" y="181"/>
                  </a:cubicBezTo>
                  <a:cubicBezTo>
                    <a:pt x="57" y="181"/>
                    <a:pt x="55" y="180"/>
                    <a:pt x="55" y="178"/>
                  </a:cubicBezTo>
                  <a:cubicBezTo>
                    <a:pt x="54" y="177"/>
                    <a:pt x="54" y="176"/>
                    <a:pt x="55" y="176"/>
                  </a:cubicBezTo>
                  <a:cubicBezTo>
                    <a:pt x="56" y="175"/>
                    <a:pt x="58" y="174"/>
                    <a:pt x="60" y="174"/>
                  </a:cubicBezTo>
                  <a:cubicBezTo>
                    <a:pt x="61" y="174"/>
                    <a:pt x="63" y="174"/>
                    <a:pt x="63" y="174"/>
                  </a:cubicBezTo>
                  <a:cubicBezTo>
                    <a:pt x="63" y="173"/>
                    <a:pt x="63" y="173"/>
                    <a:pt x="63" y="173"/>
                  </a:cubicBezTo>
                  <a:cubicBezTo>
                    <a:pt x="63" y="173"/>
                    <a:pt x="62" y="173"/>
                    <a:pt x="62" y="173"/>
                  </a:cubicBezTo>
                  <a:cubicBezTo>
                    <a:pt x="61" y="173"/>
                    <a:pt x="59" y="173"/>
                    <a:pt x="56" y="171"/>
                  </a:cubicBezTo>
                  <a:cubicBezTo>
                    <a:pt x="55" y="170"/>
                    <a:pt x="54" y="170"/>
                    <a:pt x="53" y="170"/>
                  </a:cubicBezTo>
                  <a:cubicBezTo>
                    <a:pt x="51" y="170"/>
                    <a:pt x="50" y="171"/>
                    <a:pt x="50" y="172"/>
                  </a:cubicBezTo>
                  <a:cubicBezTo>
                    <a:pt x="49" y="174"/>
                    <a:pt x="48" y="175"/>
                    <a:pt x="46" y="175"/>
                  </a:cubicBezTo>
                  <a:cubicBezTo>
                    <a:pt x="45" y="175"/>
                    <a:pt x="43" y="174"/>
                    <a:pt x="42" y="173"/>
                  </a:cubicBezTo>
                  <a:cubicBezTo>
                    <a:pt x="42" y="173"/>
                    <a:pt x="42" y="173"/>
                    <a:pt x="42" y="173"/>
                  </a:cubicBezTo>
                  <a:cubicBezTo>
                    <a:pt x="41" y="174"/>
                    <a:pt x="41" y="174"/>
                    <a:pt x="41" y="174"/>
                  </a:cubicBezTo>
                  <a:cubicBezTo>
                    <a:pt x="41" y="175"/>
                    <a:pt x="41" y="175"/>
                    <a:pt x="41" y="175"/>
                  </a:cubicBezTo>
                  <a:cubicBezTo>
                    <a:pt x="40" y="175"/>
                    <a:pt x="40" y="175"/>
                    <a:pt x="40" y="176"/>
                  </a:cubicBezTo>
                  <a:cubicBezTo>
                    <a:pt x="39" y="176"/>
                    <a:pt x="39" y="176"/>
                    <a:pt x="39" y="176"/>
                  </a:cubicBezTo>
                  <a:cubicBezTo>
                    <a:pt x="39" y="176"/>
                    <a:pt x="39" y="176"/>
                    <a:pt x="38" y="176"/>
                  </a:cubicBezTo>
                  <a:cubicBezTo>
                    <a:pt x="38" y="176"/>
                    <a:pt x="38" y="176"/>
                    <a:pt x="38" y="176"/>
                  </a:cubicBezTo>
                  <a:cubicBezTo>
                    <a:pt x="38" y="176"/>
                    <a:pt x="37" y="176"/>
                    <a:pt x="37" y="176"/>
                  </a:cubicBezTo>
                  <a:cubicBezTo>
                    <a:pt x="36" y="176"/>
                    <a:pt x="36" y="176"/>
                    <a:pt x="35" y="176"/>
                  </a:cubicBezTo>
                  <a:cubicBezTo>
                    <a:pt x="34" y="176"/>
                    <a:pt x="33" y="177"/>
                    <a:pt x="31" y="178"/>
                  </a:cubicBezTo>
                  <a:cubicBezTo>
                    <a:pt x="30" y="179"/>
                    <a:pt x="28" y="181"/>
                    <a:pt x="26" y="181"/>
                  </a:cubicBezTo>
                  <a:cubicBezTo>
                    <a:pt x="25" y="181"/>
                    <a:pt x="23" y="181"/>
                    <a:pt x="21" y="183"/>
                  </a:cubicBezTo>
                  <a:cubicBezTo>
                    <a:pt x="21" y="183"/>
                    <a:pt x="21" y="183"/>
                    <a:pt x="21" y="183"/>
                  </a:cubicBezTo>
                  <a:cubicBezTo>
                    <a:pt x="20" y="184"/>
                    <a:pt x="19" y="185"/>
                    <a:pt x="19" y="186"/>
                  </a:cubicBezTo>
                  <a:cubicBezTo>
                    <a:pt x="19" y="189"/>
                    <a:pt x="17" y="189"/>
                    <a:pt x="16" y="189"/>
                  </a:cubicBezTo>
                  <a:cubicBezTo>
                    <a:pt x="15" y="189"/>
                    <a:pt x="15" y="189"/>
                    <a:pt x="15" y="190"/>
                  </a:cubicBezTo>
                  <a:cubicBezTo>
                    <a:pt x="15" y="192"/>
                    <a:pt x="15" y="194"/>
                    <a:pt x="13" y="196"/>
                  </a:cubicBezTo>
                  <a:cubicBezTo>
                    <a:pt x="12" y="197"/>
                    <a:pt x="12" y="197"/>
                    <a:pt x="13" y="199"/>
                  </a:cubicBezTo>
                  <a:cubicBezTo>
                    <a:pt x="14" y="200"/>
                    <a:pt x="14" y="200"/>
                    <a:pt x="15" y="201"/>
                  </a:cubicBezTo>
                  <a:cubicBezTo>
                    <a:pt x="16" y="203"/>
                    <a:pt x="18" y="204"/>
                    <a:pt x="19" y="204"/>
                  </a:cubicBezTo>
                  <a:cubicBezTo>
                    <a:pt x="20" y="204"/>
                    <a:pt x="21" y="205"/>
                    <a:pt x="21" y="205"/>
                  </a:cubicBezTo>
                  <a:cubicBezTo>
                    <a:pt x="22" y="206"/>
                    <a:pt x="30" y="211"/>
                    <a:pt x="30" y="214"/>
                  </a:cubicBezTo>
                  <a:cubicBezTo>
                    <a:pt x="30" y="217"/>
                    <a:pt x="26" y="221"/>
                    <a:pt x="23" y="223"/>
                  </a:cubicBezTo>
                  <a:cubicBezTo>
                    <a:pt x="23" y="223"/>
                    <a:pt x="23" y="223"/>
                    <a:pt x="22" y="223"/>
                  </a:cubicBezTo>
                  <a:cubicBezTo>
                    <a:pt x="21" y="224"/>
                    <a:pt x="20" y="226"/>
                    <a:pt x="19" y="228"/>
                  </a:cubicBezTo>
                  <a:cubicBezTo>
                    <a:pt x="19" y="228"/>
                    <a:pt x="19" y="228"/>
                    <a:pt x="19" y="229"/>
                  </a:cubicBezTo>
                  <a:cubicBezTo>
                    <a:pt x="20" y="229"/>
                    <a:pt x="20" y="229"/>
                    <a:pt x="20" y="229"/>
                  </a:cubicBezTo>
                  <a:cubicBezTo>
                    <a:pt x="20" y="230"/>
                    <a:pt x="21" y="231"/>
                    <a:pt x="22" y="232"/>
                  </a:cubicBezTo>
                  <a:cubicBezTo>
                    <a:pt x="23" y="234"/>
                    <a:pt x="25" y="236"/>
                    <a:pt x="26" y="239"/>
                  </a:cubicBezTo>
                  <a:cubicBezTo>
                    <a:pt x="28" y="241"/>
                    <a:pt x="29" y="244"/>
                    <a:pt x="30" y="246"/>
                  </a:cubicBezTo>
                  <a:cubicBezTo>
                    <a:pt x="31" y="248"/>
                    <a:pt x="32" y="249"/>
                    <a:pt x="32" y="250"/>
                  </a:cubicBezTo>
                  <a:cubicBezTo>
                    <a:pt x="32" y="250"/>
                    <a:pt x="31" y="250"/>
                    <a:pt x="31" y="251"/>
                  </a:cubicBezTo>
                  <a:cubicBezTo>
                    <a:pt x="31" y="251"/>
                    <a:pt x="30" y="252"/>
                    <a:pt x="30" y="252"/>
                  </a:cubicBezTo>
                  <a:cubicBezTo>
                    <a:pt x="29" y="252"/>
                    <a:pt x="29" y="252"/>
                    <a:pt x="29" y="252"/>
                  </a:cubicBezTo>
                  <a:cubicBezTo>
                    <a:pt x="28" y="252"/>
                    <a:pt x="27" y="253"/>
                    <a:pt x="26" y="253"/>
                  </a:cubicBezTo>
                  <a:cubicBezTo>
                    <a:pt x="25" y="255"/>
                    <a:pt x="26" y="257"/>
                    <a:pt x="27" y="259"/>
                  </a:cubicBezTo>
                  <a:cubicBezTo>
                    <a:pt x="28" y="260"/>
                    <a:pt x="28" y="261"/>
                    <a:pt x="28" y="261"/>
                  </a:cubicBezTo>
                  <a:cubicBezTo>
                    <a:pt x="29" y="263"/>
                    <a:pt x="27" y="264"/>
                    <a:pt x="26" y="264"/>
                  </a:cubicBezTo>
                  <a:cubicBezTo>
                    <a:pt x="26" y="264"/>
                    <a:pt x="26" y="265"/>
                    <a:pt x="26" y="265"/>
                  </a:cubicBezTo>
                  <a:cubicBezTo>
                    <a:pt x="26" y="265"/>
                    <a:pt x="27" y="266"/>
                    <a:pt x="28" y="266"/>
                  </a:cubicBezTo>
                  <a:cubicBezTo>
                    <a:pt x="30" y="267"/>
                    <a:pt x="31" y="267"/>
                    <a:pt x="31" y="268"/>
                  </a:cubicBezTo>
                  <a:cubicBezTo>
                    <a:pt x="31" y="269"/>
                    <a:pt x="31" y="270"/>
                    <a:pt x="30" y="271"/>
                  </a:cubicBezTo>
                  <a:cubicBezTo>
                    <a:pt x="29" y="272"/>
                    <a:pt x="29" y="273"/>
                    <a:pt x="29" y="274"/>
                  </a:cubicBezTo>
                  <a:cubicBezTo>
                    <a:pt x="30" y="274"/>
                    <a:pt x="30" y="275"/>
                    <a:pt x="31" y="275"/>
                  </a:cubicBezTo>
                  <a:cubicBezTo>
                    <a:pt x="31" y="275"/>
                    <a:pt x="32" y="275"/>
                    <a:pt x="32" y="276"/>
                  </a:cubicBezTo>
                  <a:cubicBezTo>
                    <a:pt x="34" y="277"/>
                    <a:pt x="35" y="278"/>
                    <a:pt x="36" y="280"/>
                  </a:cubicBezTo>
                  <a:cubicBezTo>
                    <a:pt x="36" y="283"/>
                    <a:pt x="33" y="284"/>
                    <a:pt x="31" y="285"/>
                  </a:cubicBezTo>
                  <a:cubicBezTo>
                    <a:pt x="30" y="285"/>
                    <a:pt x="29" y="286"/>
                    <a:pt x="29" y="286"/>
                  </a:cubicBezTo>
                  <a:cubicBezTo>
                    <a:pt x="29" y="287"/>
                    <a:pt x="32" y="289"/>
                    <a:pt x="34" y="290"/>
                  </a:cubicBezTo>
                  <a:cubicBezTo>
                    <a:pt x="37" y="292"/>
                    <a:pt x="40" y="294"/>
                    <a:pt x="43" y="297"/>
                  </a:cubicBezTo>
                  <a:cubicBezTo>
                    <a:pt x="47" y="302"/>
                    <a:pt x="47" y="304"/>
                    <a:pt x="46" y="307"/>
                  </a:cubicBezTo>
                  <a:cubicBezTo>
                    <a:pt x="45" y="310"/>
                    <a:pt x="41" y="312"/>
                    <a:pt x="38" y="315"/>
                  </a:cubicBezTo>
                  <a:cubicBezTo>
                    <a:pt x="34" y="318"/>
                    <a:pt x="30" y="320"/>
                    <a:pt x="29" y="323"/>
                  </a:cubicBezTo>
                  <a:cubicBezTo>
                    <a:pt x="27" y="327"/>
                    <a:pt x="23" y="330"/>
                    <a:pt x="19" y="332"/>
                  </a:cubicBezTo>
                  <a:cubicBezTo>
                    <a:pt x="16" y="334"/>
                    <a:pt x="13" y="335"/>
                    <a:pt x="12" y="337"/>
                  </a:cubicBezTo>
                  <a:cubicBezTo>
                    <a:pt x="11" y="338"/>
                    <a:pt x="11" y="338"/>
                    <a:pt x="10" y="339"/>
                  </a:cubicBezTo>
                  <a:cubicBezTo>
                    <a:pt x="10" y="339"/>
                    <a:pt x="10" y="339"/>
                    <a:pt x="10" y="339"/>
                  </a:cubicBezTo>
                  <a:cubicBezTo>
                    <a:pt x="9" y="340"/>
                    <a:pt x="9" y="341"/>
                    <a:pt x="8" y="342"/>
                  </a:cubicBezTo>
                  <a:cubicBezTo>
                    <a:pt x="9" y="341"/>
                    <a:pt x="9" y="341"/>
                    <a:pt x="10" y="341"/>
                  </a:cubicBezTo>
                  <a:cubicBezTo>
                    <a:pt x="10" y="341"/>
                    <a:pt x="11" y="341"/>
                    <a:pt x="11" y="341"/>
                  </a:cubicBezTo>
                  <a:cubicBezTo>
                    <a:pt x="13" y="341"/>
                    <a:pt x="14" y="343"/>
                    <a:pt x="15" y="345"/>
                  </a:cubicBezTo>
                  <a:cubicBezTo>
                    <a:pt x="16" y="346"/>
                    <a:pt x="17" y="348"/>
                    <a:pt x="18" y="348"/>
                  </a:cubicBezTo>
                  <a:cubicBezTo>
                    <a:pt x="19" y="349"/>
                    <a:pt x="21" y="349"/>
                    <a:pt x="23" y="349"/>
                  </a:cubicBezTo>
                  <a:cubicBezTo>
                    <a:pt x="25" y="349"/>
                    <a:pt x="27" y="349"/>
                    <a:pt x="28" y="351"/>
                  </a:cubicBezTo>
                  <a:cubicBezTo>
                    <a:pt x="29" y="352"/>
                    <a:pt x="29" y="352"/>
                    <a:pt x="29" y="353"/>
                  </a:cubicBezTo>
                  <a:cubicBezTo>
                    <a:pt x="28" y="354"/>
                    <a:pt x="27" y="354"/>
                    <a:pt x="25" y="354"/>
                  </a:cubicBezTo>
                  <a:cubicBezTo>
                    <a:pt x="24" y="354"/>
                    <a:pt x="23" y="354"/>
                    <a:pt x="22" y="354"/>
                  </a:cubicBezTo>
                  <a:cubicBezTo>
                    <a:pt x="20" y="353"/>
                    <a:pt x="19" y="354"/>
                    <a:pt x="17" y="355"/>
                  </a:cubicBezTo>
                  <a:cubicBezTo>
                    <a:pt x="16" y="356"/>
                    <a:pt x="14" y="356"/>
                    <a:pt x="11" y="357"/>
                  </a:cubicBezTo>
                  <a:cubicBezTo>
                    <a:pt x="9" y="358"/>
                    <a:pt x="8" y="359"/>
                    <a:pt x="7" y="360"/>
                  </a:cubicBezTo>
                  <a:cubicBezTo>
                    <a:pt x="7" y="360"/>
                    <a:pt x="7" y="361"/>
                    <a:pt x="7" y="361"/>
                  </a:cubicBezTo>
                  <a:cubicBezTo>
                    <a:pt x="7" y="361"/>
                    <a:pt x="7" y="361"/>
                    <a:pt x="7" y="361"/>
                  </a:cubicBezTo>
                  <a:cubicBezTo>
                    <a:pt x="7" y="361"/>
                    <a:pt x="7" y="361"/>
                    <a:pt x="7" y="362"/>
                  </a:cubicBezTo>
                  <a:cubicBezTo>
                    <a:pt x="7" y="362"/>
                    <a:pt x="7" y="362"/>
                    <a:pt x="7" y="362"/>
                  </a:cubicBezTo>
                  <a:cubicBezTo>
                    <a:pt x="7" y="362"/>
                    <a:pt x="7" y="362"/>
                    <a:pt x="7" y="363"/>
                  </a:cubicBezTo>
                  <a:cubicBezTo>
                    <a:pt x="7" y="363"/>
                    <a:pt x="7" y="363"/>
                    <a:pt x="7" y="363"/>
                  </a:cubicBezTo>
                  <a:cubicBezTo>
                    <a:pt x="7" y="363"/>
                    <a:pt x="7" y="363"/>
                    <a:pt x="7" y="363"/>
                  </a:cubicBezTo>
                  <a:cubicBezTo>
                    <a:pt x="7" y="364"/>
                    <a:pt x="7" y="364"/>
                    <a:pt x="7" y="364"/>
                  </a:cubicBezTo>
                  <a:cubicBezTo>
                    <a:pt x="7" y="364"/>
                    <a:pt x="7" y="364"/>
                    <a:pt x="7" y="364"/>
                  </a:cubicBezTo>
                  <a:cubicBezTo>
                    <a:pt x="7" y="364"/>
                    <a:pt x="7" y="364"/>
                    <a:pt x="7" y="365"/>
                  </a:cubicBezTo>
                  <a:cubicBezTo>
                    <a:pt x="7" y="365"/>
                    <a:pt x="7" y="365"/>
                    <a:pt x="7" y="365"/>
                  </a:cubicBezTo>
                  <a:cubicBezTo>
                    <a:pt x="7" y="365"/>
                    <a:pt x="7" y="365"/>
                    <a:pt x="7" y="365"/>
                  </a:cubicBezTo>
                  <a:cubicBezTo>
                    <a:pt x="7" y="365"/>
                    <a:pt x="7" y="365"/>
                    <a:pt x="7" y="365"/>
                  </a:cubicBezTo>
                  <a:cubicBezTo>
                    <a:pt x="7" y="366"/>
                    <a:pt x="6" y="366"/>
                    <a:pt x="6" y="366"/>
                  </a:cubicBezTo>
                  <a:cubicBezTo>
                    <a:pt x="6" y="366"/>
                    <a:pt x="6" y="366"/>
                    <a:pt x="6" y="366"/>
                  </a:cubicBezTo>
                  <a:cubicBezTo>
                    <a:pt x="6" y="366"/>
                    <a:pt x="6" y="366"/>
                    <a:pt x="6" y="366"/>
                  </a:cubicBezTo>
                  <a:cubicBezTo>
                    <a:pt x="5" y="367"/>
                    <a:pt x="5" y="368"/>
                    <a:pt x="4" y="369"/>
                  </a:cubicBezTo>
                  <a:cubicBezTo>
                    <a:pt x="3" y="370"/>
                    <a:pt x="2" y="371"/>
                    <a:pt x="2" y="372"/>
                  </a:cubicBezTo>
                  <a:cubicBezTo>
                    <a:pt x="1" y="373"/>
                    <a:pt x="1" y="373"/>
                    <a:pt x="0" y="374"/>
                  </a:cubicBezTo>
                  <a:cubicBezTo>
                    <a:pt x="0" y="375"/>
                    <a:pt x="1" y="376"/>
                    <a:pt x="1" y="377"/>
                  </a:cubicBezTo>
                  <a:cubicBezTo>
                    <a:pt x="1" y="378"/>
                    <a:pt x="1" y="379"/>
                    <a:pt x="1" y="380"/>
                  </a:cubicBezTo>
                  <a:cubicBezTo>
                    <a:pt x="1" y="382"/>
                    <a:pt x="2" y="383"/>
                    <a:pt x="2" y="384"/>
                  </a:cubicBezTo>
                  <a:cubicBezTo>
                    <a:pt x="3" y="384"/>
                    <a:pt x="3" y="385"/>
                    <a:pt x="3" y="385"/>
                  </a:cubicBezTo>
                  <a:cubicBezTo>
                    <a:pt x="4" y="386"/>
                    <a:pt x="4" y="386"/>
                    <a:pt x="4" y="386"/>
                  </a:cubicBezTo>
                  <a:cubicBezTo>
                    <a:pt x="4" y="387"/>
                    <a:pt x="4" y="387"/>
                    <a:pt x="4" y="388"/>
                  </a:cubicBezTo>
                  <a:cubicBezTo>
                    <a:pt x="4" y="389"/>
                    <a:pt x="3" y="390"/>
                    <a:pt x="2" y="390"/>
                  </a:cubicBezTo>
                  <a:cubicBezTo>
                    <a:pt x="1" y="390"/>
                    <a:pt x="1" y="391"/>
                    <a:pt x="0" y="391"/>
                  </a:cubicBezTo>
                  <a:cubicBezTo>
                    <a:pt x="0" y="391"/>
                    <a:pt x="0" y="391"/>
                    <a:pt x="0" y="391"/>
                  </a:cubicBezTo>
                  <a:cubicBezTo>
                    <a:pt x="0" y="391"/>
                    <a:pt x="0" y="391"/>
                    <a:pt x="0" y="391"/>
                  </a:cubicBezTo>
                  <a:cubicBezTo>
                    <a:pt x="0" y="392"/>
                    <a:pt x="0" y="392"/>
                    <a:pt x="0" y="392"/>
                  </a:cubicBezTo>
                  <a:cubicBezTo>
                    <a:pt x="0" y="392"/>
                    <a:pt x="0" y="392"/>
                    <a:pt x="0" y="392"/>
                  </a:cubicBezTo>
                  <a:cubicBezTo>
                    <a:pt x="0" y="393"/>
                    <a:pt x="0" y="393"/>
                    <a:pt x="0" y="393"/>
                  </a:cubicBezTo>
                  <a:cubicBezTo>
                    <a:pt x="0" y="393"/>
                    <a:pt x="0" y="393"/>
                    <a:pt x="0" y="393"/>
                  </a:cubicBezTo>
                  <a:cubicBezTo>
                    <a:pt x="0" y="393"/>
                    <a:pt x="1" y="394"/>
                    <a:pt x="1" y="394"/>
                  </a:cubicBezTo>
                  <a:cubicBezTo>
                    <a:pt x="1" y="394"/>
                    <a:pt x="1" y="394"/>
                    <a:pt x="1" y="394"/>
                  </a:cubicBezTo>
                  <a:cubicBezTo>
                    <a:pt x="1" y="395"/>
                    <a:pt x="2" y="395"/>
                    <a:pt x="2" y="395"/>
                  </a:cubicBezTo>
                  <a:cubicBezTo>
                    <a:pt x="2" y="395"/>
                    <a:pt x="2" y="395"/>
                    <a:pt x="2" y="395"/>
                  </a:cubicBezTo>
                  <a:cubicBezTo>
                    <a:pt x="4" y="397"/>
                    <a:pt x="4" y="400"/>
                    <a:pt x="4" y="402"/>
                  </a:cubicBezTo>
                  <a:cubicBezTo>
                    <a:pt x="4" y="402"/>
                    <a:pt x="4" y="402"/>
                    <a:pt x="3" y="403"/>
                  </a:cubicBezTo>
                  <a:cubicBezTo>
                    <a:pt x="3" y="403"/>
                    <a:pt x="4" y="405"/>
                    <a:pt x="7" y="408"/>
                  </a:cubicBezTo>
                  <a:cubicBezTo>
                    <a:pt x="8" y="409"/>
                    <a:pt x="8" y="411"/>
                    <a:pt x="9" y="413"/>
                  </a:cubicBezTo>
                  <a:cubicBezTo>
                    <a:pt x="9" y="414"/>
                    <a:pt x="9" y="415"/>
                    <a:pt x="9" y="415"/>
                  </a:cubicBezTo>
                  <a:cubicBezTo>
                    <a:pt x="9" y="415"/>
                    <a:pt x="9" y="415"/>
                    <a:pt x="9" y="416"/>
                  </a:cubicBezTo>
                  <a:cubicBezTo>
                    <a:pt x="9" y="416"/>
                    <a:pt x="10" y="416"/>
                    <a:pt x="10" y="416"/>
                  </a:cubicBezTo>
                  <a:cubicBezTo>
                    <a:pt x="11" y="417"/>
                    <a:pt x="13" y="418"/>
                    <a:pt x="15" y="417"/>
                  </a:cubicBezTo>
                  <a:cubicBezTo>
                    <a:pt x="18" y="417"/>
                    <a:pt x="20" y="418"/>
                    <a:pt x="22" y="421"/>
                  </a:cubicBezTo>
                  <a:cubicBezTo>
                    <a:pt x="22" y="421"/>
                    <a:pt x="22" y="421"/>
                    <a:pt x="23" y="421"/>
                  </a:cubicBezTo>
                  <a:cubicBezTo>
                    <a:pt x="24" y="421"/>
                    <a:pt x="25" y="421"/>
                    <a:pt x="26" y="420"/>
                  </a:cubicBezTo>
                  <a:cubicBezTo>
                    <a:pt x="26" y="420"/>
                    <a:pt x="26" y="420"/>
                    <a:pt x="26" y="420"/>
                  </a:cubicBezTo>
                  <a:cubicBezTo>
                    <a:pt x="27" y="420"/>
                    <a:pt x="27" y="420"/>
                    <a:pt x="28" y="420"/>
                  </a:cubicBezTo>
                  <a:cubicBezTo>
                    <a:pt x="31" y="420"/>
                    <a:pt x="35" y="422"/>
                    <a:pt x="37" y="423"/>
                  </a:cubicBezTo>
                  <a:cubicBezTo>
                    <a:pt x="38" y="423"/>
                    <a:pt x="38" y="423"/>
                    <a:pt x="38" y="423"/>
                  </a:cubicBezTo>
                  <a:cubicBezTo>
                    <a:pt x="39" y="424"/>
                    <a:pt x="39" y="426"/>
                    <a:pt x="39" y="429"/>
                  </a:cubicBezTo>
                  <a:cubicBezTo>
                    <a:pt x="39" y="430"/>
                    <a:pt x="39" y="431"/>
                    <a:pt x="39" y="432"/>
                  </a:cubicBezTo>
                  <a:cubicBezTo>
                    <a:pt x="39" y="433"/>
                    <a:pt x="39" y="434"/>
                    <a:pt x="39" y="435"/>
                  </a:cubicBezTo>
                  <a:cubicBezTo>
                    <a:pt x="39" y="435"/>
                    <a:pt x="39" y="436"/>
                    <a:pt x="39" y="436"/>
                  </a:cubicBezTo>
                  <a:cubicBezTo>
                    <a:pt x="39" y="437"/>
                    <a:pt x="39" y="438"/>
                    <a:pt x="40" y="439"/>
                  </a:cubicBezTo>
                  <a:cubicBezTo>
                    <a:pt x="42" y="440"/>
                    <a:pt x="42" y="442"/>
                    <a:pt x="43" y="443"/>
                  </a:cubicBezTo>
                  <a:cubicBezTo>
                    <a:pt x="43" y="444"/>
                    <a:pt x="44" y="445"/>
                    <a:pt x="45" y="446"/>
                  </a:cubicBezTo>
                  <a:cubicBezTo>
                    <a:pt x="47" y="447"/>
                    <a:pt x="48" y="449"/>
                    <a:pt x="50" y="450"/>
                  </a:cubicBezTo>
                  <a:cubicBezTo>
                    <a:pt x="50" y="451"/>
                    <a:pt x="51" y="452"/>
                    <a:pt x="51" y="452"/>
                  </a:cubicBezTo>
                  <a:cubicBezTo>
                    <a:pt x="52" y="452"/>
                    <a:pt x="52" y="452"/>
                    <a:pt x="52" y="452"/>
                  </a:cubicBezTo>
                  <a:cubicBezTo>
                    <a:pt x="55" y="453"/>
                    <a:pt x="58" y="456"/>
                    <a:pt x="58" y="459"/>
                  </a:cubicBezTo>
                  <a:cubicBezTo>
                    <a:pt x="59" y="462"/>
                    <a:pt x="55" y="464"/>
                    <a:pt x="52" y="465"/>
                  </a:cubicBezTo>
                  <a:cubicBezTo>
                    <a:pt x="52" y="465"/>
                    <a:pt x="51" y="465"/>
                    <a:pt x="51" y="465"/>
                  </a:cubicBezTo>
                  <a:cubicBezTo>
                    <a:pt x="51" y="465"/>
                    <a:pt x="51" y="465"/>
                    <a:pt x="51" y="465"/>
                  </a:cubicBezTo>
                  <a:cubicBezTo>
                    <a:pt x="51" y="465"/>
                    <a:pt x="50" y="465"/>
                    <a:pt x="50" y="465"/>
                  </a:cubicBezTo>
                  <a:cubicBezTo>
                    <a:pt x="50" y="465"/>
                    <a:pt x="50" y="465"/>
                    <a:pt x="50" y="465"/>
                  </a:cubicBezTo>
                  <a:cubicBezTo>
                    <a:pt x="49" y="465"/>
                    <a:pt x="49" y="465"/>
                    <a:pt x="49" y="465"/>
                  </a:cubicBezTo>
                  <a:cubicBezTo>
                    <a:pt x="48" y="465"/>
                    <a:pt x="48" y="464"/>
                    <a:pt x="47" y="464"/>
                  </a:cubicBezTo>
                  <a:cubicBezTo>
                    <a:pt x="46" y="464"/>
                    <a:pt x="45" y="463"/>
                    <a:pt x="45" y="463"/>
                  </a:cubicBezTo>
                  <a:cubicBezTo>
                    <a:pt x="45" y="463"/>
                    <a:pt x="45" y="463"/>
                    <a:pt x="45" y="463"/>
                  </a:cubicBezTo>
                  <a:cubicBezTo>
                    <a:pt x="44" y="464"/>
                    <a:pt x="44" y="466"/>
                    <a:pt x="45" y="468"/>
                  </a:cubicBezTo>
                  <a:cubicBezTo>
                    <a:pt x="46" y="470"/>
                    <a:pt x="46" y="471"/>
                    <a:pt x="46" y="473"/>
                  </a:cubicBezTo>
                  <a:cubicBezTo>
                    <a:pt x="47" y="474"/>
                    <a:pt x="47" y="474"/>
                    <a:pt x="47" y="475"/>
                  </a:cubicBezTo>
                  <a:cubicBezTo>
                    <a:pt x="47" y="475"/>
                    <a:pt x="47" y="475"/>
                    <a:pt x="47" y="476"/>
                  </a:cubicBezTo>
                  <a:cubicBezTo>
                    <a:pt x="47" y="476"/>
                    <a:pt x="47" y="476"/>
                    <a:pt x="47" y="476"/>
                  </a:cubicBezTo>
                  <a:cubicBezTo>
                    <a:pt x="47" y="477"/>
                    <a:pt x="48" y="477"/>
                    <a:pt x="48" y="477"/>
                  </a:cubicBezTo>
                  <a:cubicBezTo>
                    <a:pt x="48" y="477"/>
                    <a:pt x="48" y="477"/>
                    <a:pt x="48" y="477"/>
                  </a:cubicBezTo>
                  <a:cubicBezTo>
                    <a:pt x="48" y="478"/>
                    <a:pt x="48" y="478"/>
                    <a:pt x="48" y="478"/>
                  </a:cubicBezTo>
                  <a:cubicBezTo>
                    <a:pt x="48" y="478"/>
                    <a:pt x="48" y="478"/>
                    <a:pt x="48" y="478"/>
                  </a:cubicBezTo>
                  <a:cubicBezTo>
                    <a:pt x="49" y="478"/>
                    <a:pt x="49" y="478"/>
                    <a:pt x="49" y="478"/>
                  </a:cubicBezTo>
                  <a:cubicBezTo>
                    <a:pt x="49" y="478"/>
                    <a:pt x="49" y="478"/>
                    <a:pt x="49" y="478"/>
                  </a:cubicBezTo>
                  <a:cubicBezTo>
                    <a:pt x="49" y="478"/>
                    <a:pt x="50" y="478"/>
                    <a:pt x="50" y="478"/>
                  </a:cubicBezTo>
                  <a:cubicBezTo>
                    <a:pt x="52" y="478"/>
                    <a:pt x="52" y="478"/>
                    <a:pt x="53" y="477"/>
                  </a:cubicBezTo>
                  <a:cubicBezTo>
                    <a:pt x="54" y="476"/>
                    <a:pt x="54" y="476"/>
                    <a:pt x="55" y="476"/>
                  </a:cubicBezTo>
                  <a:cubicBezTo>
                    <a:pt x="56" y="475"/>
                    <a:pt x="56" y="475"/>
                    <a:pt x="57" y="475"/>
                  </a:cubicBezTo>
                  <a:cubicBezTo>
                    <a:pt x="58" y="475"/>
                    <a:pt x="59" y="475"/>
                    <a:pt x="60" y="475"/>
                  </a:cubicBezTo>
                  <a:cubicBezTo>
                    <a:pt x="61" y="476"/>
                    <a:pt x="62" y="476"/>
                    <a:pt x="63" y="475"/>
                  </a:cubicBezTo>
                  <a:cubicBezTo>
                    <a:pt x="64" y="475"/>
                    <a:pt x="65" y="475"/>
                    <a:pt x="67" y="475"/>
                  </a:cubicBezTo>
                  <a:cubicBezTo>
                    <a:pt x="69" y="475"/>
                    <a:pt x="72" y="475"/>
                    <a:pt x="73" y="477"/>
                  </a:cubicBezTo>
                  <a:cubicBezTo>
                    <a:pt x="74" y="479"/>
                    <a:pt x="76" y="484"/>
                    <a:pt x="75" y="486"/>
                  </a:cubicBezTo>
                  <a:cubicBezTo>
                    <a:pt x="74" y="487"/>
                    <a:pt x="75" y="488"/>
                    <a:pt x="76" y="489"/>
                  </a:cubicBezTo>
                  <a:cubicBezTo>
                    <a:pt x="76" y="490"/>
                    <a:pt x="77" y="491"/>
                    <a:pt x="77" y="492"/>
                  </a:cubicBezTo>
                  <a:cubicBezTo>
                    <a:pt x="78" y="493"/>
                    <a:pt x="80" y="493"/>
                    <a:pt x="82" y="493"/>
                  </a:cubicBezTo>
                  <a:cubicBezTo>
                    <a:pt x="83" y="493"/>
                    <a:pt x="84" y="493"/>
                    <a:pt x="85" y="493"/>
                  </a:cubicBezTo>
                  <a:cubicBezTo>
                    <a:pt x="87" y="494"/>
                    <a:pt x="91" y="500"/>
                    <a:pt x="90" y="503"/>
                  </a:cubicBezTo>
                  <a:cubicBezTo>
                    <a:pt x="90" y="504"/>
                    <a:pt x="90" y="504"/>
                    <a:pt x="90" y="504"/>
                  </a:cubicBezTo>
                  <a:cubicBezTo>
                    <a:pt x="91" y="504"/>
                    <a:pt x="91" y="504"/>
                    <a:pt x="92" y="504"/>
                  </a:cubicBezTo>
                  <a:cubicBezTo>
                    <a:pt x="92" y="504"/>
                    <a:pt x="93" y="504"/>
                    <a:pt x="93" y="504"/>
                  </a:cubicBezTo>
                  <a:cubicBezTo>
                    <a:pt x="95" y="503"/>
                    <a:pt x="97" y="505"/>
                    <a:pt x="98" y="506"/>
                  </a:cubicBezTo>
                  <a:cubicBezTo>
                    <a:pt x="99" y="506"/>
                    <a:pt x="99" y="506"/>
                    <a:pt x="100" y="507"/>
                  </a:cubicBezTo>
                  <a:cubicBezTo>
                    <a:pt x="101" y="508"/>
                    <a:pt x="102" y="508"/>
                    <a:pt x="104" y="506"/>
                  </a:cubicBezTo>
                  <a:cubicBezTo>
                    <a:pt x="105" y="506"/>
                    <a:pt x="106" y="505"/>
                    <a:pt x="107" y="505"/>
                  </a:cubicBezTo>
                  <a:cubicBezTo>
                    <a:pt x="108" y="505"/>
                    <a:pt x="108" y="505"/>
                    <a:pt x="108" y="505"/>
                  </a:cubicBezTo>
                  <a:cubicBezTo>
                    <a:pt x="108" y="505"/>
                    <a:pt x="109" y="505"/>
                    <a:pt x="109" y="505"/>
                  </a:cubicBezTo>
                  <a:cubicBezTo>
                    <a:pt x="111" y="505"/>
                    <a:pt x="112" y="505"/>
                    <a:pt x="112" y="506"/>
                  </a:cubicBezTo>
                  <a:cubicBezTo>
                    <a:pt x="113" y="507"/>
                    <a:pt x="114" y="508"/>
                    <a:pt x="115" y="509"/>
                  </a:cubicBezTo>
                  <a:cubicBezTo>
                    <a:pt x="116" y="510"/>
                    <a:pt x="117" y="511"/>
                    <a:pt x="117" y="512"/>
                  </a:cubicBezTo>
                  <a:cubicBezTo>
                    <a:pt x="118" y="512"/>
                    <a:pt x="119" y="512"/>
                    <a:pt x="119" y="512"/>
                  </a:cubicBezTo>
                  <a:cubicBezTo>
                    <a:pt x="120" y="512"/>
                    <a:pt x="120" y="512"/>
                    <a:pt x="121" y="512"/>
                  </a:cubicBezTo>
                  <a:cubicBezTo>
                    <a:pt x="123" y="512"/>
                    <a:pt x="125" y="513"/>
                    <a:pt x="126" y="513"/>
                  </a:cubicBezTo>
                  <a:cubicBezTo>
                    <a:pt x="127" y="514"/>
                    <a:pt x="129" y="514"/>
                    <a:pt x="130" y="514"/>
                  </a:cubicBezTo>
                  <a:cubicBezTo>
                    <a:pt x="132" y="514"/>
                    <a:pt x="134" y="515"/>
                    <a:pt x="135" y="516"/>
                  </a:cubicBezTo>
                  <a:cubicBezTo>
                    <a:pt x="136" y="516"/>
                    <a:pt x="138" y="517"/>
                    <a:pt x="138" y="517"/>
                  </a:cubicBezTo>
                  <a:cubicBezTo>
                    <a:pt x="140" y="518"/>
                    <a:pt x="142" y="519"/>
                    <a:pt x="142" y="520"/>
                  </a:cubicBezTo>
                  <a:cubicBezTo>
                    <a:pt x="143" y="522"/>
                    <a:pt x="141" y="524"/>
                    <a:pt x="140" y="525"/>
                  </a:cubicBezTo>
                  <a:cubicBezTo>
                    <a:pt x="140" y="525"/>
                    <a:pt x="140" y="525"/>
                    <a:pt x="139" y="525"/>
                  </a:cubicBezTo>
                  <a:cubicBezTo>
                    <a:pt x="140" y="525"/>
                    <a:pt x="140" y="526"/>
                    <a:pt x="140" y="526"/>
                  </a:cubicBezTo>
                  <a:cubicBezTo>
                    <a:pt x="141" y="526"/>
                    <a:pt x="142" y="527"/>
                    <a:pt x="142" y="529"/>
                  </a:cubicBezTo>
                  <a:cubicBezTo>
                    <a:pt x="142" y="530"/>
                    <a:pt x="140" y="531"/>
                    <a:pt x="139" y="531"/>
                  </a:cubicBezTo>
                  <a:cubicBezTo>
                    <a:pt x="139" y="531"/>
                    <a:pt x="138" y="532"/>
                    <a:pt x="138" y="532"/>
                  </a:cubicBezTo>
                  <a:cubicBezTo>
                    <a:pt x="138" y="532"/>
                    <a:pt x="139" y="533"/>
                    <a:pt x="139" y="533"/>
                  </a:cubicBezTo>
                  <a:cubicBezTo>
                    <a:pt x="140" y="534"/>
                    <a:pt x="140" y="535"/>
                    <a:pt x="140" y="535"/>
                  </a:cubicBezTo>
                  <a:cubicBezTo>
                    <a:pt x="141" y="536"/>
                    <a:pt x="140" y="538"/>
                    <a:pt x="139" y="540"/>
                  </a:cubicBezTo>
                  <a:cubicBezTo>
                    <a:pt x="139" y="541"/>
                    <a:pt x="139" y="542"/>
                    <a:pt x="139" y="542"/>
                  </a:cubicBezTo>
                  <a:cubicBezTo>
                    <a:pt x="139" y="544"/>
                    <a:pt x="137" y="544"/>
                    <a:pt x="136" y="544"/>
                  </a:cubicBezTo>
                  <a:cubicBezTo>
                    <a:pt x="134" y="544"/>
                    <a:pt x="133" y="544"/>
                    <a:pt x="131" y="543"/>
                  </a:cubicBezTo>
                  <a:cubicBezTo>
                    <a:pt x="130" y="543"/>
                    <a:pt x="129" y="543"/>
                    <a:pt x="128" y="543"/>
                  </a:cubicBezTo>
                  <a:cubicBezTo>
                    <a:pt x="128" y="543"/>
                    <a:pt x="126" y="545"/>
                    <a:pt x="124" y="546"/>
                  </a:cubicBezTo>
                  <a:cubicBezTo>
                    <a:pt x="122" y="548"/>
                    <a:pt x="121" y="549"/>
                    <a:pt x="120" y="549"/>
                  </a:cubicBezTo>
                  <a:cubicBezTo>
                    <a:pt x="120" y="549"/>
                    <a:pt x="120" y="549"/>
                    <a:pt x="120" y="550"/>
                  </a:cubicBezTo>
                  <a:cubicBezTo>
                    <a:pt x="120" y="550"/>
                    <a:pt x="120" y="550"/>
                    <a:pt x="120" y="550"/>
                  </a:cubicBezTo>
                  <a:cubicBezTo>
                    <a:pt x="120" y="550"/>
                    <a:pt x="120" y="550"/>
                    <a:pt x="120" y="551"/>
                  </a:cubicBezTo>
                  <a:cubicBezTo>
                    <a:pt x="120" y="551"/>
                    <a:pt x="120" y="551"/>
                    <a:pt x="120" y="551"/>
                  </a:cubicBezTo>
                  <a:cubicBezTo>
                    <a:pt x="120" y="551"/>
                    <a:pt x="120" y="552"/>
                    <a:pt x="120" y="552"/>
                  </a:cubicBezTo>
                  <a:cubicBezTo>
                    <a:pt x="120" y="552"/>
                    <a:pt x="120" y="552"/>
                    <a:pt x="120" y="552"/>
                  </a:cubicBezTo>
                  <a:cubicBezTo>
                    <a:pt x="120" y="552"/>
                    <a:pt x="120" y="552"/>
                    <a:pt x="120" y="552"/>
                  </a:cubicBezTo>
                  <a:cubicBezTo>
                    <a:pt x="123" y="552"/>
                    <a:pt x="126" y="551"/>
                    <a:pt x="128" y="551"/>
                  </a:cubicBezTo>
                  <a:cubicBezTo>
                    <a:pt x="130" y="551"/>
                    <a:pt x="131" y="552"/>
                    <a:pt x="132" y="553"/>
                  </a:cubicBezTo>
                  <a:cubicBezTo>
                    <a:pt x="132" y="553"/>
                    <a:pt x="132" y="553"/>
                    <a:pt x="132" y="554"/>
                  </a:cubicBezTo>
                  <a:cubicBezTo>
                    <a:pt x="131" y="557"/>
                    <a:pt x="120" y="561"/>
                    <a:pt x="118" y="562"/>
                  </a:cubicBezTo>
                  <a:cubicBezTo>
                    <a:pt x="118" y="563"/>
                    <a:pt x="119" y="563"/>
                    <a:pt x="119" y="564"/>
                  </a:cubicBezTo>
                  <a:cubicBezTo>
                    <a:pt x="121" y="565"/>
                    <a:pt x="122" y="566"/>
                    <a:pt x="122" y="568"/>
                  </a:cubicBezTo>
                  <a:cubicBezTo>
                    <a:pt x="122" y="569"/>
                    <a:pt x="120" y="570"/>
                    <a:pt x="119" y="571"/>
                  </a:cubicBezTo>
                  <a:cubicBezTo>
                    <a:pt x="117" y="572"/>
                    <a:pt x="115" y="572"/>
                    <a:pt x="115" y="574"/>
                  </a:cubicBezTo>
                  <a:cubicBezTo>
                    <a:pt x="116" y="576"/>
                    <a:pt x="115" y="577"/>
                    <a:pt x="115" y="578"/>
                  </a:cubicBezTo>
                  <a:cubicBezTo>
                    <a:pt x="113" y="580"/>
                    <a:pt x="110" y="580"/>
                    <a:pt x="108" y="580"/>
                  </a:cubicBezTo>
                  <a:cubicBezTo>
                    <a:pt x="107" y="580"/>
                    <a:pt x="106" y="580"/>
                    <a:pt x="106" y="581"/>
                  </a:cubicBezTo>
                  <a:cubicBezTo>
                    <a:pt x="107" y="581"/>
                    <a:pt x="107" y="582"/>
                    <a:pt x="108" y="583"/>
                  </a:cubicBezTo>
                  <a:cubicBezTo>
                    <a:pt x="109" y="584"/>
                    <a:pt x="110" y="587"/>
                    <a:pt x="114" y="588"/>
                  </a:cubicBezTo>
                  <a:cubicBezTo>
                    <a:pt x="121" y="589"/>
                    <a:pt x="128" y="595"/>
                    <a:pt x="136" y="603"/>
                  </a:cubicBezTo>
                  <a:cubicBezTo>
                    <a:pt x="136" y="604"/>
                    <a:pt x="137" y="605"/>
                    <a:pt x="138" y="605"/>
                  </a:cubicBezTo>
                  <a:cubicBezTo>
                    <a:pt x="138" y="605"/>
                    <a:pt x="138" y="605"/>
                    <a:pt x="138" y="605"/>
                  </a:cubicBezTo>
                  <a:cubicBezTo>
                    <a:pt x="139" y="605"/>
                    <a:pt x="140" y="604"/>
                    <a:pt x="140" y="604"/>
                  </a:cubicBezTo>
                  <a:cubicBezTo>
                    <a:pt x="140" y="604"/>
                    <a:pt x="140" y="604"/>
                    <a:pt x="141" y="604"/>
                  </a:cubicBezTo>
                  <a:cubicBezTo>
                    <a:pt x="141" y="604"/>
                    <a:pt x="142" y="603"/>
                    <a:pt x="142" y="603"/>
                  </a:cubicBezTo>
                  <a:cubicBezTo>
                    <a:pt x="146" y="603"/>
                    <a:pt x="153" y="605"/>
                    <a:pt x="156" y="608"/>
                  </a:cubicBezTo>
                  <a:cubicBezTo>
                    <a:pt x="158" y="608"/>
                    <a:pt x="161" y="608"/>
                    <a:pt x="162" y="608"/>
                  </a:cubicBezTo>
                  <a:cubicBezTo>
                    <a:pt x="163" y="608"/>
                    <a:pt x="164" y="608"/>
                    <a:pt x="166" y="608"/>
                  </a:cubicBezTo>
                  <a:cubicBezTo>
                    <a:pt x="167" y="608"/>
                    <a:pt x="169" y="608"/>
                    <a:pt x="170" y="608"/>
                  </a:cubicBezTo>
                  <a:cubicBezTo>
                    <a:pt x="172" y="608"/>
                    <a:pt x="173" y="608"/>
                    <a:pt x="174" y="609"/>
                  </a:cubicBezTo>
                  <a:cubicBezTo>
                    <a:pt x="176" y="611"/>
                    <a:pt x="178" y="613"/>
                    <a:pt x="180" y="613"/>
                  </a:cubicBezTo>
                  <a:cubicBezTo>
                    <a:pt x="182" y="613"/>
                    <a:pt x="183" y="615"/>
                    <a:pt x="184" y="616"/>
                  </a:cubicBezTo>
                  <a:cubicBezTo>
                    <a:pt x="185" y="616"/>
                    <a:pt x="186" y="617"/>
                    <a:pt x="186" y="617"/>
                  </a:cubicBezTo>
                  <a:cubicBezTo>
                    <a:pt x="188" y="616"/>
                    <a:pt x="192" y="615"/>
                    <a:pt x="199" y="615"/>
                  </a:cubicBezTo>
                  <a:cubicBezTo>
                    <a:pt x="200" y="615"/>
                    <a:pt x="201" y="616"/>
                    <a:pt x="201" y="616"/>
                  </a:cubicBezTo>
                  <a:cubicBezTo>
                    <a:pt x="202" y="617"/>
                    <a:pt x="202" y="617"/>
                    <a:pt x="203" y="617"/>
                  </a:cubicBezTo>
                  <a:cubicBezTo>
                    <a:pt x="205" y="617"/>
                    <a:pt x="205" y="619"/>
                    <a:pt x="206" y="622"/>
                  </a:cubicBezTo>
                  <a:cubicBezTo>
                    <a:pt x="206" y="622"/>
                    <a:pt x="206" y="623"/>
                    <a:pt x="206" y="624"/>
                  </a:cubicBezTo>
                  <a:cubicBezTo>
                    <a:pt x="207" y="624"/>
                    <a:pt x="208" y="624"/>
                    <a:pt x="210" y="625"/>
                  </a:cubicBezTo>
                  <a:cubicBezTo>
                    <a:pt x="210" y="626"/>
                    <a:pt x="211" y="626"/>
                    <a:pt x="211" y="626"/>
                  </a:cubicBezTo>
                  <a:cubicBezTo>
                    <a:pt x="212" y="626"/>
                    <a:pt x="213" y="627"/>
                    <a:pt x="214" y="628"/>
                  </a:cubicBezTo>
                  <a:cubicBezTo>
                    <a:pt x="214" y="628"/>
                    <a:pt x="214" y="628"/>
                    <a:pt x="214" y="628"/>
                  </a:cubicBezTo>
                  <a:cubicBezTo>
                    <a:pt x="214" y="628"/>
                    <a:pt x="214" y="628"/>
                    <a:pt x="215" y="628"/>
                  </a:cubicBezTo>
                  <a:cubicBezTo>
                    <a:pt x="215" y="628"/>
                    <a:pt x="215" y="628"/>
                    <a:pt x="215" y="628"/>
                  </a:cubicBezTo>
                  <a:cubicBezTo>
                    <a:pt x="216" y="629"/>
                    <a:pt x="216" y="629"/>
                    <a:pt x="217" y="629"/>
                  </a:cubicBezTo>
                  <a:cubicBezTo>
                    <a:pt x="217" y="629"/>
                    <a:pt x="217" y="629"/>
                    <a:pt x="217" y="629"/>
                  </a:cubicBezTo>
                  <a:cubicBezTo>
                    <a:pt x="219" y="629"/>
                    <a:pt x="221" y="631"/>
                    <a:pt x="223" y="633"/>
                  </a:cubicBezTo>
                  <a:cubicBezTo>
                    <a:pt x="224" y="634"/>
                    <a:pt x="225" y="635"/>
                    <a:pt x="225" y="635"/>
                  </a:cubicBezTo>
                  <a:cubicBezTo>
                    <a:pt x="225" y="635"/>
                    <a:pt x="225" y="635"/>
                    <a:pt x="226" y="635"/>
                  </a:cubicBezTo>
                  <a:cubicBezTo>
                    <a:pt x="226" y="635"/>
                    <a:pt x="227" y="635"/>
                    <a:pt x="228" y="635"/>
                  </a:cubicBezTo>
                  <a:cubicBezTo>
                    <a:pt x="228" y="636"/>
                    <a:pt x="229" y="636"/>
                    <a:pt x="229" y="636"/>
                  </a:cubicBezTo>
                  <a:cubicBezTo>
                    <a:pt x="229" y="636"/>
                    <a:pt x="229" y="636"/>
                    <a:pt x="229" y="635"/>
                  </a:cubicBezTo>
                  <a:cubicBezTo>
                    <a:pt x="230" y="634"/>
                    <a:pt x="231" y="634"/>
                    <a:pt x="233" y="633"/>
                  </a:cubicBezTo>
                  <a:cubicBezTo>
                    <a:pt x="233" y="633"/>
                    <a:pt x="234" y="633"/>
                    <a:pt x="234" y="633"/>
                  </a:cubicBezTo>
                  <a:cubicBezTo>
                    <a:pt x="234" y="633"/>
                    <a:pt x="234" y="633"/>
                    <a:pt x="234" y="633"/>
                  </a:cubicBezTo>
                  <a:cubicBezTo>
                    <a:pt x="234" y="632"/>
                    <a:pt x="235" y="632"/>
                    <a:pt x="235" y="632"/>
                  </a:cubicBezTo>
                  <a:cubicBezTo>
                    <a:pt x="235" y="632"/>
                    <a:pt x="235" y="632"/>
                    <a:pt x="235" y="632"/>
                  </a:cubicBezTo>
                  <a:cubicBezTo>
                    <a:pt x="235" y="632"/>
                    <a:pt x="236" y="632"/>
                    <a:pt x="236" y="631"/>
                  </a:cubicBezTo>
                  <a:cubicBezTo>
                    <a:pt x="236" y="631"/>
                    <a:pt x="236" y="631"/>
                    <a:pt x="236" y="631"/>
                  </a:cubicBezTo>
                  <a:cubicBezTo>
                    <a:pt x="236" y="631"/>
                    <a:pt x="236" y="631"/>
                    <a:pt x="236" y="631"/>
                  </a:cubicBezTo>
                  <a:cubicBezTo>
                    <a:pt x="228" y="621"/>
                    <a:pt x="223" y="614"/>
                    <a:pt x="224" y="611"/>
                  </a:cubicBezTo>
                  <a:cubicBezTo>
                    <a:pt x="224" y="610"/>
                    <a:pt x="224" y="609"/>
                    <a:pt x="224" y="608"/>
                  </a:cubicBezTo>
                  <a:cubicBezTo>
                    <a:pt x="224" y="604"/>
                    <a:pt x="225" y="601"/>
                    <a:pt x="220" y="596"/>
                  </a:cubicBezTo>
                  <a:cubicBezTo>
                    <a:pt x="218" y="595"/>
                    <a:pt x="217" y="593"/>
                    <a:pt x="216" y="591"/>
                  </a:cubicBezTo>
                  <a:cubicBezTo>
                    <a:pt x="216" y="588"/>
                    <a:pt x="219" y="585"/>
                    <a:pt x="222" y="583"/>
                  </a:cubicBezTo>
                  <a:cubicBezTo>
                    <a:pt x="223" y="581"/>
                    <a:pt x="224" y="580"/>
                    <a:pt x="225" y="579"/>
                  </a:cubicBezTo>
                  <a:cubicBezTo>
                    <a:pt x="228" y="575"/>
                    <a:pt x="233" y="572"/>
                    <a:pt x="238" y="570"/>
                  </a:cubicBezTo>
                  <a:cubicBezTo>
                    <a:pt x="240" y="569"/>
                    <a:pt x="242" y="568"/>
                    <a:pt x="244" y="567"/>
                  </a:cubicBezTo>
                  <a:cubicBezTo>
                    <a:pt x="244" y="567"/>
                    <a:pt x="244" y="567"/>
                    <a:pt x="244" y="567"/>
                  </a:cubicBezTo>
                  <a:cubicBezTo>
                    <a:pt x="243" y="566"/>
                    <a:pt x="242" y="566"/>
                    <a:pt x="242" y="566"/>
                  </a:cubicBezTo>
                  <a:cubicBezTo>
                    <a:pt x="238" y="564"/>
                    <a:pt x="237" y="563"/>
                    <a:pt x="237" y="561"/>
                  </a:cubicBezTo>
                  <a:cubicBezTo>
                    <a:pt x="237" y="560"/>
                    <a:pt x="238" y="559"/>
                    <a:pt x="239" y="559"/>
                  </a:cubicBezTo>
                  <a:cubicBezTo>
                    <a:pt x="241" y="559"/>
                    <a:pt x="241" y="558"/>
                    <a:pt x="241" y="558"/>
                  </a:cubicBezTo>
                  <a:cubicBezTo>
                    <a:pt x="241" y="557"/>
                    <a:pt x="239" y="555"/>
                    <a:pt x="237" y="554"/>
                  </a:cubicBezTo>
                  <a:cubicBezTo>
                    <a:pt x="236" y="552"/>
                    <a:pt x="235" y="550"/>
                    <a:pt x="234" y="549"/>
                  </a:cubicBezTo>
                  <a:cubicBezTo>
                    <a:pt x="233" y="547"/>
                    <a:pt x="232" y="546"/>
                    <a:pt x="231" y="546"/>
                  </a:cubicBezTo>
                  <a:cubicBezTo>
                    <a:pt x="231" y="546"/>
                    <a:pt x="230" y="546"/>
                    <a:pt x="230" y="546"/>
                  </a:cubicBezTo>
                  <a:cubicBezTo>
                    <a:pt x="229" y="546"/>
                    <a:pt x="228" y="546"/>
                    <a:pt x="228" y="546"/>
                  </a:cubicBezTo>
                  <a:cubicBezTo>
                    <a:pt x="226" y="546"/>
                    <a:pt x="225" y="546"/>
                    <a:pt x="224" y="546"/>
                  </a:cubicBezTo>
                  <a:cubicBezTo>
                    <a:pt x="222" y="547"/>
                    <a:pt x="221" y="547"/>
                    <a:pt x="221" y="546"/>
                  </a:cubicBezTo>
                  <a:cubicBezTo>
                    <a:pt x="220" y="544"/>
                    <a:pt x="220" y="542"/>
                    <a:pt x="220" y="539"/>
                  </a:cubicBezTo>
                  <a:cubicBezTo>
                    <a:pt x="220" y="538"/>
                    <a:pt x="219" y="538"/>
                    <a:pt x="217" y="537"/>
                  </a:cubicBezTo>
                  <a:cubicBezTo>
                    <a:pt x="216" y="537"/>
                    <a:pt x="214" y="536"/>
                    <a:pt x="214" y="535"/>
                  </a:cubicBezTo>
                  <a:cubicBezTo>
                    <a:pt x="213" y="535"/>
                    <a:pt x="213" y="534"/>
                    <a:pt x="214" y="532"/>
                  </a:cubicBezTo>
                  <a:cubicBezTo>
                    <a:pt x="214" y="532"/>
                    <a:pt x="214" y="531"/>
                    <a:pt x="214" y="531"/>
                  </a:cubicBezTo>
                  <a:cubicBezTo>
                    <a:pt x="215" y="529"/>
                    <a:pt x="216" y="527"/>
                    <a:pt x="217" y="527"/>
                  </a:cubicBezTo>
                  <a:cubicBezTo>
                    <a:pt x="219" y="526"/>
                    <a:pt x="220" y="525"/>
                    <a:pt x="220" y="525"/>
                  </a:cubicBezTo>
                  <a:cubicBezTo>
                    <a:pt x="220" y="525"/>
                    <a:pt x="220" y="524"/>
                    <a:pt x="220" y="524"/>
                  </a:cubicBezTo>
                  <a:cubicBezTo>
                    <a:pt x="220" y="524"/>
                    <a:pt x="220" y="524"/>
                    <a:pt x="219" y="524"/>
                  </a:cubicBezTo>
                  <a:cubicBezTo>
                    <a:pt x="218" y="523"/>
                    <a:pt x="217" y="523"/>
                    <a:pt x="217" y="522"/>
                  </a:cubicBezTo>
                  <a:cubicBezTo>
                    <a:pt x="216" y="521"/>
                    <a:pt x="216" y="520"/>
                    <a:pt x="217" y="518"/>
                  </a:cubicBezTo>
                  <a:cubicBezTo>
                    <a:pt x="218" y="517"/>
                    <a:pt x="219" y="516"/>
                    <a:pt x="220" y="515"/>
                  </a:cubicBezTo>
                  <a:cubicBezTo>
                    <a:pt x="222" y="514"/>
                    <a:pt x="223" y="513"/>
                    <a:pt x="223" y="512"/>
                  </a:cubicBezTo>
                  <a:cubicBezTo>
                    <a:pt x="223" y="511"/>
                    <a:pt x="223" y="509"/>
                    <a:pt x="224" y="509"/>
                  </a:cubicBezTo>
                  <a:cubicBezTo>
                    <a:pt x="224" y="507"/>
                    <a:pt x="226" y="506"/>
                    <a:pt x="228" y="506"/>
                  </a:cubicBezTo>
                  <a:cubicBezTo>
                    <a:pt x="228" y="506"/>
                    <a:pt x="228" y="506"/>
                    <a:pt x="228" y="506"/>
                  </a:cubicBezTo>
                  <a:cubicBezTo>
                    <a:pt x="228" y="506"/>
                    <a:pt x="228" y="506"/>
                    <a:pt x="228" y="506"/>
                  </a:cubicBezTo>
                  <a:cubicBezTo>
                    <a:pt x="229" y="506"/>
                    <a:pt x="230" y="506"/>
                    <a:pt x="231" y="507"/>
                  </a:cubicBezTo>
                  <a:cubicBezTo>
                    <a:pt x="232" y="508"/>
                    <a:pt x="233" y="510"/>
                    <a:pt x="234" y="511"/>
                  </a:cubicBezTo>
                  <a:cubicBezTo>
                    <a:pt x="236" y="513"/>
                    <a:pt x="237" y="515"/>
                    <a:pt x="239" y="514"/>
                  </a:cubicBezTo>
                  <a:cubicBezTo>
                    <a:pt x="240" y="514"/>
                    <a:pt x="240" y="514"/>
                    <a:pt x="240" y="513"/>
                  </a:cubicBezTo>
                  <a:cubicBezTo>
                    <a:pt x="241" y="512"/>
                    <a:pt x="240" y="511"/>
                    <a:pt x="240" y="510"/>
                  </a:cubicBezTo>
                  <a:cubicBezTo>
                    <a:pt x="240" y="510"/>
                    <a:pt x="239" y="509"/>
                    <a:pt x="239" y="509"/>
                  </a:cubicBezTo>
                  <a:cubicBezTo>
                    <a:pt x="239" y="508"/>
                    <a:pt x="239" y="508"/>
                    <a:pt x="239" y="508"/>
                  </a:cubicBezTo>
                  <a:cubicBezTo>
                    <a:pt x="239" y="507"/>
                    <a:pt x="238" y="505"/>
                    <a:pt x="239" y="504"/>
                  </a:cubicBezTo>
                  <a:cubicBezTo>
                    <a:pt x="240" y="502"/>
                    <a:pt x="241" y="502"/>
                    <a:pt x="243" y="501"/>
                  </a:cubicBezTo>
                  <a:cubicBezTo>
                    <a:pt x="245" y="501"/>
                    <a:pt x="245" y="500"/>
                    <a:pt x="246" y="499"/>
                  </a:cubicBezTo>
                  <a:cubicBezTo>
                    <a:pt x="246" y="498"/>
                    <a:pt x="247" y="496"/>
                    <a:pt x="249" y="496"/>
                  </a:cubicBezTo>
                  <a:cubicBezTo>
                    <a:pt x="252" y="496"/>
                    <a:pt x="256" y="493"/>
                    <a:pt x="259" y="492"/>
                  </a:cubicBezTo>
                  <a:cubicBezTo>
                    <a:pt x="260" y="491"/>
                    <a:pt x="260" y="491"/>
                    <a:pt x="261" y="490"/>
                  </a:cubicBezTo>
                  <a:cubicBezTo>
                    <a:pt x="261" y="490"/>
                    <a:pt x="261" y="490"/>
                    <a:pt x="261" y="490"/>
                  </a:cubicBezTo>
                  <a:cubicBezTo>
                    <a:pt x="262" y="490"/>
                    <a:pt x="262" y="490"/>
                    <a:pt x="263" y="489"/>
                  </a:cubicBezTo>
                  <a:cubicBezTo>
                    <a:pt x="265" y="488"/>
                    <a:pt x="268" y="487"/>
                    <a:pt x="270" y="488"/>
                  </a:cubicBezTo>
                  <a:cubicBezTo>
                    <a:pt x="271" y="488"/>
                    <a:pt x="271" y="488"/>
                    <a:pt x="271" y="489"/>
                  </a:cubicBezTo>
                  <a:cubicBezTo>
                    <a:pt x="272" y="489"/>
                    <a:pt x="273" y="490"/>
                    <a:pt x="274" y="490"/>
                  </a:cubicBezTo>
                  <a:cubicBezTo>
                    <a:pt x="274" y="490"/>
                    <a:pt x="274" y="490"/>
                    <a:pt x="275" y="488"/>
                  </a:cubicBezTo>
                  <a:cubicBezTo>
                    <a:pt x="276" y="487"/>
                    <a:pt x="277" y="486"/>
                    <a:pt x="279" y="486"/>
                  </a:cubicBezTo>
                  <a:cubicBezTo>
                    <a:pt x="282" y="486"/>
                    <a:pt x="284" y="487"/>
                    <a:pt x="285" y="489"/>
                  </a:cubicBezTo>
                  <a:cubicBezTo>
                    <a:pt x="285" y="489"/>
                    <a:pt x="288" y="490"/>
                    <a:pt x="290" y="490"/>
                  </a:cubicBezTo>
                  <a:cubicBezTo>
                    <a:pt x="293" y="490"/>
                    <a:pt x="296" y="491"/>
                    <a:pt x="297" y="492"/>
                  </a:cubicBezTo>
                  <a:cubicBezTo>
                    <a:pt x="298" y="493"/>
                    <a:pt x="298" y="493"/>
                    <a:pt x="298" y="493"/>
                  </a:cubicBezTo>
                  <a:cubicBezTo>
                    <a:pt x="304" y="497"/>
                    <a:pt x="307" y="499"/>
                    <a:pt x="307" y="501"/>
                  </a:cubicBezTo>
                  <a:cubicBezTo>
                    <a:pt x="307" y="502"/>
                    <a:pt x="308" y="502"/>
                    <a:pt x="308" y="503"/>
                  </a:cubicBezTo>
                  <a:cubicBezTo>
                    <a:pt x="308" y="503"/>
                    <a:pt x="308" y="503"/>
                    <a:pt x="308" y="502"/>
                  </a:cubicBezTo>
                  <a:cubicBezTo>
                    <a:pt x="308" y="500"/>
                    <a:pt x="310" y="499"/>
                    <a:pt x="311" y="499"/>
                  </a:cubicBezTo>
                  <a:cubicBezTo>
                    <a:pt x="312" y="499"/>
                    <a:pt x="314" y="500"/>
                    <a:pt x="316" y="502"/>
                  </a:cubicBezTo>
                  <a:cubicBezTo>
                    <a:pt x="318" y="502"/>
                    <a:pt x="319" y="503"/>
                    <a:pt x="321" y="503"/>
                  </a:cubicBezTo>
                  <a:cubicBezTo>
                    <a:pt x="323" y="503"/>
                    <a:pt x="325" y="502"/>
                    <a:pt x="325" y="501"/>
                  </a:cubicBezTo>
                  <a:cubicBezTo>
                    <a:pt x="326" y="498"/>
                    <a:pt x="332" y="496"/>
                    <a:pt x="335" y="496"/>
                  </a:cubicBezTo>
                  <a:cubicBezTo>
                    <a:pt x="336" y="496"/>
                    <a:pt x="337" y="496"/>
                    <a:pt x="338" y="497"/>
                  </a:cubicBezTo>
                  <a:cubicBezTo>
                    <a:pt x="339" y="498"/>
                    <a:pt x="339" y="498"/>
                    <a:pt x="339" y="498"/>
                  </a:cubicBezTo>
                  <a:cubicBezTo>
                    <a:pt x="340" y="499"/>
                    <a:pt x="341" y="500"/>
                    <a:pt x="343" y="498"/>
                  </a:cubicBezTo>
                  <a:cubicBezTo>
                    <a:pt x="344" y="496"/>
                    <a:pt x="347" y="495"/>
                    <a:pt x="349" y="495"/>
                  </a:cubicBezTo>
                  <a:cubicBezTo>
                    <a:pt x="353" y="495"/>
                    <a:pt x="355" y="497"/>
                    <a:pt x="356" y="499"/>
                  </a:cubicBezTo>
                  <a:cubicBezTo>
                    <a:pt x="356" y="500"/>
                    <a:pt x="358" y="501"/>
                    <a:pt x="362" y="501"/>
                  </a:cubicBezTo>
                  <a:cubicBezTo>
                    <a:pt x="364" y="501"/>
                    <a:pt x="365" y="503"/>
                    <a:pt x="366" y="504"/>
                  </a:cubicBezTo>
                  <a:cubicBezTo>
                    <a:pt x="366" y="504"/>
                    <a:pt x="367" y="505"/>
                    <a:pt x="367" y="505"/>
                  </a:cubicBezTo>
                  <a:cubicBezTo>
                    <a:pt x="368" y="505"/>
                    <a:pt x="368" y="504"/>
                    <a:pt x="368" y="503"/>
                  </a:cubicBezTo>
                  <a:cubicBezTo>
                    <a:pt x="369" y="501"/>
                    <a:pt x="370" y="499"/>
                    <a:pt x="372" y="499"/>
                  </a:cubicBezTo>
                  <a:cubicBezTo>
                    <a:pt x="373" y="500"/>
                    <a:pt x="374" y="500"/>
                    <a:pt x="375" y="501"/>
                  </a:cubicBezTo>
                  <a:cubicBezTo>
                    <a:pt x="377" y="502"/>
                    <a:pt x="378" y="503"/>
                    <a:pt x="380" y="503"/>
                  </a:cubicBezTo>
                  <a:cubicBezTo>
                    <a:pt x="386" y="503"/>
                    <a:pt x="386" y="501"/>
                    <a:pt x="386" y="500"/>
                  </a:cubicBezTo>
                  <a:cubicBezTo>
                    <a:pt x="386" y="496"/>
                    <a:pt x="385" y="493"/>
                    <a:pt x="384" y="493"/>
                  </a:cubicBezTo>
                  <a:cubicBezTo>
                    <a:pt x="383" y="493"/>
                    <a:pt x="381" y="492"/>
                    <a:pt x="380" y="492"/>
                  </a:cubicBezTo>
                  <a:cubicBezTo>
                    <a:pt x="379" y="491"/>
                    <a:pt x="378" y="490"/>
                    <a:pt x="376" y="490"/>
                  </a:cubicBezTo>
                  <a:cubicBezTo>
                    <a:pt x="374" y="490"/>
                    <a:pt x="371" y="488"/>
                    <a:pt x="371" y="486"/>
                  </a:cubicBezTo>
                  <a:cubicBezTo>
                    <a:pt x="371" y="484"/>
                    <a:pt x="372" y="483"/>
                    <a:pt x="373" y="482"/>
                  </a:cubicBezTo>
                  <a:cubicBezTo>
                    <a:pt x="376" y="482"/>
                    <a:pt x="379" y="480"/>
                    <a:pt x="379" y="478"/>
                  </a:cubicBezTo>
                  <a:cubicBezTo>
                    <a:pt x="379" y="478"/>
                    <a:pt x="379" y="478"/>
                    <a:pt x="379" y="478"/>
                  </a:cubicBezTo>
                  <a:cubicBezTo>
                    <a:pt x="379" y="478"/>
                    <a:pt x="379" y="477"/>
                    <a:pt x="379" y="477"/>
                  </a:cubicBezTo>
                  <a:cubicBezTo>
                    <a:pt x="378" y="475"/>
                    <a:pt x="378" y="472"/>
                    <a:pt x="379" y="470"/>
                  </a:cubicBezTo>
                  <a:cubicBezTo>
                    <a:pt x="380" y="469"/>
                    <a:pt x="381" y="469"/>
                    <a:pt x="382" y="468"/>
                  </a:cubicBezTo>
                  <a:cubicBezTo>
                    <a:pt x="383" y="468"/>
                    <a:pt x="385" y="468"/>
                    <a:pt x="386" y="468"/>
                  </a:cubicBezTo>
                  <a:cubicBezTo>
                    <a:pt x="388" y="468"/>
                    <a:pt x="391" y="468"/>
                    <a:pt x="393" y="467"/>
                  </a:cubicBezTo>
                  <a:cubicBezTo>
                    <a:pt x="392" y="467"/>
                    <a:pt x="391" y="467"/>
                    <a:pt x="390" y="466"/>
                  </a:cubicBezTo>
                  <a:cubicBezTo>
                    <a:pt x="387" y="465"/>
                    <a:pt x="384" y="465"/>
                    <a:pt x="383" y="463"/>
                  </a:cubicBezTo>
                  <a:cubicBezTo>
                    <a:pt x="382" y="460"/>
                    <a:pt x="381" y="453"/>
                    <a:pt x="383" y="452"/>
                  </a:cubicBezTo>
                  <a:cubicBezTo>
                    <a:pt x="384" y="451"/>
                    <a:pt x="386" y="451"/>
                    <a:pt x="388" y="452"/>
                  </a:cubicBezTo>
                  <a:cubicBezTo>
                    <a:pt x="390" y="452"/>
                    <a:pt x="392" y="452"/>
                    <a:pt x="393" y="451"/>
                  </a:cubicBezTo>
                  <a:cubicBezTo>
                    <a:pt x="394" y="451"/>
                    <a:pt x="395" y="451"/>
                    <a:pt x="397" y="451"/>
                  </a:cubicBezTo>
                  <a:cubicBezTo>
                    <a:pt x="397" y="451"/>
                    <a:pt x="398" y="451"/>
                    <a:pt x="398" y="451"/>
                  </a:cubicBezTo>
                  <a:cubicBezTo>
                    <a:pt x="399" y="451"/>
                    <a:pt x="400" y="451"/>
                    <a:pt x="401" y="451"/>
                  </a:cubicBezTo>
                  <a:cubicBezTo>
                    <a:pt x="403" y="451"/>
                    <a:pt x="405" y="451"/>
                    <a:pt x="406" y="450"/>
                  </a:cubicBezTo>
                  <a:cubicBezTo>
                    <a:pt x="411" y="447"/>
                    <a:pt x="420" y="446"/>
                    <a:pt x="424" y="446"/>
                  </a:cubicBezTo>
                  <a:cubicBezTo>
                    <a:pt x="424" y="446"/>
                    <a:pt x="425" y="446"/>
                    <a:pt x="426" y="446"/>
                  </a:cubicBezTo>
                  <a:cubicBezTo>
                    <a:pt x="427" y="446"/>
                    <a:pt x="429" y="445"/>
                    <a:pt x="430" y="444"/>
                  </a:cubicBezTo>
                  <a:cubicBezTo>
                    <a:pt x="432" y="444"/>
                    <a:pt x="434" y="443"/>
                    <a:pt x="435" y="443"/>
                  </a:cubicBezTo>
                  <a:cubicBezTo>
                    <a:pt x="441" y="442"/>
                    <a:pt x="449" y="441"/>
                    <a:pt x="451" y="440"/>
                  </a:cubicBezTo>
                  <a:cubicBezTo>
                    <a:pt x="452" y="440"/>
                    <a:pt x="453" y="439"/>
                    <a:pt x="456" y="439"/>
                  </a:cubicBezTo>
                  <a:cubicBezTo>
                    <a:pt x="459" y="438"/>
                    <a:pt x="466" y="436"/>
                    <a:pt x="467" y="435"/>
                  </a:cubicBezTo>
                  <a:cubicBezTo>
                    <a:pt x="467" y="432"/>
                    <a:pt x="476" y="431"/>
                    <a:pt x="479" y="431"/>
                  </a:cubicBezTo>
                  <a:cubicBezTo>
                    <a:pt x="480" y="431"/>
                    <a:pt x="481" y="431"/>
                    <a:pt x="482" y="431"/>
                  </a:cubicBezTo>
                  <a:cubicBezTo>
                    <a:pt x="484" y="432"/>
                    <a:pt x="486" y="433"/>
                    <a:pt x="488" y="433"/>
                  </a:cubicBezTo>
                  <a:cubicBezTo>
                    <a:pt x="489" y="433"/>
                    <a:pt x="490" y="433"/>
                    <a:pt x="490" y="432"/>
                  </a:cubicBezTo>
                  <a:cubicBezTo>
                    <a:pt x="492" y="432"/>
                    <a:pt x="496" y="433"/>
                    <a:pt x="498" y="435"/>
                  </a:cubicBezTo>
                  <a:cubicBezTo>
                    <a:pt x="499" y="436"/>
                    <a:pt x="499" y="437"/>
                    <a:pt x="499" y="438"/>
                  </a:cubicBezTo>
                  <a:cubicBezTo>
                    <a:pt x="499" y="439"/>
                    <a:pt x="499" y="441"/>
                    <a:pt x="500" y="442"/>
                  </a:cubicBezTo>
                  <a:cubicBezTo>
                    <a:pt x="500" y="443"/>
                    <a:pt x="501" y="445"/>
                    <a:pt x="501" y="446"/>
                  </a:cubicBezTo>
                  <a:cubicBezTo>
                    <a:pt x="501" y="447"/>
                    <a:pt x="500" y="448"/>
                    <a:pt x="500" y="449"/>
                  </a:cubicBezTo>
                  <a:cubicBezTo>
                    <a:pt x="499" y="450"/>
                    <a:pt x="499" y="450"/>
                    <a:pt x="499" y="450"/>
                  </a:cubicBezTo>
                  <a:cubicBezTo>
                    <a:pt x="499" y="450"/>
                    <a:pt x="500" y="450"/>
                    <a:pt x="501" y="450"/>
                  </a:cubicBezTo>
                  <a:cubicBezTo>
                    <a:pt x="503" y="450"/>
                    <a:pt x="505" y="450"/>
                    <a:pt x="507" y="449"/>
                  </a:cubicBezTo>
                  <a:cubicBezTo>
                    <a:pt x="507" y="449"/>
                    <a:pt x="508" y="448"/>
                    <a:pt x="508" y="448"/>
                  </a:cubicBezTo>
                  <a:cubicBezTo>
                    <a:pt x="509" y="447"/>
                    <a:pt x="510" y="447"/>
                    <a:pt x="510" y="447"/>
                  </a:cubicBezTo>
                  <a:cubicBezTo>
                    <a:pt x="512" y="447"/>
                    <a:pt x="514" y="450"/>
                    <a:pt x="514" y="452"/>
                  </a:cubicBezTo>
                  <a:cubicBezTo>
                    <a:pt x="514" y="452"/>
                    <a:pt x="514" y="452"/>
                    <a:pt x="514" y="452"/>
                  </a:cubicBezTo>
                  <a:cubicBezTo>
                    <a:pt x="514" y="452"/>
                    <a:pt x="514" y="452"/>
                    <a:pt x="514" y="452"/>
                  </a:cubicBezTo>
                  <a:cubicBezTo>
                    <a:pt x="515" y="452"/>
                    <a:pt x="515" y="453"/>
                    <a:pt x="515" y="453"/>
                  </a:cubicBezTo>
                  <a:cubicBezTo>
                    <a:pt x="515" y="451"/>
                    <a:pt x="516" y="450"/>
                    <a:pt x="518" y="450"/>
                  </a:cubicBezTo>
                  <a:cubicBezTo>
                    <a:pt x="519" y="450"/>
                    <a:pt x="521" y="451"/>
                    <a:pt x="522" y="452"/>
                  </a:cubicBezTo>
                  <a:cubicBezTo>
                    <a:pt x="522" y="452"/>
                    <a:pt x="523" y="452"/>
                    <a:pt x="524" y="452"/>
                  </a:cubicBezTo>
                  <a:cubicBezTo>
                    <a:pt x="525" y="452"/>
                    <a:pt x="526" y="452"/>
                    <a:pt x="526" y="452"/>
                  </a:cubicBezTo>
                  <a:cubicBezTo>
                    <a:pt x="528" y="452"/>
                    <a:pt x="529" y="453"/>
                    <a:pt x="529" y="454"/>
                  </a:cubicBezTo>
                  <a:cubicBezTo>
                    <a:pt x="529" y="455"/>
                    <a:pt x="527" y="456"/>
                    <a:pt x="526" y="458"/>
                  </a:cubicBezTo>
                  <a:cubicBezTo>
                    <a:pt x="525" y="458"/>
                    <a:pt x="524" y="459"/>
                    <a:pt x="524" y="460"/>
                  </a:cubicBezTo>
                  <a:cubicBezTo>
                    <a:pt x="524" y="460"/>
                    <a:pt x="524" y="460"/>
                    <a:pt x="524" y="460"/>
                  </a:cubicBezTo>
                  <a:cubicBezTo>
                    <a:pt x="525" y="461"/>
                    <a:pt x="525" y="461"/>
                    <a:pt x="525" y="461"/>
                  </a:cubicBezTo>
                  <a:cubicBezTo>
                    <a:pt x="526" y="461"/>
                    <a:pt x="526" y="460"/>
                    <a:pt x="527" y="460"/>
                  </a:cubicBezTo>
                  <a:cubicBezTo>
                    <a:pt x="528" y="459"/>
                    <a:pt x="529" y="458"/>
                    <a:pt x="531" y="458"/>
                  </a:cubicBezTo>
                  <a:cubicBezTo>
                    <a:pt x="531" y="458"/>
                    <a:pt x="532" y="458"/>
                    <a:pt x="532" y="458"/>
                  </a:cubicBezTo>
                  <a:cubicBezTo>
                    <a:pt x="534" y="459"/>
                    <a:pt x="537" y="457"/>
                    <a:pt x="539" y="456"/>
                  </a:cubicBezTo>
                  <a:cubicBezTo>
                    <a:pt x="541" y="455"/>
                    <a:pt x="543" y="453"/>
                    <a:pt x="544" y="453"/>
                  </a:cubicBezTo>
                  <a:cubicBezTo>
                    <a:pt x="546" y="453"/>
                    <a:pt x="549" y="451"/>
                    <a:pt x="551" y="449"/>
                  </a:cubicBezTo>
                  <a:cubicBezTo>
                    <a:pt x="552" y="449"/>
                    <a:pt x="553" y="448"/>
                    <a:pt x="554" y="447"/>
                  </a:cubicBezTo>
                  <a:cubicBezTo>
                    <a:pt x="555" y="447"/>
                    <a:pt x="557" y="446"/>
                    <a:pt x="559" y="446"/>
                  </a:cubicBezTo>
                  <a:cubicBezTo>
                    <a:pt x="560" y="446"/>
                    <a:pt x="563" y="446"/>
                    <a:pt x="563" y="448"/>
                  </a:cubicBezTo>
                  <a:cubicBezTo>
                    <a:pt x="563" y="448"/>
                    <a:pt x="564" y="449"/>
                    <a:pt x="563" y="450"/>
                  </a:cubicBezTo>
                  <a:cubicBezTo>
                    <a:pt x="562" y="451"/>
                    <a:pt x="561" y="452"/>
                    <a:pt x="561" y="453"/>
                  </a:cubicBezTo>
                  <a:cubicBezTo>
                    <a:pt x="561" y="455"/>
                    <a:pt x="563" y="456"/>
                    <a:pt x="566" y="457"/>
                  </a:cubicBezTo>
                  <a:cubicBezTo>
                    <a:pt x="566" y="457"/>
                    <a:pt x="567" y="457"/>
                    <a:pt x="568" y="458"/>
                  </a:cubicBezTo>
                  <a:cubicBezTo>
                    <a:pt x="574" y="462"/>
                    <a:pt x="581" y="472"/>
                    <a:pt x="585" y="479"/>
                  </a:cubicBezTo>
                  <a:cubicBezTo>
                    <a:pt x="586" y="480"/>
                    <a:pt x="586" y="481"/>
                    <a:pt x="587" y="482"/>
                  </a:cubicBezTo>
                  <a:cubicBezTo>
                    <a:pt x="587" y="482"/>
                    <a:pt x="588" y="483"/>
                    <a:pt x="588" y="484"/>
                  </a:cubicBezTo>
                  <a:cubicBezTo>
                    <a:pt x="590" y="487"/>
                    <a:pt x="591" y="490"/>
                    <a:pt x="593" y="492"/>
                  </a:cubicBezTo>
                  <a:cubicBezTo>
                    <a:pt x="594" y="495"/>
                    <a:pt x="596" y="499"/>
                    <a:pt x="597" y="500"/>
                  </a:cubicBezTo>
                  <a:cubicBezTo>
                    <a:pt x="597" y="501"/>
                    <a:pt x="598" y="501"/>
                    <a:pt x="598" y="501"/>
                  </a:cubicBezTo>
                  <a:cubicBezTo>
                    <a:pt x="598" y="501"/>
                    <a:pt x="599" y="500"/>
                    <a:pt x="600" y="499"/>
                  </a:cubicBezTo>
                  <a:cubicBezTo>
                    <a:pt x="601" y="497"/>
                    <a:pt x="602" y="495"/>
                    <a:pt x="604" y="494"/>
                  </a:cubicBezTo>
                  <a:cubicBezTo>
                    <a:pt x="604" y="494"/>
                    <a:pt x="605" y="494"/>
                    <a:pt x="605" y="494"/>
                  </a:cubicBezTo>
                  <a:cubicBezTo>
                    <a:pt x="607" y="494"/>
                    <a:pt x="608" y="496"/>
                    <a:pt x="610" y="497"/>
                  </a:cubicBezTo>
                  <a:cubicBezTo>
                    <a:pt x="611" y="499"/>
                    <a:pt x="612" y="500"/>
                    <a:pt x="613" y="500"/>
                  </a:cubicBezTo>
                  <a:cubicBezTo>
                    <a:pt x="614" y="501"/>
                    <a:pt x="615" y="501"/>
                    <a:pt x="616" y="501"/>
                  </a:cubicBezTo>
                  <a:cubicBezTo>
                    <a:pt x="619" y="502"/>
                    <a:pt x="622" y="503"/>
                    <a:pt x="624" y="502"/>
                  </a:cubicBezTo>
                  <a:cubicBezTo>
                    <a:pt x="624" y="502"/>
                    <a:pt x="625" y="502"/>
                    <a:pt x="626" y="501"/>
                  </a:cubicBezTo>
                  <a:cubicBezTo>
                    <a:pt x="629" y="500"/>
                    <a:pt x="632" y="499"/>
                    <a:pt x="634" y="499"/>
                  </a:cubicBezTo>
                  <a:cubicBezTo>
                    <a:pt x="635" y="499"/>
                    <a:pt x="635" y="499"/>
                    <a:pt x="636" y="499"/>
                  </a:cubicBezTo>
                  <a:cubicBezTo>
                    <a:pt x="636" y="499"/>
                    <a:pt x="637" y="499"/>
                    <a:pt x="637" y="500"/>
                  </a:cubicBezTo>
                  <a:cubicBezTo>
                    <a:pt x="639" y="500"/>
                    <a:pt x="642" y="501"/>
                    <a:pt x="643" y="505"/>
                  </a:cubicBezTo>
                  <a:cubicBezTo>
                    <a:pt x="645" y="510"/>
                    <a:pt x="648" y="511"/>
                    <a:pt x="650" y="511"/>
                  </a:cubicBezTo>
                  <a:cubicBezTo>
                    <a:pt x="651" y="511"/>
                    <a:pt x="653" y="511"/>
                    <a:pt x="653" y="516"/>
                  </a:cubicBezTo>
                  <a:cubicBezTo>
                    <a:pt x="653" y="517"/>
                    <a:pt x="656" y="520"/>
                    <a:pt x="658" y="520"/>
                  </a:cubicBezTo>
                  <a:cubicBezTo>
                    <a:pt x="660" y="520"/>
                    <a:pt x="665" y="519"/>
                    <a:pt x="666" y="518"/>
                  </a:cubicBezTo>
                  <a:cubicBezTo>
                    <a:pt x="667" y="517"/>
                    <a:pt x="668" y="517"/>
                    <a:pt x="669" y="517"/>
                  </a:cubicBezTo>
                  <a:cubicBezTo>
                    <a:pt x="670" y="517"/>
                    <a:pt x="671" y="517"/>
                    <a:pt x="672" y="519"/>
                  </a:cubicBezTo>
                  <a:cubicBezTo>
                    <a:pt x="672" y="520"/>
                    <a:pt x="673" y="522"/>
                    <a:pt x="674" y="523"/>
                  </a:cubicBezTo>
                  <a:cubicBezTo>
                    <a:pt x="674" y="524"/>
                    <a:pt x="675" y="524"/>
                    <a:pt x="675" y="524"/>
                  </a:cubicBezTo>
                  <a:cubicBezTo>
                    <a:pt x="676" y="524"/>
                    <a:pt x="676" y="524"/>
                    <a:pt x="676" y="524"/>
                  </a:cubicBezTo>
                  <a:cubicBezTo>
                    <a:pt x="677" y="524"/>
                    <a:pt x="678" y="524"/>
                    <a:pt x="679" y="525"/>
                  </a:cubicBezTo>
                  <a:cubicBezTo>
                    <a:pt x="679" y="525"/>
                    <a:pt x="679" y="525"/>
                    <a:pt x="679" y="525"/>
                  </a:cubicBezTo>
                  <a:cubicBezTo>
                    <a:pt x="680" y="525"/>
                    <a:pt x="681" y="525"/>
                    <a:pt x="681" y="525"/>
                  </a:cubicBezTo>
                  <a:cubicBezTo>
                    <a:pt x="681" y="525"/>
                    <a:pt x="681" y="525"/>
                    <a:pt x="681" y="525"/>
                  </a:cubicBezTo>
                  <a:cubicBezTo>
                    <a:pt x="681" y="525"/>
                    <a:pt x="681" y="525"/>
                    <a:pt x="681" y="524"/>
                  </a:cubicBezTo>
                  <a:cubicBezTo>
                    <a:pt x="682" y="524"/>
                    <a:pt x="683" y="523"/>
                    <a:pt x="687" y="522"/>
                  </a:cubicBezTo>
                  <a:cubicBezTo>
                    <a:pt x="688" y="521"/>
                    <a:pt x="689" y="521"/>
                    <a:pt x="690" y="521"/>
                  </a:cubicBezTo>
                  <a:cubicBezTo>
                    <a:pt x="690" y="521"/>
                    <a:pt x="691" y="521"/>
                    <a:pt x="692" y="521"/>
                  </a:cubicBezTo>
                  <a:cubicBezTo>
                    <a:pt x="696" y="520"/>
                    <a:pt x="699" y="519"/>
                    <a:pt x="699" y="517"/>
                  </a:cubicBezTo>
                  <a:cubicBezTo>
                    <a:pt x="700" y="515"/>
                    <a:pt x="703" y="514"/>
                    <a:pt x="705" y="513"/>
                  </a:cubicBezTo>
                  <a:cubicBezTo>
                    <a:pt x="706" y="513"/>
                    <a:pt x="708" y="513"/>
                    <a:pt x="708" y="512"/>
                  </a:cubicBezTo>
                  <a:cubicBezTo>
                    <a:pt x="709" y="511"/>
                    <a:pt x="711" y="510"/>
                    <a:pt x="712" y="509"/>
                  </a:cubicBezTo>
                  <a:cubicBezTo>
                    <a:pt x="713" y="509"/>
                    <a:pt x="715" y="508"/>
                    <a:pt x="715" y="507"/>
                  </a:cubicBezTo>
                  <a:cubicBezTo>
                    <a:pt x="716" y="506"/>
                    <a:pt x="718" y="505"/>
                    <a:pt x="720" y="505"/>
                  </a:cubicBezTo>
                  <a:cubicBezTo>
                    <a:pt x="721" y="504"/>
                    <a:pt x="723" y="504"/>
                    <a:pt x="723" y="504"/>
                  </a:cubicBezTo>
                  <a:cubicBezTo>
                    <a:pt x="724" y="502"/>
                    <a:pt x="728" y="502"/>
                    <a:pt x="729" y="502"/>
                  </a:cubicBezTo>
                  <a:cubicBezTo>
                    <a:pt x="730" y="502"/>
                    <a:pt x="731" y="502"/>
                    <a:pt x="732" y="502"/>
                  </a:cubicBezTo>
                  <a:cubicBezTo>
                    <a:pt x="734" y="503"/>
                    <a:pt x="745" y="505"/>
                    <a:pt x="747" y="505"/>
                  </a:cubicBezTo>
                  <a:cubicBezTo>
                    <a:pt x="747" y="505"/>
                    <a:pt x="747" y="505"/>
                    <a:pt x="747" y="505"/>
                  </a:cubicBezTo>
                  <a:cubicBezTo>
                    <a:pt x="748" y="505"/>
                    <a:pt x="748" y="505"/>
                    <a:pt x="748" y="505"/>
                  </a:cubicBezTo>
                  <a:cubicBezTo>
                    <a:pt x="749" y="505"/>
                    <a:pt x="750" y="506"/>
                    <a:pt x="750" y="508"/>
                  </a:cubicBezTo>
                  <a:cubicBezTo>
                    <a:pt x="751" y="509"/>
                    <a:pt x="751" y="511"/>
                    <a:pt x="752" y="511"/>
                  </a:cubicBezTo>
                  <a:cubicBezTo>
                    <a:pt x="752" y="511"/>
                    <a:pt x="753" y="512"/>
                    <a:pt x="755" y="512"/>
                  </a:cubicBezTo>
                  <a:cubicBezTo>
                    <a:pt x="756" y="513"/>
                    <a:pt x="759" y="515"/>
                    <a:pt x="760" y="515"/>
                  </a:cubicBezTo>
                  <a:cubicBezTo>
                    <a:pt x="761" y="514"/>
                    <a:pt x="763" y="513"/>
                    <a:pt x="766" y="513"/>
                  </a:cubicBezTo>
                  <a:cubicBezTo>
                    <a:pt x="767" y="513"/>
                    <a:pt x="769" y="513"/>
                    <a:pt x="770" y="514"/>
                  </a:cubicBezTo>
                  <a:cubicBezTo>
                    <a:pt x="771" y="514"/>
                    <a:pt x="771" y="515"/>
                    <a:pt x="772" y="515"/>
                  </a:cubicBezTo>
                  <a:cubicBezTo>
                    <a:pt x="772" y="515"/>
                    <a:pt x="772" y="515"/>
                    <a:pt x="773" y="516"/>
                  </a:cubicBezTo>
                  <a:cubicBezTo>
                    <a:pt x="774" y="516"/>
                    <a:pt x="775" y="517"/>
                    <a:pt x="776" y="517"/>
                  </a:cubicBezTo>
                  <a:cubicBezTo>
                    <a:pt x="776" y="517"/>
                    <a:pt x="777" y="517"/>
                    <a:pt x="777" y="517"/>
                  </a:cubicBezTo>
                  <a:cubicBezTo>
                    <a:pt x="778" y="515"/>
                    <a:pt x="780" y="514"/>
                    <a:pt x="783" y="513"/>
                  </a:cubicBezTo>
                  <a:cubicBezTo>
                    <a:pt x="784" y="513"/>
                    <a:pt x="786" y="512"/>
                    <a:pt x="786" y="512"/>
                  </a:cubicBezTo>
                  <a:cubicBezTo>
                    <a:pt x="787" y="511"/>
                    <a:pt x="788" y="507"/>
                    <a:pt x="787" y="507"/>
                  </a:cubicBezTo>
                  <a:cubicBezTo>
                    <a:pt x="784" y="505"/>
                    <a:pt x="783" y="498"/>
                    <a:pt x="782" y="497"/>
                  </a:cubicBezTo>
                  <a:cubicBezTo>
                    <a:pt x="782" y="497"/>
                    <a:pt x="782" y="497"/>
                    <a:pt x="782" y="497"/>
                  </a:cubicBezTo>
                  <a:cubicBezTo>
                    <a:pt x="782" y="496"/>
                    <a:pt x="782" y="496"/>
                    <a:pt x="782" y="495"/>
                  </a:cubicBezTo>
                  <a:cubicBezTo>
                    <a:pt x="783" y="494"/>
                    <a:pt x="784" y="493"/>
                    <a:pt x="785" y="492"/>
                  </a:cubicBezTo>
                  <a:cubicBezTo>
                    <a:pt x="786" y="492"/>
                    <a:pt x="787" y="491"/>
                    <a:pt x="787" y="491"/>
                  </a:cubicBezTo>
                  <a:cubicBezTo>
                    <a:pt x="788" y="489"/>
                    <a:pt x="790" y="488"/>
                    <a:pt x="791" y="487"/>
                  </a:cubicBezTo>
                  <a:cubicBezTo>
                    <a:pt x="792" y="487"/>
                    <a:pt x="793" y="487"/>
                    <a:pt x="793" y="486"/>
                  </a:cubicBezTo>
                  <a:cubicBezTo>
                    <a:pt x="794" y="486"/>
                    <a:pt x="794" y="485"/>
                    <a:pt x="794" y="485"/>
                  </a:cubicBezTo>
                  <a:cubicBezTo>
                    <a:pt x="795" y="484"/>
                    <a:pt x="796" y="482"/>
                    <a:pt x="797" y="482"/>
                  </a:cubicBezTo>
                  <a:cubicBezTo>
                    <a:pt x="798" y="482"/>
                    <a:pt x="798" y="482"/>
                    <a:pt x="798" y="482"/>
                  </a:cubicBezTo>
                  <a:cubicBezTo>
                    <a:pt x="798" y="482"/>
                    <a:pt x="805" y="484"/>
                    <a:pt x="807" y="486"/>
                  </a:cubicBezTo>
                  <a:cubicBezTo>
                    <a:pt x="808" y="486"/>
                    <a:pt x="811" y="487"/>
                    <a:pt x="813" y="487"/>
                  </a:cubicBezTo>
                  <a:cubicBezTo>
                    <a:pt x="816" y="487"/>
                    <a:pt x="819" y="489"/>
                    <a:pt x="822" y="491"/>
                  </a:cubicBezTo>
                  <a:cubicBezTo>
                    <a:pt x="823" y="491"/>
                    <a:pt x="825" y="491"/>
                    <a:pt x="827" y="492"/>
                  </a:cubicBezTo>
                  <a:cubicBezTo>
                    <a:pt x="830" y="492"/>
                    <a:pt x="832" y="493"/>
                    <a:pt x="833" y="494"/>
                  </a:cubicBezTo>
                  <a:cubicBezTo>
                    <a:pt x="834" y="495"/>
                    <a:pt x="834" y="495"/>
                    <a:pt x="834" y="495"/>
                  </a:cubicBezTo>
                  <a:cubicBezTo>
                    <a:pt x="834" y="496"/>
                    <a:pt x="834" y="498"/>
                    <a:pt x="834" y="499"/>
                  </a:cubicBezTo>
                  <a:cubicBezTo>
                    <a:pt x="834" y="501"/>
                    <a:pt x="834" y="503"/>
                    <a:pt x="835" y="504"/>
                  </a:cubicBezTo>
                  <a:cubicBezTo>
                    <a:pt x="837" y="507"/>
                    <a:pt x="840" y="509"/>
                    <a:pt x="840" y="509"/>
                  </a:cubicBezTo>
                  <a:cubicBezTo>
                    <a:pt x="841" y="509"/>
                    <a:pt x="841" y="509"/>
                    <a:pt x="841" y="509"/>
                  </a:cubicBezTo>
                  <a:cubicBezTo>
                    <a:pt x="843" y="509"/>
                    <a:pt x="844" y="509"/>
                    <a:pt x="846" y="510"/>
                  </a:cubicBezTo>
                  <a:cubicBezTo>
                    <a:pt x="848" y="511"/>
                    <a:pt x="850" y="512"/>
                    <a:pt x="851" y="512"/>
                  </a:cubicBezTo>
                  <a:cubicBezTo>
                    <a:pt x="852" y="512"/>
                    <a:pt x="853" y="511"/>
                    <a:pt x="854" y="510"/>
                  </a:cubicBezTo>
                  <a:cubicBezTo>
                    <a:pt x="856" y="509"/>
                    <a:pt x="858" y="508"/>
                    <a:pt x="859" y="508"/>
                  </a:cubicBezTo>
                  <a:cubicBezTo>
                    <a:pt x="860" y="508"/>
                    <a:pt x="861" y="508"/>
                    <a:pt x="863" y="507"/>
                  </a:cubicBezTo>
                  <a:cubicBezTo>
                    <a:pt x="865" y="507"/>
                    <a:pt x="868" y="506"/>
                    <a:pt x="869" y="507"/>
                  </a:cubicBezTo>
                  <a:cubicBezTo>
                    <a:pt x="870" y="507"/>
                    <a:pt x="871" y="507"/>
                    <a:pt x="873" y="507"/>
                  </a:cubicBezTo>
                  <a:cubicBezTo>
                    <a:pt x="875" y="508"/>
                    <a:pt x="878" y="509"/>
                    <a:pt x="879" y="509"/>
                  </a:cubicBezTo>
                  <a:cubicBezTo>
                    <a:pt x="879" y="509"/>
                    <a:pt x="880" y="509"/>
                    <a:pt x="881" y="509"/>
                  </a:cubicBezTo>
                  <a:cubicBezTo>
                    <a:pt x="883" y="509"/>
                    <a:pt x="888" y="510"/>
                    <a:pt x="889" y="512"/>
                  </a:cubicBezTo>
                  <a:cubicBezTo>
                    <a:pt x="889" y="512"/>
                    <a:pt x="892" y="513"/>
                    <a:pt x="893" y="513"/>
                  </a:cubicBezTo>
                  <a:cubicBezTo>
                    <a:pt x="896" y="514"/>
                    <a:pt x="899" y="514"/>
                    <a:pt x="899" y="517"/>
                  </a:cubicBezTo>
                  <a:cubicBezTo>
                    <a:pt x="899" y="517"/>
                    <a:pt x="900" y="518"/>
                    <a:pt x="901" y="519"/>
                  </a:cubicBezTo>
                  <a:cubicBezTo>
                    <a:pt x="901" y="519"/>
                    <a:pt x="902" y="519"/>
                    <a:pt x="902" y="520"/>
                  </a:cubicBezTo>
                  <a:cubicBezTo>
                    <a:pt x="903" y="520"/>
                    <a:pt x="904" y="521"/>
                    <a:pt x="904" y="522"/>
                  </a:cubicBezTo>
                  <a:cubicBezTo>
                    <a:pt x="905" y="523"/>
                    <a:pt x="907" y="523"/>
                    <a:pt x="908" y="523"/>
                  </a:cubicBezTo>
                  <a:cubicBezTo>
                    <a:pt x="910" y="524"/>
                    <a:pt x="911" y="524"/>
                    <a:pt x="912" y="524"/>
                  </a:cubicBezTo>
                  <a:cubicBezTo>
                    <a:pt x="915" y="524"/>
                    <a:pt x="917" y="524"/>
                    <a:pt x="919" y="525"/>
                  </a:cubicBezTo>
                  <a:cubicBezTo>
                    <a:pt x="919" y="525"/>
                    <a:pt x="921" y="526"/>
                    <a:pt x="925" y="526"/>
                  </a:cubicBezTo>
                  <a:cubicBezTo>
                    <a:pt x="929" y="526"/>
                    <a:pt x="931" y="525"/>
                    <a:pt x="932" y="525"/>
                  </a:cubicBezTo>
                  <a:cubicBezTo>
                    <a:pt x="933" y="524"/>
                    <a:pt x="935" y="524"/>
                    <a:pt x="939" y="523"/>
                  </a:cubicBezTo>
                  <a:cubicBezTo>
                    <a:pt x="942" y="522"/>
                    <a:pt x="946" y="522"/>
                    <a:pt x="947" y="521"/>
                  </a:cubicBezTo>
                  <a:cubicBezTo>
                    <a:pt x="948" y="520"/>
                    <a:pt x="950" y="520"/>
                    <a:pt x="952" y="520"/>
                  </a:cubicBezTo>
                  <a:cubicBezTo>
                    <a:pt x="953" y="519"/>
                    <a:pt x="956" y="519"/>
                    <a:pt x="956" y="518"/>
                  </a:cubicBezTo>
                  <a:cubicBezTo>
                    <a:pt x="956" y="516"/>
                    <a:pt x="959" y="515"/>
                    <a:pt x="961" y="514"/>
                  </a:cubicBezTo>
                  <a:cubicBezTo>
                    <a:pt x="963" y="513"/>
                    <a:pt x="964" y="512"/>
                    <a:pt x="965" y="512"/>
                  </a:cubicBezTo>
                  <a:cubicBezTo>
                    <a:pt x="967" y="510"/>
                    <a:pt x="971" y="510"/>
                    <a:pt x="972" y="510"/>
                  </a:cubicBezTo>
                  <a:cubicBezTo>
                    <a:pt x="973" y="510"/>
                    <a:pt x="973" y="510"/>
                    <a:pt x="974" y="510"/>
                  </a:cubicBezTo>
                  <a:cubicBezTo>
                    <a:pt x="977" y="510"/>
                    <a:pt x="980" y="511"/>
                    <a:pt x="981" y="513"/>
                  </a:cubicBezTo>
                  <a:cubicBezTo>
                    <a:pt x="981" y="514"/>
                    <a:pt x="982" y="514"/>
                    <a:pt x="984" y="514"/>
                  </a:cubicBezTo>
                  <a:cubicBezTo>
                    <a:pt x="985" y="515"/>
                    <a:pt x="985" y="515"/>
                    <a:pt x="986" y="515"/>
                  </a:cubicBezTo>
                  <a:cubicBezTo>
                    <a:pt x="987" y="515"/>
                    <a:pt x="988" y="514"/>
                    <a:pt x="989" y="514"/>
                  </a:cubicBezTo>
                  <a:cubicBezTo>
                    <a:pt x="989" y="514"/>
                    <a:pt x="989" y="514"/>
                    <a:pt x="989" y="514"/>
                  </a:cubicBezTo>
                  <a:cubicBezTo>
                    <a:pt x="989" y="514"/>
                    <a:pt x="990" y="514"/>
                    <a:pt x="991" y="514"/>
                  </a:cubicBezTo>
                  <a:cubicBezTo>
                    <a:pt x="991" y="514"/>
                    <a:pt x="991" y="514"/>
                    <a:pt x="991" y="514"/>
                  </a:cubicBezTo>
                  <a:cubicBezTo>
                    <a:pt x="991" y="514"/>
                    <a:pt x="991" y="514"/>
                    <a:pt x="992" y="514"/>
                  </a:cubicBezTo>
                  <a:cubicBezTo>
                    <a:pt x="993" y="514"/>
                    <a:pt x="995" y="514"/>
                    <a:pt x="997" y="515"/>
                  </a:cubicBezTo>
                  <a:cubicBezTo>
                    <a:pt x="997" y="515"/>
                    <a:pt x="997" y="515"/>
                    <a:pt x="997" y="515"/>
                  </a:cubicBezTo>
                  <a:cubicBezTo>
                    <a:pt x="997" y="515"/>
                    <a:pt x="997" y="515"/>
                    <a:pt x="997" y="515"/>
                  </a:cubicBezTo>
                  <a:cubicBezTo>
                    <a:pt x="997" y="515"/>
                    <a:pt x="998" y="515"/>
                    <a:pt x="998" y="515"/>
                  </a:cubicBezTo>
                  <a:cubicBezTo>
                    <a:pt x="999" y="515"/>
                    <a:pt x="999" y="515"/>
                    <a:pt x="999" y="515"/>
                  </a:cubicBezTo>
                  <a:cubicBezTo>
                    <a:pt x="999" y="516"/>
                    <a:pt x="999" y="516"/>
                    <a:pt x="999" y="516"/>
                  </a:cubicBezTo>
                  <a:cubicBezTo>
                    <a:pt x="999" y="516"/>
                    <a:pt x="999" y="516"/>
                    <a:pt x="999" y="516"/>
                  </a:cubicBezTo>
                  <a:cubicBezTo>
                    <a:pt x="999" y="516"/>
                    <a:pt x="999" y="516"/>
                    <a:pt x="999" y="516"/>
                  </a:cubicBezTo>
                  <a:cubicBezTo>
                    <a:pt x="999" y="516"/>
                    <a:pt x="999" y="516"/>
                    <a:pt x="1000" y="516"/>
                  </a:cubicBezTo>
                  <a:cubicBezTo>
                    <a:pt x="1000" y="516"/>
                    <a:pt x="1000" y="516"/>
                    <a:pt x="1000" y="516"/>
                  </a:cubicBezTo>
                  <a:cubicBezTo>
                    <a:pt x="1000" y="516"/>
                    <a:pt x="1000" y="517"/>
                    <a:pt x="1000" y="517"/>
                  </a:cubicBezTo>
                  <a:cubicBezTo>
                    <a:pt x="1001" y="517"/>
                    <a:pt x="1001" y="517"/>
                    <a:pt x="1001" y="517"/>
                  </a:cubicBezTo>
                  <a:cubicBezTo>
                    <a:pt x="1001" y="517"/>
                    <a:pt x="1001" y="517"/>
                    <a:pt x="1001" y="517"/>
                  </a:cubicBezTo>
                  <a:cubicBezTo>
                    <a:pt x="1001" y="519"/>
                    <a:pt x="1006" y="520"/>
                    <a:pt x="1009" y="520"/>
                  </a:cubicBezTo>
                  <a:cubicBezTo>
                    <a:pt x="1010" y="520"/>
                    <a:pt x="1010" y="520"/>
                    <a:pt x="1011" y="520"/>
                  </a:cubicBezTo>
                  <a:cubicBezTo>
                    <a:pt x="1011" y="520"/>
                    <a:pt x="1013" y="519"/>
                    <a:pt x="1015" y="518"/>
                  </a:cubicBezTo>
                  <a:cubicBezTo>
                    <a:pt x="1017" y="516"/>
                    <a:pt x="1020" y="514"/>
                    <a:pt x="1021" y="514"/>
                  </a:cubicBezTo>
                  <a:cubicBezTo>
                    <a:pt x="1022" y="514"/>
                    <a:pt x="1022" y="514"/>
                    <a:pt x="1022" y="514"/>
                  </a:cubicBezTo>
                  <a:cubicBezTo>
                    <a:pt x="1024" y="514"/>
                    <a:pt x="1025" y="513"/>
                    <a:pt x="1025" y="512"/>
                  </a:cubicBezTo>
                  <a:cubicBezTo>
                    <a:pt x="1026" y="511"/>
                    <a:pt x="1026" y="511"/>
                    <a:pt x="1026" y="510"/>
                  </a:cubicBezTo>
                  <a:cubicBezTo>
                    <a:pt x="1025" y="509"/>
                    <a:pt x="1027" y="506"/>
                    <a:pt x="1029" y="503"/>
                  </a:cubicBezTo>
                  <a:cubicBezTo>
                    <a:pt x="1030" y="501"/>
                    <a:pt x="1031" y="499"/>
                    <a:pt x="1031" y="498"/>
                  </a:cubicBezTo>
                  <a:cubicBezTo>
                    <a:pt x="1031" y="498"/>
                    <a:pt x="1031" y="498"/>
                    <a:pt x="1031" y="497"/>
                  </a:cubicBezTo>
                  <a:cubicBezTo>
                    <a:pt x="1033" y="494"/>
                    <a:pt x="1037" y="488"/>
                    <a:pt x="1039" y="487"/>
                  </a:cubicBezTo>
                  <a:cubicBezTo>
                    <a:pt x="1040" y="486"/>
                    <a:pt x="1043" y="484"/>
                    <a:pt x="1043" y="482"/>
                  </a:cubicBezTo>
                  <a:cubicBezTo>
                    <a:pt x="1042" y="475"/>
                    <a:pt x="1041" y="475"/>
                    <a:pt x="1041" y="475"/>
                  </a:cubicBezTo>
                  <a:cubicBezTo>
                    <a:pt x="1040" y="475"/>
                    <a:pt x="1040" y="475"/>
                    <a:pt x="1040" y="475"/>
                  </a:cubicBezTo>
                  <a:cubicBezTo>
                    <a:pt x="1039" y="475"/>
                    <a:pt x="1037" y="475"/>
                    <a:pt x="1037" y="474"/>
                  </a:cubicBezTo>
                  <a:cubicBezTo>
                    <a:pt x="1036" y="472"/>
                    <a:pt x="1037" y="471"/>
                    <a:pt x="1039" y="468"/>
                  </a:cubicBezTo>
                  <a:cubicBezTo>
                    <a:pt x="1041" y="464"/>
                    <a:pt x="1045" y="462"/>
                    <a:pt x="1050" y="462"/>
                  </a:cubicBezTo>
                  <a:cubicBezTo>
                    <a:pt x="1052" y="462"/>
                    <a:pt x="1053" y="462"/>
                    <a:pt x="1053" y="462"/>
                  </a:cubicBezTo>
                  <a:cubicBezTo>
                    <a:pt x="1054" y="462"/>
                    <a:pt x="1054" y="463"/>
                    <a:pt x="1054" y="463"/>
                  </a:cubicBezTo>
                  <a:cubicBezTo>
                    <a:pt x="1054" y="463"/>
                    <a:pt x="1055" y="462"/>
                    <a:pt x="1056" y="462"/>
                  </a:cubicBezTo>
                  <a:cubicBezTo>
                    <a:pt x="1060" y="461"/>
                    <a:pt x="1068" y="460"/>
                    <a:pt x="1071" y="461"/>
                  </a:cubicBezTo>
                  <a:cubicBezTo>
                    <a:pt x="1072" y="462"/>
                    <a:pt x="1074" y="462"/>
                    <a:pt x="1075" y="462"/>
                  </a:cubicBezTo>
                  <a:cubicBezTo>
                    <a:pt x="1077" y="462"/>
                    <a:pt x="1077" y="462"/>
                    <a:pt x="1077" y="462"/>
                  </a:cubicBezTo>
                  <a:cubicBezTo>
                    <a:pt x="1079" y="462"/>
                    <a:pt x="1081" y="462"/>
                    <a:pt x="1084" y="463"/>
                  </a:cubicBezTo>
                  <a:cubicBezTo>
                    <a:pt x="1086" y="465"/>
                    <a:pt x="1089" y="465"/>
                    <a:pt x="1091" y="465"/>
                  </a:cubicBezTo>
                  <a:cubicBezTo>
                    <a:pt x="1094" y="466"/>
                    <a:pt x="1097" y="466"/>
                    <a:pt x="1098" y="468"/>
                  </a:cubicBezTo>
                  <a:cubicBezTo>
                    <a:pt x="1098" y="468"/>
                    <a:pt x="1099" y="469"/>
                    <a:pt x="1100" y="470"/>
                  </a:cubicBezTo>
                  <a:cubicBezTo>
                    <a:pt x="1103" y="471"/>
                    <a:pt x="1106" y="473"/>
                    <a:pt x="1105" y="477"/>
                  </a:cubicBezTo>
                  <a:cubicBezTo>
                    <a:pt x="1105" y="478"/>
                    <a:pt x="1105" y="478"/>
                    <a:pt x="1106" y="479"/>
                  </a:cubicBezTo>
                  <a:cubicBezTo>
                    <a:pt x="1108" y="480"/>
                    <a:pt x="1110" y="481"/>
                    <a:pt x="1111" y="487"/>
                  </a:cubicBezTo>
                  <a:cubicBezTo>
                    <a:pt x="1111" y="487"/>
                    <a:pt x="1111" y="488"/>
                    <a:pt x="1111" y="488"/>
                  </a:cubicBezTo>
                  <a:cubicBezTo>
                    <a:pt x="1112" y="492"/>
                    <a:pt x="1113" y="494"/>
                    <a:pt x="1115" y="496"/>
                  </a:cubicBezTo>
                  <a:cubicBezTo>
                    <a:pt x="1116" y="497"/>
                    <a:pt x="1117" y="498"/>
                    <a:pt x="1117" y="500"/>
                  </a:cubicBezTo>
                  <a:cubicBezTo>
                    <a:pt x="1118" y="502"/>
                    <a:pt x="1119" y="504"/>
                    <a:pt x="1120" y="506"/>
                  </a:cubicBezTo>
                  <a:cubicBezTo>
                    <a:pt x="1122" y="510"/>
                    <a:pt x="1123" y="512"/>
                    <a:pt x="1123" y="514"/>
                  </a:cubicBezTo>
                  <a:cubicBezTo>
                    <a:pt x="1123" y="515"/>
                    <a:pt x="1122" y="517"/>
                    <a:pt x="1123" y="518"/>
                  </a:cubicBezTo>
                  <a:cubicBezTo>
                    <a:pt x="1123" y="519"/>
                    <a:pt x="1125" y="519"/>
                    <a:pt x="1126" y="519"/>
                  </a:cubicBezTo>
                  <a:cubicBezTo>
                    <a:pt x="1130" y="519"/>
                    <a:pt x="1133" y="521"/>
                    <a:pt x="1135" y="522"/>
                  </a:cubicBezTo>
                  <a:cubicBezTo>
                    <a:pt x="1136" y="523"/>
                    <a:pt x="1137" y="523"/>
                    <a:pt x="1137" y="523"/>
                  </a:cubicBezTo>
                  <a:cubicBezTo>
                    <a:pt x="1137" y="523"/>
                    <a:pt x="1137" y="523"/>
                    <a:pt x="1138" y="523"/>
                  </a:cubicBezTo>
                  <a:cubicBezTo>
                    <a:pt x="1140" y="523"/>
                    <a:pt x="1146" y="525"/>
                    <a:pt x="1149" y="528"/>
                  </a:cubicBezTo>
                  <a:cubicBezTo>
                    <a:pt x="1151" y="530"/>
                    <a:pt x="1152" y="530"/>
                    <a:pt x="1154" y="531"/>
                  </a:cubicBezTo>
                  <a:cubicBezTo>
                    <a:pt x="1156" y="531"/>
                    <a:pt x="1158" y="532"/>
                    <a:pt x="1158" y="535"/>
                  </a:cubicBezTo>
                  <a:cubicBezTo>
                    <a:pt x="1157" y="536"/>
                    <a:pt x="1158" y="538"/>
                    <a:pt x="1159" y="539"/>
                  </a:cubicBezTo>
                  <a:cubicBezTo>
                    <a:pt x="1159" y="541"/>
                    <a:pt x="1160" y="543"/>
                    <a:pt x="1160" y="544"/>
                  </a:cubicBezTo>
                  <a:cubicBezTo>
                    <a:pt x="1160" y="544"/>
                    <a:pt x="1160" y="545"/>
                    <a:pt x="1160" y="545"/>
                  </a:cubicBezTo>
                  <a:cubicBezTo>
                    <a:pt x="1162" y="547"/>
                    <a:pt x="1166" y="548"/>
                    <a:pt x="1170" y="548"/>
                  </a:cubicBezTo>
                  <a:cubicBezTo>
                    <a:pt x="1171" y="547"/>
                    <a:pt x="1173" y="547"/>
                    <a:pt x="1174" y="548"/>
                  </a:cubicBezTo>
                  <a:cubicBezTo>
                    <a:pt x="1176" y="548"/>
                    <a:pt x="1178" y="548"/>
                    <a:pt x="1179" y="546"/>
                  </a:cubicBezTo>
                  <a:cubicBezTo>
                    <a:pt x="1181" y="543"/>
                    <a:pt x="1184" y="542"/>
                    <a:pt x="1187" y="542"/>
                  </a:cubicBezTo>
                  <a:cubicBezTo>
                    <a:pt x="1188" y="542"/>
                    <a:pt x="1189" y="542"/>
                    <a:pt x="1190" y="542"/>
                  </a:cubicBezTo>
                  <a:cubicBezTo>
                    <a:pt x="1190" y="542"/>
                    <a:pt x="1190" y="541"/>
                    <a:pt x="1190" y="541"/>
                  </a:cubicBezTo>
                  <a:cubicBezTo>
                    <a:pt x="1192" y="540"/>
                    <a:pt x="1194" y="539"/>
                    <a:pt x="1196" y="539"/>
                  </a:cubicBezTo>
                  <a:cubicBezTo>
                    <a:pt x="1198" y="539"/>
                    <a:pt x="1199" y="540"/>
                    <a:pt x="1200" y="541"/>
                  </a:cubicBezTo>
                  <a:cubicBezTo>
                    <a:pt x="1201" y="542"/>
                    <a:pt x="1201" y="543"/>
                    <a:pt x="1201" y="545"/>
                  </a:cubicBezTo>
                  <a:cubicBezTo>
                    <a:pt x="1201" y="547"/>
                    <a:pt x="1201" y="549"/>
                    <a:pt x="1202" y="550"/>
                  </a:cubicBezTo>
                  <a:cubicBezTo>
                    <a:pt x="1203" y="551"/>
                    <a:pt x="1203" y="553"/>
                    <a:pt x="1201" y="555"/>
                  </a:cubicBezTo>
                  <a:cubicBezTo>
                    <a:pt x="1200" y="555"/>
                    <a:pt x="1200" y="556"/>
                    <a:pt x="1199" y="557"/>
                  </a:cubicBezTo>
                  <a:cubicBezTo>
                    <a:pt x="1198" y="559"/>
                    <a:pt x="1196" y="564"/>
                    <a:pt x="1196" y="566"/>
                  </a:cubicBezTo>
                  <a:cubicBezTo>
                    <a:pt x="1196" y="567"/>
                    <a:pt x="1195" y="568"/>
                    <a:pt x="1195" y="568"/>
                  </a:cubicBezTo>
                  <a:cubicBezTo>
                    <a:pt x="1195" y="570"/>
                    <a:pt x="1193" y="572"/>
                    <a:pt x="1192" y="573"/>
                  </a:cubicBezTo>
                  <a:cubicBezTo>
                    <a:pt x="1190" y="574"/>
                    <a:pt x="1189" y="575"/>
                    <a:pt x="1189" y="577"/>
                  </a:cubicBezTo>
                  <a:cubicBezTo>
                    <a:pt x="1188" y="579"/>
                    <a:pt x="1186" y="581"/>
                    <a:pt x="1185" y="582"/>
                  </a:cubicBezTo>
                  <a:cubicBezTo>
                    <a:pt x="1184" y="583"/>
                    <a:pt x="1183" y="583"/>
                    <a:pt x="1183" y="584"/>
                  </a:cubicBezTo>
                  <a:cubicBezTo>
                    <a:pt x="1183" y="585"/>
                    <a:pt x="1183" y="585"/>
                    <a:pt x="1183" y="586"/>
                  </a:cubicBezTo>
                  <a:cubicBezTo>
                    <a:pt x="1183" y="586"/>
                    <a:pt x="1183" y="586"/>
                    <a:pt x="1183" y="586"/>
                  </a:cubicBezTo>
                  <a:cubicBezTo>
                    <a:pt x="1182" y="586"/>
                    <a:pt x="1182" y="586"/>
                    <a:pt x="1182" y="586"/>
                  </a:cubicBezTo>
                  <a:cubicBezTo>
                    <a:pt x="1182" y="587"/>
                    <a:pt x="1182" y="587"/>
                    <a:pt x="1182" y="587"/>
                  </a:cubicBezTo>
                  <a:cubicBezTo>
                    <a:pt x="1182" y="587"/>
                    <a:pt x="1181" y="587"/>
                    <a:pt x="1181" y="587"/>
                  </a:cubicBezTo>
                  <a:cubicBezTo>
                    <a:pt x="1181" y="587"/>
                    <a:pt x="1181" y="587"/>
                    <a:pt x="1181" y="587"/>
                  </a:cubicBezTo>
                  <a:cubicBezTo>
                    <a:pt x="1180" y="587"/>
                    <a:pt x="1180" y="587"/>
                    <a:pt x="1179" y="587"/>
                  </a:cubicBezTo>
                  <a:cubicBezTo>
                    <a:pt x="1179" y="587"/>
                    <a:pt x="1179" y="587"/>
                    <a:pt x="1179" y="587"/>
                  </a:cubicBezTo>
                  <a:cubicBezTo>
                    <a:pt x="1176" y="587"/>
                    <a:pt x="1174" y="586"/>
                    <a:pt x="1172" y="585"/>
                  </a:cubicBezTo>
                  <a:cubicBezTo>
                    <a:pt x="1170" y="584"/>
                    <a:pt x="1169" y="586"/>
                    <a:pt x="1167" y="587"/>
                  </a:cubicBezTo>
                  <a:cubicBezTo>
                    <a:pt x="1166" y="588"/>
                    <a:pt x="1164" y="590"/>
                    <a:pt x="1163" y="590"/>
                  </a:cubicBezTo>
                  <a:cubicBezTo>
                    <a:pt x="1163" y="590"/>
                    <a:pt x="1163" y="590"/>
                    <a:pt x="1162" y="590"/>
                  </a:cubicBezTo>
                  <a:cubicBezTo>
                    <a:pt x="1162" y="590"/>
                    <a:pt x="1162" y="592"/>
                    <a:pt x="1162" y="593"/>
                  </a:cubicBezTo>
                  <a:cubicBezTo>
                    <a:pt x="1162" y="594"/>
                    <a:pt x="1162" y="595"/>
                    <a:pt x="1162" y="596"/>
                  </a:cubicBezTo>
                  <a:cubicBezTo>
                    <a:pt x="1163" y="597"/>
                    <a:pt x="1162" y="599"/>
                    <a:pt x="1162" y="600"/>
                  </a:cubicBezTo>
                  <a:cubicBezTo>
                    <a:pt x="1162" y="601"/>
                    <a:pt x="1162" y="603"/>
                    <a:pt x="1163" y="605"/>
                  </a:cubicBezTo>
                  <a:cubicBezTo>
                    <a:pt x="1163" y="607"/>
                    <a:pt x="1163" y="609"/>
                    <a:pt x="1164" y="611"/>
                  </a:cubicBezTo>
                  <a:cubicBezTo>
                    <a:pt x="1164" y="612"/>
                    <a:pt x="1164" y="612"/>
                    <a:pt x="1164" y="612"/>
                  </a:cubicBezTo>
                  <a:cubicBezTo>
                    <a:pt x="1164" y="613"/>
                    <a:pt x="1164" y="613"/>
                    <a:pt x="1164" y="614"/>
                  </a:cubicBezTo>
                  <a:cubicBezTo>
                    <a:pt x="1164" y="614"/>
                    <a:pt x="1164" y="615"/>
                    <a:pt x="1164" y="615"/>
                  </a:cubicBezTo>
                  <a:cubicBezTo>
                    <a:pt x="1167" y="613"/>
                    <a:pt x="1170" y="611"/>
                    <a:pt x="1172" y="611"/>
                  </a:cubicBezTo>
                  <a:cubicBezTo>
                    <a:pt x="1174" y="611"/>
                    <a:pt x="1177" y="612"/>
                    <a:pt x="1179" y="614"/>
                  </a:cubicBezTo>
                  <a:cubicBezTo>
                    <a:pt x="1181" y="616"/>
                    <a:pt x="1183" y="618"/>
                    <a:pt x="1185" y="618"/>
                  </a:cubicBezTo>
                  <a:cubicBezTo>
                    <a:pt x="1190" y="618"/>
                    <a:pt x="1209" y="604"/>
                    <a:pt x="1210" y="602"/>
                  </a:cubicBezTo>
                  <a:cubicBezTo>
                    <a:pt x="1210" y="601"/>
                    <a:pt x="1214" y="596"/>
                    <a:pt x="1224" y="587"/>
                  </a:cubicBezTo>
                  <a:cubicBezTo>
                    <a:pt x="1225" y="585"/>
                    <a:pt x="1227" y="583"/>
                    <a:pt x="1229" y="581"/>
                  </a:cubicBezTo>
                  <a:cubicBezTo>
                    <a:pt x="1233" y="576"/>
                    <a:pt x="1242" y="567"/>
                    <a:pt x="1245" y="560"/>
                  </a:cubicBezTo>
                  <a:cubicBezTo>
                    <a:pt x="1246" y="557"/>
                    <a:pt x="1250" y="553"/>
                    <a:pt x="1253" y="549"/>
                  </a:cubicBezTo>
                  <a:cubicBezTo>
                    <a:pt x="1255" y="547"/>
                    <a:pt x="1256" y="545"/>
                    <a:pt x="1257" y="544"/>
                  </a:cubicBezTo>
                  <a:cubicBezTo>
                    <a:pt x="1258" y="542"/>
                    <a:pt x="1258" y="542"/>
                    <a:pt x="1259" y="541"/>
                  </a:cubicBezTo>
                  <a:cubicBezTo>
                    <a:pt x="1260" y="539"/>
                    <a:pt x="1262" y="537"/>
                    <a:pt x="1264" y="532"/>
                  </a:cubicBezTo>
                  <a:cubicBezTo>
                    <a:pt x="1266" y="527"/>
                    <a:pt x="1267" y="518"/>
                    <a:pt x="1268" y="511"/>
                  </a:cubicBezTo>
                  <a:cubicBezTo>
                    <a:pt x="1268" y="504"/>
                    <a:pt x="1268" y="503"/>
                    <a:pt x="1269" y="502"/>
                  </a:cubicBezTo>
                  <a:cubicBezTo>
                    <a:pt x="1269" y="502"/>
                    <a:pt x="1269" y="501"/>
                    <a:pt x="1270" y="500"/>
                  </a:cubicBezTo>
                  <a:cubicBezTo>
                    <a:pt x="1270" y="498"/>
                    <a:pt x="1270" y="497"/>
                    <a:pt x="1271" y="495"/>
                  </a:cubicBezTo>
                  <a:cubicBezTo>
                    <a:pt x="1272" y="495"/>
                    <a:pt x="1272" y="494"/>
                    <a:pt x="1272" y="493"/>
                  </a:cubicBezTo>
                  <a:cubicBezTo>
                    <a:pt x="1273" y="491"/>
                    <a:pt x="1273" y="489"/>
                    <a:pt x="1275" y="487"/>
                  </a:cubicBezTo>
                  <a:cubicBezTo>
                    <a:pt x="1278" y="485"/>
                    <a:pt x="1278" y="483"/>
                    <a:pt x="1277" y="481"/>
                  </a:cubicBezTo>
                  <a:cubicBezTo>
                    <a:pt x="1276" y="479"/>
                    <a:pt x="1277" y="478"/>
                    <a:pt x="1277" y="476"/>
                  </a:cubicBezTo>
                  <a:cubicBezTo>
                    <a:pt x="1277" y="474"/>
                    <a:pt x="1277" y="473"/>
                    <a:pt x="1276" y="472"/>
                  </a:cubicBezTo>
                  <a:cubicBezTo>
                    <a:pt x="1275" y="470"/>
                    <a:pt x="1276" y="469"/>
                    <a:pt x="1278" y="468"/>
                  </a:cubicBezTo>
                  <a:cubicBezTo>
                    <a:pt x="1278" y="467"/>
                    <a:pt x="1277" y="465"/>
                    <a:pt x="1274" y="464"/>
                  </a:cubicBezTo>
                  <a:cubicBezTo>
                    <a:pt x="1274" y="464"/>
                    <a:pt x="1273" y="464"/>
                    <a:pt x="1273" y="463"/>
                  </a:cubicBezTo>
                  <a:cubicBezTo>
                    <a:pt x="1270" y="462"/>
                    <a:pt x="1267" y="461"/>
                    <a:pt x="1267" y="457"/>
                  </a:cubicBezTo>
                  <a:cubicBezTo>
                    <a:pt x="1266" y="455"/>
                    <a:pt x="1262" y="451"/>
                    <a:pt x="1259" y="452"/>
                  </a:cubicBezTo>
                  <a:cubicBezTo>
                    <a:pt x="1257" y="452"/>
                    <a:pt x="1255" y="452"/>
                    <a:pt x="1254" y="451"/>
                  </a:cubicBezTo>
                  <a:cubicBezTo>
                    <a:pt x="1252" y="451"/>
                    <a:pt x="1251" y="451"/>
                    <a:pt x="1250" y="451"/>
                  </a:cubicBezTo>
                  <a:cubicBezTo>
                    <a:pt x="1251" y="452"/>
                    <a:pt x="1250" y="454"/>
                    <a:pt x="1250" y="455"/>
                  </a:cubicBezTo>
                  <a:cubicBezTo>
                    <a:pt x="1249" y="456"/>
                    <a:pt x="1248" y="456"/>
                    <a:pt x="1247" y="456"/>
                  </a:cubicBezTo>
                  <a:cubicBezTo>
                    <a:pt x="1247" y="456"/>
                    <a:pt x="1246" y="456"/>
                    <a:pt x="1246" y="456"/>
                  </a:cubicBezTo>
                  <a:cubicBezTo>
                    <a:pt x="1246" y="456"/>
                    <a:pt x="1245" y="457"/>
                    <a:pt x="1243" y="459"/>
                  </a:cubicBezTo>
                  <a:cubicBezTo>
                    <a:pt x="1243" y="460"/>
                    <a:pt x="1243" y="460"/>
                    <a:pt x="1243" y="460"/>
                  </a:cubicBezTo>
                  <a:cubicBezTo>
                    <a:pt x="1242" y="462"/>
                    <a:pt x="1239" y="463"/>
                    <a:pt x="1236" y="463"/>
                  </a:cubicBezTo>
                  <a:cubicBezTo>
                    <a:pt x="1235" y="463"/>
                    <a:pt x="1234" y="462"/>
                    <a:pt x="1234" y="462"/>
                  </a:cubicBezTo>
                  <a:cubicBezTo>
                    <a:pt x="1234" y="461"/>
                    <a:pt x="1234" y="460"/>
                    <a:pt x="1235" y="459"/>
                  </a:cubicBezTo>
                  <a:cubicBezTo>
                    <a:pt x="1236" y="458"/>
                    <a:pt x="1236" y="458"/>
                    <a:pt x="1235" y="457"/>
                  </a:cubicBezTo>
                  <a:cubicBezTo>
                    <a:pt x="1235" y="456"/>
                    <a:pt x="1234" y="455"/>
                    <a:pt x="1234" y="453"/>
                  </a:cubicBezTo>
                  <a:cubicBezTo>
                    <a:pt x="1235" y="452"/>
                    <a:pt x="1235" y="450"/>
                    <a:pt x="1235" y="450"/>
                  </a:cubicBezTo>
                  <a:cubicBezTo>
                    <a:pt x="1235" y="449"/>
                    <a:pt x="1235" y="449"/>
                    <a:pt x="1235" y="449"/>
                  </a:cubicBezTo>
                  <a:cubicBezTo>
                    <a:pt x="1235" y="449"/>
                    <a:pt x="1235" y="449"/>
                    <a:pt x="1235" y="449"/>
                  </a:cubicBezTo>
                  <a:cubicBezTo>
                    <a:pt x="1234" y="450"/>
                    <a:pt x="1233" y="452"/>
                    <a:pt x="1232" y="453"/>
                  </a:cubicBezTo>
                  <a:cubicBezTo>
                    <a:pt x="1231" y="455"/>
                    <a:pt x="1230" y="457"/>
                    <a:pt x="1228" y="457"/>
                  </a:cubicBezTo>
                  <a:cubicBezTo>
                    <a:pt x="1227" y="458"/>
                    <a:pt x="1227" y="458"/>
                    <a:pt x="1226" y="457"/>
                  </a:cubicBezTo>
                  <a:cubicBezTo>
                    <a:pt x="1224" y="454"/>
                    <a:pt x="1225" y="447"/>
                    <a:pt x="1226" y="445"/>
                  </a:cubicBezTo>
                  <a:cubicBezTo>
                    <a:pt x="1225" y="445"/>
                    <a:pt x="1224" y="445"/>
                    <a:pt x="1222" y="445"/>
                  </a:cubicBezTo>
                  <a:cubicBezTo>
                    <a:pt x="1220" y="446"/>
                    <a:pt x="1217" y="446"/>
                    <a:pt x="1214" y="446"/>
                  </a:cubicBezTo>
                  <a:cubicBezTo>
                    <a:pt x="1210" y="445"/>
                    <a:pt x="1209" y="444"/>
                    <a:pt x="1208" y="443"/>
                  </a:cubicBezTo>
                  <a:cubicBezTo>
                    <a:pt x="1208" y="440"/>
                    <a:pt x="1210" y="437"/>
                    <a:pt x="1214" y="435"/>
                  </a:cubicBezTo>
                  <a:cubicBezTo>
                    <a:pt x="1217" y="434"/>
                    <a:pt x="1218" y="432"/>
                    <a:pt x="1219" y="431"/>
                  </a:cubicBezTo>
                  <a:cubicBezTo>
                    <a:pt x="1219" y="430"/>
                    <a:pt x="1220" y="429"/>
                    <a:pt x="1221" y="428"/>
                  </a:cubicBezTo>
                  <a:cubicBezTo>
                    <a:pt x="1223" y="428"/>
                    <a:pt x="1227" y="425"/>
                    <a:pt x="1230" y="423"/>
                  </a:cubicBezTo>
                  <a:cubicBezTo>
                    <a:pt x="1232" y="422"/>
                    <a:pt x="1234" y="421"/>
                    <a:pt x="1236" y="420"/>
                  </a:cubicBezTo>
                  <a:cubicBezTo>
                    <a:pt x="1240" y="418"/>
                    <a:pt x="1240" y="415"/>
                    <a:pt x="1241" y="413"/>
                  </a:cubicBezTo>
                  <a:cubicBezTo>
                    <a:pt x="1241" y="412"/>
                    <a:pt x="1241" y="412"/>
                    <a:pt x="1241" y="412"/>
                  </a:cubicBezTo>
                  <a:cubicBezTo>
                    <a:pt x="1242" y="410"/>
                    <a:pt x="1245" y="409"/>
                    <a:pt x="1249" y="406"/>
                  </a:cubicBezTo>
                  <a:cubicBezTo>
                    <a:pt x="1252" y="404"/>
                    <a:pt x="1255" y="402"/>
                    <a:pt x="1258" y="400"/>
                  </a:cubicBezTo>
                  <a:cubicBezTo>
                    <a:pt x="1265" y="394"/>
                    <a:pt x="1268" y="391"/>
                    <a:pt x="1270" y="387"/>
                  </a:cubicBezTo>
                  <a:cubicBezTo>
                    <a:pt x="1271" y="385"/>
                    <a:pt x="1274" y="383"/>
                    <a:pt x="1277" y="382"/>
                  </a:cubicBezTo>
                  <a:cubicBezTo>
                    <a:pt x="1279" y="380"/>
                    <a:pt x="1282" y="378"/>
                    <a:pt x="1282" y="377"/>
                  </a:cubicBezTo>
                  <a:cubicBezTo>
                    <a:pt x="1283" y="374"/>
                    <a:pt x="1297" y="367"/>
                    <a:pt x="1304" y="365"/>
                  </a:cubicBezTo>
                  <a:cubicBezTo>
                    <a:pt x="1306" y="365"/>
                    <a:pt x="1309" y="365"/>
                    <a:pt x="1311" y="365"/>
                  </a:cubicBezTo>
                  <a:cubicBezTo>
                    <a:pt x="1318" y="365"/>
                    <a:pt x="1327" y="366"/>
                    <a:pt x="1330" y="369"/>
                  </a:cubicBezTo>
                  <a:cubicBezTo>
                    <a:pt x="1331" y="370"/>
                    <a:pt x="1333" y="370"/>
                    <a:pt x="1334" y="369"/>
                  </a:cubicBezTo>
                  <a:cubicBezTo>
                    <a:pt x="1335" y="367"/>
                    <a:pt x="1337" y="367"/>
                    <a:pt x="1338" y="367"/>
                  </a:cubicBezTo>
                  <a:cubicBezTo>
                    <a:pt x="1339" y="367"/>
                    <a:pt x="1341" y="367"/>
                    <a:pt x="1343" y="368"/>
                  </a:cubicBezTo>
                  <a:cubicBezTo>
                    <a:pt x="1344" y="368"/>
                    <a:pt x="1345" y="368"/>
                    <a:pt x="1346" y="368"/>
                  </a:cubicBezTo>
                  <a:cubicBezTo>
                    <a:pt x="1348" y="368"/>
                    <a:pt x="1350" y="368"/>
                    <a:pt x="1351" y="367"/>
                  </a:cubicBezTo>
                  <a:cubicBezTo>
                    <a:pt x="1353" y="366"/>
                    <a:pt x="1355" y="366"/>
                    <a:pt x="1357" y="367"/>
                  </a:cubicBezTo>
                  <a:cubicBezTo>
                    <a:pt x="1358" y="367"/>
                    <a:pt x="1359" y="367"/>
                    <a:pt x="1361" y="367"/>
                  </a:cubicBezTo>
                  <a:cubicBezTo>
                    <a:pt x="1362" y="367"/>
                    <a:pt x="1363" y="367"/>
                    <a:pt x="1365" y="364"/>
                  </a:cubicBezTo>
                  <a:cubicBezTo>
                    <a:pt x="1366" y="361"/>
                    <a:pt x="1372" y="361"/>
                    <a:pt x="1374" y="361"/>
                  </a:cubicBezTo>
                  <a:cubicBezTo>
                    <a:pt x="1378" y="361"/>
                    <a:pt x="1381" y="361"/>
                    <a:pt x="1382" y="362"/>
                  </a:cubicBezTo>
                  <a:cubicBezTo>
                    <a:pt x="1382" y="362"/>
                    <a:pt x="1383" y="363"/>
                    <a:pt x="1383" y="363"/>
                  </a:cubicBezTo>
                  <a:cubicBezTo>
                    <a:pt x="1385" y="365"/>
                    <a:pt x="1387" y="366"/>
                    <a:pt x="1389" y="364"/>
                  </a:cubicBezTo>
                  <a:cubicBezTo>
                    <a:pt x="1390" y="363"/>
                    <a:pt x="1391" y="363"/>
                    <a:pt x="1392" y="363"/>
                  </a:cubicBezTo>
                  <a:cubicBezTo>
                    <a:pt x="1393" y="363"/>
                    <a:pt x="1394" y="364"/>
                    <a:pt x="1395" y="365"/>
                  </a:cubicBezTo>
                  <a:cubicBezTo>
                    <a:pt x="1396" y="367"/>
                    <a:pt x="1397" y="368"/>
                    <a:pt x="1398" y="368"/>
                  </a:cubicBezTo>
                  <a:cubicBezTo>
                    <a:pt x="1401" y="368"/>
                    <a:pt x="1401" y="370"/>
                    <a:pt x="1401" y="370"/>
                  </a:cubicBezTo>
                  <a:cubicBezTo>
                    <a:pt x="1401" y="372"/>
                    <a:pt x="1398" y="373"/>
                    <a:pt x="1396" y="373"/>
                  </a:cubicBezTo>
                  <a:cubicBezTo>
                    <a:pt x="1395" y="373"/>
                    <a:pt x="1395" y="373"/>
                    <a:pt x="1395" y="373"/>
                  </a:cubicBezTo>
                  <a:cubicBezTo>
                    <a:pt x="1393" y="373"/>
                    <a:pt x="1392" y="374"/>
                    <a:pt x="1392" y="374"/>
                  </a:cubicBezTo>
                  <a:cubicBezTo>
                    <a:pt x="1392" y="374"/>
                    <a:pt x="1392" y="375"/>
                    <a:pt x="1393" y="375"/>
                  </a:cubicBezTo>
                  <a:cubicBezTo>
                    <a:pt x="1394" y="376"/>
                    <a:pt x="1397" y="375"/>
                    <a:pt x="1399" y="374"/>
                  </a:cubicBezTo>
                  <a:cubicBezTo>
                    <a:pt x="1401" y="374"/>
                    <a:pt x="1402" y="373"/>
                    <a:pt x="1404" y="373"/>
                  </a:cubicBezTo>
                  <a:cubicBezTo>
                    <a:pt x="1404" y="373"/>
                    <a:pt x="1406" y="374"/>
                    <a:pt x="1407" y="374"/>
                  </a:cubicBezTo>
                  <a:cubicBezTo>
                    <a:pt x="1410" y="374"/>
                    <a:pt x="1413" y="373"/>
                    <a:pt x="1415" y="372"/>
                  </a:cubicBezTo>
                  <a:cubicBezTo>
                    <a:pt x="1416" y="371"/>
                    <a:pt x="1417" y="371"/>
                    <a:pt x="1418" y="371"/>
                  </a:cubicBezTo>
                  <a:cubicBezTo>
                    <a:pt x="1419" y="371"/>
                    <a:pt x="1420" y="371"/>
                    <a:pt x="1420" y="371"/>
                  </a:cubicBezTo>
                  <a:cubicBezTo>
                    <a:pt x="1421" y="372"/>
                    <a:pt x="1421" y="372"/>
                    <a:pt x="1422" y="372"/>
                  </a:cubicBezTo>
                  <a:cubicBezTo>
                    <a:pt x="1422" y="372"/>
                    <a:pt x="1422" y="372"/>
                    <a:pt x="1423" y="371"/>
                  </a:cubicBezTo>
                  <a:cubicBezTo>
                    <a:pt x="1425" y="369"/>
                    <a:pt x="1431" y="368"/>
                    <a:pt x="1434" y="368"/>
                  </a:cubicBezTo>
                  <a:cubicBezTo>
                    <a:pt x="1434" y="368"/>
                    <a:pt x="1435" y="368"/>
                    <a:pt x="1435" y="368"/>
                  </a:cubicBezTo>
                  <a:cubicBezTo>
                    <a:pt x="1434" y="368"/>
                    <a:pt x="1433" y="367"/>
                    <a:pt x="1430" y="367"/>
                  </a:cubicBezTo>
                  <a:cubicBezTo>
                    <a:pt x="1429" y="367"/>
                    <a:pt x="1427" y="367"/>
                    <a:pt x="1426" y="365"/>
                  </a:cubicBezTo>
                  <a:cubicBezTo>
                    <a:pt x="1425" y="363"/>
                    <a:pt x="1426" y="361"/>
                    <a:pt x="1429" y="356"/>
                  </a:cubicBezTo>
                  <a:cubicBezTo>
                    <a:pt x="1432" y="351"/>
                    <a:pt x="1436" y="348"/>
                    <a:pt x="1441" y="345"/>
                  </a:cubicBezTo>
                  <a:cubicBezTo>
                    <a:pt x="1442" y="343"/>
                    <a:pt x="1444" y="342"/>
                    <a:pt x="1445" y="341"/>
                  </a:cubicBezTo>
                  <a:cubicBezTo>
                    <a:pt x="1448" y="339"/>
                    <a:pt x="1450" y="338"/>
                    <a:pt x="1452" y="338"/>
                  </a:cubicBezTo>
                  <a:cubicBezTo>
                    <a:pt x="1453" y="337"/>
                    <a:pt x="1453" y="337"/>
                    <a:pt x="1453" y="337"/>
                  </a:cubicBezTo>
                  <a:cubicBezTo>
                    <a:pt x="1453" y="334"/>
                    <a:pt x="1456" y="326"/>
                    <a:pt x="1460" y="326"/>
                  </a:cubicBezTo>
                  <a:cubicBezTo>
                    <a:pt x="1461" y="325"/>
                    <a:pt x="1463" y="326"/>
                    <a:pt x="1464" y="326"/>
                  </a:cubicBezTo>
                  <a:cubicBezTo>
                    <a:pt x="1466" y="326"/>
                    <a:pt x="1467" y="326"/>
                    <a:pt x="1469" y="326"/>
                  </a:cubicBezTo>
                  <a:cubicBezTo>
                    <a:pt x="1473" y="326"/>
                    <a:pt x="1476" y="325"/>
                    <a:pt x="1478" y="324"/>
                  </a:cubicBezTo>
                  <a:cubicBezTo>
                    <a:pt x="1480" y="323"/>
                    <a:pt x="1481" y="323"/>
                    <a:pt x="1482" y="323"/>
                  </a:cubicBezTo>
                  <a:cubicBezTo>
                    <a:pt x="1484" y="323"/>
                    <a:pt x="1485" y="324"/>
                    <a:pt x="1486" y="326"/>
                  </a:cubicBezTo>
                  <a:cubicBezTo>
                    <a:pt x="1486" y="326"/>
                    <a:pt x="1486" y="327"/>
                    <a:pt x="1487" y="327"/>
                  </a:cubicBezTo>
                  <a:cubicBezTo>
                    <a:pt x="1487" y="327"/>
                    <a:pt x="1489" y="326"/>
                    <a:pt x="1489" y="326"/>
                  </a:cubicBezTo>
                  <a:cubicBezTo>
                    <a:pt x="1491" y="325"/>
                    <a:pt x="1492" y="324"/>
                    <a:pt x="1494" y="324"/>
                  </a:cubicBezTo>
                  <a:cubicBezTo>
                    <a:pt x="1494" y="324"/>
                    <a:pt x="1495" y="324"/>
                    <a:pt x="1495" y="324"/>
                  </a:cubicBezTo>
                  <a:cubicBezTo>
                    <a:pt x="1496" y="324"/>
                    <a:pt x="1496" y="325"/>
                    <a:pt x="1496" y="326"/>
                  </a:cubicBezTo>
                  <a:cubicBezTo>
                    <a:pt x="1496" y="327"/>
                    <a:pt x="1495" y="328"/>
                    <a:pt x="1494" y="330"/>
                  </a:cubicBezTo>
                  <a:cubicBezTo>
                    <a:pt x="1492" y="332"/>
                    <a:pt x="1491" y="334"/>
                    <a:pt x="1490" y="336"/>
                  </a:cubicBezTo>
                  <a:cubicBezTo>
                    <a:pt x="1490" y="337"/>
                    <a:pt x="1490" y="337"/>
                    <a:pt x="1490" y="337"/>
                  </a:cubicBezTo>
                  <a:cubicBezTo>
                    <a:pt x="1490" y="338"/>
                    <a:pt x="1491" y="338"/>
                    <a:pt x="1492" y="338"/>
                  </a:cubicBezTo>
                  <a:cubicBezTo>
                    <a:pt x="1494" y="338"/>
                    <a:pt x="1495" y="338"/>
                    <a:pt x="1496" y="339"/>
                  </a:cubicBezTo>
                  <a:cubicBezTo>
                    <a:pt x="1497" y="339"/>
                    <a:pt x="1497" y="340"/>
                    <a:pt x="1497" y="340"/>
                  </a:cubicBezTo>
                  <a:cubicBezTo>
                    <a:pt x="1497" y="342"/>
                    <a:pt x="1496" y="342"/>
                    <a:pt x="1495" y="343"/>
                  </a:cubicBezTo>
                  <a:cubicBezTo>
                    <a:pt x="1494" y="343"/>
                    <a:pt x="1494" y="344"/>
                    <a:pt x="1494" y="344"/>
                  </a:cubicBezTo>
                  <a:cubicBezTo>
                    <a:pt x="1494" y="344"/>
                    <a:pt x="1494" y="344"/>
                    <a:pt x="1494" y="344"/>
                  </a:cubicBezTo>
                  <a:cubicBezTo>
                    <a:pt x="1497" y="344"/>
                    <a:pt x="1501" y="342"/>
                    <a:pt x="1505" y="338"/>
                  </a:cubicBezTo>
                  <a:cubicBezTo>
                    <a:pt x="1511" y="332"/>
                    <a:pt x="1518" y="328"/>
                    <a:pt x="1523" y="328"/>
                  </a:cubicBezTo>
                  <a:cubicBezTo>
                    <a:pt x="1524" y="328"/>
                    <a:pt x="1524" y="328"/>
                    <a:pt x="1525" y="329"/>
                  </a:cubicBezTo>
                  <a:cubicBezTo>
                    <a:pt x="1525" y="329"/>
                    <a:pt x="1526" y="329"/>
                    <a:pt x="1526" y="328"/>
                  </a:cubicBezTo>
                  <a:cubicBezTo>
                    <a:pt x="1527" y="328"/>
                    <a:pt x="1527" y="326"/>
                    <a:pt x="1526" y="324"/>
                  </a:cubicBezTo>
                  <a:cubicBezTo>
                    <a:pt x="1526" y="323"/>
                    <a:pt x="1526" y="321"/>
                    <a:pt x="1526" y="318"/>
                  </a:cubicBezTo>
                  <a:cubicBezTo>
                    <a:pt x="1526" y="312"/>
                    <a:pt x="1536" y="310"/>
                    <a:pt x="1542" y="310"/>
                  </a:cubicBezTo>
                  <a:cubicBezTo>
                    <a:pt x="1543" y="310"/>
                    <a:pt x="1545" y="310"/>
                    <a:pt x="1547" y="311"/>
                  </a:cubicBezTo>
                  <a:cubicBezTo>
                    <a:pt x="1550" y="312"/>
                    <a:pt x="1551" y="313"/>
                    <a:pt x="1551" y="314"/>
                  </a:cubicBezTo>
                  <a:cubicBezTo>
                    <a:pt x="1551" y="315"/>
                    <a:pt x="1550" y="316"/>
                    <a:pt x="1549" y="316"/>
                  </a:cubicBezTo>
                  <a:cubicBezTo>
                    <a:pt x="1548" y="316"/>
                    <a:pt x="1547" y="316"/>
                    <a:pt x="1546" y="315"/>
                  </a:cubicBezTo>
                  <a:cubicBezTo>
                    <a:pt x="1544" y="315"/>
                    <a:pt x="1542" y="315"/>
                    <a:pt x="1541" y="317"/>
                  </a:cubicBezTo>
                  <a:cubicBezTo>
                    <a:pt x="1539" y="318"/>
                    <a:pt x="1539" y="320"/>
                    <a:pt x="1539" y="323"/>
                  </a:cubicBezTo>
                  <a:cubicBezTo>
                    <a:pt x="1539" y="326"/>
                    <a:pt x="1538" y="328"/>
                    <a:pt x="1537" y="329"/>
                  </a:cubicBezTo>
                  <a:cubicBezTo>
                    <a:pt x="1536" y="331"/>
                    <a:pt x="1536" y="331"/>
                    <a:pt x="1537" y="332"/>
                  </a:cubicBezTo>
                  <a:cubicBezTo>
                    <a:pt x="1537" y="332"/>
                    <a:pt x="1537" y="333"/>
                    <a:pt x="1537" y="334"/>
                  </a:cubicBezTo>
                  <a:cubicBezTo>
                    <a:pt x="1537" y="335"/>
                    <a:pt x="1536" y="335"/>
                    <a:pt x="1535" y="336"/>
                  </a:cubicBezTo>
                  <a:cubicBezTo>
                    <a:pt x="1535" y="336"/>
                    <a:pt x="1534" y="337"/>
                    <a:pt x="1534" y="338"/>
                  </a:cubicBezTo>
                  <a:cubicBezTo>
                    <a:pt x="1534" y="338"/>
                    <a:pt x="1534" y="338"/>
                    <a:pt x="1534" y="338"/>
                  </a:cubicBezTo>
                  <a:cubicBezTo>
                    <a:pt x="1533" y="340"/>
                    <a:pt x="1533" y="343"/>
                    <a:pt x="1530" y="344"/>
                  </a:cubicBezTo>
                  <a:cubicBezTo>
                    <a:pt x="1529" y="344"/>
                    <a:pt x="1528" y="344"/>
                    <a:pt x="1526" y="344"/>
                  </a:cubicBezTo>
                  <a:cubicBezTo>
                    <a:pt x="1523" y="345"/>
                    <a:pt x="1516" y="347"/>
                    <a:pt x="1515" y="349"/>
                  </a:cubicBezTo>
                  <a:cubicBezTo>
                    <a:pt x="1515" y="352"/>
                    <a:pt x="1513" y="353"/>
                    <a:pt x="1511" y="355"/>
                  </a:cubicBezTo>
                  <a:cubicBezTo>
                    <a:pt x="1509" y="356"/>
                    <a:pt x="1507" y="358"/>
                    <a:pt x="1506" y="360"/>
                  </a:cubicBezTo>
                  <a:cubicBezTo>
                    <a:pt x="1505" y="362"/>
                    <a:pt x="1502" y="364"/>
                    <a:pt x="1499" y="367"/>
                  </a:cubicBezTo>
                  <a:cubicBezTo>
                    <a:pt x="1494" y="370"/>
                    <a:pt x="1489" y="373"/>
                    <a:pt x="1485" y="379"/>
                  </a:cubicBezTo>
                  <a:cubicBezTo>
                    <a:pt x="1480" y="386"/>
                    <a:pt x="1473" y="389"/>
                    <a:pt x="1469" y="390"/>
                  </a:cubicBezTo>
                  <a:cubicBezTo>
                    <a:pt x="1468" y="391"/>
                    <a:pt x="1467" y="391"/>
                    <a:pt x="1467" y="391"/>
                  </a:cubicBezTo>
                  <a:cubicBezTo>
                    <a:pt x="1467" y="394"/>
                    <a:pt x="1462" y="394"/>
                    <a:pt x="1458" y="394"/>
                  </a:cubicBezTo>
                  <a:cubicBezTo>
                    <a:pt x="1457" y="394"/>
                    <a:pt x="1456" y="394"/>
                    <a:pt x="1456" y="394"/>
                  </a:cubicBezTo>
                  <a:cubicBezTo>
                    <a:pt x="1456" y="394"/>
                    <a:pt x="1456" y="395"/>
                    <a:pt x="1456" y="396"/>
                  </a:cubicBezTo>
                  <a:cubicBezTo>
                    <a:pt x="1456" y="399"/>
                    <a:pt x="1457" y="403"/>
                    <a:pt x="1452" y="408"/>
                  </a:cubicBezTo>
                  <a:cubicBezTo>
                    <a:pt x="1446" y="415"/>
                    <a:pt x="1442" y="424"/>
                    <a:pt x="1442" y="433"/>
                  </a:cubicBezTo>
                  <a:cubicBezTo>
                    <a:pt x="1442" y="443"/>
                    <a:pt x="1446" y="469"/>
                    <a:pt x="1448" y="474"/>
                  </a:cubicBezTo>
                  <a:cubicBezTo>
                    <a:pt x="1450" y="477"/>
                    <a:pt x="1450" y="481"/>
                    <a:pt x="1450" y="485"/>
                  </a:cubicBezTo>
                  <a:cubicBezTo>
                    <a:pt x="1451" y="489"/>
                    <a:pt x="1451" y="492"/>
                    <a:pt x="1452" y="493"/>
                  </a:cubicBezTo>
                  <a:cubicBezTo>
                    <a:pt x="1453" y="495"/>
                    <a:pt x="1454" y="497"/>
                    <a:pt x="1454" y="498"/>
                  </a:cubicBezTo>
                  <a:cubicBezTo>
                    <a:pt x="1454" y="500"/>
                    <a:pt x="1454" y="500"/>
                    <a:pt x="1455" y="501"/>
                  </a:cubicBezTo>
                  <a:cubicBezTo>
                    <a:pt x="1456" y="501"/>
                    <a:pt x="1458" y="498"/>
                    <a:pt x="1460" y="496"/>
                  </a:cubicBezTo>
                  <a:cubicBezTo>
                    <a:pt x="1462" y="494"/>
                    <a:pt x="1464" y="492"/>
                    <a:pt x="1465" y="491"/>
                  </a:cubicBezTo>
                  <a:cubicBezTo>
                    <a:pt x="1467" y="489"/>
                    <a:pt x="1468" y="488"/>
                    <a:pt x="1468" y="487"/>
                  </a:cubicBezTo>
                  <a:cubicBezTo>
                    <a:pt x="1469" y="486"/>
                    <a:pt x="1469" y="485"/>
                    <a:pt x="1471" y="484"/>
                  </a:cubicBezTo>
                  <a:cubicBezTo>
                    <a:pt x="1472" y="483"/>
                    <a:pt x="1472" y="480"/>
                    <a:pt x="1473" y="477"/>
                  </a:cubicBezTo>
                  <a:cubicBezTo>
                    <a:pt x="1473" y="476"/>
                    <a:pt x="1473" y="474"/>
                    <a:pt x="1473" y="473"/>
                  </a:cubicBezTo>
                  <a:cubicBezTo>
                    <a:pt x="1474" y="472"/>
                    <a:pt x="1475" y="471"/>
                    <a:pt x="1477" y="470"/>
                  </a:cubicBezTo>
                  <a:cubicBezTo>
                    <a:pt x="1479" y="469"/>
                    <a:pt x="1480" y="469"/>
                    <a:pt x="1481" y="468"/>
                  </a:cubicBezTo>
                  <a:cubicBezTo>
                    <a:pt x="1483" y="465"/>
                    <a:pt x="1488" y="467"/>
                    <a:pt x="1490" y="466"/>
                  </a:cubicBezTo>
                  <a:cubicBezTo>
                    <a:pt x="1490" y="466"/>
                    <a:pt x="1489" y="462"/>
                    <a:pt x="1489" y="460"/>
                  </a:cubicBezTo>
                  <a:cubicBezTo>
                    <a:pt x="1488" y="459"/>
                    <a:pt x="1488" y="458"/>
                    <a:pt x="1488" y="458"/>
                  </a:cubicBezTo>
                  <a:cubicBezTo>
                    <a:pt x="1487" y="454"/>
                    <a:pt x="1492" y="451"/>
                    <a:pt x="1497" y="448"/>
                  </a:cubicBezTo>
                  <a:cubicBezTo>
                    <a:pt x="1498" y="447"/>
                    <a:pt x="1498" y="447"/>
                    <a:pt x="1499" y="446"/>
                  </a:cubicBezTo>
                  <a:cubicBezTo>
                    <a:pt x="1500" y="445"/>
                    <a:pt x="1502" y="445"/>
                    <a:pt x="1503" y="445"/>
                  </a:cubicBezTo>
                  <a:cubicBezTo>
                    <a:pt x="1504" y="445"/>
                    <a:pt x="1505" y="445"/>
                    <a:pt x="1506" y="445"/>
                  </a:cubicBezTo>
                  <a:cubicBezTo>
                    <a:pt x="1507" y="445"/>
                    <a:pt x="1508" y="446"/>
                    <a:pt x="1508" y="446"/>
                  </a:cubicBezTo>
                  <a:cubicBezTo>
                    <a:pt x="1510" y="446"/>
                    <a:pt x="1511" y="445"/>
                    <a:pt x="1513" y="444"/>
                  </a:cubicBezTo>
                  <a:cubicBezTo>
                    <a:pt x="1516" y="441"/>
                    <a:pt x="1514" y="438"/>
                    <a:pt x="1511" y="435"/>
                  </a:cubicBezTo>
                  <a:cubicBezTo>
                    <a:pt x="1511" y="435"/>
                    <a:pt x="1511" y="434"/>
                    <a:pt x="1510" y="434"/>
                  </a:cubicBezTo>
                  <a:cubicBezTo>
                    <a:pt x="1510" y="433"/>
                    <a:pt x="1510" y="432"/>
                    <a:pt x="1510" y="430"/>
                  </a:cubicBezTo>
                  <a:cubicBezTo>
                    <a:pt x="1512" y="426"/>
                    <a:pt x="1516" y="420"/>
                    <a:pt x="1519" y="419"/>
                  </a:cubicBezTo>
                  <a:cubicBezTo>
                    <a:pt x="1521" y="418"/>
                    <a:pt x="1522" y="419"/>
                    <a:pt x="1523" y="419"/>
                  </a:cubicBezTo>
                  <a:cubicBezTo>
                    <a:pt x="1524" y="419"/>
                    <a:pt x="1525" y="420"/>
                    <a:pt x="1525" y="420"/>
                  </a:cubicBezTo>
                  <a:cubicBezTo>
                    <a:pt x="1526" y="420"/>
                    <a:pt x="1526" y="419"/>
                    <a:pt x="1527" y="419"/>
                  </a:cubicBezTo>
                  <a:cubicBezTo>
                    <a:pt x="1528" y="418"/>
                    <a:pt x="1528" y="417"/>
                    <a:pt x="1528" y="417"/>
                  </a:cubicBezTo>
                  <a:cubicBezTo>
                    <a:pt x="1527" y="415"/>
                    <a:pt x="1524" y="413"/>
                    <a:pt x="1523" y="413"/>
                  </a:cubicBezTo>
                  <a:cubicBezTo>
                    <a:pt x="1523" y="413"/>
                    <a:pt x="1523" y="413"/>
                    <a:pt x="1522" y="413"/>
                  </a:cubicBezTo>
                  <a:cubicBezTo>
                    <a:pt x="1522" y="413"/>
                    <a:pt x="1521" y="413"/>
                    <a:pt x="1520" y="411"/>
                  </a:cubicBezTo>
                  <a:cubicBezTo>
                    <a:pt x="1519" y="408"/>
                    <a:pt x="1520" y="402"/>
                    <a:pt x="1524" y="398"/>
                  </a:cubicBezTo>
                  <a:cubicBezTo>
                    <a:pt x="1527" y="396"/>
                    <a:pt x="1527" y="395"/>
                    <a:pt x="1527" y="395"/>
                  </a:cubicBezTo>
                  <a:cubicBezTo>
                    <a:pt x="1527" y="395"/>
                    <a:pt x="1527" y="395"/>
                    <a:pt x="1524" y="394"/>
                  </a:cubicBezTo>
                  <a:cubicBezTo>
                    <a:pt x="1522" y="394"/>
                    <a:pt x="1521" y="394"/>
                    <a:pt x="1520" y="394"/>
                  </a:cubicBezTo>
                  <a:cubicBezTo>
                    <a:pt x="1519" y="394"/>
                    <a:pt x="1519" y="395"/>
                    <a:pt x="1517" y="395"/>
                  </a:cubicBezTo>
                  <a:cubicBezTo>
                    <a:pt x="1517" y="395"/>
                    <a:pt x="1517" y="395"/>
                    <a:pt x="1517" y="395"/>
                  </a:cubicBezTo>
                  <a:cubicBezTo>
                    <a:pt x="1516" y="395"/>
                    <a:pt x="1515" y="394"/>
                    <a:pt x="1514" y="392"/>
                  </a:cubicBezTo>
                  <a:cubicBezTo>
                    <a:pt x="1512" y="390"/>
                    <a:pt x="1512" y="386"/>
                    <a:pt x="1515" y="381"/>
                  </a:cubicBezTo>
                  <a:cubicBezTo>
                    <a:pt x="1517" y="379"/>
                    <a:pt x="1519" y="377"/>
                    <a:pt x="1521" y="376"/>
                  </a:cubicBezTo>
                  <a:cubicBezTo>
                    <a:pt x="1523" y="375"/>
                    <a:pt x="1524" y="374"/>
                    <a:pt x="1525" y="372"/>
                  </a:cubicBezTo>
                  <a:cubicBezTo>
                    <a:pt x="1525" y="368"/>
                    <a:pt x="1529" y="363"/>
                    <a:pt x="1531" y="360"/>
                  </a:cubicBezTo>
                  <a:cubicBezTo>
                    <a:pt x="1532" y="359"/>
                    <a:pt x="1533" y="358"/>
                    <a:pt x="1533" y="357"/>
                  </a:cubicBezTo>
                  <a:cubicBezTo>
                    <a:pt x="1534" y="356"/>
                    <a:pt x="1536" y="356"/>
                    <a:pt x="1537" y="356"/>
                  </a:cubicBezTo>
                  <a:cubicBezTo>
                    <a:pt x="1538" y="356"/>
                    <a:pt x="1539" y="356"/>
                    <a:pt x="1540" y="356"/>
                  </a:cubicBezTo>
                  <a:cubicBezTo>
                    <a:pt x="1542" y="356"/>
                    <a:pt x="1543" y="357"/>
                    <a:pt x="1544" y="356"/>
                  </a:cubicBezTo>
                  <a:cubicBezTo>
                    <a:pt x="1545" y="356"/>
                    <a:pt x="1546" y="357"/>
                    <a:pt x="1547" y="358"/>
                  </a:cubicBezTo>
                  <a:cubicBezTo>
                    <a:pt x="1547" y="359"/>
                    <a:pt x="1547" y="359"/>
                    <a:pt x="1547" y="359"/>
                  </a:cubicBezTo>
                  <a:cubicBezTo>
                    <a:pt x="1547" y="359"/>
                    <a:pt x="1547" y="359"/>
                    <a:pt x="1548" y="359"/>
                  </a:cubicBezTo>
                  <a:cubicBezTo>
                    <a:pt x="1548" y="358"/>
                    <a:pt x="1550" y="356"/>
                    <a:pt x="1551" y="355"/>
                  </a:cubicBezTo>
                  <a:cubicBezTo>
                    <a:pt x="1553" y="351"/>
                    <a:pt x="1557" y="348"/>
                    <a:pt x="1560" y="348"/>
                  </a:cubicBezTo>
                  <a:cubicBezTo>
                    <a:pt x="1561" y="348"/>
                    <a:pt x="1561" y="348"/>
                    <a:pt x="1562" y="348"/>
                  </a:cubicBezTo>
                  <a:cubicBezTo>
                    <a:pt x="1563" y="350"/>
                    <a:pt x="1563" y="352"/>
                    <a:pt x="1563" y="354"/>
                  </a:cubicBezTo>
                  <a:cubicBezTo>
                    <a:pt x="1563" y="355"/>
                    <a:pt x="1563" y="357"/>
                    <a:pt x="1563" y="358"/>
                  </a:cubicBezTo>
                  <a:cubicBezTo>
                    <a:pt x="1563" y="359"/>
                    <a:pt x="1563" y="359"/>
                    <a:pt x="1563" y="359"/>
                  </a:cubicBezTo>
                  <a:cubicBezTo>
                    <a:pt x="1563" y="359"/>
                    <a:pt x="1564" y="358"/>
                    <a:pt x="1565" y="357"/>
                  </a:cubicBezTo>
                  <a:cubicBezTo>
                    <a:pt x="1567" y="355"/>
                    <a:pt x="1569" y="353"/>
                    <a:pt x="1572" y="352"/>
                  </a:cubicBezTo>
                  <a:cubicBezTo>
                    <a:pt x="1577" y="348"/>
                    <a:pt x="1586" y="347"/>
                    <a:pt x="1589" y="347"/>
                  </a:cubicBezTo>
                  <a:cubicBezTo>
                    <a:pt x="1594" y="347"/>
                    <a:pt x="1599" y="348"/>
                    <a:pt x="1601" y="349"/>
                  </a:cubicBezTo>
                  <a:cubicBezTo>
                    <a:pt x="1604" y="351"/>
                    <a:pt x="1605" y="353"/>
                    <a:pt x="1606" y="354"/>
                  </a:cubicBezTo>
                  <a:cubicBezTo>
                    <a:pt x="1607" y="355"/>
                    <a:pt x="1608" y="356"/>
                    <a:pt x="1608" y="356"/>
                  </a:cubicBezTo>
                  <a:cubicBezTo>
                    <a:pt x="1610" y="356"/>
                    <a:pt x="1610" y="355"/>
                    <a:pt x="1610" y="354"/>
                  </a:cubicBezTo>
                  <a:cubicBezTo>
                    <a:pt x="1610" y="352"/>
                    <a:pt x="1611" y="350"/>
                    <a:pt x="1613" y="350"/>
                  </a:cubicBezTo>
                  <a:cubicBezTo>
                    <a:pt x="1617" y="349"/>
                    <a:pt x="1624" y="344"/>
                    <a:pt x="1629" y="341"/>
                  </a:cubicBezTo>
                  <a:cubicBezTo>
                    <a:pt x="1632" y="339"/>
                    <a:pt x="1633" y="338"/>
                    <a:pt x="1634" y="338"/>
                  </a:cubicBezTo>
                  <a:cubicBezTo>
                    <a:pt x="1634" y="338"/>
                    <a:pt x="1635" y="338"/>
                    <a:pt x="1636" y="336"/>
                  </a:cubicBezTo>
                  <a:cubicBezTo>
                    <a:pt x="1637" y="334"/>
                    <a:pt x="1639" y="334"/>
                    <a:pt x="1641" y="333"/>
                  </a:cubicBezTo>
                  <a:cubicBezTo>
                    <a:pt x="1642" y="333"/>
                    <a:pt x="1642" y="333"/>
                    <a:pt x="1642" y="332"/>
                  </a:cubicBezTo>
                  <a:cubicBezTo>
                    <a:pt x="1643" y="329"/>
                    <a:pt x="1652" y="326"/>
                    <a:pt x="1662" y="323"/>
                  </a:cubicBezTo>
                  <a:cubicBezTo>
                    <a:pt x="1672" y="321"/>
                    <a:pt x="1684" y="315"/>
                    <a:pt x="1685" y="313"/>
                  </a:cubicBezTo>
                  <a:cubicBezTo>
                    <a:pt x="1684" y="312"/>
                    <a:pt x="1685" y="312"/>
                    <a:pt x="1685" y="311"/>
                  </a:cubicBezTo>
                  <a:cubicBezTo>
                    <a:pt x="1686" y="310"/>
                    <a:pt x="1687" y="309"/>
                    <a:pt x="1688" y="309"/>
                  </a:cubicBezTo>
                  <a:cubicBezTo>
                    <a:pt x="1690" y="309"/>
                    <a:pt x="1691" y="310"/>
                    <a:pt x="1691" y="311"/>
                  </a:cubicBezTo>
                  <a:cubicBezTo>
                    <a:pt x="1691" y="312"/>
                    <a:pt x="1693" y="312"/>
                    <a:pt x="1695" y="312"/>
                  </a:cubicBezTo>
                  <a:cubicBezTo>
                    <a:pt x="1696" y="313"/>
                    <a:pt x="1698" y="313"/>
                    <a:pt x="1700" y="313"/>
                  </a:cubicBezTo>
                  <a:cubicBezTo>
                    <a:pt x="1701" y="313"/>
                    <a:pt x="1702" y="314"/>
                    <a:pt x="1703" y="314"/>
                  </a:cubicBezTo>
                  <a:cubicBezTo>
                    <a:pt x="1705" y="314"/>
                    <a:pt x="1706" y="315"/>
                    <a:pt x="1707" y="315"/>
                  </a:cubicBezTo>
                  <a:cubicBezTo>
                    <a:pt x="1708" y="315"/>
                    <a:pt x="1710" y="314"/>
                    <a:pt x="1712" y="312"/>
                  </a:cubicBezTo>
                  <a:cubicBezTo>
                    <a:pt x="1714" y="310"/>
                    <a:pt x="1713" y="309"/>
                    <a:pt x="1712" y="308"/>
                  </a:cubicBezTo>
                  <a:cubicBezTo>
                    <a:pt x="1712" y="307"/>
                    <a:pt x="1711" y="305"/>
                    <a:pt x="1711" y="304"/>
                  </a:cubicBezTo>
                  <a:cubicBezTo>
                    <a:pt x="1711" y="303"/>
                    <a:pt x="1710" y="301"/>
                    <a:pt x="1708" y="300"/>
                  </a:cubicBezTo>
                  <a:cubicBezTo>
                    <a:pt x="1706" y="298"/>
                    <a:pt x="1704" y="296"/>
                    <a:pt x="1705" y="293"/>
                  </a:cubicBezTo>
                  <a:cubicBezTo>
                    <a:pt x="1705" y="292"/>
                    <a:pt x="1704" y="289"/>
                    <a:pt x="1702" y="286"/>
                  </a:cubicBezTo>
                  <a:cubicBezTo>
                    <a:pt x="1700" y="284"/>
                    <a:pt x="1699" y="283"/>
                    <a:pt x="1699" y="283"/>
                  </a:cubicBezTo>
                  <a:cubicBezTo>
                    <a:pt x="1697" y="285"/>
                    <a:pt x="1694" y="284"/>
                    <a:pt x="1692" y="282"/>
                  </a:cubicBezTo>
                  <a:cubicBezTo>
                    <a:pt x="1691" y="281"/>
                    <a:pt x="1690" y="280"/>
                    <a:pt x="1690" y="279"/>
                  </a:cubicBezTo>
                  <a:cubicBezTo>
                    <a:pt x="1690" y="275"/>
                    <a:pt x="1690" y="275"/>
                    <a:pt x="1689" y="275"/>
                  </a:cubicBezTo>
                  <a:cubicBezTo>
                    <a:pt x="1689" y="275"/>
                    <a:pt x="1689" y="275"/>
                    <a:pt x="1688" y="276"/>
                  </a:cubicBezTo>
                  <a:cubicBezTo>
                    <a:pt x="1687" y="276"/>
                    <a:pt x="1685" y="277"/>
                    <a:pt x="1684" y="277"/>
                  </a:cubicBezTo>
                  <a:cubicBezTo>
                    <a:pt x="1681" y="277"/>
                    <a:pt x="1678" y="275"/>
                    <a:pt x="1677" y="273"/>
                  </a:cubicBezTo>
                  <a:cubicBezTo>
                    <a:pt x="1677" y="272"/>
                    <a:pt x="1677" y="271"/>
                    <a:pt x="1678" y="270"/>
                  </a:cubicBezTo>
                  <a:cubicBezTo>
                    <a:pt x="1679" y="269"/>
                    <a:pt x="1682" y="268"/>
                    <a:pt x="1685" y="268"/>
                  </a:cubicBezTo>
                  <a:cubicBezTo>
                    <a:pt x="1687" y="268"/>
                    <a:pt x="1688" y="268"/>
                    <a:pt x="1690" y="269"/>
                  </a:cubicBezTo>
                  <a:cubicBezTo>
                    <a:pt x="1693" y="270"/>
                    <a:pt x="1694" y="271"/>
                    <a:pt x="1695" y="273"/>
                  </a:cubicBezTo>
                  <a:cubicBezTo>
                    <a:pt x="1695" y="273"/>
                    <a:pt x="1695" y="274"/>
                    <a:pt x="1696" y="274"/>
                  </a:cubicBezTo>
                  <a:cubicBezTo>
                    <a:pt x="1697" y="275"/>
                    <a:pt x="1698" y="275"/>
                    <a:pt x="1700" y="275"/>
                  </a:cubicBezTo>
                  <a:cubicBezTo>
                    <a:pt x="1703" y="275"/>
                    <a:pt x="1706" y="274"/>
                    <a:pt x="1708" y="273"/>
                  </a:cubicBezTo>
                  <a:cubicBezTo>
                    <a:pt x="1709" y="273"/>
                    <a:pt x="1710" y="272"/>
                    <a:pt x="1712" y="272"/>
                  </a:cubicBezTo>
                  <a:cubicBezTo>
                    <a:pt x="1715" y="270"/>
                    <a:pt x="1721" y="268"/>
                    <a:pt x="1722" y="266"/>
                  </a:cubicBezTo>
                  <a:cubicBezTo>
                    <a:pt x="1723" y="265"/>
                    <a:pt x="1723" y="264"/>
                    <a:pt x="1723" y="264"/>
                  </a:cubicBezTo>
                  <a:cubicBezTo>
                    <a:pt x="1723" y="262"/>
                    <a:pt x="1724" y="261"/>
                    <a:pt x="1726" y="260"/>
                  </a:cubicBezTo>
                  <a:cubicBezTo>
                    <a:pt x="1727" y="259"/>
                    <a:pt x="1727" y="259"/>
                    <a:pt x="1727" y="259"/>
                  </a:cubicBezTo>
                  <a:cubicBezTo>
                    <a:pt x="1727" y="257"/>
                    <a:pt x="1726" y="256"/>
                    <a:pt x="1724" y="255"/>
                  </a:cubicBezTo>
                  <a:cubicBezTo>
                    <a:pt x="1722" y="254"/>
                    <a:pt x="1721" y="252"/>
                    <a:pt x="1722" y="250"/>
                  </a:cubicBezTo>
                  <a:cubicBezTo>
                    <a:pt x="1722" y="249"/>
                    <a:pt x="1724" y="248"/>
                    <a:pt x="1725" y="248"/>
                  </a:cubicBezTo>
                  <a:cubicBezTo>
                    <a:pt x="1726" y="248"/>
                    <a:pt x="1726" y="247"/>
                    <a:pt x="1727" y="246"/>
                  </a:cubicBezTo>
                  <a:cubicBezTo>
                    <a:pt x="1727" y="245"/>
                    <a:pt x="1728" y="244"/>
                    <a:pt x="1729" y="244"/>
                  </a:cubicBezTo>
                  <a:cubicBezTo>
                    <a:pt x="1730" y="244"/>
                    <a:pt x="1731" y="244"/>
                    <a:pt x="1731" y="244"/>
                  </a:cubicBezTo>
                  <a:cubicBezTo>
                    <a:pt x="1732" y="244"/>
                    <a:pt x="1733" y="244"/>
                    <a:pt x="1735" y="244"/>
                  </a:cubicBezTo>
                  <a:cubicBezTo>
                    <a:pt x="1737" y="243"/>
                    <a:pt x="1737" y="243"/>
                    <a:pt x="1738" y="244"/>
                  </a:cubicBezTo>
                  <a:cubicBezTo>
                    <a:pt x="1738" y="245"/>
                    <a:pt x="1738" y="246"/>
                    <a:pt x="1736" y="249"/>
                  </a:cubicBezTo>
                  <a:cubicBezTo>
                    <a:pt x="1736" y="250"/>
                    <a:pt x="1735" y="250"/>
                    <a:pt x="1735" y="251"/>
                  </a:cubicBezTo>
                  <a:cubicBezTo>
                    <a:pt x="1734" y="252"/>
                    <a:pt x="1735" y="254"/>
                    <a:pt x="1737" y="255"/>
                  </a:cubicBezTo>
                  <a:cubicBezTo>
                    <a:pt x="1738" y="256"/>
                    <a:pt x="1739" y="257"/>
                    <a:pt x="1739" y="258"/>
                  </a:cubicBezTo>
                  <a:cubicBezTo>
                    <a:pt x="1739" y="258"/>
                    <a:pt x="1741" y="259"/>
                    <a:pt x="1743" y="259"/>
                  </a:cubicBezTo>
                  <a:cubicBezTo>
                    <a:pt x="1746" y="259"/>
                    <a:pt x="1748" y="258"/>
                    <a:pt x="1749" y="258"/>
                  </a:cubicBezTo>
                  <a:cubicBezTo>
                    <a:pt x="1750" y="257"/>
                    <a:pt x="1751" y="257"/>
                    <a:pt x="1752" y="257"/>
                  </a:cubicBezTo>
                  <a:cubicBezTo>
                    <a:pt x="1758" y="257"/>
                    <a:pt x="1767" y="261"/>
                    <a:pt x="1768" y="264"/>
                  </a:cubicBezTo>
                  <a:cubicBezTo>
                    <a:pt x="1769" y="267"/>
                    <a:pt x="1770" y="270"/>
                    <a:pt x="1776" y="273"/>
                  </a:cubicBezTo>
                  <a:cubicBezTo>
                    <a:pt x="1778" y="274"/>
                    <a:pt x="1780" y="275"/>
                    <a:pt x="1782" y="275"/>
                  </a:cubicBezTo>
                  <a:cubicBezTo>
                    <a:pt x="1785" y="275"/>
                    <a:pt x="1787" y="276"/>
                    <a:pt x="1787" y="278"/>
                  </a:cubicBezTo>
                  <a:cubicBezTo>
                    <a:pt x="1788" y="280"/>
                    <a:pt x="1790" y="281"/>
                    <a:pt x="1792" y="280"/>
                  </a:cubicBezTo>
                  <a:cubicBezTo>
                    <a:pt x="1794" y="280"/>
                    <a:pt x="1795" y="280"/>
                    <a:pt x="1796" y="281"/>
                  </a:cubicBezTo>
                  <a:cubicBezTo>
                    <a:pt x="1797" y="281"/>
                    <a:pt x="1797" y="281"/>
                    <a:pt x="1798" y="281"/>
                  </a:cubicBezTo>
                  <a:cubicBezTo>
                    <a:pt x="1798" y="281"/>
                    <a:pt x="1798" y="281"/>
                    <a:pt x="1799" y="281"/>
                  </a:cubicBezTo>
                  <a:cubicBezTo>
                    <a:pt x="1800" y="280"/>
                    <a:pt x="1801" y="280"/>
                    <a:pt x="1802" y="280"/>
                  </a:cubicBezTo>
                  <a:close/>
                  <a:moveTo>
                    <a:pt x="965" y="414"/>
                  </a:moveTo>
                  <a:cubicBezTo>
                    <a:pt x="961" y="418"/>
                    <a:pt x="954" y="421"/>
                    <a:pt x="949" y="423"/>
                  </a:cubicBezTo>
                  <a:cubicBezTo>
                    <a:pt x="943" y="426"/>
                    <a:pt x="937" y="428"/>
                    <a:pt x="937" y="431"/>
                  </a:cubicBezTo>
                  <a:cubicBezTo>
                    <a:pt x="937" y="437"/>
                    <a:pt x="923" y="441"/>
                    <a:pt x="915" y="441"/>
                  </a:cubicBezTo>
                  <a:cubicBezTo>
                    <a:pt x="912" y="441"/>
                    <a:pt x="911" y="440"/>
                    <a:pt x="910" y="439"/>
                  </a:cubicBezTo>
                  <a:cubicBezTo>
                    <a:pt x="910" y="439"/>
                    <a:pt x="910" y="438"/>
                    <a:pt x="910" y="438"/>
                  </a:cubicBezTo>
                  <a:cubicBezTo>
                    <a:pt x="910" y="437"/>
                    <a:pt x="912" y="436"/>
                    <a:pt x="915" y="435"/>
                  </a:cubicBezTo>
                  <a:cubicBezTo>
                    <a:pt x="921" y="433"/>
                    <a:pt x="929" y="431"/>
                    <a:pt x="931" y="425"/>
                  </a:cubicBezTo>
                  <a:cubicBezTo>
                    <a:pt x="934" y="420"/>
                    <a:pt x="939" y="416"/>
                    <a:pt x="945" y="412"/>
                  </a:cubicBezTo>
                  <a:cubicBezTo>
                    <a:pt x="951" y="407"/>
                    <a:pt x="957" y="403"/>
                    <a:pt x="961" y="396"/>
                  </a:cubicBezTo>
                  <a:cubicBezTo>
                    <a:pt x="964" y="393"/>
                    <a:pt x="966" y="389"/>
                    <a:pt x="967" y="385"/>
                  </a:cubicBezTo>
                  <a:cubicBezTo>
                    <a:pt x="971" y="377"/>
                    <a:pt x="974" y="373"/>
                    <a:pt x="976" y="373"/>
                  </a:cubicBezTo>
                  <a:cubicBezTo>
                    <a:pt x="977" y="373"/>
                    <a:pt x="977" y="373"/>
                    <a:pt x="977" y="373"/>
                  </a:cubicBezTo>
                  <a:cubicBezTo>
                    <a:pt x="978" y="373"/>
                    <a:pt x="978" y="374"/>
                    <a:pt x="978" y="375"/>
                  </a:cubicBezTo>
                  <a:cubicBezTo>
                    <a:pt x="980" y="381"/>
                    <a:pt x="973" y="407"/>
                    <a:pt x="965" y="41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4" name="Freeform 219"/>
            <p:cNvSpPr>
              <a:spLocks/>
            </p:cNvSpPr>
            <p:nvPr/>
          </p:nvSpPr>
          <p:spPr bwMode="auto">
            <a:xfrm>
              <a:off x="14154150" y="6461125"/>
              <a:ext cx="1158875" cy="974725"/>
            </a:xfrm>
            <a:custGeom>
              <a:avLst/>
              <a:gdLst>
                <a:gd name="T0" fmla="*/ 218 w 218"/>
                <a:gd name="T1" fmla="*/ 167 h 186"/>
                <a:gd name="T2" fmla="*/ 197 w 218"/>
                <a:gd name="T3" fmla="*/ 139 h 186"/>
                <a:gd name="T4" fmla="*/ 192 w 218"/>
                <a:gd name="T5" fmla="*/ 133 h 186"/>
                <a:gd name="T6" fmla="*/ 190 w 218"/>
                <a:gd name="T7" fmla="*/ 131 h 186"/>
                <a:gd name="T8" fmla="*/ 189 w 218"/>
                <a:gd name="T9" fmla="*/ 128 h 186"/>
                <a:gd name="T10" fmla="*/ 194 w 218"/>
                <a:gd name="T11" fmla="*/ 109 h 186"/>
                <a:gd name="T12" fmla="*/ 188 w 218"/>
                <a:gd name="T13" fmla="*/ 86 h 186"/>
                <a:gd name="T14" fmla="*/ 189 w 218"/>
                <a:gd name="T15" fmla="*/ 72 h 186"/>
                <a:gd name="T16" fmla="*/ 194 w 218"/>
                <a:gd name="T17" fmla="*/ 61 h 186"/>
                <a:gd name="T18" fmla="*/ 195 w 218"/>
                <a:gd name="T19" fmla="*/ 58 h 186"/>
                <a:gd name="T20" fmla="*/ 196 w 218"/>
                <a:gd name="T21" fmla="*/ 57 h 186"/>
                <a:gd name="T22" fmla="*/ 195 w 218"/>
                <a:gd name="T23" fmla="*/ 53 h 186"/>
                <a:gd name="T24" fmla="*/ 195 w 218"/>
                <a:gd name="T25" fmla="*/ 48 h 186"/>
                <a:gd name="T26" fmla="*/ 194 w 218"/>
                <a:gd name="T27" fmla="*/ 45 h 186"/>
                <a:gd name="T28" fmla="*/ 187 w 218"/>
                <a:gd name="T29" fmla="*/ 44 h 186"/>
                <a:gd name="T30" fmla="*/ 174 w 218"/>
                <a:gd name="T31" fmla="*/ 33 h 186"/>
                <a:gd name="T32" fmla="*/ 160 w 218"/>
                <a:gd name="T33" fmla="*/ 28 h 186"/>
                <a:gd name="T34" fmla="*/ 139 w 218"/>
                <a:gd name="T35" fmla="*/ 23 h 186"/>
                <a:gd name="T36" fmla="*/ 121 w 218"/>
                <a:gd name="T37" fmla="*/ 31 h 186"/>
                <a:gd name="T38" fmla="*/ 120 w 218"/>
                <a:gd name="T39" fmla="*/ 32 h 186"/>
                <a:gd name="T40" fmla="*/ 118 w 218"/>
                <a:gd name="T41" fmla="*/ 33 h 186"/>
                <a:gd name="T42" fmla="*/ 115 w 218"/>
                <a:gd name="T43" fmla="*/ 33 h 186"/>
                <a:gd name="T44" fmla="*/ 111 w 218"/>
                <a:gd name="T45" fmla="*/ 39 h 186"/>
                <a:gd name="T46" fmla="*/ 66 w 218"/>
                <a:gd name="T47" fmla="*/ 33 h 186"/>
                <a:gd name="T48" fmla="*/ 49 w 218"/>
                <a:gd name="T49" fmla="*/ 18 h 186"/>
                <a:gd name="T50" fmla="*/ 47 w 218"/>
                <a:gd name="T51" fmla="*/ 17 h 186"/>
                <a:gd name="T52" fmla="*/ 44 w 218"/>
                <a:gd name="T53" fmla="*/ 15 h 186"/>
                <a:gd name="T54" fmla="*/ 43 w 218"/>
                <a:gd name="T55" fmla="*/ 13 h 186"/>
                <a:gd name="T56" fmla="*/ 37 w 218"/>
                <a:gd name="T57" fmla="*/ 6 h 186"/>
                <a:gd name="T58" fmla="*/ 30 w 218"/>
                <a:gd name="T59" fmla="*/ 11 h 186"/>
                <a:gd name="T60" fmla="*/ 28 w 218"/>
                <a:gd name="T61" fmla="*/ 12 h 186"/>
                <a:gd name="T62" fmla="*/ 22 w 218"/>
                <a:gd name="T63" fmla="*/ 13 h 186"/>
                <a:gd name="T64" fmla="*/ 21 w 218"/>
                <a:gd name="T65" fmla="*/ 13 h 186"/>
                <a:gd name="T66" fmla="*/ 19 w 218"/>
                <a:gd name="T67" fmla="*/ 13 h 186"/>
                <a:gd name="T68" fmla="*/ 7 w 218"/>
                <a:gd name="T69" fmla="*/ 3 h 186"/>
                <a:gd name="T70" fmla="*/ 6 w 218"/>
                <a:gd name="T71" fmla="*/ 0 h 186"/>
                <a:gd name="T72" fmla="*/ 4 w 218"/>
                <a:gd name="T73" fmla="*/ 0 h 186"/>
                <a:gd name="T74" fmla="*/ 2 w 218"/>
                <a:gd name="T75" fmla="*/ 20 h 186"/>
                <a:gd name="T76" fmla="*/ 7 w 218"/>
                <a:gd name="T77" fmla="*/ 35 h 186"/>
                <a:gd name="T78" fmla="*/ 17 w 218"/>
                <a:gd name="T79" fmla="*/ 50 h 186"/>
                <a:gd name="T80" fmla="*/ 22 w 218"/>
                <a:gd name="T81" fmla="*/ 62 h 186"/>
                <a:gd name="T82" fmla="*/ 15 w 218"/>
                <a:gd name="T83" fmla="*/ 73 h 186"/>
                <a:gd name="T84" fmla="*/ 25 w 218"/>
                <a:gd name="T85" fmla="*/ 89 h 186"/>
                <a:gd name="T86" fmla="*/ 30 w 218"/>
                <a:gd name="T87" fmla="*/ 92 h 186"/>
                <a:gd name="T88" fmla="*/ 41 w 218"/>
                <a:gd name="T89" fmla="*/ 101 h 186"/>
                <a:gd name="T90" fmla="*/ 44 w 218"/>
                <a:gd name="T91" fmla="*/ 117 h 186"/>
                <a:gd name="T92" fmla="*/ 52 w 218"/>
                <a:gd name="T93" fmla="*/ 124 h 186"/>
                <a:gd name="T94" fmla="*/ 62 w 218"/>
                <a:gd name="T95" fmla="*/ 123 h 186"/>
                <a:gd name="T96" fmla="*/ 79 w 218"/>
                <a:gd name="T97" fmla="*/ 145 h 186"/>
                <a:gd name="T98" fmla="*/ 122 w 218"/>
                <a:gd name="T99" fmla="*/ 167 h 186"/>
                <a:gd name="T100" fmla="*/ 141 w 218"/>
                <a:gd name="T101" fmla="*/ 162 h 186"/>
                <a:gd name="T102" fmla="*/ 189 w 218"/>
                <a:gd name="T103" fmla="*/ 185 h 186"/>
                <a:gd name="T104" fmla="*/ 199 w 218"/>
                <a:gd name="T105"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 h="186">
                  <a:moveTo>
                    <a:pt x="204" y="173"/>
                  </a:moveTo>
                  <a:cubicBezTo>
                    <a:pt x="205" y="172"/>
                    <a:pt x="206" y="172"/>
                    <a:pt x="207" y="171"/>
                  </a:cubicBezTo>
                  <a:cubicBezTo>
                    <a:pt x="210" y="170"/>
                    <a:pt x="214" y="169"/>
                    <a:pt x="217" y="168"/>
                  </a:cubicBezTo>
                  <a:cubicBezTo>
                    <a:pt x="218" y="168"/>
                    <a:pt x="218" y="168"/>
                    <a:pt x="218" y="167"/>
                  </a:cubicBezTo>
                  <a:cubicBezTo>
                    <a:pt x="218" y="165"/>
                    <a:pt x="216" y="162"/>
                    <a:pt x="214" y="162"/>
                  </a:cubicBezTo>
                  <a:cubicBezTo>
                    <a:pt x="213" y="161"/>
                    <a:pt x="213" y="159"/>
                    <a:pt x="212" y="156"/>
                  </a:cubicBezTo>
                  <a:cubicBezTo>
                    <a:pt x="212" y="153"/>
                    <a:pt x="212" y="150"/>
                    <a:pt x="209" y="149"/>
                  </a:cubicBezTo>
                  <a:cubicBezTo>
                    <a:pt x="203" y="146"/>
                    <a:pt x="198" y="143"/>
                    <a:pt x="197" y="139"/>
                  </a:cubicBezTo>
                  <a:cubicBezTo>
                    <a:pt x="196" y="137"/>
                    <a:pt x="195" y="136"/>
                    <a:pt x="193" y="134"/>
                  </a:cubicBezTo>
                  <a:cubicBezTo>
                    <a:pt x="193" y="134"/>
                    <a:pt x="192" y="134"/>
                    <a:pt x="192" y="133"/>
                  </a:cubicBezTo>
                  <a:cubicBezTo>
                    <a:pt x="192" y="133"/>
                    <a:pt x="192" y="133"/>
                    <a:pt x="192" y="133"/>
                  </a:cubicBezTo>
                  <a:cubicBezTo>
                    <a:pt x="192" y="133"/>
                    <a:pt x="192" y="133"/>
                    <a:pt x="192" y="133"/>
                  </a:cubicBezTo>
                  <a:cubicBezTo>
                    <a:pt x="192" y="133"/>
                    <a:pt x="192" y="133"/>
                    <a:pt x="191" y="133"/>
                  </a:cubicBezTo>
                  <a:cubicBezTo>
                    <a:pt x="190" y="131"/>
                    <a:pt x="190" y="131"/>
                    <a:pt x="190" y="131"/>
                  </a:cubicBezTo>
                  <a:cubicBezTo>
                    <a:pt x="190" y="131"/>
                    <a:pt x="190" y="131"/>
                    <a:pt x="190" y="131"/>
                  </a:cubicBezTo>
                  <a:cubicBezTo>
                    <a:pt x="190" y="131"/>
                    <a:pt x="190" y="131"/>
                    <a:pt x="190" y="131"/>
                  </a:cubicBezTo>
                  <a:cubicBezTo>
                    <a:pt x="190" y="131"/>
                    <a:pt x="190" y="131"/>
                    <a:pt x="190" y="130"/>
                  </a:cubicBezTo>
                  <a:cubicBezTo>
                    <a:pt x="190" y="130"/>
                    <a:pt x="190" y="130"/>
                    <a:pt x="189" y="130"/>
                  </a:cubicBezTo>
                  <a:cubicBezTo>
                    <a:pt x="189" y="129"/>
                    <a:pt x="189" y="129"/>
                    <a:pt x="189" y="128"/>
                  </a:cubicBezTo>
                  <a:cubicBezTo>
                    <a:pt x="189" y="128"/>
                    <a:pt x="189" y="128"/>
                    <a:pt x="189" y="128"/>
                  </a:cubicBezTo>
                  <a:cubicBezTo>
                    <a:pt x="189" y="127"/>
                    <a:pt x="190" y="126"/>
                    <a:pt x="192" y="125"/>
                  </a:cubicBezTo>
                  <a:cubicBezTo>
                    <a:pt x="192" y="124"/>
                    <a:pt x="193" y="124"/>
                    <a:pt x="194" y="123"/>
                  </a:cubicBezTo>
                  <a:cubicBezTo>
                    <a:pt x="197" y="120"/>
                    <a:pt x="202" y="115"/>
                    <a:pt x="201" y="113"/>
                  </a:cubicBezTo>
                  <a:cubicBezTo>
                    <a:pt x="200" y="110"/>
                    <a:pt x="197" y="110"/>
                    <a:pt x="194" y="109"/>
                  </a:cubicBezTo>
                  <a:cubicBezTo>
                    <a:pt x="192" y="109"/>
                    <a:pt x="190" y="108"/>
                    <a:pt x="190" y="107"/>
                  </a:cubicBezTo>
                  <a:cubicBezTo>
                    <a:pt x="189" y="106"/>
                    <a:pt x="189" y="105"/>
                    <a:pt x="189" y="103"/>
                  </a:cubicBezTo>
                  <a:cubicBezTo>
                    <a:pt x="189" y="100"/>
                    <a:pt x="189" y="97"/>
                    <a:pt x="188" y="94"/>
                  </a:cubicBezTo>
                  <a:cubicBezTo>
                    <a:pt x="187" y="91"/>
                    <a:pt x="187" y="88"/>
                    <a:pt x="188" y="86"/>
                  </a:cubicBezTo>
                  <a:cubicBezTo>
                    <a:pt x="188" y="85"/>
                    <a:pt x="188" y="85"/>
                    <a:pt x="188" y="84"/>
                  </a:cubicBezTo>
                  <a:cubicBezTo>
                    <a:pt x="188" y="83"/>
                    <a:pt x="188" y="83"/>
                    <a:pt x="188" y="82"/>
                  </a:cubicBezTo>
                  <a:cubicBezTo>
                    <a:pt x="186" y="80"/>
                    <a:pt x="188" y="76"/>
                    <a:pt x="189" y="73"/>
                  </a:cubicBezTo>
                  <a:cubicBezTo>
                    <a:pt x="189" y="73"/>
                    <a:pt x="189" y="72"/>
                    <a:pt x="189" y="72"/>
                  </a:cubicBezTo>
                  <a:cubicBezTo>
                    <a:pt x="190" y="71"/>
                    <a:pt x="190" y="70"/>
                    <a:pt x="191" y="69"/>
                  </a:cubicBezTo>
                  <a:cubicBezTo>
                    <a:pt x="192" y="68"/>
                    <a:pt x="194" y="66"/>
                    <a:pt x="194" y="63"/>
                  </a:cubicBezTo>
                  <a:cubicBezTo>
                    <a:pt x="194" y="63"/>
                    <a:pt x="194" y="62"/>
                    <a:pt x="194" y="61"/>
                  </a:cubicBezTo>
                  <a:cubicBezTo>
                    <a:pt x="194" y="61"/>
                    <a:pt x="194" y="61"/>
                    <a:pt x="194" y="61"/>
                  </a:cubicBezTo>
                  <a:cubicBezTo>
                    <a:pt x="194" y="61"/>
                    <a:pt x="194" y="60"/>
                    <a:pt x="194" y="60"/>
                  </a:cubicBezTo>
                  <a:cubicBezTo>
                    <a:pt x="194" y="60"/>
                    <a:pt x="194" y="60"/>
                    <a:pt x="194" y="60"/>
                  </a:cubicBezTo>
                  <a:cubicBezTo>
                    <a:pt x="195" y="59"/>
                    <a:pt x="195" y="59"/>
                    <a:pt x="195" y="59"/>
                  </a:cubicBezTo>
                  <a:cubicBezTo>
                    <a:pt x="195" y="59"/>
                    <a:pt x="195" y="58"/>
                    <a:pt x="195" y="58"/>
                  </a:cubicBezTo>
                  <a:cubicBezTo>
                    <a:pt x="195" y="58"/>
                    <a:pt x="195" y="58"/>
                    <a:pt x="195" y="58"/>
                  </a:cubicBezTo>
                  <a:cubicBezTo>
                    <a:pt x="195" y="58"/>
                    <a:pt x="196" y="58"/>
                    <a:pt x="196" y="58"/>
                  </a:cubicBezTo>
                  <a:cubicBezTo>
                    <a:pt x="196" y="58"/>
                    <a:pt x="196" y="58"/>
                    <a:pt x="196" y="58"/>
                  </a:cubicBezTo>
                  <a:cubicBezTo>
                    <a:pt x="196" y="57"/>
                    <a:pt x="196" y="57"/>
                    <a:pt x="196" y="57"/>
                  </a:cubicBezTo>
                  <a:cubicBezTo>
                    <a:pt x="196" y="57"/>
                    <a:pt x="196" y="56"/>
                    <a:pt x="196" y="56"/>
                  </a:cubicBezTo>
                  <a:cubicBezTo>
                    <a:pt x="196" y="56"/>
                    <a:pt x="196" y="55"/>
                    <a:pt x="195" y="55"/>
                  </a:cubicBezTo>
                  <a:cubicBezTo>
                    <a:pt x="195" y="55"/>
                    <a:pt x="195" y="54"/>
                    <a:pt x="195" y="54"/>
                  </a:cubicBezTo>
                  <a:cubicBezTo>
                    <a:pt x="195" y="53"/>
                    <a:pt x="195" y="53"/>
                    <a:pt x="195" y="53"/>
                  </a:cubicBezTo>
                  <a:cubicBezTo>
                    <a:pt x="195" y="52"/>
                    <a:pt x="195" y="52"/>
                    <a:pt x="195" y="52"/>
                  </a:cubicBezTo>
                  <a:cubicBezTo>
                    <a:pt x="195" y="51"/>
                    <a:pt x="195" y="51"/>
                    <a:pt x="195" y="51"/>
                  </a:cubicBezTo>
                  <a:cubicBezTo>
                    <a:pt x="195" y="50"/>
                    <a:pt x="195" y="50"/>
                    <a:pt x="195" y="50"/>
                  </a:cubicBezTo>
                  <a:cubicBezTo>
                    <a:pt x="195" y="49"/>
                    <a:pt x="195" y="49"/>
                    <a:pt x="195" y="48"/>
                  </a:cubicBezTo>
                  <a:cubicBezTo>
                    <a:pt x="195" y="48"/>
                    <a:pt x="194" y="48"/>
                    <a:pt x="194" y="48"/>
                  </a:cubicBezTo>
                  <a:cubicBezTo>
                    <a:pt x="194" y="47"/>
                    <a:pt x="194" y="47"/>
                    <a:pt x="194" y="47"/>
                  </a:cubicBezTo>
                  <a:cubicBezTo>
                    <a:pt x="194" y="46"/>
                    <a:pt x="194" y="46"/>
                    <a:pt x="194" y="46"/>
                  </a:cubicBezTo>
                  <a:cubicBezTo>
                    <a:pt x="194" y="46"/>
                    <a:pt x="194" y="45"/>
                    <a:pt x="194" y="45"/>
                  </a:cubicBezTo>
                  <a:cubicBezTo>
                    <a:pt x="194" y="45"/>
                    <a:pt x="194" y="45"/>
                    <a:pt x="194" y="45"/>
                  </a:cubicBezTo>
                  <a:cubicBezTo>
                    <a:pt x="194" y="45"/>
                    <a:pt x="194" y="44"/>
                    <a:pt x="194" y="44"/>
                  </a:cubicBezTo>
                  <a:cubicBezTo>
                    <a:pt x="194" y="44"/>
                    <a:pt x="193" y="44"/>
                    <a:pt x="190" y="44"/>
                  </a:cubicBezTo>
                  <a:cubicBezTo>
                    <a:pt x="189" y="44"/>
                    <a:pt x="188" y="44"/>
                    <a:pt x="187" y="44"/>
                  </a:cubicBezTo>
                  <a:cubicBezTo>
                    <a:pt x="187" y="44"/>
                    <a:pt x="187" y="44"/>
                    <a:pt x="187" y="44"/>
                  </a:cubicBezTo>
                  <a:cubicBezTo>
                    <a:pt x="185" y="44"/>
                    <a:pt x="184" y="42"/>
                    <a:pt x="183" y="40"/>
                  </a:cubicBezTo>
                  <a:cubicBezTo>
                    <a:pt x="182" y="39"/>
                    <a:pt x="180" y="38"/>
                    <a:pt x="180" y="38"/>
                  </a:cubicBezTo>
                  <a:cubicBezTo>
                    <a:pt x="176" y="38"/>
                    <a:pt x="174" y="35"/>
                    <a:pt x="174" y="33"/>
                  </a:cubicBezTo>
                  <a:cubicBezTo>
                    <a:pt x="173" y="32"/>
                    <a:pt x="170" y="30"/>
                    <a:pt x="166" y="30"/>
                  </a:cubicBezTo>
                  <a:cubicBezTo>
                    <a:pt x="166" y="30"/>
                    <a:pt x="165" y="30"/>
                    <a:pt x="165" y="31"/>
                  </a:cubicBezTo>
                  <a:cubicBezTo>
                    <a:pt x="162" y="31"/>
                    <a:pt x="161" y="29"/>
                    <a:pt x="160" y="28"/>
                  </a:cubicBezTo>
                  <a:cubicBezTo>
                    <a:pt x="160" y="28"/>
                    <a:pt x="160" y="28"/>
                    <a:pt x="160" y="28"/>
                  </a:cubicBezTo>
                  <a:cubicBezTo>
                    <a:pt x="160" y="28"/>
                    <a:pt x="160" y="28"/>
                    <a:pt x="160" y="28"/>
                  </a:cubicBezTo>
                  <a:cubicBezTo>
                    <a:pt x="158" y="28"/>
                    <a:pt x="152" y="26"/>
                    <a:pt x="150" y="24"/>
                  </a:cubicBezTo>
                  <a:cubicBezTo>
                    <a:pt x="150" y="23"/>
                    <a:pt x="147" y="22"/>
                    <a:pt x="144" y="22"/>
                  </a:cubicBezTo>
                  <a:cubicBezTo>
                    <a:pt x="141" y="22"/>
                    <a:pt x="139" y="23"/>
                    <a:pt x="139" y="23"/>
                  </a:cubicBezTo>
                  <a:cubicBezTo>
                    <a:pt x="138" y="25"/>
                    <a:pt x="136" y="25"/>
                    <a:pt x="135" y="25"/>
                  </a:cubicBezTo>
                  <a:cubicBezTo>
                    <a:pt x="134" y="25"/>
                    <a:pt x="133" y="25"/>
                    <a:pt x="133" y="25"/>
                  </a:cubicBezTo>
                  <a:cubicBezTo>
                    <a:pt x="132" y="25"/>
                    <a:pt x="131" y="25"/>
                    <a:pt x="130" y="25"/>
                  </a:cubicBezTo>
                  <a:cubicBezTo>
                    <a:pt x="128" y="25"/>
                    <a:pt x="123" y="29"/>
                    <a:pt x="121" y="31"/>
                  </a:cubicBezTo>
                  <a:cubicBezTo>
                    <a:pt x="121" y="32"/>
                    <a:pt x="121" y="32"/>
                    <a:pt x="121" y="32"/>
                  </a:cubicBezTo>
                  <a:cubicBezTo>
                    <a:pt x="121" y="32"/>
                    <a:pt x="121" y="32"/>
                    <a:pt x="121" y="32"/>
                  </a:cubicBezTo>
                  <a:cubicBezTo>
                    <a:pt x="121" y="32"/>
                    <a:pt x="120" y="32"/>
                    <a:pt x="120" y="32"/>
                  </a:cubicBezTo>
                  <a:cubicBezTo>
                    <a:pt x="120" y="32"/>
                    <a:pt x="120" y="32"/>
                    <a:pt x="120" y="32"/>
                  </a:cubicBezTo>
                  <a:cubicBezTo>
                    <a:pt x="120" y="32"/>
                    <a:pt x="120" y="32"/>
                    <a:pt x="120" y="32"/>
                  </a:cubicBezTo>
                  <a:cubicBezTo>
                    <a:pt x="120" y="33"/>
                    <a:pt x="119" y="33"/>
                    <a:pt x="119" y="33"/>
                  </a:cubicBezTo>
                  <a:cubicBezTo>
                    <a:pt x="119" y="33"/>
                    <a:pt x="119" y="33"/>
                    <a:pt x="119" y="33"/>
                  </a:cubicBezTo>
                  <a:cubicBezTo>
                    <a:pt x="119" y="33"/>
                    <a:pt x="118" y="33"/>
                    <a:pt x="118" y="33"/>
                  </a:cubicBezTo>
                  <a:cubicBezTo>
                    <a:pt x="118" y="33"/>
                    <a:pt x="118" y="33"/>
                    <a:pt x="118" y="33"/>
                  </a:cubicBezTo>
                  <a:cubicBezTo>
                    <a:pt x="117" y="33"/>
                    <a:pt x="117" y="33"/>
                    <a:pt x="117" y="33"/>
                  </a:cubicBezTo>
                  <a:cubicBezTo>
                    <a:pt x="117" y="33"/>
                    <a:pt x="116" y="33"/>
                    <a:pt x="116" y="33"/>
                  </a:cubicBezTo>
                  <a:cubicBezTo>
                    <a:pt x="116" y="33"/>
                    <a:pt x="115" y="33"/>
                    <a:pt x="115" y="33"/>
                  </a:cubicBezTo>
                  <a:cubicBezTo>
                    <a:pt x="115" y="33"/>
                    <a:pt x="114" y="33"/>
                    <a:pt x="114" y="34"/>
                  </a:cubicBezTo>
                  <a:cubicBezTo>
                    <a:pt x="114" y="34"/>
                    <a:pt x="113" y="34"/>
                    <a:pt x="113" y="34"/>
                  </a:cubicBezTo>
                  <a:cubicBezTo>
                    <a:pt x="113" y="34"/>
                    <a:pt x="112" y="34"/>
                    <a:pt x="112" y="34"/>
                  </a:cubicBezTo>
                  <a:cubicBezTo>
                    <a:pt x="112" y="37"/>
                    <a:pt x="112" y="38"/>
                    <a:pt x="111" y="39"/>
                  </a:cubicBezTo>
                  <a:cubicBezTo>
                    <a:pt x="109" y="42"/>
                    <a:pt x="95" y="45"/>
                    <a:pt x="86" y="45"/>
                  </a:cubicBezTo>
                  <a:cubicBezTo>
                    <a:pt x="86" y="45"/>
                    <a:pt x="86" y="45"/>
                    <a:pt x="86" y="45"/>
                  </a:cubicBezTo>
                  <a:cubicBezTo>
                    <a:pt x="81" y="45"/>
                    <a:pt x="78" y="42"/>
                    <a:pt x="75" y="39"/>
                  </a:cubicBezTo>
                  <a:cubicBezTo>
                    <a:pt x="73" y="35"/>
                    <a:pt x="70" y="33"/>
                    <a:pt x="66" y="33"/>
                  </a:cubicBezTo>
                  <a:cubicBezTo>
                    <a:pt x="58" y="33"/>
                    <a:pt x="52" y="26"/>
                    <a:pt x="51" y="19"/>
                  </a:cubicBezTo>
                  <a:cubicBezTo>
                    <a:pt x="51" y="19"/>
                    <a:pt x="51" y="19"/>
                    <a:pt x="51" y="19"/>
                  </a:cubicBezTo>
                  <a:cubicBezTo>
                    <a:pt x="50" y="19"/>
                    <a:pt x="50" y="19"/>
                    <a:pt x="50" y="18"/>
                  </a:cubicBezTo>
                  <a:cubicBezTo>
                    <a:pt x="50" y="18"/>
                    <a:pt x="49" y="18"/>
                    <a:pt x="49" y="18"/>
                  </a:cubicBezTo>
                  <a:cubicBezTo>
                    <a:pt x="49" y="18"/>
                    <a:pt x="49" y="18"/>
                    <a:pt x="49" y="18"/>
                  </a:cubicBezTo>
                  <a:cubicBezTo>
                    <a:pt x="48" y="18"/>
                    <a:pt x="48" y="18"/>
                    <a:pt x="48" y="17"/>
                  </a:cubicBezTo>
                  <a:cubicBezTo>
                    <a:pt x="48" y="17"/>
                    <a:pt x="47" y="17"/>
                    <a:pt x="47" y="17"/>
                  </a:cubicBezTo>
                  <a:cubicBezTo>
                    <a:pt x="47" y="17"/>
                    <a:pt x="47" y="17"/>
                    <a:pt x="47" y="17"/>
                  </a:cubicBezTo>
                  <a:cubicBezTo>
                    <a:pt x="46" y="17"/>
                    <a:pt x="46" y="16"/>
                    <a:pt x="46" y="16"/>
                  </a:cubicBezTo>
                  <a:cubicBezTo>
                    <a:pt x="46" y="16"/>
                    <a:pt x="46" y="16"/>
                    <a:pt x="45" y="16"/>
                  </a:cubicBezTo>
                  <a:cubicBezTo>
                    <a:pt x="45" y="16"/>
                    <a:pt x="45" y="16"/>
                    <a:pt x="45" y="16"/>
                  </a:cubicBezTo>
                  <a:cubicBezTo>
                    <a:pt x="45" y="15"/>
                    <a:pt x="45" y="15"/>
                    <a:pt x="44" y="15"/>
                  </a:cubicBezTo>
                  <a:cubicBezTo>
                    <a:pt x="44" y="15"/>
                    <a:pt x="44" y="15"/>
                    <a:pt x="44" y="15"/>
                  </a:cubicBezTo>
                  <a:cubicBezTo>
                    <a:pt x="44" y="15"/>
                    <a:pt x="44" y="14"/>
                    <a:pt x="44" y="14"/>
                  </a:cubicBezTo>
                  <a:cubicBezTo>
                    <a:pt x="44" y="14"/>
                    <a:pt x="43" y="14"/>
                    <a:pt x="43" y="14"/>
                  </a:cubicBezTo>
                  <a:cubicBezTo>
                    <a:pt x="43" y="14"/>
                    <a:pt x="43" y="14"/>
                    <a:pt x="43" y="13"/>
                  </a:cubicBezTo>
                  <a:cubicBezTo>
                    <a:pt x="43" y="13"/>
                    <a:pt x="43" y="12"/>
                    <a:pt x="43" y="12"/>
                  </a:cubicBezTo>
                  <a:cubicBezTo>
                    <a:pt x="44" y="11"/>
                    <a:pt x="45" y="5"/>
                    <a:pt x="44" y="3"/>
                  </a:cubicBezTo>
                  <a:cubicBezTo>
                    <a:pt x="43" y="3"/>
                    <a:pt x="43" y="2"/>
                    <a:pt x="42" y="3"/>
                  </a:cubicBezTo>
                  <a:cubicBezTo>
                    <a:pt x="41" y="4"/>
                    <a:pt x="39" y="5"/>
                    <a:pt x="37" y="6"/>
                  </a:cubicBezTo>
                  <a:cubicBezTo>
                    <a:pt x="35" y="7"/>
                    <a:pt x="33" y="9"/>
                    <a:pt x="31" y="10"/>
                  </a:cubicBezTo>
                  <a:cubicBezTo>
                    <a:pt x="31" y="10"/>
                    <a:pt x="31" y="10"/>
                    <a:pt x="31" y="10"/>
                  </a:cubicBezTo>
                  <a:cubicBezTo>
                    <a:pt x="30" y="10"/>
                    <a:pt x="30" y="11"/>
                    <a:pt x="30" y="11"/>
                  </a:cubicBezTo>
                  <a:cubicBezTo>
                    <a:pt x="30" y="11"/>
                    <a:pt x="30" y="11"/>
                    <a:pt x="30" y="11"/>
                  </a:cubicBezTo>
                  <a:cubicBezTo>
                    <a:pt x="29" y="11"/>
                    <a:pt x="29" y="11"/>
                    <a:pt x="29" y="11"/>
                  </a:cubicBezTo>
                  <a:cubicBezTo>
                    <a:pt x="29" y="11"/>
                    <a:pt x="29" y="11"/>
                    <a:pt x="29" y="11"/>
                  </a:cubicBezTo>
                  <a:cubicBezTo>
                    <a:pt x="29" y="11"/>
                    <a:pt x="29" y="11"/>
                    <a:pt x="29" y="11"/>
                  </a:cubicBezTo>
                  <a:cubicBezTo>
                    <a:pt x="28" y="12"/>
                    <a:pt x="28" y="12"/>
                    <a:pt x="28" y="12"/>
                  </a:cubicBezTo>
                  <a:cubicBezTo>
                    <a:pt x="28" y="12"/>
                    <a:pt x="28" y="12"/>
                    <a:pt x="28" y="12"/>
                  </a:cubicBezTo>
                  <a:cubicBezTo>
                    <a:pt x="27" y="12"/>
                    <a:pt x="26" y="12"/>
                    <a:pt x="25" y="13"/>
                  </a:cubicBezTo>
                  <a:cubicBezTo>
                    <a:pt x="25" y="13"/>
                    <a:pt x="25" y="13"/>
                    <a:pt x="25" y="13"/>
                  </a:cubicBezTo>
                  <a:cubicBezTo>
                    <a:pt x="24" y="13"/>
                    <a:pt x="23" y="13"/>
                    <a:pt x="22" y="13"/>
                  </a:cubicBezTo>
                  <a:cubicBezTo>
                    <a:pt x="22" y="13"/>
                    <a:pt x="22" y="13"/>
                    <a:pt x="22" y="13"/>
                  </a:cubicBezTo>
                  <a:cubicBezTo>
                    <a:pt x="22" y="13"/>
                    <a:pt x="22" y="13"/>
                    <a:pt x="22" y="13"/>
                  </a:cubicBezTo>
                  <a:cubicBezTo>
                    <a:pt x="22" y="13"/>
                    <a:pt x="21" y="13"/>
                    <a:pt x="21" y="13"/>
                  </a:cubicBezTo>
                  <a:cubicBezTo>
                    <a:pt x="21" y="13"/>
                    <a:pt x="21" y="13"/>
                    <a:pt x="21" y="13"/>
                  </a:cubicBezTo>
                  <a:cubicBezTo>
                    <a:pt x="21" y="13"/>
                    <a:pt x="21" y="13"/>
                    <a:pt x="21" y="13"/>
                  </a:cubicBezTo>
                  <a:cubicBezTo>
                    <a:pt x="20" y="13"/>
                    <a:pt x="20" y="13"/>
                    <a:pt x="20" y="13"/>
                  </a:cubicBezTo>
                  <a:cubicBezTo>
                    <a:pt x="20" y="13"/>
                    <a:pt x="20" y="13"/>
                    <a:pt x="20" y="13"/>
                  </a:cubicBezTo>
                  <a:cubicBezTo>
                    <a:pt x="19" y="13"/>
                    <a:pt x="19" y="13"/>
                    <a:pt x="19" y="13"/>
                  </a:cubicBezTo>
                  <a:cubicBezTo>
                    <a:pt x="15" y="12"/>
                    <a:pt x="13" y="12"/>
                    <a:pt x="13" y="11"/>
                  </a:cubicBezTo>
                  <a:cubicBezTo>
                    <a:pt x="12" y="10"/>
                    <a:pt x="12" y="10"/>
                    <a:pt x="12" y="10"/>
                  </a:cubicBezTo>
                  <a:cubicBezTo>
                    <a:pt x="12" y="9"/>
                    <a:pt x="12" y="9"/>
                    <a:pt x="11" y="8"/>
                  </a:cubicBezTo>
                  <a:cubicBezTo>
                    <a:pt x="8" y="7"/>
                    <a:pt x="8" y="5"/>
                    <a:pt x="7" y="3"/>
                  </a:cubicBezTo>
                  <a:cubicBezTo>
                    <a:pt x="7" y="3"/>
                    <a:pt x="7" y="3"/>
                    <a:pt x="7" y="3"/>
                  </a:cubicBezTo>
                  <a:cubicBezTo>
                    <a:pt x="7" y="2"/>
                    <a:pt x="7" y="1"/>
                    <a:pt x="6" y="1"/>
                  </a:cubicBezTo>
                  <a:cubicBezTo>
                    <a:pt x="6" y="1"/>
                    <a:pt x="6" y="1"/>
                    <a:pt x="6" y="1"/>
                  </a:cubicBezTo>
                  <a:cubicBezTo>
                    <a:pt x="6" y="1"/>
                    <a:pt x="6" y="1"/>
                    <a:pt x="6" y="0"/>
                  </a:cubicBezTo>
                  <a:cubicBezTo>
                    <a:pt x="6" y="0"/>
                    <a:pt x="6" y="0"/>
                    <a:pt x="6" y="0"/>
                  </a:cubicBezTo>
                  <a:cubicBezTo>
                    <a:pt x="5" y="0"/>
                    <a:pt x="5" y="0"/>
                    <a:pt x="5" y="0"/>
                  </a:cubicBezTo>
                  <a:cubicBezTo>
                    <a:pt x="4" y="0"/>
                    <a:pt x="4" y="0"/>
                    <a:pt x="4" y="0"/>
                  </a:cubicBezTo>
                  <a:cubicBezTo>
                    <a:pt x="4" y="0"/>
                    <a:pt x="4" y="0"/>
                    <a:pt x="4" y="0"/>
                  </a:cubicBezTo>
                  <a:cubicBezTo>
                    <a:pt x="3" y="0"/>
                    <a:pt x="3" y="0"/>
                    <a:pt x="3" y="2"/>
                  </a:cubicBezTo>
                  <a:cubicBezTo>
                    <a:pt x="3" y="4"/>
                    <a:pt x="3" y="6"/>
                    <a:pt x="1" y="6"/>
                  </a:cubicBezTo>
                  <a:cubicBezTo>
                    <a:pt x="0" y="6"/>
                    <a:pt x="1" y="11"/>
                    <a:pt x="2" y="14"/>
                  </a:cubicBezTo>
                  <a:cubicBezTo>
                    <a:pt x="3" y="15"/>
                    <a:pt x="2" y="17"/>
                    <a:pt x="2" y="20"/>
                  </a:cubicBezTo>
                  <a:cubicBezTo>
                    <a:pt x="2" y="22"/>
                    <a:pt x="1" y="24"/>
                    <a:pt x="2" y="25"/>
                  </a:cubicBezTo>
                  <a:cubicBezTo>
                    <a:pt x="3" y="26"/>
                    <a:pt x="5" y="29"/>
                    <a:pt x="6" y="30"/>
                  </a:cubicBezTo>
                  <a:cubicBezTo>
                    <a:pt x="7" y="33"/>
                    <a:pt x="8" y="34"/>
                    <a:pt x="7" y="35"/>
                  </a:cubicBezTo>
                  <a:cubicBezTo>
                    <a:pt x="7" y="35"/>
                    <a:pt x="7" y="35"/>
                    <a:pt x="7" y="35"/>
                  </a:cubicBezTo>
                  <a:cubicBezTo>
                    <a:pt x="7" y="35"/>
                    <a:pt x="7" y="35"/>
                    <a:pt x="7" y="35"/>
                  </a:cubicBezTo>
                  <a:cubicBezTo>
                    <a:pt x="8" y="36"/>
                    <a:pt x="8" y="37"/>
                    <a:pt x="9" y="38"/>
                  </a:cubicBezTo>
                  <a:cubicBezTo>
                    <a:pt x="10" y="40"/>
                    <a:pt x="11" y="42"/>
                    <a:pt x="11" y="44"/>
                  </a:cubicBezTo>
                  <a:cubicBezTo>
                    <a:pt x="11" y="47"/>
                    <a:pt x="15" y="50"/>
                    <a:pt x="17" y="50"/>
                  </a:cubicBezTo>
                  <a:cubicBezTo>
                    <a:pt x="18" y="50"/>
                    <a:pt x="21" y="50"/>
                    <a:pt x="22" y="52"/>
                  </a:cubicBezTo>
                  <a:cubicBezTo>
                    <a:pt x="22" y="53"/>
                    <a:pt x="23" y="54"/>
                    <a:pt x="22" y="55"/>
                  </a:cubicBezTo>
                  <a:cubicBezTo>
                    <a:pt x="22" y="56"/>
                    <a:pt x="22" y="57"/>
                    <a:pt x="22" y="58"/>
                  </a:cubicBezTo>
                  <a:cubicBezTo>
                    <a:pt x="22" y="59"/>
                    <a:pt x="22" y="61"/>
                    <a:pt x="22" y="62"/>
                  </a:cubicBezTo>
                  <a:cubicBezTo>
                    <a:pt x="21" y="62"/>
                    <a:pt x="21" y="62"/>
                    <a:pt x="20" y="62"/>
                  </a:cubicBezTo>
                  <a:cubicBezTo>
                    <a:pt x="19" y="62"/>
                    <a:pt x="19" y="65"/>
                    <a:pt x="18" y="66"/>
                  </a:cubicBezTo>
                  <a:cubicBezTo>
                    <a:pt x="18" y="68"/>
                    <a:pt x="17" y="70"/>
                    <a:pt x="16" y="71"/>
                  </a:cubicBezTo>
                  <a:cubicBezTo>
                    <a:pt x="16" y="71"/>
                    <a:pt x="15" y="72"/>
                    <a:pt x="15" y="73"/>
                  </a:cubicBezTo>
                  <a:cubicBezTo>
                    <a:pt x="15" y="76"/>
                    <a:pt x="17" y="79"/>
                    <a:pt x="17" y="80"/>
                  </a:cubicBezTo>
                  <a:cubicBezTo>
                    <a:pt x="21" y="82"/>
                    <a:pt x="23" y="84"/>
                    <a:pt x="23" y="87"/>
                  </a:cubicBezTo>
                  <a:cubicBezTo>
                    <a:pt x="23" y="87"/>
                    <a:pt x="23" y="87"/>
                    <a:pt x="23" y="88"/>
                  </a:cubicBezTo>
                  <a:cubicBezTo>
                    <a:pt x="24" y="88"/>
                    <a:pt x="24" y="89"/>
                    <a:pt x="25" y="89"/>
                  </a:cubicBezTo>
                  <a:cubicBezTo>
                    <a:pt x="25" y="90"/>
                    <a:pt x="25" y="90"/>
                    <a:pt x="26" y="90"/>
                  </a:cubicBezTo>
                  <a:cubicBezTo>
                    <a:pt x="26" y="90"/>
                    <a:pt x="26" y="90"/>
                    <a:pt x="27" y="91"/>
                  </a:cubicBezTo>
                  <a:cubicBezTo>
                    <a:pt x="27" y="91"/>
                    <a:pt x="28" y="91"/>
                    <a:pt x="28" y="92"/>
                  </a:cubicBezTo>
                  <a:cubicBezTo>
                    <a:pt x="29" y="92"/>
                    <a:pt x="29" y="92"/>
                    <a:pt x="30" y="92"/>
                  </a:cubicBezTo>
                  <a:cubicBezTo>
                    <a:pt x="30" y="92"/>
                    <a:pt x="30" y="92"/>
                    <a:pt x="30" y="92"/>
                  </a:cubicBezTo>
                  <a:cubicBezTo>
                    <a:pt x="32" y="93"/>
                    <a:pt x="34" y="94"/>
                    <a:pt x="35" y="94"/>
                  </a:cubicBezTo>
                  <a:cubicBezTo>
                    <a:pt x="37" y="95"/>
                    <a:pt x="38" y="97"/>
                    <a:pt x="39" y="99"/>
                  </a:cubicBezTo>
                  <a:cubicBezTo>
                    <a:pt x="40" y="100"/>
                    <a:pt x="40" y="101"/>
                    <a:pt x="41" y="101"/>
                  </a:cubicBezTo>
                  <a:cubicBezTo>
                    <a:pt x="42" y="103"/>
                    <a:pt x="41" y="105"/>
                    <a:pt x="41" y="106"/>
                  </a:cubicBezTo>
                  <a:cubicBezTo>
                    <a:pt x="40" y="107"/>
                    <a:pt x="40" y="109"/>
                    <a:pt x="40" y="109"/>
                  </a:cubicBezTo>
                  <a:cubicBezTo>
                    <a:pt x="40" y="110"/>
                    <a:pt x="41" y="111"/>
                    <a:pt x="41" y="111"/>
                  </a:cubicBezTo>
                  <a:cubicBezTo>
                    <a:pt x="43" y="113"/>
                    <a:pt x="44" y="114"/>
                    <a:pt x="44" y="117"/>
                  </a:cubicBezTo>
                  <a:cubicBezTo>
                    <a:pt x="44" y="117"/>
                    <a:pt x="44" y="118"/>
                    <a:pt x="44" y="119"/>
                  </a:cubicBezTo>
                  <a:cubicBezTo>
                    <a:pt x="45" y="120"/>
                    <a:pt x="48" y="123"/>
                    <a:pt x="50" y="125"/>
                  </a:cubicBezTo>
                  <a:cubicBezTo>
                    <a:pt x="50" y="125"/>
                    <a:pt x="50" y="125"/>
                    <a:pt x="50" y="125"/>
                  </a:cubicBezTo>
                  <a:cubicBezTo>
                    <a:pt x="50" y="125"/>
                    <a:pt x="51" y="124"/>
                    <a:pt x="52" y="124"/>
                  </a:cubicBezTo>
                  <a:cubicBezTo>
                    <a:pt x="53" y="124"/>
                    <a:pt x="54" y="124"/>
                    <a:pt x="54" y="123"/>
                  </a:cubicBezTo>
                  <a:cubicBezTo>
                    <a:pt x="55" y="123"/>
                    <a:pt x="55" y="122"/>
                    <a:pt x="56" y="122"/>
                  </a:cubicBezTo>
                  <a:cubicBezTo>
                    <a:pt x="57" y="122"/>
                    <a:pt x="57" y="123"/>
                    <a:pt x="58" y="123"/>
                  </a:cubicBezTo>
                  <a:cubicBezTo>
                    <a:pt x="59" y="124"/>
                    <a:pt x="61" y="124"/>
                    <a:pt x="62" y="123"/>
                  </a:cubicBezTo>
                  <a:cubicBezTo>
                    <a:pt x="63" y="123"/>
                    <a:pt x="64" y="123"/>
                    <a:pt x="65" y="123"/>
                  </a:cubicBezTo>
                  <a:cubicBezTo>
                    <a:pt x="65" y="123"/>
                    <a:pt x="65" y="123"/>
                    <a:pt x="65" y="123"/>
                  </a:cubicBezTo>
                  <a:cubicBezTo>
                    <a:pt x="68" y="123"/>
                    <a:pt x="73" y="133"/>
                    <a:pt x="77" y="141"/>
                  </a:cubicBezTo>
                  <a:cubicBezTo>
                    <a:pt x="78" y="142"/>
                    <a:pt x="79" y="144"/>
                    <a:pt x="79" y="145"/>
                  </a:cubicBezTo>
                  <a:cubicBezTo>
                    <a:pt x="81" y="148"/>
                    <a:pt x="81" y="149"/>
                    <a:pt x="84" y="151"/>
                  </a:cubicBezTo>
                  <a:cubicBezTo>
                    <a:pt x="85" y="152"/>
                    <a:pt x="86" y="152"/>
                    <a:pt x="88" y="152"/>
                  </a:cubicBezTo>
                  <a:cubicBezTo>
                    <a:pt x="91" y="153"/>
                    <a:pt x="94" y="154"/>
                    <a:pt x="97" y="158"/>
                  </a:cubicBezTo>
                  <a:cubicBezTo>
                    <a:pt x="103" y="163"/>
                    <a:pt x="117" y="167"/>
                    <a:pt x="122" y="167"/>
                  </a:cubicBezTo>
                  <a:cubicBezTo>
                    <a:pt x="123" y="167"/>
                    <a:pt x="123" y="167"/>
                    <a:pt x="123" y="167"/>
                  </a:cubicBezTo>
                  <a:cubicBezTo>
                    <a:pt x="125" y="167"/>
                    <a:pt x="127" y="166"/>
                    <a:pt x="129" y="165"/>
                  </a:cubicBezTo>
                  <a:cubicBezTo>
                    <a:pt x="132" y="164"/>
                    <a:pt x="135" y="162"/>
                    <a:pt x="138" y="162"/>
                  </a:cubicBezTo>
                  <a:cubicBezTo>
                    <a:pt x="139" y="162"/>
                    <a:pt x="140" y="162"/>
                    <a:pt x="141" y="162"/>
                  </a:cubicBezTo>
                  <a:cubicBezTo>
                    <a:pt x="146" y="163"/>
                    <a:pt x="148" y="169"/>
                    <a:pt x="148" y="173"/>
                  </a:cubicBezTo>
                  <a:cubicBezTo>
                    <a:pt x="149" y="175"/>
                    <a:pt x="149" y="177"/>
                    <a:pt x="150" y="178"/>
                  </a:cubicBezTo>
                  <a:cubicBezTo>
                    <a:pt x="152" y="180"/>
                    <a:pt x="167" y="182"/>
                    <a:pt x="177" y="183"/>
                  </a:cubicBezTo>
                  <a:cubicBezTo>
                    <a:pt x="182" y="183"/>
                    <a:pt x="187" y="184"/>
                    <a:pt x="189" y="185"/>
                  </a:cubicBezTo>
                  <a:cubicBezTo>
                    <a:pt x="190" y="185"/>
                    <a:pt x="194" y="185"/>
                    <a:pt x="199" y="186"/>
                  </a:cubicBezTo>
                  <a:cubicBezTo>
                    <a:pt x="199" y="185"/>
                    <a:pt x="199" y="185"/>
                    <a:pt x="199" y="185"/>
                  </a:cubicBezTo>
                  <a:cubicBezTo>
                    <a:pt x="199" y="185"/>
                    <a:pt x="199" y="184"/>
                    <a:pt x="199" y="184"/>
                  </a:cubicBezTo>
                  <a:cubicBezTo>
                    <a:pt x="199" y="184"/>
                    <a:pt x="199" y="184"/>
                    <a:pt x="199" y="184"/>
                  </a:cubicBezTo>
                  <a:cubicBezTo>
                    <a:pt x="199" y="184"/>
                    <a:pt x="199" y="184"/>
                    <a:pt x="199" y="184"/>
                  </a:cubicBezTo>
                  <a:cubicBezTo>
                    <a:pt x="199" y="184"/>
                    <a:pt x="199" y="184"/>
                    <a:pt x="199" y="184"/>
                  </a:cubicBezTo>
                  <a:cubicBezTo>
                    <a:pt x="199" y="179"/>
                    <a:pt x="201" y="176"/>
                    <a:pt x="204" y="17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5" name="Freeform 220"/>
            <p:cNvSpPr>
              <a:spLocks/>
            </p:cNvSpPr>
            <p:nvPr/>
          </p:nvSpPr>
          <p:spPr bwMode="auto">
            <a:xfrm>
              <a:off x="15632113" y="6770688"/>
              <a:ext cx="1647825" cy="1722438"/>
            </a:xfrm>
            <a:custGeom>
              <a:avLst/>
              <a:gdLst>
                <a:gd name="T0" fmla="*/ 202 w 310"/>
                <a:gd name="T1" fmla="*/ 180 h 329"/>
                <a:gd name="T2" fmla="*/ 225 w 310"/>
                <a:gd name="T3" fmla="*/ 165 h 329"/>
                <a:gd name="T4" fmla="*/ 224 w 310"/>
                <a:gd name="T5" fmla="*/ 158 h 329"/>
                <a:gd name="T6" fmla="*/ 223 w 310"/>
                <a:gd name="T7" fmla="*/ 152 h 329"/>
                <a:gd name="T8" fmla="*/ 222 w 310"/>
                <a:gd name="T9" fmla="*/ 128 h 329"/>
                <a:gd name="T10" fmla="*/ 222 w 310"/>
                <a:gd name="T11" fmla="*/ 114 h 329"/>
                <a:gd name="T12" fmla="*/ 254 w 310"/>
                <a:gd name="T13" fmla="*/ 127 h 329"/>
                <a:gd name="T14" fmla="*/ 252 w 310"/>
                <a:gd name="T15" fmla="*/ 153 h 329"/>
                <a:gd name="T16" fmla="*/ 265 w 310"/>
                <a:gd name="T17" fmla="*/ 163 h 329"/>
                <a:gd name="T18" fmla="*/ 270 w 310"/>
                <a:gd name="T19" fmla="*/ 147 h 329"/>
                <a:gd name="T20" fmla="*/ 281 w 310"/>
                <a:gd name="T21" fmla="*/ 140 h 329"/>
                <a:gd name="T22" fmla="*/ 292 w 310"/>
                <a:gd name="T23" fmla="*/ 108 h 329"/>
                <a:gd name="T24" fmla="*/ 309 w 310"/>
                <a:gd name="T25" fmla="*/ 104 h 329"/>
                <a:gd name="T26" fmla="*/ 309 w 310"/>
                <a:gd name="T27" fmla="*/ 94 h 329"/>
                <a:gd name="T28" fmla="*/ 310 w 310"/>
                <a:gd name="T29" fmla="*/ 91 h 329"/>
                <a:gd name="T30" fmla="*/ 308 w 310"/>
                <a:gd name="T31" fmla="*/ 90 h 329"/>
                <a:gd name="T32" fmla="*/ 305 w 310"/>
                <a:gd name="T33" fmla="*/ 88 h 329"/>
                <a:gd name="T34" fmla="*/ 299 w 310"/>
                <a:gd name="T35" fmla="*/ 79 h 329"/>
                <a:gd name="T36" fmla="*/ 286 w 310"/>
                <a:gd name="T37" fmla="*/ 80 h 329"/>
                <a:gd name="T38" fmla="*/ 271 w 310"/>
                <a:gd name="T39" fmla="*/ 87 h 329"/>
                <a:gd name="T40" fmla="*/ 261 w 310"/>
                <a:gd name="T41" fmla="*/ 97 h 329"/>
                <a:gd name="T42" fmla="*/ 258 w 310"/>
                <a:gd name="T43" fmla="*/ 98 h 329"/>
                <a:gd name="T44" fmla="*/ 252 w 310"/>
                <a:gd name="T45" fmla="*/ 110 h 329"/>
                <a:gd name="T46" fmla="*/ 242 w 310"/>
                <a:gd name="T47" fmla="*/ 110 h 329"/>
                <a:gd name="T48" fmla="*/ 230 w 310"/>
                <a:gd name="T49" fmla="*/ 108 h 329"/>
                <a:gd name="T50" fmla="*/ 226 w 310"/>
                <a:gd name="T51" fmla="*/ 107 h 329"/>
                <a:gd name="T52" fmla="*/ 224 w 310"/>
                <a:gd name="T53" fmla="*/ 105 h 329"/>
                <a:gd name="T54" fmla="*/ 223 w 310"/>
                <a:gd name="T55" fmla="*/ 102 h 329"/>
                <a:gd name="T56" fmla="*/ 222 w 310"/>
                <a:gd name="T57" fmla="*/ 93 h 329"/>
                <a:gd name="T58" fmla="*/ 218 w 310"/>
                <a:gd name="T59" fmla="*/ 97 h 329"/>
                <a:gd name="T60" fmla="*/ 217 w 310"/>
                <a:gd name="T61" fmla="*/ 111 h 329"/>
                <a:gd name="T62" fmla="*/ 175 w 310"/>
                <a:gd name="T63" fmla="*/ 101 h 329"/>
                <a:gd name="T64" fmla="*/ 146 w 310"/>
                <a:gd name="T65" fmla="*/ 92 h 329"/>
                <a:gd name="T66" fmla="*/ 132 w 310"/>
                <a:gd name="T67" fmla="*/ 79 h 329"/>
                <a:gd name="T68" fmla="*/ 138 w 310"/>
                <a:gd name="T69" fmla="*/ 68 h 329"/>
                <a:gd name="T70" fmla="*/ 128 w 310"/>
                <a:gd name="T71" fmla="*/ 58 h 329"/>
                <a:gd name="T72" fmla="*/ 113 w 310"/>
                <a:gd name="T73" fmla="*/ 36 h 329"/>
                <a:gd name="T74" fmla="*/ 120 w 310"/>
                <a:gd name="T75" fmla="*/ 28 h 329"/>
                <a:gd name="T76" fmla="*/ 117 w 310"/>
                <a:gd name="T77" fmla="*/ 18 h 329"/>
                <a:gd name="T78" fmla="*/ 117 w 310"/>
                <a:gd name="T79" fmla="*/ 14 h 329"/>
                <a:gd name="T80" fmla="*/ 108 w 310"/>
                <a:gd name="T81" fmla="*/ 2 h 329"/>
                <a:gd name="T82" fmla="*/ 99 w 310"/>
                <a:gd name="T83" fmla="*/ 6 h 329"/>
                <a:gd name="T84" fmla="*/ 97 w 310"/>
                <a:gd name="T85" fmla="*/ 8 h 329"/>
                <a:gd name="T86" fmla="*/ 64 w 310"/>
                <a:gd name="T87" fmla="*/ 13 h 329"/>
                <a:gd name="T88" fmla="*/ 79 w 310"/>
                <a:gd name="T89" fmla="*/ 40 h 329"/>
                <a:gd name="T90" fmla="*/ 69 w 310"/>
                <a:gd name="T91" fmla="*/ 59 h 329"/>
                <a:gd name="T92" fmla="*/ 53 w 310"/>
                <a:gd name="T93" fmla="*/ 82 h 329"/>
                <a:gd name="T94" fmla="*/ 38 w 310"/>
                <a:gd name="T95" fmla="*/ 97 h 329"/>
                <a:gd name="T96" fmla="*/ 32 w 310"/>
                <a:gd name="T97" fmla="*/ 96 h 329"/>
                <a:gd name="T98" fmla="*/ 21 w 310"/>
                <a:gd name="T99" fmla="*/ 97 h 329"/>
                <a:gd name="T100" fmla="*/ 29 w 310"/>
                <a:gd name="T101" fmla="*/ 136 h 329"/>
                <a:gd name="T102" fmla="*/ 9 w 310"/>
                <a:gd name="T103" fmla="*/ 140 h 329"/>
                <a:gd name="T104" fmla="*/ 2 w 310"/>
                <a:gd name="T105" fmla="*/ 149 h 329"/>
                <a:gd name="T106" fmla="*/ 10 w 310"/>
                <a:gd name="T107" fmla="*/ 162 h 329"/>
                <a:gd name="T108" fmla="*/ 41 w 310"/>
                <a:gd name="T109" fmla="*/ 171 h 329"/>
                <a:gd name="T110" fmla="*/ 48 w 310"/>
                <a:gd name="T111" fmla="*/ 175 h 329"/>
                <a:gd name="T112" fmla="*/ 56 w 310"/>
                <a:gd name="T113" fmla="*/ 225 h 329"/>
                <a:gd name="T114" fmla="*/ 99 w 310"/>
                <a:gd name="T115" fmla="*/ 328 h 329"/>
                <a:gd name="T116" fmla="*/ 125 w 310"/>
                <a:gd name="T117" fmla="*/ 295 h 329"/>
                <a:gd name="T118" fmla="*/ 136 w 310"/>
                <a:gd name="T119" fmla="*/ 23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0" h="329">
                  <a:moveTo>
                    <a:pt x="164" y="217"/>
                  </a:moveTo>
                  <a:cubicBezTo>
                    <a:pt x="169" y="213"/>
                    <a:pt x="179" y="204"/>
                    <a:pt x="182" y="199"/>
                  </a:cubicBezTo>
                  <a:cubicBezTo>
                    <a:pt x="184" y="195"/>
                    <a:pt x="188" y="193"/>
                    <a:pt x="192" y="192"/>
                  </a:cubicBezTo>
                  <a:cubicBezTo>
                    <a:pt x="195" y="190"/>
                    <a:pt x="198" y="189"/>
                    <a:pt x="199" y="187"/>
                  </a:cubicBezTo>
                  <a:cubicBezTo>
                    <a:pt x="202" y="184"/>
                    <a:pt x="202" y="182"/>
                    <a:pt x="202" y="180"/>
                  </a:cubicBezTo>
                  <a:cubicBezTo>
                    <a:pt x="202" y="178"/>
                    <a:pt x="202" y="177"/>
                    <a:pt x="203" y="176"/>
                  </a:cubicBezTo>
                  <a:cubicBezTo>
                    <a:pt x="204" y="170"/>
                    <a:pt x="219" y="168"/>
                    <a:pt x="224" y="168"/>
                  </a:cubicBezTo>
                  <a:cubicBezTo>
                    <a:pt x="224" y="168"/>
                    <a:pt x="225" y="168"/>
                    <a:pt x="226" y="168"/>
                  </a:cubicBezTo>
                  <a:cubicBezTo>
                    <a:pt x="225" y="168"/>
                    <a:pt x="225" y="167"/>
                    <a:pt x="225" y="167"/>
                  </a:cubicBezTo>
                  <a:cubicBezTo>
                    <a:pt x="225" y="166"/>
                    <a:pt x="225" y="166"/>
                    <a:pt x="225" y="165"/>
                  </a:cubicBezTo>
                  <a:cubicBezTo>
                    <a:pt x="225" y="165"/>
                    <a:pt x="225" y="164"/>
                    <a:pt x="225" y="164"/>
                  </a:cubicBezTo>
                  <a:cubicBezTo>
                    <a:pt x="225" y="164"/>
                    <a:pt x="225" y="163"/>
                    <a:pt x="225" y="163"/>
                  </a:cubicBezTo>
                  <a:cubicBezTo>
                    <a:pt x="225" y="162"/>
                    <a:pt x="225" y="162"/>
                    <a:pt x="225" y="161"/>
                  </a:cubicBezTo>
                  <a:cubicBezTo>
                    <a:pt x="225" y="161"/>
                    <a:pt x="225" y="160"/>
                    <a:pt x="225" y="160"/>
                  </a:cubicBezTo>
                  <a:cubicBezTo>
                    <a:pt x="225" y="159"/>
                    <a:pt x="224" y="159"/>
                    <a:pt x="224" y="158"/>
                  </a:cubicBezTo>
                  <a:cubicBezTo>
                    <a:pt x="224" y="158"/>
                    <a:pt x="224" y="157"/>
                    <a:pt x="224" y="157"/>
                  </a:cubicBezTo>
                  <a:cubicBezTo>
                    <a:pt x="224" y="156"/>
                    <a:pt x="224" y="156"/>
                    <a:pt x="224" y="155"/>
                  </a:cubicBezTo>
                  <a:cubicBezTo>
                    <a:pt x="224" y="155"/>
                    <a:pt x="224" y="155"/>
                    <a:pt x="224" y="154"/>
                  </a:cubicBezTo>
                  <a:cubicBezTo>
                    <a:pt x="223" y="154"/>
                    <a:pt x="223" y="153"/>
                    <a:pt x="223" y="153"/>
                  </a:cubicBezTo>
                  <a:cubicBezTo>
                    <a:pt x="223" y="153"/>
                    <a:pt x="223" y="152"/>
                    <a:pt x="223" y="152"/>
                  </a:cubicBezTo>
                  <a:cubicBezTo>
                    <a:pt x="223" y="152"/>
                    <a:pt x="223" y="151"/>
                    <a:pt x="222" y="151"/>
                  </a:cubicBezTo>
                  <a:cubicBezTo>
                    <a:pt x="222" y="150"/>
                    <a:pt x="222" y="150"/>
                    <a:pt x="222" y="150"/>
                  </a:cubicBezTo>
                  <a:cubicBezTo>
                    <a:pt x="222" y="150"/>
                    <a:pt x="222" y="149"/>
                    <a:pt x="222" y="149"/>
                  </a:cubicBezTo>
                  <a:cubicBezTo>
                    <a:pt x="220" y="144"/>
                    <a:pt x="218" y="135"/>
                    <a:pt x="219" y="131"/>
                  </a:cubicBezTo>
                  <a:cubicBezTo>
                    <a:pt x="219" y="129"/>
                    <a:pt x="221" y="128"/>
                    <a:pt x="222" y="128"/>
                  </a:cubicBezTo>
                  <a:cubicBezTo>
                    <a:pt x="224" y="128"/>
                    <a:pt x="224" y="128"/>
                    <a:pt x="225" y="126"/>
                  </a:cubicBezTo>
                  <a:cubicBezTo>
                    <a:pt x="225" y="125"/>
                    <a:pt x="224" y="125"/>
                    <a:pt x="222" y="124"/>
                  </a:cubicBezTo>
                  <a:cubicBezTo>
                    <a:pt x="220" y="123"/>
                    <a:pt x="217" y="122"/>
                    <a:pt x="217" y="120"/>
                  </a:cubicBezTo>
                  <a:cubicBezTo>
                    <a:pt x="217" y="119"/>
                    <a:pt x="217" y="118"/>
                    <a:pt x="218" y="116"/>
                  </a:cubicBezTo>
                  <a:cubicBezTo>
                    <a:pt x="219" y="114"/>
                    <a:pt x="220" y="114"/>
                    <a:pt x="222" y="114"/>
                  </a:cubicBezTo>
                  <a:cubicBezTo>
                    <a:pt x="223" y="114"/>
                    <a:pt x="223" y="114"/>
                    <a:pt x="224" y="115"/>
                  </a:cubicBezTo>
                  <a:cubicBezTo>
                    <a:pt x="225" y="115"/>
                    <a:pt x="226" y="116"/>
                    <a:pt x="228" y="116"/>
                  </a:cubicBezTo>
                  <a:cubicBezTo>
                    <a:pt x="236" y="116"/>
                    <a:pt x="236" y="121"/>
                    <a:pt x="236" y="123"/>
                  </a:cubicBezTo>
                  <a:cubicBezTo>
                    <a:pt x="236" y="125"/>
                    <a:pt x="240" y="127"/>
                    <a:pt x="241" y="128"/>
                  </a:cubicBezTo>
                  <a:cubicBezTo>
                    <a:pt x="242" y="127"/>
                    <a:pt x="250" y="127"/>
                    <a:pt x="254" y="127"/>
                  </a:cubicBezTo>
                  <a:cubicBezTo>
                    <a:pt x="258" y="127"/>
                    <a:pt x="263" y="127"/>
                    <a:pt x="263" y="131"/>
                  </a:cubicBezTo>
                  <a:cubicBezTo>
                    <a:pt x="263" y="134"/>
                    <a:pt x="258" y="143"/>
                    <a:pt x="253" y="143"/>
                  </a:cubicBezTo>
                  <a:cubicBezTo>
                    <a:pt x="252" y="143"/>
                    <a:pt x="251" y="145"/>
                    <a:pt x="251" y="147"/>
                  </a:cubicBezTo>
                  <a:cubicBezTo>
                    <a:pt x="251" y="150"/>
                    <a:pt x="252" y="153"/>
                    <a:pt x="252" y="153"/>
                  </a:cubicBezTo>
                  <a:cubicBezTo>
                    <a:pt x="252" y="153"/>
                    <a:pt x="252" y="153"/>
                    <a:pt x="252" y="153"/>
                  </a:cubicBezTo>
                  <a:cubicBezTo>
                    <a:pt x="254" y="153"/>
                    <a:pt x="256" y="150"/>
                    <a:pt x="257" y="149"/>
                  </a:cubicBezTo>
                  <a:cubicBezTo>
                    <a:pt x="258" y="146"/>
                    <a:pt x="259" y="144"/>
                    <a:pt x="260" y="144"/>
                  </a:cubicBezTo>
                  <a:cubicBezTo>
                    <a:pt x="262" y="144"/>
                    <a:pt x="263" y="147"/>
                    <a:pt x="264" y="158"/>
                  </a:cubicBezTo>
                  <a:cubicBezTo>
                    <a:pt x="265" y="159"/>
                    <a:pt x="265" y="160"/>
                    <a:pt x="265" y="162"/>
                  </a:cubicBezTo>
                  <a:cubicBezTo>
                    <a:pt x="265" y="162"/>
                    <a:pt x="265" y="163"/>
                    <a:pt x="265" y="163"/>
                  </a:cubicBezTo>
                  <a:cubicBezTo>
                    <a:pt x="265" y="164"/>
                    <a:pt x="266" y="165"/>
                    <a:pt x="266" y="165"/>
                  </a:cubicBezTo>
                  <a:cubicBezTo>
                    <a:pt x="266" y="165"/>
                    <a:pt x="266" y="165"/>
                    <a:pt x="267" y="165"/>
                  </a:cubicBezTo>
                  <a:cubicBezTo>
                    <a:pt x="267" y="165"/>
                    <a:pt x="267" y="162"/>
                    <a:pt x="268" y="160"/>
                  </a:cubicBezTo>
                  <a:cubicBezTo>
                    <a:pt x="268" y="157"/>
                    <a:pt x="268" y="155"/>
                    <a:pt x="269" y="154"/>
                  </a:cubicBezTo>
                  <a:cubicBezTo>
                    <a:pt x="270" y="152"/>
                    <a:pt x="270" y="149"/>
                    <a:pt x="270" y="147"/>
                  </a:cubicBezTo>
                  <a:cubicBezTo>
                    <a:pt x="270" y="144"/>
                    <a:pt x="270" y="142"/>
                    <a:pt x="272" y="142"/>
                  </a:cubicBezTo>
                  <a:cubicBezTo>
                    <a:pt x="272" y="142"/>
                    <a:pt x="273" y="142"/>
                    <a:pt x="274" y="142"/>
                  </a:cubicBezTo>
                  <a:cubicBezTo>
                    <a:pt x="276" y="143"/>
                    <a:pt x="278" y="143"/>
                    <a:pt x="279" y="143"/>
                  </a:cubicBezTo>
                  <a:cubicBezTo>
                    <a:pt x="280" y="143"/>
                    <a:pt x="280" y="143"/>
                    <a:pt x="280" y="143"/>
                  </a:cubicBezTo>
                  <a:cubicBezTo>
                    <a:pt x="280" y="142"/>
                    <a:pt x="280" y="141"/>
                    <a:pt x="281" y="140"/>
                  </a:cubicBezTo>
                  <a:cubicBezTo>
                    <a:pt x="281" y="139"/>
                    <a:pt x="281" y="139"/>
                    <a:pt x="282" y="138"/>
                  </a:cubicBezTo>
                  <a:cubicBezTo>
                    <a:pt x="283" y="135"/>
                    <a:pt x="284" y="132"/>
                    <a:pt x="284" y="130"/>
                  </a:cubicBezTo>
                  <a:cubicBezTo>
                    <a:pt x="283" y="127"/>
                    <a:pt x="284" y="125"/>
                    <a:pt x="285" y="122"/>
                  </a:cubicBezTo>
                  <a:cubicBezTo>
                    <a:pt x="286" y="120"/>
                    <a:pt x="287" y="118"/>
                    <a:pt x="287" y="116"/>
                  </a:cubicBezTo>
                  <a:cubicBezTo>
                    <a:pt x="287" y="112"/>
                    <a:pt x="290" y="110"/>
                    <a:pt x="292" y="108"/>
                  </a:cubicBezTo>
                  <a:cubicBezTo>
                    <a:pt x="293" y="107"/>
                    <a:pt x="294" y="107"/>
                    <a:pt x="295" y="106"/>
                  </a:cubicBezTo>
                  <a:cubicBezTo>
                    <a:pt x="296" y="105"/>
                    <a:pt x="301" y="101"/>
                    <a:pt x="304" y="101"/>
                  </a:cubicBezTo>
                  <a:cubicBezTo>
                    <a:pt x="305" y="101"/>
                    <a:pt x="305" y="102"/>
                    <a:pt x="306" y="103"/>
                  </a:cubicBezTo>
                  <a:cubicBezTo>
                    <a:pt x="306" y="103"/>
                    <a:pt x="308" y="104"/>
                    <a:pt x="309" y="104"/>
                  </a:cubicBezTo>
                  <a:cubicBezTo>
                    <a:pt x="309" y="104"/>
                    <a:pt x="309" y="104"/>
                    <a:pt x="309" y="104"/>
                  </a:cubicBezTo>
                  <a:cubicBezTo>
                    <a:pt x="309" y="104"/>
                    <a:pt x="309" y="104"/>
                    <a:pt x="309" y="103"/>
                  </a:cubicBezTo>
                  <a:cubicBezTo>
                    <a:pt x="307" y="101"/>
                    <a:pt x="306" y="98"/>
                    <a:pt x="307" y="97"/>
                  </a:cubicBezTo>
                  <a:cubicBezTo>
                    <a:pt x="307" y="96"/>
                    <a:pt x="308" y="95"/>
                    <a:pt x="308" y="94"/>
                  </a:cubicBezTo>
                  <a:cubicBezTo>
                    <a:pt x="309" y="94"/>
                    <a:pt x="309" y="94"/>
                    <a:pt x="309" y="94"/>
                  </a:cubicBezTo>
                  <a:cubicBezTo>
                    <a:pt x="309" y="94"/>
                    <a:pt x="309" y="94"/>
                    <a:pt x="309" y="94"/>
                  </a:cubicBezTo>
                  <a:cubicBezTo>
                    <a:pt x="309" y="94"/>
                    <a:pt x="309" y="93"/>
                    <a:pt x="310" y="93"/>
                  </a:cubicBezTo>
                  <a:cubicBezTo>
                    <a:pt x="310" y="93"/>
                    <a:pt x="310" y="93"/>
                    <a:pt x="310" y="93"/>
                  </a:cubicBezTo>
                  <a:cubicBezTo>
                    <a:pt x="310" y="93"/>
                    <a:pt x="310" y="92"/>
                    <a:pt x="310" y="92"/>
                  </a:cubicBezTo>
                  <a:cubicBezTo>
                    <a:pt x="310" y="92"/>
                    <a:pt x="310" y="92"/>
                    <a:pt x="310" y="92"/>
                  </a:cubicBezTo>
                  <a:cubicBezTo>
                    <a:pt x="310" y="91"/>
                    <a:pt x="310" y="91"/>
                    <a:pt x="310" y="91"/>
                  </a:cubicBezTo>
                  <a:cubicBezTo>
                    <a:pt x="308" y="91"/>
                    <a:pt x="308" y="91"/>
                    <a:pt x="308" y="91"/>
                  </a:cubicBezTo>
                  <a:cubicBezTo>
                    <a:pt x="309" y="90"/>
                    <a:pt x="309" y="90"/>
                    <a:pt x="309" y="90"/>
                  </a:cubicBezTo>
                  <a:cubicBezTo>
                    <a:pt x="309" y="90"/>
                    <a:pt x="309" y="90"/>
                    <a:pt x="309" y="90"/>
                  </a:cubicBezTo>
                  <a:cubicBezTo>
                    <a:pt x="308" y="90"/>
                    <a:pt x="308" y="90"/>
                    <a:pt x="308" y="90"/>
                  </a:cubicBezTo>
                  <a:cubicBezTo>
                    <a:pt x="308" y="90"/>
                    <a:pt x="308" y="90"/>
                    <a:pt x="308" y="90"/>
                  </a:cubicBezTo>
                  <a:cubicBezTo>
                    <a:pt x="307" y="90"/>
                    <a:pt x="307" y="90"/>
                    <a:pt x="307" y="90"/>
                  </a:cubicBezTo>
                  <a:cubicBezTo>
                    <a:pt x="307" y="90"/>
                    <a:pt x="307" y="90"/>
                    <a:pt x="307" y="89"/>
                  </a:cubicBezTo>
                  <a:cubicBezTo>
                    <a:pt x="306" y="89"/>
                    <a:pt x="306" y="89"/>
                    <a:pt x="306" y="89"/>
                  </a:cubicBezTo>
                  <a:cubicBezTo>
                    <a:pt x="306" y="89"/>
                    <a:pt x="306" y="89"/>
                    <a:pt x="306" y="89"/>
                  </a:cubicBezTo>
                  <a:cubicBezTo>
                    <a:pt x="305" y="89"/>
                    <a:pt x="305" y="89"/>
                    <a:pt x="305" y="88"/>
                  </a:cubicBezTo>
                  <a:cubicBezTo>
                    <a:pt x="305" y="88"/>
                    <a:pt x="305" y="88"/>
                    <a:pt x="305" y="88"/>
                  </a:cubicBezTo>
                  <a:cubicBezTo>
                    <a:pt x="305" y="88"/>
                    <a:pt x="304" y="88"/>
                    <a:pt x="304" y="88"/>
                  </a:cubicBezTo>
                  <a:cubicBezTo>
                    <a:pt x="304" y="87"/>
                    <a:pt x="304" y="87"/>
                    <a:pt x="304" y="87"/>
                  </a:cubicBezTo>
                  <a:cubicBezTo>
                    <a:pt x="304" y="86"/>
                    <a:pt x="303" y="85"/>
                    <a:pt x="302" y="83"/>
                  </a:cubicBezTo>
                  <a:cubicBezTo>
                    <a:pt x="301" y="82"/>
                    <a:pt x="299" y="80"/>
                    <a:pt x="299" y="79"/>
                  </a:cubicBezTo>
                  <a:cubicBezTo>
                    <a:pt x="299" y="79"/>
                    <a:pt x="299" y="79"/>
                    <a:pt x="299" y="79"/>
                  </a:cubicBezTo>
                  <a:cubicBezTo>
                    <a:pt x="299" y="79"/>
                    <a:pt x="299" y="79"/>
                    <a:pt x="299" y="79"/>
                  </a:cubicBezTo>
                  <a:cubicBezTo>
                    <a:pt x="298" y="79"/>
                    <a:pt x="297" y="79"/>
                    <a:pt x="295" y="81"/>
                  </a:cubicBezTo>
                  <a:cubicBezTo>
                    <a:pt x="294" y="82"/>
                    <a:pt x="292" y="81"/>
                    <a:pt x="290" y="81"/>
                  </a:cubicBezTo>
                  <a:cubicBezTo>
                    <a:pt x="288" y="80"/>
                    <a:pt x="287" y="80"/>
                    <a:pt x="286" y="80"/>
                  </a:cubicBezTo>
                  <a:cubicBezTo>
                    <a:pt x="285" y="80"/>
                    <a:pt x="284" y="80"/>
                    <a:pt x="284" y="80"/>
                  </a:cubicBezTo>
                  <a:cubicBezTo>
                    <a:pt x="283" y="81"/>
                    <a:pt x="282" y="81"/>
                    <a:pt x="282" y="81"/>
                  </a:cubicBezTo>
                  <a:cubicBezTo>
                    <a:pt x="280" y="82"/>
                    <a:pt x="278" y="83"/>
                    <a:pt x="277" y="84"/>
                  </a:cubicBezTo>
                  <a:cubicBezTo>
                    <a:pt x="277" y="84"/>
                    <a:pt x="277" y="85"/>
                    <a:pt x="276" y="85"/>
                  </a:cubicBezTo>
                  <a:cubicBezTo>
                    <a:pt x="275" y="87"/>
                    <a:pt x="273" y="88"/>
                    <a:pt x="271" y="87"/>
                  </a:cubicBezTo>
                  <a:cubicBezTo>
                    <a:pt x="271" y="87"/>
                    <a:pt x="270" y="87"/>
                    <a:pt x="270" y="89"/>
                  </a:cubicBezTo>
                  <a:cubicBezTo>
                    <a:pt x="269" y="90"/>
                    <a:pt x="269" y="91"/>
                    <a:pt x="268" y="92"/>
                  </a:cubicBezTo>
                  <a:cubicBezTo>
                    <a:pt x="267" y="92"/>
                    <a:pt x="266" y="93"/>
                    <a:pt x="266" y="94"/>
                  </a:cubicBezTo>
                  <a:cubicBezTo>
                    <a:pt x="264" y="95"/>
                    <a:pt x="263" y="97"/>
                    <a:pt x="262" y="97"/>
                  </a:cubicBezTo>
                  <a:cubicBezTo>
                    <a:pt x="262" y="97"/>
                    <a:pt x="261" y="97"/>
                    <a:pt x="261" y="97"/>
                  </a:cubicBezTo>
                  <a:cubicBezTo>
                    <a:pt x="261" y="97"/>
                    <a:pt x="261" y="97"/>
                    <a:pt x="261" y="97"/>
                  </a:cubicBezTo>
                  <a:cubicBezTo>
                    <a:pt x="261" y="97"/>
                    <a:pt x="261" y="97"/>
                    <a:pt x="261" y="97"/>
                  </a:cubicBezTo>
                  <a:cubicBezTo>
                    <a:pt x="261" y="97"/>
                    <a:pt x="260" y="97"/>
                    <a:pt x="260" y="97"/>
                  </a:cubicBezTo>
                  <a:cubicBezTo>
                    <a:pt x="260" y="97"/>
                    <a:pt x="260" y="97"/>
                    <a:pt x="260" y="97"/>
                  </a:cubicBezTo>
                  <a:cubicBezTo>
                    <a:pt x="259" y="98"/>
                    <a:pt x="259" y="98"/>
                    <a:pt x="258" y="98"/>
                  </a:cubicBezTo>
                  <a:cubicBezTo>
                    <a:pt x="258" y="98"/>
                    <a:pt x="258" y="98"/>
                    <a:pt x="258" y="98"/>
                  </a:cubicBezTo>
                  <a:cubicBezTo>
                    <a:pt x="258" y="98"/>
                    <a:pt x="257" y="98"/>
                    <a:pt x="257" y="98"/>
                  </a:cubicBezTo>
                  <a:cubicBezTo>
                    <a:pt x="258" y="101"/>
                    <a:pt x="260" y="105"/>
                    <a:pt x="258" y="108"/>
                  </a:cubicBezTo>
                  <a:cubicBezTo>
                    <a:pt x="257" y="110"/>
                    <a:pt x="256" y="110"/>
                    <a:pt x="254" y="110"/>
                  </a:cubicBezTo>
                  <a:cubicBezTo>
                    <a:pt x="254" y="110"/>
                    <a:pt x="253" y="110"/>
                    <a:pt x="252" y="110"/>
                  </a:cubicBezTo>
                  <a:cubicBezTo>
                    <a:pt x="250" y="110"/>
                    <a:pt x="248" y="110"/>
                    <a:pt x="246" y="110"/>
                  </a:cubicBezTo>
                  <a:cubicBezTo>
                    <a:pt x="246" y="110"/>
                    <a:pt x="245" y="110"/>
                    <a:pt x="244" y="110"/>
                  </a:cubicBezTo>
                  <a:cubicBezTo>
                    <a:pt x="244" y="110"/>
                    <a:pt x="244" y="110"/>
                    <a:pt x="244" y="110"/>
                  </a:cubicBezTo>
                  <a:cubicBezTo>
                    <a:pt x="243" y="110"/>
                    <a:pt x="243" y="110"/>
                    <a:pt x="243" y="110"/>
                  </a:cubicBezTo>
                  <a:cubicBezTo>
                    <a:pt x="243" y="110"/>
                    <a:pt x="243" y="110"/>
                    <a:pt x="242" y="110"/>
                  </a:cubicBezTo>
                  <a:cubicBezTo>
                    <a:pt x="241" y="110"/>
                    <a:pt x="240" y="110"/>
                    <a:pt x="240" y="110"/>
                  </a:cubicBezTo>
                  <a:cubicBezTo>
                    <a:pt x="238" y="109"/>
                    <a:pt x="238" y="109"/>
                    <a:pt x="237" y="109"/>
                  </a:cubicBezTo>
                  <a:cubicBezTo>
                    <a:pt x="236" y="109"/>
                    <a:pt x="236" y="109"/>
                    <a:pt x="236" y="109"/>
                  </a:cubicBezTo>
                  <a:cubicBezTo>
                    <a:pt x="235" y="109"/>
                    <a:pt x="235" y="109"/>
                    <a:pt x="234" y="109"/>
                  </a:cubicBezTo>
                  <a:cubicBezTo>
                    <a:pt x="232" y="109"/>
                    <a:pt x="231" y="109"/>
                    <a:pt x="230" y="108"/>
                  </a:cubicBezTo>
                  <a:cubicBezTo>
                    <a:pt x="229" y="108"/>
                    <a:pt x="229" y="107"/>
                    <a:pt x="228" y="107"/>
                  </a:cubicBezTo>
                  <a:cubicBezTo>
                    <a:pt x="228" y="107"/>
                    <a:pt x="228" y="108"/>
                    <a:pt x="228" y="108"/>
                  </a:cubicBezTo>
                  <a:cubicBezTo>
                    <a:pt x="228" y="108"/>
                    <a:pt x="228" y="107"/>
                    <a:pt x="228" y="107"/>
                  </a:cubicBezTo>
                  <a:cubicBezTo>
                    <a:pt x="227" y="107"/>
                    <a:pt x="227" y="107"/>
                    <a:pt x="226" y="107"/>
                  </a:cubicBezTo>
                  <a:cubicBezTo>
                    <a:pt x="226" y="107"/>
                    <a:pt x="226" y="107"/>
                    <a:pt x="226" y="107"/>
                  </a:cubicBezTo>
                  <a:cubicBezTo>
                    <a:pt x="226" y="107"/>
                    <a:pt x="226" y="106"/>
                    <a:pt x="225" y="106"/>
                  </a:cubicBezTo>
                  <a:cubicBezTo>
                    <a:pt x="225" y="106"/>
                    <a:pt x="225" y="106"/>
                    <a:pt x="225" y="106"/>
                  </a:cubicBezTo>
                  <a:cubicBezTo>
                    <a:pt x="225" y="106"/>
                    <a:pt x="225" y="106"/>
                    <a:pt x="225" y="106"/>
                  </a:cubicBezTo>
                  <a:cubicBezTo>
                    <a:pt x="225" y="106"/>
                    <a:pt x="225" y="106"/>
                    <a:pt x="225" y="106"/>
                  </a:cubicBezTo>
                  <a:cubicBezTo>
                    <a:pt x="224" y="105"/>
                    <a:pt x="224" y="105"/>
                    <a:pt x="224" y="105"/>
                  </a:cubicBezTo>
                  <a:cubicBezTo>
                    <a:pt x="224" y="104"/>
                    <a:pt x="224" y="104"/>
                    <a:pt x="224" y="104"/>
                  </a:cubicBezTo>
                  <a:cubicBezTo>
                    <a:pt x="224" y="104"/>
                    <a:pt x="224" y="104"/>
                    <a:pt x="224" y="104"/>
                  </a:cubicBezTo>
                  <a:cubicBezTo>
                    <a:pt x="224" y="104"/>
                    <a:pt x="224" y="104"/>
                    <a:pt x="224" y="104"/>
                  </a:cubicBezTo>
                  <a:cubicBezTo>
                    <a:pt x="224" y="103"/>
                    <a:pt x="224" y="103"/>
                    <a:pt x="224" y="103"/>
                  </a:cubicBezTo>
                  <a:cubicBezTo>
                    <a:pt x="223" y="103"/>
                    <a:pt x="223" y="102"/>
                    <a:pt x="223" y="102"/>
                  </a:cubicBezTo>
                  <a:cubicBezTo>
                    <a:pt x="223" y="102"/>
                    <a:pt x="223" y="101"/>
                    <a:pt x="223" y="101"/>
                  </a:cubicBezTo>
                  <a:cubicBezTo>
                    <a:pt x="223" y="101"/>
                    <a:pt x="223" y="101"/>
                    <a:pt x="223" y="100"/>
                  </a:cubicBezTo>
                  <a:cubicBezTo>
                    <a:pt x="223" y="100"/>
                    <a:pt x="223" y="99"/>
                    <a:pt x="223" y="99"/>
                  </a:cubicBezTo>
                  <a:cubicBezTo>
                    <a:pt x="224" y="97"/>
                    <a:pt x="223" y="95"/>
                    <a:pt x="222" y="94"/>
                  </a:cubicBezTo>
                  <a:cubicBezTo>
                    <a:pt x="222" y="93"/>
                    <a:pt x="222" y="93"/>
                    <a:pt x="222" y="93"/>
                  </a:cubicBezTo>
                  <a:cubicBezTo>
                    <a:pt x="222" y="93"/>
                    <a:pt x="222" y="93"/>
                    <a:pt x="222" y="94"/>
                  </a:cubicBezTo>
                  <a:cubicBezTo>
                    <a:pt x="221" y="95"/>
                    <a:pt x="220" y="95"/>
                    <a:pt x="219" y="96"/>
                  </a:cubicBezTo>
                  <a:cubicBezTo>
                    <a:pt x="218" y="96"/>
                    <a:pt x="218" y="96"/>
                    <a:pt x="218" y="97"/>
                  </a:cubicBezTo>
                  <a:cubicBezTo>
                    <a:pt x="218" y="97"/>
                    <a:pt x="218" y="97"/>
                    <a:pt x="218" y="97"/>
                  </a:cubicBezTo>
                  <a:cubicBezTo>
                    <a:pt x="218" y="97"/>
                    <a:pt x="218" y="97"/>
                    <a:pt x="218" y="97"/>
                  </a:cubicBezTo>
                  <a:cubicBezTo>
                    <a:pt x="218" y="97"/>
                    <a:pt x="218" y="97"/>
                    <a:pt x="217" y="97"/>
                  </a:cubicBezTo>
                  <a:cubicBezTo>
                    <a:pt x="217" y="97"/>
                    <a:pt x="217" y="97"/>
                    <a:pt x="217" y="98"/>
                  </a:cubicBezTo>
                  <a:cubicBezTo>
                    <a:pt x="217" y="98"/>
                    <a:pt x="217" y="98"/>
                    <a:pt x="217" y="98"/>
                  </a:cubicBezTo>
                  <a:cubicBezTo>
                    <a:pt x="217" y="100"/>
                    <a:pt x="218" y="101"/>
                    <a:pt x="218" y="102"/>
                  </a:cubicBezTo>
                  <a:cubicBezTo>
                    <a:pt x="218" y="105"/>
                    <a:pt x="219" y="109"/>
                    <a:pt x="217" y="111"/>
                  </a:cubicBezTo>
                  <a:cubicBezTo>
                    <a:pt x="214" y="113"/>
                    <a:pt x="207" y="114"/>
                    <a:pt x="202" y="114"/>
                  </a:cubicBezTo>
                  <a:cubicBezTo>
                    <a:pt x="199" y="114"/>
                    <a:pt x="197" y="113"/>
                    <a:pt x="196" y="113"/>
                  </a:cubicBezTo>
                  <a:cubicBezTo>
                    <a:pt x="195" y="112"/>
                    <a:pt x="191" y="111"/>
                    <a:pt x="189" y="110"/>
                  </a:cubicBezTo>
                  <a:cubicBezTo>
                    <a:pt x="184" y="109"/>
                    <a:pt x="181" y="108"/>
                    <a:pt x="181" y="106"/>
                  </a:cubicBezTo>
                  <a:cubicBezTo>
                    <a:pt x="180" y="104"/>
                    <a:pt x="177" y="101"/>
                    <a:pt x="175" y="101"/>
                  </a:cubicBezTo>
                  <a:cubicBezTo>
                    <a:pt x="175" y="101"/>
                    <a:pt x="173" y="101"/>
                    <a:pt x="172" y="102"/>
                  </a:cubicBezTo>
                  <a:cubicBezTo>
                    <a:pt x="169" y="103"/>
                    <a:pt x="165" y="103"/>
                    <a:pt x="164" y="102"/>
                  </a:cubicBezTo>
                  <a:cubicBezTo>
                    <a:pt x="164" y="102"/>
                    <a:pt x="164" y="102"/>
                    <a:pt x="164" y="102"/>
                  </a:cubicBezTo>
                  <a:cubicBezTo>
                    <a:pt x="162" y="101"/>
                    <a:pt x="158" y="98"/>
                    <a:pt x="155" y="97"/>
                  </a:cubicBezTo>
                  <a:cubicBezTo>
                    <a:pt x="152" y="97"/>
                    <a:pt x="147" y="95"/>
                    <a:pt x="146" y="92"/>
                  </a:cubicBezTo>
                  <a:cubicBezTo>
                    <a:pt x="146" y="92"/>
                    <a:pt x="143" y="91"/>
                    <a:pt x="142" y="90"/>
                  </a:cubicBezTo>
                  <a:cubicBezTo>
                    <a:pt x="140" y="90"/>
                    <a:pt x="138" y="89"/>
                    <a:pt x="137" y="88"/>
                  </a:cubicBezTo>
                  <a:cubicBezTo>
                    <a:pt x="137" y="87"/>
                    <a:pt x="136" y="87"/>
                    <a:pt x="135" y="86"/>
                  </a:cubicBezTo>
                  <a:cubicBezTo>
                    <a:pt x="133" y="86"/>
                    <a:pt x="131" y="85"/>
                    <a:pt x="131" y="83"/>
                  </a:cubicBezTo>
                  <a:cubicBezTo>
                    <a:pt x="131" y="82"/>
                    <a:pt x="132" y="80"/>
                    <a:pt x="132" y="79"/>
                  </a:cubicBezTo>
                  <a:cubicBezTo>
                    <a:pt x="133" y="77"/>
                    <a:pt x="133" y="76"/>
                    <a:pt x="133" y="74"/>
                  </a:cubicBezTo>
                  <a:cubicBezTo>
                    <a:pt x="133" y="73"/>
                    <a:pt x="135" y="71"/>
                    <a:pt x="136" y="69"/>
                  </a:cubicBezTo>
                  <a:cubicBezTo>
                    <a:pt x="137" y="69"/>
                    <a:pt x="137" y="69"/>
                    <a:pt x="137" y="69"/>
                  </a:cubicBezTo>
                  <a:cubicBezTo>
                    <a:pt x="137" y="69"/>
                    <a:pt x="137" y="68"/>
                    <a:pt x="138" y="68"/>
                  </a:cubicBezTo>
                  <a:cubicBezTo>
                    <a:pt x="138" y="68"/>
                    <a:pt x="138" y="68"/>
                    <a:pt x="138" y="68"/>
                  </a:cubicBezTo>
                  <a:cubicBezTo>
                    <a:pt x="138" y="68"/>
                    <a:pt x="138" y="68"/>
                    <a:pt x="138" y="67"/>
                  </a:cubicBezTo>
                  <a:cubicBezTo>
                    <a:pt x="138" y="67"/>
                    <a:pt x="136" y="65"/>
                    <a:pt x="134" y="63"/>
                  </a:cubicBezTo>
                  <a:cubicBezTo>
                    <a:pt x="134" y="63"/>
                    <a:pt x="134" y="63"/>
                    <a:pt x="134" y="63"/>
                  </a:cubicBezTo>
                  <a:cubicBezTo>
                    <a:pt x="134" y="63"/>
                    <a:pt x="134" y="63"/>
                    <a:pt x="134" y="63"/>
                  </a:cubicBezTo>
                  <a:cubicBezTo>
                    <a:pt x="133" y="61"/>
                    <a:pt x="130" y="58"/>
                    <a:pt x="128" y="58"/>
                  </a:cubicBezTo>
                  <a:cubicBezTo>
                    <a:pt x="125" y="58"/>
                    <a:pt x="124" y="56"/>
                    <a:pt x="122" y="54"/>
                  </a:cubicBezTo>
                  <a:cubicBezTo>
                    <a:pt x="121" y="52"/>
                    <a:pt x="119" y="51"/>
                    <a:pt x="118" y="51"/>
                  </a:cubicBezTo>
                  <a:cubicBezTo>
                    <a:pt x="116" y="51"/>
                    <a:pt x="115" y="48"/>
                    <a:pt x="115" y="45"/>
                  </a:cubicBezTo>
                  <a:cubicBezTo>
                    <a:pt x="114" y="44"/>
                    <a:pt x="114" y="42"/>
                    <a:pt x="114" y="42"/>
                  </a:cubicBezTo>
                  <a:cubicBezTo>
                    <a:pt x="112" y="40"/>
                    <a:pt x="112" y="38"/>
                    <a:pt x="113" y="36"/>
                  </a:cubicBezTo>
                  <a:cubicBezTo>
                    <a:pt x="114" y="34"/>
                    <a:pt x="116" y="34"/>
                    <a:pt x="118" y="35"/>
                  </a:cubicBezTo>
                  <a:cubicBezTo>
                    <a:pt x="119" y="36"/>
                    <a:pt x="119" y="36"/>
                    <a:pt x="120" y="36"/>
                  </a:cubicBezTo>
                  <a:cubicBezTo>
                    <a:pt x="121" y="36"/>
                    <a:pt x="122" y="36"/>
                    <a:pt x="123" y="35"/>
                  </a:cubicBezTo>
                  <a:cubicBezTo>
                    <a:pt x="123" y="34"/>
                    <a:pt x="123" y="33"/>
                    <a:pt x="123" y="33"/>
                  </a:cubicBezTo>
                  <a:cubicBezTo>
                    <a:pt x="122" y="31"/>
                    <a:pt x="121" y="29"/>
                    <a:pt x="120" y="28"/>
                  </a:cubicBezTo>
                  <a:cubicBezTo>
                    <a:pt x="118" y="26"/>
                    <a:pt x="116" y="24"/>
                    <a:pt x="116" y="22"/>
                  </a:cubicBezTo>
                  <a:cubicBezTo>
                    <a:pt x="116" y="22"/>
                    <a:pt x="117" y="22"/>
                    <a:pt x="117" y="21"/>
                  </a:cubicBezTo>
                  <a:cubicBezTo>
                    <a:pt x="117" y="21"/>
                    <a:pt x="117" y="20"/>
                    <a:pt x="117" y="20"/>
                  </a:cubicBezTo>
                  <a:cubicBezTo>
                    <a:pt x="117" y="19"/>
                    <a:pt x="117" y="19"/>
                    <a:pt x="117" y="18"/>
                  </a:cubicBezTo>
                  <a:cubicBezTo>
                    <a:pt x="117" y="18"/>
                    <a:pt x="117" y="18"/>
                    <a:pt x="117" y="18"/>
                  </a:cubicBezTo>
                  <a:cubicBezTo>
                    <a:pt x="117" y="18"/>
                    <a:pt x="117" y="17"/>
                    <a:pt x="117" y="17"/>
                  </a:cubicBezTo>
                  <a:cubicBezTo>
                    <a:pt x="117" y="16"/>
                    <a:pt x="117" y="16"/>
                    <a:pt x="117" y="16"/>
                  </a:cubicBezTo>
                  <a:cubicBezTo>
                    <a:pt x="118" y="16"/>
                    <a:pt x="118" y="15"/>
                    <a:pt x="118" y="15"/>
                  </a:cubicBezTo>
                  <a:cubicBezTo>
                    <a:pt x="118" y="15"/>
                    <a:pt x="118" y="15"/>
                    <a:pt x="118" y="15"/>
                  </a:cubicBezTo>
                  <a:cubicBezTo>
                    <a:pt x="118" y="14"/>
                    <a:pt x="117" y="14"/>
                    <a:pt x="117" y="14"/>
                  </a:cubicBezTo>
                  <a:cubicBezTo>
                    <a:pt x="117" y="13"/>
                    <a:pt x="117" y="13"/>
                    <a:pt x="117" y="13"/>
                  </a:cubicBezTo>
                  <a:cubicBezTo>
                    <a:pt x="117" y="13"/>
                    <a:pt x="117" y="13"/>
                    <a:pt x="117" y="13"/>
                  </a:cubicBezTo>
                  <a:cubicBezTo>
                    <a:pt x="113" y="10"/>
                    <a:pt x="110" y="7"/>
                    <a:pt x="109" y="4"/>
                  </a:cubicBezTo>
                  <a:cubicBezTo>
                    <a:pt x="109" y="4"/>
                    <a:pt x="109" y="3"/>
                    <a:pt x="109" y="3"/>
                  </a:cubicBezTo>
                  <a:cubicBezTo>
                    <a:pt x="109" y="3"/>
                    <a:pt x="108" y="2"/>
                    <a:pt x="108" y="2"/>
                  </a:cubicBezTo>
                  <a:cubicBezTo>
                    <a:pt x="108" y="2"/>
                    <a:pt x="108" y="2"/>
                    <a:pt x="108" y="2"/>
                  </a:cubicBezTo>
                  <a:cubicBezTo>
                    <a:pt x="107" y="1"/>
                    <a:pt x="106" y="0"/>
                    <a:pt x="106" y="0"/>
                  </a:cubicBezTo>
                  <a:cubicBezTo>
                    <a:pt x="102" y="0"/>
                    <a:pt x="102" y="0"/>
                    <a:pt x="102" y="0"/>
                  </a:cubicBezTo>
                  <a:cubicBezTo>
                    <a:pt x="102" y="1"/>
                    <a:pt x="101" y="4"/>
                    <a:pt x="100" y="6"/>
                  </a:cubicBezTo>
                  <a:cubicBezTo>
                    <a:pt x="100" y="6"/>
                    <a:pt x="99" y="6"/>
                    <a:pt x="99" y="6"/>
                  </a:cubicBezTo>
                  <a:cubicBezTo>
                    <a:pt x="99" y="6"/>
                    <a:pt x="99" y="7"/>
                    <a:pt x="99" y="7"/>
                  </a:cubicBezTo>
                  <a:cubicBezTo>
                    <a:pt x="99" y="7"/>
                    <a:pt x="98" y="7"/>
                    <a:pt x="98" y="7"/>
                  </a:cubicBezTo>
                  <a:cubicBezTo>
                    <a:pt x="98" y="8"/>
                    <a:pt x="98" y="8"/>
                    <a:pt x="97" y="8"/>
                  </a:cubicBezTo>
                  <a:cubicBezTo>
                    <a:pt x="97" y="8"/>
                    <a:pt x="97" y="8"/>
                    <a:pt x="97" y="8"/>
                  </a:cubicBezTo>
                  <a:cubicBezTo>
                    <a:pt x="97" y="8"/>
                    <a:pt x="97" y="8"/>
                    <a:pt x="97" y="8"/>
                  </a:cubicBezTo>
                  <a:cubicBezTo>
                    <a:pt x="97" y="8"/>
                    <a:pt x="96" y="9"/>
                    <a:pt x="94" y="9"/>
                  </a:cubicBezTo>
                  <a:cubicBezTo>
                    <a:pt x="92" y="10"/>
                    <a:pt x="88" y="11"/>
                    <a:pt x="86" y="12"/>
                  </a:cubicBezTo>
                  <a:cubicBezTo>
                    <a:pt x="84" y="14"/>
                    <a:pt x="80" y="13"/>
                    <a:pt x="76" y="11"/>
                  </a:cubicBezTo>
                  <a:cubicBezTo>
                    <a:pt x="74" y="10"/>
                    <a:pt x="71" y="10"/>
                    <a:pt x="69" y="10"/>
                  </a:cubicBezTo>
                  <a:cubicBezTo>
                    <a:pt x="66" y="10"/>
                    <a:pt x="64" y="12"/>
                    <a:pt x="64" y="13"/>
                  </a:cubicBezTo>
                  <a:cubicBezTo>
                    <a:pt x="63" y="14"/>
                    <a:pt x="64" y="14"/>
                    <a:pt x="64" y="14"/>
                  </a:cubicBezTo>
                  <a:cubicBezTo>
                    <a:pt x="66" y="15"/>
                    <a:pt x="66" y="23"/>
                    <a:pt x="66" y="25"/>
                  </a:cubicBezTo>
                  <a:cubicBezTo>
                    <a:pt x="67" y="29"/>
                    <a:pt x="69" y="35"/>
                    <a:pt x="71" y="35"/>
                  </a:cubicBezTo>
                  <a:cubicBezTo>
                    <a:pt x="72" y="35"/>
                    <a:pt x="72" y="35"/>
                    <a:pt x="73" y="35"/>
                  </a:cubicBezTo>
                  <a:cubicBezTo>
                    <a:pt x="76" y="35"/>
                    <a:pt x="79" y="37"/>
                    <a:pt x="79" y="40"/>
                  </a:cubicBezTo>
                  <a:cubicBezTo>
                    <a:pt x="79" y="40"/>
                    <a:pt x="79" y="42"/>
                    <a:pt x="77" y="42"/>
                  </a:cubicBezTo>
                  <a:cubicBezTo>
                    <a:pt x="77" y="42"/>
                    <a:pt x="76" y="42"/>
                    <a:pt x="76" y="42"/>
                  </a:cubicBezTo>
                  <a:cubicBezTo>
                    <a:pt x="74" y="44"/>
                    <a:pt x="73" y="47"/>
                    <a:pt x="72" y="50"/>
                  </a:cubicBezTo>
                  <a:cubicBezTo>
                    <a:pt x="72" y="51"/>
                    <a:pt x="72" y="52"/>
                    <a:pt x="72" y="53"/>
                  </a:cubicBezTo>
                  <a:cubicBezTo>
                    <a:pt x="72" y="55"/>
                    <a:pt x="72" y="58"/>
                    <a:pt x="69" y="59"/>
                  </a:cubicBezTo>
                  <a:cubicBezTo>
                    <a:pt x="67" y="59"/>
                    <a:pt x="65" y="60"/>
                    <a:pt x="65" y="64"/>
                  </a:cubicBezTo>
                  <a:cubicBezTo>
                    <a:pt x="65" y="68"/>
                    <a:pt x="61" y="69"/>
                    <a:pt x="60" y="69"/>
                  </a:cubicBezTo>
                  <a:cubicBezTo>
                    <a:pt x="59" y="69"/>
                    <a:pt x="58" y="70"/>
                    <a:pt x="58" y="70"/>
                  </a:cubicBezTo>
                  <a:cubicBezTo>
                    <a:pt x="58" y="71"/>
                    <a:pt x="57" y="72"/>
                    <a:pt x="56" y="74"/>
                  </a:cubicBezTo>
                  <a:cubicBezTo>
                    <a:pt x="55" y="78"/>
                    <a:pt x="54" y="81"/>
                    <a:pt x="53" y="82"/>
                  </a:cubicBezTo>
                  <a:cubicBezTo>
                    <a:pt x="53" y="83"/>
                    <a:pt x="51" y="83"/>
                    <a:pt x="50" y="84"/>
                  </a:cubicBezTo>
                  <a:cubicBezTo>
                    <a:pt x="48" y="84"/>
                    <a:pt x="44" y="85"/>
                    <a:pt x="44" y="87"/>
                  </a:cubicBezTo>
                  <a:cubicBezTo>
                    <a:pt x="44" y="88"/>
                    <a:pt x="44" y="89"/>
                    <a:pt x="44" y="89"/>
                  </a:cubicBezTo>
                  <a:cubicBezTo>
                    <a:pt x="44" y="89"/>
                    <a:pt x="44" y="89"/>
                    <a:pt x="44" y="89"/>
                  </a:cubicBezTo>
                  <a:cubicBezTo>
                    <a:pt x="43" y="92"/>
                    <a:pt x="40" y="96"/>
                    <a:pt x="38" y="97"/>
                  </a:cubicBezTo>
                  <a:cubicBezTo>
                    <a:pt x="38" y="97"/>
                    <a:pt x="38" y="97"/>
                    <a:pt x="38" y="97"/>
                  </a:cubicBezTo>
                  <a:cubicBezTo>
                    <a:pt x="38" y="97"/>
                    <a:pt x="37" y="97"/>
                    <a:pt x="37" y="97"/>
                  </a:cubicBezTo>
                  <a:cubicBezTo>
                    <a:pt x="37" y="97"/>
                    <a:pt x="37" y="97"/>
                    <a:pt x="37" y="97"/>
                  </a:cubicBezTo>
                  <a:cubicBezTo>
                    <a:pt x="36" y="97"/>
                    <a:pt x="36" y="97"/>
                    <a:pt x="35" y="96"/>
                  </a:cubicBezTo>
                  <a:cubicBezTo>
                    <a:pt x="34" y="96"/>
                    <a:pt x="33" y="96"/>
                    <a:pt x="32" y="96"/>
                  </a:cubicBezTo>
                  <a:cubicBezTo>
                    <a:pt x="31" y="96"/>
                    <a:pt x="30" y="96"/>
                    <a:pt x="30" y="97"/>
                  </a:cubicBezTo>
                  <a:cubicBezTo>
                    <a:pt x="30" y="98"/>
                    <a:pt x="29" y="98"/>
                    <a:pt x="28" y="98"/>
                  </a:cubicBezTo>
                  <a:cubicBezTo>
                    <a:pt x="27" y="98"/>
                    <a:pt x="25" y="97"/>
                    <a:pt x="24" y="97"/>
                  </a:cubicBezTo>
                  <a:cubicBezTo>
                    <a:pt x="23" y="97"/>
                    <a:pt x="22" y="96"/>
                    <a:pt x="22" y="96"/>
                  </a:cubicBezTo>
                  <a:cubicBezTo>
                    <a:pt x="21" y="96"/>
                    <a:pt x="21" y="97"/>
                    <a:pt x="21" y="97"/>
                  </a:cubicBezTo>
                  <a:cubicBezTo>
                    <a:pt x="19" y="99"/>
                    <a:pt x="13" y="103"/>
                    <a:pt x="13" y="106"/>
                  </a:cubicBezTo>
                  <a:cubicBezTo>
                    <a:pt x="13" y="107"/>
                    <a:pt x="15" y="108"/>
                    <a:pt x="16" y="109"/>
                  </a:cubicBezTo>
                  <a:cubicBezTo>
                    <a:pt x="18" y="110"/>
                    <a:pt x="21" y="111"/>
                    <a:pt x="21" y="114"/>
                  </a:cubicBezTo>
                  <a:cubicBezTo>
                    <a:pt x="20" y="118"/>
                    <a:pt x="23" y="123"/>
                    <a:pt x="25" y="125"/>
                  </a:cubicBezTo>
                  <a:cubicBezTo>
                    <a:pt x="27" y="127"/>
                    <a:pt x="32" y="133"/>
                    <a:pt x="29" y="136"/>
                  </a:cubicBezTo>
                  <a:cubicBezTo>
                    <a:pt x="28" y="138"/>
                    <a:pt x="26" y="139"/>
                    <a:pt x="23" y="139"/>
                  </a:cubicBezTo>
                  <a:cubicBezTo>
                    <a:pt x="22" y="139"/>
                    <a:pt x="21" y="139"/>
                    <a:pt x="20" y="139"/>
                  </a:cubicBezTo>
                  <a:cubicBezTo>
                    <a:pt x="18" y="139"/>
                    <a:pt x="18" y="139"/>
                    <a:pt x="17" y="139"/>
                  </a:cubicBezTo>
                  <a:cubicBezTo>
                    <a:pt x="16" y="140"/>
                    <a:pt x="15" y="140"/>
                    <a:pt x="13" y="140"/>
                  </a:cubicBezTo>
                  <a:cubicBezTo>
                    <a:pt x="12" y="140"/>
                    <a:pt x="11" y="140"/>
                    <a:pt x="9" y="140"/>
                  </a:cubicBezTo>
                  <a:cubicBezTo>
                    <a:pt x="8" y="139"/>
                    <a:pt x="8" y="139"/>
                    <a:pt x="7" y="139"/>
                  </a:cubicBezTo>
                  <a:cubicBezTo>
                    <a:pt x="4" y="139"/>
                    <a:pt x="3" y="141"/>
                    <a:pt x="2" y="144"/>
                  </a:cubicBezTo>
                  <a:cubicBezTo>
                    <a:pt x="1" y="144"/>
                    <a:pt x="1" y="145"/>
                    <a:pt x="0" y="146"/>
                  </a:cubicBezTo>
                  <a:cubicBezTo>
                    <a:pt x="0" y="146"/>
                    <a:pt x="0" y="146"/>
                    <a:pt x="0" y="146"/>
                  </a:cubicBezTo>
                  <a:cubicBezTo>
                    <a:pt x="1" y="147"/>
                    <a:pt x="2" y="148"/>
                    <a:pt x="2" y="149"/>
                  </a:cubicBezTo>
                  <a:cubicBezTo>
                    <a:pt x="4" y="152"/>
                    <a:pt x="6" y="154"/>
                    <a:pt x="9" y="155"/>
                  </a:cubicBezTo>
                  <a:cubicBezTo>
                    <a:pt x="12" y="156"/>
                    <a:pt x="15" y="155"/>
                    <a:pt x="17" y="155"/>
                  </a:cubicBezTo>
                  <a:cubicBezTo>
                    <a:pt x="18" y="154"/>
                    <a:pt x="19" y="154"/>
                    <a:pt x="20" y="154"/>
                  </a:cubicBezTo>
                  <a:cubicBezTo>
                    <a:pt x="21" y="154"/>
                    <a:pt x="22" y="154"/>
                    <a:pt x="22" y="157"/>
                  </a:cubicBezTo>
                  <a:cubicBezTo>
                    <a:pt x="22" y="161"/>
                    <a:pt x="15" y="161"/>
                    <a:pt x="10" y="162"/>
                  </a:cubicBezTo>
                  <a:cubicBezTo>
                    <a:pt x="9" y="162"/>
                    <a:pt x="7" y="162"/>
                    <a:pt x="7" y="162"/>
                  </a:cubicBezTo>
                  <a:cubicBezTo>
                    <a:pt x="9" y="166"/>
                    <a:pt x="21" y="181"/>
                    <a:pt x="28" y="181"/>
                  </a:cubicBezTo>
                  <a:cubicBezTo>
                    <a:pt x="29" y="181"/>
                    <a:pt x="29" y="181"/>
                    <a:pt x="29" y="181"/>
                  </a:cubicBezTo>
                  <a:cubicBezTo>
                    <a:pt x="35" y="180"/>
                    <a:pt x="39" y="175"/>
                    <a:pt x="40" y="172"/>
                  </a:cubicBezTo>
                  <a:cubicBezTo>
                    <a:pt x="41" y="171"/>
                    <a:pt x="41" y="171"/>
                    <a:pt x="41" y="171"/>
                  </a:cubicBezTo>
                  <a:cubicBezTo>
                    <a:pt x="40" y="170"/>
                    <a:pt x="39" y="169"/>
                    <a:pt x="40" y="167"/>
                  </a:cubicBezTo>
                  <a:cubicBezTo>
                    <a:pt x="40" y="165"/>
                    <a:pt x="42" y="163"/>
                    <a:pt x="44" y="163"/>
                  </a:cubicBezTo>
                  <a:cubicBezTo>
                    <a:pt x="45" y="163"/>
                    <a:pt x="45" y="163"/>
                    <a:pt x="45" y="163"/>
                  </a:cubicBezTo>
                  <a:cubicBezTo>
                    <a:pt x="47" y="164"/>
                    <a:pt x="47" y="166"/>
                    <a:pt x="47" y="169"/>
                  </a:cubicBezTo>
                  <a:cubicBezTo>
                    <a:pt x="47" y="171"/>
                    <a:pt x="47" y="174"/>
                    <a:pt x="48" y="175"/>
                  </a:cubicBezTo>
                  <a:cubicBezTo>
                    <a:pt x="51" y="177"/>
                    <a:pt x="50" y="182"/>
                    <a:pt x="49" y="186"/>
                  </a:cubicBezTo>
                  <a:cubicBezTo>
                    <a:pt x="48" y="189"/>
                    <a:pt x="49" y="194"/>
                    <a:pt x="50" y="199"/>
                  </a:cubicBezTo>
                  <a:cubicBezTo>
                    <a:pt x="50" y="201"/>
                    <a:pt x="51" y="203"/>
                    <a:pt x="51" y="205"/>
                  </a:cubicBezTo>
                  <a:cubicBezTo>
                    <a:pt x="51" y="207"/>
                    <a:pt x="52" y="210"/>
                    <a:pt x="53" y="214"/>
                  </a:cubicBezTo>
                  <a:cubicBezTo>
                    <a:pt x="54" y="217"/>
                    <a:pt x="55" y="221"/>
                    <a:pt x="56" y="225"/>
                  </a:cubicBezTo>
                  <a:cubicBezTo>
                    <a:pt x="57" y="233"/>
                    <a:pt x="62" y="247"/>
                    <a:pt x="66" y="255"/>
                  </a:cubicBezTo>
                  <a:cubicBezTo>
                    <a:pt x="69" y="259"/>
                    <a:pt x="71" y="266"/>
                    <a:pt x="72" y="272"/>
                  </a:cubicBezTo>
                  <a:cubicBezTo>
                    <a:pt x="74" y="277"/>
                    <a:pt x="76" y="282"/>
                    <a:pt x="77" y="284"/>
                  </a:cubicBezTo>
                  <a:cubicBezTo>
                    <a:pt x="80" y="288"/>
                    <a:pt x="88" y="300"/>
                    <a:pt x="88" y="308"/>
                  </a:cubicBezTo>
                  <a:cubicBezTo>
                    <a:pt x="88" y="315"/>
                    <a:pt x="96" y="326"/>
                    <a:pt x="99" y="328"/>
                  </a:cubicBezTo>
                  <a:cubicBezTo>
                    <a:pt x="101" y="329"/>
                    <a:pt x="106" y="325"/>
                    <a:pt x="108" y="321"/>
                  </a:cubicBezTo>
                  <a:cubicBezTo>
                    <a:pt x="108" y="318"/>
                    <a:pt x="111" y="317"/>
                    <a:pt x="114" y="315"/>
                  </a:cubicBezTo>
                  <a:cubicBezTo>
                    <a:pt x="116" y="314"/>
                    <a:pt x="118" y="312"/>
                    <a:pt x="118" y="311"/>
                  </a:cubicBezTo>
                  <a:cubicBezTo>
                    <a:pt x="119" y="307"/>
                    <a:pt x="119" y="303"/>
                    <a:pt x="123" y="302"/>
                  </a:cubicBezTo>
                  <a:cubicBezTo>
                    <a:pt x="125" y="302"/>
                    <a:pt x="125" y="300"/>
                    <a:pt x="125" y="295"/>
                  </a:cubicBezTo>
                  <a:cubicBezTo>
                    <a:pt x="125" y="291"/>
                    <a:pt x="126" y="284"/>
                    <a:pt x="129" y="280"/>
                  </a:cubicBezTo>
                  <a:cubicBezTo>
                    <a:pt x="132" y="277"/>
                    <a:pt x="132" y="267"/>
                    <a:pt x="131" y="263"/>
                  </a:cubicBezTo>
                  <a:cubicBezTo>
                    <a:pt x="129" y="258"/>
                    <a:pt x="130" y="252"/>
                    <a:pt x="131" y="248"/>
                  </a:cubicBezTo>
                  <a:cubicBezTo>
                    <a:pt x="132" y="247"/>
                    <a:pt x="132" y="245"/>
                    <a:pt x="132" y="244"/>
                  </a:cubicBezTo>
                  <a:cubicBezTo>
                    <a:pt x="133" y="241"/>
                    <a:pt x="133" y="238"/>
                    <a:pt x="136" y="238"/>
                  </a:cubicBezTo>
                  <a:cubicBezTo>
                    <a:pt x="139" y="238"/>
                    <a:pt x="144" y="235"/>
                    <a:pt x="147" y="231"/>
                  </a:cubicBezTo>
                  <a:cubicBezTo>
                    <a:pt x="149" y="228"/>
                    <a:pt x="155" y="224"/>
                    <a:pt x="159" y="220"/>
                  </a:cubicBezTo>
                  <a:cubicBezTo>
                    <a:pt x="161" y="219"/>
                    <a:pt x="163" y="218"/>
                    <a:pt x="164" y="2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6" name="Freeform 221"/>
            <p:cNvSpPr>
              <a:spLocks/>
            </p:cNvSpPr>
            <p:nvPr/>
          </p:nvSpPr>
          <p:spPr bwMode="auto">
            <a:xfrm>
              <a:off x="17470438" y="7624763"/>
              <a:ext cx="425450" cy="512763"/>
            </a:xfrm>
            <a:custGeom>
              <a:avLst/>
              <a:gdLst>
                <a:gd name="T0" fmla="*/ 0 w 80"/>
                <a:gd name="T1" fmla="*/ 21 h 98"/>
                <a:gd name="T2" fmla="*/ 2 w 80"/>
                <a:gd name="T3" fmla="*/ 26 h 98"/>
                <a:gd name="T4" fmla="*/ 3 w 80"/>
                <a:gd name="T5" fmla="*/ 32 h 98"/>
                <a:gd name="T6" fmla="*/ 6 w 80"/>
                <a:gd name="T7" fmla="*/ 31 h 98"/>
                <a:gd name="T8" fmla="*/ 10 w 80"/>
                <a:gd name="T9" fmla="*/ 42 h 98"/>
                <a:gd name="T10" fmla="*/ 7 w 80"/>
                <a:gd name="T11" fmla="*/ 51 h 98"/>
                <a:gd name="T12" fmla="*/ 7 w 80"/>
                <a:gd name="T13" fmla="*/ 56 h 98"/>
                <a:gd name="T14" fmla="*/ 15 w 80"/>
                <a:gd name="T15" fmla="*/ 50 h 98"/>
                <a:gd name="T16" fmla="*/ 26 w 80"/>
                <a:gd name="T17" fmla="*/ 51 h 98"/>
                <a:gd name="T18" fmla="*/ 36 w 80"/>
                <a:gd name="T19" fmla="*/ 46 h 98"/>
                <a:gd name="T20" fmla="*/ 43 w 80"/>
                <a:gd name="T21" fmla="*/ 49 h 98"/>
                <a:gd name="T22" fmla="*/ 51 w 80"/>
                <a:gd name="T23" fmla="*/ 64 h 98"/>
                <a:gd name="T24" fmla="*/ 59 w 80"/>
                <a:gd name="T25" fmla="*/ 82 h 98"/>
                <a:gd name="T26" fmla="*/ 60 w 80"/>
                <a:gd name="T27" fmla="*/ 88 h 98"/>
                <a:gd name="T28" fmla="*/ 60 w 80"/>
                <a:gd name="T29" fmla="*/ 90 h 98"/>
                <a:gd name="T30" fmla="*/ 59 w 80"/>
                <a:gd name="T31" fmla="*/ 92 h 98"/>
                <a:gd name="T32" fmla="*/ 58 w 80"/>
                <a:gd name="T33" fmla="*/ 94 h 98"/>
                <a:gd name="T34" fmla="*/ 60 w 80"/>
                <a:gd name="T35" fmla="*/ 95 h 98"/>
                <a:gd name="T36" fmla="*/ 62 w 80"/>
                <a:gd name="T37" fmla="*/ 98 h 98"/>
                <a:gd name="T38" fmla="*/ 63 w 80"/>
                <a:gd name="T39" fmla="*/ 97 h 98"/>
                <a:gd name="T40" fmla="*/ 64 w 80"/>
                <a:gd name="T41" fmla="*/ 95 h 98"/>
                <a:gd name="T42" fmla="*/ 73 w 80"/>
                <a:gd name="T43" fmla="*/ 92 h 98"/>
                <a:gd name="T44" fmla="*/ 76 w 80"/>
                <a:gd name="T45" fmla="*/ 92 h 98"/>
                <a:gd name="T46" fmla="*/ 77 w 80"/>
                <a:gd name="T47" fmla="*/ 92 h 98"/>
                <a:gd name="T48" fmla="*/ 78 w 80"/>
                <a:gd name="T49" fmla="*/ 91 h 98"/>
                <a:gd name="T50" fmla="*/ 79 w 80"/>
                <a:gd name="T51" fmla="*/ 90 h 98"/>
                <a:gd name="T52" fmla="*/ 80 w 80"/>
                <a:gd name="T53" fmla="*/ 83 h 98"/>
                <a:gd name="T54" fmla="*/ 78 w 80"/>
                <a:gd name="T55" fmla="*/ 76 h 98"/>
                <a:gd name="T56" fmla="*/ 68 w 80"/>
                <a:gd name="T57" fmla="*/ 67 h 98"/>
                <a:gd name="T58" fmla="*/ 59 w 80"/>
                <a:gd name="T59" fmla="*/ 55 h 98"/>
                <a:gd name="T60" fmla="*/ 53 w 80"/>
                <a:gd name="T61" fmla="*/ 44 h 98"/>
                <a:gd name="T62" fmla="*/ 41 w 80"/>
                <a:gd name="T63" fmla="*/ 33 h 98"/>
                <a:gd name="T64" fmla="*/ 50 w 80"/>
                <a:gd name="T65" fmla="*/ 29 h 98"/>
                <a:gd name="T66" fmla="*/ 46 w 80"/>
                <a:gd name="T67" fmla="*/ 20 h 98"/>
                <a:gd name="T68" fmla="*/ 40 w 80"/>
                <a:gd name="T69" fmla="*/ 19 h 98"/>
                <a:gd name="T70" fmla="*/ 38 w 80"/>
                <a:gd name="T71" fmla="*/ 19 h 98"/>
                <a:gd name="T72" fmla="*/ 36 w 80"/>
                <a:gd name="T73" fmla="*/ 19 h 98"/>
                <a:gd name="T74" fmla="*/ 34 w 80"/>
                <a:gd name="T75" fmla="*/ 18 h 98"/>
                <a:gd name="T76" fmla="*/ 32 w 80"/>
                <a:gd name="T77" fmla="*/ 18 h 98"/>
                <a:gd name="T78" fmla="*/ 31 w 80"/>
                <a:gd name="T79" fmla="*/ 17 h 98"/>
                <a:gd name="T80" fmla="*/ 30 w 80"/>
                <a:gd name="T81" fmla="*/ 16 h 98"/>
                <a:gd name="T82" fmla="*/ 29 w 80"/>
                <a:gd name="T83" fmla="*/ 14 h 98"/>
                <a:gd name="T84" fmla="*/ 26 w 80"/>
                <a:gd name="T85" fmla="*/ 9 h 98"/>
                <a:gd name="T86" fmla="*/ 20 w 80"/>
                <a:gd name="T87" fmla="*/ 0 h 98"/>
                <a:gd name="T88" fmla="*/ 16 w 80"/>
                <a:gd name="T89" fmla="*/ 0 h 98"/>
                <a:gd name="T90" fmla="*/ 15 w 80"/>
                <a:gd name="T91" fmla="*/ 2 h 98"/>
                <a:gd name="T92" fmla="*/ 15 w 80"/>
                <a:gd name="T93" fmla="*/ 4 h 98"/>
                <a:gd name="T94" fmla="*/ 13 w 80"/>
                <a:gd name="T95" fmla="*/ 14 h 98"/>
                <a:gd name="T96" fmla="*/ 8 w 80"/>
                <a:gd name="T97" fmla="*/ 9 h 98"/>
                <a:gd name="T98" fmla="*/ 4 w 80"/>
                <a:gd name="T99" fmla="*/ 15 h 98"/>
                <a:gd name="T100" fmla="*/ 4 w 80"/>
                <a:gd name="T101" fmla="*/ 16 h 98"/>
                <a:gd name="T102" fmla="*/ 3 w 80"/>
                <a:gd name="T103" fmla="*/ 17 h 98"/>
                <a:gd name="T104" fmla="*/ 3 w 80"/>
                <a:gd name="T105" fmla="*/ 19 h 98"/>
                <a:gd name="T106" fmla="*/ 2 w 80"/>
                <a:gd name="T107" fmla="*/ 20 h 98"/>
                <a:gd name="T108" fmla="*/ 1 w 80"/>
                <a:gd name="T109" fmla="*/ 20 h 98"/>
                <a:gd name="T110" fmla="*/ 0 w 80"/>
                <a:gd name="T111" fmla="*/ 2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 h="98">
                  <a:moveTo>
                    <a:pt x="0" y="21"/>
                  </a:moveTo>
                  <a:cubicBezTo>
                    <a:pt x="0" y="21"/>
                    <a:pt x="0" y="21"/>
                    <a:pt x="0" y="21"/>
                  </a:cubicBezTo>
                  <a:cubicBezTo>
                    <a:pt x="1" y="22"/>
                    <a:pt x="1" y="22"/>
                    <a:pt x="1" y="22"/>
                  </a:cubicBezTo>
                  <a:cubicBezTo>
                    <a:pt x="2" y="23"/>
                    <a:pt x="2" y="24"/>
                    <a:pt x="2" y="26"/>
                  </a:cubicBezTo>
                  <a:cubicBezTo>
                    <a:pt x="2" y="28"/>
                    <a:pt x="1" y="29"/>
                    <a:pt x="2" y="31"/>
                  </a:cubicBezTo>
                  <a:cubicBezTo>
                    <a:pt x="2" y="32"/>
                    <a:pt x="3" y="32"/>
                    <a:pt x="3" y="32"/>
                  </a:cubicBezTo>
                  <a:cubicBezTo>
                    <a:pt x="4" y="32"/>
                    <a:pt x="4" y="32"/>
                    <a:pt x="5" y="31"/>
                  </a:cubicBezTo>
                  <a:cubicBezTo>
                    <a:pt x="5" y="31"/>
                    <a:pt x="6" y="31"/>
                    <a:pt x="6" y="31"/>
                  </a:cubicBezTo>
                  <a:cubicBezTo>
                    <a:pt x="8" y="31"/>
                    <a:pt x="9" y="32"/>
                    <a:pt x="10" y="34"/>
                  </a:cubicBezTo>
                  <a:cubicBezTo>
                    <a:pt x="11" y="37"/>
                    <a:pt x="10" y="39"/>
                    <a:pt x="10" y="42"/>
                  </a:cubicBezTo>
                  <a:cubicBezTo>
                    <a:pt x="9" y="43"/>
                    <a:pt x="9" y="45"/>
                    <a:pt x="9" y="46"/>
                  </a:cubicBezTo>
                  <a:cubicBezTo>
                    <a:pt x="9" y="49"/>
                    <a:pt x="8" y="50"/>
                    <a:pt x="7" y="51"/>
                  </a:cubicBezTo>
                  <a:cubicBezTo>
                    <a:pt x="6" y="52"/>
                    <a:pt x="6" y="53"/>
                    <a:pt x="6" y="55"/>
                  </a:cubicBezTo>
                  <a:cubicBezTo>
                    <a:pt x="6" y="56"/>
                    <a:pt x="7" y="56"/>
                    <a:pt x="7" y="56"/>
                  </a:cubicBezTo>
                  <a:cubicBezTo>
                    <a:pt x="8" y="56"/>
                    <a:pt x="11" y="54"/>
                    <a:pt x="13" y="52"/>
                  </a:cubicBezTo>
                  <a:cubicBezTo>
                    <a:pt x="13" y="51"/>
                    <a:pt x="14" y="51"/>
                    <a:pt x="15" y="50"/>
                  </a:cubicBezTo>
                  <a:cubicBezTo>
                    <a:pt x="18" y="48"/>
                    <a:pt x="22" y="48"/>
                    <a:pt x="24" y="50"/>
                  </a:cubicBezTo>
                  <a:cubicBezTo>
                    <a:pt x="25" y="51"/>
                    <a:pt x="25" y="51"/>
                    <a:pt x="26" y="51"/>
                  </a:cubicBezTo>
                  <a:cubicBezTo>
                    <a:pt x="27" y="51"/>
                    <a:pt x="29" y="50"/>
                    <a:pt x="30" y="48"/>
                  </a:cubicBezTo>
                  <a:cubicBezTo>
                    <a:pt x="30" y="46"/>
                    <a:pt x="34" y="46"/>
                    <a:pt x="36" y="46"/>
                  </a:cubicBezTo>
                  <a:cubicBezTo>
                    <a:pt x="39" y="46"/>
                    <a:pt x="41" y="46"/>
                    <a:pt x="42" y="48"/>
                  </a:cubicBezTo>
                  <a:cubicBezTo>
                    <a:pt x="43" y="49"/>
                    <a:pt x="43" y="49"/>
                    <a:pt x="43" y="49"/>
                  </a:cubicBezTo>
                  <a:cubicBezTo>
                    <a:pt x="45" y="52"/>
                    <a:pt x="47" y="54"/>
                    <a:pt x="50" y="56"/>
                  </a:cubicBezTo>
                  <a:cubicBezTo>
                    <a:pt x="52" y="57"/>
                    <a:pt x="52" y="61"/>
                    <a:pt x="51" y="64"/>
                  </a:cubicBezTo>
                  <a:cubicBezTo>
                    <a:pt x="50" y="66"/>
                    <a:pt x="50" y="69"/>
                    <a:pt x="51" y="69"/>
                  </a:cubicBezTo>
                  <a:cubicBezTo>
                    <a:pt x="54" y="70"/>
                    <a:pt x="60" y="76"/>
                    <a:pt x="59" y="82"/>
                  </a:cubicBezTo>
                  <a:cubicBezTo>
                    <a:pt x="59" y="84"/>
                    <a:pt x="59" y="85"/>
                    <a:pt x="59" y="86"/>
                  </a:cubicBezTo>
                  <a:cubicBezTo>
                    <a:pt x="59" y="87"/>
                    <a:pt x="60" y="88"/>
                    <a:pt x="60" y="88"/>
                  </a:cubicBezTo>
                  <a:cubicBezTo>
                    <a:pt x="60" y="88"/>
                    <a:pt x="60" y="88"/>
                    <a:pt x="60" y="88"/>
                  </a:cubicBezTo>
                  <a:cubicBezTo>
                    <a:pt x="60" y="89"/>
                    <a:pt x="60" y="90"/>
                    <a:pt x="60" y="90"/>
                  </a:cubicBezTo>
                  <a:cubicBezTo>
                    <a:pt x="60" y="90"/>
                    <a:pt x="60" y="90"/>
                    <a:pt x="60" y="90"/>
                  </a:cubicBezTo>
                  <a:cubicBezTo>
                    <a:pt x="60" y="91"/>
                    <a:pt x="59" y="92"/>
                    <a:pt x="59" y="92"/>
                  </a:cubicBezTo>
                  <a:cubicBezTo>
                    <a:pt x="59" y="92"/>
                    <a:pt x="59" y="92"/>
                    <a:pt x="59" y="93"/>
                  </a:cubicBezTo>
                  <a:cubicBezTo>
                    <a:pt x="59" y="93"/>
                    <a:pt x="59" y="94"/>
                    <a:pt x="58" y="94"/>
                  </a:cubicBezTo>
                  <a:cubicBezTo>
                    <a:pt x="58" y="94"/>
                    <a:pt x="58" y="94"/>
                    <a:pt x="58" y="94"/>
                  </a:cubicBezTo>
                  <a:cubicBezTo>
                    <a:pt x="59" y="95"/>
                    <a:pt x="59" y="95"/>
                    <a:pt x="60" y="95"/>
                  </a:cubicBezTo>
                  <a:cubicBezTo>
                    <a:pt x="61" y="95"/>
                    <a:pt x="62" y="96"/>
                    <a:pt x="62" y="97"/>
                  </a:cubicBezTo>
                  <a:cubicBezTo>
                    <a:pt x="62" y="97"/>
                    <a:pt x="62" y="97"/>
                    <a:pt x="62" y="98"/>
                  </a:cubicBezTo>
                  <a:cubicBezTo>
                    <a:pt x="63" y="98"/>
                    <a:pt x="63" y="97"/>
                    <a:pt x="63" y="97"/>
                  </a:cubicBezTo>
                  <a:cubicBezTo>
                    <a:pt x="63" y="97"/>
                    <a:pt x="63" y="97"/>
                    <a:pt x="63" y="97"/>
                  </a:cubicBezTo>
                  <a:cubicBezTo>
                    <a:pt x="63" y="97"/>
                    <a:pt x="64" y="96"/>
                    <a:pt x="64" y="96"/>
                  </a:cubicBezTo>
                  <a:cubicBezTo>
                    <a:pt x="64" y="96"/>
                    <a:pt x="64" y="95"/>
                    <a:pt x="64" y="95"/>
                  </a:cubicBezTo>
                  <a:cubicBezTo>
                    <a:pt x="64" y="92"/>
                    <a:pt x="66" y="91"/>
                    <a:pt x="69" y="91"/>
                  </a:cubicBezTo>
                  <a:cubicBezTo>
                    <a:pt x="70" y="91"/>
                    <a:pt x="72" y="91"/>
                    <a:pt x="73" y="92"/>
                  </a:cubicBezTo>
                  <a:cubicBezTo>
                    <a:pt x="73" y="92"/>
                    <a:pt x="74" y="92"/>
                    <a:pt x="75" y="92"/>
                  </a:cubicBezTo>
                  <a:cubicBezTo>
                    <a:pt x="75" y="92"/>
                    <a:pt x="75" y="92"/>
                    <a:pt x="76" y="92"/>
                  </a:cubicBezTo>
                  <a:cubicBezTo>
                    <a:pt x="76" y="92"/>
                    <a:pt x="76" y="92"/>
                    <a:pt x="76" y="92"/>
                  </a:cubicBezTo>
                  <a:cubicBezTo>
                    <a:pt x="76" y="92"/>
                    <a:pt x="77" y="92"/>
                    <a:pt x="77" y="92"/>
                  </a:cubicBezTo>
                  <a:cubicBezTo>
                    <a:pt x="77" y="92"/>
                    <a:pt x="77" y="92"/>
                    <a:pt x="77" y="92"/>
                  </a:cubicBezTo>
                  <a:cubicBezTo>
                    <a:pt x="78" y="91"/>
                    <a:pt x="78" y="91"/>
                    <a:pt x="78" y="91"/>
                  </a:cubicBezTo>
                  <a:cubicBezTo>
                    <a:pt x="78" y="91"/>
                    <a:pt x="79" y="91"/>
                    <a:pt x="79" y="91"/>
                  </a:cubicBezTo>
                  <a:cubicBezTo>
                    <a:pt x="79" y="91"/>
                    <a:pt x="79" y="91"/>
                    <a:pt x="79" y="90"/>
                  </a:cubicBezTo>
                  <a:cubicBezTo>
                    <a:pt x="80" y="89"/>
                    <a:pt x="80" y="88"/>
                    <a:pt x="80" y="86"/>
                  </a:cubicBezTo>
                  <a:cubicBezTo>
                    <a:pt x="80" y="85"/>
                    <a:pt x="80" y="84"/>
                    <a:pt x="80" y="83"/>
                  </a:cubicBezTo>
                  <a:cubicBezTo>
                    <a:pt x="80" y="80"/>
                    <a:pt x="80" y="78"/>
                    <a:pt x="79" y="77"/>
                  </a:cubicBezTo>
                  <a:cubicBezTo>
                    <a:pt x="78" y="76"/>
                    <a:pt x="78" y="76"/>
                    <a:pt x="78" y="76"/>
                  </a:cubicBezTo>
                  <a:cubicBezTo>
                    <a:pt x="77" y="75"/>
                    <a:pt x="76" y="74"/>
                    <a:pt x="75" y="74"/>
                  </a:cubicBezTo>
                  <a:cubicBezTo>
                    <a:pt x="73" y="72"/>
                    <a:pt x="70" y="70"/>
                    <a:pt x="68" y="67"/>
                  </a:cubicBezTo>
                  <a:cubicBezTo>
                    <a:pt x="68" y="65"/>
                    <a:pt x="66" y="62"/>
                    <a:pt x="64" y="60"/>
                  </a:cubicBezTo>
                  <a:cubicBezTo>
                    <a:pt x="62" y="58"/>
                    <a:pt x="60" y="57"/>
                    <a:pt x="59" y="55"/>
                  </a:cubicBezTo>
                  <a:cubicBezTo>
                    <a:pt x="59" y="53"/>
                    <a:pt x="58" y="52"/>
                    <a:pt x="56" y="50"/>
                  </a:cubicBezTo>
                  <a:cubicBezTo>
                    <a:pt x="55" y="48"/>
                    <a:pt x="53" y="46"/>
                    <a:pt x="53" y="44"/>
                  </a:cubicBezTo>
                  <a:cubicBezTo>
                    <a:pt x="53" y="44"/>
                    <a:pt x="50" y="42"/>
                    <a:pt x="48" y="41"/>
                  </a:cubicBezTo>
                  <a:cubicBezTo>
                    <a:pt x="44" y="38"/>
                    <a:pt x="40" y="36"/>
                    <a:pt x="41" y="33"/>
                  </a:cubicBezTo>
                  <a:cubicBezTo>
                    <a:pt x="42" y="31"/>
                    <a:pt x="45" y="31"/>
                    <a:pt x="47" y="30"/>
                  </a:cubicBezTo>
                  <a:cubicBezTo>
                    <a:pt x="49" y="30"/>
                    <a:pt x="50" y="29"/>
                    <a:pt x="50" y="29"/>
                  </a:cubicBezTo>
                  <a:cubicBezTo>
                    <a:pt x="50" y="27"/>
                    <a:pt x="49" y="27"/>
                    <a:pt x="49" y="26"/>
                  </a:cubicBezTo>
                  <a:cubicBezTo>
                    <a:pt x="48" y="24"/>
                    <a:pt x="47" y="23"/>
                    <a:pt x="46" y="20"/>
                  </a:cubicBezTo>
                  <a:cubicBezTo>
                    <a:pt x="46" y="18"/>
                    <a:pt x="45" y="18"/>
                    <a:pt x="44" y="18"/>
                  </a:cubicBezTo>
                  <a:cubicBezTo>
                    <a:pt x="42" y="18"/>
                    <a:pt x="41" y="18"/>
                    <a:pt x="40" y="19"/>
                  </a:cubicBezTo>
                  <a:cubicBezTo>
                    <a:pt x="40" y="19"/>
                    <a:pt x="39" y="19"/>
                    <a:pt x="39" y="19"/>
                  </a:cubicBezTo>
                  <a:cubicBezTo>
                    <a:pt x="38" y="19"/>
                    <a:pt x="38" y="19"/>
                    <a:pt x="38" y="19"/>
                  </a:cubicBezTo>
                  <a:cubicBezTo>
                    <a:pt x="38" y="19"/>
                    <a:pt x="37" y="19"/>
                    <a:pt x="37" y="19"/>
                  </a:cubicBezTo>
                  <a:cubicBezTo>
                    <a:pt x="37" y="19"/>
                    <a:pt x="36" y="19"/>
                    <a:pt x="36" y="19"/>
                  </a:cubicBezTo>
                  <a:cubicBezTo>
                    <a:pt x="36" y="19"/>
                    <a:pt x="35" y="19"/>
                    <a:pt x="35" y="19"/>
                  </a:cubicBezTo>
                  <a:cubicBezTo>
                    <a:pt x="35" y="19"/>
                    <a:pt x="34" y="19"/>
                    <a:pt x="34" y="18"/>
                  </a:cubicBezTo>
                  <a:cubicBezTo>
                    <a:pt x="34" y="18"/>
                    <a:pt x="33" y="18"/>
                    <a:pt x="33" y="18"/>
                  </a:cubicBezTo>
                  <a:cubicBezTo>
                    <a:pt x="33" y="18"/>
                    <a:pt x="32" y="18"/>
                    <a:pt x="32" y="18"/>
                  </a:cubicBezTo>
                  <a:cubicBezTo>
                    <a:pt x="32" y="18"/>
                    <a:pt x="32" y="17"/>
                    <a:pt x="32" y="17"/>
                  </a:cubicBezTo>
                  <a:cubicBezTo>
                    <a:pt x="32" y="17"/>
                    <a:pt x="32" y="17"/>
                    <a:pt x="31" y="17"/>
                  </a:cubicBezTo>
                  <a:cubicBezTo>
                    <a:pt x="31" y="17"/>
                    <a:pt x="31" y="16"/>
                    <a:pt x="31" y="16"/>
                  </a:cubicBezTo>
                  <a:cubicBezTo>
                    <a:pt x="31" y="16"/>
                    <a:pt x="30" y="16"/>
                    <a:pt x="30" y="16"/>
                  </a:cubicBezTo>
                  <a:cubicBezTo>
                    <a:pt x="30" y="15"/>
                    <a:pt x="30" y="15"/>
                    <a:pt x="30" y="15"/>
                  </a:cubicBezTo>
                  <a:cubicBezTo>
                    <a:pt x="30" y="15"/>
                    <a:pt x="30" y="15"/>
                    <a:pt x="29" y="14"/>
                  </a:cubicBezTo>
                  <a:cubicBezTo>
                    <a:pt x="29" y="14"/>
                    <a:pt x="29" y="13"/>
                    <a:pt x="29" y="13"/>
                  </a:cubicBezTo>
                  <a:cubicBezTo>
                    <a:pt x="29" y="11"/>
                    <a:pt x="28" y="10"/>
                    <a:pt x="26" y="9"/>
                  </a:cubicBezTo>
                  <a:cubicBezTo>
                    <a:pt x="25" y="8"/>
                    <a:pt x="23" y="6"/>
                    <a:pt x="23" y="4"/>
                  </a:cubicBezTo>
                  <a:cubicBezTo>
                    <a:pt x="23" y="3"/>
                    <a:pt x="22" y="1"/>
                    <a:pt x="20" y="0"/>
                  </a:cubicBezTo>
                  <a:cubicBezTo>
                    <a:pt x="20" y="0"/>
                    <a:pt x="20" y="0"/>
                    <a:pt x="20" y="0"/>
                  </a:cubicBezTo>
                  <a:cubicBezTo>
                    <a:pt x="19" y="0"/>
                    <a:pt x="17" y="0"/>
                    <a:pt x="16" y="0"/>
                  </a:cubicBezTo>
                  <a:cubicBezTo>
                    <a:pt x="16" y="0"/>
                    <a:pt x="16" y="0"/>
                    <a:pt x="15" y="0"/>
                  </a:cubicBezTo>
                  <a:cubicBezTo>
                    <a:pt x="15" y="0"/>
                    <a:pt x="15" y="1"/>
                    <a:pt x="15" y="2"/>
                  </a:cubicBezTo>
                  <a:cubicBezTo>
                    <a:pt x="15" y="3"/>
                    <a:pt x="15" y="4"/>
                    <a:pt x="15" y="4"/>
                  </a:cubicBezTo>
                  <a:cubicBezTo>
                    <a:pt x="15" y="4"/>
                    <a:pt x="15" y="4"/>
                    <a:pt x="15" y="4"/>
                  </a:cubicBezTo>
                  <a:cubicBezTo>
                    <a:pt x="16" y="6"/>
                    <a:pt x="17" y="11"/>
                    <a:pt x="16" y="13"/>
                  </a:cubicBezTo>
                  <a:cubicBezTo>
                    <a:pt x="16" y="14"/>
                    <a:pt x="15" y="15"/>
                    <a:pt x="13" y="14"/>
                  </a:cubicBezTo>
                  <a:cubicBezTo>
                    <a:pt x="11" y="14"/>
                    <a:pt x="10" y="12"/>
                    <a:pt x="9" y="11"/>
                  </a:cubicBezTo>
                  <a:cubicBezTo>
                    <a:pt x="9" y="10"/>
                    <a:pt x="9" y="9"/>
                    <a:pt x="8" y="9"/>
                  </a:cubicBezTo>
                  <a:cubicBezTo>
                    <a:pt x="7" y="11"/>
                    <a:pt x="5" y="13"/>
                    <a:pt x="4" y="15"/>
                  </a:cubicBezTo>
                  <a:cubicBezTo>
                    <a:pt x="4" y="15"/>
                    <a:pt x="4" y="15"/>
                    <a:pt x="4" y="15"/>
                  </a:cubicBezTo>
                  <a:cubicBezTo>
                    <a:pt x="4" y="15"/>
                    <a:pt x="4" y="15"/>
                    <a:pt x="4" y="16"/>
                  </a:cubicBezTo>
                  <a:cubicBezTo>
                    <a:pt x="4" y="16"/>
                    <a:pt x="4" y="16"/>
                    <a:pt x="4" y="16"/>
                  </a:cubicBezTo>
                  <a:cubicBezTo>
                    <a:pt x="3" y="16"/>
                    <a:pt x="3" y="16"/>
                    <a:pt x="3" y="16"/>
                  </a:cubicBezTo>
                  <a:cubicBezTo>
                    <a:pt x="3" y="16"/>
                    <a:pt x="3" y="17"/>
                    <a:pt x="3" y="17"/>
                  </a:cubicBezTo>
                  <a:cubicBezTo>
                    <a:pt x="3" y="17"/>
                    <a:pt x="3" y="17"/>
                    <a:pt x="3" y="17"/>
                  </a:cubicBezTo>
                  <a:cubicBezTo>
                    <a:pt x="3" y="18"/>
                    <a:pt x="3" y="18"/>
                    <a:pt x="3" y="19"/>
                  </a:cubicBezTo>
                  <a:cubicBezTo>
                    <a:pt x="3" y="19"/>
                    <a:pt x="3" y="19"/>
                    <a:pt x="2" y="19"/>
                  </a:cubicBezTo>
                  <a:cubicBezTo>
                    <a:pt x="2" y="19"/>
                    <a:pt x="2" y="19"/>
                    <a:pt x="2" y="20"/>
                  </a:cubicBezTo>
                  <a:cubicBezTo>
                    <a:pt x="2" y="20"/>
                    <a:pt x="2" y="20"/>
                    <a:pt x="2" y="20"/>
                  </a:cubicBezTo>
                  <a:cubicBezTo>
                    <a:pt x="1" y="20"/>
                    <a:pt x="1" y="20"/>
                    <a:pt x="1" y="20"/>
                  </a:cubicBezTo>
                  <a:cubicBezTo>
                    <a:pt x="1" y="20"/>
                    <a:pt x="1" y="21"/>
                    <a:pt x="1" y="21"/>
                  </a:cubicBezTo>
                  <a:cubicBezTo>
                    <a:pt x="0" y="21"/>
                    <a:pt x="0" y="21"/>
                    <a:pt x="0" y="21"/>
                  </a:cubicBezTo>
                  <a:cubicBezTo>
                    <a:pt x="0" y="21"/>
                    <a:pt x="0" y="21"/>
                    <a:pt x="0"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7" name="Freeform 222"/>
            <p:cNvSpPr>
              <a:spLocks/>
            </p:cNvSpPr>
            <p:nvPr/>
          </p:nvSpPr>
          <p:spPr bwMode="auto">
            <a:xfrm>
              <a:off x="15190788" y="6661150"/>
              <a:ext cx="973138" cy="868363"/>
            </a:xfrm>
            <a:custGeom>
              <a:avLst/>
              <a:gdLst>
                <a:gd name="T0" fmla="*/ 44 w 183"/>
                <a:gd name="T1" fmla="*/ 146 h 166"/>
                <a:gd name="T2" fmla="*/ 63 w 183"/>
                <a:gd name="T3" fmla="*/ 148 h 166"/>
                <a:gd name="T4" fmla="*/ 70 w 183"/>
                <a:gd name="T5" fmla="*/ 158 h 166"/>
                <a:gd name="T6" fmla="*/ 80 w 183"/>
                <a:gd name="T7" fmla="*/ 165 h 166"/>
                <a:gd name="T8" fmla="*/ 83 w 183"/>
                <a:gd name="T9" fmla="*/ 164 h 166"/>
                <a:gd name="T10" fmla="*/ 96 w 183"/>
                <a:gd name="T11" fmla="*/ 159 h 166"/>
                <a:gd name="T12" fmla="*/ 111 w 183"/>
                <a:gd name="T13" fmla="*/ 156 h 166"/>
                <a:gd name="T14" fmla="*/ 98 w 183"/>
                <a:gd name="T15" fmla="*/ 131 h 166"/>
                <a:gd name="T16" fmla="*/ 103 w 183"/>
                <a:gd name="T17" fmla="*/ 116 h 166"/>
                <a:gd name="T18" fmla="*/ 111 w 183"/>
                <a:gd name="T19" fmla="*/ 117 h 166"/>
                <a:gd name="T20" fmla="*/ 119 w 183"/>
                <a:gd name="T21" fmla="*/ 115 h 166"/>
                <a:gd name="T22" fmla="*/ 124 w 183"/>
                <a:gd name="T23" fmla="*/ 111 h 166"/>
                <a:gd name="T24" fmla="*/ 135 w 183"/>
                <a:gd name="T25" fmla="*/ 102 h 166"/>
                <a:gd name="T26" fmla="*/ 142 w 183"/>
                <a:gd name="T27" fmla="*/ 88 h 166"/>
                <a:gd name="T28" fmla="*/ 153 w 183"/>
                <a:gd name="T29" fmla="*/ 73 h 166"/>
                <a:gd name="T30" fmla="*/ 160 w 183"/>
                <a:gd name="T31" fmla="*/ 61 h 166"/>
                <a:gd name="T32" fmla="*/ 154 w 183"/>
                <a:gd name="T33" fmla="*/ 58 h 166"/>
                <a:gd name="T34" fmla="*/ 147 w 183"/>
                <a:gd name="T35" fmla="*/ 46 h 166"/>
                <a:gd name="T36" fmla="*/ 152 w 183"/>
                <a:gd name="T37" fmla="*/ 29 h 166"/>
                <a:gd name="T38" fmla="*/ 168 w 183"/>
                <a:gd name="T39" fmla="*/ 32 h 166"/>
                <a:gd name="T40" fmla="*/ 180 w 183"/>
                <a:gd name="T41" fmla="*/ 27 h 166"/>
                <a:gd name="T42" fmla="*/ 181 w 183"/>
                <a:gd name="T43" fmla="*/ 26 h 166"/>
                <a:gd name="T44" fmla="*/ 183 w 183"/>
                <a:gd name="T45" fmla="*/ 22 h 166"/>
                <a:gd name="T46" fmla="*/ 180 w 183"/>
                <a:gd name="T47" fmla="*/ 20 h 166"/>
                <a:gd name="T48" fmla="*/ 177 w 183"/>
                <a:gd name="T49" fmla="*/ 19 h 166"/>
                <a:gd name="T50" fmla="*/ 163 w 183"/>
                <a:gd name="T51" fmla="*/ 4 h 166"/>
                <a:gd name="T52" fmla="*/ 159 w 183"/>
                <a:gd name="T53" fmla="*/ 1 h 166"/>
                <a:gd name="T54" fmla="*/ 155 w 183"/>
                <a:gd name="T55" fmla="*/ 1 h 166"/>
                <a:gd name="T56" fmla="*/ 153 w 183"/>
                <a:gd name="T57" fmla="*/ 1 h 166"/>
                <a:gd name="T58" fmla="*/ 149 w 183"/>
                <a:gd name="T59" fmla="*/ 3 h 166"/>
                <a:gd name="T60" fmla="*/ 145 w 183"/>
                <a:gd name="T61" fmla="*/ 4 h 166"/>
                <a:gd name="T62" fmla="*/ 128 w 183"/>
                <a:gd name="T63" fmla="*/ 8 h 166"/>
                <a:gd name="T64" fmla="*/ 118 w 183"/>
                <a:gd name="T65" fmla="*/ 12 h 166"/>
                <a:gd name="T66" fmla="*/ 121 w 183"/>
                <a:gd name="T67" fmla="*/ 22 h 166"/>
                <a:gd name="T68" fmla="*/ 115 w 183"/>
                <a:gd name="T69" fmla="*/ 35 h 166"/>
                <a:gd name="T70" fmla="*/ 106 w 183"/>
                <a:gd name="T71" fmla="*/ 40 h 166"/>
                <a:gd name="T72" fmla="*/ 103 w 183"/>
                <a:gd name="T73" fmla="*/ 42 h 166"/>
                <a:gd name="T74" fmla="*/ 97 w 183"/>
                <a:gd name="T75" fmla="*/ 52 h 166"/>
                <a:gd name="T76" fmla="*/ 94 w 183"/>
                <a:gd name="T77" fmla="*/ 65 h 166"/>
                <a:gd name="T78" fmla="*/ 86 w 183"/>
                <a:gd name="T79" fmla="*/ 68 h 166"/>
                <a:gd name="T80" fmla="*/ 69 w 183"/>
                <a:gd name="T81" fmla="*/ 75 h 166"/>
                <a:gd name="T82" fmla="*/ 61 w 183"/>
                <a:gd name="T83" fmla="*/ 84 h 166"/>
                <a:gd name="T84" fmla="*/ 18 w 183"/>
                <a:gd name="T85" fmla="*/ 97 h 166"/>
                <a:gd name="T86" fmla="*/ 10 w 183"/>
                <a:gd name="T87" fmla="*/ 96 h 166"/>
                <a:gd name="T88" fmla="*/ 3 w 183"/>
                <a:gd name="T89" fmla="*/ 96 h 166"/>
                <a:gd name="T90" fmla="*/ 1 w 183"/>
                <a:gd name="T91" fmla="*/ 96 h 166"/>
                <a:gd name="T92" fmla="*/ 2 w 183"/>
                <a:gd name="T93" fmla="*/ 97 h 166"/>
                <a:gd name="T94" fmla="*/ 4 w 183"/>
                <a:gd name="T95" fmla="*/ 100 h 166"/>
                <a:gd name="T96" fmla="*/ 20 w 183"/>
                <a:gd name="T97" fmla="*/ 122 h 166"/>
                <a:gd name="T98" fmla="*/ 13 w 183"/>
                <a:gd name="T99" fmla="*/ 135 h 166"/>
                <a:gd name="T100" fmla="*/ 6 w 183"/>
                <a:gd name="T101" fmla="*/ 14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 h="166">
                  <a:moveTo>
                    <a:pt x="26" y="146"/>
                  </a:moveTo>
                  <a:cubicBezTo>
                    <a:pt x="28" y="144"/>
                    <a:pt x="33" y="143"/>
                    <a:pt x="36" y="145"/>
                  </a:cubicBezTo>
                  <a:cubicBezTo>
                    <a:pt x="37" y="145"/>
                    <a:pt x="40" y="146"/>
                    <a:pt x="44" y="146"/>
                  </a:cubicBezTo>
                  <a:cubicBezTo>
                    <a:pt x="48" y="146"/>
                    <a:pt x="51" y="146"/>
                    <a:pt x="53" y="145"/>
                  </a:cubicBezTo>
                  <a:cubicBezTo>
                    <a:pt x="54" y="144"/>
                    <a:pt x="56" y="143"/>
                    <a:pt x="58" y="143"/>
                  </a:cubicBezTo>
                  <a:cubicBezTo>
                    <a:pt x="61" y="143"/>
                    <a:pt x="63" y="146"/>
                    <a:pt x="63" y="148"/>
                  </a:cubicBezTo>
                  <a:cubicBezTo>
                    <a:pt x="63" y="150"/>
                    <a:pt x="64" y="151"/>
                    <a:pt x="66" y="152"/>
                  </a:cubicBezTo>
                  <a:cubicBezTo>
                    <a:pt x="67" y="152"/>
                    <a:pt x="67" y="153"/>
                    <a:pt x="68" y="154"/>
                  </a:cubicBezTo>
                  <a:cubicBezTo>
                    <a:pt x="70" y="155"/>
                    <a:pt x="70" y="157"/>
                    <a:pt x="70" y="158"/>
                  </a:cubicBezTo>
                  <a:cubicBezTo>
                    <a:pt x="70" y="160"/>
                    <a:pt x="70" y="161"/>
                    <a:pt x="71" y="161"/>
                  </a:cubicBezTo>
                  <a:cubicBezTo>
                    <a:pt x="71" y="163"/>
                    <a:pt x="73" y="163"/>
                    <a:pt x="75" y="164"/>
                  </a:cubicBezTo>
                  <a:cubicBezTo>
                    <a:pt x="76" y="164"/>
                    <a:pt x="78" y="165"/>
                    <a:pt x="80" y="165"/>
                  </a:cubicBezTo>
                  <a:cubicBezTo>
                    <a:pt x="80" y="166"/>
                    <a:pt x="81" y="166"/>
                    <a:pt x="81" y="166"/>
                  </a:cubicBezTo>
                  <a:cubicBezTo>
                    <a:pt x="81" y="166"/>
                    <a:pt x="81" y="166"/>
                    <a:pt x="81" y="166"/>
                  </a:cubicBezTo>
                  <a:cubicBezTo>
                    <a:pt x="82" y="165"/>
                    <a:pt x="82" y="164"/>
                    <a:pt x="83" y="164"/>
                  </a:cubicBezTo>
                  <a:cubicBezTo>
                    <a:pt x="84" y="161"/>
                    <a:pt x="86" y="158"/>
                    <a:pt x="90" y="158"/>
                  </a:cubicBezTo>
                  <a:cubicBezTo>
                    <a:pt x="91" y="158"/>
                    <a:pt x="92" y="158"/>
                    <a:pt x="93" y="159"/>
                  </a:cubicBezTo>
                  <a:cubicBezTo>
                    <a:pt x="94" y="159"/>
                    <a:pt x="95" y="159"/>
                    <a:pt x="96" y="159"/>
                  </a:cubicBezTo>
                  <a:cubicBezTo>
                    <a:pt x="97" y="159"/>
                    <a:pt x="98" y="159"/>
                    <a:pt x="99" y="158"/>
                  </a:cubicBezTo>
                  <a:cubicBezTo>
                    <a:pt x="100" y="158"/>
                    <a:pt x="101" y="158"/>
                    <a:pt x="103" y="158"/>
                  </a:cubicBezTo>
                  <a:cubicBezTo>
                    <a:pt x="107" y="159"/>
                    <a:pt x="109" y="158"/>
                    <a:pt x="111" y="156"/>
                  </a:cubicBezTo>
                  <a:cubicBezTo>
                    <a:pt x="112" y="154"/>
                    <a:pt x="109" y="150"/>
                    <a:pt x="107" y="147"/>
                  </a:cubicBezTo>
                  <a:cubicBezTo>
                    <a:pt x="105" y="145"/>
                    <a:pt x="101" y="140"/>
                    <a:pt x="102" y="135"/>
                  </a:cubicBezTo>
                  <a:cubicBezTo>
                    <a:pt x="102" y="133"/>
                    <a:pt x="100" y="133"/>
                    <a:pt x="98" y="131"/>
                  </a:cubicBezTo>
                  <a:cubicBezTo>
                    <a:pt x="97" y="130"/>
                    <a:pt x="94" y="129"/>
                    <a:pt x="94" y="127"/>
                  </a:cubicBezTo>
                  <a:cubicBezTo>
                    <a:pt x="94" y="124"/>
                    <a:pt x="98" y="120"/>
                    <a:pt x="102" y="117"/>
                  </a:cubicBezTo>
                  <a:cubicBezTo>
                    <a:pt x="103" y="116"/>
                    <a:pt x="103" y="116"/>
                    <a:pt x="103" y="116"/>
                  </a:cubicBezTo>
                  <a:cubicBezTo>
                    <a:pt x="103" y="115"/>
                    <a:pt x="104" y="115"/>
                    <a:pt x="105" y="115"/>
                  </a:cubicBezTo>
                  <a:cubicBezTo>
                    <a:pt x="106" y="115"/>
                    <a:pt x="107" y="116"/>
                    <a:pt x="108" y="116"/>
                  </a:cubicBezTo>
                  <a:cubicBezTo>
                    <a:pt x="109" y="117"/>
                    <a:pt x="110" y="117"/>
                    <a:pt x="111" y="117"/>
                  </a:cubicBezTo>
                  <a:cubicBezTo>
                    <a:pt x="111" y="117"/>
                    <a:pt x="111" y="117"/>
                    <a:pt x="111" y="117"/>
                  </a:cubicBezTo>
                  <a:cubicBezTo>
                    <a:pt x="112" y="116"/>
                    <a:pt x="113" y="115"/>
                    <a:pt x="115" y="115"/>
                  </a:cubicBezTo>
                  <a:cubicBezTo>
                    <a:pt x="116" y="115"/>
                    <a:pt x="118" y="115"/>
                    <a:pt x="119" y="115"/>
                  </a:cubicBezTo>
                  <a:cubicBezTo>
                    <a:pt x="119" y="116"/>
                    <a:pt x="120" y="116"/>
                    <a:pt x="120" y="116"/>
                  </a:cubicBezTo>
                  <a:cubicBezTo>
                    <a:pt x="120" y="116"/>
                    <a:pt x="120" y="116"/>
                    <a:pt x="120" y="116"/>
                  </a:cubicBezTo>
                  <a:cubicBezTo>
                    <a:pt x="121" y="116"/>
                    <a:pt x="123" y="114"/>
                    <a:pt x="124" y="111"/>
                  </a:cubicBezTo>
                  <a:cubicBezTo>
                    <a:pt x="125" y="110"/>
                    <a:pt x="125" y="109"/>
                    <a:pt x="125" y="108"/>
                  </a:cubicBezTo>
                  <a:cubicBezTo>
                    <a:pt x="126" y="105"/>
                    <a:pt x="129" y="104"/>
                    <a:pt x="132" y="103"/>
                  </a:cubicBezTo>
                  <a:cubicBezTo>
                    <a:pt x="133" y="102"/>
                    <a:pt x="135" y="102"/>
                    <a:pt x="135" y="102"/>
                  </a:cubicBezTo>
                  <a:cubicBezTo>
                    <a:pt x="135" y="101"/>
                    <a:pt x="137" y="97"/>
                    <a:pt x="138" y="94"/>
                  </a:cubicBezTo>
                  <a:cubicBezTo>
                    <a:pt x="138" y="92"/>
                    <a:pt x="139" y="91"/>
                    <a:pt x="139" y="90"/>
                  </a:cubicBezTo>
                  <a:cubicBezTo>
                    <a:pt x="140" y="89"/>
                    <a:pt x="141" y="89"/>
                    <a:pt x="142" y="88"/>
                  </a:cubicBezTo>
                  <a:cubicBezTo>
                    <a:pt x="144" y="88"/>
                    <a:pt x="146" y="87"/>
                    <a:pt x="146" y="85"/>
                  </a:cubicBezTo>
                  <a:cubicBezTo>
                    <a:pt x="146" y="80"/>
                    <a:pt x="149" y="78"/>
                    <a:pt x="152" y="78"/>
                  </a:cubicBezTo>
                  <a:cubicBezTo>
                    <a:pt x="153" y="78"/>
                    <a:pt x="153" y="76"/>
                    <a:pt x="153" y="73"/>
                  </a:cubicBezTo>
                  <a:cubicBezTo>
                    <a:pt x="153" y="72"/>
                    <a:pt x="153" y="71"/>
                    <a:pt x="153" y="70"/>
                  </a:cubicBezTo>
                  <a:cubicBezTo>
                    <a:pt x="154" y="67"/>
                    <a:pt x="156" y="62"/>
                    <a:pt x="160" y="61"/>
                  </a:cubicBezTo>
                  <a:cubicBezTo>
                    <a:pt x="160" y="61"/>
                    <a:pt x="160" y="61"/>
                    <a:pt x="160" y="61"/>
                  </a:cubicBezTo>
                  <a:cubicBezTo>
                    <a:pt x="160" y="61"/>
                    <a:pt x="160" y="61"/>
                    <a:pt x="160" y="60"/>
                  </a:cubicBezTo>
                  <a:cubicBezTo>
                    <a:pt x="159" y="59"/>
                    <a:pt x="157" y="58"/>
                    <a:pt x="155" y="58"/>
                  </a:cubicBezTo>
                  <a:cubicBezTo>
                    <a:pt x="155" y="58"/>
                    <a:pt x="154" y="58"/>
                    <a:pt x="154" y="58"/>
                  </a:cubicBezTo>
                  <a:cubicBezTo>
                    <a:pt x="150" y="58"/>
                    <a:pt x="147" y="49"/>
                    <a:pt x="147" y="47"/>
                  </a:cubicBezTo>
                  <a:cubicBezTo>
                    <a:pt x="147" y="47"/>
                    <a:pt x="147" y="47"/>
                    <a:pt x="147" y="47"/>
                  </a:cubicBezTo>
                  <a:cubicBezTo>
                    <a:pt x="147" y="46"/>
                    <a:pt x="147" y="46"/>
                    <a:pt x="147" y="46"/>
                  </a:cubicBezTo>
                  <a:cubicBezTo>
                    <a:pt x="147" y="42"/>
                    <a:pt x="147" y="37"/>
                    <a:pt x="146" y="37"/>
                  </a:cubicBezTo>
                  <a:cubicBezTo>
                    <a:pt x="145" y="36"/>
                    <a:pt x="144" y="35"/>
                    <a:pt x="145" y="33"/>
                  </a:cubicBezTo>
                  <a:cubicBezTo>
                    <a:pt x="145" y="31"/>
                    <a:pt x="148" y="29"/>
                    <a:pt x="152" y="29"/>
                  </a:cubicBezTo>
                  <a:cubicBezTo>
                    <a:pt x="154" y="29"/>
                    <a:pt x="157" y="30"/>
                    <a:pt x="160" y="30"/>
                  </a:cubicBezTo>
                  <a:cubicBezTo>
                    <a:pt x="162" y="31"/>
                    <a:pt x="165" y="32"/>
                    <a:pt x="167" y="32"/>
                  </a:cubicBezTo>
                  <a:cubicBezTo>
                    <a:pt x="168" y="32"/>
                    <a:pt x="168" y="32"/>
                    <a:pt x="168" y="32"/>
                  </a:cubicBezTo>
                  <a:cubicBezTo>
                    <a:pt x="170" y="30"/>
                    <a:pt x="174" y="29"/>
                    <a:pt x="177" y="28"/>
                  </a:cubicBezTo>
                  <a:cubicBezTo>
                    <a:pt x="178" y="28"/>
                    <a:pt x="179" y="28"/>
                    <a:pt x="180" y="27"/>
                  </a:cubicBezTo>
                  <a:cubicBezTo>
                    <a:pt x="180" y="27"/>
                    <a:pt x="180" y="27"/>
                    <a:pt x="180" y="27"/>
                  </a:cubicBezTo>
                  <a:cubicBezTo>
                    <a:pt x="180" y="27"/>
                    <a:pt x="180" y="27"/>
                    <a:pt x="180" y="27"/>
                  </a:cubicBezTo>
                  <a:cubicBezTo>
                    <a:pt x="180" y="26"/>
                    <a:pt x="181" y="26"/>
                    <a:pt x="181" y="26"/>
                  </a:cubicBezTo>
                  <a:cubicBezTo>
                    <a:pt x="181" y="26"/>
                    <a:pt x="181" y="26"/>
                    <a:pt x="181" y="26"/>
                  </a:cubicBezTo>
                  <a:cubicBezTo>
                    <a:pt x="181" y="25"/>
                    <a:pt x="181" y="25"/>
                    <a:pt x="182" y="24"/>
                  </a:cubicBezTo>
                  <a:cubicBezTo>
                    <a:pt x="182" y="24"/>
                    <a:pt x="182" y="24"/>
                    <a:pt x="182" y="24"/>
                  </a:cubicBezTo>
                  <a:cubicBezTo>
                    <a:pt x="182" y="23"/>
                    <a:pt x="182" y="22"/>
                    <a:pt x="183" y="22"/>
                  </a:cubicBezTo>
                  <a:cubicBezTo>
                    <a:pt x="183" y="22"/>
                    <a:pt x="182" y="21"/>
                    <a:pt x="182" y="21"/>
                  </a:cubicBezTo>
                  <a:cubicBezTo>
                    <a:pt x="182" y="21"/>
                    <a:pt x="182" y="21"/>
                    <a:pt x="181" y="21"/>
                  </a:cubicBezTo>
                  <a:cubicBezTo>
                    <a:pt x="181" y="21"/>
                    <a:pt x="181" y="20"/>
                    <a:pt x="180" y="20"/>
                  </a:cubicBezTo>
                  <a:cubicBezTo>
                    <a:pt x="180" y="20"/>
                    <a:pt x="180" y="20"/>
                    <a:pt x="179" y="20"/>
                  </a:cubicBezTo>
                  <a:cubicBezTo>
                    <a:pt x="179" y="20"/>
                    <a:pt x="178" y="19"/>
                    <a:pt x="178" y="19"/>
                  </a:cubicBezTo>
                  <a:cubicBezTo>
                    <a:pt x="178" y="19"/>
                    <a:pt x="177" y="19"/>
                    <a:pt x="177" y="19"/>
                  </a:cubicBezTo>
                  <a:cubicBezTo>
                    <a:pt x="176" y="18"/>
                    <a:pt x="176" y="18"/>
                    <a:pt x="175" y="18"/>
                  </a:cubicBezTo>
                  <a:cubicBezTo>
                    <a:pt x="169" y="15"/>
                    <a:pt x="169" y="10"/>
                    <a:pt x="169" y="8"/>
                  </a:cubicBezTo>
                  <a:cubicBezTo>
                    <a:pt x="168" y="8"/>
                    <a:pt x="165" y="5"/>
                    <a:pt x="163" y="4"/>
                  </a:cubicBezTo>
                  <a:cubicBezTo>
                    <a:pt x="162" y="3"/>
                    <a:pt x="161" y="2"/>
                    <a:pt x="159" y="1"/>
                  </a:cubicBezTo>
                  <a:cubicBezTo>
                    <a:pt x="159" y="1"/>
                    <a:pt x="159" y="1"/>
                    <a:pt x="159" y="1"/>
                  </a:cubicBezTo>
                  <a:cubicBezTo>
                    <a:pt x="159" y="1"/>
                    <a:pt x="159" y="1"/>
                    <a:pt x="159" y="1"/>
                  </a:cubicBezTo>
                  <a:cubicBezTo>
                    <a:pt x="158" y="1"/>
                    <a:pt x="157" y="1"/>
                    <a:pt x="156" y="1"/>
                  </a:cubicBezTo>
                  <a:cubicBezTo>
                    <a:pt x="155" y="2"/>
                    <a:pt x="155" y="2"/>
                    <a:pt x="155" y="2"/>
                  </a:cubicBezTo>
                  <a:cubicBezTo>
                    <a:pt x="155" y="1"/>
                    <a:pt x="155" y="1"/>
                    <a:pt x="155" y="1"/>
                  </a:cubicBezTo>
                  <a:cubicBezTo>
                    <a:pt x="155" y="1"/>
                    <a:pt x="155" y="1"/>
                    <a:pt x="155" y="1"/>
                  </a:cubicBezTo>
                  <a:cubicBezTo>
                    <a:pt x="155" y="1"/>
                    <a:pt x="154" y="1"/>
                    <a:pt x="154" y="0"/>
                  </a:cubicBezTo>
                  <a:cubicBezTo>
                    <a:pt x="154" y="1"/>
                    <a:pt x="153" y="1"/>
                    <a:pt x="153" y="1"/>
                  </a:cubicBezTo>
                  <a:cubicBezTo>
                    <a:pt x="153" y="1"/>
                    <a:pt x="152" y="2"/>
                    <a:pt x="152" y="2"/>
                  </a:cubicBezTo>
                  <a:cubicBezTo>
                    <a:pt x="151" y="2"/>
                    <a:pt x="151" y="2"/>
                    <a:pt x="150" y="3"/>
                  </a:cubicBezTo>
                  <a:cubicBezTo>
                    <a:pt x="150" y="3"/>
                    <a:pt x="150" y="3"/>
                    <a:pt x="149" y="3"/>
                  </a:cubicBezTo>
                  <a:cubicBezTo>
                    <a:pt x="149" y="3"/>
                    <a:pt x="148" y="3"/>
                    <a:pt x="148" y="4"/>
                  </a:cubicBezTo>
                  <a:cubicBezTo>
                    <a:pt x="147" y="4"/>
                    <a:pt x="147" y="4"/>
                    <a:pt x="147" y="4"/>
                  </a:cubicBezTo>
                  <a:cubicBezTo>
                    <a:pt x="146" y="4"/>
                    <a:pt x="145" y="4"/>
                    <a:pt x="145" y="4"/>
                  </a:cubicBezTo>
                  <a:cubicBezTo>
                    <a:pt x="144" y="4"/>
                    <a:pt x="143" y="4"/>
                    <a:pt x="142" y="4"/>
                  </a:cubicBezTo>
                  <a:cubicBezTo>
                    <a:pt x="142" y="3"/>
                    <a:pt x="141" y="3"/>
                    <a:pt x="140" y="3"/>
                  </a:cubicBezTo>
                  <a:cubicBezTo>
                    <a:pt x="137" y="3"/>
                    <a:pt x="131" y="5"/>
                    <a:pt x="128" y="8"/>
                  </a:cubicBezTo>
                  <a:cubicBezTo>
                    <a:pt x="126" y="9"/>
                    <a:pt x="124" y="10"/>
                    <a:pt x="122" y="10"/>
                  </a:cubicBezTo>
                  <a:cubicBezTo>
                    <a:pt x="121" y="11"/>
                    <a:pt x="120" y="11"/>
                    <a:pt x="120" y="11"/>
                  </a:cubicBezTo>
                  <a:cubicBezTo>
                    <a:pt x="119" y="11"/>
                    <a:pt x="118" y="11"/>
                    <a:pt x="118" y="12"/>
                  </a:cubicBezTo>
                  <a:cubicBezTo>
                    <a:pt x="117" y="13"/>
                    <a:pt x="118" y="14"/>
                    <a:pt x="119" y="15"/>
                  </a:cubicBezTo>
                  <a:cubicBezTo>
                    <a:pt x="121" y="17"/>
                    <a:pt x="121" y="19"/>
                    <a:pt x="121" y="20"/>
                  </a:cubicBezTo>
                  <a:cubicBezTo>
                    <a:pt x="121" y="21"/>
                    <a:pt x="121" y="21"/>
                    <a:pt x="121" y="22"/>
                  </a:cubicBezTo>
                  <a:cubicBezTo>
                    <a:pt x="121" y="24"/>
                    <a:pt x="119" y="26"/>
                    <a:pt x="118" y="28"/>
                  </a:cubicBezTo>
                  <a:cubicBezTo>
                    <a:pt x="117" y="29"/>
                    <a:pt x="116" y="30"/>
                    <a:pt x="115" y="31"/>
                  </a:cubicBezTo>
                  <a:cubicBezTo>
                    <a:pt x="115" y="32"/>
                    <a:pt x="115" y="33"/>
                    <a:pt x="115" y="35"/>
                  </a:cubicBezTo>
                  <a:cubicBezTo>
                    <a:pt x="115" y="36"/>
                    <a:pt x="115" y="38"/>
                    <a:pt x="115" y="40"/>
                  </a:cubicBezTo>
                  <a:cubicBezTo>
                    <a:pt x="114" y="41"/>
                    <a:pt x="113" y="41"/>
                    <a:pt x="111" y="41"/>
                  </a:cubicBezTo>
                  <a:cubicBezTo>
                    <a:pt x="110" y="41"/>
                    <a:pt x="107" y="41"/>
                    <a:pt x="106" y="40"/>
                  </a:cubicBezTo>
                  <a:cubicBezTo>
                    <a:pt x="104" y="40"/>
                    <a:pt x="103" y="40"/>
                    <a:pt x="102" y="40"/>
                  </a:cubicBezTo>
                  <a:cubicBezTo>
                    <a:pt x="102" y="40"/>
                    <a:pt x="102" y="40"/>
                    <a:pt x="102" y="40"/>
                  </a:cubicBezTo>
                  <a:cubicBezTo>
                    <a:pt x="102" y="40"/>
                    <a:pt x="103" y="42"/>
                    <a:pt x="103" y="42"/>
                  </a:cubicBezTo>
                  <a:cubicBezTo>
                    <a:pt x="104" y="44"/>
                    <a:pt x="105" y="45"/>
                    <a:pt x="106" y="46"/>
                  </a:cubicBezTo>
                  <a:cubicBezTo>
                    <a:pt x="106" y="47"/>
                    <a:pt x="106" y="47"/>
                    <a:pt x="105" y="48"/>
                  </a:cubicBezTo>
                  <a:cubicBezTo>
                    <a:pt x="103" y="50"/>
                    <a:pt x="100" y="52"/>
                    <a:pt x="97" y="52"/>
                  </a:cubicBezTo>
                  <a:cubicBezTo>
                    <a:pt x="95" y="52"/>
                    <a:pt x="95" y="54"/>
                    <a:pt x="94" y="60"/>
                  </a:cubicBezTo>
                  <a:cubicBezTo>
                    <a:pt x="94" y="61"/>
                    <a:pt x="94" y="62"/>
                    <a:pt x="94" y="63"/>
                  </a:cubicBezTo>
                  <a:cubicBezTo>
                    <a:pt x="94" y="64"/>
                    <a:pt x="94" y="64"/>
                    <a:pt x="94" y="65"/>
                  </a:cubicBezTo>
                  <a:cubicBezTo>
                    <a:pt x="93" y="68"/>
                    <a:pt x="92" y="70"/>
                    <a:pt x="90" y="70"/>
                  </a:cubicBezTo>
                  <a:cubicBezTo>
                    <a:pt x="88" y="70"/>
                    <a:pt x="87" y="69"/>
                    <a:pt x="87" y="68"/>
                  </a:cubicBezTo>
                  <a:cubicBezTo>
                    <a:pt x="87" y="68"/>
                    <a:pt x="87" y="68"/>
                    <a:pt x="86" y="68"/>
                  </a:cubicBezTo>
                  <a:cubicBezTo>
                    <a:pt x="82" y="68"/>
                    <a:pt x="77" y="71"/>
                    <a:pt x="77" y="72"/>
                  </a:cubicBezTo>
                  <a:cubicBezTo>
                    <a:pt x="77" y="74"/>
                    <a:pt x="75" y="75"/>
                    <a:pt x="73" y="75"/>
                  </a:cubicBezTo>
                  <a:cubicBezTo>
                    <a:pt x="72" y="75"/>
                    <a:pt x="70" y="75"/>
                    <a:pt x="69" y="75"/>
                  </a:cubicBezTo>
                  <a:cubicBezTo>
                    <a:pt x="68" y="75"/>
                    <a:pt x="68" y="75"/>
                    <a:pt x="68" y="75"/>
                  </a:cubicBezTo>
                  <a:cubicBezTo>
                    <a:pt x="65" y="75"/>
                    <a:pt x="60" y="78"/>
                    <a:pt x="60" y="79"/>
                  </a:cubicBezTo>
                  <a:cubicBezTo>
                    <a:pt x="60" y="80"/>
                    <a:pt x="60" y="82"/>
                    <a:pt x="61" y="84"/>
                  </a:cubicBezTo>
                  <a:cubicBezTo>
                    <a:pt x="61" y="88"/>
                    <a:pt x="62" y="90"/>
                    <a:pt x="61" y="91"/>
                  </a:cubicBezTo>
                  <a:cubicBezTo>
                    <a:pt x="61" y="91"/>
                    <a:pt x="60" y="92"/>
                    <a:pt x="59" y="92"/>
                  </a:cubicBezTo>
                  <a:cubicBezTo>
                    <a:pt x="52" y="94"/>
                    <a:pt x="25" y="97"/>
                    <a:pt x="18" y="97"/>
                  </a:cubicBezTo>
                  <a:cubicBezTo>
                    <a:pt x="17" y="97"/>
                    <a:pt x="16" y="97"/>
                    <a:pt x="15" y="97"/>
                  </a:cubicBezTo>
                  <a:cubicBezTo>
                    <a:pt x="14" y="97"/>
                    <a:pt x="12" y="97"/>
                    <a:pt x="11" y="97"/>
                  </a:cubicBezTo>
                  <a:cubicBezTo>
                    <a:pt x="10" y="96"/>
                    <a:pt x="10" y="96"/>
                    <a:pt x="10" y="96"/>
                  </a:cubicBezTo>
                  <a:cubicBezTo>
                    <a:pt x="9" y="96"/>
                    <a:pt x="8" y="96"/>
                    <a:pt x="7" y="96"/>
                  </a:cubicBezTo>
                  <a:cubicBezTo>
                    <a:pt x="6" y="96"/>
                    <a:pt x="6" y="96"/>
                    <a:pt x="5" y="96"/>
                  </a:cubicBezTo>
                  <a:cubicBezTo>
                    <a:pt x="4" y="96"/>
                    <a:pt x="4" y="96"/>
                    <a:pt x="3" y="96"/>
                  </a:cubicBezTo>
                  <a:cubicBezTo>
                    <a:pt x="2" y="96"/>
                    <a:pt x="2" y="96"/>
                    <a:pt x="1" y="96"/>
                  </a:cubicBezTo>
                  <a:cubicBezTo>
                    <a:pt x="1" y="95"/>
                    <a:pt x="1" y="95"/>
                    <a:pt x="0" y="95"/>
                  </a:cubicBezTo>
                  <a:cubicBezTo>
                    <a:pt x="0" y="96"/>
                    <a:pt x="1" y="96"/>
                    <a:pt x="1" y="96"/>
                  </a:cubicBezTo>
                  <a:cubicBezTo>
                    <a:pt x="1" y="96"/>
                    <a:pt x="1" y="96"/>
                    <a:pt x="1" y="96"/>
                  </a:cubicBezTo>
                  <a:cubicBezTo>
                    <a:pt x="1" y="96"/>
                    <a:pt x="1" y="97"/>
                    <a:pt x="2" y="97"/>
                  </a:cubicBezTo>
                  <a:cubicBezTo>
                    <a:pt x="2" y="97"/>
                    <a:pt x="2" y="97"/>
                    <a:pt x="2" y="97"/>
                  </a:cubicBezTo>
                  <a:cubicBezTo>
                    <a:pt x="2" y="98"/>
                    <a:pt x="3" y="98"/>
                    <a:pt x="3" y="98"/>
                  </a:cubicBezTo>
                  <a:cubicBezTo>
                    <a:pt x="3" y="98"/>
                    <a:pt x="3" y="99"/>
                    <a:pt x="3" y="99"/>
                  </a:cubicBezTo>
                  <a:cubicBezTo>
                    <a:pt x="3" y="99"/>
                    <a:pt x="4" y="100"/>
                    <a:pt x="4" y="100"/>
                  </a:cubicBezTo>
                  <a:cubicBezTo>
                    <a:pt x="5" y="103"/>
                    <a:pt x="9" y="107"/>
                    <a:pt x="15" y="109"/>
                  </a:cubicBezTo>
                  <a:cubicBezTo>
                    <a:pt x="19" y="111"/>
                    <a:pt x="19" y="115"/>
                    <a:pt x="19" y="118"/>
                  </a:cubicBezTo>
                  <a:cubicBezTo>
                    <a:pt x="19" y="119"/>
                    <a:pt x="20" y="121"/>
                    <a:pt x="20" y="122"/>
                  </a:cubicBezTo>
                  <a:cubicBezTo>
                    <a:pt x="22" y="122"/>
                    <a:pt x="25" y="127"/>
                    <a:pt x="25" y="130"/>
                  </a:cubicBezTo>
                  <a:cubicBezTo>
                    <a:pt x="25" y="131"/>
                    <a:pt x="24" y="132"/>
                    <a:pt x="23" y="132"/>
                  </a:cubicBezTo>
                  <a:cubicBezTo>
                    <a:pt x="19" y="132"/>
                    <a:pt x="16" y="133"/>
                    <a:pt x="13" y="135"/>
                  </a:cubicBezTo>
                  <a:cubicBezTo>
                    <a:pt x="10" y="136"/>
                    <a:pt x="6" y="140"/>
                    <a:pt x="6" y="146"/>
                  </a:cubicBezTo>
                  <a:cubicBezTo>
                    <a:pt x="6" y="146"/>
                    <a:pt x="6" y="147"/>
                    <a:pt x="6" y="147"/>
                  </a:cubicBezTo>
                  <a:cubicBezTo>
                    <a:pt x="6" y="147"/>
                    <a:pt x="6" y="147"/>
                    <a:pt x="6" y="148"/>
                  </a:cubicBezTo>
                  <a:cubicBezTo>
                    <a:pt x="7" y="148"/>
                    <a:pt x="9" y="148"/>
                    <a:pt x="10" y="148"/>
                  </a:cubicBezTo>
                  <a:cubicBezTo>
                    <a:pt x="19" y="148"/>
                    <a:pt x="25" y="147"/>
                    <a:pt x="26" y="14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8" name="Freeform 223"/>
            <p:cNvSpPr>
              <a:spLocks/>
            </p:cNvSpPr>
            <p:nvPr/>
          </p:nvSpPr>
          <p:spPr bwMode="auto">
            <a:xfrm>
              <a:off x="14217650" y="6324600"/>
              <a:ext cx="271463" cy="225425"/>
            </a:xfrm>
            <a:custGeom>
              <a:avLst/>
              <a:gdLst>
                <a:gd name="T0" fmla="*/ 13 w 51"/>
                <a:gd name="T1" fmla="*/ 1 h 43"/>
                <a:gd name="T2" fmla="*/ 13 w 51"/>
                <a:gd name="T3" fmla="*/ 2 h 43"/>
                <a:gd name="T4" fmla="*/ 13 w 51"/>
                <a:gd name="T5" fmla="*/ 2 h 43"/>
                <a:gd name="T6" fmla="*/ 17 w 51"/>
                <a:gd name="T7" fmla="*/ 7 h 43"/>
                <a:gd name="T8" fmla="*/ 12 w 51"/>
                <a:gd name="T9" fmla="*/ 9 h 43"/>
                <a:gd name="T10" fmla="*/ 1 w 51"/>
                <a:gd name="T11" fmla="*/ 5 h 43"/>
                <a:gd name="T12" fmla="*/ 0 w 51"/>
                <a:gd name="T13" fmla="*/ 5 h 43"/>
                <a:gd name="T14" fmla="*/ 1 w 51"/>
                <a:gd name="T15" fmla="*/ 6 h 43"/>
                <a:gd name="T16" fmla="*/ 4 w 51"/>
                <a:gd name="T17" fmla="*/ 14 h 43"/>
                <a:gd name="T18" fmla="*/ 8 w 51"/>
                <a:gd name="T19" fmla="*/ 23 h 43"/>
                <a:gd name="T20" fmla="*/ 15 w 51"/>
                <a:gd name="T21" fmla="*/ 31 h 43"/>
                <a:gd name="T22" fmla="*/ 15 w 51"/>
                <a:gd name="T23" fmla="*/ 32 h 43"/>
                <a:gd name="T24" fmla="*/ 15 w 51"/>
                <a:gd name="T25" fmla="*/ 33 h 43"/>
                <a:gd name="T26" fmla="*/ 16 w 51"/>
                <a:gd name="T27" fmla="*/ 34 h 43"/>
                <a:gd name="T28" fmla="*/ 24 w 51"/>
                <a:gd name="T29" fmla="*/ 30 h 43"/>
                <a:gd name="T30" fmla="*/ 27 w 51"/>
                <a:gd name="T31" fmla="*/ 29 h 43"/>
                <a:gd name="T32" fmla="*/ 30 w 51"/>
                <a:gd name="T33" fmla="*/ 27 h 43"/>
                <a:gd name="T34" fmla="*/ 31 w 51"/>
                <a:gd name="T35" fmla="*/ 27 h 43"/>
                <a:gd name="T36" fmla="*/ 32 w 51"/>
                <a:gd name="T37" fmla="*/ 27 h 43"/>
                <a:gd name="T38" fmla="*/ 33 w 51"/>
                <a:gd name="T39" fmla="*/ 28 h 43"/>
                <a:gd name="T40" fmla="*/ 33 w 51"/>
                <a:gd name="T41" fmla="*/ 37 h 43"/>
                <a:gd name="T42" fmla="*/ 33 w 51"/>
                <a:gd name="T43" fmla="*/ 39 h 43"/>
                <a:gd name="T44" fmla="*/ 34 w 51"/>
                <a:gd name="T45" fmla="*/ 40 h 43"/>
                <a:gd name="T46" fmla="*/ 36 w 51"/>
                <a:gd name="T47" fmla="*/ 41 h 43"/>
                <a:gd name="T48" fmla="*/ 39 w 51"/>
                <a:gd name="T49" fmla="*/ 43 h 43"/>
                <a:gd name="T50" fmla="*/ 41 w 51"/>
                <a:gd name="T51" fmla="*/ 37 h 43"/>
                <a:gd name="T52" fmla="*/ 39 w 51"/>
                <a:gd name="T53" fmla="*/ 3 h 43"/>
                <a:gd name="T54" fmla="*/ 39 w 51"/>
                <a:gd name="T55" fmla="*/ 2 h 43"/>
                <a:gd name="T56" fmla="*/ 37 w 51"/>
                <a:gd name="T57" fmla="*/ 4 h 43"/>
                <a:gd name="T58" fmla="*/ 36 w 51"/>
                <a:gd name="T59" fmla="*/ 4 h 43"/>
                <a:gd name="T60" fmla="*/ 34 w 51"/>
                <a:gd name="T61" fmla="*/ 5 h 43"/>
                <a:gd name="T62" fmla="*/ 30 w 51"/>
                <a:gd name="T63" fmla="*/ 8 h 43"/>
                <a:gd name="T64" fmla="*/ 27 w 51"/>
                <a:gd name="T65" fmla="*/ 7 h 43"/>
                <a:gd name="T66" fmla="*/ 22 w 51"/>
                <a:gd name="T67" fmla="*/ 4 h 43"/>
                <a:gd name="T68" fmla="*/ 18 w 51"/>
                <a:gd name="T69" fmla="*/ 1 h 43"/>
                <a:gd name="T70" fmla="*/ 14 w 51"/>
                <a:gd name="T71" fmla="*/ 0 h 43"/>
                <a:gd name="T72" fmla="*/ 14 w 51"/>
                <a:gd name="T7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43">
                  <a:moveTo>
                    <a:pt x="14" y="1"/>
                  </a:moveTo>
                  <a:cubicBezTo>
                    <a:pt x="13" y="1"/>
                    <a:pt x="13" y="1"/>
                    <a:pt x="13" y="1"/>
                  </a:cubicBezTo>
                  <a:cubicBezTo>
                    <a:pt x="13" y="1"/>
                    <a:pt x="13" y="1"/>
                    <a:pt x="13" y="1"/>
                  </a:cubicBezTo>
                  <a:cubicBezTo>
                    <a:pt x="13" y="2"/>
                    <a:pt x="13" y="2"/>
                    <a:pt x="13" y="2"/>
                  </a:cubicBezTo>
                  <a:cubicBezTo>
                    <a:pt x="13" y="2"/>
                    <a:pt x="13" y="2"/>
                    <a:pt x="13" y="2"/>
                  </a:cubicBezTo>
                  <a:cubicBezTo>
                    <a:pt x="13" y="2"/>
                    <a:pt x="13" y="2"/>
                    <a:pt x="13" y="2"/>
                  </a:cubicBezTo>
                  <a:cubicBezTo>
                    <a:pt x="13" y="2"/>
                    <a:pt x="14" y="3"/>
                    <a:pt x="14" y="4"/>
                  </a:cubicBezTo>
                  <a:cubicBezTo>
                    <a:pt x="16" y="4"/>
                    <a:pt x="17" y="5"/>
                    <a:pt x="17" y="7"/>
                  </a:cubicBezTo>
                  <a:cubicBezTo>
                    <a:pt x="17" y="7"/>
                    <a:pt x="17" y="8"/>
                    <a:pt x="16" y="8"/>
                  </a:cubicBezTo>
                  <a:cubicBezTo>
                    <a:pt x="15" y="9"/>
                    <a:pt x="14" y="9"/>
                    <a:pt x="12" y="9"/>
                  </a:cubicBezTo>
                  <a:cubicBezTo>
                    <a:pt x="10" y="9"/>
                    <a:pt x="8" y="9"/>
                    <a:pt x="6" y="8"/>
                  </a:cubicBezTo>
                  <a:cubicBezTo>
                    <a:pt x="5" y="6"/>
                    <a:pt x="2" y="5"/>
                    <a:pt x="1" y="5"/>
                  </a:cubicBezTo>
                  <a:cubicBezTo>
                    <a:pt x="0" y="5"/>
                    <a:pt x="0" y="5"/>
                    <a:pt x="0" y="5"/>
                  </a:cubicBezTo>
                  <a:cubicBezTo>
                    <a:pt x="0" y="5"/>
                    <a:pt x="0" y="5"/>
                    <a:pt x="0" y="5"/>
                  </a:cubicBezTo>
                  <a:cubicBezTo>
                    <a:pt x="0" y="6"/>
                    <a:pt x="0" y="6"/>
                    <a:pt x="1" y="6"/>
                  </a:cubicBezTo>
                  <a:cubicBezTo>
                    <a:pt x="1" y="6"/>
                    <a:pt x="1" y="6"/>
                    <a:pt x="1" y="6"/>
                  </a:cubicBezTo>
                  <a:cubicBezTo>
                    <a:pt x="1" y="7"/>
                    <a:pt x="1" y="8"/>
                    <a:pt x="2" y="8"/>
                  </a:cubicBezTo>
                  <a:cubicBezTo>
                    <a:pt x="3" y="10"/>
                    <a:pt x="4" y="12"/>
                    <a:pt x="4" y="14"/>
                  </a:cubicBezTo>
                  <a:cubicBezTo>
                    <a:pt x="4" y="15"/>
                    <a:pt x="5" y="16"/>
                    <a:pt x="6" y="17"/>
                  </a:cubicBezTo>
                  <a:cubicBezTo>
                    <a:pt x="7" y="19"/>
                    <a:pt x="8" y="21"/>
                    <a:pt x="8" y="23"/>
                  </a:cubicBezTo>
                  <a:cubicBezTo>
                    <a:pt x="8" y="24"/>
                    <a:pt x="10" y="25"/>
                    <a:pt x="11" y="26"/>
                  </a:cubicBezTo>
                  <a:cubicBezTo>
                    <a:pt x="13" y="28"/>
                    <a:pt x="15" y="29"/>
                    <a:pt x="15" y="31"/>
                  </a:cubicBezTo>
                  <a:cubicBezTo>
                    <a:pt x="15" y="31"/>
                    <a:pt x="15" y="31"/>
                    <a:pt x="15" y="31"/>
                  </a:cubicBezTo>
                  <a:cubicBezTo>
                    <a:pt x="15" y="31"/>
                    <a:pt x="15" y="32"/>
                    <a:pt x="15" y="32"/>
                  </a:cubicBezTo>
                  <a:cubicBezTo>
                    <a:pt x="15" y="32"/>
                    <a:pt x="15" y="32"/>
                    <a:pt x="15" y="32"/>
                  </a:cubicBezTo>
                  <a:cubicBezTo>
                    <a:pt x="15" y="32"/>
                    <a:pt x="15" y="33"/>
                    <a:pt x="15" y="33"/>
                  </a:cubicBezTo>
                  <a:cubicBezTo>
                    <a:pt x="16" y="33"/>
                    <a:pt x="16" y="33"/>
                    <a:pt x="16" y="34"/>
                  </a:cubicBezTo>
                  <a:cubicBezTo>
                    <a:pt x="16" y="34"/>
                    <a:pt x="16" y="34"/>
                    <a:pt x="16" y="34"/>
                  </a:cubicBezTo>
                  <a:cubicBezTo>
                    <a:pt x="16" y="35"/>
                    <a:pt x="16" y="35"/>
                    <a:pt x="17" y="35"/>
                  </a:cubicBezTo>
                  <a:cubicBezTo>
                    <a:pt x="19" y="34"/>
                    <a:pt x="22" y="32"/>
                    <a:pt x="24" y="30"/>
                  </a:cubicBezTo>
                  <a:cubicBezTo>
                    <a:pt x="25" y="30"/>
                    <a:pt x="26" y="29"/>
                    <a:pt x="27" y="29"/>
                  </a:cubicBezTo>
                  <a:cubicBezTo>
                    <a:pt x="27" y="29"/>
                    <a:pt x="27" y="29"/>
                    <a:pt x="27" y="29"/>
                  </a:cubicBezTo>
                  <a:cubicBezTo>
                    <a:pt x="28" y="28"/>
                    <a:pt x="28" y="28"/>
                    <a:pt x="29" y="27"/>
                  </a:cubicBezTo>
                  <a:cubicBezTo>
                    <a:pt x="30" y="27"/>
                    <a:pt x="30" y="27"/>
                    <a:pt x="30" y="27"/>
                  </a:cubicBezTo>
                  <a:cubicBezTo>
                    <a:pt x="30" y="27"/>
                    <a:pt x="31" y="27"/>
                    <a:pt x="31" y="27"/>
                  </a:cubicBezTo>
                  <a:cubicBezTo>
                    <a:pt x="31" y="27"/>
                    <a:pt x="31" y="27"/>
                    <a:pt x="31" y="27"/>
                  </a:cubicBezTo>
                  <a:cubicBezTo>
                    <a:pt x="31" y="27"/>
                    <a:pt x="31" y="27"/>
                    <a:pt x="31" y="27"/>
                  </a:cubicBezTo>
                  <a:cubicBezTo>
                    <a:pt x="32" y="27"/>
                    <a:pt x="32" y="27"/>
                    <a:pt x="32" y="27"/>
                  </a:cubicBezTo>
                  <a:cubicBezTo>
                    <a:pt x="32" y="27"/>
                    <a:pt x="32" y="27"/>
                    <a:pt x="32" y="27"/>
                  </a:cubicBezTo>
                  <a:cubicBezTo>
                    <a:pt x="33" y="27"/>
                    <a:pt x="33" y="28"/>
                    <a:pt x="33" y="28"/>
                  </a:cubicBezTo>
                  <a:cubicBezTo>
                    <a:pt x="33" y="28"/>
                    <a:pt x="33" y="28"/>
                    <a:pt x="33" y="28"/>
                  </a:cubicBezTo>
                  <a:cubicBezTo>
                    <a:pt x="35" y="30"/>
                    <a:pt x="34" y="34"/>
                    <a:pt x="33" y="37"/>
                  </a:cubicBezTo>
                  <a:cubicBezTo>
                    <a:pt x="33" y="38"/>
                    <a:pt x="33" y="38"/>
                    <a:pt x="33" y="39"/>
                  </a:cubicBezTo>
                  <a:cubicBezTo>
                    <a:pt x="33" y="39"/>
                    <a:pt x="33" y="39"/>
                    <a:pt x="33" y="39"/>
                  </a:cubicBezTo>
                  <a:cubicBezTo>
                    <a:pt x="33" y="39"/>
                    <a:pt x="33" y="39"/>
                    <a:pt x="33" y="39"/>
                  </a:cubicBezTo>
                  <a:cubicBezTo>
                    <a:pt x="34" y="40"/>
                    <a:pt x="34" y="40"/>
                    <a:pt x="34" y="40"/>
                  </a:cubicBezTo>
                  <a:cubicBezTo>
                    <a:pt x="35" y="40"/>
                    <a:pt x="35" y="40"/>
                    <a:pt x="35" y="40"/>
                  </a:cubicBezTo>
                  <a:cubicBezTo>
                    <a:pt x="35" y="41"/>
                    <a:pt x="36" y="41"/>
                    <a:pt x="36" y="41"/>
                  </a:cubicBezTo>
                  <a:cubicBezTo>
                    <a:pt x="36" y="41"/>
                    <a:pt x="37" y="42"/>
                    <a:pt x="37" y="42"/>
                  </a:cubicBezTo>
                  <a:cubicBezTo>
                    <a:pt x="37" y="42"/>
                    <a:pt x="38" y="42"/>
                    <a:pt x="39" y="43"/>
                  </a:cubicBezTo>
                  <a:cubicBezTo>
                    <a:pt x="39" y="43"/>
                    <a:pt x="39" y="43"/>
                    <a:pt x="39" y="43"/>
                  </a:cubicBezTo>
                  <a:cubicBezTo>
                    <a:pt x="39" y="40"/>
                    <a:pt x="40" y="39"/>
                    <a:pt x="41" y="37"/>
                  </a:cubicBezTo>
                  <a:cubicBezTo>
                    <a:pt x="47" y="30"/>
                    <a:pt x="51" y="19"/>
                    <a:pt x="48" y="14"/>
                  </a:cubicBezTo>
                  <a:cubicBezTo>
                    <a:pt x="47" y="12"/>
                    <a:pt x="43" y="8"/>
                    <a:pt x="39" y="3"/>
                  </a:cubicBezTo>
                  <a:cubicBezTo>
                    <a:pt x="39" y="2"/>
                    <a:pt x="39" y="2"/>
                    <a:pt x="39" y="2"/>
                  </a:cubicBezTo>
                  <a:cubicBezTo>
                    <a:pt x="39" y="2"/>
                    <a:pt x="39" y="2"/>
                    <a:pt x="39" y="2"/>
                  </a:cubicBezTo>
                  <a:cubicBezTo>
                    <a:pt x="38" y="3"/>
                    <a:pt x="38" y="3"/>
                    <a:pt x="38" y="3"/>
                  </a:cubicBezTo>
                  <a:cubicBezTo>
                    <a:pt x="38" y="3"/>
                    <a:pt x="38" y="3"/>
                    <a:pt x="37" y="4"/>
                  </a:cubicBezTo>
                  <a:cubicBezTo>
                    <a:pt x="37" y="4"/>
                    <a:pt x="37" y="4"/>
                    <a:pt x="37" y="4"/>
                  </a:cubicBezTo>
                  <a:cubicBezTo>
                    <a:pt x="37" y="4"/>
                    <a:pt x="36" y="4"/>
                    <a:pt x="36" y="4"/>
                  </a:cubicBezTo>
                  <a:cubicBezTo>
                    <a:pt x="36" y="4"/>
                    <a:pt x="36" y="5"/>
                    <a:pt x="36" y="5"/>
                  </a:cubicBezTo>
                  <a:cubicBezTo>
                    <a:pt x="35" y="5"/>
                    <a:pt x="35" y="5"/>
                    <a:pt x="34" y="5"/>
                  </a:cubicBezTo>
                  <a:cubicBezTo>
                    <a:pt x="33" y="5"/>
                    <a:pt x="32" y="6"/>
                    <a:pt x="32" y="6"/>
                  </a:cubicBezTo>
                  <a:cubicBezTo>
                    <a:pt x="32" y="8"/>
                    <a:pt x="31" y="8"/>
                    <a:pt x="30" y="8"/>
                  </a:cubicBezTo>
                  <a:cubicBezTo>
                    <a:pt x="29" y="8"/>
                    <a:pt x="29" y="8"/>
                    <a:pt x="28" y="7"/>
                  </a:cubicBezTo>
                  <a:cubicBezTo>
                    <a:pt x="27" y="7"/>
                    <a:pt x="27" y="7"/>
                    <a:pt x="27" y="7"/>
                  </a:cubicBezTo>
                  <a:cubicBezTo>
                    <a:pt x="26" y="7"/>
                    <a:pt x="26" y="7"/>
                    <a:pt x="26" y="7"/>
                  </a:cubicBezTo>
                  <a:cubicBezTo>
                    <a:pt x="25" y="7"/>
                    <a:pt x="24" y="6"/>
                    <a:pt x="22" y="4"/>
                  </a:cubicBezTo>
                  <a:cubicBezTo>
                    <a:pt x="21" y="3"/>
                    <a:pt x="20" y="2"/>
                    <a:pt x="19" y="1"/>
                  </a:cubicBezTo>
                  <a:cubicBezTo>
                    <a:pt x="18" y="1"/>
                    <a:pt x="18" y="1"/>
                    <a:pt x="18" y="1"/>
                  </a:cubicBezTo>
                  <a:cubicBezTo>
                    <a:pt x="17" y="1"/>
                    <a:pt x="17" y="1"/>
                    <a:pt x="16" y="0"/>
                  </a:cubicBezTo>
                  <a:cubicBezTo>
                    <a:pt x="16" y="0"/>
                    <a:pt x="15" y="0"/>
                    <a:pt x="14" y="0"/>
                  </a:cubicBezTo>
                  <a:cubicBezTo>
                    <a:pt x="14" y="0"/>
                    <a:pt x="14" y="0"/>
                    <a:pt x="14" y="0"/>
                  </a:cubicBezTo>
                  <a:cubicBezTo>
                    <a:pt x="14" y="0"/>
                    <a:pt x="14" y="1"/>
                    <a:pt x="14" y="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39" name="Freeform 224"/>
            <p:cNvSpPr>
              <a:spLocks/>
            </p:cNvSpPr>
            <p:nvPr/>
          </p:nvSpPr>
          <p:spPr bwMode="auto">
            <a:xfrm>
              <a:off x="10539413" y="8137525"/>
              <a:ext cx="149225" cy="36513"/>
            </a:xfrm>
            <a:custGeom>
              <a:avLst/>
              <a:gdLst>
                <a:gd name="T0" fmla="*/ 1 w 28"/>
                <a:gd name="T1" fmla="*/ 7 h 7"/>
                <a:gd name="T2" fmla="*/ 2 w 28"/>
                <a:gd name="T3" fmla="*/ 7 h 7"/>
                <a:gd name="T4" fmla="*/ 14 w 28"/>
                <a:gd name="T5" fmla="*/ 4 h 7"/>
                <a:gd name="T6" fmla="*/ 16 w 28"/>
                <a:gd name="T7" fmla="*/ 3 h 7"/>
                <a:gd name="T8" fmla="*/ 17 w 28"/>
                <a:gd name="T9" fmla="*/ 3 h 7"/>
                <a:gd name="T10" fmla="*/ 21 w 28"/>
                <a:gd name="T11" fmla="*/ 5 h 7"/>
                <a:gd name="T12" fmla="*/ 22 w 28"/>
                <a:gd name="T13" fmla="*/ 5 h 7"/>
                <a:gd name="T14" fmla="*/ 24 w 28"/>
                <a:gd name="T15" fmla="*/ 6 h 7"/>
                <a:gd name="T16" fmla="*/ 25 w 28"/>
                <a:gd name="T17" fmla="*/ 6 h 7"/>
                <a:gd name="T18" fmla="*/ 28 w 28"/>
                <a:gd name="T19" fmla="*/ 6 h 7"/>
                <a:gd name="T20" fmla="*/ 25 w 28"/>
                <a:gd name="T21" fmla="*/ 5 h 7"/>
                <a:gd name="T22" fmla="*/ 19 w 28"/>
                <a:gd name="T23" fmla="*/ 2 h 7"/>
                <a:gd name="T24" fmla="*/ 18 w 28"/>
                <a:gd name="T25" fmla="*/ 1 h 7"/>
                <a:gd name="T26" fmla="*/ 18 w 28"/>
                <a:gd name="T27" fmla="*/ 1 h 7"/>
                <a:gd name="T28" fmla="*/ 17 w 28"/>
                <a:gd name="T29" fmla="*/ 0 h 7"/>
                <a:gd name="T30" fmla="*/ 15 w 28"/>
                <a:gd name="T31" fmla="*/ 1 h 7"/>
                <a:gd name="T32" fmla="*/ 13 w 28"/>
                <a:gd name="T33" fmla="*/ 1 h 7"/>
                <a:gd name="T34" fmla="*/ 11 w 28"/>
                <a:gd name="T35" fmla="*/ 2 h 7"/>
                <a:gd name="T36" fmla="*/ 11 w 28"/>
                <a:gd name="T37" fmla="*/ 2 h 7"/>
                <a:gd name="T38" fmla="*/ 5 w 28"/>
                <a:gd name="T39" fmla="*/ 3 h 7"/>
                <a:gd name="T40" fmla="*/ 5 w 28"/>
                <a:gd name="T41" fmla="*/ 3 h 7"/>
                <a:gd name="T42" fmla="*/ 3 w 28"/>
                <a:gd name="T43" fmla="*/ 3 h 7"/>
                <a:gd name="T44" fmla="*/ 3 w 28"/>
                <a:gd name="T45" fmla="*/ 3 h 7"/>
                <a:gd name="T46" fmla="*/ 1 w 28"/>
                <a:gd name="T47" fmla="*/ 3 h 7"/>
                <a:gd name="T48" fmla="*/ 1 w 28"/>
                <a:gd name="T49" fmla="*/ 3 h 7"/>
                <a:gd name="T50" fmla="*/ 0 w 28"/>
                <a:gd name="T51" fmla="*/ 6 h 7"/>
                <a:gd name="T52" fmla="*/ 0 w 28"/>
                <a:gd name="T53" fmla="*/ 7 h 7"/>
                <a:gd name="T54" fmla="*/ 0 w 28"/>
                <a:gd name="T55" fmla="*/ 7 h 7"/>
                <a:gd name="T56" fmla="*/ 1 w 28"/>
                <a:gd name="T5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7">
                  <a:moveTo>
                    <a:pt x="1" y="7"/>
                  </a:moveTo>
                  <a:cubicBezTo>
                    <a:pt x="1" y="7"/>
                    <a:pt x="1" y="7"/>
                    <a:pt x="2" y="7"/>
                  </a:cubicBezTo>
                  <a:cubicBezTo>
                    <a:pt x="5" y="7"/>
                    <a:pt x="12" y="6"/>
                    <a:pt x="14" y="4"/>
                  </a:cubicBezTo>
                  <a:cubicBezTo>
                    <a:pt x="15" y="3"/>
                    <a:pt x="15" y="3"/>
                    <a:pt x="16" y="3"/>
                  </a:cubicBezTo>
                  <a:cubicBezTo>
                    <a:pt x="16" y="3"/>
                    <a:pt x="17" y="3"/>
                    <a:pt x="17" y="3"/>
                  </a:cubicBezTo>
                  <a:cubicBezTo>
                    <a:pt x="18" y="3"/>
                    <a:pt x="19" y="4"/>
                    <a:pt x="21" y="5"/>
                  </a:cubicBezTo>
                  <a:cubicBezTo>
                    <a:pt x="21" y="5"/>
                    <a:pt x="22" y="5"/>
                    <a:pt x="22" y="5"/>
                  </a:cubicBezTo>
                  <a:cubicBezTo>
                    <a:pt x="23" y="6"/>
                    <a:pt x="24" y="6"/>
                    <a:pt x="24" y="6"/>
                  </a:cubicBezTo>
                  <a:cubicBezTo>
                    <a:pt x="24" y="6"/>
                    <a:pt x="24" y="6"/>
                    <a:pt x="25" y="6"/>
                  </a:cubicBezTo>
                  <a:cubicBezTo>
                    <a:pt x="26" y="6"/>
                    <a:pt x="27" y="6"/>
                    <a:pt x="28" y="6"/>
                  </a:cubicBezTo>
                  <a:cubicBezTo>
                    <a:pt x="27" y="5"/>
                    <a:pt x="26" y="5"/>
                    <a:pt x="25" y="5"/>
                  </a:cubicBezTo>
                  <a:cubicBezTo>
                    <a:pt x="22" y="5"/>
                    <a:pt x="20" y="3"/>
                    <a:pt x="19" y="2"/>
                  </a:cubicBezTo>
                  <a:cubicBezTo>
                    <a:pt x="19" y="2"/>
                    <a:pt x="18" y="1"/>
                    <a:pt x="18" y="1"/>
                  </a:cubicBezTo>
                  <a:cubicBezTo>
                    <a:pt x="18" y="1"/>
                    <a:pt x="18" y="1"/>
                    <a:pt x="18" y="1"/>
                  </a:cubicBezTo>
                  <a:cubicBezTo>
                    <a:pt x="18" y="1"/>
                    <a:pt x="17" y="0"/>
                    <a:pt x="17" y="0"/>
                  </a:cubicBezTo>
                  <a:cubicBezTo>
                    <a:pt x="16" y="0"/>
                    <a:pt x="16" y="0"/>
                    <a:pt x="15" y="1"/>
                  </a:cubicBezTo>
                  <a:cubicBezTo>
                    <a:pt x="14" y="1"/>
                    <a:pt x="13" y="1"/>
                    <a:pt x="13" y="1"/>
                  </a:cubicBezTo>
                  <a:cubicBezTo>
                    <a:pt x="12" y="2"/>
                    <a:pt x="12" y="2"/>
                    <a:pt x="11" y="2"/>
                  </a:cubicBezTo>
                  <a:cubicBezTo>
                    <a:pt x="11" y="2"/>
                    <a:pt x="11" y="2"/>
                    <a:pt x="11" y="2"/>
                  </a:cubicBezTo>
                  <a:cubicBezTo>
                    <a:pt x="9" y="3"/>
                    <a:pt x="7" y="3"/>
                    <a:pt x="5" y="3"/>
                  </a:cubicBezTo>
                  <a:cubicBezTo>
                    <a:pt x="5" y="3"/>
                    <a:pt x="5" y="3"/>
                    <a:pt x="5" y="3"/>
                  </a:cubicBezTo>
                  <a:cubicBezTo>
                    <a:pt x="4" y="3"/>
                    <a:pt x="4" y="3"/>
                    <a:pt x="3" y="3"/>
                  </a:cubicBezTo>
                  <a:cubicBezTo>
                    <a:pt x="3" y="3"/>
                    <a:pt x="3" y="3"/>
                    <a:pt x="3" y="3"/>
                  </a:cubicBezTo>
                  <a:cubicBezTo>
                    <a:pt x="2" y="3"/>
                    <a:pt x="2" y="3"/>
                    <a:pt x="1" y="3"/>
                  </a:cubicBezTo>
                  <a:cubicBezTo>
                    <a:pt x="1" y="3"/>
                    <a:pt x="1" y="3"/>
                    <a:pt x="1" y="3"/>
                  </a:cubicBezTo>
                  <a:cubicBezTo>
                    <a:pt x="1" y="4"/>
                    <a:pt x="0" y="5"/>
                    <a:pt x="0" y="6"/>
                  </a:cubicBezTo>
                  <a:cubicBezTo>
                    <a:pt x="0" y="6"/>
                    <a:pt x="0" y="7"/>
                    <a:pt x="0" y="7"/>
                  </a:cubicBezTo>
                  <a:cubicBezTo>
                    <a:pt x="0" y="7"/>
                    <a:pt x="0" y="7"/>
                    <a:pt x="0" y="7"/>
                  </a:cubicBezTo>
                  <a:cubicBezTo>
                    <a:pt x="0" y="7"/>
                    <a:pt x="0" y="7"/>
                    <a:pt x="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0" name="Freeform 225"/>
            <p:cNvSpPr>
              <a:spLocks/>
            </p:cNvSpPr>
            <p:nvPr/>
          </p:nvSpPr>
          <p:spPr bwMode="auto">
            <a:xfrm>
              <a:off x="11555413" y="7545388"/>
              <a:ext cx="914400" cy="701675"/>
            </a:xfrm>
            <a:custGeom>
              <a:avLst/>
              <a:gdLst>
                <a:gd name="T0" fmla="*/ 169 w 172"/>
                <a:gd name="T1" fmla="*/ 50 h 134"/>
                <a:gd name="T2" fmla="*/ 169 w 172"/>
                <a:gd name="T3" fmla="*/ 29 h 134"/>
                <a:gd name="T4" fmla="*/ 165 w 172"/>
                <a:gd name="T5" fmla="*/ 18 h 134"/>
                <a:gd name="T6" fmla="*/ 164 w 172"/>
                <a:gd name="T7" fmla="*/ 16 h 134"/>
                <a:gd name="T8" fmla="*/ 164 w 172"/>
                <a:gd name="T9" fmla="*/ 6 h 134"/>
                <a:gd name="T10" fmla="*/ 155 w 172"/>
                <a:gd name="T11" fmla="*/ 10 h 134"/>
                <a:gd name="T12" fmla="*/ 146 w 172"/>
                <a:gd name="T13" fmla="*/ 2 h 134"/>
                <a:gd name="T14" fmla="*/ 143 w 172"/>
                <a:gd name="T15" fmla="*/ 1 h 134"/>
                <a:gd name="T16" fmla="*/ 139 w 172"/>
                <a:gd name="T17" fmla="*/ 0 h 134"/>
                <a:gd name="T18" fmla="*/ 136 w 172"/>
                <a:gd name="T19" fmla="*/ 0 h 134"/>
                <a:gd name="T20" fmla="*/ 132 w 172"/>
                <a:gd name="T21" fmla="*/ 0 h 134"/>
                <a:gd name="T22" fmla="*/ 46 w 172"/>
                <a:gd name="T23" fmla="*/ 52 h 134"/>
                <a:gd name="T24" fmla="*/ 45 w 172"/>
                <a:gd name="T25" fmla="*/ 57 h 134"/>
                <a:gd name="T26" fmla="*/ 45 w 172"/>
                <a:gd name="T27" fmla="*/ 63 h 134"/>
                <a:gd name="T28" fmla="*/ 45 w 172"/>
                <a:gd name="T29" fmla="*/ 69 h 134"/>
                <a:gd name="T30" fmla="*/ 45 w 172"/>
                <a:gd name="T31" fmla="*/ 73 h 134"/>
                <a:gd name="T32" fmla="*/ 45 w 172"/>
                <a:gd name="T33" fmla="*/ 76 h 134"/>
                <a:gd name="T34" fmla="*/ 45 w 172"/>
                <a:gd name="T35" fmla="*/ 79 h 134"/>
                <a:gd name="T36" fmla="*/ 45 w 172"/>
                <a:gd name="T37" fmla="*/ 80 h 134"/>
                <a:gd name="T38" fmla="*/ 45 w 172"/>
                <a:gd name="T39" fmla="*/ 81 h 134"/>
                <a:gd name="T40" fmla="*/ 45 w 172"/>
                <a:gd name="T41" fmla="*/ 82 h 134"/>
                <a:gd name="T42" fmla="*/ 44 w 172"/>
                <a:gd name="T43" fmla="*/ 82 h 134"/>
                <a:gd name="T44" fmla="*/ 41 w 172"/>
                <a:gd name="T45" fmla="*/ 91 h 134"/>
                <a:gd name="T46" fmla="*/ 26 w 172"/>
                <a:gd name="T47" fmla="*/ 97 h 134"/>
                <a:gd name="T48" fmla="*/ 7 w 172"/>
                <a:gd name="T49" fmla="*/ 100 h 134"/>
                <a:gd name="T50" fmla="*/ 0 w 172"/>
                <a:gd name="T51" fmla="*/ 102 h 134"/>
                <a:gd name="T52" fmla="*/ 0 w 172"/>
                <a:gd name="T53" fmla="*/ 104 h 134"/>
                <a:gd name="T54" fmla="*/ 0 w 172"/>
                <a:gd name="T55" fmla="*/ 104 h 134"/>
                <a:gd name="T56" fmla="*/ 0 w 172"/>
                <a:gd name="T57" fmla="*/ 105 h 134"/>
                <a:gd name="T58" fmla="*/ 0 w 172"/>
                <a:gd name="T59" fmla="*/ 105 h 134"/>
                <a:gd name="T60" fmla="*/ 3 w 172"/>
                <a:gd name="T61" fmla="*/ 112 h 134"/>
                <a:gd name="T62" fmla="*/ 10 w 172"/>
                <a:gd name="T63" fmla="*/ 122 h 134"/>
                <a:gd name="T64" fmla="*/ 18 w 172"/>
                <a:gd name="T65" fmla="*/ 125 h 134"/>
                <a:gd name="T66" fmla="*/ 21 w 172"/>
                <a:gd name="T67" fmla="*/ 129 h 134"/>
                <a:gd name="T68" fmla="*/ 23 w 172"/>
                <a:gd name="T69" fmla="*/ 132 h 134"/>
                <a:gd name="T70" fmla="*/ 24 w 172"/>
                <a:gd name="T71" fmla="*/ 132 h 134"/>
                <a:gd name="T72" fmla="*/ 26 w 172"/>
                <a:gd name="T73" fmla="*/ 129 h 134"/>
                <a:gd name="T74" fmla="*/ 26 w 172"/>
                <a:gd name="T75" fmla="*/ 129 h 134"/>
                <a:gd name="T76" fmla="*/ 28 w 172"/>
                <a:gd name="T77" fmla="*/ 128 h 134"/>
                <a:gd name="T78" fmla="*/ 30 w 172"/>
                <a:gd name="T79" fmla="*/ 128 h 134"/>
                <a:gd name="T80" fmla="*/ 35 w 172"/>
                <a:gd name="T81" fmla="*/ 134 h 134"/>
                <a:gd name="T82" fmla="*/ 37 w 172"/>
                <a:gd name="T83" fmla="*/ 133 h 134"/>
                <a:gd name="T84" fmla="*/ 45 w 172"/>
                <a:gd name="T85" fmla="*/ 115 h 134"/>
                <a:gd name="T86" fmla="*/ 49 w 172"/>
                <a:gd name="T87" fmla="*/ 114 h 134"/>
                <a:gd name="T88" fmla="*/ 56 w 172"/>
                <a:gd name="T89" fmla="*/ 115 h 134"/>
                <a:gd name="T90" fmla="*/ 63 w 172"/>
                <a:gd name="T91" fmla="*/ 112 h 134"/>
                <a:gd name="T92" fmla="*/ 74 w 172"/>
                <a:gd name="T93" fmla="*/ 118 h 134"/>
                <a:gd name="T94" fmla="*/ 87 w 172"/>
                <a:gd name="T95" fmla="*/ 118 h 134"/>
                <a:gd name="T96" fmla="*/ 96 w 172"/>
                <a:gd name="T97" fmla="*/ 123 h 134"/>
                <a:gd name="T98" fmla="*/ 106 w 172"/>
                <a:gd name="T99" fmla="*/ 123 h 134"/>
                <a:gd name="T100" fmla="*/ 121 w 172"/>
                <a:gd name="T101" fmla="*/ 117 h 134"/>
                <a:gd name="T102" fmla="*/ 130 w 172"/>
                <a:gd name="T103" fmla="*/ 118 h 134"/>
                <a:gd name="T104" fmla="*/ 143 w 172"/>
                <a:gd name="T105" fmla="*/ 117 h 134"/>
                <a:gd name="T106" fmla="*/ 148 w 172"/>
                <a:gd name="T107" fmla="*/ 11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2" h="134">
                  <a:moveTo>
                    <a:pt x="150" y="100"/>
                  </a:moveTo>
                  <a:cubicBezTo>
                    <a:pt x="151" y="94"/>
                    <a:pt x="167" y="78"/>
                    <a:pt x="168" y="77"/>
                  </a:cubicBezTo>
                  <a:cubicBezTo>
                    <a:pt x="169" y="76"/>
                    <a:pt x="169" y="68"/>
                    <a:pt x="169" y="50"/>
                  </a:cubicBezTo>
                  <a:cubicBezTo>
                    <a:pt x="169" y="46"/>
                    <a:pt x="170" y="42"/>
                    <a:pt x="171" y="38"/>
                  </a:cubicBezTo>
                  <a:cubicBezTo>
                    <a:pt x="172" y="36"/>
                    <a:pt x="171" y="35"/>
                    <a:pt x="171" y="34"/>
                  </a:cubicBezTo>
                  <a:cubicBezTo>
                    <a:pt x="170" y="33"/>
                    <a:pt x="169" y="31"/>
                    <a:pt x="169" y="29"/>
                  </a:cubicBezTo>
                  <a:cubicBezTo>
                    <a:pt x="169" y="27"/>
                    <a:pt x="168" y="25"/>
                    <a:pt x="167" y="23"/>
                  </a:cubicBezTo>
                  <a:cubicBezTo>
                    <a:pt x="166" y="22"/>
                    <a:pt x="165" y="20"/>
                    <a:pt x="165" y="19"/>
                  </a:cubicBezTo>
                  <a:cubicBezTo>
                    <a:pt x="165" y="19"/>
                    <a:pt x="165" y="18"/>
                    <a:pt x="165" y="18"/>
                  </a:cubicBezTo>
                  <a:cubicBezTo>
                    <a:pt x="165" y="18"/>
                    <a:pt x="165" y="18"/>
                    <a:pt x="165" y="17"/>
                  </a:cubicBezTo>
                  <a:cubicBezTo>
                    <a:pt x="165" y="17"/>
                    <a:pt x="165" y="17"/>
                    <a:pt x="165" y="17"/>
                  </a:cubicBezTo>
                  <a:cubicBezTo>
                    <a:pt x="165" y="16"/>
                    <a:pt x="164" y="16"/>
                    <a:pt x="164" y="16"/>
                  </a:cubicBezTo>
                  <a:cubicBezTo>
                    <a:pt x="164" y="16"/>
                    <a:pt x="164" y="15"/>
                    <a:pt x="164" y="15"/>
                  </a:cubicBezTo>
                  <a:cubicBezTo>
                    <a:pt x="164" y="15"/>
                    <a:pt x="164" y="14"/>
                    <a:pt x="164" y="14"/>
                  </a:cubicBezTo>
                  <a:cubicBezTo>
                    <a:pt x="164" y="12"/>
                    <a:pt x="164" y="8"/>
                    <a:pt x="164" y="6"/>
                  </a:cubicBezTo>
                  <a:cubicBezTo>
                    <a:pt x="161" y="8"/>
                    <a:pt x="161" y="8"/>
                    <a:pt x="161" y="8"/>
                  </a:cubicBezTo>
                  <a:cubicBezTo>
                    <a:pt x="156" y="11"/>
                    <a:pt x="156" y="11"/>
                    <a:pt x="156" y="11"/>
                  </a:cubicBezTo>
                  <a:cubicBezTo>
                    <a:pt x="155" y="10"/>
                    <a:pt x="155" y="10"/>
                    <a:pt x="155" y="10"/>
                  </a:cubicBezTo>
                  <a:cubicBezTo>
                    <a:pt x="155" y="10"/>
                    <a:pt x="153" y="6"/>
                    <a:pt x="148" y="3"/>
                  </a:cubicBezTo>
                  <a:cubicBezTo>
                    <a:pt x="148" y="3"/>
                    <a:pt x="147" y="2"/>
                    <a:pt x="147" y="2"/>
                  </a:cubicBezTo>
                  <a:cubicBezTo>
                    <a:pt x="146" y="2"/>
                    <a:pt x="146" y="2"/>
                    <a:pt x="146" y="2"/>
                  </a:cubicBezTo>
                  <a:cubicBezTo>
                    <a:pt x="145" y="2"/>
                    <a:pt x="145" y="2"/>
                    <a:pt x="145" y="1"/>
                  </a:cubicBezTo>
                  <a:cubicBezTo>
                    <a:pt x="144" y="1"/>
                    <a:pt x="144" y="1"/>
                    <a:pt x="144" y="1"/>
                  </a:cubicBezTo>
                  <a:cubicBezTo>
                    <a:pt x="143" y="1"/>
                    <a:pt x="143" y="1"/>
                    <a:pt x="143" y="1"/>
                  </a:cubicBezTo>
                  <a:cubicBezTo>
                    <a:pt x="142" y="1"/>
                    <a:pt x="142" y="1"/>
                    <a:pt x="141" y="1"/>
                  </a:cubicBezTo>
                  <a:cubicBezTo>
                    <a:pt x="141" y="1"/>
                    <a:pt x="141" y="1"/>
                    <a:pt x="141" y="1"/>
                  </a:cubicBezTo>
                  <a:cubicBezTo>
                    <a:pt x="140" y="0"/>
                    <a:pt x="140" y="0"/>
                    <a:pt x="139" y="0"/>
                  </a:cubicBezTo>
                  <a:cubicBezTo>
                    <a:pt x="139" y="0"/>
                    <a:pt x="138" y="0"/>
                    <a:pt x="138" y="0"/>
                  </a:cubicBezTo>
                  <a:cubicBezTo>
                    <a:pt x="138" y="0"/>
                    <a:pt x="137" y="0"/>
                    <a:pt x="137" y="0"/>
                  </a:cubicBezTo>
                  <a:cubicBezTo>
                    <a:pt x="137" y="0"/>
                    <a:pt x="136" y="0"/>
                    <a:pt x="136" y="0"/>
                  </a:cubicBezTo>
                  <a:cubicBezTo>
                    <a:pt x="135" y="0"/>
                    <a:pt x="135" y="0"/>
                    <a:pt x="135" y="0"/>
                  </a:cubicBezTo>
                  <a:cubicBezTo>
                    <a:pt x="135" y="0"/>
                    <a:pt x="134" y="0"/>
                    <a:pt x="134" y="0"/>
                  </a:cubicBezTo>
                  <a:cubicBezTo>
                    <a:pt x="133" y="0"/>
                    <a:pt x="133" y="0"/>
                    <a:pt x="132" y="0"/>
                  </a:cubicBezTo>
                  <a:cubicBezTo>
                    <a:pt x="84" y="30"/>
                    <a:pt x="84" y="30"/>
                    <a:pt x="84" y="30"/>
                  </a:cubicBezTo>
                  <a:cubicBezTo>
                    <a:pt x="64" y="47"/>
                    <a:pt x="64" y="47"/>
                    <a:pt x="64" y="47"/>
                  </a:cubicBezTo>
                  <a:cubicBezTo>
                    <a:pt x="63" y="47"/>
                    <a:pt x="50" y="51"/>
                    <a:pt x="46" y="52"/>
                  </a:cubicBezTo>
                  <a:cubicBezTo>
                    <a:pt x="45" y="52"/>
                    <a:pt x="45" y="52"/>
                    <a:pt x="45" y="52"/>
                  </a:cubicBezTo>
                  <a:cubicBezTo>
                    <a:pt x="45" y="53"/>
                    <a:pt x="45" y="53"/>
                    <a:pt x="45" y="53"/>
                  </a:cubicBezTo>
                  <a:cubicBezTo>
                    <a:pt x="45" y="55"/>
                    <a:pt x="45" y="56"/>
                    <a:pt x="45" y="57"/>
                  </a:cubicBezTo>
                  <a:cubicBezTo>
                    <a:pt x="45" y="58"/>
                    <a:pt x="45" y="58"/>
                    <a:pt x="45" y="59"/>
                  </a:cubicBezTo>
                  <a:cubicBezTo>
                    <a:pt x="45" y="60"/>
                    <a:pt x="45" y="61"/>
                    <a:pt x="45" y="62"/>
                  </a:cubicBezTo>
                  <a:cubicBezTo>
                    <a:pt x="45" y="62"/>
                    <a:pt x="45" y="63"/>
                    <a:pt x="45" y="63"/>
                  </a:cubicBezTo>
                  <a:cubicBezTo>
                    <a:pt x="45" y="64"/>
                    <a:pt x="45" y="65"/>
                    <a:pt x="45" y="66"/>
                  </a:cubicBezTo>
                  <a:cubicBezTo>
                    <a:pt x="45" y="66"/>
                    <a:pt x="45" y="67"/>
                    <a:pt x="45" y="67"/>
                  </a:cubicBezTo>
                  <a:cubicBezTo>
                    <a:pt x="45" y="68"/>
                    <a:pt x="45" y="68"/>
                    <a:pt x="45" y="69"/>
                  </a:cubicBezTo>
                  <a:cubicBezTo>
                    <a:pt x="45" y="69"/>
                    <a:pt x="45" y="70"/>
                    <a:pt x="45" y="70"/>
                  </a:cubicBezTo>
                  <a:cubicBezTo>
                    <a:pt x="45" y="71"/>
                    <a:pt x="45" y="71"/>
                    <a:pt x="45" y="72"/>
                  </a:cubicBezTo>
                  <a:cubicBezTo>
                    <a:pt x="45" y="72"/>
                    <a:pt x="45" y="73"/>
                    <a:pt x="45" y="73"/>
                  </a:cubicBezTo>
                  <a:cubicBezTo>
                    <a:pt x="45" y="74"/>
                    <a:pt x="45" y="74"/>
                    <a:pt x="45" y="74"/>
                  </a:cubicBezTo>
                  <a:cubicBezTo>
                    <a:pt x="45" y="75"/>
                    <a:pt x="45" y="75"/>
                    <a:pt x="45" y="76"/>
                  </a:cubicBezTo>
                  <a:cubicBezTo>
                    <a:pt x="45" y="76"/>
                    <a:pt x="45" y="76"/>
                    <a:pt x="45" y="76"/>
                  </a:cubicBezTo>
                  <a:cubicBezTo>
                    <a:pt x="45" y="77"/>
                    <a:pt x="45" y="77"/>
                    <a:pt x="45" y="77"/>
                  </a:cubicBezTo>
                  <a:cubicBezTo>
                    <a:pt x="45" y="78"/>
                    <a:pt x="45" y="78"/>
                    <a:pt x="45" y="78"/>
                  </a:cubicBezTo>
                  <a:cubicBezTo>
                    <a:pt x="45" y="78"/>
                    <a:pt x="45" y="78"/>
                    <a:pt x="45" y="79"/>
                  </a:cubicBezTo>
                  <a:cubicBezTo>
                    <a:pt x="45" y="79"/>
                    <a:pt x="45" y="79"/>
                    <a:pt x="45" y="79"/>
                  </a:cubicBezTo>
                  <a:cubicBezTo>
                    <a:pt x="45" y="79"/>
                    <a:pt x="45" y="80"/>
                    <a:pt x="45" y="80"/>
                  </a:cubicBezTo>
                  <a:cubicBezTo>
                    <a:pt x="45" y="80"/>
                    <a:pt x="45" y="80"/>
                    <a:pt x="45" y="80"/>
                  </a:cubicBezTo>
                  <a:cubicBezTo>
                    <a:pt x="45" y="80"/>
                    <a:pt x="45" y="81"/>
                    <a:pt x="45" y="81"/>
                  </a:cubicBezTo>
                  <a:cubicBezTo>
                    <a:pt x="45" y="81"/>
                    <a:pt x="45" y="81"/>
                    <a:pt x="45" y="81"/>
                  </a:cubicBezTo>
                  <a:cubicBezTo>
                    <a:pt x="45" y="81"/>
                    <a:pt x="45" y="81"/>
                    <a:pt x="45" y="81"/>
                  </a:cubicBezTo>
                  <a:cubicBezTo>
                    <a:pt x="45" y="81"/>
                    <a:pt x="45" y="81"/>
                    <a:pt x="45" y="81"/>
                  </a:cubicBezTo>
                  <a:cubicBezTo>
                    <a:pt x="45" y="82"/>
                    <a:pt x="45" y="82"/>
                    <a:pt x="45" y="82"/>
                  </a:cubicBezTo>
                  <a:cubicBezTo>
                    <a:pt x="45" y="82"/>
                    <a:pt x="45" y="82"/>
                    <a:pt x="45" y="82"/>
                  </a:cubicBezTo>
                  <a:cubicBezTo>
                    <a:pt x="45" y="82"/>
                    <a:pt x="44" y="82"/>
                    <a:pt x="44" y="82"/>
                  </a:cubicBezTo>
                  <a:cubicBezTo>
                    <a:pt x="44" y="82"/>
                    <a:pt x="44" y="82"/>
                    <a:pt x="44" y="82"/>
                  </a:cubicBezTo>
                  <a:cubicBezTo>
                    <a:pt x="44" y="82"/>
                    <a:pt x="44" y="82"/>
                    <a:pt x="44" y="82"/>
                  </a:cubicBezTo>
                  <a:cubicBezTo>
                    <a:pt x="44" y="82"/>
                    <a:pt x="44" y="82"/>
                    <a:pt x="44" y="82"/>
                  </a:cubicBezTo>
                  <a:cubicBezTo>
                    <a:pt x="44" y="83"/>
                    <a:pt x="43" y="85"/>
                    <a:pt x="43" y="86"/>
                  </a:cubicBezTo>
                  <a:cubicBezTo>
                    <a:pt x="42" y="88"/>
                    <a:pt x="41" y="90"/>
                    <a:pt x="41" y="91"/>
                  </a:cubicBezTo>
                  <a:cubicBezTo>
                    <a:pt x="40" y="91"/>
                    <a:pt x="40" y="91"/>
                    <a:pt x="40" y="92"/>
                  </a:cubicBezTo>
                  <a:cubicBezTo>
                    <a:pt x="38" y="93"/>
                    <a:pt x="37" y="96"/>
                    <a:pt x="33" y="96"/>
                  </a:cubicBezTo>
                  <a:cubicBezTo>
                    <a:pt x="31" y="96"/>
                    <a:pt x="29" y="96"/>
                    <a:pt x="26" y="97"/>
                  </a:cubicBezTo>
                  <a:cubicBezTo>
                    <a:pt x="22" y="97"/>
                    <a:pt x="18" y="98"/>
                    <a:pt x="15" y="98"/>
                  </a:cubicBezTo>
                  <a:cubicBezTo>
                    <a:pt x="12" y="97"/>
                    <a:pt x="10" y="99"/>
                    <a:pt x="8" y="100"/>
                  </a:cubicBezTo>
                  <a:cubicBezTo>
                    <a:pt x="8" y="100"/>
                    <a:pt x="7" y="100"/>
                    <a:pt x="7" y="100"/>
                  </a:cubicBezTo>
                  <a:cubicBezTo>
                    <a:pt x="6" y="101"/>
                    <a:pt x="2" y="101"/>
                    <a:pt x="0" y="101"/>
                  </a:cubicBezTo>
                  <a:cubicBezTo>
                    <a:pt x="0" y="101"/>
                    <a:pt x="0" y="101"/>
                    <a:pt x="0" y="101"/>
                  </a:cubicBezTo>
                  <a:cubicBezTo>
                    <a:pt x="0" y="102"/>
                    <a:pt x="0" y="102"/>
                    <a:pt x="0" y="102"/>
                  </a:cubicBezTo>
                  <a:cubicBezTo>
                    <a:pt x="0" y="102"/>
                    <a:pt x="0" y="102"/>
                    <a:pt x="0" y="103"/>
                  </a:cubicBezTo>
                  <a:cubicBezTo>
                    <a:pt x="0" y="103"/>
                    <a:pt x="0" y="103"/>
                    <a:pt x="0" y="103"/>
                  </a:cubicBezTo>
                  <a:cubicBezTo>
                    <a:pt x="0" y="103"/>
                    <a:pt x="0" y="103"/>
                    <a:pt x="0" y="104"/>
                  </a:cubicBezTo>
                  <a:cubicBezTo>
                    <a:pt x="0" y="104"/>
                    <a:pt x="0" y="104"/>
                    <a:pt x="0" y="104"/>
                  </a:cubicBezTo>
                  <a:cubicBezTo>
                    <a:pt x="0" y="104"/>
                    <a:pt x="0" y="104"/>
                    <a:pt x="0" y="104"/>
                  </a:cubicBezTo>
                  <a:cubicBezTo>
                    <a:pt x="0" y="104"/>
                    <a:pt x="0" y="104"/>
                    <a:pt x="0" y="104"/>
                  </a:cubicBezTo>
                  <a:cubicBezTo>
                    <a:pt x="0" y="105"/>
                    <a:pt x="0" y="105"/>
                    <a:pt x="0" y="105"/>
                  </a:cubicBezTo>
                  <a:cubicBezTo>
                    <a:pt x="0" y="105"/>
                    <a:pt x="0" y="105"/>
                    <a:pt x="0" y="105"/>
                  </a:cubicBezTo>
                  <a:cubicBezTo>
                    <a:pt x="0" y="105"/>
                    <a:pt x="0" y="105"/>
                    <a:pt x="0" y="105"/>
                  </a:cubicBezTo>
                  <a:cubicBezTo>
                    <a:pt x="0" y="105"/>
                    <a:pt x="0" y="105"/>
                    <a:pt x="0" y="105"/>
                  </a:cubicBezTo>
                  <a:cubicBezTo>
                    <a:pt x="0" y="105"/>
                    <a:pt x="0" y="105"/>
                    <a:pt x="0" y="105"/>
                  </a:cubicBezTo>
                  <a:cubicBezTo>
                    <a:pt x="0" y="105"/>
                    <a:pt x="0" y="105"/>
                    <a:pt x="0" y="105"/>
                  </a:cubicBezTo>
                  <a:cubicBezTo>
                    <a:pt x="0" y="105"/>
                    <a:pt x="0" y="105"/>
                    <a:pt x="0" y="105"/>
                  </a:cubicBezTo>
                  <a:cubicBezTo>
                    <a:pt x="0" y="106"/>
                    <a:pt x="1" y="107"/>
                    <a:pt x="1" y="108"/>
                  </a:cubicBezTo>
                  <a:cubicBezTo>
                    <a:pt x="2" y="110"/>
                    <a:pt x="2" y="111"/>
                    <a:pt x="3" y="112"/>
                  </a:cubicBezTo>
                  <a:cubicBezTo>
                    <a:pt x="4" y="112"/>
                    <a:pt x="4" y="112"/>
                    <a:pt x="4" y="112"/>
                  </a:cubicBezTo>
                  <a:cubicBezTo>
                    <a:pt x="6" y="114"/>
                    <a:pt x="9" y="116"/>
                    <a:pt x="9" y="119"/>
                  </a:cubicBezTo>
                  <a:cubicBezTo>
                    <a:pt x="9" y="122"/>
                    <a:pt x="10" y="122"/>
                    <a:pt x="10" y="122"/>
                  </a:cubicBezTo>
                  <a:cubicBezTo>
                    <a:pt x="11" y="122"/>
                    <a:pt x="12" y="123"/>
                    <a:pt x="13" y="124"/>
                  </a:cubicBezTo>
                  <a:cubicBezTo>
                    <a:pt x="14" y="125"/>
                    <a:pt x="14" y="126"/>
                    <a:pt x="15" y="126"/>
                  </a:cubicBezTo>
                  <a:cubicBezTo>
                    <a:pt x="16" y="126"/>
                    <a:pt x="17" y="126"/>
                    <a:pt x="18" y="125"/>
                  </a:cubicBezTo>
                  <a:cubicBezTo>
                    <a:pt x="19" y="125"/>
                    <a:pt x="19" y="125"/>
                    <a:pt x="20" y="125"/>
                  </a:cubicBezTo>
                  <a:cubicBezTo>
                    <a:pt x="21" y="125"/>
                    <a:pt x="21" y="125"/>
                    <a:pt x="21" y="126"/>
                  </a:cubicBezTo>
                  <a:cubicBezTo>
                    <a:pt x="21" y="126"/>
                    <a:pt x="21" y="127"/>
                    <a:pt x="21" y="129"/>
                  </a:cubicBezTo>
                  <a:cubicBezTo>
                    <a:pt x="21" y="130"/>
                    <a:pt x="21" y="131"/>
                    <a:pt x="22" y="131"/>
                  </a:cubicBezTo>
                  <a:cubicBezTo>
                    <a:pt x="22" y="131"/>
                    <a:pt x="22" y="132"/>
                    <a:pt x="23" y="132"/>
                  </a:cubicBezTo>
                  <a:cubicBezTo>
                    <a:pt x="23" y="132"/>
                    <a:pt x="23" y="132"/>
                    <a:pt x="23" y="132"/>
                  </a:cubicBezTo>
                  <a:cubicBezTo>
                    <a:pt x="23" y="132"/>
                    <a:pt x="24" y="132"/>
                    <a:pt x="24" y="132"/>
                  </a:cubicBezTo>
                  <a:cubicBezTo>
                    <a:pt x="24" y="132"/>
                    <a:pt x="24" y="132"/>
                    <a:pt x="24" y="132"/>
                  </a:cubicBezTo>
                  <a:cubicBezTo>
                    <a:pt x="24" y="132"/>
                    <a:pt x="24" y="132"/>
                    <a:pt x="24" y="132"/>
                  </a:cubicBezTo>
                  <a:cubicBezTo>
                    <a:pt x="25" y="132"/>
                    <a:pt x="25" y="131"/>
                    <a:pt x="25" y="131"/>
                  </a:cubicBezTo>
                  <a:cubicBezTo>
                    <a:pt x="25" y="131"/>
                    <a:pt x="25" y="131"/>
                    <a:pt x="25" y="131"/>
                  </a:cubicBezTo>
                  <a:cubicBezTo>
                    <a:pt x="25" y="130"/>
                    <a:pt x="25" y="130"/>
                    <a:pt x="26" y="129"/>
                  </a:cubicBezTo>
                  <a:cubicBezTo>
                    <a:pt x="26" y="129"/>
                    <a:pt x="26" y="129"/>
                    <a:pt x="26" y="129"/>
                  </a:cubicBezTo>
                  <a:cubicBezTo>
                    <a:pt x="26" y="129"/>
                    <a:pt x="26" y="129"/>
                    <a:pt x="26" y="129"/>
                  </a:cubicBezTo>
                  <a:cubicBezTo>
                    <a:pt x="26" y="129"/>
                    <a:pt x="26" y="129"/>
                    <a:pt x="26" y="129"/>
                  </a:cubicBezTo>
                  <a:cubicBezTo>
                    <a:pt x="26" y="129"/>
                    <a:pt x="26" y="129"/>
                    <a:pt x="27" y="129"/>
                  </a:cubicBezTo>
                  <a:cubicBezTo>
                    <a:pt x="27" y="128"/>
                    <a:pt x="27" y="128"/>
                    <a:pt x="27" y="128"/>
                  </a:cubicBezTo>
                  <a:cubicBezTo>
                    <a:pt x="27" y="128"/>
                    <a:pt x="28" y="128"/>
                    <a:pt x="28" y="128"/>
                  </a:cubicBezTo>
                  <a:cubicBezTo>
                    <a:pt x="28" y="128"/>
                    <a:pt x="28" y="128"/>
                    <a:pt x="29" y="128"/>
                  </a:cubicBezTo>
                  <a:cubicBezTo>
                    <a:pt x="29" y="128"/>
                    <a:pt x="29" y="128"/>
                    <a:pt x="29" y="128"/>
                  </a:cubicBezTo>
                  <a:cubicBezTo>
                    <a:pt x="29" y="128"/>
                    <a:pt x="29" y="128"/>
                    <a:pt x="30" y="128"/>
                  </a:cubicBezTo>
                  <a:cubicBezTo>
                    <a:pt x="32" y="129"/>
                    <a:pt x="32" y="131"/>
                    <a:pt x="33" y="132"/>
                  </a:cubicBezTo>
                  <a:cubicBezTo>
                    <a:pt x="33" y="133"/>
                    <a:pt x="33" y="133"/>
                    <a:pt x="34" y="134"/>
                  </a:cubicBezTo>
                  <a:cubicBezTo>
                    <a:pt x="34" y="134"/>
                    <a:pt x="35" y="134"/>
                    <a:pt x="35" y="134"/>
                  </a:cubicBezTo>
                  <a:cubicBezTo>
                    <a:pt x="35" y="134"/>
                    <a:pt x="35" y="134"/>
                    <a:pt x="35" y="134"/>
                  </a:cubicBezTo>
                  <a:cubicBezTo>
                    <a:pt x="36" y="134"/>
                    <a:pt x="36" y="134"/>
                    <a:pt x="36" y="134"/>
                  </a:cubicBezTo>
                  <a:cubicBezTo>
                    <a:pt x="37" y="134"/>
                    <a:pt x="37" y="133"/>
                    <a:pt x="37" y="133"/>
                  </a:cubicBezTo>
                  <a:cubicBezTo>
                    <a:pt x="37" y="129"/>
                    <a:pt x="42" y="124"/>
                    <a:pt x="42" y="124"/>
                  </a:cubicBezTo>
                  <a:cubicBezTo>
                    <a:pt x="42" y="124"/>
                    <a:pt x="43" y="122"/>
                    <a:pt x="43" y="121"/>
                  </a:cubicBezTo>
                  <a:cubicBezTo>
                    <a:pt x="43" y="119"/>
                    <a:pt x="43" y="116"/>
                    <a:pt x="45" y="115"/>
                  </a:cubicBezTo>
                  <a:cubicBezTo>
                    <a:pt x="46" y="114"/>
                    <a:pt x="47" y="114"/>
                    <a:pt x="49" y="114"/>
                  </a:cubicBezTo>
                  <a:cubicBezTo>
                    <a:pt x="49" y="114"/>
                    <a:pt x="49" y="114"/>
                    <a:pt x="49" y="114"/>
                  </a:cubicBezTo>
                  <a:cubicBezTo>
                    <a:pt x="49" y="114"/>
                    <a:pt x="49" y="114"/>
                    <a:pt x="49" y="114"/>
                  </a:cubicBezTo>
                  <a:cubicBezTo>
                    <a:pt x="51" y="114"/>
                    <a:pt x="53" y="114"/>
                    <a:pt x="55" y="114"/>
                  </a:cubicBezTo>
                  <a:cubicBezTo>
                    <a:pt x="55" y="114"/>
                    <a:pt x="56" y="114"/>
                    <a:pt x="56" y="115"/>
                  </a:cubicBezTo>
                  <a:cubicBezTo>
                    <a:pt x="56" y="115"/>
                    <a:pt x="56" y="115"/>
                    <a:pt x="56" y="115"/>
                  </a:cubicBezTo>
                  <a:cubicBezTo>
                    <a:pt x="57" y="115"/>
                    <a:pt x="57" y="114"/>
                    <a:pt x="58" y="113"/>
                  </a:cubicBezTo>
                  <a:cubicBezTo>
                    <a:pt x="59" y="113"/>
                    <a:pt x="60" y="112"/>
                    <a:pt x="61" y="112"/>
                  </a:cubicBezTo>
                  <a:cubicBezTo>
                    <a:pt x="62" y="112"/>
                    <a:pt x="63" y="112"/>
                    <a:pt x="63" y="112"/>
                  </a:cubicBezTo>
                  <a:cubicBezTo>
                    <a:pt x="64" y="113"/>
                    <a:pt x="66" y="113"/>
                    <a:pt x="67" y="114"/>
                  </a:cubicBezTo>
                  <a:cubicBezTo>
                    <a:pt x="69" y="114"/>
                    <a:pt x="71" y="114"/>
                    <a:pt x="72" y="115"/>
                  </a:cubicBezTo>
                  <a:cubicBezTo>
                    <a:pt x="73" y="116"/>
                    <a:pt x="74" y="117"/>
                    <a:pt x="74" y="118"/>
                  </a:cubicBezTo>
                  <a:cubicBezTo>
                    <a:pt x="75" y="120"/>
                    <a:pt x="76" y="121"/>
                    <a:pt x="77" y="121"/>
                  </a:cubicBezTo>
                  <a:cubicBezTo>
                    <a:pt x="77" y="121"/>
                    <a:pt x="77" y="121"/>
                    <a:pt x="77" y="121"/>
                  </a:cubicBezTo>
                  <a:cubicBezTo>
                    <a:pt x="81" y="119"/>
                    <a:pt x="85" y="118"/>
                    <a:pt x="87" y="118"/>
                  </a:cubicBezTo>
                  <a:cubicBezTo>
                    <a:pt x="88" y="118"/>
                    <a:pt x="88" y="118"/>
                    <a:pt x="88" y="118"/>
                  </a:cubicBezTo>
                  <a:cubicBezTo>
                    <a:pt x="90" y="119"/>
                    <a:pt x="91" y="120"/>
                    <a:pt x="93" y="121"/>
                  </a:cubicBezTo>
                  <a:cubicBezTo>
                    <a:pt x="94" y="122"/>
                    <a:pt x="95" y="122"/>
                    <a:pt x="96" y="123"/>
                  </a:cubicBezTo>
                  <a:cubicBezTo>
                    <a:pt x="96" y="123"/>
                    <a:pt x="96" y="123"/>
                    <a:pt x="96" y="123"/>
                  </a:cubicBezTo>
                  <a:cubicBezTo>
                    <a:pt x="97" y="123"/>
                    <a:pt x="100" y="124"/>
                    <a:pt x="102" y="124"/>
                  </a:cubicBezTo>
                  <a:cubicBezTo>
                    <a:pt x="104" y="124"/>
                    <a:pt x="106" y="123"/>
                    <a:pt x="106" y="123"/>
                  </a:cubicBezTo>
                  <a:cubicBezTo>
                    <a:pt x="107" y="123"/>
                    <a:pt x="108" y="122"/>
                    <a:pt x="109" y="121"/>
                  </a:cubicBezTo>
                  <a:cubicBezTo>
                    <a:pt x="111" y="119"/>
                    <a:pt x="113" y="117"/>
                    <a:pt x="115" y="118"/>
                  </a:cubicBezTo>
                  <a:cubicBezTo>
                    <a:pt x="116" y="118"/>
                    <a:pt x="119" y="118"/>
                    <a:pt x="121" y="117"/>
                  </a:cubicBezTo>
                  <a:cubicBezTo>
                    <a:pt x="122" y="117"/>
                    <a:pt x="124" y="117"/>
                    <a:pt x="125" y="117"/>
                  </a:cubicBezTo>
                  <a:cubicBezTo>
                    <a:pt x="128" y="117"/>
                    <a:pt x="129" y="118"/>
                    <a:pt x="130" y="118"/>
                  </a:cubicBezTo>
                  <a:cubicBezTo>
                    <a:pt x="130" y="118"/>
                    <a:pt x="130" y="118"/>
                    <a:pt x="130" y="118"/>
                  </a:cubicBezTo>
                  <a:cubicBezTo>
                    <a:pt x="132" y="119"/>
                    <a:pt x="135" y="120"/>
                    <a:pt x="137" y="120"/>
                  </a:cubicBezTo>
                  <a:cubicBezTo>
                    <a:pt x="138" y="120"/>
                    <a:pt x="138" y="120"/>
                    <a:pt x="139" y="120"/>
                  </a:cubicBezTo>
                  <a:cubicBezTo>
                    <a:pt x="140" y="120"/>
                    <a:pt x="141" y="118"/>
                    <a:pt x="143" y="117"/>
                  </a:cubicBezTo>
                  <a:cubicBezTo>
                    <a:pt x="144" y="115"/>
                    <a:pt x="145" y="113"/>
                    <a:pt x="147" y="113"/>
                  </a:cubicBezTo>
                  <a:cubicBezTo>
                    <a:pt x="147" y="113"/>
                    <a:pt x="147" y="113"/>
                    <a:pt x="148" y="113"/>
                  </a:cubicBezTo>
                  <a:cubicBezTo>
                    <a:pt x="148" y="112"/>
                    <a:pt x="148" y="111"/>
                    <a:pt x="148" y="110"/>
                  </a:cubicBezTo>
                  <a:cubicBezTo>
                    <a:pt x="148" y="107"/>
                    <a:pt x="148" y="106"/>
                    <a:pt x="149" y="105"/>
                  </a:cubicBezTo>
                  <a:cubicBezTo>
                    <a:pt x="149" y="104"/>
                    <a:pt x="150" y="103"/>
                    <a:pt x="150"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1" name="Freeform 226"/>
            <p:cNvSpPr>
              <a:spLocks noEditPoints="1"/>
            </p:cNvSpPr>
            <p:nvPr/>
          </p:nvSpPr>
          <p:spPr bwMode="auto">
            <a:xfrm>
              <a:off x="14303375" y="5292725"/>
              <a:ext cx="2428875" cy="1106488"/>
            </a:xfrm>
            <a:custGeom>
              <a:avLst/>
              <a:gdLst>
                <a:gd name="T0" fmla="*/ 26 w 457"/>
                <a:gd name="T1" fmla="*/ 130 h 211"/>
                <a:gd name="T2" fmla="*/ 57 w 457"/>
                <a:gd name="T3" fmla="*/ 124 h 211"/>
                <a:gd name="T4" fmla="*/ 76 w 457"/>
                <a:gd name="T5" fmla="*/ 144 h 211"/>
                <a:gd name="T6" fmla="*/ 51 w 457"/>
                <a:gd name="T7" fmla="*/ 152 h 211"/>
                <a:gd name="T8" fmla="*/ 42 w 457"/>
                <a:gd name="T9" fmla="*/ 161 h 211"/>
                <a:gd name="T10" fmla="*/ 63 w 457"/>
                <a:gd name="T11" fmla="*/ 183 h 211"/>
                <a:gd name="T12" fmla="*/ 72 w 457"/>
                <a:gd name="T13" fmla="*/ 200 h 211"/>
                <a:gd name="T14" fmla="*/ 72 w 457"/>
                <a:gd name="T15" fmla="*/ 192 h 211"/>
                <a:gd name="T16" fmla="*/ 105 w 457"/>
                <a:gd name="T17" fmla="*/ 201 h 211"/>
                <a:gd name="T18" fmla="*/ 142 w 457"/>
                <a:gd name="T19" fmla="*/ 139 h 211"/>
                <a:gd name="T20" fmla="*/ 155 w 457"/>
                <a:gd name="T21" fmla="*/ 143 h 211"/>
                <a:gd name="T22" fmla="*/ 165 w 457"/>
                <a:gd name="T23" fmla="*/ 161 h 211"/>
                <a:gd name="T24" fmla="*/ 171 w 457"/>
                <a:gd name="T25" fmla="*/ 167 h 211"/>
                <a:gd name="T26" fmla="*/ 176 w 457"/>
                <a:gd name="T27" fmla="*/ 173 h 211"/>
                <a:gd name="T28" fmla="*/ 190 w 457"/>
                <a:gd name="T29" fmla="*/ 171 h 211"/>
                <a:gd name="T30" fmla="*/ 228 w 457"/>
                <a:gd name="T31" fmla="*/ 196 h 211"/>
                <a:gd name="T32" fmla="*/ 253 w 457"/>
                <a:gd name="T33" fmla="*/ 208 h 211"/>
                <a:gd name="T34" fmla="*/ 271 w 457"/>
                <a:gd name="T35" fmla="*/ 198 h 211"/>
                <a:gd name="T36" fmla="*/ 273 w 457"/>
                <a:gd name="T37" fmla="*/ 195 h 211"/>
                <a:gd name="T38" fmla="*/ 275 w 457"/>
                <a:gd name="T39" fmla="*/ 193 h 211"/>
                <a:gd name="T40" fmla="*/ 289 w 457"/>
                <a:gd name="T41" fmla="*/ 182 h 211"/>
                <a:gd name="T42" fmla="*/ 321 w 457"/>
                <a:gd name="T43" fmla="*/ 178 h 211"/>
                <a:gd name="T44" fmla="*/ 370 w 457"/>
                <a:gd name="T45" fmla="*/ 184 h 211"/>
                <a:gd name="T46" fmla="*/ 383 w 457"/>
                <a:gd name="T47" fmla="*/ 189 h 211"/>
                <a:gd name="T48" fmla="*/ 384 w 457"/>
                <a:gd name="T49" fmla="*/ 166 h 211"/>
                <a:gd name="T50" fmla="*/ 401 w 457"/>
                <a:gd name="T51" fmla="*/ 149 h 211"/>
                <a:gd name="T52" fmla="*/ 417 w 457"/>
                <a:gd name="T53" fmla="*/ 121 h 211"/>
                <a:gd name="T54" fmla="*/ 437 w 457"/>
                <a:gd name="T55" fmla="*/ 124 h 211"/>
                <a:gd name="T56" fmla="*/ 453 w 457"/>
                <a:gd name="T57" fmla="*/ 98 h 211"/>
                <a:gd name="T58" fmla="*/ 455 w 457"/>
                <a:gd name="T59" fmla="*/ 86 h 211"/>
                <a:gd name="T60" fmla="*/ 427 w 457"/>
                <a:gd name="T61" fmla="*/ 73 h 211"/>
                <a:gd name="T62" fmla="*/ 401 w 457"/>
                <a:gd name="T63" fmla="*/ 70 h 211"/>
                <a:gd name="T64" fmla="*/ 383 w 457"/>
                <a:gd name="T65" fmla="*/ 70 h 211"/>
                <a:gd name="T66" fmla="*/ 344 w 457"/>
                <a:gd name="T67" fmla="*/ 21 h 211"/>
                <a:gd name="T68" fmla="*/ 325 w 457"/>
                <a:gd name="T69" fmla="*/ 24 h 211"/>
                <a:gd name="T70" fmla="*/ 307 w 457"/>
                <a:gd name="T71" fmla="*/ 27 h 211"/>
                <a:gd name="T72" fmla="*/ 303 w 457"/>
                <a:gd name="T73" fmla="*/ 19 h 211"/>
                <a:gd name="T74" fmla="*/ 300 w 457"/>
                <a:gd name="T75" fmla="*/ 22 h 211"/>
                <a:gd name="T76" fmla="*/ 298 w 457"/>
                <a:gd name="T77" fmla="*/ 21 h 211"/>
                <a:gd name="T78" fmla="*/ 283 w 457"/>
                <a:gd name="T79" fmla="*/ 18 h 211"/>
                <a:gd name="T80" fmla="*/ 276 w 457"/>
                <a:gd name="T81" fmla="*/ 1 h 211"/>
                <a:gd name="T82" fmla="*/ 237 w 457"/>
                <a:gd name="T83" fmla="*/ 9 h 211"/>
                <a:gd name="T84" fmla="*/ 183 w 457"/>
                <a:gd name="T85" fmla="*/ 20 h 211"/>
                <a:gd name="T86" fmla="*/ 169 w 457"/>
                <a:gd name="T87" fmla="*/ 22 h 211"/>
                <a:gd name="T88" fmla="*/ 171 w 457"/>
                <a:gd name="T89" fmla="*/ 37 h 211"/>
                <a:gd name="T90" fmla="*/ 159 w 457"/>
                <a:gd name="T91" fmla="*/ 51 h 211"/>
                <a:gd name="T92" fmla="*/ 165 w 457"/>
                <a:gd name="T93" fmla="*/ 72 h 211"/>
                <a:gd name="T94" fmla="*/ 150 w 457"/>
                <a:gd name="T95" fmla="*/ 72 h 211"/>
                <a:gd name="T96" fmla="*/ 122 w 457"/>
                <a:gd name="T97" fmla="*/ 66 h 211"/>
                <a:gd name="T98" fmla="*/ 100 w 457"/>
                <a:gd name="T99" fmla="*/ 70 h 211"/>
                <a:gd name="T100" fmla="*/ 91 w 457"/>
                <a:gd name="T101" fmla="*/ 71 h 211"/>
                <a:gd name="T102" fmla="*/ 82 w 457"/>
                <a:gd name="T103" fmla="*/ 61 h 211"/>
                <a:gd name="T104" fmla="*/ 59 w 457"/>
                <a:gd name="T105" fmla="*/ 59 h 211"/>
                <a:gd name="T106" fmla="*/ 45 w 457"/>
                <a:gd name="T107" fmla="*/ 60 h 211"/>
                <a:gd name="T108" fmla="*/ 26 w 457"/>
                <a:gd name="T109" fmla="*/ 75 h 211"/>
                <a:gd name="T110" fmla="*/ 18 w 457"/>
                <a:gd name="T111" fmla="*/ 79 h 211"/>
                <a:gd name="T112" fmla="*/ 4 w 457"/>
                <a:gd name="T113" fmla="*/ 86 h 211"/>
                <a:gd name="T114" fmla="*/ 1 w 457"/>
                <a:gd name="T115" fmla="*/ 101 h 211"/>
                <a:gd name="T116" fmla="*/ 15 w 457"/>
                <a:gd name="T117" fmla="*/ 111 h 211"/>
                <a:gd name="T118" fmla="*/ 313 w 457"/>
                <a:gd name="T119" fmla="*/ 133 h 211"/>
                <a:gd name="T120" fmla="*/ 373 w 457"/>
                <a:gd name="T121" fmla="*/ 129 h 211"/>
                <a:gd name="T122" fmla="*/ 315 w 457"/>
                <a:gd name="T123" fmla="*/ 154 h 211"/>
                <a:gd name="T124" fmla="*/ 171 w 457"/>
                <a:gd name="T125" fmla="*/ 1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7" h="211">
                  <a:moveTo>
                    <a:pt x="25" y="128"/>
                  </a:moveTo>
                  <a:cubicBezTo>
                    <a:pt x="24" y="128"/>
                    <a:pt x="24" y="128"/>
                    <a:pt x="24" y="128"/>
                  </a:cubicBezTo>
                  <a:cubicBezTo>
                    <a:pt x="24" y="128"/>
                    <a:pt x="24" y="128"/>
                    <a:pt x="24" y="128"/>
                  </a:cubicBezTo>
                  <a:cubicBezTo>
                    <a:pt x="24" y="128"/>
                    <a:pt x="24" y="128"/>
                    <a:pt x="24" y="128"/>
                  </a:cubicBezTo>
                  <a:cubicBezTo>
                    <a:pt x="24" y="128"/>
                    <a:pt x="24" y="128"/>
                    <a:pt x="24" y="128"/>
                  </a:cubicBezTo>
                  <a:cubicBezTo>
                    <a:pt x="24" y="128"/>
                    <a:pt x="24" y="129"/>
                    <a:pt x="26" y="130"/>
                  </a:cubicBezTo>
                  <a:cubicBezTo>
                    <a:pt x="27" y="131"/>
                    <a:pt x="27" y="131"/>
                    <a:pt x="28" y="131"/>
                  </a:cubicBezTo>
                  <a:cubicBezTo>
                    <a:pt x="28" y="131"/>
                    <a:pt x="29" y="131"/>
                    <a:pt x="29" y="132"/>
                  </a:cubicBezTo>
                  <a:cubicBezTo>
                    <a:pt x="30" y="132"/>
                    <a:pt x="30" y="132"/>
                    <a:pt x="31" y="133"/>
                  </a:cubicBezTo>
                  <a:cubicBezTo>
                    <a:pt x="31" y="132"/>
                    <a:pt x="32" y="132"/>
                    <a:pt x="32" y="132"/>
                  </a:cubicBezTo>
                  <a:cubicBezTo>
                    <a:pt x="37" y="128"/>
                    <a:pt x="45" y="123"/>
                    <a:pt x="53" y="123"/>
                  </a:cubicBezTo>
                  <a:cubicBezTo>
                    <a:pt x="54" y="123"/>
                    <a:pt x="56" y="124"/>
                    <a:pt x="57" y="124"/>
                  </a:cubicBezTo>
                  <a:cubicBezTo>
                    <a:pt x="59" y="124"/>
                    <a:pt x="61" y="125"/>
                    <a:pt x="63" y="125"/>
                  </a:cubicBezTo>
                  <a:cubicBezTo>
                    <a:pt x="64" y="125"/>
                    <a:pt x="64" y="125"/>
                    <a:pt x="65" y="125"/>
                  </a:cubicBezTo>
                  <a:cubicBezTo>
                    <a:pt x="66" y="125"/>
                    <a:pt x="66" y="125"/>
                    <a:pt x="67" y="125"/>
                  </a:cubicBezTo>
                  <a:cubicBezTo>
                    <a:pt x="70" y="125"/>
                    <a:pt x="73" y="125"/>
                    <a:pt x="75" y="128"/>
                  </a:cubicBezTo>
                  <a:cubicBezTo>
                    <a:pt x="77" y="131"/>
                    <a:pt x="77" y="135"/>
                    <a:pt x="76" y="139"/>
                  </a:cubicBezTo>
                  <a:cubicBezTo>
                    <a:pt x="76" y="141"/>
                    <a:pt x="76" y="143"/>
                    <a:pt x="76" y="144"/>
                  </a:cubicBezTo>
                  <a:cubicBezTo>
                    <a:pt x="77" y="146"/>
                    <a:pt x="76" y="146"/>
                    <a:pt x="76" y="147"/>
                  </a:cubicBezTo>
                  <a:cubicBezTo>
                    <a:pt x="75" y="148"/>
                    <a:pt x="73" y="149"/>
                    <a:pt x="69" y="149"/>
                  </a:cubicBezTo>
                  <a:cubicBezTo>
                    <a:pt x="67" y="149"/>
                    <a:pt x="66" y="149"/>
                    <a:pt x="64" y="149"/>
                  </a:cubicBezTo>
                  <a:cubicBezTo>
                    <a:pt x="64" y="149"/>
                    <a:pt x="63" y="149"/>
                    <a:pt x="63" y="149"/>
                  </a:cubicBezTo>
                  <a:cubicBezTo>
                    <a:pt x="58" y="149"/>
                    <a:pt x="52" y="150"/>
                    <a:pt x="51" y="152"/>
                  </a:cubicBezTo>
                  <a:cubicBezTo>
                    <a:pt x="51" y="152"/>
                    <a:pt x="51" y="152"/>
                    <a:pt x="51" y="152"/>
                  </a:cubicBezTo>
                  <a:cubicBezTo>
                    <a:pt x="52" y="153"/>
                    <a:pt x="52" y="153"/>
                    <a:pt x="52" y="153"/>
                  </a:cubicBezTo>
                  <a:cubicBezTo>
                    <a:pt x="53" y="156"/>
                    <a:pt x="54" y="159"/>
                    <a:pt x="53" y="160"/>
                  </a:cubicBezTo>
                  <a:cubicBezTo>
                    <a:pt x="53" y="161"/>
                    <a:pt x="52" y="161"/>
                    <a:pt x="51" y="161"/>
                  </a:cubicBezTo>
                  <a:cubicBezTo>
                    <a:pt x="51" y="161"/>
                    <a:pt x="50" y="161"/>
                    <a:pt x="48" y="160"/>
                  </a:cubicBezTo>
                  <a:cubicBezTo>
                    <a:pt x="47" y="159"/>
                    <a:pt x="46" y="159"/>
                    <a:pt x="45" y="159"/>
                  </a:cubicBezTo>
                  <a:cubicBezTo>
                    <a:pt x="43" y="159"/>
                    <a:pt x="42" y="160"/>
                    <a:pt x="42" y="161"/>
                  </a:cubicBezTo>
                  <a:cubicBezTo>
                    <a:pt x="42" y="162"/>
                    <a:pt x="42" y="162"/>
                    <a:pt x="43" y="162"/>
                  </a:cubicBezTo>
                  <a:cubicBezTo>
                    <a:pt x="47" y="162"/>
                    <a:pt x="53" y="167"/>
                    <a:pt x="53" y="170"/>
                  </a:cubicBezTo>
                  <a:cubicBezTo>
                    <a:pt x="53" y="176"/>
                    <a:pt x="54" y="178"/>
                    <a:pt x="55" y="178"/>
                  </a:cubicBezTo>
                  <a:cubicBezTo>
                    <a:pt x="55" y="178"/>
                    <a:pt x="55" y="178"/>
                    <a:pt x="55" y="178"/>
                  </a:cubicBezTo>
                  <a:cubicBezTo>
                    <a:pt x="57" y="177"/>
                    <a:pt x="58" y="179"/>
                    <a:pt x="59" y="180"/>
                  </a:cubicBezTo>
                  <a:cubicBezTo>
                    <a:pt x="60" y="181"/>
                    <a:pt x="61" y="183"/>
                    <a:pt x="63" y="183"/>
                  </a:cubicBezTo>
                  <a:cubicBezTo>
                    <a:pt x="63" y="183"/>
                    <a:pt x="63" y="183"/>
                    <a:pt x="63" y="183"/>
                  </a:cubicBezTo>
                  <a:cubicBezTo>
                    <a:pt x="67" y="182"/>
                    <a:pt x="70" y="183"/>
                    <a:pt x="71" y="185"/>
                  </a:cubicBezTo>
                  <a:cubicBezTo>
                    <a:pt x="71" y="186"/>
                    <a:pt x="71" y="188"/>
                    <a:pt x="69" y="190"/>
                  </a:cubicBezTo>
                  <a:cubicBezTo>
                    <a:pt x="68" y="191"/>
                    <a:pt x="68" y="193"/>
                    <a:pt x="69" y="196"/>
                  </a:cubicBezTo>
                  <a:cubicBezTo>
                    <a:pt x="70" y="199"/>
                    <a:pt x="71" y="201"/>
                    <a:pt x="72" y="202"/>
                  </a:cubicBezTo>
                  <a:cubicBezTo>
                    <a:pt x="72" y="201"/>
                    <a:pt x="72" y="201"/>
                    <a:pt x="72" y="200"/>
                  </a:cubicBezTo>
                  <a:cubicBezTo>
                    <a:pt x="72" y="198"/>
                    <a:pt x="72" y="197"/>
                    <a:pt x="73" y="195"/>
                  </a:cubicBezTo>
                  <a:cubicBezTo>
                    <a:pt x="73" y="195"/>
                    <a:pt x="72" y="195"/>
                    <a:pt x="72" y="195"/>
                  </a:cubicBezTo>
                  <a:cubicBezTo>
                    <a:pt x="72" y="194"/>
                    <a:pt x="72" y="194"/>
                    <a:pt x="72" y="194"/>
                  </a:cubicBezTo>
                  <a:cubicBezTo>
                    <a:pt x="72" y="194"/>
                    <a:pt x="72" y="194"/>
                    <a:pt x="72" y="193"/>
                  </a:cubicBezTo>
                  <a:cubicBezTo>
                    <a:pt x="72" y="193"/>
                    <a:pt x="72" y="193"/>
                    <a:pt x="72" y="193"/>
                  </a:cubicBezTo>
                  <a:cubicBezTo>
                    <a:pt x="72" y="193"/>
                    <a:pt x="72" y="193"/>
                    <a:pt x="72" y="192"/>
                  </a:cubicBezTo>
                  <a:cubicBezTo>
                    <a:pt x="72" y="192"/>
                    <a:pt x="73" y="192"/>
                    <a:pt x="73" y="192"/>
                  </a:cubicBezTo>
                  <a:cubicBezTo>
                    <a:pt x="73" y="192"/>
                    <a:pt x="73" y="192"/>
                    <a:pt x="73" y="191"/>
                  </a:cubicBezTo>
                  <a:cubicBezTo>
                    <a:pt x="75" y="188"/>
                    <a:pt x="81" y="188"/>
                    <a:pt x="85" y="188"/>
                  </a:cubicBezTo>
                  <a:cubicBezTo>
                    <a:pt x="89" y="188"/>
                    <a:pt x="96" y="194"/>
                    <a:pt x="100" y="199"/>
                  </a:cubicBezTo>
                  <a:cubicBezTo>
                    <a:pt x="101" y="201"/>
                    <a:pt x="103" y="202"/>
                    <a:pt x="104" y="202"/>
                  </a:cubicBezTo>
                  <a:cubicBezTo>
                    <a:pt x="104" y="202"/>
                    <a:pt x="105" y="202"/>
                    <a:pt x="105" y="201"/>
                  </a:cubicBezTo>
                  <a:cubicBezTo>
                    <a:pt x="105" y="201"/>
                    <a:pt x="105" y="201"/>
                    <a:pt x="105" y="201"/>
                  </a:cubicBezTo>
                  <a:cubicBezTo>
                    <a:pt x="106" y="201"/>
                    <a:pt x="106" y="201"/>
                    <a:pt x="106" y="201"/>
                  </a:cubicBezTo>
                  <a:cubicBezTo>
                    <a:pt x="107" y="151"/>
                    <a:pt x="107" y="151"/>
                    <a:pt x="107" y="151"/>
                  </a:cubicBezTo>
                  <a:cubicBezTo>
                    <a:pt x="136" y="143"/>
                    <a:pt x="136" y="143"/>
                    <a:pt x="136" y="143"/>
                  </a:cubicBezTo>
                  <a:cubicBezTo>
                    <a:pt x="136" y="143"/>
                    <a:pt x="137" y="142"/>
                    <a:pt x="137" y="142"/>
                  </a:cubicBezTo>
                  <a:cubicBezTo>
                    <a:pt x="138" y="140"/>
                    <a:pt x="140" y="139"/>
                    <a:pt x="142" y="139"/>
                  </a:cubicBezTo>
                  <a:cubicBezTo>
                    <a:pt x="145" y="139"/>
                    <a:pt x="147" y="140"/>
                    <a:pt x="148" y="141"/>
                  </a:cubicBezTo>
                  <a:cubicBezTo>
                    <a:pt x="148" y="141"/>
                    <a:pt x="148" y="141"/>
                    <a:pt x="148" y="141"/>
                  </a:cubicBezTo>
                  <a:cubicBezTo>
                    <a:pt x="149" y="139"/>
                    <a:pt x="150" y="136"/>
                    <a:pt x="153" y="136"/>
                  </a:cubicBezTo>
                  <a:cubicBezTo>
                    <a:pt x="154" y="136"/>
                    <a:pt x="155" y="137"/>
                    <a:pt x="155" y="137"/>
                  </a:cubicBezTo>
                  <a:cubicBezTo>
                    <a:pt x="156" y="138"/>
                    <a:pt x="156" y="140"/>
                    <a:pt x="156" y="141"/>
                  </a:cubicBezTo>
                  <a:cubicBezTo>
                    <a:pt x="155" y="142"/>
                    <a:pt x="155" y="143"/>
                    <a:pt x="155" y="143"/>
                  </a:cubicBezTo>
                  <a:cubicBezTo>
                    <a:pt x="156" y="143"/>
                    <a:pt x="156" y="143"/>
                    <a:pt x="156" y="143"/>
                  </a:cubicBezTo>
                  <a:cubicBezTo>
                    <a:pt x="157" y="143"/>
                    <a:pt x="158" y="144"/>
                    <a:pt x="159" y="145"/>
                  </a:cubicBezTo>
                  <a:cubicBezTo>
                    <a:pt x="162" y="148"/>
                    <a:pt x="164" y="154"/>
                    <a:pt x="163" y="158"/>
                  </a:cubicBezTo>
                  <a:cubicBezTo>
                    <a:pt x="163" y="158"/>
                    <a:pt x="163" y="159"/>
                    <a:pt x="163" y="159"/>
                  </a:cubicBezTo>
                  <a:cubicBezTo>
                    <a:pt x="164" y="159"/>
                    <a:pt x="164" y="159"/>
                    <a:pt x="164" y="160"/>
                  </a:cubicBezTo>
                  <a:cubicBezTo>
                    <a:pt x="165" y="160"/>
                    <a:pt x="165" y="160"/>
                    <a:pt x="165" y="161"/>
                  </a:cubicBezTo>
                  <a:cubicBezTo>
                    <a:pt x="166" y="161"/>
                    <a:pt x="166" y="161"/>
                    <a:pt x="166" y="162"/>
                  </a:cubicBezTo>
                  <a:cubicBezTo>
                    <a:pt x="167" y="162"/>
                    <a:pt x="167" y="162"/>
                    <a:pt x="167" y="163"/>
                  </a:cubicBezTo>
                  <a:cubicBezTo>
                    <a:pt x="168" y="163"/>
                    <a:pt x="168" y="163"/>
                    <a:pt x="168" y="164"/>
                  </a:cubicBezTo>
                  <a:cubicBezTo>
                    <a:pt x="169" y="164"/>
                    <a:pt x="169" y="164"/>
                    <a:pt x="169" y="165"/>
                  </a:cubicBezTo>
                  <a:cubicBezTo>
                    <a:pt x="170" y="165"/>
                    <a:pt x="170" y="165"/>
                    <a:pt x="170" y="166"/>
                  </a:cubicBezTo>
                  <a:cubicBezTo>
                    <a:pt x="171" y="166"/>
                    <a:pt x="171" y="167"/>
                    <a:pt x="171" y="167"/>
                  </a:cubicBezTo>
                  <a:cubicBezTo>
                    <a:pt x="172" y="167"/>
                    <a:pt x="172" y="168"/>
                    <a:pt x="172" y="168"/>
                  </a:cubicBezTo>
                  <a:cubicBezTo>
                    <a:pt x="173" y="168"/>
                    <a:pt x="173" y="169"/>
                    <a:pt x="173" y="169"/>
                  </a:cubicBezTo>
                  <a:cubicBezTo>
                    <a:pt x="173" y="169"/>
                    <a:pt x="174" y="170"/>
                    <a:pt x="174" y="170"/>
                  </a:cubicBezTo>
                  <a:cubicBezTo>
                    <a:pt x="174" y="170"/>
                    <a:pt x="174" y="171"/>
                    <a:pt x="175" y="171"/>
                  </a:cubicBezTo>
                  <a:cubicBezTo>
                    <a:pt x="175" y="171"/>
                    <a:pt x="175" y="171"/>
                    <a:pt x="175" y="172"/>
                  </a:cubicBezTo>
                  <a:cubicBezTo>
                    <a:pt x="175" y="172"/>
                    <a:pt x="176" y="172"/>
                    <a:pt x="176" y="173"/>
                  </a:cubicBezTo>
                  <a:cubicBezTo>
                    <a:pt x="176" y="173"/>
                    <a:pt x="176" y="173"/>
                    <a:pt x="176" y="173"/>
                  </a:cubicBezTo>
                  <a:cubicBezTo>
                    <a:pt x="176" y="173"/>
                    <a:pt x="176" y="173"/>
                    <a:pt x="177" y="173"/>
                  </a:cubicBezTo>
                  <a:cubicBezTo>
                    <a:pt x="179" y="173"/>
                    <a:pt x="181" y="172"/>
                    <a:pt x="183" y="172"/>
                  </a:cubicBezTo>
                  <a:cubicBezTo>
                    <a:pt x="185" y="171"/>
                    <a:pt x="187" y="171"/>
                    <a:pt x="189" y="171"/>
                  </a:cubicBezTo>
                  <a:cubicBezTo>
                    <a:pt x="189" y="171"/>
                    <a:pt x="189" y="171"/>
                    <a:pt x="189" y="171"/>
                  </a:cubicBezTo>
                  <a:cubicBezTo>
                    <a:pt x="189" y="171"/>
                    <a:pt x="190" y="171"/>
                    <a:pt x="190" y="171"/>
                  </a:cubicBezTo>
                  <a:cubicBezTo>
                    <a:pt x="191" y="172"/>
                    <a:pt x="197" y="172"/>
                    <a:pt x="212" y="172"/>
                  </a:cubicBezTo>
                  <a:cubicBezTo>
                    <a:pt x="214" y="172"/>
                    <a:pt x="216" y="174"/>
                    <a:pt x="217" y="176"/>
                  </a:cubicBezTo>
                  <a:cubicBezTo>
                    <a:pt x="219" y="177"/>
                    <a:pt x="220" y="178"/>
                    <a:pt x="221" y="179"/>
                  </a:cubicBezTo>
                  <a:cubicBezTo>
                    <a:pt x="225" y="180"/>
                    <a:pt x="225" y="184"/>
                    <a:pt x="225" y="187"/>
                  </a:cubicBezTo>
                  <a:cubicBezTo>
                    <a:pt x="225" y="188"/>
                    <a:pt x="225" y="189"/>
                    <a:pt x="225" y="190"/>
                  </a:cubicBezTo>
                  <a:cubicBezTo>
                    <a:pt x="225" y="192"/>
                    <a:pt x="226" y="194"/>
                    <a:pt x="228" y="196"/>
                  </a:cubicBezTo>
                  <a:cubicBezTo>
                    <a:pt x="229" y="198"/>
                    <a:pt x="231" y="200"/>
                    <a:pt x="231" y="202"/>
                  </a:cubicBezTo>
                  <a:cubicBezTo>
                    <a:pt x="231" y="203"/>
                    <a:pt x="233" y="203"/>
                    <a:pt x="236" y="203"/>
                  </a:cubicBezTo>
                  <a:cubicBezTo>
                    <a:pt x="237" y="203"/>
                    <a:pt x="239" y="203"/>
                    <a:pt x="240" y="204"/>
                  </a:cubicBezTo>
                  <a:cubicBezTo>
                    <a:pt x="244" y="205"/>
                    <a:pt x="250" y="206"/>
                    <a:pt x="250" y="210"/>
                  </a:cubicBezTo>
                  <a:cubicBezTo>
                    <a:pt x="250" y="211"/>
                    <a:pt x="251" y="211"/>
                    <a:pt x="251" y="211"/>
                  </a:cubicBezTo>
                  <a:cubicBezTo>
                    <a:pt x="252" y="211"/>
                    <a:pt x="253" y="210"/>
                    <a:pt x="253" y="208"/>
                  </a:cubicBezTo>
                  <a:cubicBezTo>
                    <a:pt x="254" y="205"/>
                    <a:pt x="259" y="202"/>
                    <a:pt x="266" y="199"/>
                  </a:cubicBezTo>
                  <a:cubicBezTo>
                    <a:pt x="266" y="199"/>
                    <a:pt x="267" y="198"/>
                    <a:pt x="268" y="198"/>
                  </a:cubicBezTo>
                  <a:cubicBezTo>
                    <a:pt x="268" y="198"/>
                    <a:pt x="268" y="198"/>
                    <a:pt x="269" y="198"/>
                  </a:cubicBezTo>
                  <a:cubicBezTo>
                    <a:pt x="269" y="198"/>
                    <a:pt x="270" y="198"/>
                    <a:pt x="270" y="198"/>
                  </a:cubicBezTo>
                  <a:cubicBezTo>
                    <a:pt x="270" y="198"/>
                    <a:pt x="270" y="198"/>
                    <a:pt x="270" y="198"/>
                  </a:cubicBezTo>
                  <a:cubicBezTo>
                    <a:pt x="271" y="198"/>
                    <a:pt x="271" y="198"/>
                    <a:pt x="271" y="198"/>
                  </a:cubicBezTo>
                  <a:cubicBezTo>
                    <a:pt x="271" y="198"/>
                    <a:pt x="272" y="198"/>
                    <a:pt x="272" y="198"/>
                  </a:cubicBezTo>
                  <a:cubicBezTo>
                    <a:pt x="272" y="198"/>
                    <a:pt x="272" y="198"/>
                    <a:pt x="272" y="198"/>
                  </a:cubicBezTo>
                  <a:cubicBezTo>
                    <a:pt x="272" y="197"/>
                    <a:pt x="272" y="197"/>
                    <a:pt x="272" y="197"/>
                  </a:cubicBezTo>
                  <a:cubicBezTo>
                    <a:pt x="273" y="196"/>
                    <a:pt x="273" y="196"/>
                    <a:pt x="273" y="196"/>
                  </a:cubicBezTo>
                  <a:cubicBezTo>
                    <a:pt x="273" y="196"/>
                    <a:pt x="273" y="195"/>
                    <a:pt x="273" y="195"/>
                  </a:cubicBezTo>
                  <a:cubicBezTo>
                    <a:pt x="273" y="195"/>
                    <a:pt x="273" y="195"/>
                    <a:pt x="273" y="195"/>
                  </a:cubicBezTo>
                  <a:cubicBezTo>
                    <a:pt x="273" y="195"/>
                    <a:pt x="274" y="194"/>
                    <a:pt x="274" y="194"/>
                  </a:cubicBezTo>
                  <a:cubicBezTo>
                    <a:pt x="274" y="194"/>
                    <a:pt x="274" y="194"/>
                    <a:pt x="274" y="194"/>
                  </a:cubicBezTo>
                  <a:cubicBezTo>
                    <a:pt x="274" y="194"/>
                    <a:pt x="274" y="193"/>
                    <a:pt x="274" y="193"/>
                  </a:cubicBezTo>
                  <a:cubicBezTo>
                    <a:pt x="274" y="193"/>
                    <a:pt x="274" y="193"/>
                    <a:pt x="274" y="193"/>
                  </a:cubicBezTo>
                  <a:cubicBezTo>
                    <a:pt x="274" y="193"/>
                    <a:pt x="274" y="193"/>
                    <a:pt x="275" y="193"/>
                  </a:cubicBezTo>
                  <a:cubicBezTo>
                    <a:pt x="275" y="193"/>
                    <a:pt x="275" y="193"/>
                    <a:pt x="275" y="193"/>
                  </a:cubicBezTo>
                  <a:cubicBezTo>
                    <a:pt x="275" y="192"/>
                    <a:pt x="275" y="192"/>
                    <a:pt x="275" y="192"/>
                  </a:cubicBezTo>
                  <a:cubicBezTo>
                    <a:pt x="275" y="192"/>
                    <a:pt x="275" y="192"/>
                    <a:pt x="275" y="192"/>
                  </a:cubicBezTo>
                  <a:cubicBezTo>
                    <a:pt x="275" y="192"/>
                    <a:pt x="275" y="192"/>
                    <a:pt x="275" y="192"/>
                  </a:cubicBezTo>
                  <a:cubicBezTo>
                    <a:pt x="275" y="192"/>
                    <a:pt x="275" y="192"/>
                    <a:pt x="276" y="192"/>
                  </a:cubicBezTo>
                  <a:cubicBezTo>
                    <a:pt x="278" y="191"/>
                    <a:pt x="282" y="188"/>
                    <a:pt x="282" y="185"/>
                  </a:cubicBezTo>
                  <a:cubicBezTo>
                    <a:pt x="282" y="183"/>
                    <a:pt x="285" y="182"/>
                    <a:pt x="289" y="182"/>
                  </a:cubicBezTo>
                  <a:cubicBezTo>
                    <a:pt x="292" y="182"/>
                    <a:pt x="296" y="183"/>
                    <a:pt x="299" y="184"/>
                  </a:cubicBezTo>
                  <a:cubicBezTo>
                    <a:pt x="301" y="185"/>
                    <a:pt x="303" y="186"/>
                    <a:pt x="305" y="186"/>
                  </a:cubicBezTo>
                  <a:cubicBezTo>
                    <a:pt x="306" y="186"/>
                    <a:pt x="307" y="186"/>
                    <a:pt x="307" y="183"/>
                  </a:cubicBezTo>
                  <a:cubicBezTo>
                    <a:pt x="308" y="179"/>
                    <a:pt x="313" y="177"/>
                    <a:pt x="317" y="177"/>
                  </a:cubicBezTo>
                  <a:cubicBezTo>
                    <a:pt x="318" y="177"/>
                    <a:pt x="319" y="177"/>
                    <a:pt x="320" y="178"/>
                  </a:cubicBezTo>
                  <a:cubicBezTo>
                    <a:pt x="321" y="178"/>
                    <a:pt x="321" y="178"/>
                    <a:pt x="321" y="178"/>
                  </a:cubicBezTo>
                  <a:cubicBezTo>
                    <a:pt x="324" y="179"/>
                    <a:pt x="329" y="182"/>
                    <a:pt x="333" y="182"/>
                  </a:cubicBezTo>
                  <a:cubicBezTo>
                    <a:pt x="334" y="182"/>
                    <a:pt x="334" y="182"/>
                    <a:pt x="335" y="182"/>
                  </a:cubicBezTo>
                  <a:cubicBezTo>
                    <a:pt x="336" y="181"/>
                    <a:pt x="338" y="181"/>
                    <a:pt x="341" y="181"/>
                  </a:cubicBezTo>
                  <a:cubicBezTo>
                    <a:pt x="349" y="181"/>
                    <a:pt x="360" y="183"/>
                    <a:pt x="364" y="184"/>
                  </a:cubicBezTo>
                  <a:cubicBezTo>
                    <a:pt x="366" y="184"/>
                    <a:pt x="367" y="184"/>
                    <a:pt x="368" y="184"/>
                  </a:cubicBezTo>
                  <a:cubicBezTo>
                    <a:pt x="369" y="184"/>
                    <a:pt x="369" y="184"/>
                    <a:pt x="370" y="184"/>
                  </a:cubicBezTo>
                  <a:cubicBezTo>
                    <a:pt x="372" y="184"/>
                    <a:pt x="373" y="185"/>
                    <a:pt x="375" y="187"/>
                  </a:cubicBezTo>
                  <a:cubicBezTo>
                    <a:pt x="377" y="189"/>
                    <a:pt x="378" y="189"/>
                    <a:pt x="379" y="189"/>
                  </a:cubicBezTo>
                  <a:cubicBezTo>
                    <a:pt x="380" y="189"/>
                    <a:pt x="380" y="189"/>
                    <a:pt x="380" y="189"/>
                  </a:cubicBezTo>
                  <a:cubicBezTo>
                    <a:pt x="380" y="189"/>
                    <a:pt x="381" y="189"/>
                    <a:pt x="381" y="189"/>
                  </a:cubicBezTo>
                  <a:cubicBezTo>
                    <a:pt x="381" y="189"/>
                    <a:pt x="381" y="189"/>
                    <a:pt x="382" y="189"/>
                  </a:cubicBezTo>
                  <a:cubicBezTo>
                    <a:pt x="382" y="189"/>
                    <a:pt x="382" y="189"/>
                    <a:pt x="383" y="189"/>
                  </a:cubicBezTo>
                  <a:cubicBezTo>
                    <a:pt x="383" y="189"/>
                    <a:pt x="383" y="189"/>
                    <a:pt x="383" y="189"/>
                  </a:cubicBezTo>
                  <a:cubicBezTo>
                    <a:pt x="383" y="188"/>
                    <a:pt x="383" y="188"/>
                    <a:pt x="383" y="187"/>
                  </a:cubicBezTo>
                  <a:cubicBezTo>
                    <a:pt x="383" y="184"/>
                    <a:pt x="385" y="182"/>
                    <a:pt x="386" y="181"/>
                  </a:cubicBezTo>
                  <a:cubicBezTo>
                    <a:pt x="387" y="180"/>
                    <a:pt x="388" y="179"/>
                    <a:pt x="389" y="178"/>
                  </a:cubicBezTo>
                  <a:cubicBezTo>
                    <a:pt x="389" y="177"/>
                    <a:pt x="388" y="173"/>
                    <a:pt x="386" y="171"/>
                  </a:cubicBezTo>
                  <a:cubicBezTo>
                    <a:pt x="385" y="169"/>
                    <a:pt x="384" y="167"/>
                    <a:pt x="384" y="166"/>
                  </a:cubicBezTo>
                  <a:cubicBezTo>
                    <a:pt x="384" y="160"/>
                    <a:pt x="384" y="157"/>
                    <a:pt x="382" y="157"/>
                  </a:cubicBezTo>
                  <a:cubicBezTo>
                    <a:pt x="381" y="156"/>
                    <a:pt x="381" y="156"/>
                    <a:pt x="381" y="155"/>
                  </a:cubicBezTo>
                  <a:cubicBezTo>
                    <a:pt x="382" y="153"/>
                    <a:pt x="388" y="150"/>
                    <a:pt x="389" y="150"/>
                  </a:cubicBezTo>
                  <a:cubicBezTo>
                    <a:pt x="389" y="150"/>
                    <a:pt x="389" y="150"/>
                    <a:pt x="389" y="150"/>
                  </a:cubicBezTo>
                  <a:cubicBezTo>
                    <a:pt x="391" y="150"/>
                    <a:pt x="393" y="150"/>
                    <a:pt x="394" y="149"/>
                  </a:cubicBezTo>
                  <a:cubicBezTo>
                    <a:pt x="397" y="148"/>
                    <a:pt x="399" y="147"/>
                    <a:pt x="401" y="149"/>
                  </a:cubicBezTo>
                  <a:cubicBezTo>
                    <a:pt x="402" y="150"/>
                    <a:pt x="404" y="150"/>
                    <a:pt x="408" y="150"/>
                  </a:cubicBezTo>
                  <a:cubicBezTo>
                    <a:pt x="408" y="150"/>
                    <a:pt x="409" y="150"/>
                    <a:pt x="409" y="150"/>
                  </a:cubicBezTo>
                  <a:cubicBezTo>
                    <a:pt x="409" y="149"/>
                    <a:pt x="408" y="148"/>
                    <a:pt x="407" y="147"/>
                  </a:cubicBezTo>
                  <a:cubicBezTo>
                    <a:pt x="406" y="146"/>
                    <a:pt x="407" y="142"/>
                    <a:pt x="411" y="133"/>
                  </a:cubicBezTo>
                  <a:cubicBezTo>
                    <a:pt x="412" y="129"/>
                    <a:pt x="413" y="126"/>
                    <a:pt x="414" y="124"/>
                  </a:cubicBezTo>
                  <a:cubicBezTo>
                    <a:pt x="414" y="123"/>
                    <a:pt x="415" y="121"/>
                    <a:pt x="417" y="121"/>
                  </a:cubicBezTo>
                  <a:cubicBezTo>
                    <a:pt x="418" y="121"/>
                    <a:pt x="418" y="122"/>
                    <a:pt x="419" y="122"/>
                  </a:cubicBezTo>
                  <a:cubicBezTo>
                    <a:pt x="420" y="123"/>
                    <a:pt x="421" y="123"/>
                    <a:pt x="423" y="123"/>
                  </a:cubicBezTo>
                  <a:cubicBezTo>
                    <a:pt x="424" y="124"/>
                    <a:pt x="425" y="124"/>
                    <a:pt x="427" y="124"/>
                  </a:cubicBezTo>
                  <a:cubicBezTo>
                    <a:pt x="429" y="124"/>
                    <a:pt x="432" y="124"/>
                    <a:pt x="433" y="124"/>
                  </a:cubicBezTo>
                  <a:cubicBezTo>
                    <a:pt x="434" y="125"/>
                    <a:pt x="434" y="125"/>
                    <a:pt x="434" y="125"/>
                  </a:cubicBezTo>
                  <a:cubicBezTo>
                    <a:pt x="435" y="125"/>
                    <a:pt x="436" y="125"/>
                    <a:pt x="437" y="124"/>
                  </a:cubicBezTo>
                  <a:cubicBezTo>
                    <a:pt x="439" y="124"/>
                    <a:pt x="441" y="123"/>
                    <a:pt x="442" y="122"/>
                  </a:cubicBezTo>
                  <a:cubicBezTo>
                    <a:pt x="442" y="121"/>
                    <a:pt x="442" y="121"/>
                    <a:pt x="443" y="121"/>
                  </a:cubicBezTo>
                  <a:cubicBezTo>
                    <a:pt x="443" y="120"/>
                    <a:pt x="443" y="120"/>
                    <a:pt x="442" y="119"/>
                  </a:cubicBezTo>
                  <a:cubicBezTo>
                    <a:pt x="442" y="117"/>
                    <a:pt x="441" y="116"/>
                    <a:pt x="441" y="112"/>
                  </a:cubicBezTo>
                  <a:cubicBezTo>
                    <a:pt x="441" y="106"/>
                    <a:pt x="445" y="103"/>
                    <a:pt x="449" y="103"/>
                  </a:cubicBezTo>
                  <a:cubicBezTo>
                    <a:pt x="453" y="103"/>
                    <a:pt x="453" y="99"/>
                    <a:pt x="453" y="98"/>
                  </a:cubicBezTo>
                  <a:cubicBezTo>
                    <a:pt x="453" y="96"/>
                    <a:pt x="454" y="95"/>
                    <a:pt x="455" y="93"/>
                  </a:cubicBezTo>
                  <a:cubicBezTo>
                    <a:pt x="455" y="93"/>
                    <a:pt x="456" y="93"/>
                    <a:pt x="456" y="92"/>
                  </a:cubicBezTo>
                  <a:cubicBezTo>
                    <a:pt x="456" y="92"/>
                    <a:pt x="456" y="92"/>
                    <a:pt x="456" y="92"/>
                  </a:cubicBezTo>
                  <a:cubicBezTo>
                    <a:pt x="457" y="91"/>
                    <a:pt x="457" y="91"/>
                    <a:pt x="457" y="91"/>
                  </a:cubicBezTo>
                  <a:cubicBezTo>
                    <a:pt x="456" y="89"/>
                    <a:pt x="455" y="88"/>
                    <a:pt x="455" y="86"/>
                  </a:cubicBezTo>
                  <a:cubicBezTo>
                    <a:pt x="455" y="86"/>
                    <a:pt x="455" y="86"/>
                    <a:pt x="455" y="86"/>
                  </a:cubicBezTo>
                  <a:cubicBezTo>
                    <a:pt x="454" y="86"/>
                    <a:pt x="454" y="86"/>
                    <a:pt x="454" y="86"/>
                  </a:cubicBezTo>
                  <a:cubicBezTo>
                    <a:pt x="454" y="86"/>
                    <a:pt x="453" y="86"/>
                    <a:pt x="452" y="87"/>
                  </a:cubicBezTo>
                  <a:cubicBezTo>
                    <a:pt x="450" y="88"/>
                    <a:pt x="444" y="89"/>
                    <a:pt x="443" y="89"/>
                  </a:cubicBezTo>
                  <a:cubicBezTo>
                    <a:pt x="440" y="89"/>
                    <a:pt x="436" y="86"/>
                    <a:pt x="436" y="83"/>
                  </a:cubicBezTo>
                  <a:cubicBezTo>
                    <a:pt x="436" y="81"/>
                    <a:pt x="435" y="80"/>
                    <a:pt x="435" y="80"/>
                  </a:cubicBezTo>
                  <a:cubicBezTo>
                    <a:pt x="433" y="80"/>
                    <a:pt x="429" y="79"/>
                    <a:pt x="427" y="73"/>
                  </a:cubicBezTo>
                  <a:cubicBezTo>
                    <a:pt x="425" y="70"/>
                    <a:pt x="423" y="69"/>
                    <a:pt x="422" y="69"/>
                  </a:cubicBezTo>
                  <a:cubicBezTo>
                    <a:pt x="421" y="68"/>
                    <a:pt x="420" y="68"/>
                    <a:pt x="420" y="68"/>
                  </a:cubicBezTo>
                  <a:cubicBezTo>
                    <a:pt x="420" y="68"/>
                    <a:pt x="419" y="68"/>
                    <a:pt x="419" y="68"/>
                  </a:cubicBezTo>
                  <a:cubicBezTo>
                    <a:pt x="417" y="68"/>
                    <a:pt x="414" y="69"/>
                    <a:pt x="412" y="70"/>
                  </a:cubicBezTo>
                  <a:cubicBezTo>
                    <a:pt x="411" y="70"/>
                    <a:pt x="410" y="71"/>
                    <a:pt x="409" y="71"/>
                  </a:cubicBezTo>
                  <a:cubicBezTo>
                    <a:pt x="407" y="72"/>
                    <a:pt x="404" y="71"/>
                    <a:pt x="401" y="70"/>
                  </a:cubicBezTo>
                  <a:cubicBezTo>
                    <a:pt x="400" y="70"/>
                    <a:pt x="399" y="70"/>
                    <a:pt x="398" y="69"/>
                  </a:cubicBezTo>
                  <a:cubicBezTo>
                    <a:pt x="396" y="69"/>
                    <a:pt x="394" y="67"/>
                    <a:pt x="393" y="66"/>
                  </a:cubicBezTo>
                  <a:cubicBezTo>
                    <a:pt x="392" y="64"/>
                    <a:pt x="391" y="63"/>
                    <a:pt x="390" y="63"/>
                  </a:cubicBezTo>
                  <a:cubicBezTo>
                    <a:pt x="390" y="63"/>
                    <a:pt x="390" y="63"/>
                    <a:pt x="389" y="63"/>
                  </a:cubicBezTo>
                  <a:cubicBezTo>
                    <a:pt x="388" y="63"/>
                    <a:pt x="387" y="65"/>
                    <a:pt x="387" y="67"/>
                  </a:cubicBezTo>
                  <a:cubicBezTo>
                    <a:pt x="386" y="68"/>
                    <a:pt x="385" y="70"/>
                    <a:pt x="383" y="70"/>
                  </a:cubicBezTo>
                  <a:cubicBezTo>
                    <a:pt x="381" y="70"/>
                    <a:pt x="379" y="67"/>
                    <a:pt x="376" y="60"/>
                  </a:cubicBezTo>
                  <a:cubicBezTo>
                    <a:pt x="374" y="57"/>
                    <a:pt x="372" y="53"/>
                    <a:pt x="370" y="50"/>
                  </a:cubicBezTo>
                  <a:cubicBezTo>
                    <a:pt x="370" y="49"/>
                    <a:pt x="369" y="48"/>
                    <a:pt x="368" y="47"/>
                  </a:cubicBezTo>
                  <a:cubicBezTo>
                    <a:pt x="364" y="40"/>
                    <a:pt x="358" y="31"/>
                    <a:pt x="352" y="27"/>
                  </a:cubicBezTo>
                  <a:cubicBezTo>
                    <a:pt x="351" y="26"/>
                    <a:pt x="351" y="26"/>
                    <a:pt x="350" y="26"/>
                  </a:cubicBezTo>
                  <a:cubicBezTo>
                    <a:pt x="347" y="24"/>
                    <a:pt x="345" y="23"/>
                    <a:pt x="344" y="21"/>
                  </a:cubicBezTo>
                  <a:cubicBezTo>
                    <a:pt x="344" y="19"/>
                    <a:pt x="344" y="17"/>
                    <a:pt x="346" y="16"/>
                  </a:cubicBezTo>
                  <a:cubicBezTo>
                    <a:pt x="346" y="15"/>
                    <a:pt x="345" y="15"/>
                    <a:pt x="344" y="15"/>
                  </a:cubicBezTo>
                  <a:cubicBezTo>
                    <a:pt x="343" y="15"/>
                    <a:pt x="341" y="16"/>
                    <a:pt x="340" y="16"/>
                  </a:cubicBezTo>
                  <a:cubicBezTo>
                    <a:pt x="339" y="17"/>
                    <a:pt x="338" y="17"/>
                    <a:pt x="337" y="18"/>
                  </a:cubicBezTo>
                  <a:cubicBezTo>
                    <a:pt x="335" y="20"/>
                    <a:pt x="332" y="22"/>
                    <a:pt x="329" y="22"/>
                  </a:cubicBezTo>
                  <a:cubicBezTo>
                    <a:pt x="328" y="22"/>
                    <a:pt x="327" y="23"/>
                    <a:pt x="325" y="24"/>
                  </a:cubicBezTo>
                  <a:cubicBezTo>
                    <a:pt x="323" y="26"/>
                    <a:pt x="320" y="27"/>
                    <a:pt x="318" y="27"/>
                  </a:cubicBezTo>
                  <a:cubicBezTo>
                    <a:pt x="318" y="27"/>
                    <a:pt x="317" y="27"/>
                    <a:pt x="317" y="27"/>
                  </a:cubicBezTo>
                  <a:cubicBezTo>
                    <a:pt x="315" y="27"/>
                    <a:pt x="314" y="27"/>
                    <a:pt x="313" y="28"/>
                  </a:cubicBezTo>
                  <a:cubicBezTo>
                    <a:pt x="312" y="29"/>
                    <a:pt x="311" y="30"/>
                    <a:pt x="310" y="30"/>
                  </a:cubicBezTo>
                  <a:cubicBezTo>
                    <a:pt x="309" y="30"/>
                    <a:pt x="309" y="29"/>
                    <a:pt x="308" y="29"/>
                  </a:cubicBezTo>
                  <a:cubicBezTo>
                    <a:pt x="307" y="28"/>
                    <a:pt x="307" y="27"/>
                    <a:pt x="307" y="27"/>
                  </a:cubicBezTo>
                  <a:cubicBezTo>
                    <a:pt x="307" y="25"/>
                    <a:pt x="308" y="24"/>
                    <a:pt x="310" y="23"/>
                  </a:cubicBezTo>
                  <a:cubicBezTo>
                    <a:pt x="310" y="22"/>
                    <a:pt x="312" y="21"/>
                    <a:pt x="312" y="21"/>
                  </a:cubicBezTo>
                  <a:cubicBezTo>
                    <a:pt x="311" y="21"/>
                    <a:pt x="310" y="21"/>
                    <a:pt x="310" y="21"/>
                  </a:cubicBezTo>
                  <a:cubicBezTo>
                    <a:pt x="310" y="21"/>
                    <a:pt x="309" y="21"/>
                    <a:pt x="309" y="21"/>
                  </a:cubicBezTo>
                  <a:cubicBezTo>
                    <a:pt x="308" y="22"/>
                    <a:pt x="306" y="22"/>
                    <a:pt x="306" y="21"/>
                  </a:cubicBezTo>
                  <a:cubicBezTo>
                    <a:pt x="305" y="20"/>
                    <a:pt x="303" y="19"/>
                    <a:pt x="303" y="19"/>
                  </a:cubicBezTo>
                  <a:cubicBezTo>
                    <a:pt x="302" y="19"/>
                    <a:pt x="302" y="19"/>
                    <a:pt x="302" y="19"/>
                  </a:cubicBezTo>
                  <a:cubicBezTo>
                    <a:pt x="302" y="20"/>
                    <a:pt x="302" y="20"/>
                    <a:pt x="302" y="20"/>
                  </a:cubicBezTo>
                  <a:cubicBezTo>
                    <a:pt x="302" y="20"/>
                    <a:pt x="302" y="20"/>
                    <a:pt x="302" y="20"/>
                  </a:cubicBezTo>
                  <a:cubicBezTo>
                    <a:pt x="302" y="21"/>
                    <a:pt x="301" y="21"/>
                    <a:pt x="301" y="21"/>
                  </a:cubicBezTo>
                  <a:cubicBezTo>
                    <a:pt x="301" y="21"/>
                    <a:pt x="301" y="21"/>
                    <a:pt x="301" y="21"/>
                  </a:cubicBezTo>
                  <a:cubicBezTo>
                    <a:pt x="301" y="21"/>
                    <a:pt x="301" y="22"/>
                    <a:pt x="300" y="22"/>
                  </a:cubicBezTo>
                  <a:cubicBezTo>
                    <a:pt x="300" y="22"/>
                    <a:pt x="300" y="22"/>
                    <a:pt x="300" y="22"/>
                  </a:cubicBezTo>
                  <a:cubicBezTo>
                    <a:pt x="300" y="22"/>
                    <a:pt x="300" y="22"/>
                    <a:pt x="300" y="22"/>
                  </a:cubicBezTo>
                  <a:cubicBezTo>
                    <a:pt x="300" y="22"/>
                    <a:pt x="300" y="21"/>
                    <a:pt x="299" y="21"/>
                  </a:cubicBezTo>
                  <a:cubicBezTo>
                    <a:pt x="299" y="21"/>
                    <a:pt x="299" y="21"/>
                    <a:pt x="299" y="21"/>
                  </a:cubicBezTo>
                  <a:cubicBezTo>
                    <a:pt x="299" y="21"/>
                    <a:pt x="298" y="21"/>
                    <a:pt x="298" y="21"/>
                  </a:cubicBezTo>
                  <a:cubicBezTo>
                    <a:pt x="298" y="21"/>
                    <a:pt x="298" y="21"/>
                    <a:pt x="298" y="21"/>
                  </a:cubicBezTo>
                  <a:cubicBezTo>
                    <a:pt x="298" y="20"/>
                    <a:pt x="297" y="20"/>
                    <a:pt x="297" y="20"/>
                  </a:cubicBezTo>
                  <a:cubicBezTo>
                    <a:pt x="297" y="19"/>
                    <a:pt x="297" y="19"/>
                    <a:pt x="297" y="19"/>
                  </a:cubicBezTo>
                  <a:cubicBezTo>
                    <a:pt x="297" y="18"/>
                    <a:pt x="296" y="16"/>
                    <a:pt x="295" y="16"/>
                  </a:cubicBezTo>
                  <a:cubicBezTo>
                    <a:pt x="295" y="16"/>
                    <a:pt x="295" y="16"/>
                    <a:pt x="294" y="17"/>
                  </a:cubicBezTo>
                  <a:cubicBezTo>
                    <a:pt x="293" y="18"/>
                    <a:pt x="289" y="19"/>
                    <a:pt x="286" y="19"/>
                  </a:cubicBezTo>
                  <a:cubicBezTo>
                    <a:pt x="285" y="19"/>
                    <a:pt x="283" y="19"/>
                    <a:pt x="283" y="18"/>
                  </a:cubicBezTo>
                  <a:cubicBezTo>
                    <a:pt x="281" y="17"/>
                    <a:pt x="282" y="15"/>
                    <a:pt x="283" y="14"/>
                  </a:cubicBezTo>
                  <a:cubicBezTo>
                    <a:pt x="283" y="14"/>
                    <a:pt x="284" y="13"/>
                    <a:pt x="284" y="13"/>
                  </a:cubicBezTo>
                  <a:cubicBezTo>
                    <a:pt x="284" y="12"/>
                    <a:pt x="283" y="11"/>
                    <a:pt x="283" y="10"/>
                  </a:cubicBezTo>
                  <a:cubicBezTo>
                    <a:pt x="282" y="8"/>
                    <a:pt x="281" y="6"/>
                    <a:pt x="282" y="5"/>
                  </a:cubicBezTo>
                  <a:cubicBezTo>
                    <a:pt x="282" y="4"/>
                    <a:pt x="282" y="4"/>
                    <a:pt x="281" y="3"/>
                  </a:cubicBezTo>
                  <a:cubicBezTo>
                    <a:pt x="280" y="2"/>
                    <a:pt x="277" y="1"/>
                    <a:pt x="276" y="1"/>
                  </a:cubicBezTo>
                  <a:cubicBezTo>
                    <a:pt x="275" y="2"/>
                    <a:pt x="274" y="2"/>
                    <a:pt x="273" y="2"/>
                  </a:cubicBezTo>
                  <a:cubicBezTo>
                    <a:pt x="271" y="2"/>
                    <a:pt x="268" y="1"/>
                    <a:pt x="266" y="0"/>
                  </a:cubicBezTo>
                  <a:cubicBezTo>
                    <a:pt x="266" y="0"/>
                    <a:pt x="266" y="0"/>
                    <a:pt x="264" y="0"/>
                  </a:cubicBezTo>
                  <a:cubicBezTo>
                    <a:pt x="259" y="0"/>
                    <a:pt x="254" y="2"/>
                    <a:pt x="254" y="3"/>
                  </a:cubicBezTo>
                  <a:cubicBezTo>
                    <a:pt x="253" y="5"/>
                    <a:pt x="249" y="6"/>
                    <a:pt x="241" y="8"/>
                  </a:cubicBezTo>
                  <a:cubicBezTo>
                    <a:pt x="239" y="8"/>
                    <a:pt x="237" y="9"/>
                    <a:pt x="237" y="9"/>
                  </a:cubicBezTo>
                  <a:cubicBezTo>
                    <a:pt x="234" y="10"/>
                    <a:pt x="224" y="11"/>
                    <a:pt x="220" y="12"/>
                  </a:cubicBezTo>
                  <a:cubicBezTo>
                    <a:pt x="219" y="12"/>
                    <a:pt x="218" y="13"/>
                    <a:pt x="216" y="13"/>
                  </a:cubicBezTo>
                  <a:cubicBezTo>
                    <a:pt x="214" y="14"/>
                    <a:pt x="212" y="15"/>
                    <a:pt x="209" y="15"/>
                  </a:cubicBezTo>
                  <a:cubicBezTo>
                    <a:pt x="206" y="15"/>
                    <a:pt x="196" y="16"/>
                    <a:pt x="192" y="19"/>
                  </a:cubicBezTo>
                  <a:cubicBezTo>
                    <a:pt x="190" y="20"/>
                    <a:pt x="188" y="20"/>
                    <a:pt x="186" y="20"/>
                  </a:cubicBezTo>
                  <a:cubicBezTo>
                    <a:pt x="185" y="20"/>
                    <a:pt x="184" y="20"/>
                    <a:pt x="183" y="20"/>
                  </a:cubicBezTo>
                  <a:cubicBezTo>
                    <a:pt x="181" y="20"/>
                    <a:pt x="179" y="20"/>
                    <a:pt x="179" y="20"/>
                  </a:cubicBezTo>
                  <a:cubicBezTo>
                    <a:pt x="178" y="21"/>
                    <a:pt x="177" y="21"/>
                    <a:pt x="175" y="21"/>
                  </a:cubicBezTo>
                  <a:cubicBezTo>
                    <a:pt x="175" y="21"/>
                    <a:pt x="174" y="21"/>
                    <a:pt x="173" y="21"/>
                  </a:cubicBezTo>
                  <a:cubicBezTo>
                    <a:pt x="172" y="21"/>
                    <a:pt x="171" y="20"/>
                    <a:pt x="171" y="20"/>
                  </a:cubicBezTo>
                  <a:cubicBezTo>
                    <a:pt x="170" y="20"/>
                    <a:pt x="169" y="21"/>
                    <a:pt x="169" y="21"/>
                  </a:cubicBezTo>
                  <a:cubicBezTo>
                    <a:pt x="169" y="21"/>
                    <a:pt x="169" y="21"/>
                    <a:pt x="169" y="22"/>
                  </a:cubicBezTo>
                  <a:cubicBezTo>
                    <a:pt x="169" y="24"/>
                    <a:pt x="169" y="27"/>
                    <a:pt x="170" y="29"/>
                  </a:cubicBezTo>
                  <a:cubicBezTo>
                    <a:pt x="171" y="30"/>
                    <a:pt x="172" y="30"/>
                    <a:pt x="174" y="31"/>
                  </a:cubicBezTo>
                  <a:cubicBezTo>
                    <a:pt x="175" y="31"/>
                    <a:pt x="175" y="31"/>
                    <a:pt x="176" y="31"/>
                  </a:cubicBezTo>
                  <a:cubicBezTo>
                    <a:pt x="178" y="32"/>
                    <a:pt x="180" y="33"/>
                    <a:pt x="180" y="34"/>
                  </a:cubicBezTo>
                  <a:cubicBezTo>
                    <a:pt x="180" y="34"/>
                    <a:pt x="180" y="35"/>
                    <a:pt x="180" y="35"/>
                  </a:cubicBezTo>
                  <a:cubicBezTo>
                    <a:pt x="179" y="36"/>
                    <a:pt x="177" y="37"/>
                    <a:pt x="171" y="37"/>
                  </a:cubicBezTo>
                  <a:cubicBezTo>
                    <a:pt x="170" y="37"/>
                    <a:pt x="168" y="37"/>
                    <a:pt x="167" y="37"/>
                  </a:cubicBezTo>
                  <a:cubicBezTo>
                    <a:pt x="167" y="37"/>
                    <a:pt x="166" y="38"/>
                    <a:pt x="166" y="38"/>
                  </a:cubicBezTo>
                  <a:cubicBezTo>
                    <a:pt x="165" y="39"/>
                    <a:pt x="165" y="41"/>
                    <a:pt x="166" y="42"/>
                  </a:cubicBezTo>
                  <a:cubicBezTo>
                    <a:pt x="166" y="43"/>
                    <a:pt x="166" y="44"/>
                    <a:pt x="166" y="44"/>
                  </a:cubicBezTo>
                  <a:cubicBezTo>
                    <a:pt x="166" y="45"/>
                    <a:pt x="166" y="46"/>
                    <a:pt x="166" y="46"/>
                  </a:cubicBezTo>
                  <a:cubicBezTo>
                    <a:pt x="165" y="49"/>
                    <a:pt x="159" y="51"/>
                    <a:pt x="159" y="51"/>
                  </a:cubicBezTo>
                  <a:cubicBezTo>
                    <a:pt x="158" y="51"/>
                    <a:pt x="158" y="52"/>
                    <a:pt x="158" y="52"/>
                  </a:cubicBezTo>
                  <a:cubicBezTo>
                    <a:pt x="158" y="54"/>
                    <a:pt x="160" y="55"/>
                    <a:pt x="161" y="55"/>
                  </a:cubicBezTo>
                  <a:cubicBezTo>
                    <a:pt x="163" y="55"/>
                    <a:pt x="165" y="56"/>
                    <a:pt x="166" y="57"/>
                  </a:cubicBezTo>
                  <a:cubicBezTo>
                    <a:pt x="167" y="57"/>
                    <a:pt x="168" y="58"/>
                    <a:pt x="169" y="58"/>
                  </a:cubicBezTo>
                  <a:cubicBezTo>
                    <a:pt x="173" y="58"/>
                    <a:pt x="173" y="63"/>
                    <a:pt x="173" y="67"/>
                  </a:cubicBezTo>
                  <a:cubicBezTo>
                    <a:pt x="173" y="69"/>
                    <a:pt x="172" y="72"/>
                    <a:pt x="165" y="72"/>
                  </a:cubicBezTo>
                  <a:cubicBezTo>
                    <a:pt x="163" y="72"/>
                    <a:pt x="161" y="71"/>
                    <a:pt x="159" y="70"/>
                  </a:cubicBezTo>
                  <a:cubicBezTo>
                    <a:pt x="158" y="69"/>
                    <a:pt x="157" y="68"/>
                    <a:pt x="157" y="68"/>
                  </a:cubicBezTo>
                  <a:cubicBezTo>
                    <a:pt x="156" y="68"/>
                    <a:pt x="156" y="69"/>
                    <a:pt x="155" y="70"/>
                  </a:cubicBezTo>
                  <a:cubicBezTo>
                    <a:pt x="155" y="72"/>
                    <a:pt x="154" y="73"/>
                    <a:pt x="153" y="74"/>
                  </a:cubicBezTo>
                  <a:cubicBezTo>
                    <a:pt x="153" y="74"/>
                    <a:pt x="153" y="74"/>
                    <a:pt x="152" y="74"/>
                  </a:cubicBezTo>
                  <a:cubicBezTo>
                    <a:pt x="151" y="74"/>
                    <a:pt x="150" y="73"/>
                    <a:pt x="150" y="72"/>
                  </a:cubicBezTo>
                  <a:cubicBezTo>
                    <a:pt x="149" y="71"/>
                    <a:pt x="148" y="70"/>
                    <a:pt x="147" y="70"/>
                  </a:cubicBezTo>
                  <a:cubicBezTo>
                    <a:pt x="146" y="70"/>
                    <a:pt x="140" y="70"/>
                    <a:pt x="139" y="66"/>
                  </a:cubicBezTo>
                  <a:cubicBezTo>
                    <a:pt x="138" y="65"/>
                    <a:pt x="137" y="64"/>
                    <a:pt x="134" y="64"/>
                  </a:cubicBezTo>
                  <a:cubicBezTo>
                    <a:pt x="132" y="64"/>
                    <a:pt x="131" y="65"/>
                    <a:pt x="129" y="66"/>
                  </a:cubicBezTo>
                  <a:cubicBezTo>
                    <a:pt x="128" y="67"/>
                    <a:pt x="127" y="68"/>
                    <a:pt x="126" y="68"/>
                  </a:cubicBezTo>
                  <a:cubicBezTo>
                    <a:pt x="125" y="68"/>
                    <a:pt x="124" y="67"/>
                    <a:pt x="122" y="66"/>
                  </a:cubicBezTo>
                  <a:cubicBezTo>
                    <a:pt x="122" y="66"/>
                    <a:pt x="122" y="66"/>
                    <a:pt x="122" y="66"/>
                  </a:cubicBezTo>
                  <a:cubicBezTo>
                    <a:pt x="121" y="65"/>
                    <a:pt x="121" y="65"/>
                    <a:pt x="120" y="65"/>
                  </a:cubicBezTo>
                  <a:cubicBezTo>
                    <a:pt x="120" y="65"/>
                    <a:pt x="119" y="65"/>
                    <a:pt x="119" y="65"/>
                  </a:cubicBezTo>
                  <a:cubicBezTo>
                    <a:pt x="116" y="66"/>
                    <a:pt x="113" y="67"/>
                    <a:pt x="112" y="69"/>
                  </a:cubicBezTo>
                  <a:cubicBezTo>
                    <a:pt x="111" y="71"/>
                    <a:pt x="109" y="72"/>
                    <a:pt x="106" y="72"/>
                  </a:cubicBezTo>
                  <a:cubicBezTo>
                    <a:pt x="104" y="72"/>
                    <a:pt x="102" y="71"/>
                    <a:pt x="100" y="70"/>
                  </a:cubicBezTo>
                  <a:cubicBezTo>
                    <a:pt x="99" y="70"/>
                    <a:pt x="97" y="68"/>
                    <a:pt x="96" y="68"/>
                  </a:cubicBezTo>
                  <a:cubicBezTo>
                    <a:pt x="96" y="68"/>
                    <a:pt x="95" y="68"/>
                    <a:pt x="95" y="69"/>
                  </a:cubicBezTo>
                  <a:cubicBezTo>
                    <a:pt x="95" y="72"/>
                    <a:pt x="94" y="72"/>
                    <a:pt x="93" y="72"/>
                  </a:cubicBezTo>
                  <a:cubicBezTo>
                    <a:pt x="93" y="72"/>
                    <a:pt x="93" y="72"/>
                    <a:pt x="92" y="72"/>
                  </a:cubicBezTo>
                  <a:cubicBezTo>
                    <a:pt x="92" y="72"/>
                    <a:pt x="92" y="72"/>
                    <a:pt x="92" y="72"/>
                  </a:cubicBezTo>
                  <a:cubicBezTo>
                    <a:pt x="92" y="71"/>
                    <a:pt x="91" y="71"/>
                    <a:pt x="91" y="71"/>
                  </a:cubicBezTo>
                  <a:cubicBezTo>
                    <a:pt x="91" y="71"/>
                    <a:pt x="91" y="71"/>
                    <a:pt x="91" y="71"/>
                  </a:cubicBezTo>
                  <a:cubicBezTo>
                    <a:pt x="91" y="71"/>
                    <a:pt x="91" y="71"/>
                    <a:pt x="91" y="70"/>
                  </a:cubicBezTo>
                  <a:cubicBezTo>
                    <a:pt x="91" y="70"/>
                    <a:pt x="91" y="70"/>
                    <a:pt x="91" y="69"/>
                  </a:cubicBezTo>
                  <a:cubicBezTo>
                    <a:pt x="91" y="69"/>
                    <a:pt x="91" y="69"/>
                    <a:pt x="91" y="69"/>
                  </a:cubicBezTo>
                  <a:cubicBezTo>
                    <a:pt x="90" y="69"/>
                    <a:pt x="90" y="68"/>
                    <a:pt x="90" y="68"/>
                  </a:cubicBezTo>
                  <a:cubicBezTo>
                    <a:pt x="90" y="67"/>
                    <a:pt x="84" y="63"/>
                    <a:pt x="82" y="61"/>
                  </a:cubicBezTo>
                  <a:cubicBezTo>
                    <a:pt x="81" y="61"/>
                    <a:pt x="81" y="61"/>
                    <a:pt x="81" y="61"/>
                  </a:cubicBezTo>
                  <a:cubicBezTo>
                    <a:pt x="80" y="60"/>
                    <a:pt x="77" y="59"/>
                    <a:pt x="75" y="59"/>
                  </a:cubicBezTo>
                  <a:cubicBezTo>
                    <a:pt x="71" y="58"/>
                    <a:pt x="68" y="58"/>
                    <a:pt x="68" y="56"/>
                  </a:cubicBezTo>
                  <a:cubicBezTo>
                    <a:pt x="68" y="56"/>
                    <a:pt x="66" y="55"/>
                    <a:pt x="64" y="55"/>
                  </a:cubicBezTo>
                  <a:cubicBezTo>
                    <a:pt x="64" y="55"/>
                    <a:pt x="62" y="55"/>
                    <a:pt x="62" y="56"/>
                  </a:cubicBezTo>
                  <a:cubicBezTo>
                    <a:pt x="61" y="58"/>
                    <a:pt x="60" y="59"/>
                    <a:pt x="59" y="59"/>
                  </a:cubicBezTo>
                  <a:cubicBezTo>
                    <a:pt x="57" y="59"/>
                    <a:pt x="56" y="58"/>
                    <a:pt x="55" y="57"/>
                  </a:cubicBezTo>
                  <a:cubicBezTo>
                    <a:pt x="55" y="57"/>
                    <a:pt x="55" y="57"/>
                    <a:pt x="54" y="57"/>
                  </a:cubicBezTo>
                  <a:cubicBezTo>
                    <a:pt x="54" y="57"/>
                    <a:pt x="54" y="57"/>
                    <a:pt x="54" y="57"/>
                  </a:cubicBezTo>
                  <a:cubicBezTo>
                    <a:pt x="52" y="57"/>
                    <a:pt x="49" y="58"/>
                    <a:pt x="47" y="59"/>
                  </a:cubicBezTo>
                  <a:cubicBezTo>
                    <a:pt x="47" y="59"/>
                    <a:pt x="47" y="59"/>
                    <a:pt x="47" y="59"/>
                  </a:cubicBezTo>
                  <a:cubicBezTo>
                    <a:pt x="46" y="59"/>
                    <a:pt x="46" y="60"/>
                    <a:pt x="45" y="60"/>
                  </a:cubicBezTo>
                  <a:cubicBezTo>
                    <a:pt x="42" y="62"/>
                    <a:pt x="37" y="65"/>
                    <a:pt x="34" y="65"/>
                  </a:cubicBezTo>
                  <a:cubicBezTo>
                    <a:pt x="33" y="65"/>
                    <a:pt x="33" y="65"/>
                    <a:pt x="33" y="66"/>
                  </a:cubicBezTo>
                  <a:cubicBezTo>
                    <a:pt x="32" y="68"/>
                    <a:pt x="31" y="70"/>
                    <a:pt x="28" y="70"/>
                  </a:cubicBezTo>
                  <a:cubicBezTo>
                    <a:pt x="27" y="71"/>
                    <a:pt x="26" y="71"/>
                    <a:pt x="26" y="72"/>
                  </a:cubicBezTo>
                  <a:cubicBezTo>
                    <a:pt x="26" y="72"/>
                    <a:pt x="26" y="73"/>
                    <a:pt x="26" y="73"/>
                  </a:cubicBezTo>
                  <a:cubicBezTo>
                    <a:pt x="26" y="74"/>
                    <a:pt x="26" y="74"/>
                    <a:pt x="26" y="75"/>
                  </a:cubicBezTo>
                  <a:cubicBezTo>
                    <a:pt x="26" y="75"/>
                    <a:pt x="26" y="75"/>
                    <a:pt x="26" y="75"/>
                  </a:cubicBezTo>
                  <a:cubicBezTo>
                    <a:pt x="26" y="75"/>
                    <a:pt x="26" y="76"/>
                    <a:pt x="27" y="76"/>
                  </a:cubicBezTo>
                  <a:cubicBezTo>
                    <a:pt x="27" y="78"/>
                    <a:pt x="28" y="80"/>
                    <a:pt x="27" y="81"/>
                  </a:cubicBezTo>
                  <a:cubicBezTo>
                    <a:pt x="27" y="82"/>
                    <a:pt x="26" y="83"/>
                    <a:pt x="25" y="83"/>
                  </a:cubicBezTo>
                  <a:cubicBezTo>
                    <a:pt x="24" y="83"/>
                    <a:pt x="24" y="84"/>
                    <a:pt x="23" y="84"/>
                  </a:cubicBezTo>
                  <a:cubicBezTo>
                    <a:pt x="21" y="84"/>
                    <a:pt x="19" y="81"/>
                    <a:pt x="18" y="79"/>
                  </a:cubicBezTo>
                  <a:cubicBezTo>
                    <a:pt x="17" y="78"/>
                    <a:pt x="16" y="76"/>
                    <a:pt x="15" y="76"/>
                  </a:cubicBezTo>
                  <a:cubicBezTo>
                    <a:pt x="14" y="75"/>
                    <a:pt x="13" y="75"/>
                    <a:pt x="13" y="75"/>
                  </a:cubicBezTo>
                  <a:cubicBezTo>
                    <a:pt x="11" y="75"/>
                    <a:pt x="10" y="76"/>
                    <a:pt x="10" y="77"/>
                  </a:cubicBezTo>
                  <a:cubicBezTo>
                    <a:pt x="10" y="78"/>
                    <a:pt x="10" y="78"/>
                    <a:pt x="10" y="79"/>
                  </a:cubicBezTo>
                  <a:cubicBezTo>
                    <a:pt x="10" y="81"/>
                    <a:pt x="8" y="82"/>
                    <a:pt x="7" y="83"/>
                  </a:cubicBezTo>
                  <a:cubicBezTo>
                    <a:pt x="6" y="84"/>
                    <a:pt x="4" y="85"/>
                    <a:pt x="4" y="86"/>
                  </a:cubicBezTo>
                  <a:cubicBezTo>
                    <a:pt x="3" y="87"/>
                    <a:pt x="3" y="88"/>
                    <a:pt x="4" y="88"/>
                  </a:cubicBezTo>
                  <a:cubicBezTo>
                    <a:pt x="4" y="88"/>
                    <a:pt x="5" y="89"/>
                    <a:pt x="5" y="89"/>
                  </a:cubicBezTo>
                  <a:cubicBezTo>
                    <a:pt x="6" y="89"/>
                    <a:pt x="7" y="90"/>
                    <a:pt x="7" y="91"/>
                  </a:cubicBezTo>
                  <a:cubicBezTo>
                    <a:pt x="7" y="91"/>
                    <a:pt x="7" y="91"/>
                    <a:pt x="7" y="91"/>
                  </a:cubicBezTo>
                  <a:cubicBezTo>
                    <a:pt x="7" y="93"/>
                    <a:pt x="5" y="95"/>
                    <a:pt x="3" y="96"/>
                  </a:cubicBezTo>
                  <a:cubicBezTo>
                    <a:pt x="2" y="96"/>
                    <a:pt x="0" y="101"/>
                    <a:pt x="1" y="101"/>
                  </a:cubicBezTo>
                  <a:cubicBezTo>
                    <a:pt x="1" y="102"/>
                    <a:pt x="2" y="102"/>
                    <a:pt x="3" y="102"/>
                  </a:cubicBezTo>
                  <a:cubicBezTo>
                    <a:pt x="5" y="103"/>
                    <a:pt x="8" y="103"/>
                    <a:pt x="7" y="106"/>
                  </a:cubicBezTo>
                  <a:cubicBezTo>
                    <a:pt x="7" y="108"/>
                    <a:pt x="7" y="111"/>
                    <a:pt x="7" y="111"/>
                  </a:cubicBezTo>
                  <a:cubicBezTo>
                    <a:pt x="7" y="112"/>
                    <a:pt x="8" y="112"/>
                    <a:pt x="8" y="111"/>
                  </a:cubicBezTo>
                  <a:cubicBezTo>
                    <a:pt x="9" y="111"/>
                    <a:pt x="11" y="111"/>
                    <a:pt x="13" y="111"/>
                  </a:cubicBezTo>
                  <a:cubicBezTo>
                    <a:pt x="13" y="111"/>
                    <a:pt x="14" y="111"/>
                    <a:pt x="15" y="111"/>
                  </a:cubicBezTo>
                  <a:cubicBezTo>
                    <a:pt x="15" y="111"/>
                    <a:pt x="16" y="111"/>
                    <a:pt x="16" y="111"/>
                  </a:cubicBezTo>
                  <a:cubicBezTo>
                    <a:pt x="18" y="111"/>
                    <a:pt x="19" y="113"/>
                    <a:pt x="21" y="115"/>
                  </a:cubicBezTo>
                  <a:cubicBezTo>
                    <a:pt x="22" y="116"/>
                    <a:pt x="23" y="118"/>
                    <a:pt x="24" y="119"/>
                  </a:cubicBezTo>
                  <a:cubicBezTo>
                    <a:pt x="27" y="122"/>
                    <a:pt x="28" y="124"/>
                    <a:pt x="28" y="126"/>
                  </a:cubicBezTo>
                  <a:cubicBezTo>
                    <a:pt x="27" y="127"/>
                    <a:pt x="26" y="128"/>
                    <a:pt x="25" y="128"/>
                  </a:cubicBezTo>
                  <a:close/>
                  <a:moveTo>
                    <a:pt x="313" y="133"/>
                  </a:moveTo>
                  <a:cubicBezTo>
                    <a:pt x="317" y="130"/>
                    <a:pt x="326" y="128"/>
                    <a:pt x="334" y="128"/>
                  </a:cubicBezTo>
                  <a:cubicBezTo>
                    <a:pt x="337" y="128"/>
                    <a:pt x="341" y="128"/>
                    <a:pt x="343" y="129"/>
                  </a:cubicBezTo>
                  <a:cubicBezTo>
                    <a:pt x="345" y="129"/>
                    <a:pt x="347" y="130"/>
                    <a:pt x="350" y="130"/>
                  </a:cubicBezTo>
                  <a:cubicBezTo>
                    <a:pt x="355" y="130"/>
                    <a:pt x="360" y="129"/>
                    <a:pt x="365" y="128"/>
                  </a:cubicBezTo>
                  <a:cubicBezTo>
                    <a:pt x="368" y="128"/>
                    <a:pt x="371" y="127"/>
                    <a:pt x="372" y="128"/>
                  </a:cubicBezTo>
                  <a:cubicBezTo>
                    <a:pt x="372" y="128"/>
                    <a:pt x="373" y="129"/>
                    <a:pt x="373" y="129"/>
                  </a:cubicBezTo>
                  <a:cubicBezTo>
                    <a:pt x="373" y="132"/>
                    <a:pt x="367" y="135"/>
                    <a:pt x="360" y="135"/>
                  </a:cubicBezTo>
                  <a:cubicBezTo>
                    <a:pt x="357" y="135"/>
                    <a:pt x="355" y="135"/>
                    <a:pt x="352" y="134"/>
                  </a:cubicBezTo>
                  <a:cubicBezTo>
                    <a:pt x="348" y="134"/>
                    <a:pt x="344" y="134"/>
                    <a:pt x="340" y="134"/>
                  </a:cubicBezTo>
                  <a:cubicBezTo>
                    <a:pt x="331" y="134"/>
                    <a:pt x="325" y="135"/>
                    <a:pt x="322" y="139"/>
                  </a:cubicBezTo>
                  <a:cubicBezTo>
                    <a:pt x="317" y="144"/>
                    <a:pt x="317" y="147"/>
                    <a:pt x="318" y="150"/>
                  </a:cubicBezTo>
                  <a:cubicBezTo>
                    <a:pt x="318" y="151"/>
                    <a:pt x="318" y="153"/>
                    <a:pt x="315" y="154"/>
                  </a:cubicBezTo>
                  <a:cubicBezTo>
                    <a:pt x="315" y="154"/>
                    <a:pt x="315" y="154"/>
                    <a:pt x="315" y="154"/>
                  </a:cubicBezTo>
                  <a:cubicBezTo>
                    <a:pt x="314" y="154"/>
                    <a:pt x="313" y="153"/>
                    <a:pt x="312" y="150"/>
                  </a:cubicBezTo>
                  <a:cubicBezTo>
                    <a:pt x="310" y="146"/>
                    <a:pt x="309" y="137"/>
                    <a:pt x="313" y="133"/>
                  </a:cubicBezTo>
                  <a:close/>
                  <a:moveTo>
                    <a:pt x="154" y="130"/>
                  </a:moveTo>
                  <a:cubicBezTo>
                    <a:pt x="154" y="129"/>
                    <a:pt x="155" y="129"/>
                    <a:pt x="157" y="129"/>
                  </a:cubicBezTo>
                  <a:cubicBezTo>
                    <a:pt x="161" y="129"/>
                    <a:pt x="170" y="130"/>
                    <a:pt x="171" y="133"/>
                  </a:cubicBezTo>
                  <a:cubicBezTo>
                    <a:pt x="172" y="134"/>
                    <a:pt x="172" y="135"/>
                    <a:pt x="171" y="136"/>
                  </a:cubicBezTo>
                  <a:cubicBezTo>
                    <a:pt x="171" y="136"/>
                    <a:pt x="170" y="137"/>
                    <a:pt x="168" y="137"/>
                  </a:cubicBezTo>
                  <a:cubicBezTo>
                    <a:pt x="164" y="137"/>
                    <a:pt x="155" y="134"/>
                    <a:pt x="154" y="131"/>
                  </a:cubicBezTo>
                  <a:cubicBezTo>
                    <a:pt x="154" y="131"/>
                    <a:pt x="154" y="130"/>
                    <a:pt x="154" y="13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2" name="Freeform 227"/>
            <p:cNvSpPr>
              <a:spLocks/>
            </p:cNvSpPr>
            <p:nvPr/>
          </p:nvSpPr>
          <p:spPr bwMode="auto">
            <a:xfrm>
              <a:off x="17311688" y="7739063"/>
              <a:ext cx="466725" cy="879475"/>
            </a:xfrm>
            <a:custGeom>
              <a:avLst/>
              <a:gdLst>
                <a:gd name="T0" fmla="*/ 20 w 88"/>
                <a:gd name="T1" fmla="*/ 99 h 168"/>
                <a:gd name="T2" fmla="*/ 19 w 88"/>
                <a:gd name="T3" fmla="*/ 101 h 168"/>
                <a:gd name="T4" fmla="*/ 18 w 88"/>
                <a:gd name="T5" fmla="*/ 104 h 168"/>
                <a:gd name="T6" fmla="*/ 17 w 88"/>
                <a:gd name="T7" fmla="*/ 106 h 168"/>
                <a:gd name="T8" fmla="*/ 16 w 88"/>
                <a:gd name="T9" fmla="*/ 108 h 168"/>
                <a:gd name="T10" fmla="*/ 15 w 88"/>
                <a:gd name="T11" fmla="*/ 111 h 168"/>
                <a:gd name="T12" fmla="*/ 14 w 88"/>
                <a:gd name="T13" fmla="*/ 112 h 168"/>
                <a:gd name="T14" fmla="*/ 13 w 88"/>
                <a:gd name="T15" fmla="*/ 114 h 168"/>
                <a:gd name="T16" fmla="*/ 11 w 88"/>
                <a:gd name="T17" fmla="*/ 115 h 168"/>
                <a:gd name="T18" fmla="*/ 10 w 88"/>
                <a:gd name="T19" fmla="*/ 120 h 168"/>
                <a:gd name="T20" fmla="*/ 8 w 88"/>
                <a:gd name="T21" fmla="*/ 140 h 168"/>
                <a:gd name="T22" fmla="*/ 28 w 88"/>
                <a:gd name="T23" fmla="*/ 160 h 168"/>
                <a:gd name="T24" fmla="*/ 39 w 88"/>
                <a:gd name="T25" fmla="*/ 168 h 168"/>
                <a:gd name="T26" fmla="*/ 46 w 88"/>
                <a:gd name="T27" fmla="*/ 168 h 168"/>
                <a:gd name="T28" fmla="*/ 47 w 88"/>
                <a:gd name="T29" fmla="*/ 166 h 168"/>
                <a:gd name="T30" fmla="*/ 48 w 88"/>
                <a:gd name="T31" fmla="*/ 164 h 168"/>
                <a:gd name="T32" fmla="*/ 28 w 88"/>
                <a:gd name="T33" fmla="*/ 144 h 168"/>
                <a:gd name="T34" fmla="*/ 20 w 88"/>
                <a:gd name="T35" fmla="*/ 130 h 168"/>
                <a:gd name="T36" fmla="*/ 18 w 88"/>
                <a:gd name="T37" fmla="*/ 110 h 168"/>
                <a:gd name="T38" fmla="*/ 25 w 88"/>
                <a:gd name="T39" fmla="*/ 84 h 168"/>
                <a:gd name="T40" fmla="*/ 36 w 88"/>
                <a:gd name="T41" fmla="*/ 84 h 168"/>
                <a:gd name="T42" fmla="*/ 56 w 88"/>
                <a:gd name="T43" fmla="*/ 97 h 168"/>
                <a:gd name="T44" fmla="*/ 56 w 88"/>
                <a:gd name="T45" fmla="*/ 95 h 168"/>
                <a:gd name="T46" fmla="*/ 55 w 88"/>
                <a:gd name="T47" fmla="*/ 94 h 168"/>
                <a:gd name="T48" fmla="*/ 53 w 88"/>
                <a:gd name="T49" fmla="*/ 85 h 168"/>
                <a:gd name="T50" fmla="*/ 77 w 88"/>
                <a:gd name="T51" fmla="*/ 70 h 168"/>
                <a:gd name="T52" fmla="*/ 86 w 88"/>
                <a:gd name="T53" fmla="*/ 71 h 168"/>
                <a:gd name="T54" fmla="*/ 87 w 88"/>
                <a:gd name="T55" fmla="*/ 70 h 168"/>
                <a:gd name="T56" fmla="*/ 88 w 88"/>
                <a:gd name="T57" fmla="*/ 67 h 168"/>
                <a:gd name="T58" fmla="*/ 87 w 88"/>
                <a:gd name="T59" fmla="*/ 60 h 168"/>
                <a:gd name="T60" fmla="*/ 79 w 88"/>
                <a:gd name="T61" fmla="*/ 35 h 168"/>
                <a:gd name="T62" fmla="*/ 66 w 88"/>
                <a:gd name="T63" fmla="*/ 26 h 168"/>
                <a:gd name="T64" fmla="*/ 53 w 88"/>
                <a:gd name="T65" fmla="*/ 29 h 168"/>
                <a:gd name="T66" fmla="*/ 37 w 88"/>
                <a:gd name="T67" fmla="*/ 36 h 168"/>
                <a:gd name="T68" fmla="*/ 37 w 88"/>
                <a:gd name="T69" fmla="*/ 24 h 168"/>
                <a:gd name="T70" fmla="*/ 36 w 88"/>
                <a:gd name="T71" fmla="*/ 11 h 168"/>
                <a:gd name="T72" fmla="*/ 30 w 88"/>
                <a:gd name="T73" fmla="*/ 10 h 168"/>
                <a:gd name="T74" fmla="*/ 29 w 88"/>
                <a:gd name="T75" fmla="*/ 1 h 168"/>
                <a:gd name="T76" fmla="*/ 29 w 88"/>
                <a:gd name="T77" fmla="*/ 1 h 168"/>
                <a:gd name="T78" fmla="*/ 28 w 88"/>
                <a:gd name="T79" fmla="*/ 0 h 168"/>
                <a:gd name="T80" fmla="*/ 22 w 88"/>
                <a:gd name="T81" fmla="*/ 4 h 168"/>
                <a:gd name="T82" fmla="*/ 8 w 88"/>
                <a:gd name="T83" fmla="*/ 10 h 168"/>
                <a:gd name="T84" fmla="*/ 0 w 88"/>
                <a:gd name="T85" fmla="*/ 27 h 168"/>
                <a:gd name="T86" fmla="*/ 0 w 88"/>
                <a:gd name="T87" fmla="*/ 30 h 168"/>
                <a:gd name="T88" fmla="*/ 10 w 88"/>
                <a:gd name="T89" fmla="*/ 47 h 168"/>
                <a:gd name="T90" fmla="*/ 10 w 88"/>
                <a:gd name="T91" fmla="*/ 55 h 168"/>
                <a:gd name="T92" fmla="*/ 12 w 88"/>
                <a:gd name="T93" fmla="*/ 73 h 168"/>
                <a:gd name="T94" fmla="*/ 21 w 88"/>
                <a:gd name="T95"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68">
                  <a:moveTo>
                    <a:pt x="20" y="98"/>
                  </a:moveTo>
                  <a:cubicBezTo>
                    <a:pt x="20" y="98"/>
                    <a:pt x="20" y="98"/>
                    <a:pt x="20" y="98"/>
                  </a:cubicBezTo>
                  <a:cubicBezTo>
                    <a:pt x="20" y="98"/>
                    <a:pt x="20" y="99"/>
                    <a:pt x="20" y="99"/>
                  </a:cubicBezTo>
                  <a:cubicBezTo>
                    <a:pt x="20" y="99"/>
                    <a:pt x="20" y="99"/>
                    <a:pt x="19" y="99"/>
                  </a:cubicBezTo>
                  <a:cubicBezTo>
                    <a:pt x="19" y="100"/>
                    <a:pt x="19" y="100"/>
                    <a:pt x="19" y="101"/>
                  </a:cubicBezTo>
                  <a:cubicBezTo>
                    <a:pt x="19" y="101"/>
                    <a:pt x="19" y="101"/>
                    <a:pt x="19" y="101"/>
                  </a:cubicBezTo>
                  <a:cubicBezTo>
                    <a:pt x="19" y="101"/>
                    <a:pt x="19" y="102"/>
                    <a:pt x="19" y="102"/>
                  </a:cubicBezTo>
                  <a:cubicBezTo>
                    <a:pt x="19" y="102"/>
                    <a:pt x="18" y="102"/>
                    <a:pt x="18" y="103"/>
                  </a:cubicBezTo>
                  <a:cubicBezTo>
                    <a:pt x="18" y="103"/>
                    <a:pt x="18" y="103"/>
                    <a:pt x="18" y="104"/>
                  </a:cubicBezTo>
                  <a:cubicBezTo>
                    <a:pt x="18" y="104"/>
                    <a:pt x="18" y="104"/>
                    <a:pt x="18" y="104"/>
                  </a:cubicBezTo>
                  <a:cubicBezTo>
                    <a:pt x="18" y="105"/>
                    <a:pt x="18" y="105"/>
                    <a:pt x="17" y="105"/>
                  </a:cubicBezTo>
                  <a:cubicBezTo>
                    <a:pt x="17" y="106"/>
                    <a:pt x="17" y="106"/>
                    <a:pt x="17" y="106"/>
                  </a:cubicBezTo>
                  <a:cubicBezTo>
                    <a:pt x="17" y="106"/>
                    <a:pt x="17" y="107"/>
                    <a:pt x="17" y="107"/>
                  </a:cubicBezTo>
                  <a:cubicBezTo>
                    <a:pt x="17" y="107"/>
                    <a:pt x="17" y="107"/>
                    <a:pt x="16" y="108"/>
                  </a:cubicBezTo>
                  <a:cubicBezTo>
                    <a:pt x="16" y="108"/>
                    <a:pt x="16" y="108"/>
                    <a:pt x="16" y="108"/>
                  </a:cubicBezTo>
                  <a:cubicBezTo>
                    <a:pt x="16" y="109"/>
                    <a:pt x="16" y="109"/>
                    <a:pt x="16" y="109"/>
                  </a:cubicBezTo>
                  <a:cubicBezTo>
                    <a:pt x="16" y="109"/>
                    <a:pt x="15" y="110"/>
                    <a:pt x="15" y="110"/>
                  </a:cubicBezTo>
                  <a:cubicBezTo>
                    <a:pt x="15" y="110"/>
                    <a:pt x="15" y="110"/>
                    <a:pt x="15" y="111"/>
                  </a:cubicBezTo>
                  <a:cubicBezTo>
                    <a:pt x="15" y="111"/>
                    <a:pt x="15" y="111"/>
                    <a:pt x="15" y="111"/>
                  </a:cubicBezTo>
                  <a:cubicBezTo>
                    <a:pt x="14" y="111"/>
                    <a:pt x="14" y="112"/>
                    <a:pt x="14" y="112"/>
                  </a:cubicBezTo>
                  <a:cubicBezTo>
                    <a:pt x="14" y="112"/>
                    <a:pt x="14" y="112"/>
                    <a:pt x="14" y="112"/>
                  </a:cubicBezTo>
                  <a:cubicBezTo>
                    <a:pt x="14" y="113"/>
                    <a:pt x="14" y="113"/>
                    <a:pt x="13" y="113"/>
                  </a:cubicBezTo>
                  <a:cubicBezTo>
                    <a:pt x="13" y="113"/>
                    <a:pt x="13" y="113"/>
                    <a:pt x="13" y="113"/>
                  </a:cubicBezTo>
                  <a:cubicBezTo>
                    <a:pt x="13" y="114"/>
                    <a:pt x="13" y="114"/>
                    <a:pt x="13" y="114"/>
                  </a:cubicBezTo>
                  <a:cubicBezTo>
                    <a:pt x="12" y="114"/>
                    <a:pt x="12" y="114"/>
                    <a:pt x="12" y="114"/>
                  </a:cubicBezTo>
                  <a:cubicBezTo>
                    <a:pt x="12" y="114"/>
                    <a:pt x="12" y="114"/>
                    <a:pt x="12" y="115"/>
                  </a:cubicBezTo>
                  <a:cubicBezTo>
                    <a:pt x="12" y="115"/>
                    <a:pt x="11" y="115"/>
                    <a:pt x="11" y="115"/>
                  </a:cubicBezTo>
                  <a:cubicBezTo>
                    <a:pt x="11" y="115"/>
                    <a:pt x="11" y="115"/>
                    <a:pt x="11" y="115"/>
                  </a:cubicBezTo>
                  <a:cubicBezTo>
                    <a:pt x="11" y="115"/>
                    <a:pt x="11" y="115"/>
                    <a:pt x="11" y="115"/>
                  </a:cubicBezTo>
                  <a:cubicBezTo>
                    <a:pt x="10" y="116"/>
                    <a:pt x="10" y="118"/>
                    <a:pt x="10" y="120"/>
                  </a:cubicBezTo>
                  <a:cubicBezTo>
                    <a:pt x="9" y="124"/>
                    <a:pt x="8" y="128"/>
                    <a:pt x="8" y="131"/>
                  </a:cubicBezTo>
                  <a:cubicBezTo>
                    <a:pt x="7" y="134"/>
                    <a:pt x="6" y="138"/>
                    <a:pt x="7" y="139"/>
                  </a:cubicBezTo>
                  <a:cubicBezTo>
                    <a:pt x="7" y="139"/>
                    <a:pt x="7" y="140"/>
                    <a:pt x="8" y="140"/>
                  </a:cubicBezTo>
                  <a:cubicBezTo>
                    <a:pt x="10" y="140"/>
                    <a:pt x="15" y="144"/>
                    <a:pt x="23" y="155"/>
                  </a:cubicBezTo>
                  <a:cubicBezTo>
                    <a:pt x="24" y="156"/>
                    <a:pt x="25" y="158"/>
                    <a:pt x="26" y="160"/>
                  </a:cubicBezTo>
                  <a:cubicBezTo>
                    <a:pt x="27" y="160"/>
                    <a:pt x="28" y="160"/>
                    <a:pt x="28" y="160"/>
                  </a:cubicBezTo>
                  <a:cubicBezTo>
                    <a:pt x="29" y="160"/>
                    <a:pt x="29" y="160"/>
                    <a:pt x="29" y="160"/>
                  </a:cubicBezTo>
                  <a:cubicBezTo>
                    <a:pt x="30" y="160"/>
                    <a:pt x="31" y="160"/>
                    <a:pt x="32" y="160"/>
                  </a:cubicBezTo>
                  <a:cubicBezTo>
                    <a:pt x="37" y="161"/>
                    <a:pt x="39" y="165"/>
                    <a:pt x="39" y="168"/>
                  </a:cubicBezTo>
                  <a:cubicBezTo>
                    <a:pt x="39" y="168"/>
                    <a:pt x="39" y="168"/>
                    <a:pt x="42" y="168"/>
                  </a:cubicBezTo>
                  <a:cubicBezTo>
                    <a:pt x="44" y="168"/>
                    <a:pt x="45" y="168"/>
                    <a:pt x="46" y="168"/>
                  </a:cubicBezTo>
                  <a:cubicBezTo>
                    <a:pt x="46" y="168"/>
                    <a:pt x="46" y="168"/>
                    <a:pt x="46" y="168"/>
                  </a:cubicBezTo>
                  <a:cubicBezTo>
                    <a:pt x="46" y="167"/>
                    <a:pt x="46" y="167"/>
                    <a:pt x="46" y="167"/>
                  </a:cubicBezTo>
                  <a:cubicBezTo>
                    <a:pt x="46" y="167"/>
                    <a:pt x="46" y="167"/>
                    <a:pt x="46" y="167"/>
                  </a:cubicBezTo>
                  <a:cubicBezTo>
                    <a:pt x="46" y="167"/>
                    <a:pt x="46" y="166"/>
                    <a:pt x="47" y="166"/>
                  </a:cubicBezTo>
                  <a:cubicBezTo>
                    <a:pt x="47" y="166"/>
                    <a:pt x="47" y="166"/>
                    <a:pt x="47" y="166"/>
                  </a:cubicBezTo>
                  <a:cubicBezTo>
                    <a:pt x="47" y="165"/>
                    <a:pt x="48" y="165"/>
                    <a:pt x="48" y="164"/>
                  </a:cubicBezTo>
                  <a:cubicBezTo>
                    <a:pt x="48" y="164"/>
                    <a:pt x="48" y="164"/>
                    <a:pt x="48" y="164"/>
                  </a:cubicBezTo>
                  <a:cubicBezTo>
                    <a:pt x="46" y="161"/>
                    <a:pt x="41" y="158"/>
                    <a:pt x="37" y="158"/>
                  </a:cubicBezTo>
                  <a:cubicBezTo>
                    <a:pt x="35" y="158"/>
                    <a:pt x="33" y="157"/>
                    <a:pt x="32" y="155"/>
                  </a:cubicBezTo>
                  <a:cubicBezTo>
                    <a:pt x="29" y="152"/>
                    <a:pt x="28" y="147"/>
                    <a:pt x="28" y="144"/>
                  </a:cubicBezTo>
                  <a:cubicBezTo>
                    <a:pt x="28" y="142"/>
                    <a:pt x="27" y="140"/>
                    <a:pt x="26" y="139"/>
                  </a:cubicBezTo>
                  <a:cubicBezTo>
                    <a:pt x="25" y="137"/>
                    <a:pt x="24" y="135"/>
                    <a:pt x="24" y="134"/>
                  </a:cubicBezTo>
                  <a:cubicBezTo>
                    <a:pt x="24" y="132"/>
                    <a:pt x="23" y="131"/>
                    <a:pt x="20" y="130"/>
                  </a:cubicBezTo>
                  <a:cubicBezTo>
                    <a:pt x="19" y="130"/>
                    <a:pt x="18" y="130"/>
                    <a:pt x="17" y="129"/>
                  </a:cubicBezTo>
                  <a:cubicBezTo>
                    <a:pt x="14" y="127"/>
                    <a:pt x="16" y="121"/>
                    <a:pt x="17" y="115"/>
                  </a:cubicBezTo>
                  <a:cubicBezTo>
                    <a:pt x="18" y="113"/>
                    <a:pt x="18" y="111"/>
                    <a:pt x="18" y="110"/>
                  </a:cubicBezTo>
                  <a:cubicBezTo>
                    <a:pt x="18" y="108"/>
                    <a:pt x="20" y="105"/>
                    <a:pt x="21" y="102"/>
                  </a:cubicBezTo>
                  <a:cubicBezTo>
                    <a:pt x="23" y="97"/>
                    <a:pt x="26" y="90"/>
                    <a:pt x="25" y="88"/>
                  </a:cubicBezTo>
                  <a:cubicBezTo>
                    <a:pt x="24" y="86"/>
                    <a:pt x="24" y="85"/>
                    <a:pt x="25" y="84"/>
                  </a:cubicBezTo>
                  <a:cubicBezTo>
                    <a:pt x="26" y="82"/>
                    <a:pt x="28" y="81"/>
                    <a:pt x="31" y="81"/>
                  </a:cubicBezTo>
                  <a:cubicBezTo>
                    <a:pt x="34" y="81"/>
                    <a:pt x="35" y="82"/>
                    <a:pt x="36" y="84"/>
                  </a:cubicBezTo>
                  <a:cubicBezTo>
                    <a:pt x="36" y="84"/>
                    <a:pt x="36" y="84"/>
                    <a:pt x="36" y="84"/>
                  </a:cubicBezTo>
                  <a:cubicBezTo>
                    <a:pt x="37" y="89"/>
                    <a:pt x="38" y="91"/>
                    <a:pt x="43" y="90"/>
                  </a:cubicBezTo>
                  <a:cubicBezTo>
                    <a:pt x="48" y="90"/>
                    <a:pt x="50" y="92"/>
                    <a:pt x="51" y="94"/>
                  </a:cubicBezTo>
                  <a:cubicBezTo>
                    <a:pt x="52" y="95"/>
                    <a:pt x="54" y="96"/>
                    <a:pt x="56" y="97"/>
                  </a:cubicBezTo>
                  <a:cubicBezTo>
                    <a:pt x="56" y="96"/>
                    <a:pt x="56" y="96"/>
                    <a:pt x="56" y="96"/>
                  </a:cubicBezTo>
                  <a:cubicBezTo>
                    <a:pt x="56" y="96"/>
                    <a:pt x="56" y="96"/>
                    <a:pt x="56" y="96"/>
                  </a:cubicBezTo>
                  <a:cubicBezTo>
                    <a:pt x="56" y="96"/>
                    <a:pt x="56" y="96"/>
                    <a:pt x="56" y="95"/>
                  </a:cubicBezTo>
                  <a:cubicBezTo>
                    <a:pt x="56" y="95"/>
                    <a:pt x="56" y="95"/>
                    <a:pt x="56" y="95"/>
                  </a:cubicBezTo>
                  <a:cubicBezTo>
                    <a:pt x="56" y="95"/>
                    <a:pt x="56" y="95"/>
                    <a:pt x="56" y="95"/>
                  </a:cubicBezTo>
                  <a:cubicBezTo>
                    <a:pt x="55" y="95"/>
                    <a:pt x="55" y="95"/>
                    <a:pt x="55" y="94"/>
                  </a:cubicBezTo>
                  <a:cubicBezTo>
                    <a:pt x="55" y="94"/>
                    <a:pt x="55" y="94"/>
                    <a:pt x="55" y="94"/>
                  </a:cubicBezTo>
                  <a:cubicBezTo>
                    <a:pt x="55" y="93"/>
                    <a:pt x="54" y="91"/>
                    <a:pt x="54" y="89"/>
                  </a:cubicBezTo>
                  <a:cubicBezTo>
                    <a:pt x="54" y="87"/>
                    <a:pt x="53" y="86"/>
                    <a:pt x="53" y="85"/>
                  </a:cubicBezTo>
                  <a:cubicBezTo>
                    <a:pt x="51" y="83"/>
                    <a:pt x="51" y="82"/>
                    <a:pt x="54" y="78"/>
                  </a:cubicBezTo>
                  <a:cubicBezTo>
                    <a:pt x="58" y="72"/>
                    <a:pt x="66" y="69"/>
                    <a:pt x="70" y="70"/>
                  </a:cubicBezTo>
                  <a:cubicBezTo>
                    <a:pt x="72" y="71"/>
                    <a:pt x="74" y="70"/>
                    <a:pt x="77" y="70"/>
                  </a:cubicBezTo>
                  <a:cubicBezTo>
                    <a:pt x="79" y="70"/>
                    <a:pt x="80" y="69"/>
                    <a:pt x="82" y="69"/>
                  </a:cubicBezTo>
                  <a:cubicBezTo>
                    <a:pt x="83" y="69"/>
                    <a:pt x="85" y="70"/>
                    <a:pt x="86" y="71"/>
                  </a:cubicBezTo>
                  <a:cubicBezTo>
                    <a:pt x="86" y="71"/>
                    <a:pt x="86" y="71"/>
                    <a:pt x="86" y="71"/>
                  </a:cubicBezTo>
                  <a:cubicBezTo>
                    <a:pt x="86" y="71"/>
                    <a:pt x="86" y="71"/>
                    <a:pt x="86" y="71"/>
                  </a:cubicBezTo>
                  <a:cubicBezTo>
                    <a:pt x="87" y="71"/>
                    <a:pt x="87" y="70"/>
                    <a:pt x="87" y="70"/>
                  </a:cubicBezTo>
                  <a:cubicBezTo>
                    <a:pt x="87" y="70"/>
                    <a:pt x="87" y="70"/>
                    <a:pt x="87" y="70"/>
                  </a:cubicBezTo>
                  <a:cubicBezTo>
                    <a:pt x="87" y="69"/>
                    <a:pt x="88" y="69"/>
                    <a:pt x="88" y="68"/>
                  </a:cubicBezTo>
                  <a:cubicBezTo>
                    <a:pt x="88" y="68"/>
                    <a:pt x="88" y="68"/>
                    <a:pt x="88" y="68"/>
                  </a:cubicBezTo>
                  <a:cubicBezTo>
                    <a:pt x="88" y="68"/>
                    <a:pt x="88" y="67"/>
                    <a:pt x="88" y="67"/>
                  </a:cubicBezTo>
                  <a:cubicBezTo>
                    <a:pt x="88" y="66"/>
                    <a:pt x="88" y="66"/>
                    <a:pt x="88" y="66"/>
                  </a:cubicBezTo>
                  <a:cubicBezTo>
                    <a:pt x="88" y="66"/>
                    <a:pt x="87" y="65"/>
                    <a:pt x="87" y="65"/>
                  </a:cubicBezTo>
                  <a:cubicBezTo>
                    <a:pt x="87" y="63"/>
                    <a:pt x="87" y="62"/>
                    <a:pt x="87" y="60"/>
                  </a:cubicBezTo>
                  <a:cubicBezTo>
                    <a:pt x="87" y="55"/>
                    <a:pt x="83" y="50"/>
                    <a:pt x="80" y="49"/>
                  </a:cubicBezTo>
                  <a:cubicBezTo>
                    <a:pt x="78" y="48"/>
                    <a:pt x="78" y="45"/>
                    <a:pt x="79" y="42"/>
                  </a:cubicBezTo>
                  <a:cubicBezTo>
                    <a:pt x="79" y="39"/>
                    <a:pt x="80" y="36"/>
                    <a:pt x="79" y="35"/>
                  </a:cubicBezTo>
                  <a:cubicBezTo>
                    <a:pt x="76" y="34"/>
                    <a:pt x="74" y="31"/>
                    <a:pt x="72" y="28"/>
                  </a:cubicBezTo>
                  <a:cubicBezTo>
                    <a:pt x="70" y="27"/>
                    <a:pt x="70" y="27"/>
                    <a:pt x="70" y="27"/>
                  </a:cubicBezTo>
                  <a:cubicBezTo>
                    <a:pt x="70" y="26"/>
                    <a:pt x="68" y="26"/>
                    <a:pt x="66" y="26"/>
                  </a:cubicBezTo>
                  <a:cubicBezTo>
                    <a:pt x="64" y="26"/>
                    <a:pt x="62" y="26"/>
                    <a:pt x="62" y="27"/>
                  </a:cubicBezTo>
                  <a:cubicBezTo>
                    <a:pt x="61" y="29"/>
                    <a:pt x="58" y="31"/>
                    <a:pt x="56" y="31"/>
                  </a:cubicBezTo>
                  <a:cubicBezTo>
                    <a:pt x="54" y="31"/>
                    <a:pt x="53" y="30"/>
                    <a:pt x="53" y="29"/>
                  </a:cubicBezTo>
                  <a:cubicBezTo>
                    <a:pt x="51" y="28"/>
                    <a:pt x="49" y="28"/>
                    <a:pt x="46" y="30"/>
                  </a:cubicBezTo>
                  <a:cubicBezTo>
                    <a:pt x="45" y="30"/>
                    <a:pt x="45" y="31"/>
                    <a:pt x="44" y="32"/>
                  </a:cubicBezTo>
                  <a:cubicBezTo>
                    <a:pt x="41" y="34"/>
                    <a:pt x="39" y="36"/>
                    <a:pt x="37" y="36"/>
                  </a:cubicBezTo>
                  <a:cubicBezTo>
                    <a:pt x="36" y="36"/>
                    <a:pt x="35" y="35"/>
                    <a:pt x="34" y="33"/>
                  </a:cubicBezTo>
                  <a:cubicBezTo>
                    <a:pt x="34" y="31"/>
                    <a:pt x="35" y="29"/>
                    <a:pt x="36" y="28"/>
                  </a:cubicBezTo>
                  <a:cubicBezTo>
                    <a:pt x="36" y="27"/>
                    <a:pt x="37" y="26"/>
                    <a:pt x="37" y="24"/>
                  </a:cubicBezTo>
                  <a:cubicBezTo>
                    <a:pt x="37" y="22"/>
                    <a:pt x="37" y="21"/>
                    <a:pt x="38" y="19"/>
                  </a:cubicBezTo>
                  <a:cubicBezTo>
                    <a:pt x="38" y="17"/>
                    <a:pt x="39" y="15"/>
                    <a:pt x="38" y="13"/>
                  </a:cubicBezTo>
                  <a:cubicBezTo>
                    <a:pt x="38" y="11"/>
                    <a:pt x="37" y="11"/>
                    <a:pt x="36" y="11"/>
                  </a:cubicBezTo>
                  <a:cubicBezTo>
                    <a:pt x="36" y="11"/>
                    <a:pt x="35" y="11"/>
                    <a:pt x="35" y="11"/>
                  </a:cubicBezTo>
                  <a:cubicBezTo>
                    <a:pt x="34" y="12"/>
                    <a:pt x="34" y="12"/>
                    <a:pt x="33" y="12"/>
                  </a:cubicBezTo>
                  <a:cubicBezTo>
                    <a:pt x="32" y="12"/>
                    <a:pt x="31" y="11"/>
                    <a:pt x="30" y="10"/>
                  </a:cubicBezTo>
                  <a:cubicBezTo>
                    <a:pt x="29" y="8"/>
                    <a:pt x="30" y="6"/>
                    <a:pt x="30" y="4"/>
                  </a:cubicBezTo>
                  <a:cubicBezTo>
                    <a:pt x="30" y="3"/>
                    <a:pt x="30" y="2"/>
                    <a:pt x="29" y="1"/>
                  </a:cubicBezTo>
                  <a:cubicBezTo>
                    <a:pt x="29" y="1"/>
                    <a:pt x="29" y="1"/>
                    <a:pt x="29" y="1"/>
                  </a:cubicBezTo>
                  <a:cubicBezTo>
                    <a:pt x="29" y="1"/>
                    <a:pt x="29" y="1"/>
                    <a:pt x="29" y="1"/>
                  </a:cubicBezTo>
                  <a:cubicBezTo>
                    <a:pt x="29" y="1"/>
                    <a:pt x="29" y="1"/>
                    <a:pt x="29" y="1"/>
                  </a:cubicBezTo>
                  <a:cubicBezTo>
                    <a:pt x="29" y="1"/>
                    <a:pt x="29" y="1"/>
                    <a:pt x="29" y="1"/>
                  </a:cubicBezTo>
                  <a:cubicBezTo>
                    <a:pt x="29" y="1"/>
                    <a:pt x="29" y="0"/>
                    <a:pt x="28" y="0"/>
                  </a:cubicBezTo>
                  <a:cubicBezTo>
                    <a:pt x="28" y="0"/>
                    <a:pt x="28" y="0"/>
                    <a:pt x="28" y="0"/>
                  </a:cubicBezTo>
                  <a:cubicBezTo>
                    <a:pt x="28" y="0"/>
                    <a:pt x="28" y="0"/>
                    <a:pt x="28" y="0"/>
                  </a:cubicBezTo>
                  <a:cubicBezTo>
                    <a:pt x="28" y="0"/>
                    <a:pt x="28" y="0"/>
                    <a:pt x="28" y="0"/>
                  </a:cubicBezTo>
                  <a:cubicBezTo>
                    <a:pt x="27" y="0"/>
                    <a:pt x="27" y="0"/>
                    <a:pt x="27" y="1"/>
                  </a:cubicBezTo>
                  <a:cubicBezTo>
                    <a:pt x="27" y="2"/>
                    <a:pt x="25" y="3"/>
                    <a:pt x="22" y="4"/>
                  </a:cubicBezTo>
                  <a:cubicBezTo>
                    <a:pt x="20" y="4"/>
                    <a:pt x="18" y="5"/>
                    <a:pt x="17" y="7"/>
                  </a:cubicBezTo>
                  <a:cubicBezTo>
                    <a:pt x="16" y="9"/>
                    <a:pt x="13" y="10"/>
                    <a:pt x="9" y="10"/>
                  </a:cubicBezTo>
                  <a:cubicBezTo>
                    <a:pt x="8" y="10"/>
                    <a:pt x="8" y="10"/>
                    <a:pt x="8" y="10"/>
                  </a:cubicBezTo>
                  <a:cubicBezTo>
                    <a:pt x="7" y="10"/>
                    <a:pt x="7" y="10"/>
                    <a:pt x="6" y="10"/>
                  </a:cubicBezTo>
                  <a:cubicBezTo>
                    <a:pt x="5" y="10"/>
                    <a:pt x="3" y="11"/>
                    <a:pt x="2" y="12"/>
                  </a:cubicBezTo>
                  <a:cubicBezTo>
                    <a:pt x="1" y="20"/>
                    <a:pt x="1" y="25"/>
                    <a:pt x="0" y="27"/>
                  </a:cubicBezTo>
                  <a:cubicBezTo>
                    <a:pt x="0" y="28"/>
                    <a:pt x="0" y="28"/>
                    <a:pt x="0" y="28"/>
                  </a:cubicBezTo>
                  <a:cubicBezTo>
                    <a:pt x="0" y="28"/>
                    <a:pt x="0" y="29"/>
                    <a:pt x="0" y="29"/>
                  </a:cubicBezTo>
                  <a:cubicBezTo>
                    <a:pt x="0" y="30"/>
                    <a:pt x="0" y="30"/>
                    <a:pt x="0" y="30"/>
                  </a:cubicBezTo>
                  <a:cubicBezTo>
                    <a:pt x="0" y="32"/>
                    <a:pt x="6" y="39"/>
                    <a:pt x="8" y="39"/>
                  </a:cubicBezTo>
                  <a:cubicBezTo>
                    <a:pt x="10" y="40"/>
                    <a:pt x="10" y="42"/>
                    <a:pt x="10" y="44"/>
                  </a:cubicBezTo>
                  <a:cubicBezTo>
                    <a:pt x="9" y="45"/>
                    <a:pt x="9" y="47"/>
                    <a:pt x="10" y="47"/>
                  </a:cubicBezTo>
                  <a:cubicBezTo>
                    <a:pt x="12" y="48"/>
                    <a:pt x="13" y="49"/>
                    <a:pt x="12" y="51"/>
                  </a:cubicBezTo>
                  <a:cubicBezTo>
                    <a:pt x="12" y="53"/>
                    <a:pt x="11" y="54"/>
                    <a:pt x="10" y="54"/>
                  </a:cubicBezTo>
                  <a:cubicBezTo>
                    <a:pt x="10" y="55"/>
                    <a:pt x="10" y="55"/>
                    <a:pt x="10" y="55"/>
                  </a:cubicBezTo>
                  <a:cubicBezTo>
                    <a:pt x="10" y="57"/>
                    <a:pt x="10" y="60"/>
                    <a:pt x="8" y="62"/>
                  </a:cubicBezTo>
                  <a:cubicBezTo>
                    <a:pt x="8" y="62"/>
                    <a:pt x="7" y="63"/>
                    <a:pt x="7" y="64"/>
                  </a:cubicBezTo>
                  <a:cubicBezTo>
                    <a:pt x="7" y="66"/>
                    <a:pt x="9" y="70"/>
                    <a:pt x="12" y="73"/>
                  </a:cubicBezTo>
                  <a:cubicBezTo>
                    <a:pt x="17" y="77"/>
                    <a:pt x="17" y="83"/>
                    <a:pt x="17" y="87"/>
                  </a:cubicBezTo>
                  <a:cubicBezTo>
                    <a:pt x="17" y="88"/>
                    <a:pt x="18" y="89"/>
                    <a:pt x="18" y="90"/>
                  </a:cubicBezTo>
                  <a:cubicBezTo>
                    <a:pt x="19" y="91"/>
                    <a:pt x="21" y="93"/>
                    <a:pt x="21" y="96"/>
                  </a:cubicBezTo>
                  <a:cubicBezTo>
                    <a:pt x="21" y="96"/>
                    <a:pt x="21" y="96"/>
                    <a:pt x="21" y="96"/>
                  </a:cubicBezTo>
                  <a:cubicBezTo>
                    <a:pt x="20" y="96"/>
                    <a:pt x="20" y="97"/>
                    <a:pt x="20" y="9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3" name="Freeform 228"/>
            <p:cNvSpPr>
              <a:spLocks/>
            </p:cNvSpPr>
            <p:nvPr/>
          </p:nvSpPr>
          <p:spPr bwMode="auto">
            <a:xfrm>
              <a:off x="16784638" y="5561013"/>
              <a:ext cx="1871663" cy="785813"/>
            </a:xfrm>
            <a:custGeom>
              <a:avLst/>
              <a:gdLst>
                <a:gd name="T0" fmla="*/ 5 w 352"/>
                <a:gd name="T1" fmla="*/ 51 h 150"/>
                <a:gd name="T2" fmla="*/ 27 w 352"/>
                <a:gd name="T3" fmla="*/ 67 h 150"/>
                <a:gd name="T4" fmla="*/ 34 w 352"/>
                <a:gd name="T5" fmla="*/ 82 h 150"/>
                <a:gd name="T6" fmla="*/ 30 w 352"/>
                <a:gd name="T7" fmla="*/ 96 h 150"/>
                <a:gd name="T8" fmla="*/ 63 w 352"/>
                <a:gd name="T9" fmla="*/ 106 h 150"/>
                <a:gd name="T10" fmla="*/ 71 w 352"/>
                <a:gd name="T11" fmla="*/ 111 h 150"/>
                <a:gd name="T12" fmla="*/ 87 w 352"/>
                <a:gd name="T13" fmla="*/ 133 h 150"/>
                <a:gd name="T14" fmla="*/ 100 w 352"/>
                <a:gd name="T15" fmla="*/ 134 h 150"/>
                <a:gd name="T16" fmla="*/ 131 w 352"/>
                <a:gd name="T17" fmla="*/ 135 h 150"/>
                <a:gd name="T18" fmla="*/ 157 w 352"/>
                <a:gd name="T19" fmla="*/ 141 h 150"/>
                <a:gd name="T20" fmla="*/ 172 w 352"/>
                <a:gd name="T21" fmla="*/ 145 h 150"/>
                <a:gd name="T22" fmla="*/ 175 w 352"/>
                <a:gd name="T23" fmla="*/ 145 h 150"/>
                <a:gd name="T24" fmla="*/ 177 w 352"/>
                <a:gd name="T25" fmla="*/ 146 h 150"/>
                <a:gd name="T26" fmla="*/ 189 w 352"/>
                <a:gd name="T27" fmla="*/ 145 h 150"/>
                <a:gd name="T28" fmla="*/ 223 w 352"/>
                <a:gd name="T29" fmla="*/ 138 h 150"/>
                <a:gd name="T30" fmla="*/ 253 w 352"/>
                <a:gd name="T31" fmla="*/ 124 h 150"/>
                <a:gd name="T32" fmla="*/ 255 w 352"/>
                <a:gd name="T33" fmla="*/ 106 h 150"/>
                <a:gd name="T34" fmla="*/ 275 w 352"/>
                <a:gd name="T35" fmla="*/ 104 h 150"/>
                <a:gd name="T36" fmla="*/ 302 w 352"/>
                <a:gd name="T37" fmla="*/ 96 h 150"/>
                <a:gd name="T38" fmla="*/ 326 w 352"/>
                <a:gd name="T39" fmla="*/ 81 h 150"/>
                <a:gd name="T40" fmla="*/ 347 w 352"/>
                <a:gd name="T41" fmla="*/ 79 h 150"/>
                <a:gd name="T42" fmla="*/ 337 w 352"/>
                <a:gd name="T43" fmla="*/ 63 h 150"/>
                <a:gd name="T44" fmla="*/ 325 w 352"/>
                <a:gd name="T45" fmla="*/ 66 h 150"/>
                <a:gd name="T46" fmla="*/ 311 w 352"/>
                <a:gd name="T47" fmla="*/ 64 h 150"/>
                <a:gd name="T48" fmla="*/ 305 w 352"/>
                <a:gd name="T49" fmla="*/ 55 h 150"/>
                <a:gd name="T50" fmla="*/ 309 w 352"/>
                <a:gd name="T51" fmla="*/ 32 h 150"/>
                <a:gd name="T52" fmla="*/ 306 w 352"/>
                <a:gd name="T53" fmla="*/ 33 h 150"/>
                <a:gd name="T54" fmla="*/ 290 w 352"/>
                <a:gd name="T55" fmla="*/ 28 h 150"/>
                <a:gd name="T56" fmla="*/ 277 w 352"/>
                <a:gd name="T57" fmla="*/ 33 h 150"/>
                <a:gd name="T58" fmla="*/ 266 w 352"/>
                <a:gd name="T59" fmla="*/ 39 h 150"/>
                <a:gd name="T60" fmla="*/ 246 w 352"/>
                <a:gd name="T61" fmla="*/ 44 h 150"/>
                <a:gd name="T62" fmla="*/ 230 w 352"/>
                <a:gd name="T63" fmla="*/ 42 h 150"/>
                <a:gd name="T64" fmla="*/ 215 w 352"/>
                <a:gd name="T65" fmla="*/ 33 h 150"/>
                <a:gd name="T66" fmla="*/ 199 w 352"/>
                <a:gd name="T67" fmla="*/ 27 h 150"/>
                <a:gd name="T68" fmla="*/ 190 w 352"/>
                <a:gd name="T69" fmla="*/ 25 h 150"/>
                <a:gd name="T70" fmla="*/ 177 w 352"/>
                <a:gd name="T71" fmla="*/ 26 h 150"/>
                <a:gd name="T72" fmla="*/ 163 w 352"/>
                <a:gd name="T73" fmla="*/ 28 h 150"/>
                <a:gd name="T74" fmla="*/ 151 w 352"/>
                <a:gd name="T75" fmla="*/ 21 h 150"/>
                <a:gd name="T76" fmla="*/ 150 w 352"/>
                <a:gd name="T77" fmla="*/ 15 h 150"/>
                <a:gd name="T78" fmla="*/ 139 w 352"/>
                <a:gd name="T79" fmla="*/ 8 h 150"/>
                <a:gd name="T80" fmla="*/ 122 w 352"/>
                <a:gd name="T81" fmla="*/ 2 h 150"/>
                <a:gd name="T82" fmla="*/ 114 w 352"/>
                <a:gd name="T83" fmla="*/ 2 h 150"/>
                <a:gd name="T84" fmla="*/ 107 w 352"/>
                <a:gd name="T85" fmla="*/ 7 h 150"/>
                <a:gd name="T86" fmla="*/ 106 w 352"/>
                <a:gd name="T87" fmla="*/ 21 h 150"/>
                <a:gd name="T88" fmla="*/ 96 w 352"/>
                <a:gd name="T89" fmla="*/ 34 h 150"/>
                <a:gd name="T90" fmla="*/ 89 w 352"/>
                <a:gd name="T91" fmla="*/ 33 h 150"/>
                <a:gd name="T92" fmla="*/ 79 w 352"/>
                <a:gd name="T93" fmla="*/ 32 h 150"/>
                <a:gd name="T94" fmla="*/ 69 w 352"/>
                <a:gd name="T95" fmla="*/ 29 h 150"/>
                <a:gd name="T96" fmla="*/ 65 w 352"/>
                <a:gd name="T97" fmla="*/ 23 h 150"/>
                <a:gd name="T98" fmla="*/ 47 w 352"/>
                <a:gd name="T99" fmla="*/ 20 h 150"/>
                <a:gd name="T100" fmla="*/ 35 w 352"/>
                <a:gd name="T101" fmla="*/ 24 h 150"/>
                <a:gd name="T102" fmla="*/ 24 w 352"/>
                <a:gd name="T103" fmla="*/ 31 h 150"/>
                <a:gd name="T104" fmla="*/ 1 w 352"/>
                <a:gd name="T105" fmla="*/ 41 h 150"/>
                <a:gd name="T106" fmla="*/ 1 w 352"/>
                <a:gd name="T107" fmla="*/ 42 h 150"/>
                <a:gd name="T108" fmla="*/ 0 w 352"/>
                <a:gd name="T109" fmla="*/ 4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2" h="150">
                  <a:moveTo>
                    <a:pt x="0" y="43"/>
                  </a:moveTo>
                  <a:cubicBezTo>
                    <a:pt x="0" y="43"/>
                    <a:pt x="0" y="43"/>
                    <a:pt x="0" y="43"/>
                  </a:cubicBezTo>
                  <a:cubicBezTo>
                    <a:pt x="1" y="48"/>
                    <a:pt x="2" y="49"/>
                    <a:pt x="5" y="51"/>
                  </a:cubicBezTo>
                  <a:cubicBezTo>
                    <a:pt x="5" y="51"/>
                    <a:pt x="6" y="52"/>
                    <a:pt x="7" y="53"/>
                  </a:cubicBezTo>
                  <a:cubicBezTo>
                    <a:pt x="11" y="56"/>
                    <a:pt x="13" y="58"/>
                    <a:pt x="17" y="58"/>
                  </a:cubicBezTo>
                  <a:cubicBezTo>
                    <a:pt x="21" y="58"/>
                    <a:pt x="27" y="63"/>
                    <a:pt x="27" y="67"/>
                  </a:cubicBezTo>
                  <a:cubicBezTo>
                    <a:pt x="28" y="69"/>
                    <a:pt x="30" y="72"/>
                    <a:pt x="32" y="74"/>
                  </a:cubicBezTo>
                  <a:cubicBezTo>
                    <a:pt x="33" y="74"/>
                    <a:pt x="33" y="75"/>
                    <a:pt x="33" y="75"/>
                  </a:cubicBezTo>
                  <a:cubicBezTo>
                    <a:pt x="35" y="76"/>
                    <a:pt x="34" y="79"/>
                    <a:pt x="34" y="82"/>
                  </a:cubicBezTo>
                  <a:cubicBezTo>
                    <a:pt x="33" y="84"/>
                    <a:pt x="33" y="85"/>
                    <a:pt x="33" y="87"/>
                  </a:cubicBezTo>
                  <a:cubicBezTo>
                    <a:pt x="33" y="89"/>
                    <a:pt x="32" y="90"/>
                    <a:pt x="31" y="92"/>
                  </a:cubicBezTo>
                  <a:cubicBezTo>
                    <a:pt x="30" y="93"/>
                    <a:pt x="29" y="94"/>
                    <a:pt x="30" y="96"/>
                  </a:cubicBezTo>
                  <a:cubicBezTo>
                    <a:pt x="32" y="99"/>
                    <a:pt x="49" y="101"/>
                    <a:pt x="55" y="101"/>
                  </a:cubicBezTo>
                  <a:cubicBezTo>
                    <a:pt x="58" y="101"/>
                    <a:pt x="61" y="104"/>
                    <a:pt x="62" y="105"/>
                  </a:cubicBezTo>
                  <a:cubicBezTo>
                    <a:pt x="62" y="106"/>
                    <a:pt x="63" y="106"/>
                    <a:pt x="63" y="106"/>
                  </a:cubicBezTo>
                  <a:cubicBezTo>
                    <a:pt x="65" y="107"/>
                    <a:pt x="66" y="107"/>
                    <a:pt x="67" y="108"/>
                  </a:cubicBezTo>
                  <a:cubicBezTo>
                    <a:pt x="67" y="109"/>
                    <a:pt x="67" y="109"/>
                    <a:pt x="67" y="109"/>
                  </a:cubicBezTo>
                  <a:cubicBezTo>
                    <a:pt x="68" y="110"/>
                    <a:pt x="69" y="111"/>
                    <a:pt x="71" y="111"/>
                  </a:cubicBezTo>
                  <a:cubicBezTo>
                    <a:pt x="76" y="112"/>
                    <a:pt x="79" y="116"/>
                    <a:pt x="80" y="122"/>
                  </a:cubicBezTo>
                  <a:cubicBezTo>
                    <a:pt x="81" y="125"/>
                    <a:pt x="83" y="128"/>
                    <a:pt x="84" y="129"/>
                  </a:cubicBezTo>
                  <a:cubicBezTo>
                    <a:pt x="85" y="131"/>
                    <a:pt x="86" y="132"/>
                    <a:pt x="87" y="133"/>
                  </a:cubicBezTo>
                  <a:cubicBezTo>
                    <a:pt x="87" y="134"/>
                    <a:pt x="87" y="134"/>
                    <a:pt x="90" y="134"/>
                  </a:cubicBezTo>
                  <a:cubicBezTo>
                    <a:pt x="91" y="134"/>
                    <a:pt x="92" y="134"/>
                    <a:pt x="93" y="134"/>
                  </a:cubicBezTo>
                  <a:cubicBezTo>
                    <a:pt x="96" y="134"/>
                    <a:pt x="98" y="134"/>
                    <a:pt x="100" y="134"/>
                  </a:cubicBezTo>
                  <a:cubicBezTo>
                    <a:pt x="103" y="134"/>
                    <a:pt x="109" y="134"/>
                    <a:pt x="114" y="134"/>
                  </a:cubicBezTo>
                  <a:cubicBezTo>
                    <a:pt x="120" y="134"/>
                    <a:pt x="125" y="134"/>
                    <a:pt x="127" y="135"/>
                  </a:cubicBezTo>
                  <a:cubicBezTo>
                    <a:pt x="128" y="135"/>
                    <a:pt x="130" y="135"/>
                    <a:pt x="131" y="135"/>
                  </a:cubicBezTo>
                  <a:cubicBezTo>
                    <a:pt x="136" y="135"/>
                    <a:pt x="143" y="136"/>
                    <a:pt x="148" y="139"/>
                  </a:cubicBezTo>
                  <a:cubicBezTo>
                    <a:pt x="151" y="142"/>
                    <a:pt x="153" y="141"/>
                    <a:pt x="155" y="141"/>
                  </a:cubicBezTo>
                  <a:cubicBezTo>
                    <a:pt x="156" y="141"/>
                    <a:pt x="156" y="141"/>
                    <a:pt x="157" y="141"/>
                  </a:cubicBezTo>
                  <a:cubicBezTo>
                    <a:pt x="158" y="141"/>
                    <a:pt x="159" y="141"/>
                    <a:pt x="160" y="142"/>
                  </a:cubicBezTo>
                  <a:cubicBezTo>
                    <a:pt x="164" y="144"/>
                    <a:pt x="167" y="146"/>
                    <a:pt x="171" y="145"/>
                  </a:cubicBezTo>
                  <a:cubicBezTo>
                    <a:pt x="172" y="145"/>
                    <a:pt x="172" y="145"/>
                    <a:pt x="172" y="145"/>
                  </a:cubicBezTo>
                  <a:cubicBezTo>
                    <a:pt x="173" y="145"/>
                    <a:pt x="173" y="145"/>
                    <a:pt x="173" y="145"/>
                  </a:cubicBezTo>
                  <a:cubicBezTo>
                    <a:pt x="173" y="145"/>
                    <a:pt x="174" y="145"/>
                    <a:pt x="174" y="145"/>
                  </a:cubicBezTo>
                  <a:cubicBezTo>
                    <a:pt x="174" y="145"/>
                    <a:pt x="174" y="145"/>
                    <a:pt x="175" y="145"/>
                  </a:cubicBezTo>
                  <a:cubicBezTo>
                    <a:pt x="175" y="145"/>
                    <a:pt x="175" y="145"/>
                    <a:pt x="175" y="146"/>
                  </a:cubicBezTo>
                  <a:cubicBezTo>
                    <a:pt x="176" y="146"/>
                    <a:pt x="176" y="146"/>
                    <a:pt x="176" y="146"/>
                  </a:cubicBezTo>
                  <a:cubicBezTo>
                    <a:pt x="176" y="146"/>
                    <a:pt x="176" y="146"/>
                    <a:pt x="177" y="146"/>
                  </a:cubicBezTo>
                  <a:cubicBezTo>
                    <a:pt x="177" y="147"/>
                    <a:pt x="177" y="147"/>
                    <a:pt x="177" y="147"/>
                  </a:cubicBezTo>
                  <a:cubicBezTo>
                    <a:pt x="178" y="148"/>
                    <a:pt x="179" y="149"/>
                    <a:pt x="180" y="149"/>
                  </a:cubicBezTo>
                  <a:cubicBezTo>
                    <a:pt x="182" y="150"/>
                    <a:pt x="185" y="148"/>
                    <a:pt x="189" y="145"/>
                  </a:cubicBezTo>
                  <a:cubicBezTo>
                    <a:pt x="192" y="143"/>
                    <a:pt x="195" y="141"/>
                    <a:pt x="199" y="139"/>
                  </a:cubicBezTo>
                  <a:cubicBezTo>
                    <a:pt x="203" y="138"/>
                    <a:pt x="207" y="137"/>
                    <a:pt x="211" y="137"/>
                  </a:cubicBezTo>
                  <a:cubicBezTo>
                    <a:pt x="216" y="137"/>
                    <a:pt x="220" y="137"/>
                    <a:pt x="223" y="138"/>
                  </a:cubicBezTo>
                  <a:cubicBezTo>
                    <a:pt x="224" y="138"/>
                    <a:pt x="224" y="138"/>
                    <a:pt x="225" y="138"/>
                  </a:cubicBezTo>
                  <a:cubicBezTo>
                    <a:pt x="230" y="139"/>
                    <a:pt x="239" y="136"/>
                    <a:pt x="245" y="130"/>
                  </a:cubicBezTo>
                  <a:cubicBezTo>
                    <a:pt x="247" y="127"/>
                    <a:pt x="251" y="125"/>
                    <a:pt x="253" y="124"/>
                  </a:cubicBezTo>
                  <a:cubicBezTo>
                    <a:pt x="256" y="123"/>
                    <a:pt x="258" y="122"/>
                    <a:pt x="258" y="120"/>
                  </a:cubicBezTo>
                  <a:cubicBezTo>
                    <a:pt x="258" y="117"/>
                    <a:pt x="257" y="116"/>
                    <a:pt x="256" y="114"/>
                  </a:cubicBezTo>
                  <a:cubicBezTo>
                    <a:pt x="255" y="112"/>
                    <a:pt x="254" y="109"/>
                    <a:pt x="255" y="106"/>
                  </a:cubicBezTo>
                  <a:cubicBezTo>
                    <a:pt x="258" y="102"/>
                    <a:pt x="261" y="102"/>
                    <a:pt x="263" y="102"/>
                  </a:cubicBezTo>
                  <a:cubicBezTo>
                    <a:pt x="264" y="102"/>
                    <a:pt x="266" y="102"/>
                    <a:pt x="268" y="103"/>
                  </a:cubicBezTo>
                  <a:cubicBezTo>
                    <a:pt x="269" y="104"/>
                    <a:pt x="272" y="104"/>
                    <a:pt x="275" y="104"/>
                  </a:cubicBezTo>
                  <a:cubicBezTo>
                    <a:pt x="279" y="104"/>
                    <a:pt x="282" y="103"/>
                    <a:pt x="285" y="101"/>
                  </a:cubicBezTo>
                  <a:cubicBezTo>
                    <a:pt x="291" y="97"/>
                    <a:pt x="294" y="97"/>
                    <a:pt x="299" y="96"/>
                  </a:cubicBezTo>
                  <a:cubicBezTo>
                    <a:pt x="300" y="96"/>
                    <a:pt x="301" y="96"/>
                    <a:pt x="302" y="96"/>
                  </a:cubicBezTo>
                  <a:cubicBezTo>
                    <a:pt x="306" y="96"/>
                    <a:pt x="307" y="94"/>
                    <a:pt x="308" y="92"/>
                  </a:cubicBezTo>
                  <a:cubicBezTo>
                    <a:pt x="309" y="90"/>
                    <a:pt x="310" y="89"/>
                    <a:pt x="311" y="87"/>
                  </a:cubicBezTo>
                  <a:cubicBezTo>
                    <a:pt x="317" y="82"/>
                    <a:pt x="322" y="81"/>
                    <a:pt x="326" y="81"/>
                  </a:cubicBezTo>
                  <a:cubicBezTo>
                    <a:pt x="328" y="81"/>
                    <a:pt x="330" y="80"/>
                    <a:pt x="332" y="79"/>
                  </a:cubicBezTo>
                  <a:cubicBezTo>
                    <a:pt x="335" y="78"/>
                    <a:pt x="338" y="77"/>
                    <a:pt x="341" y="78"/>
                  </a:cubicBezTo>
                  <a:cubicBezTo>
                    <a:pt x="343" y="79"/>
                    <a:pt x="345" y="79"/>
                    <a:pt x="347" y="79"/>
                  </a:cubicBezTo>
                  <a:cubicBezTo>
                    <a:pt x="349" y="79"/>
                    <a:pt x="351" y="79"/>
                    <a:pt x="351" y="77"/>
                  </a:cubicBezTo>
                  <a:cubicBezTo>
                    <a:pt x="352" y="76"/>
                    <a:pt x="346" y="71"/>
                    <a:pt x="343" y="69"/>
                  </a:cubicBezTo>
                  <a:cubicBezTo>
                    <a:pt x="341" y="67"/>
                    <a:pt x="338" y="65"/>
                    <a:pt x="337" y="63"/>
                  </a:cubicBezTo>
                  <a:cubicBezTo>
                    <a:pt x="335" y="61"/>
                    <a:pt x="334" y="61"/>
                    <a:pt x="333" y="61"/>
                  </a:cubicBezTo>
                  <a:cubicBezTo>
                    <a:pt x="331" y="61"/>
                    <a:pt x="328" y="62"/>
                    <a:pt x="328" y="64"/>
                  </a:cubicBezTo>
                  <a:cubicBezTo>
                    <a:pt x="327" y="65"/>
                    <a:pt x="326" y="66"/>
                    <a:pt x="325" y="66"/>
                  </a:cubicBezTo>
                  <a:cubicBezTo>
                    <a:pt x="324" y="66"/>
                    <a:pt x="323" y="66"/>
                    <a:pt x="322" y="65"/>
                  </a:cubicBezTo>
                  <a:cubicBezTo>
                    <a:pt x="321" y="64"/>
                    <a:pt x="319" y="63"/>
                    <a:pt x="316" y="63"/>
                  </a:cubicBezTo>
                  <a:cubicBezTo>
                    <a:pt x="314" y="63"/>
                    <a:pt x="312" y="64"/>
                    <a:pt x="311" y="64"/>
                  </a:cubicBezTo>
                  <a:cubicBezTo>
                    <a:pt x="308" y="65"/>
                    <a:pt x="306" y="65"/>
                    <a:pt x="304" y="62"/>
                  </a:cubicBezTo>
                  <a:cubicBezTo>
                    <a:pt x="302" y="61"/>
                    <a:pt x="301" y="59"/>
                    <a:pt x="302" y="58"/>
                  </a:cubicBezTo>
                  <a:cubicBezTo>
                    <a:pt x="302" y="56"/>
                    <a:pt x="304" y="55"/>
                    <a:pt x="305" y="55"/>
                  </a:cubicBezTo>
                  <a:cubicBezTo>
                    <a:pt x="305" y="50"/>
                    <a:pt x="305" y="50"/>
                    <a:pt x="305" y="50"/>
                  </a:cubicBezTo>
                  <a:cubicBezTo>
                    <a:pt x="314" y="33"/>
                    <a:pt x="314" y="33"/>
                    <a:pt x="314" y="33"/>
                  </a:cubicBezTo>
                  <a:cubicBezTo>
                    <a:pt x="312" y="32"/>
                    <a:pt x="310" y="32"/>
                    <a:pt x="309" y="32"/>
                  </a:cubicBezTo>
                  <a:cubicBezTo>
                    <a:pt x="309" y="32"/>
                    <a:pt x="309" y="32"/>
                    <a:pt x="309" y="32"/>
                  </a:cubicBezTo>
                  <a:cubicBezTo>
                    <a:pt x="308" y="32"/>
                    <a:pt x="308" y="32"/>
                    <a:pt x="308" y="32"/>
                  </a:cubicBezTo>
                  <a:cubicBezTo>
                    <a:pt x="307" y="32"/>
                    <a:pt x="307" y="32"/>
                    <a:pt x="306" y="33"/>
                  </a:cubicBezTo>
                  <a:cubicBezTo>
                    <a:pt x="305" y="33"/>
                    <a:pt x="305" y="33"/>
                    <a:pt x="304" y="33"/>
                  </a:cubicBezTo>
                  <a:cubicBezTo>
                    <a:pt x="302" y="33"/>
                    <a:pt x="297" y="32"/>
                    <a:pt x="297" y="29"/>
                  </a:cubicBezTo>
                  <a:cubicBezTo>
                    <a:pt x="296" y="29"/>
                    <a:pt x="294" y="28"/>
                    <a:pt x="290" y="28"/>
                  </a:cubicBezTo>
                  <a:cubicBezTo>
                    <a:pt x="288" y="28"/>
                    <a:pt x="285" y="29"/>
                    <a:pt x="284" y="29"/>
                  </a:cubicBezTo>
                  <a:cubicBezTo>
                    <a:pt x="283" y="30"/>
                    <a:pt x="282" y="31"/>
                    <a:pt x="280" y="32"/>
                  </a:cubicBezTo>
                  <a:cubicBezTo>
                    <a:pt x="279" y="32"/>
                    <a:pt x="278" y="33"/>
                    <a:pt x="277" y="33"/>
                  </a:cubicBezTo>
                  <a:cubicBezTo>
                    <a:pt x="276" y="34"/>
                    <a:pt x="276" y="34"/>
                    <a:pt x="276" y="35"/>
                  </a:cubicBezTo>
                  <a:cubicBezTo>
                    <a:pt x="275" y="37"/>
                    <a:pt x="273" y="37"/>
                    <a:pt x="270" y="38"/>
                  </a:cubicBezTo>
                  <a:cubicBezTo>
                    <a:pt x="269" y="38"/>
                    <a:pt x="267" y="38"/>
                    <a:pt x="266" y="39"/>
                  </a:cubicBezTo>
                  <a:cubicBezTo>
                    <a:pt x="265" y="40"/>
                    <a:pt x="262" y="40"/>
                    <a:pt x="258" y="41"/>
                  </a:cubicBezTo>
                  <a:cubicBezTo>
                    <a:pt x="255" y="41"/>
                    <a:pt x="253" y="42"/>
                    <a:pt x="252" y="42"/>
                  </a:cubicBezTo>
                  <a:cubicBezTo>
                    <a:pt x="252" y="43"/>
                    <a:pt x="251" y="43"/>
                    <a:pt x="246" y="44"/>
                  </a:cubicBezTo>
                  <a:cubicBezTo>
                    <a:pt x="245" y="44"/>
                    <a:pt x="244" y="44"/>
                    <a:pt x="243" y="44"/>
                  </a:cubicBezTo>
                  <a:cubicBezTo>
                    <a:pt x="241" y="44"/>
                    <a:pt x="237" y="43"/>
                    <a:pt x="235" y="42"/>
                  </a:cubicBezTo>
                  <a:cubicBezTo>
                    <a:pt x="235" y="42"/>
                    <a:pt x="232" y="42"/>
                    <a:pt x="230" y="42"/>
                  </a:cubicBezTo>
                  <a:cubicBezTo>
                    <a:pt x="226" y="41"/>
                    <a:pt x="222" y="41"/>
                    <a:pt x="221" y="39"/>
                  </a:cubicBezTo>
                  <a:cubicBezTo>
                    <a:pt x="220" y="38"/>
                    <a:pt x="219" y="37"/>
                    <a:pt x="218" y="37"/>
                  </a:cubicBezTo>
                  <a:cubicBezTo>
                    <a:pt x="216" y="35"/>
                    <a:pt x="215" y="34"/>
                    <a:pt x="215" y="33"/>
                  </a:cubicBezTo>
                  <a:cubicBezTo>
                    <a:pt x="214" y="32"/>
                    <a:pt x="212" y="31"/>
                    <a:pt x="211" y="31"/>
                  </a:cubicBezTo>
                  <a:cubicBezTo>
                    <a:pt x="208" y="30"/>
                    <a:pt x="206" y="30"/>
                    <a:pt x="205" y="29"/>
                  </a:cubicBezTo>
                  <a:cubicBezTo>
                    <a:pt x="205" y="28"/>
                    <a:pt x="201" y="27"/>
                    <a:pt x="199" y="27"/>
                  </a:cubicBezTo>
                  <a:cubicBezTo>
                    <a:pt x="198" y="27"/>
                    <a:pt x="198" y="27"/>
                    <a:pt x="198" y="27"/>
                  </a:cubicBezTo>
                  <a:cubicBezTo>
                    <a:pt x="198" y="27"/>
                    <a:pt x="198" y="27"/>
                    <a:pt x="197" y="27"/>
                  </a:cubicBezTo>
                  <a:cubicBezTo>
                    <a:pt x="196" y="27"/>
                    <a:pt x="193" y="26"/>
                    <a:pt x="190" y="25"/>
                  </a:cubicBezTo>
                  <a:cubicBezTo>
                    <a:pt x="189" y="25"/>
                    <a:pt x="188" y="25"/>
                    <a:pt x="187" y="24"/>
                  </a:cubicBezTo>
                  <a:cubicBezTo>
                    <a:pt x="186" y="24"/>
                    <a:pt x="183" y="25"/>
                    <a:pt x="181" y="25"/>
                  </a:cubicBezTo>
                  <a:cubicBezTo>
                    <a:pt x="179" y="26"/>
                    <a:pt x="178" y="26"/>
                    <a:pt x="177" y="26"/>
                  </a:cubicBezTo>
                  <a:cubicBezTo>
                    <a:pt x="176" y="26"/>
                    <a:pt x="175" y="27"/>
                    <a:pt x="173" y="28"/>
                  </a:cubicBezTo>
                  <a:cubicBezTo>
                    <a:pt x="172" y="29"/>
                    <a:pt x="170" y="30"/>
                    <a:pt x="169" y="30"/>
                  </a:cubicBezTo>
                  <a:cubicBezTo>
                    <a:pt x="168" y="30"/>
                    <a:pt x="166" y="29"/>
                    <a:pt x="163" y="28"/>
                  </a:cubicBezTo>
                  <a:cubicBezTo>
                    <a:pt x="162" y="27"/>
                    <a:pt x="160" y="27"/>
                    <a:pt x="159" y="27"/>
                  </a:cubicBezTo>
                  <a:cubicBezTo>
                    <a:pt x="159" y="27"/>
                    <a:pt x="159" y="27"/>
                    <a:pt x="158" y="27"/>
                  </a:cubicBezTo>
                  <a:cubicBezTo>
                    <a:pt x="156" y="27"/>
                    <a:pt x="153" y="23"/>
                    <a:pt x="151" y="21"/>
                  </a:cubicBezTo>
                  <a:cubicBezTo>
                    <a:pt x="151" y="21"/>
                    <a:pt x="151" y="20"/>
                    <a:pt x="151" y="20"/>
                  </a:cubicBezTo>
                  <a:cubicBezTo>
                    <a:pt x="150" y="19"/>
                    <a:pt x="150" y="18"/>
                    <a:pt x="150" y="17"/>
                  </a:cubicBezTo>
                  <a:cubicBezTo>
                    <a:pt x="150" y="16"/>
                    <a:pt x="150" y="16"/>
                    <a:pt x="150" y="15"/>
                  </a:cubicBezTo>
                  <a:cubicBezTo>
                    <a:pt x="150" y="14"/>
                    <a:pt x="150" y="12"/>
                    <a:pt x="150" y="11"/>
                  </a:cubicBezTo>
                  <a:cubicBezTo>
                    <a:pt x="149" y="11"/>
                    <a:pt x="146" y="10"/>
                    <a:pt x="144" y="10"/>
                  </a:cubicBezTo>
                  <a:cubicBezTo>
                    <a:pt x="142" y="9"/>
                    <a:pt x="140" y="9"/>
                    <a:pt x="139" y="8"/>
                  </a:cubicBezTo>
                  <a:cubicBezTo>
                    <a:pt x="137" y="7"/>
                    <a:pt x="133" y="5"/>
                    <a:pt x="131" y="5"/>
                  </a:cubicBezTo>
                  <a:cubicBezTo>
                    <a:pt x="129" y="5"/>
                    <a:pt x="125" y="5"/>
                    <a:pt x="124" y="3"/>
                  </a:cubicBezTo>
                  <a:cubicBezTo>
                    <a:pt x="123" y="3"/>
                    <a:pt x="123" y="3"/>
                    <a:pt x="122" y="2"/>
                  </a:cubicBezTo>
                  <a:cubicBezTo>
                    <a:pt x="120" y="2"/>
                    <a:pt x="118" y="1"/>
                    <a:pt x="116" y="0"/>
                  </a:cubicBezTo>
                  <a:cubicBezTo>
                    <a:pt x="116" y="0"/>
                    <a:pt x="116" y="0"/>
                    <a:pt x="115" y="0"/>
                  </a:cubicBezTo>
                  <a:cubicBezTo>
                    <a:pt x="115" y="0"/>
                    <a:pt x="114" y="1"/>
                    <a:pt x="114" y="2"/>
                  </a:cubicBezTo>
                  <a:cubicBezTo>
                    <a:pt x="114" y="2"/>
                    <a:pt x="113" y="3"/>
                    <a:pt x="113" y="4"/>
                  </a:cubicBezTo>
                  <a:cubicBezTo>
                    <a:pt x="112" y="4"/>
                    <a:pt x="111" y="5"/>
                    <a:pt x="110" y="5"/>
                  </a:cubicBezTo>
                  <a:cubicBezTo>
                    <a:pt x="109" y="6"/>
                    <a:pt x="107" y="6"/>
                    <a:pt x="107" y="7"/>
                  </a:cubicBezTo>
                  <a:cubicBezTo>
                    <a:pt x="106" y="9"/>
                    <a:pt x="105" y="9"/>
                    <a:pt x="104" y="10"/>
                  </a:cubicBezTo>
                  <a:cubicBezTo>
                    <a:pt x="103" y="11"/>
                    <a:pt x="102" y="12"/>
                    <a:pt x="102" y="12"/>
                  </a:cubicBezTo>
                  <a:cubicBezTo>
                    <a:pt x="103" y="16"/>
                    <a:pt x="105" y="20"/>
                    <a:pt x="106" y="21"/>
                  </a:cubicBezTo>
                  <a:cubicBezTo>
                    <a:pt x="108" y="23"/>
                    <a:pt x="107" y="28"/>
                    <a:pt x="106" y="29"/>
                  </a:cubicBezTo>
                  <a:cubicBezTo>
                    <a:pt x="105" y="30"/>
                    <a:pt x="104" y="30"/>
                    <a:pt x="102" y="31"/>
                  </a:cubicBezTo>
                  <a:cubicBezTo>
                    <a:pt x="100" y="32"/>
                    <a:pt x="97" y="33"/>
                    <a:pt x="96" y="34"/>
                  </a:cubicBezTo>
                  <a:cubicBezTo>
                    <a:pt x="96" y="35"/>
                    <a:pt x="95" y="35"/>
                    <a:pt x="94" y="35"/>
                  </a:cubicBezTo>
                  <a:cubicBezTo>
                    <a:pt x="93" y="35"/>
                    <a:pt x="91" y="34"/>
                    <a:pt x="90" y="34"/>
                  </a:cubicBezTo>
                  <a:cubicBezTo>
                    <a:pt x="90" y="33"/>
                    <a:pt x="89" y="33"/>
                    <a:pt x="89" y="33"/>
                  </a:cubicBezTo>
                  <a:cubicBezTo>
                    <a:pt x="88" y="32"/>
                    <a:pt x="88" y="32"/>
                    <a:pt x="87" y="32"/>
                  </a:cubicBezTo>
                  <a:cubicBezTo>
                    <a:pt x="86" y="31"/>
                    <a:pt x="85" y="31"/>
                    <a:pt x="84" y="31"/>
                  </a:cubicBezTo>
                  <a:cubicBezTo>
                    <a:pt x="82" y="31"/>
                    <a:pt x="80" y="32"/>
                    <a:pt x="79" y="32"/>
                  </a:cubicBezTo>
                  <a:cubicBezTo>
                    <a:pt x="79" y="33"/>
                    <a:pt x="78" y="33"/>
                    <a:pt x="78" y="33"/>
                  </a:cubicBezTo>
                  <a:cubicBezTo>
                    <a:pt x="76" y="33"/>
                    <a:pt x="74" y="31"/>
                    <a:pt x="72" y="30"/>
                  </a:cubicBezTo>
                  <a:cubicBezTo>
                    <a:pt x="71" y="30"/>
                    <a:pt x="69" y="29"/>
                    <a:pt x="69" y="29"/>
                  </a:cubicBezTo>
                  <a:cubicBezTo>
                    <a:pt x="68" y="29"/>
                    <a:pt x="67" y="27"/>
                    <a:pt x="67" y="25"/>
                  </a:cubicBezTo>
                  <a:cubicBezTo>
                    <a:pt x="66" y="24"/>
                    <a:pt x="66" y="23"/>
                    <a:pt x="66" y="23"/>
                  </a:cubicBezTo>
                  <a:cubicBezTo>
                    <a:pt x="65" y="23"/>
                    <a:pt x="65" y="23"/>
                    <a:pt x="65" y="23"/>
                  </a:cubicBezTo>
                  <a:cubicBezTo>
                    <a:pt x="64" y="23"/>
                    <a:pt x="62" y="22"/>
                    <a:pt x="59" y="22"/>
                  </a:cubicBezTo>
                  <a:cubicBezTo>
                    <a:pt x="56" y="21"/>
                    <a:pt x="51" y="20"/>
                    <a:pt x="50" y="20"/>
                  </a:cubicBezTo>
                  <a:cubicBezTo>
                    <a:pt x="49" y="20"/>
                    <a:pt x="48" y="20"/>
                    <a:pt x="47" y="20"/>
                  </a:cubicBezTo>
                  <a:cubicBezTo>
                    <a:pt x="45" y="20"/>
                    <a:pt x="43" y="20"/>
                    <a:pt x="43" y="21"/>
                  </a:cubicBezTo>
                  <a:cubicBezTo>
                    <a:pt x="42" y="22"/>
                    <a:pt x="41" y="22"/>
                    <a:pt x="39" y="23"/>
                  </a:cubicBezTo>
                  <a:cubicBezTo>
                    <a:pt x="37" y="23"/>
                    <a:pt x="35" y="23"/>
                    <a:pt x="35" y="24"/>
                  </a:cubicBezTo>
                  <a:cubicBezTo>
                    <a:pt x="34" y="25"/>
                    <a:pt x="33" y="26"/>
                    <a:pt x="31" y="27"/>
                  </a:cubicBezTo>
                  <a:cubicBezTo>
                    <a:pt x="30" y="28"/>
                    <a:pt x="28" y="28"/>
                    <a:pt x="28" y="29"/>
                  </a:cubicBezTo>
                  <a:cubicBezTo>
                    <a:pt x="27" y="30"/>
                    <a:pt x="25" y="31"/>
                    <a:pt x="24" y="31"/>
                  </a:cubicBezTo>
                  <a:cubicBezTo>
                    <a:pt x="22" y="32"/>
                    <a:pt x="20" y="33"/>
                    <a:pt x="19" y="34"/>
                  </a:cubicBezTo>
                  <a:cubicBezTo>
                    <a:pt x="18" y="37"/>
                    <a:pt x="12" y="39"/>
                    <a:pt x="8" y="39"/>
                  </a:cubicBezTo>
                  <a:cubicBezTo>
                    <a:pt x="2" y="40"/>
                    <a:pt x="1" y="41"/>
                    <a:pt x="1" y="41"/>
                  </a:cubicBezTo>
                  <a:cubicBezTo>
                    <a:pt x="1" y="42"/>
                    <a:pt x="1" y="42"/>
                    <a:pt x="1" y="42"/>
                  </a:cubicBezTo>
                  <a:cubicBezTo>
                    <a:pt x="1" y="42"/>
                    <a:pt x="1" y="42"/>
                    <a:pt x="1" y="42"/>
                  </a:cubicBezTo>
                  <a:cubicBezTo>
                    <a:pt x="1" y="42"/>
                    <a:pt x="1" y="42"/>
                    <a:pt x="1" y="42"/>
                  </a:cubicBezTo>
                  <a:cubicBezTo>
                    <a:pt x="1" y="42"/>
                    <a:pt x="1" y="42"/>
                    <a:pt x="1" y="42"/>
                  </a:cubicBezTo>
                  <a:cubicBezTo>
                    <a:pt x="0" y="43"/>
                    <a:pt x="0" y="43"/>
                    <a:pt x="0" y="43"/>
                  </a:cubicBezTo>
                  <a:cubicBezTo>
                    <a:pt x="0" y="43"/>
                    <a:pt x="0" y="43"/>
                    <a:pt x="0" y="43"/>
                  </a:cubicBezTo>
                  <a:cubicBezTo>
                    <a:pt x="0" y="43"/>
                    <a:pt x="0" y="43"/>
                    <a:pt x="0"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4" name="Freeform 229"/>
            <p:cNvSpPr>
              <a:spLocks/>
            </p:cNvSpPr>
            <p:nvPr/>
          </p:nvSpPr>
          <p:spPr bwMode="auto">
            <a:xfrm>
              <a:off x="15960725" y="5449888"/>
              <a:ext cx="3582988" cy="2300288"/>
            </a:xfrm>
            <a:custGeom>
              <a:avLst/>
              <a:gdLst>
                <a:gd name="T0" fmla="*/ 106 w 674"/>
                <a:gd name="T1" fmla="*/ 94 h 439"/>
                <a:gd name="T2" fmla="*/ 77 w 674"/>
                <a:gd name="T3" fmla="*/ 122 h 439"/>
                <a:gd name="T4" fmla="*/ 73 w 674"/>
                <a:gd name="T5" fmla="*/ 161 h 439"/>
                <a:gd name="T6" fmla="*/ 71 w 674"/>
                <a:gd name="T7" fmla="*/ 165 h 439"/>
                <a:gd name="T8" fmla="*/ 50 w 674"/>
                <a:gd name="T9" fmla="*/ 178 h 439"/>
                <a:gd name="T10" fmla="*/ 29 w 674"/>
                <a:gd name="T11" fmla="*/ 186 h 439"/>
                <a:gd name="T12" fmla="*/ 2 w 674"/>
                <a:gd name="T13" fmla="*/ 194 h 439"/>
                <a:gd name="T14" fmla="*/ 16 w 674"/>
                <a:gd name="T15" fmla="*/ 231 h 439"/>
                <a:gd name="T16" fmla="*/ 39 w 674"/>
                <a:gd name="T17" fmla="*/ 251 h 439"/>
                <a:gd name="T18" fmla="*/ 46 w 674"/>
                <a:gd name="T19" fmla="*/ 251 h 439"/>
                <a:gd name="T20" fmla="*/ 55 w 674"/>
                <a:gd name="T21" fmla="*/ 245 h 439"/>
                <a:gd name="T22" fmla="*/ 57 w 674"/>
                <a:gd name="T23" fmla="*/ 271 h 439"/>
                <a:gd name="T24" fmla="*/ 53 w 674"/>
                <a:gd name="T25" fmla="*/ 288 h 439"/>
                <a:gd name="T26" fmla="*/ 75 w 674"/>
                <a:gd name="T27" fmla="*/ 315 h 439"/>
                <a:gd name="T28" fmla="*/ 79 w 674"/>
                <a:gd name="T29" fmla="*/ 319 h 439"/>
                <a:gd name="T30" fmla="*/ 136 w 674"/>
                <a:gd name="T31" fmla="*/ 344 h 439"/>
                <a:gd name="T32" fmla="*/ 163 w 674"/>
                <a:gd name="T33" fmla="*/ 349 h 439"/>
                <a:gd name="T34" fmla="*/ 189 w 674"/>
                <a:gd name="T35" fmla="*/ 345 h 439"/>
                <a:gd name="T36" fmla="*/ 199 w 674"/>
                <a:gd name="T37" fmla="*/ 347 h 439"/>
                <a:gd name="T38" fmla="*/ 232 w 674"/>
                <a:gd name="T39" fmla="*/ 331 h 439"/>
                <a:gd name="T40" fmla="*/ 249 w 674"/>
                <a:gd name="T41" fmla="*/ 341 h 439"/>
                <a:gd name="T42" fmla="*/ 255 w 674"/>
                <a:gd name="T43" fmla="*/ 388 h 439"/>
                <a:gd name="T44" fmla="*/ 274 w 674"/>
                <a:gd name="T45" fmla="*/ 411 h 439"/>
                <a:gd name="T46" fmla="*/ 291 w 674"/>
                <a:gd name="T47" fmla="*/ 422 h 439"/>
                <a:gd name="T48" fmla="*/ 301 w 674"/>
                <a:gd name="T49" fmla="*/ 413 h 439"/>
                <a:gd name="T50" fmla="*/ 315 w 674"/>
                <a:gd name="T51" fmla="*/ 410 h 439"/>
                <a:gd name="T52" fmla="*/ 356 w 674"/>
                <a:gd name="T53" fmla="*/ 409 h 439"/>
                <a:gd name="T54" fmla="*/ 377 w 674"/>
                <a:gd name="T55" fmla="*/ 420 h 439"/>
                <a:gd name="T56" fmla="*/ 395 w 674"/>
                <a:gd name="T57" fmla="*/ 439 h 439"/>
                <a:gd name="T58" fmla="*/ 470 w 674"/>
                <a:gd name="T59" fmla="*/ 401 h 439"/>
                <a:gd name="T60" fmla="*/ 504 w 674"/>
                <a:gd name="T61" fmla="*/ 366 h 439"/>
                <a:gd name="T62" fmla="*/ 525 w 674"/>
                <a:gd name="T63" fmla="*/ 327 h 439"/>
                <a:gd name="T64" fmla="*/ 528 w 674"/>
                <a:gd name="T65" fmla="*/ 310 h 439"/>
                <a:gd name="T66" fmla="*/ 518 w 674"/>
                <a:gd name="T67" fmla="*/ 289 h 439"/>
                <a:gd name="T68" fmla="*/ 515 w 674"/>
                <a:gd name="T69" fmla="*/ 239 h 439"/>
                <a:gd name="T70" fmla="*/ 496 w 674"/>
                <a:gd name="T71" fmla="*/ 229 h 439"/>
                <a:gd name="T72" fmla="*/ 504 w 674"/>
                <a:gd name="T73" fmla="*/ 194 h 439"/>
                <a:gd name="T74" fmla="*/ 529 w 674"/>
                <a:gd name="T75" fmla="*/ 206 h 439"/>
                <a:gd name="T76" fmla="*/ 576 w 674"/>
                <a:gd name="T77" fmla="*/ 179 h 439"/>
                <a:gd name="T78" fmla="*/ 605 w 674"/>
                <a:gd name="T79" fmla="*/ 165 h 439"/>
                <a:gd name="T80" fmla="*/ 635 w 674"/>
                <a:gd name="T81" fmla="*/ 153 h 439"/>
                <a:gd name="T82" fmla="*/ 644 w 674"/>
                <a:gd name="T83" fmla="*/ 120 h 439"/>
                <a:gd name="T84" fmla="*/ 663 w 674"/>
                <a:gd name="T85" fmla="*/ 108 h 439"/>
                <a:gd name="T86" fmla="*/ 654 w 674"/>
                <a:gd name="T87" fmla="*/ 84 h 439"/>
                <a:gd name="T88" fmla="*/ 626 w 674"/>
                <a:gd name="T89" fmla="*/ 70 h 439"/>
                <a:gd name="T90" fmla="*/ 584 w 674"/>
                <a:gd name="T91" fmla="*/ 31 h 439"/>
                <a:gd name="T92" fmla="*/ 545 w 674"/>
                <a:gd name="T93" fmla="*/ 1 h 439"/>
                <a:gd name="T94" fmla="*/ 514 w 674"/>
                <a:gd name="T95" fmla="*/ 10 h 439"/>
                <a:gd name="T96" fmla="*/ 500 w 674"/>
                <a:gd name="T97" fmla="*/ 50 h 439"/>
                <a:gd name="T98" fmla="*/ 459 w 674"/>
                <a:gd name="T99" fmla="*/ 79 h 439"/>
                <a:gd name="T100" fmla="*/ 508 w 674"/>
                <a:gd name="T101" fmla="*/ 99 h 439"/>
                <a:gd name="T102" fmla="*/ 430 w 674"/>
                <a:gd name="T103" fmla="*/ 127 h 439"/>
                <a:gd name="T104" fmla="*/ 355 w 674"/>
                <a:gd name="T105" fmla="*/ 162 h 439"/>
                <a:gd name="T106" fmla="*/ 331 w 674"/>
                <a:gd name="T107" fmla="*/ 170 h 439"/>
                <a:gd name="T108" fmla="*/ 309 w 674"/>
                <a:gd name="T109" fmla="*/ 164 h 439"/>
                <a:gd name="T110" fmla="*/ 245 w 674"/>
                <a:gd name="T111" fmla="*/ 157 h 439"/>
                <a:gd name="T112" fmla="*/ 241 w 674"/>
                <a:gd name="T113" fmla="*/ 157 h 439"/>
                <a:gd name="T114" fmla="*/ 216 w 674"/>
                <a:gd name="T115" fmla="*/ 128 h 439"/>
                <a:gd name="T116" fmla="*/ 153 w 674"/>
                <a:gd name="T117" fmla="*/ 64 h 439"/>
                <a:gd name="T118" fmla="*/ 143 w 674"/>
                <a:gd name="T119" fmla="*/ 6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4" h="439">
                  <a:moveTo>
                    <a:pt x="143" y="68"/>
                  </a:moveTo>
                  <a:cubicBezTo>
                    <a:pt x="143" y="71"/>
                    <a:pt x="142" y="75"/>
                    <a:pt x="137" y="75"/>
                  </a:cubicBezTo>
                  <a:cubicBezTo>
                    <a:pt x="134" y="75"/>
                    <a:pt x="131" y="77"/>
                    <a:pt x="131" y="82"/>
                  </a:cubicBezTo>
                  <a:cubicBezTo>
                    <a:pt x="131" y="85"/>
                    <a:pt x="131" y="87"/>
                    <a:pt x="132" y="88"/>
                  </a:cubicBezTo>
                  <a:cubicBezTo>
                    <a:pt x="133" y="89"/>
                    <a:pt x="133" y="90"/>
                    <a:pt x="132" y="92"/>
                  </a:cubicBezTo>
                  <a:cubicBezTo>
                    <a:pt x="132" y="92"/>
                    <a:pt x="132" y="93"/>
                    <a:pt x="132" y="93"/>
                  </a:cubicBezTo>
                  <a:cubicBezTo>
                    <a:pt x="129" y="95"/>
                    <a:pt x="125" y="97"/>
                    <a:pt x="122" y="97"/>
                  </a:cubicBezTo>
                  <a:cubicBezTo>
                    <a:pt x="122" y="97"/>
                    <a:pt x="121" y="97"/>
                    <a:pt x="120" y="96"/>
                  </a:cubicBezTo>
                  <a:cubicBezTo>
                    <a:pt x="119" y="96"/>
                    <a:pt x="117" y="96"/>
                    <a:pt x="115" y="96"/>
                  </a:cubicBezTo>
                  <a:cubicBezTo>
                    <a:pt x="113" y="96"/>
                    <a:pt x="112" y="96"/>
                    <a:pt x="110" y="95"/>
                  </a:cubicBezTo>
                  <a:cubicBezTo>
                    <a:pt x="109" y="95"/>
                    <a:pt x="108" y="95"/>
                    <a:pt x="106" y="94"/>
                  </a:cubicBezTo>
                  <a:cubicBezTo>
                    <a:pt x="106" y="93"/>
                    <a:pt x="105" y="93"/>
                    <a:pt x="105" y="93"/>
                  </a:cubicBezTo>
                  <a:cubicBezTo>
                    <a:pt x="104" y="93"/>
                    <a:pt x="104" y="94"/>
                    <a:pt x="104" y="95"/>
                  </a:cubicBezTo>
                  <a:cubicBezTo>
                    <a:pt x="103" y="97"/>
                    <a:pt x="102" y="100"/>
                    <a:pt x="101" y="104"/>
                  </a:cubicBezTo>
                  <a:cubicBezTo>
                    <a:pt x="99" y="108"/>
                    <a:pt x="96" y="114"/>
                    <a:pt x="97" y="115"/>
                  </a:cubicBezTo>
                  <a:cubicBezTo>
                    <a:pt x="98" y="117"/>
                    <a:pt x="99" y="119"/>
                    <a:pt x="99" y="121"/>
                  </a:cubicBezTo>
                  <a:cubicBezTo>
                    <a:pt x="98" y="121"/>
                    <a:pt x="98" y="122"/>
                    <a:pt x="96" y="122"/>
                  </a:cubicBezTo>
                  <a:cubicBezTo>
                    <a:pt x="92" y="122"/>
                    <a:pt x="89" y="122"/>
                    <a:pt x="87" y="120"/>
                  </a:cubicBezTo>
                  <a:cubicBezTo>
                    <a:pt x="87" y="120"/>
                    <a:pt x="87" y="120"/>
                    <a:pt x="87" y="120"/>
                  </a:cubicBezTo>
                  <a:cubicBezTo>
                    <a:pt x="86" y="120"/>
                    <a:pt x="85" y="120"/>
                    <a:pt x="83" y="121"/>
                  </a:cubicBezTo>
                  <a:cubicBezTo>
                    <a:pt x="81" y="122"/>
                    <a:pt x="79" y="122"/>
                    <a:pt x="77" y="122"/>
                  </a:cubicBezTo>
                  <a:cubicBezTo>
                    <a:pt x="77" y="122"/>
                    <a:pt x="77" y="122"/>
                    <a:pt x="77" y="122"/>
                  </a:cubicBezTo>
                  <a:cubicBezTo>
                    <a:pt x="76" y="122"/>
                    <a:pt x="73" y="124"/>
                    <a:pt x="72" y="125"/>
                  </a:cubicBezTo>
                  <a:cubicBezTo>
                    <a:pt x="72" y="125"/>
                    <a:pt x="71" y="125"/>
                    <a:pt x="71" y="125"/>
                  </a:cubicBezTo>
                  <a:cubicBezTo>
                    <a:pt x="74" y="127"/>
                    <a:pt x="74" y="131"/>
                    <a:pt x="74" y="136"/>
                  </a:cubicBezTo>
                  <a:cubicBezTo>
                    <a:pt x="74" y="136"/>
                    <a:pt x="75" y="138"/>
                    <a:pt x="76" y="140"/>
                  </a:cubicBezTo>
                  <a:cubicBezTo>
                    <a:pt x="78" y="144"/>
                    <a:pt x="79" y="147"/>
                    <a:pt x="79" y="148"/>
                  </a:cubicBezTo>
                  <a:cubicBezTo>
                    <a:pt x="78" y="150"/>
                    <a:pt x="77" y="151"/>
                    <a:pt x="76" y="152"/>
                  </a:cubicBezTo>
                  <a:cubicBezTo>
                    <a:pt x="74" y="153"/>
                    <a:pt x="73" y="155"/>
                    <a:pt x="73" y="157"/>
                  </a:cubicBezTo>
                  <a:cubicBezTo>
                    <a:pt x="73" y="157"/>
                    <a:pt x="73" y="158"/>
                    <a:pt x="73" y="159"/>
                  </a:cubicBezTo>
                  <a:cubicBezTo>
                    <a:pt x="73" y="160"/>
                    <a:pt x="73" y="160"/>
                    <a:pt x="73" y="161"/>
                  </a:cubicBezTo>
                  <a:cubicBezTo>
                    <a:pt x="73" y="161"/>
                    <a:pt x="73" y="161"/>
                    <a:pt x="73" y="161"/>
                  </a:cubicBezTo>
                  <a:cubicBezTo>
                    <a:pt x="73" y="161"/>
                    <a:pt x="73" y="161"/>
                    <a:pt x="73" y="161"/>
                  </a:cubicBezTo>
                  <a:cubicBezTo>
                    <a:pt x="73" y="161"/>
                    <a:pt x="73" y="161"/>
                    <a:pt x="73" y="161"/>
                  </a:cubicBezTo>
                  <a:cubicBezTo>
                    <a:pt x="73" y="161"/>
                    <a:pt x="73" y="161"/>
                    <a:pt x="73" y="161"/>
                  </a:cubicBezTo>
                  <a:cubicBezTo>
                    <a:pt x="73" y="161"/>
                    <a:pt x="73" y="161"/>
                    <a:pt x="73" y="161"/>
                  </a:cubicBezTo>
                  <a:cubicBezTo>
                    <a:pt x="73" y="161"/>
                    <a:pt x="73" y="161"/>
                    <a:pt x="73" y="161"/>
                  </a:cubicBezTo>
                  <a:cubicBezTo>
                    <a:pt x="73" y="163"/>
                    <a:pt x="73" y="163"/>
                    <a:pt x="73" y="163"/>
                  </a:cubicBezTo>
                  <a:cubicBezTo>
                    <a:pt x="73" y="163"/>
                    <a:pt x="73" y="163"/>
                    <a:pt x="73" y="163"/>
                  </a:cubicBezTo>
                  <a:cubicBezTo>
                    <a:pt x="73" y="163"/>
                    <a:pt x="73" y="163"/>
                    <a:pt x="73" y="163"/>
                  </a:cubicBezTo>
                  <a:cubicBezTo>
                    <a:pt x="73" y="163"/>
                    <a:pt x="72" y="164"/>
                    <a:pt x="72" y="164"/>
                  </a:cubicBezTo>
                  <a:cubicBezTo>
                    <a:pt x="72" y="164"/>
                    <a:pt x="72" y="164"/>
                    <a:pt x="71" y="164"/>
                  </a:cubicBezTo>
                  <a:cubicBezTo>
                    <a:pt x="71" y="164"/>
                    <a:pt x="71" y="165"/>
                    <a:pt x="71" y="165"/>
                  </a:cubicBezTo>
                  <a:cubicBezTo>
                    <a:pt x="71" y="165"/>
                    <a:pt x="71" y="165"/>
                    <a:pt x="71" y="165"/>
                  </a:cubicBezTo>
                  <a:cubicBezTo>
                    <a:pt x="69" y="166"/>
                    <a:pt x="64" y="168"/>
                    <a:pt x="62" y="169"/>
                  </a:cubicBezTo>
                  <a:cubicBezTo>
                    <a:pt x="60" y="170"/>
                    <a:pt x="59" y="171"/>
                    <a:pt x="58" y="171"/>
                  </a:cubicBezTo>
                  <a:cubicBezTo>
                    <a:pt x="56" y="172"/>
                    <a:pt x="54" y="173"/>
                    <a:pt x="53" y="174"/>
                  </a:cubicBezTo>
                  <a:cubicBezTo>
                    <a:pt x="53" y="174"/>
                    <a:pt x="53" y="175"/>
                    <a:pt x="53" y="175"/>
                  </a:cubicBezTo>
                  <a:cubicBezTo>
                    <a:pt x="53" y="175"/>
                    <a:pt x="52" y="175"/>
                    <a:pt x="52" y="175"/>
                  </a:cubicBezTo>
                  <a:cubicBezTo>
                    <a:pt x="52" y="176"/>
                    <a:pt x="52" y="176"/>
                    <a:pt x="52" y="176"/>
                  </a:cubicBezTo>
                  <a:cubicBezTo>
                    <a:pt x="52" y="176"/>
                    <a:pt x="52" y="176"/>
                    <a:pt x="52" y="177"/>
                  </a:cubicBezTo>
                  <a:cubicBezTo>
                    <a:pt x="51" y="177"/>
                    <a:pt x="51" y="177"/>
                    <a:pt x="51" y="177"/>
                  </a:cubicBezTo>
                  <a:cubicBezTo>
                    <a:pt x="51" y="177"/>
                    <a:pt x="51" y="177"/>
                    <a:pt x="51" y="178"/>
                  </a:cubicBezTo>
                  <a:cubicBezTo>
                    <a:pt x="50" y="178"/>
                    <a:pt x="50" y="178"/>
                    <a:pt x="50" y="178"/>
                  </a:cubicBezTo>
                  <a:cubicBezTo>
                    <a:pt x="50" y="178"/>
                    <a:pt x="50" y="178"/>
                    <a:pt x="50" y="178"/>
                  </a:cubicBezTo>
                  <a:cubicBezTo>
                    <a:pt x="49" y="178"/>
                    <a:pt x="49" y="179"/>
                    <a:pt x="49" y="179"/>
                  </a:cubicBezTo>
                  <a:cubicBezTo>
                    <a:pt x="49" y="179"/>
                    <a:pt x="49" y="179"/>
                    <a:pt x="48" y="179"/>
                  </a:cubicBezTo>
                  <a:cubicBezTo>
                    <a:pt x="48" y="179"/>
                    <a:pt x="48" y="179"/>
                    <a:pt x="47" y="179"/>
                  </a:cubicBezTo>
                  <a:cubicBezTo>
                    <a:pt x="47" y="179"/>
                    <a:pt x="47" y="179"/>
                    <a:pt x="47" y="179"/>
                  </a:cubicBezTo>
                  <a:cubicBezTo>
                    <a:pt x="46" y="180"/>
                    <a:pt x="46" y="180"/>
                    <a:pt x="46" y="180"/>
                  </a:cubicBezTo>
                  <a:cubicBezTo>
                    <a:pt x="46" y="180"/>
                    <a:pt x="45" y="180"/>
                    <a:pt x="45" y="180"/>
                  </a:cubicBezTo>
                  <a:cubicBezTo>
                    <a:pt x="45" y="180"/>
                    <a:pt x="45" y="180"/>
                    <a:pt x="45" y="180"/>
                  </a:cubicBezTo>
                  <a:cubicBezTo>
                    <a:pt x="44" y="180"/>
                    <a:pt x="44" y="180"/>
                    <a:pt x="43" y="180"/>
                  </a:cubicBezTo>
                  <a:cubicBezTo>
                    <a:pt x="42" y="179"/>
                    <a:pt x="42" y="179"/>
                    <a:pt x="42" y="179"/>
                  </a:cubicBezTo>
                  <a:cubicBezTo>
                    <a:pt x="39" y="179"/>
                    <a:pt x="37" y="179"/>
                    <a:pt x="34" y="182"/>
                  </a:cubicBezTo>
                  <a:cubicBezTo>
                    <a:pt x="31" y="185"/>
                    <a:pt x="30" y="185"/>
                    <a:pt x="29" y="186"/>
                  </a:cubicBezTo>
                  <a:cubicBezTo>
                    <a:pt x="28" y="186"/>
                    <a:pt x="28" y="186"/>
                    <a:pt x="27" y="187"/>
                  </a:cubicBezTo>
                  <a:cubicBezTo>
                    <a:pt x="26" y="187"/>
                    <a:pt x="25" y="188"/>
                    <a:pt x="25" y="188"/>
                  </a:cubicBezTo>
                  <a:cubicBezTo>
                    <a:pt x="23" y="188"/>
                    <a:pt x="22" y="187"/>
                    <a:pt x="21" y="186"/>
                  </a:cubicBezTo>
                  <a:cubicBezTo>
                    <a:pt x="20" y="185"/>
                    <a:pt x="19" y="185"/>
                    <a:pt x="19" y="185"/>
                  </a:cubicBezTo>
                  <a:cubicBezTo>
                    <a:pt x="18" y="185"/>
                    <a:pt x="17" y="185"/>
                    <a:pt x="16" y="186"/>
                  </a:cubicBezTo>
                  <a:cubicBezTo>
                    <a:pt x="15" y="186"/>
                    <a:pt x="14" y="187"/>
                    <a:pt x="13" y="187"/>
                  </a:cubicBezTo>
                  <a:cubicBezTo>
                    <a:pt x="12" y="187"/>
                    <a:pt x="11" y="188"/>
                    <a:pt x="10" y="189"/>
                  </a:cubicBezTo>
                  <a:cubicBezTo>
                    <a:pt x="9" y="190"/>
                    <a:pt x="8" y="191"/>
                    <a:pt x="7" y="191"/>
                  </a:cubicBezTo>
                  <a:cubicBezTo>
                    <a:pt x="6" y="191"/>
                    <a:pt x="5" y="191"/>
                    <a:pt x="4" y="191"/>
                  </a:cubicBezTo>
                  <a:cubicBezTo>
                    <a:pt x="3" y="192"/>
                    <a:pt x="2" y="192"/>
                    <a:pt x="2" y="193"/>
                  </a:cubicBezTo>
                  <a:cubicBezTo>
                    <a:pt x="2" y="193"/>
                    <a:pt x="2" y="194"/>
                    <a:pt x="2" y="194"/>
                  </a:cubicBezTo>
                  <a:cubicBezTo>
                    <a:pt x="2" y="194"/>
                    <a:pt x="2" y="195"/>
                    <a:pt x="2" y="195"/>
                  </a:cubicBezTo>
                  <a:cubicBezTo>
                    <a:pt x="2" y="195"/>
                    <a:pt x="2" y="195"/>
                    <a:pt x="2" y="196"/>
                  </a:cubicBezTo>
                  <a:cubicBezTo>
                    <a:pt x="2" y="196"/>
                    <a:pt x="2" y="196"/>
                    <a:pt x="2" y="196"/>
                  </a:cubicBezTo>
                  <a:cubicBezTo>
                    <a:pt x="2" y="197"/>
                    <a:pt x="1" y="197"/>
                    <a:pt x="1" y="197"/>
                  </a:cubicBezTo>
                  <a:cubicBezTo>
                    <a:pt x="1" y="198"/>
                    <a:pt x="1" y="198"/>
                    <a:pt x="1" y="198"/>
                  </a:cubicBezTo>
                  <a:cubicBezTo>
                    <a:pt x="1" y="198"/>
                    <a:pt x="1" y="199"/>
                    <a:pt x="0" y="199"/>
                  </a:cubicBezTo>
                  <a:cubicBezTo>
                    <a:pt x="2" y="208"/>
                    <a:pt x="2" y="208"/>
                    <a:pt x="2" y="208"/>
                  </a:cubicBezTo>
                  <a:cubicBezTo>
                    <a:pt x="3" y="208"/>
                    <a:pt x="4" y="208"/>
                    <a:pt x="5" y="209"/>
                  </a:cubicBezTo>
                  <a:cubicBezTo>
                    <a:pt x="8" y="210"/>
                    <a:pt x="13" y="213"/>
                    <a:pt x="13" y="215"/>
                  </a:cubicBezTo>
                  <a:cubicBezTo>
                    <a:pt x="13" y="216"/>
                    <a:pt x="13" y="216"/>
                    <a:pt x="13" y="216"/>
                  </a:cubicBezTo>
                  <a:cubicBezTo>
                    <a:pt x="14" y="220"/>
                    <a:pt x="15" y="230"/>
                    <a:pt x="16" y="231"/>
                  </a:cubicBezTo>
                  <a:cubicBezTo>
                    <a:pt x="16" y="231"/>
                    <a:pt x="16" y="231"/>
                    <a:pt x="16" y="231"/>
                  </a:cubicBezTo>
                  <a:cubicBezTo>
                    <a:pt x="17" y="232"/>
                    <a:pt x="18" y="232"/>
                    <a:pt x="19" y="233"/>
                  </a:cubicBezTo>
                  <a:cubicBezTo>
                    <a:pt x="24" y="237"/>
                    <a:pt x="26" y="238"/>
                    <a:pt x="26" y="239"/>
                  </a:cubicBezTo>
                  <a:cubicBezTo>
                    <a:pt x="26" y="240"/>
                    <a:pt x="26" y="244"/>
                    <a:pt x="31" y="247"/>
                  </a:cubicBezTo>
                  <a:cubicBezTo>
                    <a:pt x="31" y="247"/>
                    <a:pt x="32" y="247"/>
                    <a:pt x="33" y="248"/>
                  </a:cubicBezTo>
                  <a:cubicBezTo>
                    <a:pt x="33" y="248"/>
                    <a:pt x="33" y="248"/>
                    <a:pt x="33" y="248"/>
                  </a:cubicBezTo>
                  <a:cubicBezTo>
                    <a:pt x="34" y="248"/>
                    <a:pt x="35" y="249"/>
                    <a:pt x="35" y="249"/>
                  </a:cubicBezTo>
                  <a:cubicBezTo>
                    <a:pt x="35" y="249"/>
                    <a:pt x="36" y="249"/>
                    <a:pt x="36" y="249"/>
                  </a:cubicBezTo>
                  <a:cubicBezTo>
                    <a:pt x="36" y="250"/>
                    <a:pt x="37" y="250"/>
                    <a:pt x="37" y="250"/>
                  </a:cubicBezTo>
                  <a:cubicBezTo>
                    <a:pt x="38" y="250"/>
                    <a:pt x="38" y="250"/>
                    <a:pt x="38" y="250"/>
                  </a:cubicBezTo>
                  <a:cubicBezTo>
                    <a:pt x="38" y="251"/>
                    <a:pt x="38" y="251"/>
                    <a:pt x="39" y="251"/>
                  </a:cubicBezTo>
                  <a:cubicBezTo>
                    <a:pt x="39" y="250"/>
                    <a:pt x="39" y="250"/>
                    <a:pt x="39" y="250"/>
                  </a:cubicBezTo>
                  <a:cubicBezTo>
                    <a:pt x="44" y="250"/>
                    <a:pt x="44" y="250"/>
                    <a:pt x="44" y="250"/>
                  </a:cubicBezTo>
                  <a:cubicBezTo>
                    <a:pt x="44" y="250"/>
                    <a:pt x="44" y="250"/>
                    <a:pt x="44" y="250"/>
                  </a:cubicBezTo>
                  <a:cubicBezTo>
                    <a:pt x="44" y="250"/>
                    <a:pt x="45" y="250"/>
                    <a:pt x="45" y="250"/>
                  </a:cubicBezTo>
                  <a:cubicBezTo>
                    <a:pt x="45" y="250"/>
                    <a:pt x="45" y="250"/>
                    <a:pt x="45" y="250"/>
                  </a:cubicBezTo>
                  <a:cubicBezTo>
                    <a:pt x="45" y="250"/>
                    <a:pt x="45" y="250"/>
                    <a:pt x="45" y="250"/>
                  </a:cubicBezTo>
                  <a:cubicBezTo>
                    <a:pt x="45" y="250"/>
                    <a:pt x="45" y="251"/>
                    <a:pt x="45" y="251"/>
                  </a:cubicBezTo>
                  <a:cubicBezTo>
                    <a:pt x="45" y="251"/>
                    <a:pt x="46" y="251"/>
                    <a:pt x="46" y="251"/>
                  </a:cubicBezTo>
                  <a:cubicBezTo>
                    <a:pt x="46" y="251"/>
                    <a:pt x="46" y="251"/>
                    <a:pt x="46" y="251"/>
                  </a:cubicBezTo>
                  <a:cubicBezTo>
                    <a:pt x="46" y="251"/>
                    <a:pt x="46" y="251"/>
                    <a:pt x="46" y="251"/>
                  </a:cubicBezTo>
                  <a:cubicBezTo>
                    <a:pt x="46" y="251"/>
                    <a:pt x="46" y="251"/>
                    <a:pt x="46" y="251"/>
                  </a:cubicBezTo>
                  <a:cubicBezTo>
                    <a:pt x="46" y="251"/>
                    <a:pt x="46" y="251"/>
                    <a:pt x="47" y="251"/>
                  </a:cubicBezTo>
                  <a:cubicBezTo>
                    <a:pt x="47" y="251"/>
                    <a:pt x="47" y="250"/>
                    <a:pt x="47" y="250"/>
                  </a:cubicBezTo>
                  <a:cubicBezTo>
                    <a:pt x="48" y="250"/>
                    <a:pt x="48" y="250"/>
                    <a:pt x="48" y="249"/>
                  </a:cubicBezTo>
                  <a:cubicBezTo>
                    <a:pt x="48" y="249"/>
                    <a:pt x="49" y="249"/>
                    <a:pt x="49" y="249"/>
                  </a:cubicBezTo>
                  <a:cubicBezTo>
                    <a:pt x="49" y="248"/>
                    <a:pt x="49" y="248"/>
                    <a:pt x="50" y="248"/>
                  </a:cubicBezTo>
                  <a:cubicBezTo>
                    <a:pt x="50" y="248"/>
                    <a:pt x="50" y="248"/>
                    <a:pt x="51" y="247"/>
                  </a:cubicBezTo>
                  <a:cubicBezTo>
                    <a:pt x="51" y="247"/>
                    <a:pt x="51" y="247"/>
                    <a:pt x="51" y="247"/>
                  </a:cubicBezTo>
                  <a:cubicBezTo>
                    <a:pt x="52" y="247"/>
                    <a:pt x="52" y="247"/>
                    <a:pt x="53" y="246"/>
                  </a:cubicBezTo>
                  <a:cubicBezTo>
                    <a:pt x="53" y="246"/>
                    <a:pt x="53" y="246"/>
                    <a:pt x="53" y="246"/>
                  </a:cubicBezTo>
                  <a:cubicBezTo>
                    <a:pt x="54" y="246"/>
                    <a:pt x="54" y="246"/>
                    <a:pt x="55" y="246"/>
                  </a:cubicBezTo>
                  <a:cubicBezTo>
                    <a:pt x="55" y="245"/>
                    <a:pt x="55" y="245"/>
                    <a:pt x="55" y="245"/>
                  </a:cubicBezTo>
                  <a:cubicBezTo>
                    <a:pt x="56" y="245"/>
                    <a:pt x="56" y="245"/>
                    <a:pt x="57" y="245"/>
                  </a:cubicBezTo>
                  <a:cubicBezTo>
                    <a:pt x="57" y="245"/>
                    <a:pt x="57" y="245"/>
                    <a:pt x="57" y="245"/>
                  </a:cubicBezTo>
                  <a:cubicBezTo>
                    <a:pt x="58" y="245"/>
                    <a:pt x="58" y="245"/>
                    <a:pt x="59" y="245"/>
                  </a:cubicBezTo>
                  <a:cubicBezTo>
                    <a:pt x="59" y="245"/>
                    <a:pt x="59" y="245"/>
                    <a:pt x="59" y="245"/>
                  </a:cubicBezTo>
                  <a:cubicBezTo>
                    <a:pt x="63" y="245"/>
                    <a:pt x="70" y="250"/>
                    <a:pt x="72" y="253"/>
                  </a:cubicBezTo>
                  <a:cubicBezTo>
                    <a:pt x="73" y="255"/>
                    <a:pt x="74" y="256"/>
                    <a:pt x="73" y="257"/>
                  </a:cubicBezTo>
                  <a:cubicBezTo>
                    <a:pt x="72" y="259"/>
                    <a:pt x="65" y="270"/>
                    <a:pt x="61" y="271"/>
                  </a:cubicBezTo>
                  <a:cubicBezTo>
                    <a:pt x="61" y="271"/>
                    <a:pt x="60" y="271"/>
                    <a:pt x="60" y="271"/>
                  </a:cubicBezTo>
                  <a:cubicBezTo>
                    <a:pt x="60" y="271"/>
                    <a:pt x="59" y="271"/>
                    <a:pt x="59" y="271"/>
                  </a:cubicBezTo>
                  <a:cubicBezTo>
                    <a:pt x="59" y="271"/>
                    <a:pt x="58" y="271"/>
                    <a:pt x="57" y="271"/>
                  </a:cubicBezTo>
                  <a:cubicBezTo>
                    <a:pt x="57" y="271"/>
                    <a:pt x="57" y="271"/>
                    <a:pt x="57" y="271"/>
                  </a:cubicBezTo>
                  <a:cubicBezTo>
                    <a:pt x="57" y="271"/>
                    <a:pt x="57" y="271"/>
                    <a:pt x="57" y="271"/>
                  </a:cubicBezTo>
                  <a:cubicBezTo>
                    <a:pt x="57" y="272"/>
                    <a:pt x="57" y="272"/>
                    <a:pt x="57" y="272"/>
                  </a:cubicBezTo>
                  <a:cubicBezTo>
                    <a:pt x="57" y="272"/>
                    <a:pt x="57" y="273"/>
                    <a:pt x="57" y="273"/>
                  </a:cubicBezTo>
                  <a:cubicBezTo>
                    <a:pt x="57" y="274"/>
                    <a:pt x="56" y="274"/>
                    <a:pt x="56" y="274"/>
                  </a:cubicBezTo>
                  <a:cubicBezTo>
                    <a:pt x="56" y="275"/>
                    <a:pt x="58" y="277"/>
                    <a:pt x="59" y="279"/>
                  </a:cubicBezTo>
                  <a:cubicBezTo>
                    <a:pt x="60" y="280"/>
                    <a:pt x="62" y="282"/>
                    <a:pt x="63" y="284"/>
                  </a:cubicBezTo>
                  <a:cubicBezTo>
                    <a:pt x="63" y="285"/>
                    <a:pt x="63" y="287"/>
                    <a:pt x="63" y="288"/>
                  </a:cubicBezTo>
                  <a:cubicBezTo>
                    <a:pt x="62" y="289"/>
                    <a:pt x="60" y="290"/>
                    <a:pt x="58" y="290"/>
                  </a:cubicBezTo>
                  <a:cubicBezTo>
                    <a:pt x="57" y="290"/>
                    <a:pt x="55" y="290"/>
                    <a:pt x="54" y="289"/>
                  </a:cubicBezTo>
                  <a:cubicBezTo>
                    <a:pt x="54" y="289"/>
                    <a:pt x="54" y="289"/>
                    <a:pt x="54" y="289"/>
                  </a:cubicBezTo>
                  <a:cubicBezTo>
                    <a:pt x="54" y="288"/>
                    <a:pt x="54" y="288"/>
                    <a:pt x="53" y="288"/>
                  </a:cubicBezTo>
                  <a:cubicBezTo>
                    <a:pt x="53" y="288"/>
                    <a:pt x="53" y="289"/>
                    <a:pt x="53" y="289"/>
                  </a:cubicBezTo>
                  <a:cubicBezTo>
                    <a:pt x="52" y="290"/>
                    <a:pt x="52" y="292"/>
                    <a:pt x="53" y="292"/>
                  </a:cubicBezTo>
                  <a:cubicBezTo>
                    <a:pt x="54" y="294"/>
                    <a:pt x="54" y="295"/>
                    <a:pt x="55" y="297"/>
                  </a:cubicBezTo>
                  <a:cubicBezTo>
                    <a:pt x="55" y="299"/>
                    <a:pt x="55" y="301"/>
                    <a:pt x="57" y="301"/>
                  </a:cubicBezTo>
                  <a:cubicBezTo>
                    <a:pt x="58" y="301"/>
                    <a:pt x="60" y="303"/>
                    <a:pt x="61" y="304"/>
                  </a:cubicBezTo>
                  <a:cubicBezTo>
                    <a:pt x="63" y="306"/>
                    <a:pt x="64" y="308"/>
                    <a:pt x="66" y="308"/>
                  </a:cubicBezTo>
                  <a:cubicBezTo>
                    <a:pt x="69" y="308"/>
                    <a:pt x="72" y="312"/>
                    <a:pt x="73" y="314"/>
                  </a:cubicBezTo>
                  <a:cubicBezTo>
                    <a:pt x="73" y="314"/>
                    <a:pt x="74" y="314"/>
                    <a:pt x="74" y="315"/>
                  </a:cubicBezTo>
                  <a:cubicBezTo>
                    <a:pt x="74" y="315"/>
                    <a:pt x="75" y="315"/>
                    <a:pt x="75" y="315"/>
                  </a:cubicBezTo>
                  <a:cubicBezTo>
                    <a:pt x="75" y="315"/>
                    <a:pt x="75" y="315"/>
                    <a:pt x="75" y="315"/>
                  </a:cubicBezTo>
                  <a:cubicBezTo>
                    <a:pt x="75" y="315"/>
                    <a:pt x="75" y="315"/>
                    <a:pt x="75" y="315"/>
                  </a:cubicBezTo>
                  <a:cubicBezTo>
                    <a:pt x="76" y="315"/>
                    <a:pt x="76" y="316"/>
                    <a:pt x="76" y="316"/>
                  </a:cubicBezTo>
                  <a:cubicBezTo>
                    <a:pt x="76" y="316"/>
                    <a:pt x="76" y="316"/>
                    <a:pt x="76" y="316"/>
                  </a:cubicBezTo>
                  <a:cubicBezTo>
                    <a:pt x="76" y="316"/>
                    <a:pt x="76" y="316"/>
                    <a:pt x="77" y="316"/>
                  </a:cubicBezTo>
                  <a:cubicBezTo>
                    <a:pt x="77" y="317"/>
                    <a:pt x="77" y="317"/>
                    <a:pt x="77" y="317"/>
                  </a:cubicBezTo>
                  <a:cubicBezTo>
                    <a:pt x="77" y="317"/>
                    <a:pt x="77" y="317"/>
                    <a:pt x="77" y="317"/>
                  </a:cubicBezTo>
                  <a:cubicBezTo>
                    <a:pt x="77" y="317"/>
                    <a:pt x="78" y="317"/>
                    <a:pt x="78" y="318"/>
                  </a:cubicBezTo>
                  <a:cubicBezTo>
                    <a:pt x="78" y="318"/>
                    <a:pt x="78" y="318"/>
                    <a:pt x="78" y="318"/>
                  </a:cubicBezTo>
                  <a:cubicBezTo>
                    <a:pt x="78" y="318"/>
                    <a:pt x="78" y="318"/>
                    <a:pt x="78" y="318"/>
                  </a:cubicBezTo>
                  <a:cubicBezTo>
                    <a:pt x="78" y="318"/>
                    <a:pt x="78" y="319"/>
                    <a:pt x="78" y="319"/>
                  </a:cubicBezTo>
                  <a:cubicBezTo>
                    <a:pt x="78" y="319"/>
                    <a:pt x="78" y="319"/>
                    <a:pt x="78" y="319"/>
                  </a:cubicBezTo>
                  <a:cubicBezTo>
                    <a:pt x="78" y="319"/>
                    <a:pt x="79" y="319"/>
                    <a:pt x="79" y="319"/>
                  </a:cubicBezTo>
                  <a:cubicBezTo>
                    <a:pt x="79" y="319"/>
                    <a:pt x="80" y="319"/>
                    <a:pt x="80" y="319"/>
                  </a:cubicBezTo>
                  <a:cubicBezTo>
                    <a:pt x="80" y="319"/>
                    <a:pt x="80" y="319"/>
                    <a:pt x="81" y="319"/>
                  </a:cubicBezTo>
                  <a:cubicBezTo>
                    <a:pt x="81" y="319"/>
                    <a:pt x="81" y="318"/>
                    <a:pt x="81" y="318"/>
                  </a:cubicBezTo>
                  <a:cubicBezTo>
                    <a:pt x="82" y="318"/>
                    <a:pt x="82" y="318"/>
                    <a:pt x="82" y="318"/>
                  </a:cubicBezTo>
                  <a:cubicBezTo>
                    <a:pt x="82" y="318"/>
                    <a:pt x="82" y="318"/>
                    <a:pt x="83" y="318"/>
                  </a:cubicBezTo>
                  <a:cubicBezTo>
                    <a:pt x="83" y="318"/>
                    <a:pt x="83" y="318"/>
                    <a:pt x="83" y="318"/>
                  </a:cubicBezTo>
                  <a:cubicBezTo>
                    <a:pt x="83" y="316"/>
                    <a:pt x="85" y="316"/>
                    <a:pt x="87" y="316"/>
                  </a:cubicBezTo>
                  <a:cubicBezTo>
                    <a:pt x="88" y="316"/>
                    <a:pt x="91" y="317"/>
                    <a:pt x="94" y="319"/>
                  </a:cubicBezTo>
                  <a:cubicBezTo>
                    <a:pt x="96" y="321"/>
                    <a:pt x="101" y="325"/>
                    <a:pt x="106" y="328"/>
                  </a:cubicBezTo>
                  <a:cubicBezTo>
                    <a:pt x="110" y="331"/>
                    <a:pt x="114" y="334"/>
                    <a:pt x="117" y="336"/>
                  </a:cubicBezTo>
                  <a:cubicBezTo>
                    <a:pt x="121" y="339"/>
                    <a:pt x="130" y="343"/>
                    <a:pt x="136" y="344"/>
                  </a:cubicBezTo>
                  <a:cubicBezTo>
                    <a:pt x="136" y="344"/>
                    <a:pt x="137" y="344"/>
                    <a:pt x="137" y="344"/>
                  </a:cubicBezTo>
                  <a:cubicBezTo>
                    <a:pt x="138" y="344"/>
                    <a:pt x="138" y="344"/>
                    <a:pt x="138" y="344"/>
                  </a:cubicBezTo>
                  <a:cubicBezTo>
                    <a:pt x="140" y="344"/>
                    <a:pt x="142" y="345"/>
                    <a:pt x="144" y="345"/>
                  </a:cubicBezTo>
                  <a:cubicBezTo>
                    <a:pt x="146" y="346"/>
                    <a:pt x="149" y="347"/>
                    <a:pt x="152" y="347"/>
                  </a:cubicBezTo>
                  <a:cubicBezTo>
                    <a:pt x="153" y="347"/>
                    <a:pt x="154" y="347"/>
                    <a:pt x="155" y="347"/>
                  </a:cubicBezTo>
                  <a:cubicBezTo>
                    <a:pt x="155" y="347"/>
                    <a:pt x="155" y="347"/>
                    <a:pt x="155" y="347"/>
                  </a:cubicBezTo>
                  <a:cubicBezTo>
                    <a:pt x="155" y="347"/>
                    <a:pt x="156" y="346"/>
                    <a:pt x="156" y="346"/>
                  </a:cubicBezTo>
                  <a:cubicBezTo>
                    <a:pt x="157" y="346"/>
                    <a:pt x="157" y="345"/>
                    <a:pt x="158" y="345"/>
                  </a:cubicBezTo>
                  <a:cubicBezTo>
                    <a:pt x="159" y="344"/>
                    <a:pt x="159" y="343"/>
                    <a:pt x="160" y="343"/>
                  </a:cubicBezTo>
                  <a:cubicBezTo>
                    <a:pt x="160" y="343"/>
                    <a:pt x="161" y="344"/>
                    <a:pt x="162" y="345"/>
                  </a:cubicBezTo>
                  <a:cubicBezTo>
                    <a:pt x="163" y="346"/>
                    <a:pt x="163" y="347"/>
                    <a:pt x="163" y="349"/>
                  </a:cubicBezTo>
                  <a:cubicBezTo>
                    <a:pt x="163" y="350"/>
                    <a:pt x="163" y="351"/>
                    <a:pt x="163" y="351"/>
                  </a:cubicBezTo>
                  <a:cubicBezTo>
                    <a:pt x="163" y="352"/>
                    <a:pt x="163" y="352"/>
                    <a:pt x="163" y="352"/>
                  </a:cubicBezTo>
                  <a:cubicBezTo>
                    <a:pt x="163" y="353"/>
                    <a:pt x="163" y="353"/>
                    <a:pt x="163" y="353"/>
                  </a:cubicBezTo>
                  <a:cubicBezTo>
                    <a:pt x="163" y="353"/>
                    <a:pt x="163" y="353"/>
                    <a:pt x="163" y="353"/>
                  </a:cubicBezTo>
                  <a:cubicBezTo>
                    <a:pt x="163" y="353"/>
                    <a:pt x="163" y="353"/>
                    <a:pt x="163" y="353"/>
                  </a:cubicBezTo>
                  <a:cubicBezTo>
                    <a:pt x="164" y="352"/>
                    <a:pt x="164" y="352"/>
                    <a:pt x="165" y="351"/>
                  </a:cubicBezTo>
                  <a:cubicBezTo>
                    <a:pt x="166" y="346"/>
                    <a:pt x="169" y="345"/>
                    <a:pt x="171" y="344"/>
                  </a:cubicBezTo>
                  <a:cubicBezTo>
                    <a:pt x="172" y="344"/>
                    <a:pt x="172" y="344"/>
                    <a:pt x="173" y="343"/>
                  </a:cubicBezTo>
                  <a:cubicBezTo>
                    <a:pt x="175" y="341"/>
                    <a:pt x="178" y="342"/>
                    <a:pt x="183" y="345"/>
                  </a:cubicBezTo>
                  <a:cubicBezTo>
                    <a:pt x="185" y="345"/>
                    <a:pt x="186" y="345"/>
                    <a:pt x="187" y="345"/>
                  </a:cubicBezTo>
                  <a:cubicBezTo>
                    <a:pt x="188" y="345"/>
                    <a:pt x="188" y="345"/>
                    <a:pt x="189" y="345"/>
                  </a:cubicBezTo>
                  <a:cubicBezTo>
                    <a:pt x="190" y="345"/>
                    <a:pt x="190" y="345"/>
                    <a:pt x="191" y="345"/>
                  </a:cubicBezTo>
                  <a:cubicBezTo>
                    <a:pt x="191" y="345"/>
                    <a:pt x="191" y="345"/>
                    <a:pt x="191" y="345"/>
                  </a:cubicBezTo>
                  <a:cubicBezTo>
                    <a:pt x="192" y="345"/>
                    <a:pt x="192" y="346"/>
                    <a:pt x="193" y="346"/>
                  </a:cubicBezTo>
                  <a:cubicBezTo>
                    <a:pt x="193" y="346"/>
                    <a:pt x="193" y="346"/>
                    <a:pt x="193" y="346"/>
                  </a:cubicBezTo>
                  <a:cubicBezTo>
                    <a:pt x="194" y="346"/>
                    <a:pt x="194" y="346"/>
                    <a:pt x="194" y="347"/>
                  </a:cubicBezTo>
                  <a:cubicBezTo>
                    <a:pt x="195" y="347"/>
                    <a:pt x="195" y="347"/>
                    <a:pt x="195" y="347"/>
                  </a:cubicBezTo>
                  <a:cubicBezTo>
                    <a:pt x="195" y="348"/>
                    <a:pt x="196" y="348"/>
                    <a:pt x="196" y="348"/>
                  </a:cubicBezTo>
                  <a:cubicBezTo>
                    <a:pt x="196" y="348"/>
                    <a:pt x="197" y="348"/>
                    <a:pt x="198" y="347"/>
                  </a:cubicBezTo>
                  <a:cubicBezTo>
                    <a:pt x="198" y="347"/>
                    <a:pt x="198" y="347"/>
                    <a:pt x="198" y="347"/>
                  </a:cubicBezTo>
                  <a:cubicBezTo>
                    <a:pt x="198" y="347"/>
                    <a:pt x="198" y="347"/>
                    <a:pt x="198" y="347"/>
                  </a:cubicBezTo>
                  <a:cubicBezTo>
                    <a:pt x="199" y="347"/>
                    <a:pt x="199" y="347"/>
                    <a:pt x="199" y="347"/>
                  </a:cubicBezTo>
                  <a:cubicBezTo>
                    <a:pt x="199" y="347"/>
                    <a:pt x="199" y="347"/>
                    <a:pt x="199" y="347"/>
                  </a:cubicBezTo>
                  <a:cubicBezTo>
                    <a:pt x="199" y="347"/>
                    <a:pt x="200" y="347"/>
                    <a:pt x="200" y="347"/>
                  </a:cubicBezTo>
                  <a:cubicBezTo>
                    <a:pt x="200" y="347"/>
                    <a:pt x="202" y="345"/>
                    <a:pt x="202" y="344"/>
                  </a:cubicBezTo>
                  <a:cubicBezTo>
                    <a:pt x="203" y="344"/>
                    <a:pt x="204" y="343"/>
                    <a:pt x="204" y="342"/>
                  </a:cubicBezTo>
                  <a:cubicBezTo>
                    <a:pt x="205" y="341"/>
                    <a:pt x="205" y="341"/>
                    <a:pt x="206" y="340"/>
                  </a:cubicBezTo>
                  <a:cubicBezTo>
                    <a:pt x="207" y="339"/>
                    <a:pt x="207" y="337"/>
                    <a:pt x="210" y="337"/>
                  </a:cubicBezTo>
                  <a:cubicBezTo>
                    <a:pt x="211" y="338"/>
                    <a:pt x="211" y="337"/>
                    <a:pt x="213" y="336"/>
                  </a:cubicBezTo>
                  <a:cubicBezTo>
                    <a:pt x="214" y="334"/>
                    <a:pt x="216" y="333"/>
                    <a:pt x="219" y="331"/>
                  </a:cubicBezTo>
                  <a:cubicBezTo>
                    <a:pt x="220" y="331"/>
                    <a:pt x="222" y="330"/>
                    <a:pt x="224" y="330"/>
                  </a:cubicBezTo>
                  <a:cubicBezTo>
                    <a:pt x="225" y="330"/>
                    <a:pt x="227" y="331"/>
                    <a:pt x="228" y="331"/>
                  </a:cubicBezTo>
                  <a:cubicBezTo>
                    <a:pt x="230" y="331"/>
                    <a:pt x="231" y="332"/>
                    <a:pt x="232" y="331"/>
                  </a:cubicBezTo>
                  <a:cubicBezTo>
                    <a:pt x="234" y="329"/>
                    <a:pt x="236" y="329"/>
                    <a:pt x="237" y="329"/>
                  </a:cubicBezTo>
                  <a:cubicBezTo>
                    <a:pt x="239" y="329"/>
                    <a:pt x="239" y="329"/>
                    <a:pt x="239" y="331"/>
                  </a:cubicBezTo>
                  <a:cubicBezTo>
                    <a:pt x="239" y="332"/>
                    <a:pt x="240" y="333"/>
                    <a:pt x="241" y="334"/>
                  </a:cubicBezTo>
                  <a:cubicBezTo>
                    <a:pt x="242" y="335"/>
                    <a:pt x="243" y="337"/>
                    <a:pt x="244" y="338"/>
                  </a:cubicBezTo>
                  <a:cubicBezTo>
                    <a:pt x="244" y="338"/>
                    <a:pt x="244" y="339"/>
                    <a:pt x="244" y="339"/>
                  </a:cubicBezTo>
                  <a:cubicBezTo>
                    <a:pt x="245" y="339"/>
                    <a:pt x="245" y="339"/>
                    <a:pt x="245" y="339"/>
                  </a:cubicBezTo>
                  <a:cubicBezTo>
                    <a:pt x="245" y="339"/>
                    <a:pt x="245" y="340"/>
                    <a:pt x="246" y="340"/>
                  </a:cubicBezTo>
                  <a:cubicBezTo>
                    <a:pt x="246" y="340"/>
                    <a:pt x="246" y="340"/>
                    <a:pt x="246" y="340"/>
                  </a:cubicBezTo>
                  <a:cubicBezTo>
                    <a:pt x="246" y="340"/>
                    <a:pt x="247" y="340"/>
                    <a:pt x="247" y="340"/>
                  </a:cubicBezTo>
                  <a:cubicBezTo>
                    <a:pt x="247" y="340"/>
                    <a:pt x="247" y="340"/>
                    <a:pt x="248" y="340"/>
                  </a:cubicBezTo>
                  <a:cubicBezTo>
                    <a:pt x="248" y="341"/>
                    <a:pt x="249" y="341"/>
                    <a:pt x="249" y="341"/>
                  </a:cubicBezTo>
                  <a:cubicBezTo>
                    <a:pt x="249" y="341"/>
                    <a:pt x="249" y="341"/>
                    <a:pt x="249" y="341"/>
                  </a:cubicBezTo>
                  <a:cubicBezTo>
                    <a:pt x="249" y="341"/>
                    <a:pt x="249" y="341"/>
                    <a:pt x="250" y="341"/>
                  </a:cubicBezTo>
                  <a:cubicBezTo>
                    <a:pt x="250" y="341"/>
                    <a:pt x="250" y="341"/>
                    <a:pt x="250" y="340"/>
                  </a:cubicBezTo>
                  <a:cubicBezTo>
                    <a:pt x="250" y="340"/>
                    <a:pt x="250" y="340"/>
                    <a:pt x="251" y="340"/>
                  </a:cubicBezTo>
                  <a:cubicBezTo>
                    <a:pt x="252" y="339"/>
                    <a:pt x="253" y="339"/>
                    <a:pt x="254" y="339"/>
                  </a:cubicBezTo>
                  <a:cubicBezTo>
                    <a:pt x="257" y="339"/>
                    <a:pt x="260" y="341"/>
                    <a:pt x="260" y="344"/>
                  </a:cubicBezTo>
                  <a:cubicBezTo>
                    <a:pt x="260" y="348"/>
                    <a:pt x="260" y="349"/>
                    <a:pt x="261" y="349"/>
                  </a:cubicBezTo>
                  <a:cubicBezTo>
                    <a:pt x="264" y="349"/>
                    <a:pt x="267" y="350"/>
                    <a:pt x="267" y="356"/>
                  </a:cubicBezTo>
                  <a:cubicBezTo>
                    <a:pt x="267" y="357"/>
                    <a:pt x="267" y="358"/>
                    <a:pt x="267" y="360"/>
                  </a:cubicBezTo>
                  <a:cubicBezTo>
                    <a:pt x="267" y="364"/>
                    <a:pt x="268" y="369"/>
                    <a:pt x="264" y="373"/>
                  </a:cubicBezTo>
                  <a:cubicBezTo>
                    <a:pt x="259" y="378"/>
                    <a:pt x="254" y="386"/>
                    <a:pt x="255" y="388"/>
                  </a:cubicBezTo>
                  <a:cubicBezTo>
                    <a:pt x="255" y="389"/>
                    <a:pt x="255" y="390"/>
                    <a:pt x="255" y="392"/>
                  </a:cubicBezTo>
                  <a:cubicBezTo>
                    <a:pt x="255" y="392"/>
                    <a:pt x="255" y="393"/>
                    <a:pt x="255" y="393"/>
                  </a:cubicBezTo>
                  <a:cubicBezTo>
                    <a:pt x="255" y="393"/>
                    <a:pt x="255" y="393"/>
                    <a:pt x="255" y="393"/>
                  </a:cubicBezTo>
                  <a:cubicBezTo>
                    <a:pt x="257" y="392"/>
                    <a:pt x="258" y="392"/>
                    <a:pt x="260" y="392"/>
                  </a:cubicBezTo>
                  <a:cubicBezTo>
                    <a:pt x="262" y="392"/>
                    <a:pt x="266" y="393"/>
                    <a:pt x="267" y="394"/>
                  </a:cubicBezTo>
                  <a:cubicBezTo>
                    <a:pt x="267" y="395"/>
                    <a:pt x="267" y="396"/>
                    <a:pt x="267" y="396"/>
                  </a:cubicBezTo>
                  <a:cubicBezTo>
                    <a:pt x="266" y="397"/>
                    <a:pt x="266" y="400"/>
                    <a:pt x="268" y="402"/>
                  </a:cubicBezTo>
                  <a:cubicBezTo>
                    <a:pt x="268" y="403"/>
                    <a:pt x="269" y="404"/>
                    <a:pt x="270" y="404"/>
                  </a:cubicBezTo>
                  <a:cubicBezTo>
                    <a:pt x="272" y="404"/>
                    <a:pt x="273" y="405"/>
                    <a:pt x="274" y="406"/>
                  </a:cubicBezTo>
                  <a:cubicBezTo>
                    <a:pt x="275" y="407"/>
                    <a:pt x="275" y="408"/>
                    <a:pt x="275" y="410"/>
                  </a:cubicBezTo>
                  <a:cubicBezTo>
                    <a:pt x="274" y="411"/>
                    <a:pt x="274" y="411"/>
                    <a:pt x="274" y="411"/>
                  </a:cubicBezTo>
                  <a:cubicBezTo>
                    <a:pt x="274" y="412"/>
                    <a:pt x="273" y="416"/>
                    <a:pt x="273" y="416"/>
                  </a:cubicBezTo>
                  <a:cubicBezTo>
                    <a:pt x="273" y="416"/>
                    <a:pt x="274" y="416"/>
                    <a:pt x="274" y="416"/>
                  </a:cubicBezTo>
                  <a:cubicBezTo>
                    <a:pt x="276" y="416"/>
                    <a:pt x="279" y="416"/>
                    <a:pt x="280" y="418"/>
                  </a:cubicBezTo>
                  <a:cubicBezTo>
                    <a:pt x="281" y="418"/>
                    <a:pt x="281" y="419"/>
                    <a:pt x="281" y="421"/>
                  </a:cubicBezTo>
                  <a:cubicBezTo>
                    <a:pt x="281" y="421"/>
                    <a:pt x="281" y="422"/>
                    <a:pt x="282" y="423"/>
                  </a:cubicBezTo>
                  <a:cubicBezTo>
                    <a:pt x="282" y="424"/>
                    <a:pt x="284" y="424"/>
                    <a:pt x="287" y="423"/>
                  </a:cubicBezTo>
                  <a:cubicBezTo>
                    <a:pt x="287" y="423"/>
                    <a:pt x="288" y="423"/>
                    <a:pt x="288" y="422"/>
                  </a:cubicBezTo>
                  <a:cubicBezTo>
                    <a:pt x="289" y="422"/>
                    <a:pt x="289" y="422"/>
                    <a:pt x="290" y="422"/>
                  </a:cubicBezTo>
                  <a:cubicBezTo>
                    <a:pt x="290" y="422"/>
                    <a:pt x="290" y="422"/>
                    <a:pt x="290" y="422"/>
                  </a:cubicBezTo>
                  <a:cubicBezTo>
                    <a:pt x="290" y="422"/>
                    <a:pt x="291" y="422"/>
                    <a:pt x="291" y="422"/>
                  </a:cubicBezTo>
                  <a:cubicBezTo>
                    <a:pt x="291" y="422"/>
                    <a:pt x="291" y="422"/>
                    <a:pt x="291" y="422"/>
                  </a:cubicBezTo>
                  <a:cubicBezTo>
                    <a:pt x="292" y="422"/>
                    <a:pt x="292" y="422"/>
                    <a:pt x="292" y="422"/>
                  </a:cubicBezTo>
                  <a:cubicBezTo>
                    <a:pt x="292" y="422"/>
                    <a:pt x="292" y="422"/>
                    <a:pt x="292" y="422"/>
                  </a:cubicBezTo>
                  <a:cubicBezTo>
                    <a:pt x="292" y="422"/>
                    <a:pt x="293" y="422"/>
                    <a:pt x="293" y="422"/>
                  </a:cubicBezTo>
                  <a:cubicBezTo>
                    <a:pt x="294" y="422"/>
                    <a:pt x="294" y="423"/>
                    <a:pt x="295" y="424"/>
                  </a:cubicBezTo>
                  <a:cubicBezTo>
                    <a:pt x="296" y="426"/>
                    <a:pt x="296" y="427"/>
                    <a:pt x="298" y="427"/>
                  </a:cubicBezTo>
                  <a:cubicBezTo>
                    <a:pt x="298" y="427"/>
                    <a:pt x="298" y="428"/>
                    <a:pt x="298" y="427"/>
                  </a:cubicBezTo>
                  <a:cubicBezTo>
                    <a:pt x="299" y="425"/>
                    <a:pt x="298" y="421"/>
                    <a:pt x="297" y="420"/>
                  </a:cubicBezTo>
                  <a:cubicBezTo>
                    <a:pt x="296" y="419"/>
                    <a:pt x="297" y="416"/>
                    <a:pt x="297" y="415"/>
                  </a:cubicBezTo>
                  <a:cubicBezTo>
                    <a:pt x="298" y="413"/>
                    <a:pt x="299" y="412"/>
                    <a:pt x="299" y="412"/>
                  </a:cubicBezTo>
                  <a:cubicBezTo>
                    <a:pt x="300" y="412"/>
                    <a:pt x="300" y="413"/>
                    <a:pt x="301" y="413"/>
                  </a:cubicBezTo>
                  <a:cubicBezTo>
                    <a:pt x="301" y="413"/>
                    <a:pt x="301" y="413"/>
                    <a:pt x="301" y="413"/>
                  </a:cubicBezTo>
                  <a:cubicBezTo>
                    <a:pt x="301" y="413"/>
                    <a:pt x="301" y="413"/>
                    <a:pt x="301" y="413"/>
                  </a:cubicBezTo>
                  <a:cubicBezTo>
                    <a:pt x="301" y="413"/>
                    <a:pt x="301" y="413"/>
                    <a:pt x="302" y="413"/>
                  </a:cubicBezTo>
                  <a:cubicBezTo>
                    <a:pt x="302" y="413"/>
                    <a:pt x="302" y="413"/>
                    <a:pt x="302" y="413"/>
                  </a:cubicBezTo>
                  <a:cubicBezTo>
                    <a:pt x="302" y="413"/>
                    <a:pt x="303" y="413"/>
                    <a:pt x="303" y="413"/>
                  </a:cubicBezTo>
                  <a:cubicBezTo>
                    <a:pt x="303" y="413"/>
                    <a:pt x="304" y="413"/>
                    <a:pt x="304" y="412"/>
                  </a:cubicBezTo>
                  <a:cubicBezTo>
                    <a:pt x="305" y="412"/>
                    <a:pt x="305" y="412"/>
                    <a:pt x="306" y="411"/>
                  </a:cubicBezTo>
                  <a:cubicBezTo>
                    <a:pt x="306" y="411"/>
                    <a:pt x="306" y="411"/>
                    <a:pt x="307" y="410"/>
                  </a:cubicBezTo>
                  <a:cubicBezTo>
                    <a:pt x="307" y="410"/>
                    <a:pt x="308" y="409"/>
                    <a:pt x="309" y="409"/>
                  </a:cubicBezTo>
                  <a:cubicBezTo>
                    <a:pt x="310" y="409"/>
                    <a:pt x="310" y="409"/>
                    <a:pt x="311" y="409"/>
                  </a:cubicBezTo>
                  <a:cubicBezTo>
                    <a:pt x="311" y="409"/>
                    <a:pt x="312" y="410"/>
                    <a:pt x="312" y="410"/>
                  </a:cubicBezTo>
                  <a:cubicBezTo>
                    <a:pt x="313" y="410"/>
                    <a:pt x="314" y="411"/>
                    <a:pt x="315" y="410"/>
                  </a:cubicBezTo>
                  <a:cubicBezTo>
                    <a:pt x="316" y="409"/>
                    <a:pt x="316" y="408"/>
                    <a:pt x="317" y="408"/>
                  </a:cubicBezTo>
                  <a:cubicBezTo>
                    <a:pt x="318" y="408"/>
                    <a:pt x="319" y="408"/>
                    <a:pt x="320" y="409"/>
                  </a:cubicBezTo>
                  <a:cubicBezTo>
                    <a:pt x="322" y="409"/>
                    <a:pt x="324" y="410"/>
                    <a:pt x="325" y="409"/>
                  </a:cubicBezTo>
                  <a:cubicBezTo>
                    <a:pt x="327" y="408"/>
                    <a:pt x="329" y="408"/>
                    <a:pt x="330" y="409"/>
                  </a:cubicBezTo>
                  <a:cubicBezTo>
                    <a:pt x="331" y="409"/>
                    <a:pt x="331" y="409"/>
                    <a:pt x="332" y="409"/>
                  </a:cubicBezTo>
                  <a:cubicBezTo>
                    <a:pt x="332" y="409"/>
                    <a:pt x="332" y="409"/>
                    <a:pt x="332" y="408"/>
                  </a:cubicBezTo>
                  <a:cubicBezTo>
                    <a:pt x="334" y="406"/>
                    <a:pt x="339" y="402"/>
                    <a:pt x="341" y="402"/>
                  </a:cubicBezTo>
                  <a:cubicBezTo>
                    <a:pt x="342" y="402"/>
                    <a:pt x="343" y="402"/>
                    <a:pt x="343" y="402"/>
                  </a:cubicBezTo>
                  <a:cubicBezTo>
                    <a:pt x="343" y="403"/>
                    <a:pt x="343" y="403"/>
                    <a:pt x="344" y="403"/>
                  </a:cubicBezTo>
                  <a:cubicBezTo>
                    <a:pt x="345" y="404"/>
                    <a:pt x="346" y="406"/>
                    <a:pt x="352" y="407"/>
                  </a:cubicBezTo>
                  <a:cubicBezTo>
                    <a:pt x="354" y="407"/>
                    <a:pt x="356" y="408"/>
                    <a:pt x="356" y="409"/>
                  </a:cubicBezTo>
                  <a:cubicBezTo>
                    <a:pt x="357" y="410"/>
                    <a:pt x="357" y="412"/>
                    <a:pt x="356" y="413"/>
                  </a:cubicBezTo>
                  <a:cubicBezTo>
                    <a:pt x="356" y="414"/>
                    <a:pt x="356" y="414"/>
                    <a:pt x="356" y="415"/>
                  </a:cubicBezTo>
                  <a:cubicBezTo>
                    <a:pt x="356" y="416"/>
                    <a:pt x="363" y="422"/>
                    <a:pt x="366" y="422"/>
                  </a:cubicBezTo>
                  <a:cubicBezTo>
                    <a:pt x="366" y="422"/>
                    <a:pt x="367" y="422"/>
                    <a:pt x="367" y="422"/>
                  </a:cubicBezTo>
                  <a:cubicBezTo>
                    <a:pt x="367" y="422"/>
                    <a:pt x="367" y="423"/>
                    <a:pt x="367" y="423"/>
                  </a:cubicBezTo>
                  <a:cubicBezTo>
                    <a:pt x="367" y="423"/>
                    <a:pt x="368" y="423"/>
                    <a:pt x="368" y="424"/>
                  </a:cubicBezTo>
                  <a:cubicBezTo>
                    <a:pt x="368" y="424"/>
                    <a:pt x="368" y="424"/>
                    <a:pt x="368" y="424"/>
                  </a:cubicBezTo>
                  <a:cubicBezTo>
                    <a:pt x="369" y="424"/>
                    <a:pt x="370" y="423"/>
                    <a:pt x="370" y="423"/>
                  </a:cubicBezTo>
                  <a:cubicBezTo>
                    <a:pt x="372" y="424"/>
                    <a:pt x="372" y="424"/>
                    <a:pt x="372" y="424"/>
                  </a:cubicBezTo>
                  <a:cubicBezTo>
                    <a:pt x="373" y="424"/>
                    <a:pt x="374" y="423"/>
                    <a:pt x="374" y="423"/>
                  </a:cubicBezTo>
                  <a:cubicBezTo>
                    <a:pt x="375" y="421"/>
                    <a:pt x="376" y="420"/>
                    <a:pt x="377" y="420"/>
                  </a:cubicBezTo>
                  <a:cubicBezTo>
                    <a:pt x="379" y="420"/>
                    <a:pt x="381" y="421"/>
                    <a:pt x="382" y="423"/>
                  </a:cubicBezTo>
                  <a:cubicBezTo>
                    <a:pt x="383" y="424"/>
                    <a:pt x="383" y="424"/>
                    <a:pt x="384" y="424"/>
                  </a:cubicBezTo>
                  <a:cubicBezTo>
                    <a:pt x="385" y="424"/>
                    <a:pt x="386" y="424"/>
                    <a:pt x="387" y="423"/>
                  </a:cubicBezTo>
                  <a:cubicBezTo>
                    <a:pt x="388" y="422"/>
                    <a:pt x="389" y="422"/>
                    <a:pt x="389" y="422"/>
                  </a:cubicBezTo>
                  <a:cubicBezTo>
                    <a:pt x="391" y="422"/>
                    <a:pt x="392" y="422"/>
                    <a:pt x="392" y="424"/>
                  </a:cubicBezTo>
                  <a:cubicBezTo>
                    <a:pt x="393" y="425"/>
                    <a:pt x="393" y="428"/>
                    <a:pt x="391" y="429"/>
                  </a:cubicBezTo>
                  <a:cubicBezTo>
                    <a:pt x="391" y="429"/>
                    <a:pt x="391" y="430"/>
                    <a:pt x="391" y="430"/>
                  </a:cubicBezTo>
                  <a:cubicBezTo>
                    <a:pt x="391" y="432"/>
                    <a:pt x="392" y="435"/>
                    <a:pt x="394" y="437"/>
                  </a:cubicBezTo>
                  <a:cubicBezTo>
                    <a:pt x="394" y="438"/>
                    <a:pt x="395" y="438"/>
                    <a:pt x="395" y="438"/>
                  </a:cubicBezTo>
                  <a:cubicBezTo>
                    <a:pt x="395" y="439"/>
                    <a:pt x="395" y="439"/>
                    <a:pt x="395" y="439"/>
                  </a:cubicBezTo>
                  <a:cubicBezTo>
                    <a:pt x="395" y="439"/>
                    <a:pt x="395" y="439"/>
                    <a:pt x="395" y="439"/>
                  </a:cubicBezTo>
                  <a:cubicBezTo>
                    <a:pt x="395" y="438"/>
                    <a:pt x="395" y="438"/>
                    <a:pt x="395" y="438"/>
                  </a:cubicBezTo>
                  <a:cubicBezTo>
                    <a:pt x="395" y="438"/>
                    <a:pt x="396" y="435"/>
                    <a:pt x="395" y="433"/>
                  </a:cubicBezTo>
                  <a:cubicBezTo>
                    <a:pt x="394" y="430"/>
                    <a:pt x="399" y="427"/>
                    <a:pt x="412" y="423"/>
                  </a:cubicBezTo>
                  <a:cubicBezTo>
                    <a:pt x="422" y="419"/>
                    <a:pt x="432" y="412"/>
                    <a:pt x="433" y="410"/>
                  </a:cubicBezTo>
                  <a:cubicBezTo>
                    <a:pt x="433" y="410"/>
                    <a:pt x="433" y="409"/>
                    <a:pt x="434" y="409"/>
                  </a:cubicBezTo>
                  <a:cubicBezTo>
                    <a:pt x="435" y="409"/>
                    <a:pt x="436" y="410"/>
                    <a:pt x="437" y="410"/>
                  </a:cubicBezTo>
                  <a:cubicBezTo>
                    <a:pt x="440" y="411"/>
                    <a:pt x="443" y="411"/>
                    <a:pt x="444" y="410"/>
                  </a:cubicBezTo>
                  <a:cubicBezTo>
                    <a:pt x="447" y="408"/>
                    <a:pt x="456" y="407"/>
                    <a:pt x="463" y="407"/>
                  </a:cubicBezTo>
                  <a:cubicBezTo>
                    <a:pt x="464" y="407"/>
                    <a:pt x="464" y="407"/>
                    <a:pt x="464" y="407"/>
                  </a:cubicBezTo>
                  <a:cubicBezTo>
                    <a:pt x="466" y="407"/>
                    <a:pt x="466" y="406"/>
                    <a:pt x="467" y="405"/>
                  </a:cubicBezTo>
                  <a:cubicBezTo>
                    <a:pt x="468" y="404"/>
                    <a:pt x="469" y="402"/>
                    <a:pt x="470" y="401"/>
                  </a:cubicBezTo>
                  <a:cubicBezTo>
                    <a:pt x="472" y="400"/>
                    <a:pt x="472" y="399"/>
                    <a:pt x="473" y="399"/>
                  </a:cubicBezTo>
                  <a:cubicBezTo>
                    <a:pt x="474" y="397"/>
                    <a:pt x="475" y="397"/>
                    <a:pt x="477" y="396"/>
                  </a:cubicBezTo>
                  <a:cubicBezTo>
                    <a:pt x="481" y="395"/>
                    <a:pt x="483" y="391"/>
                    <a:pt x="483" y="390"/>
                  </a:cubicBezTo>
                  <a:cubicBezTo>
                    <a:pt x="483" y="388"/>
                    <a:pt x="485" y="387"/>
                    <a:pt x="488" y="387"/>
                  </a:cubicBezTo>
                  <a:cubicBezTo>
                    <a:pt x="489" y="386"/>
                    <a:pt x="491" y="385"/>
                    <a:pt x="491" y="385"/>
                  </a:cubicBezTo>
                  <a:cubicBezTo>
                    <a:pt x="491" y="383"/>
                    <a:pt x="493" y="383"/>
                    <a:pt x="494" y="382"/>
                  </a:cubicBezTo>
                  <a:cubicBezTo>
                    <a:pt x="495" y="381"/>
                    <a:pt x="497" y="380"/>
                    <a:pt x="497" y="380"/>
                  </a:cubicBezTo>
                  <a:cubicBezTo>
                    <a:pt x="497" y="377"/>
                    <a:pt x="498" y="377"/>
                    <a:pt x="500" y="376"/>
                  </a:cubicBezTo>
                  <a:cubicBezTo>
                    <a:pt x="500" y="376"/>
                    <a:pt x="501" y="375"/>
                    <a:pt x="502" y="375"/>
                  </a:cubicBezTo>
                  <a:cubicBezTo>
                    <a:pt x="502" y="374"/>
                    <a:pt x="502" y="373"/>
                    <a:pt x="502" y="371"/>
                  </a:cubicBezTo>
                  <a:cubicBezTo>
                    <a:pt x="502" y="369"/>
                    <a:pt x="501" y="366"/>
                    <a:pt x="504" y="366"/>
                  </a:cubicBezTo>
                  <a:cubicBezTo>
                    <a:pt x="504" y="366"/>
                    <a:pt x="504" y="366"/>
                    <a:pt x="504" y="366"/>
                  </a:cubicBezTo>
                  <a:cubicBezTo>
                    <a:pt x="504" y="365"/>
                    <a:pt x="503" y="364"/>
                    <a:pt x="503" y="363"/>
                  </a:cubicBezTo>
                  <a:cubicBezTo>
                    <a:pt x="502" y="363"/>
                    <a:pt x="502" y="362"/>
                    <a:pt x="501" y="362"/>
                  </a:cubicBezTo>
                  <a:cubicBezTo>
                    <a:pt x="501" y="361"/>
                    <a:pt x="501" y="361"/>
                    <a:pt x="502" y="360"/>
                  </a:cubicBezTo>
                  <a:cubicBezTo>
                    <a:pt x="502" y="359"/>
                    <a:pt x="503" y="359"/>
                    <a:pt x="505" y="358"/>
                  </a:cubicBezTo>
                  <a:cubicBezTo>
                    <a:pt x="507" y="358"/>
                    <a:pt x="509" y="357"/>
                    <a:pt x="510" y="357"/>
                  </a:cubicBezTo>
                  <a:cubicBezTo>
                    <a:pt x="512" y="355"/>
                    <a:pt x="514" y="352"/>
                    <a:pt x="514" y="350"/>
                  </a:cubicBezTo>
                  <a:cubicBezTo>
                    <a:pt x="515" y="346"/>
                    <a:pt x="520" y="343"/>
                    <a:pt x="522" y="342"/>
                  </a:cubicBezTo>
                  <a:cubicBezTo>
                    <a:pt x="524" y="341"/>
                    <a:pt x="525" y="337"/>
                    <a:pt x="524" y="334"/>
                  </a:cubicBezTo>
                  <a:cubicBezTo>
                    <a:pt x="524" y="331"/>
                    <a:pt x="525" y="330"/>
                    <a:pt x="526" y="330"/>
                  </a:cubicBezTo>
                  <a:cubicBezTo>
                    <a:pt x="525" y="329"/>
                    <a:pt x="525" y="328"/>
                    <a:pt x="525" y="327"/>
                  </a:cubicBezTo>
                  <a:cubicBezTo>
                    <a:pt x="526" y="325"/>
                    <a:pt x="528" y="323"/>
                    <a:pt x="531" y="322"/>
                  </a:cubicBezTo>
                  <a:cubicBezTo>
                    <a:pt x="530" y="321"/>
                    <a:pt x="528" y="322"/>
                    <a:pt x="528" y="322"/>
                  </a:cubicBezTo>
                  <a:cubicBezTo>
                    <a:pt x="527" y="322"/>
                    <a:pt x="527" y="322"/>
                    <a:pt x="526" y="322"/>
                  </a:cubicBezTo>
                  <a:cubicBezTo>
                    <a:pt x="525" y="322"/>
                    <a:pt x="524" y="321"/>
                    <a:pt x="523" y="321"/>
                  </a:cubicBezTo>
                  <a:cubicBezTo>
                    <a:pt x="523" y="320"/>
                    <a:pt x="522" y="319"/>
                    <a:pt x="522" y="319"/>
                  </a:cubicBezTo>
                  <a:cubicBezTo>
                    <a:pt x="522" y="319"/>
                    <a:pt x="521" y="319"/>
                    <a:pt x="521" y="319"/>
                  </a:cubicBezTo>
                  <a:cubicBezTo>
                    <a:pt x="521" y="320"/>
                    <a:pt x="520" y="321"/>
                    <a:pt x="519" y="321"/>
                  </a:cubicBezTo>
                  <a:cubicBezTo>
                    <a:pt x="517" y="321"/>
                    <a:pt x="515" y="319"/>
                    <a:pt x="514" y="318"/>
                  </a:cubicBezTo>
                  <a:cubicBezTo>
                    <a:pt x="514" y="317"/>
                    <a:pt x="514" y="316"/>
                    <a:pt x="516" y="316"/>
                  </a:cubicBezTo>
                  <a:cubicBezTo>
                    <a:pt x="518" y="315"/>
                    <a:pt x="521" y="313"/>
                    <a:pt x="524" y="312"/>
                  </a:cubicBezTo>
                  <a:cubicBezTo>
                    <a:pt x="525" y="311"/>
                    <a:pt x="527" y="310"/>
                    <a:pt x="528" y="310"/>
                  </a:cubicBezTo>
                  <a:cubicBezTo>
                    <a:pt x="528" y="309"/>
                    <a:pt x="524" y="306"/>
                    <a:pt x="522" y="306"/>
                  </a:cubicBezTo>
                  <a:cubicBezTo>
                    <a:pt x="521" y="305"/>
                    <a:pt x="521" y="305"/>
                    <a:pt x="521" y="305"/>
                  </a:cubicBezTo>
                  <a:cubicBezTo>
                    <a:pt x="521" y="306"/>
                    <a:pt x="521" y="306"/>
                    <a:pt x="521" y="306"/>
                  </a:cubicBezTo>
                  <a:cubicBezTo>
                    <a:pt x="519" y="306"/>
                    <a:pt x="518" y="304"/>
                    <a:pt x="516" y="302"/>
                  </a:cubicBezTo>
                  <a:cubicBezTo>
                    <a:pt x="514" y="300"/>
                    <a:pt x="513" y="298"/>
                    <a:pt x="512" y="298"/>
                  </a:cubicBezTo>
                  <a:cubicBezTo>
                    <a:pt x="511" y="298"/>
                    <a:pt x="511" y="298"/>
                    <a:pt x="511" y="298"/>
                  </a:cubicBezTo>
                  <a:cubicBezTo>
                    <a:pt x="510" y="298"/>
                    <a:pt x="510" y="297"/>
                    <a:pt x="510" y="297"/>
                  </a:cubicBezTo>
                  <a:cubicBezTo>
                    <a:pt x="510" y="295"/>
                    <a:pt x="514" y="295"/>
                    <a:pt x="514" y="295"/>
                  </a:cubicBezTo>
                  <a:cubicBezTo>
                    <a:pt x="515" y="295"/>
                    <a:pt x="517" y="295"/>
                    <a:pt x="518" y="296"/>
                  </a:cubicBezTo>
                  <a:cubicBezTo>
                    <a:pt x="523" y="298"/>
                    <a:pt x="526" y="299"/>
                    <a:pt x="527" y="298"/>
                  </a:cubicBezTo>
                  <a:cubicBezTo>
                    <a:pt x="527" y="298"/>
                    <a:pt x="525" y="294"/>
                    <a:pt x="518" y="289"/>
                  </a:cubicBezTo>
                  <a:cubicBezTo>
                    <a:pt x="516" y="287"/>
                    <a:pt x="516" y="285"/>
                    <a:pt x="516" y="284"/>
                  </a:cubicBezTo>
                  <a:cubicBezTo>
                    <a:pt x="516" y="283"/>
                    <a:pt x="516" y="282"/>
                    <a:pt x="516" y="282"/>
                  </a:cubicBezTo>
                  <a:cubicBezTo>
                    <a:pt x="514" y="281"/>
                    <a:pt x="510" y="272"/>
                    <a:pt x="508" y="268"/>
                  </a:cubicBezTo>
                  <a:cubicBezTo>
                    <a:pt x="508" y="266"/>
                    <a:pt x="505" y="265"/>
                    <a:pt x="503" y="264"/>
                  </a:cubicBezTo>
                  <a:cubicBezTo>
                    <a:pt x="501" y="263"/>
                    <a:pt x="499" y="263"/>
                    <a:pt x="498" y="261"/>
                  </a:cubicBezTo>
                  <a:cubicBezTo>
                    <a:pt x="498" y="260"/>
                    <a:pt x="497" y="258"/>
                    <a:pt x="498" y="256"/>
                  </a:cubicBezTo>
                  <a:cubicBezTo>
                    <a:pt x="499" y="253"/>
                    <a:pt x="501" y="251"/>
                    <a:pt x="504" y="249"/>
                  </a:cubicBezTo>
                  <a:cubicBezTo>
                    <a:pt x="507" y="248"/>
                    <a:pt x="507" y="247"/>
                    <a:pt x="508" y="245"/>
                  </a:cubicBezTo>
                  <a:cubicBezTo>
                    <a:pt x="508" y="244"/>
                    <a:pt x="508" y="243"/>
                    <a:pt x="510" y="243"/>
                  </a:cubicBezTo>
                  <a:cubicBezTo>
                    <a:pt x="510" y="243"/>
                    <a:pt x="511" y="243"/>
                    <a:pt x="511" y="243"/>
                  </a:cubicBezTo>
                  <a:cubicBezTo>
                    <a:pt x="512" y="243"/>
                    <a:pt x="514" y="243"/>
                    <a:pt x="515" y="239"/>
                  </a:cubicBezTo>
                  <a:cubicBezTo>
                    <a:pt x="516" y="237"/>
                    <a:pt x="519" y="236"/>
                    <a:pt x="520" y="236"/>
                  </a:cubicBezTo>
                  <a:cubicBezTo>
                    <a:pt x="521" y="236"/>
                    <a:pt x="522" y="236"/>
                    <a:pt x="522" y="236"/>
                  </a:cubicBezTo>
                  <a:cubicBezTo>
                    <a:pt x="523" y="234"/>
                    <a:pt x="526" y="234"/>
                    <a:pt x="529" y="233"/>
                  </a:cubicBezTo>
                  <a:cubicBezTo>
                    <a:pt x="531" y="233"/>
                    <a:pt x="534" y="233"/>
                    <a:pt x="535" y="232"/>
                  </a:cubicBezTo>
                  <a:cubicBezTo>
                    <a:pt x="535" y="232"/>
                    <a:pt x="536" y="231"/>
                    <a:pt x="535" y="230"/>
                  </a:cubicBezTo>
                  <a:cubicBezTo>
                    <a:pt x="535" y="228"/>
                    <a:pt x="532" y="226"/>
                    <a:pt x="530" y="226"/>
                  </a:cubicBezTo>
                  <a:cubicBezTo>
                    <a:pt x="525" y="227"/>
                    <a:pt x="520" y="225"/>
                    <a:pt x="517" y="221"/>
                  </a:cubicBezTo>
                  <a:cubicBezTo>
                    <a:pt x="517" y="221"/>
                    <a:pt x="517" y="221"/>
                    <a:pt x="517" y="221"/>
                  </a:cubicBezTo>
                  <a:cubicBezTo>
                    <a:pt x="515" y="221"/>
                    <a:pt x="513" y="224"/>
                    <a:pt x="511" y="226"/>
                  </a:cubicBezTo>
                  <a:cubicBezTo>
                    <a:pt x="508" y="228"/>
                    <a:pt x="506" y="231"/>
                    <a:pt x="504" y="232"/>
                  </a:cubicBezTo>
                  <a:cubicBezTo>
                    <a:pt x="501" y="233"/>
                    <a:pt x="498" y="232"/>
                    <a:pt x="496" y="229"/>
                  </a:cubicBezTo>
                  <a:cubicBezTo>
                    <a:pt x="495" y="227"/>
                    <a:pt x="494" y="224"/>
                    <a:pt x="495" y="221"/>
                  </a:cubicBezTo>
                  <a:cubicBezTo>
                    <a:pt x="496" y="221"/>
                    <a:pt x="496" y="220"/>
                    <a:pt x="495" y="220"/>
                  </a:cubicBezTo>
                  <a:cubicBezTo>
                    <a:pt x="495" y="219"/>
                    <a:pt x="493" y="219"/>
                    <a:pt x="490" y="219"/>
                  </a:cubicBezTo>
                  <a:cubicBezTo>
                    <a:pt x="488" y="219"/>
                    <a:pt x="486" y="219"/>
                    <a:pt x="485" y="219"/>
                  </a:cubicBezTo>
                  <a:cubicBezTo>
                    <a:pt x="484" y="219"/>
                    <a:pt x="484" y="219"/>
                    <a:pt x="484" y="219"/>
                  </a:cubicBezTo>
                  <a:cubicBezTo>
                    <a:pt x="481" y="219"/>
                    <a:pt x="479" y="217"/>
                    <a:pt x="479" y="213"/>
                  </a:cubicBezTo>
                  <a:cubicBezTo>
                    <a:pt x="479" y="209"/>
                    <a:pt x="481" y="203"/>
                    <a:pt x="484" y="203"/>
                  </a:cubicBezTo>
                  <a:cubicBezTo>
                    <a:pt x="486" y="202"/>
                    <a:pt x="487" y="203"/>
                    <a:pt x="489" y="203"/>
                  </a:cubicBezTo>
                  <a:cubicBezTo>
                    <a:pt x="490" y="203"/>
                    <a:pt x="491" y="203"/>
                    <a:pt x="492" y="203"/>
                  </a:cubicBezTo>
                  <a:cubicBezTo>
                    <a:pt x="494" y="203"/>
                    <a:pt x="496" y="203"/>
                    <a:pt x="497" y="199"/>
                  </a:cubicBezTo>
                  <a:cubicBezTo>
                    <a:pt x="499" y="194"/>
                    <a:pt x="501" y="194"/>
                    <a:pt x="504" y="194"/>
                  </a:cubicBezTo>
                  <a:cubicBezTo>
                    <a:pt x="506" y="193"/>
                    <a:pt x="508" y="193"/>
                    <a:pt x="511" y="190"/>
                  </a:cubicBezTo>
                  <a:cubicBezTo>
                    <a:pt x="515" y="185"/>
                    <a:pt x="520" y="180"/>
                    <a:pt x="526" y="180"/>
                  </a:cubicBezTo>
                  <a:cubicBezTo>
                    <a:pt x="528" y="180"/>
                    <a:pt x="530" y="181"/>
                    <a:pt x="531" y="182"/>
                  </a:cubicBezTo>
                  <a:cubicBezTo>
                    <a:pt x="533" y="183"/>
                    <a:pt x="533" y="184"/>
                    <a:pt x="533" y="185"/>
                  </a:cubicBezTo>
                  <a:cubicBezTo>
                    <a:pt x="533" y="188"/>
                    <a:pt x="531" y="191"/>
                    <a:pt x="528" y="194"/>
                  </a:cubicBezTo>
                  <a:cubicBezTo>
                    <a:pt x="526" y="196"/>
                    <a:pt x="525" y="197"/>
                    <a:pt x="524" y="199"/>
                  </a:cubicBezTo>
                  <a:cubicBezTo>
                    <a:pt x="523" y="200"/>
                    <a:pt x="524" y="201"/>
                    <a:pt x="524" y="202"/>
                  </a:cubicBezTo>
                  <a:cubicBezTo>
                    <a:pt x="524" y="204"/>
                    <a:pt x="524" y="205"/>
                    <a:pt x="522" y="208"/>
                  </a:cubicBezTo>
                  <a:cubicBezTo>
                    <a:pt x="522" y="208"/>
                    <a:pt x="521" y="208"/>
                    <a:pt x="521" y="209"/>
                  </a:cubicBezTo>
                  <a:cubicBezTo>
                    <a:pt x="521" y="208"/>
                    <a:pt x="522" y="209"/>
                    <a:pt x="522" y="209"/>
                  </a:cubicBezTo>
                  <a:cubicBezTo>
                    <a:pt x="523" y="209"/>
                    <a:pt x="526" y="208"/>
                    <a:pt x="529" y="206"/>
                  </a:cubicBezTo>
                  <a:cubicBezTo>
                    <a:pt x="536" y="201"/>
                    <a:pt x="544" y="196"/>
                    <a:pt x="550" y="194"/>
                  </a:cubicBezTo>
                  <a:cubicBezTo>
                    <a:pt x="551" y="193"/>
                    <a:pt x="553" y="193"/>
                    <a:pt x="555" y="193"/>
                  </a:cubicBezTo>
                  <a:cubicBezTo>
                    <a:pt x="555" y="193"/>
                    <a:pt x="555" y="193"/>
                    <a:pt x="555" y="193"/>
                  </a:cubicBezTo>
                  <a:cubicBezTo>
                    <a:pt x="555" y="192"/>
                    <a:pt x="555" y="192"/>
                    <a:pt x="556" y="192"/>
                  </a:cubicBezTo>
                  <a:cubicBezTo>
                    <a:pt x="556" y="191"/>
                    <a:pt x="556" y="191"/>
                    <a:pt x="556" y="191"/>
                  </a:cubicBezTo>
                  <a:cubicBezTo>
                    <a:pt x="556" y="191"/>
                    <a:pt x="556" y="190"/>
                    <a:pt x="556" y="190"/>
                  </a:cubicBezTo>
                  <a:cubicBezTo>
                    <a:pt x="557" y="190"/>
                    <a:pt x="557" y="190"/>
                    <a:pt x="557" y="190"/>
                  </a:cubicBezTo>
                  <a:cubicBezTo>
                    <a:pt x="557" y="189"/>
                    <a:pt x="557" y="189"/>
                    <a:pt x="557" y="189"/>
                  </a:cubicBezTo>
                  <a:cubicBezTo>
                    <a:pt x="558" y="189"/>
                    <a:pt x="558" y="189"/>
                    <a:pt x="558" y="188"/>
                  </a:cubicBezTo>
                  <a:cubicBezTo>
                    <a:pt x="559" y="188"/>
                    <a:pt x="560" y="188"/>
                    <a:pt x="561" y="187"/>
                  </a:cubicBezTo>
                  <a:cubicBezTo>
                    <a:pt x="565" y="185"/>
                    <a:pt x="572" y="182"/>
                    <a:pt x="576" y="179"/>
                  </a:cubicBezTo>
                  <a:cubicBezTo>
                    <a:pt x="578" y="178"/>
                    <a:pt x="579" y="178"/>
                    <a:pt x="579" y="177"/>
                  </a:cubicBezTo>
                  <a:cubicBezTo>
                    <a:pt x="580" y="176"/>
                    <a:pt x="580" y="176"/>
                    <a:pt x="581" y="175"/>
                  </a:cubicBezTo>
                  <a:cubicBezTo>
                    <a:pt x="582" y="172"/>
                    <a:pt x="584" y="169"/>
                    <a:pt x="587" y="169"/>
                  </a:cubicBezTo>
                  <a:cubicBezTo>
                    <a:pt x="589" y="169"/>
                    <a:pt x="590" y="170"/>
                    <a:pt x="590" y="170"/>
                  </a:cubicBezTo>
                  <a:cubicBezTo>
                    <a:pt x="591" y="171"/>
                    <a:pt x="592" y="172"/>
                    <a:pt x="594" y="172"/>
                  </a:cubicBezTo>
                  <a:cubicBezTo>
                    <a:pt x="595" y="172"/>
                    <a:pt x="596" y="172"/>
                    <a:pt x="597" y="172"/>
                  </a:cubicBezTo>
                  <a:cubicBezTo>
                    <a:pt x="598" y="172"/>
                    <a:pt x="599" y="172"/>
                    <a:pt x="600" y="172"/>
                  </a:cubicBezTo>
                  <a:cubicBezTo>
                    <a:pt x="601" y="172"/>
                    <a:pt x="601" y="172"/>
                    <a:pt x="601" y="172"/>
                  </a:cubicBezTo>
                  <a:cubicBezTo>
                    <a:pt x="601" y="172"/>
                    <a:pt x="601" y="172"/>
                    <a:pt x="601" y="171"/>
                  </a:cubicBezTo>
                  <a:cubicBezTo>
                    <a:pt x="600" y="169"/>
                    <a:pt x="599" y="168"/>
                    <a:pt x="600" y="167"/>
                  </a:cubicBezTo>
                  <a:cubicBezTo>
                    <a:pt x="600" y="166"/>
                    <a:pt x="602" y="166"/>
                    <a:pt x="605" y="165"/>
                  </a:cubicBezTo>
                  <a:cubicBezTo>
                    <a:pt x="606" y="165"/>
                    <a:pt x="606" y="165"/>
                    <a:pt x="606" y="165"/>
                  </a:cubicBezTo>
                  <a:cubicBezTo>
                    <a:pt x="608" y="165"/>
                    <a:pt x="609" y="164"/>
                    <a:pt x="610" y="162"/>
                  </a:cubicBezTo>
                  <a:cubicBezTo>
                    <a:pt x="611" y="161"/>
                    <a:pt x="612" y="159"/>
                    <a:pt x="614" y="159"/>
                  </a:cubicBezTo>
                  <a:cubicBezTo>
                    <a:pt x="615" y="159"/>
                    <a:pt x="615" y="158"/>
                    <a:pt x="616" y="156"/>
                  </a:cubicBezTo>
                  <a:cubicBezTo>
                    <a:pt x="617" y="153"/>
                    <a:pt x="618" y="151"/>
                    <a:pt x="620" y="151"/>
                  </a:cubicBezTo>
                  <a:cubicBezTo>
                    <a:pt x="622" y="151"/>
                    <a:pt x="624" y="152"/>
                    <a:pt x="625" y="153"/>
                  </a:cubicBezTo>
                  <a:cubicBezTo>
                    <a:pt x="626" y="154"/>
                    <a:pt x="628" y="155"/>
                    <a:pt x="630" y="154"/>
                  </a:cubicBezTo>
                  <a:cubicBezTo>
                    <a:pt x="630" y="154"/>
                    <a:pt x="631" y="154"/>
                    <a:pt x="631" y="154"/>
                  </a:cubicBezTo>
                  <a:cubicBezTo>
                    <a:pt x="631" y="154"/>
                    <a:pt x="632" y="154"/>
                    <a:pt x="632" y="154"/>
                  </a:cubicBezTo>
                  <a:cubicBezTo>
                    <a:pt x="632" y="154"/>
                    <a:pt x="632" y="154"/>
                    <a:pt x="633" y="155"/>
                  </a:cubicBezTo>
                  <a:cubicBezTo>
                    <a:pt x="633" y="154"/>
                    <a:pt x="634" y="154"/>
                    <a:pt x="635" y="153"/>
                  </a:cubicBezTo>
                  <a:cubicBezTo>
                    <a:pt x="635" y="153"/>
                    <a:pt x="635" y="153"/>
                    <a:pt x="635" y="152"/>
                  </a:cubicBezTo>
                  <a:cubicBezTo>
                    <a:pt x="635" y="151"/>
                    <a:pt x="635" y="150"/>
                    <a:pt x="635" y="148"/>
                  </a:cubicBezTo>
                  <a:cubicBezTo>
                    <a:pt x="634" y="147"/>
                    <a:pt x="634" y="145"/>
                    <a:pt x="634" y="144"/>
                  </a:cubicBezTo>
                  <a:cubicBezTo>
                    <a:pt x="634" y="144"/>
                    <a:pt x="634" y="144"/>
                    <a:pt x="634" y="143"/>
                  </a:cubicBezTo>
                  <a:cubicBezTo>
                    <a:pt x="633" y="141"/>
                    <a:pt x="633" y="138"/>
                    <a:pt x="633" y="137"/>
                  </a:cubicBezTo>
                  <a:cubicBezTo>
                    <a:pt x="633" y="135"/>
                    <a:pt x="634" y="135"/>
                    <a:pt x="633" y="134"/>
                  </a:cubicBezTo>
                  <a:cubicBezTo>
                    <a:pt x="633" y="133"/>
                    <a:pt x="633" y="131"/>
                    <a:pt x="633" y="130"/>
                  </a:cubicBezTo>
                  <a:cubicBezTo>
                    <a:pt x="633" y="128"/>
                    <a:pt x="633" y="127"/>
                    <a:pt x="634" y="126"/>
                  </a:cubicBezTo>
                  <a:cubicBezTo>
                    <a:pt x="634" y="125"/>
                    <a:pt x="635" y="125"/>
                    <a:pt x="636" y="125"/>
                  </a:cubicBezTo>
                  <a:cubicBezTo>
                    <a:pt x="637" y="125"/>
                    <a:pt x="638" y="123"/>
                    <a:pt x="639" y="123"/>
                  </a:cubicBezTo>
                  <a:cubicBezTo>
                    <a:pt x="640" y="121"/>
                    <a:pt x="642" y="120"/>
                    <a:pt x="644" y="120"/>
                  </a:cubicBezTo>
                  <a:cubicBezTo>
                    <a:pt x="644" y="120"/>
                    <a:pt x="645" y="120"/>
                    <a:pt x="646" y="120"/>
                  </a:cubicBezTo>
                  <a:cubicBezTo>
                    <a:pt x="647" y="121"/>
                    <a:pt x="650" y="122"/>
                    <a:pt x="652" y="122"/>
                  </a:cubicBezTo>
                  <a:cubicBezTo>
                    <a:pt x="652" y="122"/>
                    <a:pt x="653" y="122"/>
                    <a:pt x="653" y="122"/>
                  </a:cubicBezTo>
                  <a:cubicBezTo>
                    <a:pt x="653" y="122"/>
                    <a:pt x="653" y="122"/>
                    <a:pt x="653" y="122"/>
                  </a:cubicBezTo>
                  <a:cubicBezTo>
                    <a:pt x="653" y="122"/>
                    <a:pt x="653" y="122"/>
                    <a:pt x="654" y="122"/>
                  </a:cubicBezTo>
                  <a:cubicBezTo>
                    <a:pt x="654" y="122"/>
                    <a:pt x="654" y="122"/>
                    <a:pt x="654" y="122"/>
                  </a:cubicBezTo>
                  <a:cubicBezTo>
                    <a:pt x="654" y="122"/>
                    <a:pt x="654" y="122"/>
                    <a:pt x="654" y="122"/>
                  </a:cubicBezTo>
                  <a:cubicBezTo>
                    <a:pt x="654" y="122"/>
                    <a:pt x="654" y="121"/>
                    <a:pt x="654" y="121"/>
                  </a:cubicBezTo>
                  <a:cubicBezTo>
                    <a:pt x="654" y="119"/>
                    <a:pt x="656" y="118"/>
                    <a:pt x="657" y="117"/>
                  </a:cubicBezTo>
                  <a:cubicBezTo>
                    <a:pt x="658" y="116"/>
                    <a:pt x="659" y="115"/>
                    <a:pt x="660" y="114"/>
                  </a:cubicBezTo>
                  <a:cubicBezTo>
                    <a:pt x="660" y="111"/>
                    <a:pt x="662" y="110"/>
                    <a:pt x="663" y="108"/>
                  </a:cubicBezTo>
                  <a:cubicBezTo>
                    <a:pt x="665" y="107"/>
                    <a:pt x="666" y="106"/>
                    <a:pt x="666" y="105"/>
                  </a:cubicBezTo>
                  <a:cubicBezTo>
                    <a:pt x="666" y="104"/>
                    <a:pt x="667" y="104"/>
                    <a:pt x="667" y="103"/>
                  </a:cubicBezTo>
                  <a:cubicBezTo>
                    <a:pt x="667" y="102"/>
                    <a:pt x="667" y="102"/>
                    <a:pt x="667" y="101"/>
                  </a:cubicBezTo>
                  <a:cubicBezTo>
                    <a:pt x="668" y="97"/>
                    <a:pt x="670" y="92"/>
                    <a:pt x="673" y="90"/>
                  </a:cubicBezTo>
                  <a:cubicBezTo>
                    <a:pt x="674" y="89"/>
                    <a:pt x="674" y="89"/>
                    <a:pt x="673" y="88"/>
                  </a:cubicBezTo>
                  <a:cubicBezTo>
                    <a:pt x="673" y="86"/>
                    <a:pt x="672" y="84"/>
                    <a:pt x="672" y="81"/>
                  </a:cubicBezTo>
                  <a:cubicBezTo>
                    <a:pt x="672" y="80"/>
                    <a:pt x="672" y="80"/>
                    <a:pt x="671" y="79"/>
                  </a:cubicBezTo>
                  <a:cubicBezTo>
                    <a:pt x="671" y="79"/>
                    <a:pt x="670" y="78"/>
                    <a:pt x="669" y="78"/>
                  </a:cubicBezTo>
                  <a:cubicBezTo>
                    <a:pt x="668" y="78"/>
                    <a:pt x="666" y="79"/>
                    <a:pt x="664" y="80"/>
                  </a:cubicBezTo>
                  <a:cubicBezTo>
                    <a:pt x="663" y="81"/>
                    <a:pt x="662" y="81"/>
                    <a:pt x="660" y="81"/>
                  </a:cubicBezTo>
                  <a:cubicBezTo>
                    <a:pt x="657" y="81"/>
                    <a:pt x="655" y="82"/>
                    <a:pt x="654" y="84"/>
                  </a:cubicBezTo>
                  <a:cubicBezTo>
                    <a:pt x="653" y="86"/>
                    <a:pt x="651" y="87"/>
                    <a:pt x="649" y="87"/>
                  </a:cubicBezTo>
                  <a:cubicBezTo>
                    <a:pt x="649" y="87"/>
                    <a:pt x="649" y="87"/>
                    <a:pt x="649" y="87"/>
                  </a:cubicBezTo>
                  <a:cubicBezTo>
                    <a:pt x="649" y="87"/>
                    <a:pt x="649" y="87"/>
                    <a:pt x="649" y="87"/>
                  </a:cubicBezTo>
                  <a:cubicBezTo>
                    <a:pt x="648" y="87"/>
                    <a:pt x="648" y="87"/>
                    <a:pt x="647" y="87"/>
                  </a:cubicBezTo>
                  <a:cubicBezTo>
                    <a:pt x="646" y="86"/>
                    <a:pt x="645" y="86"/>
                    <a:pt x="643" y="87"/>
                  </a:cubicBezTo>
                  <a:cubicBezTo>
                    <a:pt x="642" y="87"/>
                    <a:pt x="642" y="87"/>
                    <a:pt x="641" y="87"/>
                  </a:cubicBezTo>
                  <a:cubicBezTo>
                    <a:pt x="638" y="87"/>
                    <a:pt x="634" y="86"/>
                    <a:pt x="632" y="84"/>
                  </a:cubicBezTo>
                  <a:cubicBezTo>
                    <a:pt x="631" y="83"/>
                    <a:pt x="631" y="82"/>
                    <a:pt x="631" y="81"/>
                  </a:cubicBezTo>
                  <a:cubicBezTo>
                    <a:pt x="631" y="80"/>
                    <a:pt x="630" y="79"/>
                    <a:pt x="630" y="77"/>
                  </a:cubicBezTo>
                  <a:cubicBezTo>
                    <a:pt x="629" y="75"/>
                    <a:pt x="628" y="74"/>
                    <a:pt x="629" y="71"/>
                  </a:cubicBezTo>
                  <a:cubicBezTo>
                    <a:pt x="629" y="70"/>
                    <a:pt x="628" y="70"/>
                    <a:pt x="626" y="70"/>
                  </a:cubicBezTo>
                  <a:cubicBezTo>
                    <a:pt x="625" y="69"/>
                    <a:pt x="623" y="69"/>
                    <a:pt x="621" y="67"/>
                  </a:cubicBezTo>
                  <a:cubicBezTo>
                    <a:pt x="618" y="64"/>
                    <a:pt x="613" y="62"/>
                    <a:pt x="611" y="62"/>
                  </a:cubicBezTo>
                  <a:cubicBezTo>
                    <a:pt x="610" y="62"/>
                    <a:pt x="610" y="62"/>
                    <a:pt x="610" y="62"/>
                  </a:cubicBezTo>
                  <a:cubicBezTo>
                    <a:pt x="609" y="62"/>
                    <a:pt x="608" y="62"/>
                    <a:pt x="607" y="61"/>
                  </a:cubicBezTo>
                  <a:cubicBezTo>
                    <a:pt x="605" y="60"/>
                    <a:pt x="602" y="58"/>
                    <a:pt x="599" y="58"/>
                  </a:cubicBezTo>
                  <a:cubicBezTo>
                    <a:pt x="597" y="58"/>
                    <a:pt x="595" y="57"/>
                    <a:pt x="594" y="56"/>
                  </a:cubicBezTo>
                  <a:cubicBezTo>
                    <a:pt x="593" y="54"/>
                    <a:pt x="593" y="52"/>
                    <a:pt x="594" y="51"/>
                  </a:cubicBezTo>
                  <a:cubicBezTo>
                    <a:pt x="594" y="50"/>
                    <a:pt x="593" y="46"/>
                    <a:pt x="591" y="44"/>
                  </a:cubicBezTo>
                  <a:cubicBezTo>
                    <a:pt x="590" y="42"/>
                    <a:pt x="589" y="39"/>
                    <a:pt x="588" y="37"/>
                  </a:cubicBezTo>
                  <a:cubicBezTo>
                    <a:pt x="588" y="36"/>
                    <a:pt x="587" y="35"/>
                    <a:pt x="586" y="34"/>
                  </a:cubicBezTo>
                  <a:cubicBezTo>
                    <a:pt x="586" y="33"/>
                    <a:pt x="585" y="32"/>
                    <a:pt x="584" y="31"/>
                  </a:cubicBezTo>
                  <a:cubicBezTo>
                    <a:pt x="583" y="30"/>
                    <a:pt x="582" y="27"/>
                    <a:pt x="582" y="24"/>
                  </a:cubicBezTo>
                  <a:cubicBezTo>
                    <a:pt x="581" y="21"/>
                    <a:pt x="580" y="20"/>
                    <a:pt x="579" y="19"/>
                  </a:cubicBezTo>
                  <a:cubicBezTo>
                    <a:pt x="579" y="18"/>
                    <a:pt x="578" y="18"/>
                    <a:pt x="578" y="17"/>
                  </a:cubicBezTo>
                  <a:cubicBezTo>
                    <a:pt x="577" y="17"/>
                    <a:pt x="576" y="16"/>
                    <a:pt x="576" y="13"/>
                  </a:cubicBezTo>
                  <a:cubicBezTo>
                    <a:pt x="577" y="11"/>
                    <a:pt x="575" y="10"/>
                    <a:pt x="572" y="8"/>
                  </a:cubicBezTo>
                  <a:cubicBezTo>
                    <a:pt x="571" y="8"/>
                    <a:pt x="570" y="7"/>
                    <a:pt x="569" y="6"/>
                  </a:cubicBezTo>
                  <a:cubicBezTo>
                    <a:pt x="569" y="5"/>
                    <a:pt x="566" y="5"/>
                    <a:pt x="564" y="4"/>
                  </a:cubicBezTo>
                  <a:cubicBezTo>
                    <a:pt x="561" y="4"/>
                    <a:pt x="558" y="3"/>
                    <a:pt x="556" y="2"/>
                  </a:cubicBezTo>
                  <a:cubicBezTo>
                    <a:pt x="553" y="1"/>
                    <a:pt x="552" y="1"/>
                    <a:pt x="550" y="1"/>
                  </a:cubicBezTo>
                  <a:cubicBezTo>
                    <a:pt x="548" y="1"/>
                    <a:pt x="548" y="1"/>
                    <a:pt x="548" y="1"/>
                  </a:cubicBezTo>
                  <a:cubicBezTo>
                    <a:pt x="547" y="1"/>
                    <a:pt x="546" y="1"/>
                    <a:pt x="545" y="1"/>
                  </a:cubicBezTo>
                  <a:cubicBezTo>
                    <a:pt x="545" y="0"/>
                    <a:pt x="544" y="0"/>
                    <a:pt x="543" y="0"/>
                  </a:cubicBezTo>
                  <a:cubicBezTo>
                    <a:pt x="543" y="0"/>
                    <a:pt x="542" y="0"/>
                    <a:pt x="542" y="0"/>
                  </a:cubicBezTo>
                  <a:cubicBezTo>
                    <a:pt x="541" y="0"/>
                    <a:pt x="541" y="0"/>
                    <a:pt x="540" y="0"/>
                  </a:cubicBezTo>
                  <a:cubicBezTo>
                    <a:pt x="537" y="0"/>
                    <a:pt x="532" y="1"/>
                    <a:pt x="530" y="1"/>
                  </a:cubicBezTo>
                  <a:cubicBezTo>
                    <a:pt x="528" y="1"/>
                    <a:pt x="527" y="2"/>
                    <a:pt x="527" y="2"/>
                  </a:cubicBezTo>
                  <a:cubicBezTo>
                    <a:pt x="527" y="2"/>
                    <a:pt x="526" y="1"/>
                    <a:pt x="526" y="1"/>
                  </a:cubicBezTo>
                  <a:cubicBezTo>
                    <a:pt x="525" y="1"/>
                    <a:pt x="525" y="1"/>
                    <a:pt x="523" y="1"/>
                  </a:cubicBezTo>
                  <a:cubicBezTo>
                    <a:pt x="519" y="1"/>
                    <a:pt x="516" y="3"/>
                    <a:pt x="513" y="6"/>
                  </a:cubicBezTo>
                  <a:cubicBezTo>
                    <a:pt x="511" y="9"/>
                    <a:pt x="511" y="10"/>
                    <a:pt x="511" y="10"/>
                  </a:cubicBezTo>
                  <a:cubicBezTo>
                    <a:pt x="511" y="10"/>
                    <a:pt x="512" y="10"/>
                    <a:pt x="513" y="10"/>
                  </a:cubicBezTo>
                  <a:cubicBezTo>
                    <a:pt x="514" y="10"/>
                    <a:pt x="514" y="10"/>
                    <a:pt x="514" y="10"/>
                  </a:cubicBezTo>
                  <a:cubicBezTo>
                    <a:pt x="514" y="10"/>
                    <a:pt x="514" y="10"/>
                    <a:pt x="514" y="10"/>
                  </a:cubicBezTo>
                  <a:cubicBezTo>
                    <a:pt x="516" y="11"/>
                    <a:pt x="517" y="15"/>
                    <a:pt x="518" y="19"/>
                  </a:cubicBezTo>
                  <a:cubicBezTo>
                    <a:pt x="518" y="20"/>
                    <a:pt x="518" y="20"/>
                    <a:pt x="517" y="21"/>
                  </a:cubicBezTo>
                  <a:cubicBezTo>
                    <a:pt x="516" y="23"/>
                    <a:pt x="514" y="25"/>
                    <a:pt x="512" y="26"/>
                  </a:cubicBezTo>
                  <a:cubicBezTo>
                    <a:pt x="511" y="26"/>
                    <a:pt x="509" y="30"/>
                    <a:pt x="507" y="33"/>
                  </a:cubicBezTo>
                  <a:cubicBezTo>
                    <a:pt x="506" y="34"/>
                    <a:pt x="506" y="35"/>
                    <a:pt x="506" y="36"/>
                  </a:cubicBezTo>
                  <a:cubicBezTo>
                    <a:pt x="506" y="37"/>
                    <a:pt x="505" y="39"/>
                    <a:pt x="503" y="41"/>
                  </a:cubicBezTo>
                  <a:cubicBezTo>
                    <a:pt x="503" y="41"/>
                    <a:pt x="503" y="42"/>
                    <a:pt x="502" y="42"/>
                  </a:cubicBezTo>
                  <a:cubicBezTo>
                    <a:pt x="501" y="44"/>
                    <a:pt x="500" y="46"/>
                    <a:pt x="501" y="47"/>
                  </a:cubicBezTo>
                  <a:cubicBezTo>
                    <a:pt x="501" y="47"/>
                    <a:pt x="501" y="48"/>
                    <a:pt x="501" y="48"/>
                  </a:cubicBezTo>
                  <a:cubicBezTo>
                    <a:pt x="501" y="49"/>
                    <a:pt x="500" y="49"/>
                    <a:pt x="500" y="50"/>
                  </a:cubicBezTo>
                  <a:cubicBezTo>
                    <a:pt x="499" y="52"/>
                    <a:pt x="496" y="53"/>
                    <a:pt x="495" y="53"/>
                  </a:cubicBezTo>
                  <a:cubicBezTo>
                    <a:pt x="494" y="53"/>
                    <a:pt x="491" y="55"/>
                    <a:pt x="489" y="56"/>
                  </a:cubicBezTo>
                  <a:cubicBezTo>
                    <a:pt x="487" y="58"/>
                    <a:pt x="485" y="58"/>
                    <a:pt x="484" y="59"/>
                  </a:cubicBezTo>
                  <a:cubicBezTo>
                    <a:pt x="484" y="59"/>
                    <a:pt x="483" y="59"/>
                    <a:pt x="482" y="59"/>
                  </a:cubicBezTo>
                  <a:cubicBezTo>
                    <a:pt x="479" y="59"/>
                    <a:pt x="473" y="58"/>
                    <a:pt x="472" y="55"/>
                  </a:cubicBezTo>
                  <a:cubicBezTo>
                    <a:pt x="472" y="55"/>
                    <a:pt x="472" y="55"/>
                    <a:pt x="472" y="55"/>
                  </a:cubicBezTo>
                  <a:cubicBezTo>
                    <a:pt x="472" y="55"/>
                    <a:pt x="471" y="55"/>
                    <a:pt x="471" y="54"/>
                  </a:cubicBezTo>
                  <a:cubicBezTo>
                    <a:pt x="462" y="71"/>
                    <a:pt x="462" y="71"/>
                    <a:pt x="462" y="71"/>
                  </a:cubicBezTo>
                  <a:cubicBezTo>
                    <a:pt x="462" y="78"/>
                    <a:pt x="462" y="78"/>
                    <a:pt x="462" y="78"/>
                  </a:cubicBezTo>
                  <a:cubicBezTo>
                    <a:pt x="461" y="78"/>
                    <a:pt x="461" y="78"/>
                    <a:pt x="461" y="78"/>
                  </a:cubicBezTo>
                  <a:cubicBezTo>
                    <a:pt x="460" y="78"/>
                    <a:pt x="459" y="78"/>
                    <a:pt x="459" y="79"/>
                  </a:cubicBezTo>
                  <a:cubicBezTo>
                    <a:pt x="458" y="80"/>
                    <a:pt x="459" y="81"/>
                    <a:pt x="460" y="82"/>
                  </a:cubicBezTo>
                  <a:cubicBezTo>
                    <a:pt x="462" y="84"/>
                    <a:pt x="462" y="84"/>
                    <a:pt x="463" y="84"/>
                  </a:cubicBezTo>
                  <a:cubicBezTo>
                    <a:pt x="464" y="84"/>
                    <a:pt x="464" y="84"/>
                    <a:pt x="465" y="83"/>
                  </a:cubicBezTo>
                  <a:cubicBezTo>
                    <a:pt x="467" y="83"/>
                    <a:pt x="468" y="82"/>
                    <a:pt x="471" y="82"/>
                  </a:cubicBezTo>
                  <a:cubicBezTo>
                    <a:pt x="474" y="82"/>
                    <a:pt x="476" y="83"/>
                    <a:pt x="478" y="84"/>
                  </a:cubicBezTo>
                  <a:cubicBezTo>
                    <a:pt x="479" y="85"/>
                    <a:pt x="480" y="85"/>
                    <a:pt x="480" y="85"/>
                  </a:cubicBezTo>
                  <a:cubicBezTo>
                    <a:pt x="480" y="85"/>
                    <a:pt x="481" y="85"/>
                    <a:pt x="481" y="84"/>
                  </a:cubicBezTo>
                  <a:cubicBezTo>
                    <a:pt x="482" y="82"/>
                    <a:pt x="485" y="80"/>
                    <a:pt x="488" y="80"/>
                  </a:cubicBezTo>
                  <a:cubicBezTo>
                    <a:pt x="490" y="80"/>
                    <a:pt x="492" y="81"/>
                    <a:pt x="493" y="83"/>
                  </a:cubicBezTo>
                  <a:cubicBezTo>
                    <a:pt x="495" y="84"/>
                    <a:pt x="497" y="86"/>
                    <a:pt x="499" y="88"/>
                  </a:cubicBezTo>
                  <a:cubicBezTo>
                    <a:pt x="504" y="92"/>
                    <a:pt x="509" y="96"/>
                    <a:pt x="508" y="99"/>
                  </a:cubicBezTo>
                  <a:cubicBezTo>
                    <a:pt x="508" y="99"/>
                    <a:pt x="508" y="99"/>
                    <a:pt x="508" y="99"/>
                  </a:cubicBezTo>
                  <a:cubicBezTo>
                    <a:pt x="508" y="101"/>
                    <a:pt x="506" y="102"/>
                    <a:pt x="502" y="102"/>
                  </a:cubicBezTo>
                  <a:cubicBezTo>
                    <a:pt x="500" y="102"/>
                    <a:pt x="498" y="102"/>
                    <a:pt x="495" y="101"/>
                  </a:cubicBezTo>
                  <a:cubicBezTo>
                    <a:pt x="493" y="100"/>
                    <a:pt x="490" y="101"/>
                    <a:pt x="487" y="102"/>
                  </a:cubicBezTo>
                  <a:cubicBezTo>
                    <a:pt x="485" y="103"/>
                    <a:pt x="483" y="104"/>
                    <a:pt x="481" y="104"/>
                  </a:cubicBezTo>
                  <a:cubicBezTo>
                    <a:pt x="478" y="104"/>
                    <a:pt x="472" y="105"/>
                    <a:pt x="468" y="109"/>
                  </a:cubicBezTo>
                  <a:cubicBezTo>
                    <a:pt x="466" y="111"/>
                    <a:pt x="466" y="112"/>
                    <a:pt x="465" y="114"/>
                  </a:cubicBezTo>
                  <a:cubicBezTo>
                    <a:pt x="463" y="116"/>
                    <a:pt x="462" y="119"/>
                    <a:pt x="457" y="119"/>
                  </a:cubicBezTo>
                  <a:cubicBezTo>
                    <a:pt x="456" y="119"/>
                    <a:pt x="455" y="119"/>
                    <a:pt x="454" y="119"/>
                  </a:cubicBezTo>
                  <a:cubicBezTo>
                    <a:pt x="449" y="120"/>
                    <a:pt x="447" y="120"/>
                    <a:pt x="441" y="124"/>
                  </a:cubicBezTo>
                  <a:cubicBezTo>
                    <a:pt x="438" y="126"/>
                    <a:pt x="434" y="127"/>
                    <a:pt x="430" y="127"/>
                  </a:cubicBezTo>
                  <a:cubicBezTo>
                    <a:pt x="426" y="127"/>
                    <a:pt x="423" y="126"/>
                    <a:pt x="422" y="126"/>
                  </a:cubicBezTo>
                  <a:cubicBezTo>
                    <a:pt x="421" y="125"/>
                    <a:pt x="420" y="125"/>
                    <a:pt x="418" y="125"/>
                  </a:cubicBezTo>
                  <a:cubicBezTo>
                    <a:pt x="415" y="125"/>
                    <a:pt x="413" y="126"/>
                    <a:pt x="412" y="128"/>
                  </a:cubicBezTo>
                  <a:cubicBezTo>
                    <a:pt x="411" y="130"/>
                    <a:pt x="412" y="132"/>
                    <a:pt x="413" y="134"/>
                  </a:cubicBezTo>
                  <a:cubicBezTo>
                    <a:pt x="414" y="136"/>
                    <a:pt x="416" y="138"/>
                    <a:pt x="415" y="141"/>
                  </a:cubicBezTo>
                  <a:cubicBezTo>
                    <a:pt x="415" y="145"/>
                    <a:pt x="412" y="146"/>
                    <a:pt x="409" y="147"/>
                  </a:cubicBezTo>
                  <a:cubicBezTo>
                    <a:pt x="406" y="148"/>
                    <a:pt x="404" y="149"/>
                    <a:pt x="401" y="152"/>
                  </a:cubicBezTo>
                  <a:cubicBezTo>
                    <a:pt x="395" y="159"/>
                    <a:pt x="385" y="162"/>
                    <a:pt x="380" y="161"/>
                  </a:cubicBezTo>
                  <a:cubicBezTo>
                    <a:pt x="379" y="161"/>
                    <a:pt x="378" y="161"/>
                    <a:pt x="377" y="161"/>
                  </a:cubicBezTo>
                  <a:cubicBezTo>
                    <a:pt x="375" y="160"/>
                    <a:pt x="371" y="160"/>
                    <a:pt x="366" y="160"/>
                  </a:cubicBezTo>
                  <a:cubicBezTo>
                    <a:pt x="362" y="160"/>
                    <a:pt x="358" y="160"/>
                    <a:pt x="355" y="162"/>
                  </a:cubicBezTo>
                  <a:cubicBezTo>
                    <a:pt x="351" y="164"/>
                    <a:pt x="348" y="166"/>
                    <a:pt x="345" y="168"/>
                  </a:cubicBezTo>
                  <a:cubicBezTo>
                    <a:pt x="344" y="168"/>
                    <a:pt x="343" y="169"/>
                    <a:pt x="342" y="169"/>
                  </a:cubicBezTo>
                  <a:cubicBezTo>
                    <a:pt x="342" y="169"/>
                    <a:pt x="342" y="170"/>
                    <a:pt x="342" y="170"/>
                  </a:cubicBezTo>
                  <a:cubicBezTo>
                    <a:pt x="341" y="170"/>
                    <a:pt x="341" y="171"/>
                    <a:pt x="340" y="171"/>
                  </a:cubicBezTo>
                  <a:cubicBezTo>
                    <a:pt x="340" y="171"/>
                    <a:pt x="340" y="171"/>
                    <a:pt x="339" y="171"/>
                  </a:cubicBezTo>
                  <a:cubicBezTo>
                    <a:pt x="339" y="171"/>
                    <a:pt x="338" y="172"/>
                    <a:pt x="338" y="172"/>
                  </a:cubicBezTo>
                  <a:cubicBezTo>
                    <a:pt x="338" y="172"/>
                    <a:pt x="337" y="172"/>
                    <a:pt x="337" y="172"/>
                  </a:cubicBezTo>
                  <a:cubicBezTo>
                    <a:pt x="337" y="172"/>
                    <a:pt x="336" y="172"/>
                    <a:pt x="336" y="172"/>
                  </a:cubicBezTo>
                  <a:cubicBezTo>
                    <a:pt x="336" y="172"/>
                    <a:pt x="336" y="172"/>
                    <a:pt x="336" y="172"/>
                  </a:cubicBezTo>
                  <a:cubicBezTo>
                    <a:pt x="335" y="172"/>
                    <a:pt x="335" y="172"/>
                    <a:pt x="335" y="172"/>
                  </a:cubicBezTo>
                  <a:cubicBezTo>
                    <a:pt x="333" y="172"/>
                    <a:pt x="332" y="171"/>
                    <a:pt x="331" y="170"/>
                  </a:cubicBezTo>
                  <a:cubicBezTo>
                    <a:pt x="330" y="168"/>
                    <a:pt x="329" y="167"/>
                    <a:pt x="326" y="168"/>
                  </a:cubicBezTo>
                  <a:cubicBezTo>
                    <a:pt x="326" y="168"/>
                    <a:pt x="325" y="168"/>
                    <a:pt x="324" y="168"/>
                  </a:cubicBezTo>
                  <a:cubicBezTo>
                    <a:pt x="324" y="168"/>
                    <a:pt x="323" y="168"/>
                    <a:pt x="323" y="168"/>
                  </a:cubicBezTo>
                  <a:cubicBezTo>
                    <a:pt x="323" y="168"/>
                    <a:pt x="323" y="168"/>
                    <a:pt x="322" y="168"/>
                  </a:cubicBezTo>
                  <a:cubicBezTo>
                    <a:pt x="322" y="168"/>
                    <a:pt x="321" y="168"/>
                    <a:pt x="320" y="167"/>
                  </a:cubicBezTo>
                  <a:cubicBezTo>
                    <a:pt x="320" y="167"/>
                    <a:pt x="320" y="167"/>
                    <a:pt x="319" y="167"/>
                  </a:cubicBezTo>
                  <a:cubicBezTo>
                    <a:pt x="319" y="167"/>
                    <a:pt x="318" y="167"/>
                    <a:pt x="317" y="166"/>
                  </a:cubicBezTo>
                  <a:cubicBezTo>
                    <a:pt x="317" y="166"/>
                    <a:pt x="317" y="166"/>
                    <a:pt x="317" y="166"/>
                  </a:cubicBezTo>
                  <a:cubicBezTo>
                    <a:pt x="316" y="166"/>
                    <a:pt x="315" y="165"/>
                    <a:pt x="314" y="165"/>
                  </a:cubicBezTo>
                  <a:cubicBezTo>
                    <a:pt x="313" y="164"/>
                    <a:pt x="312" y="164"/>
                    <a:pt x="310" y="164"/>
                  </a:cubicBezTo>
                  <a:cubicBezTo>
                    <a:pt x="310" y="164"/>
                    <a:pt x="309" y="164"/>
                    <a:pt x="309" y="164"/>
                  </a:cubicBezTo>
                  <a:cubicBezTo>
                    <a:pt x="307" y="164"/>
                    <a:pt x="305" y="164"/>
                    <a:pt x="302" y="162"/>
                  </a:cubicBezTo>
                  <a:cubicBezTo>
                    <a:pt x="301" y="161"/>
                    <a:pt x="300" y="160"/>
                    <a:pt x="298" y="160"/>
                  </a:cubicBezTo>
                  <a:cubicBezTo>
                    <a:pt x="294" y="159"/>
                    <a:pt x="290" y="158"/>
                    <a:pt x="286" y="158"/>
                  </a:cubicBezTo>
                  <a:cubicBezTo>
                    <a:pt x="286" y="158"/>
                    <a:pt x="286" y="158"/>
                    <a:pt x="286" y="158"/>
                  </a:cubicBezTo>
                  <a:cubicBezTo>
                    <a:pt x="284" y="158"/>
                    <a:pt x="283" y="158"/>
                    <a:pt x="282" y="158"/>
                  </a:cubicBezTo>
                  <a:cubicBezTo>
                    <a:pt x="280" y="157"/>
                    <a:pt x="274" y="157"/>
                    <a:pt x="269" y="157"/>
                  </a:cubicBezTo>
                  <a:cubicBezTo>
                    <a:pt x="264" y="157"/>
                    <a:pt x="258" y="157"/>
                    <a:pt x="255" y="157"/>
                  </a:cubicBezTo>
                  <a:cubicBezTo>
                    <a:pt x="255" y="157"/>
                    <a:pt x="254" y="157"/>
                    <a:pt x="254" y="157"/>
                  </a:cubicBezTo>
                  <a:cubicBezTo>
                    <a:pt x="253" y="157"/>
                    <a:pt x="252" y="157"/>
                    <a:pt x="252" y="157"/>
                  </a:cubicBezTo>
                  <a:cubicBezTo>
                    <a:pt x="251" y="157"/>
                    <a:pt x="249" y="157"/>
                    <a:pt x="248" y="157"/>
                  </a:cubicBezTo>
                  <a:cubicBezTo>
                    <a:pt x="247" y="157"/>
                    <a:pt x="246" y="157"/>
                    <a:pt x="245" y="157"/>
                  </a:cubicBezTo>
                  <a:cubicBezTo>
                    <a:pt x="245" y="157"/>
                    <a:pt x="245" y="157"/>
                    <a:pt x="245" y="157"/>
                  </a:cubicBezTo>
                  <a:cubicBezTo>
                    <a:pt x="245" y="157"/>
                    <a:pt x="245" y="157"/>
                    <a:pt x="245" y="157"/>
                  </a:cubicBezTo>
                  <a:cubicBezTo>
                    <a:pt x="244" y="157"/>
                    <a:pt x="244" y="157"/>
                    <a:pt x="244" y="157"/>
                  </a:cubicBezTo>
                  <a:cubicBezTo>
                    <a:pt x="244" y="157"/>
                    <a:pt x="244" y="157"/>
                    <a:pt x="244" y="157"/>
                  </a:cubicBezTo>
                  <a:cubicBezTo>
                    <a:pt x="244" y="157"/>
                    <a:pt x="244" y="157"/>
                    <a:pt x="244" y="157"/>
                  </a:cubicBezTo>
                  <a:cubicBezTo>
                    <a:pt x="243" y="157"/>
                    <a:pt x="243" y="157"/>
                    <a:pt x="243" y="157"/>
                  </a:cubicBezTo>
                  <a:cubicBezTo>
                    <a:pt x="243" y="157"/>
                    <a:pt x="243" y="157"/>
                    <a:pt x="243" y="157"/>
                  </a:cubicBezTo>
                  <a:cubicBezTo>
                    <a:pt x="243" y="157"/>
                    <a:pt x="242" y="157"/>
                    <a:pt x="242" y="157"/>
                  </a:cubicBezTo>
                  <a:cubicBezTo>
                    <a:pt x="242" y="157"/>
                    <a:pt x="242" y="157"/>
                    <a:pt x="242" y="157"/>
                  </a:cubicBezTo>
                  <a:cubicBezTo>
                    <a:pt x="242" y="157"/>
                    <a:pt x="242" y="157"/>
                    <a:pt x="241" y="157"/>
                  </a:cubicBezTo>
                  <a:cubicBezTo>
                    <a:pt x="241" y="157"/>
                    <a:pt x="241" y="157"/>
                    <a:pt x="241" y="157"/>
                  </a:cubicBezTo>
                  <a:cubicBezTo>
                    <a:pt x="241" y="156"/>
                    <a:pt x="241" y="156"/>
                    <a:pt x="241" y="156"/>
                  </a:cubicBezTo>
                  <a:cubicBezTo>
                    <a:pt x="241" y="156"/>
                    <a:pt x="241" y="156"/>
                    <a:pt x="240" y="156"/>
                  </a:cubicBezTo>
                  <a:cubicBezTo>
                    <a:pt x="240" y="156"/>
                    <a:pt x="240" y="156"/>
                    <a:pt x="240" y="156"/>
                  </a:cubicBezTo>
                  <a:cubicBezTo>
                    <a:pt x="240" y="156"/>
                    <a:pt x="240" y="156"/>
                    <a:pt x="240" y="156"/>
                  </a:cubicBezTo>
                  <a:cubicBezTo>
                    <a:pt x="240" y="155"/>
                    <a:pt x="240" y="155"/>
                    <a:pt x="240" y="155"/>
                  </a:cubicBezTo>
                  <a:cubicBezTo>
                    <a:pt x="239" y="154"/>
                    <a:pt x="239" y="153"/>
                    <a:pt x="238" y="152"/>
                  </a:cubicBezTo>
                  <a:cubicBezTo>
                    <a:pt x="236" y="150"/>
                    <a:pt x="234" y="147"/>
                    <a:pt x="233" y="143"/>
                  </a:cubicBezTo>
                  <a:cubicBezTo>
                    <a:pt x="232" y="138"/>
                    <a:pt x="229" y="135"/>
                    <a:pt x="225" y="134"/>
                  </a:cubicBezTo>
                  <a:cubicBezTo>
                    <a:pt x="223" y="134"/>
                    <a:pt x="222" y="133"/>
                    <a:pt x="221" y="131"/>
                  </a:cubicBezTo>
                  <a:cubicBezTo>
                    <a:pt x="220" y="130"/>
                    <a:pt x="219" y="130"/>
                    <a:pt x="218" y="129"/>
                  </a:cubicBezTo>
                  <a:cubicBezTo>
                    <a:pt x="217" y="129"/>
                    <a:pt x="216" y="129"/>
                    <a:pt x="216" y="128"/>
                  </a:cubicBezTo>
                  <a:cubicBezTo>
                    <a:pt x="214" y="126"/>
                    <a:pt x="213" y="124"/>
                    <a:pt x="210" y="124"/>
                  </a:cubicBezTo>
                  <a:cubicBezTo>
                    <a:pt x="206" y="124"/>
                    <a:pt x="186" y="123"/>
                    <a:pt x="183" y="118"/>
                  </a:cubicBezTo>
                  <a:cubicBezTo>
                    <a:pt x="182" y="115"/>
                    <a:pt x="183" y="113"/>
                    <a:pt x="184" y="111"/>
                  </a:cubicBezTo>
                  <a:cubicBezTo>
                    <a:pt x="185" y="110"/>
                    <a:pt x="186" y="109"/>
                    <a:pt x="186" y="108"/>
                  </a:cubicBezTo>
                  <a:cubicBezTo>
                    <a:pt x="186" y="106"/>
                    <a:pt x="186" y="104"/>
                    <a:pt x="187" y="103"/>
                  </a:cubicBezTo>
                  <a:cubicBezTo>
                    <a:pt x="187" y="100"/>
                    <a:pt x="188" y="98"/>
                    <a:pt x="187" y="97"/>
                  </a:cubicBezTo>
                  <a:cubicBezTo>
                    <a:pt x="185" y="96"/>
                    <a:pt x="181" y="92"/>
                    <a:pt x="181" y="88"/>
                  </a:cubicBezTo>
                  <a:cubicBezTo>
                    <a:pt x="180" y="85"/>
                    <a:pt x="175" y="81"/>
                    <a:pt x="172" y="81"/>
                  </a:cubicBezTo>
                  <a:cubicBezTo>
                    <a:pt x="168" y="81"/>
                    <a:pt x="164" y="78"/>
                    <a:pt x="161" y="75"/>
                  </a:cubicBezTo>
                  <a:cubicBezTo>
                    <a:pt x="160" y="75"/>
                    <a:pt x="159" y="74"/>
                    <a:pt x="159" y="74"/>
                  </a:cubicBezTo>
                  <a:cubicBezTo>
                    <a:pt x="156" y="72"/>
                    <a:pt x="154" y="70"/>
                    <a:pt x="153" y="64"/>
                  </a:cubicBezTo>
                  <a:cubicBezTo>
                    <a:pt x="153" y="64"/>
                    <a:pt x="152" y="64"/>
                    <a:pt x="152" y="64"/>
                  </a:cubicBezTo>
                  <a:cubicBezTo>
                    <a:pt x="152" y="64"/>
                    <a:pt x="152" y="64"/>
                    <a:pt x="151" y="64"/>
                  </a:cubicBezTo>
                  <a:cubicBezTo>
                    <a:pt x="150" y="63"/>
                    <a:pt x="149" y="63"/>
                    <a:pt x="149" y="63"/>
                  </a:cubicBezTo>
                  <a:cubicBezTo>
                    <a:pt x="149" y="63"/>
                    <a:pt x="148" y="63"/>
                    <a:pt x="148" y="63"/>
                  </a:cubicBezTo>
                  <a:cubicBezTo>
                    <a:pt x="148" y="63"/>
                    <a:pt x="147" y="63"/>
                    <a:pt x="147" y="63"/>
                  </a:cubicBezTo>
                  <a:cubicBezTo>
                    <a:pt x="147" y="63"/>
                    <a:pt x="147" y="62"/>
                    <a:pt x="147" y="62"/>
                  </a:cubicBezTo>
                  <a:cubicBezTo>
                    <a:pt x="146" y="62"/>
                    <a:pt x="146" y="62"/>
                    <a:pt x="146" y="62"/>
                  </a:cubicBezTo>
                  <a:cubicBezTo>
                    <a:pt x="146" y="62"/>
                    <a:pt x="146" y="63"/>
                    <a:pt x="146" y="63"/>
                  </a:cubicBezTo>
                  <a:cubicBezTo>
                    <a:pt x="146" y="63"/>
                    <a:pt x="146" y="63"/>
                    <a:pt x="146" y="63"/>
                  </a:cubicBezTo>
                  <a:cubicBezTo>
                    <a:pt x="145" y="64"/>
                    <a:pt x="145" y="64"/>
                    <a:pt x="145" y="65"/>
                  </a:cubicBezTo>
                  <a:cubicBezTo>
                    <a:pt x="144" y="66"/>
                    <a:pt x="143" y="67"/>
                    <a:pt x="143"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5" name="Freeform 230"/>
            <p:cNvSpPr>
              <a:spLocks/>
            </p:cNvSpPr>
            <p:nvPr/>
          </p:nvSpPr>
          <p:spPr bwMode="auto">
            <a:xfrm>
              <a:off x="13904913" y="6194425"/>
              <a:ext cx="392113" cy="166688"/>
            </a:xfrm>
            <a:custGeom>
              <a:avLst/>
              <a:gdLst>
                <a:gd name="T0" fmla="*/ 64 w 74"/>
                <a:gd name="T1" fmla="*/ 17 h 32"/>
                <a:gd name="T2" fmla="*/ 63 w 74"/>
                <a:gd name="T3" fmla="*/ 14 h 32"/>
                <a:gd name="T4" fmla="*/ 60 w 74"/>
                <a:gd name="T5" fmla="*/ 13 h 32"/>
                <a:gd name="T6" fmla="*/ 56 w 74"/>
                <a:gd name="T7" fmla="*/ 12 h 32"/>
                <a:gd name="T8" fmla="*/ 46 w 74"/>
                <a:gd name="T9" fmla="*/ 14 h 32"/>
                <a:gd name="T10" fmla="*/ 40 w 74"/>
                <a:gd name="T11" fmla="*/ 10 h 32"/>
                <a:gd name="T12" fmla="*/ 30 w 74"/>
                <a:gd name="T13" fmla="*/ 5 h 32"/>
                <a:gd name="T14" fmla="*/ 22 w 74"/>
                <a:gd name="T15" fmla="*/ 5 h 32"/>
                <a:gd name="T16" fmla="*/ 2 w 74"/>
                <a:gd name="T17" fmla="*/ 0 h 32"/>
                <a:gd name="T18" fmla="*/ 2 w 74"/>
                <a:gd name="T19" fmla="*/ 0 h 32"/>
                <a:gd name="T20" fmla="*/ 1 w 74"/>
                <a:gd name="T21" fmla="*/ 1 h 32"/>
                <a:gd name="T22" fmla="*/ 6 w 74"/>
                <a:gd name="T23" fmla="*/ 3 h 32"/>
                <a:gd name="T24" fmla="*/ 19 w 74"/>
                <a:gd name="T25" fmla="*/ 16 h 32"/>
                <a:gd name="T26" fmla="*/ 19 w 74"/>
                <a:gd name="T27" fmla="*/ 26 h 32"/>
                <a:gd name="T28" fmla="*/ 21 w 74"/>
                <a:gd name="T29" fmla="*/ 26 h 32"/>
                <a:gd name="T30" fmla="*/ 29 w 74"/>
                <a:gd name="T31" fmla="*/ 25 h 32"/>
                <a:gd name="T32" fmla="*/ 36 w 74"/>
                <a:gd name="T33" fmla="*/ 29 h 32"/>
                <a:gd name="T34" fmla="*/ 38 w 74"/>
                <a:gd name="T35" fmla="*/ 32 h 32"/>
                <a:gd name="T36" fmla="*/ 42 w 74"/>
                <a:gd name="T37" fmla="*/ 31 h 32"/>
                <a:gd name="T38" fmla="*/ 51 w 74"/>
                <a:gd name="T39" fmla="*/ 30 h 32"/>
                <a:gd name="T40" fmla="*/ 53 w 74"/>
                <a:gd name="T41" fmla="*/ 30 h 32"/>
                <a:gd name="T42" fmla="*/ 55 w 74"/>
                <a:gd name="T43" fmla="*/ 30 h 32"/>
                <a:gd name="T44" fmla="*/ 57 w 74"/>
                <a:gd name="T45" fmla="*/ 31 h 32"/>
                <a:gd name="T46" fmla="*/ 57 w 74"/>
                <a:gd name="T47" fmla="*/ 30 h 32"/>
                <a:gd name="T48" fmla="*/ 58 w 74"/>
                <a:gd name="T49" fmla="*/ 29 h 32"/>
                <a:gd name="T50" fmla="*/ 60 w 74"/>
                <a:gd name="T51" fmla="*/ 28 h 32"/>
                <a:gd name="T52" fmla="*/ 71 w 74"/>
                <a:gd name="T53" fmla="*/ 32 h 32"/>
                <a:gd name="T54" fmla="*/ 72 w 74"/>
                <a:gd name="T55" fmla="*/ 30 h 32"/>
                <a:gd name="T56" fmla="*/ 70 w 74"/>
                <a:gd name="T57" fmla="*/ 27 h 32"/>
                <a:gd name="T58" fmla="*/ 70 w 74"/>
                <a:gd name="T59" fmla="*/ 26 h 32"/>
                <a:gd name="T60" fmla="*/ 71 w 74"/>
                <a:gd name="T61" fmla="*/ 25 h 32"/>
                <a:gd name="T62" fmla="*/ 72 w 74"/>
                <a:gd name="T63" fmla="*/ 24 h 32"/>
                <a:gd name="T64" fmla="*/ 67 w 74"/>
                <a:gd name="T65" fmla="*/ 21 h 32"/>
                <a:gd name="T66" fmla="*/ 66 w 74"/>
                <a:gd name="T6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32">
                  <a:moveTo>
                    <a:pt x="66" y="21"/>
                  </a:moveTo>
                  <a:cubicBezTo>
                    <a:pt x="65" y="21"/>
                    <a:pt x="64" y="19"/>
                    <a:pt x="64" y="17"/>
                  </a:cubicBezTo>
                  <a:cubicBezTo>
                    <a:pt x="64" y="17"/>
                    <a:pt x="64" y="16"/>
                    <a:pt x="64" y="16"/>
                  </a:cubicBezTo>
                  <a:cubicBezTo>
                    <a:pt x="63" y="15"/>
                    <a:pt x="63" y="14"/>
                    <a:pt x="63" y="14"/>
                  </a:cubicBezTo>
                  <a:cubicBezTo>
                    <a:pt x="63" y="14"/>
                    <a:pt x="63" y="14"/>
                    <a:pt x="63" y="14"/>
                  </a:cubicBezTo>
                  <a:cubicBezTo>
                    <a:pt x="61" y="14"/>
                    <a:pt x="61" y="13"/>
                    <a:pt x="60" y="13"/>
                  </a:cubicBezTo>
                  <a:cubicBezTo>
                    <a:pt x="60" y="13"/>
                    <a:pt x="59" y="12"/>
                    <a:pt x="59" y="12"/>
                  </a:cubicBezTo>
                  <a:cubicBezTo>
                    <a:pt x="58" y="12"/>
                    <a:pt x="57" y="12"/>
                    <a:pt x="56" y="12"/>
                  </a:cubicBezTo>
                  <a:cubicBezTo>
                    <a:pt x="50" y="13"/>
                    <a:pt x="48" y="13"/>
                    <a:pt x="48" y="14"/>
                  </a:cubicBezTo>
                  <a:cubicBezTo>
                    <a:pt x="47" y="14"/>
                    <a:pt x="47" y="14"/>
                    <a:pt x="46" y="14"/>
                  </a:cubicBezTo>
                  <a:cubicBezTo>
                    <a:pt x="45" y="14"/>
                    <a:pt x="44" y="13"/>
                    <a:pt x="43" y="12"/>
                  </a:cubicBezTo>
                  <a:cubicBezTo>
                    <a:pt x="42" y="11"/>
                    <a:pt x="41" y="10"/>
                    <a:pt x="40" y="10"/>
                  </a:cubicBezTo>
                  <a:cubicBezTo>
                    <a:pt x="37" y="10"/>
                    <a:pt x="34" y="7"/>
                    <a:pt x="32" y="5"/>
                  </a:cubicBezTo>
                  <a:cubicBezTo>
                    <a:pt x="32" y="5"/>
                    <a:pt x="32" y="5"/>
                    <a:pt x="30" y="5"/>
                  </a:cubicBezTo>
                  <a:cubicBezTo>
                    <a:pt x="29" y="5"/>
                    <a:pt x="27" y="5"/>
                    <a:pt x="26" y="5"/>
                  </a:cubicBezTo>
                  <a:cubicBezTo>
                    <a:pt x="25" y="5"/>
                    <a:pt x="23" y="5"/>
                    <a:pt x="22" y="5"/>
                  </a:cubicBezTo>
                  <a:cubicBezTo>
                    <a:pt x="18" y="5"/>
                    <a:pt x="16" y="5"/>
                    <a:pt x="15" y="4"/>
                  </a:cubicBezTo>
                  <a:cubicBezTo>
                    <a:pt x="12" y="2"/>
                    <a:pt x="6" y="0"/>
                    <a:pt x="2" y="0"/>
                  </a:cubicBezTo>
                  <a:cubicBezTo>
                    <a:pt x="2" y="0"/>
                    <a:pt x="2" y="0"/>
                    <a:pt x="2" y="0"/>
                  </a:cubicBezTo>
                  <a:cubicBezTo>
                    <a:pt x="2" y="0"/>
                    <a:pt x="2" y="0"/>
                    <a:pt x="2" y="0"/>
                  </a:cubicBezTo>
                  <a:cubicBezTo>
                    <a:pt x="2" y="1"/>
                    <a:pt x="2" y="1"/>
                    <a:pt x="1" y="1"/>
                  </a:cubicBezTo>
                  <a:cubicBezTo>
                    <a:pt x="1" y="1"/>
                    <a:pt x="1" y="1"/>
                    <a:pt x="1" y="1"/>
                  </a:cubicBezTo>
                  <a:cubicBezTo>
                    <a:pt x="1" y="1"/>
                    <a:pt x="1" y="1"/>
                    <a:pt x="0" y="1"/>
                  </a:cubicBezTo>
                  <a:cubicBezTo>
                    <a:pt x="2" y="2"/>
                    <a:pt x="4" y="3"/>
                    <a:pt x="6" y="3"/>
                  </a:cubicBezTo>
                  <a:cubicBezTo>
                    <a:pt x="11" y="4"/>
                    <a:pt x="15" y="6"/>
                    <a:pt x="16" y="11"/>
                  </a:cubicBezTo>
                  <a:cubicBezTo>
                    <a:pt x="17" y="14"/>
                    <a:pt x="18" y="15"/>
                    <a:pt x="19" y="16"/>
                  </a:cubicBezTo>
                  <a:cubicBezTo>
                    <a:pt x="21" y="18"/>
                    <a:pt x="22" y="19"/>
                    <a:pt x="21" y="23"/>
                  </a:cubicBezTo>
                  <a:cubicBezTo>
                    <a:pt x="20" y="24"/>
                    <a:pt x="20" y="25"/>
                    <a:pt x="19" y="26"/>
                  </a:cubicBezTo>
                  <a:cubicBezTo>
                    <a:pt x="20" y="26"/>
                    <a:pt x="20" y="26"/>
                    <a:pt x="20" y="26"/>
                  </a:cubicBezTo>
                  <a:cubicBezTo>
                    <a:pt x="20" y="26"/>
                    <a:pt x="21" y="26"/>
                    <a:pt x="21" y="26"/>
                  </a:cubicBezTo>
                  <a:cubicBezTo>
                    <a:pt x="22" y="26"/>
                    <a:pt x="23" y="26"/>
                    <a:pt x="23" y="26"/>
                  </a:cubicBezTo>
                  <a:cubicBezTo>
                    <a:pt x="27" y="26"/>
                    <a:pt x="28" y="25"/>
                    <a:pt x="29" y="25"/>
                  </a:cubicBezTo>
                  <a:cubicBezTo>
                    <a:pt x="29" y="25"/>
                    <a:pt x="30" y="25"/>
                    <a:pt x="31" y="25"/>
                  </a:cubicBezTo>
                  <a:cubicBezTo>
                    <a:pt x="33" y="25"/>
                    <a:pt x="34" y="27"/>
                    <a:pt x="36" y="29"/>
                  </a:cubicBezTo>
                  <a:cubicBezTo>
                    <a:pt x="37" y="30"/>
                    <a:pt x="37" y="31"/>
                    <a:pt x="38" y="32"/>
                  </a:cubicBezTo>
                  <a:cubicBezTo>
                    <a:pt x="38" y="32"/>
                    <a:pt x="38" y="32"/>
                    <a:pt x="38" y="32"/>
                  </a:cubicBezTo>
                  <a:cubicBezTo>
                    <a:pt x="38" y="32"/>
                    <a:pt x="38" y="32"/>
                    <a:pt x="38" y="32"/>
                  </a:cubicBezTo>
                  <a:cubicBezTo>
                    <a:pt x="40" y="32"/>
                    <a:pt x="41" y="31"/>
                    <a:pt x="42" y="31"/>
                  </a:cubicBezTo>
                  <a:cubicBezTo>
                    <a:pt x="44" y="31"/>
                    <a:pt x="46" y="30"/>
                    <a:pt x="49" y="30"/>
                  </a:cubicBezTo>
                  <a:cubicBezTo>
                    <a:pt x="49" y="30"/>
                    <a:pt x="50" y="30"/>
                    <a:pt x="51" y="30"/>
                  </a:cubicBezTo>
                  <a:cubicBezTo>
                    <a:pt x="51" y="30"/>
                    <a:pt x="51" y="30"/>
                    <a:pt x="52" y="30"/>
                  </a:cubicBezTo>
                  <a:cubicBezTo>
                    <a:pt x="52" y="30"/>
                    <a:pt x="52" y="30"/>
                    <a:pt x="53" y="30"/>
                  </a:cubicBezTo>
                  <a:cubicBezTo>
                    <a:pt x="53" y="30"/>
                    <a:pt x="54" y="30"/>
                    <a:pt x="54" y="30"/>
                  </a:cubicBezTo>
                  <a:cubicBezTo>
                    <a:pt x="55" y="30"/>
                    <a:pt x="55" y="30"/>
                    <a:pt x="55" y="30"/>
                  </a:cubicBezTo>
                  <a:cubicBezTo>
                    <a:pt x="56" y="30"/>
                    <a:pt x="56" y="30"/>
                    <a:pt x="57" y="30"/>
                  </a:cubicBezTo>
                  <a:cubicBezTo>
                    <a:pt x="57" y="31"/>
                    <a:pt x="57" y="31"/>
                    <a:pt x="57" y="31"/>
                  </a:cubicBezTo>
                  <a:cubicBezTo>
                    <a:pt x="57" y="31"/>
                    <a:pt x="57" y="30"/>
                    <a:pt x="57" y="30"/>
                  </a:cubicBezTo>
                  <a:cubicBezTo>
                    <a:pt x="57" y="30"/>
                    <a:pt x="57" y="30"/>
                    <a:pt x="57" y="30"/>
                  </a:cubicBezTo>
                  <a:cubicBezTo>
                    <a:pt x="57" y="30"/>
                    <a:pt x="57" y="29"/>
                    <a:pt x="57" y="29"/>
                  </a:cubicBezTo>
                  <a:cubicBezTo>
                    <a:pt x="57" y="29"/>
                    <a:pt x="57" y="29"/>
                    <a:pt x="58" y="29"/>
                  </a:cubicBezTo>
                  <a:cubicBezTo>
                    <a:pt x="58" y="28"/>
                    <a:pt x="58" y="28"/>
                    <a:pt x="59" y="28"/>
                  </a:cubicBezTo>
                  <a:cubicBezTo>
                    <a:pt x="59" y="28"/>
                    <a:pt x="59" y="28"/>
                    <a:pt x="60" y="28"/>
                  </a:cubicBezTo>
                  <a:cubicBezTo>
                    <a:pt x="62" y="28"/>
                    <a:pt x="65" y="30"/>
                    <a:pt x="67" y="31"/>
                  </a:cubicBezTo>
                  <a:cubicBezTo>
                    <a:pt x="67" y="32"/>
                    <a:pt x="69" y="32"/>
                    <a:pt x="71" y="32"/>
                  </a:cubicBezTo>
                  <a:cubicBezTo>
                    <a:pt x="72" y="32"/>
                    <a:pt x="73" y="32"/>
                    <a:pt x="74" y="32"/>
                  </a:cubicBezTo>
                  <a:cubicBezTo>
                    <a:pt x="74" y="31"/>
                    <a:pt x="73" y="31"/>
                    <a:pt x="72" y="30"/>
                  </a:cubicBezTo>
                  <a:cubicBezTo>
                    <a:pt x="71" y="29"/>
                    <a:pt x="71" y="29"/>
                    <a:pt x="70" y="28"/>
                  </a:cubicBezTo>
                  <a:cubicBezTo>
                    <a:pt x="70" y="28"/>
                    <a:pt x="70" y="27"/>
                    <a:pt x="70" y="27"/>
                  </a:cubicBezTo>
                  <a:cubicBezTo>
                    <a:pt x="70" y="27"/>
                    <a:pt x="70" y="27"/>
                    <a:pt x="70" y="27"/>
                  </a:cubicBezTo>
                  <a:cubicBezTo>
                    <a:pt x="70" y="27"/>
                    <a:pt x="70" y="26"/>
                    <a:pt x="70" y="26"/>
                  </a:cubicBezTo>
                  <a:cubicBezTo>
                    <a:pt x="70" y="26"/>
                    <a:pt x="70" y="26"/>
                    <a:pt x="70" y="26"/>
                  </a:cubicBezTo>
                  <a:cubicBezTo>
                    <a:pt x="70" y="25"/>
                    <a:pt x="71" y="25"/>
                    <a:pt x="71" y="25"/>
                  </a:cubicBezTo>
                  <a:cubicBezTo>
                    <a:pt x="71" y="24"/>
                    <a:pt x="71" y="24"/>
                    <a:pt x="71" y="24"/>
                  </a:cubicBezTo>
                  <a:cubicBezTo>
                    <a:pt x="71" y="24"/>
                    <a:pt x="71" y="24"/>
                    <a:pt x="72" y="24"/>
                  </a:cubicBezTo>
                  <a:cubicBezTo>
                    <a:pt x="71" y="23"/>
                    <a:pt x="71" y="23"/>
                    <a:pt x="70" y="23"/>
                  </a:cubicBezTo>
                  <a:cubicBezTo>
                    <a:pt x="69" y="22"/>
                    <a:pt x="68" y="21"/>
                    <a:pt x="67" y="21"/>
                  </a:cubicBezTo>
                  <a:cubicBezTo>
                    <a:pt x="67" y="21"/>
                    <a:pt x="67" y="21"/>
                    <a:pt x="66" y="21"/>
                  </a:cubicBezTo>
                  <a:cubicBezTo>
                    <a:pt x="66" y="21"/>
                    <a:pt x="66" y="21"/>
                    <a:pt x="66"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6" name="Freeform 231"/>
            <p:cNvSpPr>
              <a:spLocks/>
            </p:cNvSpPr>
            <p:nvPr/>
          </p:nvSpPr>
          <p:spPr bwMode="auto">
            <a:xfrm>
              <a:off x="11842750" y="3779838"/>
              <a:ext cx="1530350" cy="1262063"/>
            </a:xfrm>
            <a:custGeom>
              <a:avLst/>
              <a:gdLst>
                <a:gd name="T0" fmla="*/ 2 w 288"/>
                <a:gd name="T1" fmla="*/ 188 h 241"/>
                <a:gd name="T2" fmla="*/ 1 w 288"/>
                <a:gd name="T3" fmla="*/ 201 h 241"/>
                <a:gd name="T4" fmla="*/ 8 w 288"/>
                <a:gd name="T5" fmla="*/ 207 h 241"/>
                <a:gd name="T6" fmla="*/ 12 w 288"/>
                <a:gd name="T7" fmla="*/ 210 h 241"/>
                <a:gd name="T8" fmla="*/ 3 w 288"/>
                <a:gd name="T9" fmla="*/ 212 h 241"/>
                <a:gd name="T10" fmla="*/ 10 w 288"/>
                <a:gd name="T11" fmla="*/ 217 h 241"/>
                <a:gd name="T12" fmla="*/ 7 w 288"/>
                <a:gd name="T13" fmla="*/ 229 h 241"/>
                <a:gd name="T14" fmla="*/ 54 w 288"/>
                <a:gd name="T15" fmla="*/ 224 h 241"/>
                <a:gd name="T16" fmla="*/ 63 w 288"/>
                <a:gd name="T17" fmla="*/ 215 h 241"/>
                <a:gd name="T18" fmla="*/ 73 w 288"/>
                <a:gd name="T19" fmla="*/ 226 h 241"/>
                <a:gd name="T20" fmla="*/ 81 w 288"/>
                <a:gd name="T21" fmla="*/ 209 h 241"/>
                <a:gd name="T22" fmla="*/ 87 w 288"/>
                <a:gd name="T23" fmla="*/ 187 h 241"/>
                <a:gd name="T24" fmla="*/ 80 w 288"/>
                <a:gd name="T25" fmla="*/ 157 h 241"/>
                <a:gd name="T26" fmla="*/ 100 w 288"/>
                <a:gd name="T27" fmla="*/ 137 h 241"/>
                <a:gd name="T28" fmla="*/ 105 w 288"/>
                <a:gd name="T29" fmla="*/ 110 h 241"/>
                <a:gd name="T30" fmla="*/ 116 w 288"/>
                <a:gd name="T31" fmla="*/ 91 h 241"/>
                <a:gd name="T32" fmla="*/ 138 w 288"/>
                <a:gd name="T33" fmla="*/ 62 h 241"/>
                <a:gd name="T34" fmla="*/ 157 w 288"/>
                <a:gd name="T35" fmla="*/ 51 h 241"/>
                <a:gd name="T36" fmla="*/ 161 w 288"/>
                <a:gd name="T37" fmla="*/ 53 h 241"/>
                <a:gd name="T38" fmla="*/ 175 w 288"/>
                <a:gd name="T39" fmla="*/ 42 h 241"/>
                <a:gd name="T40" fmla="*/ 181 w 288"/>
                <a:gd name="T41" fmla="*/ 37 h 241"/>
                <a:gd name="T42" fmla="*/ 207 w 288"/>
                <a:gd name="T43" fmla="*/ 47 h 241"/>
                <a:gd name="T44" fmla="*/ 220 w 288"/>
                <a:gd name="T45" fmla="*/ 49 h 241"/>
                <a:gd name="T46" fmla="*/ 228 w 288"/>
                <a:gd name="T47" fmla="*/ 43 h 241"/>
                <a:gd name="T48" fmla="*/ 242 w 288"/>
                <a:gd name="T49" fmla="*/ 24 h 241"/>
                <a:gd name="T50" fmla="*/ 270 w 288"/>
                <a:gd name="T51" fmla="*/ 32 h 241"/>
                <a:gd name="T52" fmla="*/ 278 w 288"/>
                <a:gd name="T53" fmla="*/ 32 h 241"/>
                <a:gd name="T54" fmla="*/ 287 w 288"/>
                <a:gd name="T55" fmla="*/ 30 h 241"/>
                <a:gd name="T56" fmla="*/ 278 w 288"/>
                <a:gd name="T57" fmla="*/ 30 h 241"/>
                <a:gd name="T58" fmla="*/ 274 w 288"/>
                <a:gd name="T59" fmla="*/ 21 h 241"/>
                <a:gd name="T60" fmla="*/ 275 w 288"/>
                <a:gd name="T61" fmla="*/ 9 h 241"/>
                <a:gd name="T62" fmla="*/ 256 w 288"/>
                <a:gd name="T63" fmla="*/ 12 h 241"/>
                <a:gd name="T64" fmla="*/ 248 w 288"/>
                <a:gd name="T65" fmla="*/ 3 h 241"/>
                <a:gd name="T66" fmla="*/ 239 w 288"/>
                <a:gd name="T67" fmla="*/ 5 h 241"/>
                <a:gd name="T68" fmla="*/ 224 w 288"/>
                <a:gd name="T69" fmla="*/ 12 h 241"/>
                <a:gd name="T70" fmla="*/ 225 w 288"/>
                <a:gd name="T71" fmla="*/ 5 h 241"/>
                <a:gd name="T72" fmla="*/ 214 w 288"/>
                <a:gd name="T73" fmla="*/ 12 h 241"/>
                <a:gd name="T74" fmla="*/ 200 w 288"/>
                <a:gd name="T75" fmla="*/ 24 h 241"/>
                <a:gd name="T76" fmla="*/ 203 w 288"/>
                <a:gd name="T77" fmla="*/ 6 h 241"/>
                <a:gd name="T78" fmla="*/ 191 w 288"/>
                <a:gd name="T79" fmla="*/ 9 h 241"/>
                <a:gd name="T80" fmla="*/ 181 w 288"/>
                <a:gd name="T81" fmla="*/ 19 h 241"/>
                <a:gd name="T82" fmla="*/ 182 w 288"/>
                <a:gd name="T83" fmla="*/ 24 h 241"/>
                <a:gd name="T84" fmla="*/ 175 w 288"/>
                <a:gd name="T85" fmla="*/ 27 h 241"/>
                <a:gd name="T86" fmla="*/ 169 w 288"/>
                <a:gd name="T87" fmla="*/ 26 h 241"/>
                <a:gd name="T88" fmla="*/ 159 w 288"/>
                <a:gd name="T89" fmla="*/ 20 h 241"/>
                <a:gd name="T90" fmla="*/ 151 w 288"/>
                <a:gd name="T91" fmla="*/ 30 h 241"/>
                <a:gd name="T92" fmla="*/ 141 w 288"/>
                <a:gd name="T93" fmla="*/ 32 h 241"/>
                <a:gd name="T94" fmla="*/ 137 w 288"/>
                <a:gd name="T95" fmla="*/ 39 h 241"/>
                <a:gd name="T96" fmla="*/ 133 w 288"/>
                <a:gd name="T97" fmla="*/ 48 h 241"/>
                <a:gd name="T98" fmla="*/ 120 w 288"/>
                <a:gd name="T99" fmla="*/ 49 h 241"/>
                <a:gd name="T100" fmla="*/ 111 w 288"/>
                <a:gd name="T101" fmla="*/ 48 h 241"/>
                <a:gd name="T102" fmla="*/ 114 w 288"/>
                <a:gd name="T103" fmla="*/ 54 h 241"/>
                <a:gd name="T104" fmla="*/ 128 w 288"/>
                <a:gd name="T105" fmla="*/ 57 h 241"/>
                <a:gd name="T106" fmla="*/ 120 w 288"/>
                <a:gd name="T107" fmla="*/ 60 h 241"/>
                <a:gd name="T108" fmla="*/ 95 w 288"/>
                <a:gd name="T109" fmla="*/ 91 h 241"/>
                <a:gd name="T110" fmla="*/ 84 w 288"/>
                <a:gd name="T111" fmla="*/ 101 h 241"/>
                <a:gd name="T112" fmla="*/ 79 w 288"/>
                <a:gd name="T113" fmla="*/ 119 h 241"/>
                <a:gd name="T114" fmla="*/ 72 w 288"/>
                <a:gd name="T115" fmla="*/ 132 h 241"/>
                <a:gd name="T116" fmla="*/ 51 w 288"/>
                <a:gd name="T117" fmla="*/ 146 h 241"/>
                <a:gd name="T118" fmla="*/ 40 w 288"/>
                <a:gd name="T119" fmla="*/ 146 h 241"/>
                <a:gd name="T120" fmla="*/ 24 w 288"/>
                <a:gd name="T121" fmla="*/ 159 h 241"/>
                <a:gd name="T122" fmla="*/ 17 w 288"/>
                <a:gd name="T123" fmla="*/ 166 h 241"/>
                <a:gd name="T124" fmla="*/ 4 w 288"/>
                <a:gd name="T125" fmla="*/ 17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241">
                  <a:moveTo>
                    <a:pt x="3" y="174"/>
                  </a:moveTo>
                  <a:cubicBezTo>
                    <a:pt x="2" y="174"/>
                    <a:pt x="1" y="176"/>
                    <a:pt x="0" y="179"/>
                  </a:cubicBezTo>
                  <a:cubicBezTo>
                    <a:pt x="0" y="180"/>
                    <a:pt x="1" y="181"/>
                    <a:pt x="3" y="182"/>
                  </a:cubicBezTo>
                  <a:cubicBezTo>
                    <a:pt x="4" y="183"/>
                    <a:pt x="5" y="183"/>
                    <a:pt x="5" y="184"/>
                  </a:cubicBezTo>
                  <a:cubicBezTo>
                    <a:pt x="4" y="185"/>
                    <a:pt x="4" y="186"/>
                    <a:pt x="3" y="187"/>
                  </a:cubicBezTo>
                  <a:cubicBezTo>
                    <a:pt x="3" y="187"/>
                    <a:pt x="3" y="187"/>
                    <a:pt x="2" y="188"/>
                  </a:cubicBezTo>
                  <a:cubicBezTo>
                    <a:pt x="2" y="188"/>
                    <a:pt x="2" y="188"/>
                    <a:pt x="2" y="188"/>
                  </a:cubicBezTo>
                  <a:cubicBezTo>
                    <a:pt x="4" y="188"/>
                    <a:pt x="5" y="189"/>
                    <a:pt x="5" y="190"/>
                  </a:cubicBezTo>
                  <a:cubicBezTo>
                    <a:pt x="5" y="191"/>
                    <a:pt x="3" y="193"/>
                    <a:pt x="1" y="194"/>
                  </a:cubicBezTo>
                  <a:cubicBezTo>
                    <a:pt x="1" y="194"/>
                    <a:pt x="1" y="194"/>
                    <a:pt x="1" y="194"/>
                  </a:cubicBezTo>
                  <a:cubicBezTo>
                    <a:pt x="0" y="195"/>
                    <a:pt x="1" y="196"/>
                    <a:pt x="2" y="197"/>
                  </a:cubicBezTo>
                  <a:cubicBezTo>
                    <a:pt x="3" y="199"/>
                    <a:pt x="2" y="201"/>
                    <a:pt x="1" y="201"/>
                  </a:cubicBezTo>
                  <a:cubicBezTo>
                    <a:pt x="1" y="202"/>
                    <a:pt x="0" y="203"/>
                    <a:pt x="1" y="204"/>
                  </a:cubicBezTo>
                  <a:cubicBezTo>
                    <a:pt x="2" y="205"/>
                    <a:pt x="2" y="205"/>
                    <a:pt x="3" y="205"/>
                  </a:cubicBezTo>
                  <a:cubicBezTo>
                    <a:pt x="3" y="205"/>
                    <a:pt x="3" y="205"/>
                    <a:pt x="4" y="205"/>
                  </a:cubicBezTo>
                  <a:cubicBezTo>
                    <a:pt x="4" y="205"/>
                    <a:pt x="5" y="205"/>
                    <a:pt x="5" y="205"/>
                  </a:cubicBezTo>
                  <a:cubicBezTo>
                    <a:pt x="6" y="205"/>
                    <a:pt x="7" y="205"/>
                    <a:pt x="7" y="206"/>
                  </a:cubicBezTo>
                  <a:cubicBezTo>
                    <a:pt x="7" y="207"/>
                    <a:pt x="8" y="207"/>
                    <a:pt x="8" y="207"/>
                  </a:cubicBezTo>
                  <a:cubicBezTo>
                    <a:pt x="9" y="207"/>
                    <a:pt x="12" y="204"/>
                    <a:pt x="13" y="203"/>
                  </a:cubicBezTo>
                  <a:cubicBezTo>
                    <a:pt x="14" y="202"/>
                    <a:pt x="15" y="202"/>
                    <a:pt x="16" y="202"/>
                  </a:cubicBezTo>
                  <a:cubicBezTo>
                    <a:pt x="18" y="202"/>
                    <a:pt x="19" y="204"/>
                    <a:pt x="19" y="205"/>
                  </a:cubicBezTo>
                  <a:cubicBezTo>
                    <a:pt x="19" y="207"/>
                    <a:pt x="18" y="208"/>
                    <a:pt x="16" y="208"/>
                  </a:cubicBezTo>
                  <a:cubicBezTo>
                    <a:pt x="16" y="208"/>
                    <a:pt x="16" y="208"/>
                    <a:pt x="16" y="208"/>
                  </a:cubicBezTo>
                  <a:cubicBezTo>
                    <a:pt x="14" y="208"/>
                    <a:pt x="12" y="209"/>
                    <a:pt x="12" y="210"/>
                  </a:cubicBezTo>
                  <a:cubicBezTo>
                    <a:pt x="11" y="210"/>
                    <a:pt x="11" y="211"/>
                    <a:pt x="11" y="212"/>
                  </a:cubicBezTo>
                  <a:cubicBezTo>
                    <a:pt x="11" y="213"/>
                    <a:pt x="11" y="213"/>
                    <a:pt x="11" y="214"/>
                  </a:cubicBezTo>
                  <a:cubicBezTo>
                    <a:pt x="10" y="215"/>
                    <a:pt x="7" y="215"/>
                    <a:pt x="6" y="214"/>
                  </a:cubicBezTo>
                  <a:cubicBezTo>
                    <a:pt x="5" y="213"/>
                    <a:pt x="5" y="212"/>
                    <a:pt x="5" y="211"/>
                  </a:cubicBezTo>
                  <a:cubicBezTo>
                    <a:pt x="5" y="210"/>
                    <a:pt x="5" y="210"/>
                    <a:pt x="5" y="210"/>
                  </a:cubicBezTo>
                  <a:cubicBezTo>
                    <a:pt x="4" y="210"/>
                    <a:pt x="3" y="211"/>
                    <a:pt x="3" y="212"/>
                  </a:cubicBezTo>
                  <a:cubicBezTo>
                    <a:pt x="2" y="213"/>
                    <a:pt x="2" y="213"/>
                    <a:pt x="3" y="213"/>
                  </a:cubicBezTo>
                  <a:cubicBezTo>
                    <a:pt x="5" y="216"/>
                    <a:pt x="4" y="217"/>
                    <a:pt x="3" y="219"/>
                  </a:cubicBezTo>
                  <a:cubicBezTo>
                    <a:pt x="2" y="219"/>
                    <a:pt x="2" y="220"/>
                    <a:pt x="2" y="221"/>
                  </a:cubicBezTo>
                  <a:cubicBezTo>
                    <a:pt x="2" y="221"/>
                    <a:pt x="2" y="221"/>
                    <a:pt x="3" y="221"/>
                  </a:cubicBezTo>
                  <a:cubicBezTo>
                    <a:pt x="4" y="221"/>
                    <a:pt x="6" y="221"/>
                    <a:pt x="7" y="219"/>
                  </a:cubicBezTo>
                  <a:cubicBezTo>
                    <a:pt x="8" y="218"/>
                    <a:pt x="9" y="217"/>
                    <a:pt x="10" y="217"/>
                  </a:cubicBezTo>
                  <a:cubicBezTo>
                    <a:pt x="12" y="217"/>
                    <a:pt x="14" y="218"/>
                    <a:pt x="14" y="220"/>
                  </a:cubicBezTo>
                  <a:cubicBezTo>
                    <a:pt x="15" y="221"/>
                    <a:pt x="15" y="221"/>
                    <a:pt x="14" y="222"/>
                  </a:cubicBezTo>
                  <a:cubicBezTo>
                    <a:pt x="14" y="223"/>
                    <a:pt x="13" y="223"/>
                    <a:pt x="13" y="223"/>
                  </a:cubicBezTo>
                  <a:cubicBezTo>
                    <a:pt x="12" y="224"/>
                    <a:pt x="12" y="224"/>
                    <a:pt x="12" y="225"/>
                  </a:cubicBezTo>
                  <a:cubicBezTo>
                    <a:pt x="12" y="228"/>
                    <a:pt x="10" y="228"/>
                    <a:pt x="9" y="228"/>
                  </a:cubicBezTo>
                  <a:cubicBezTo>
                    <a:pt x="8" y="228"/>
                    <a:pt x="7" y="228"/>
                    <a:pt x="7" y="229"/>
                  </a:cubicBezTo>
                  <a:cubicBezTo>
                    <a:pt x="7" y="229"/>
                    <a:pt x="7" y="229"/>
                    <a:pt x="7" y="230"/>
                  </a:cubicBezTo>
                  <a:cubicBezTo>
                    <a:pt x="8" y="232"/>
                    <a:pt x="15" y="236"/>
                    <a:pt x="18" y="237"/>
                  </a:cubicBezTo>
                  <a:cubicBezTo>
                    <a:pt x="19" y="237"/>
                    <a:pt x="20" y="238"/>
                    <a:pt x="21" y="238"/>
                  </a:cubicBezTo>
                  <a:cubicBezTo>
                    <a:pt x="24" y="240"/>
                    <a:pt x="26" y="241"/>
                    <a:pt x="31" y="240"/>
                  </a:cubicBezTo>
                  <a:cubicBezTo>
                    <a:pt x="37" y="239"/>
                    <a:pt x="50" y="227"/>
                    <a:pt x="51" y="225"/>
                  </a:cubicBezTo>
                  <a:cubicBezTo>
                    <a:pt x="52" y="224"/>
                    <a:pt x="53" y="224"/>
                    <a:pt x="54" y="224"/>
                  </a:cubicBezTo>
                  <a:cubicBezTo>
                    <a:pt x="55" y="224"/>
                    <a:pt x="55" y="224"/>
                    <a:pt x="56" y="224"/>
                  </a:cubicBezTo>
                  <a:cubicBezTo>
                    <a:pt x="56" y="224"/>
                    <a:pt x="56" y="224"/>
                    <a:pt x="57" y="224"/>
                  </a:cubicBezTo>
                  <a:cubicBezTo>
                    <a:pt x="58" y="224"/>
                    <a:pt x="59" y="224"/>
                    <a:pt x="59" y="223"/>
                  </a:cubicBezTo>
                  <a:cubicBezTo>
                    <a:pt x="60" y="223"/>
                    <a:pt x="60" y="221"/>
                    <a:pt x="60" y="219"/>
                  </a:cubicBezTo>
                  <a:cubicBezTo>
                    <a:pt x="61" y="218"/>
                    <a:pt x="61" y="216"/>
                    <a:pt x="62" y="215"/>
                  </a:cubicBezTo>
                  <a:cubicBezTo>
                    <a:pt x="62" y="215"/>
                    <a:pt x="63" y="215"/>
                    <a:pt x="63" y="215"/>
                  </a:cubicBezTo>
                  <a:cubicBezTo>
                    <a:pt x="64" y="215"/>
                    <a:pt x="65" y="217"/>
                    <a:pt x="66" y="219"/>
                  </a:cubicBezTo>
                  <a:cubicBezTo>
                    <a:pt x="66" y="220"/>
                    <a:pt x="67" y="221"/>
                    <a:pt x="67" y="221"/>
                  </a:cubicBezTo>
                  <a:cubicBezTo>
                    <a:pt x="69" y="222"/>
                    <a:pt x="70" y="224"/>
                    <a:pt x="71" y="226"/>
                  </a:cubicBezTo>
                  <a:cubicBezTo>
                    <a:pt x="71" y="226"/>
                    <a:pt x="71" y="226"/>
                    <a:pt x="71" y="226"/>
                  </a:cubicBezTo>
                  <a:cubicBezTo>
                    <a:pt x="71" y="226"/>
                    <a:pt x="72" y="226"/>
                    <a:pt x="72" y="226"/>
                  </a:cubicBezTo>
                  <a:cubicBezTo>
                    <a:pt x="72" y="226"/>
                    <a:pt x="73" y="226"/>
                    <a:pt x="73" y="226"/>
                  </a:cubicBezTo>
                  <a:cubicBezTo>
                    <a:pt x="73" y="227"/>
                    <a:pt x="74" y="227"/>
                    <a:pt x="74" y="227"/>
                  </a:cubicBezTo>
                  <a:cubicBezTo>
                    <a:pt x="74" y="227"/>
                    <a:pt x="75" y="223"/>
                    <a:pt x="75" y="220"/>
                  </a:cubicBezTo>
                  <a:cubicBezTo>
                    <a:pt x="75" y="219"/>
                    <a:pt x="75" y="218"/>
                    <a:pt x="76" y="217"/>
                  </a:cubicBezTo>
                  <a:cubicBezTo>
                    <a:pt x="76" y="215"/>
                    <a:pt x="77" y="213"/>
                    <a:pt x="77" y="211"/>
                  </a:cubicBezTo>
                  <a:cubicBezTo>
                    <a:pt x="76" y="211"/>
                    <a:pt x="77" y="210"/>
                    <a:pt x="77" y="210"/>
                  </a:cubicBezTo>
                  <a:cubicBezTo>
                    <a:pt x="78" y="209"/>
                    <a:pt x="79" y="209"/>
                    <a:pt x="81" y="209"/>
                  </a:cubicBezTo>
                  <a:cubicBezTo>
                    <a:pt x="82" y="209"/>
                    <a:pt x="84" y="209"/>
                    <a:pt x="84" y="208"/>
                  </a:cubicBezTo>
                  <a:cubicBezTo>
                    <a:pt x="85" y="206"/>
                    <a:pt x="85" y="199"/>
                    <a:pt x="84" y="199"/>
                  </a:cubicBezTo>
                  <a:cubicBezTo>
                    <a:pt x="82" y="198"/>
                    <a:pt x="81" y="195"/>
                    <a:pt x="82" y="193"/>
                  </a:cubicBezTo>
                  <a:cubicBezTo>
                    <a:pt x="82" y="192"/>
                    <a:pt x="83" y="191"/>
                    <a:pt x="84" y="191"/>
                  </a:cubicBezTo>
                  <a:cubicBezTo>
                    <a:pt x="85" y="191"/>
                    <a:pt x="86" y="191"/>
                    <a:pt x="86" y="190"/>
                  </a:cubicBezTo>
                  <a:cubicBezTo>
                    <a:pt x="87" y="190"/>
                    <a:pt x="87" y="188"/>
                    <a:pt x="87" y="187"/>
                  </a:cubicBezTo>
                  <a:cubicBezTo>
                    <a:pt x="87" y="185"/>
                    <a:pt x="86" y="184"/>
                    <a:pt x="84" y="183"/>
                  </a:cubicBezTo>
                  <a:cubicBezTo>
                    <a:pt x="82" y="182"/>
                    <a:pt x="80" y="181"/>
                    <a:pt x="80" y="179"/>
                  </a:cubicBezTo>
                  <a:cubicBezTo>
                    <a:pt x="80" y="177"/>
                    <a:pt x="80" y="175"/>
                    <a:pt x="81" y="174"/>
                  </a:cubicBezTo>
                  <a:cubicBezTo>
                    <a:pt x="81" y="172"/>
                    <a:pt x="82" y="171"/>
                    <a:pt x="80" y="168"/>
                  </a:cubicBezTo>
                  <a:cubicBezTo>
                    <a:pt x="79" y="165"/>
                    <a:pt x="79" y="162"/>
                    <a:pt x="80" y="160"/>
                  </a:cubicBezTo>
                  <a:cubicBezTo>
                    <a:pt x="80" y="159"/>
                    <a:pt x="81" y="158"/>
                    <a:pt x="80" y="157"/>
                  </a:cubicBezTo>
                  <a:cubicBezTo>
                    <a:pt x="79" y="154"/>
                    <a:pt x="78" y="150"/>
                    <a:pt x="82" y="145"/>
                  </a:cubicBezTo>
                  <a:cubicBezTo>
                    <a:pt x="85" y="140"/>
                    <a:pt x="90" y="137"/>
                    <a:pt x="93" y="137"/>
                  </a:cubicBezTo>
                  <a:cubicBezTo>
                    <a:pt x="93" y="137"/>
                    <a:pt x="94" y="137"/>
                    <a:pt x="94" y="137"/>
                  </a:cubicBezTo>
                  <a:cubicBezTo>
                    <a:pt x="94" y="137"/>
                    <a:pt x="95" y="137"/>
                    <a:pt x="95" y="137"/>
                  </a:cubicBezTo>
                  <a:cubicBezTo>
                    <a:pt x="96" y="138"/>
                    <a:pt x="97" y="138"/>
                    <a:pt x="98" y="138"/>
                  </a:cubicBezTo>
                  <a:cubicBezTo>
                    <a:pt x="99" y="138"/>
                    <a:pt x="100" y="138"/>
                    <a:pt x="100" y="137"/>
                  </a:cubicBezTo>
                  <a:cubicBezTo>
                    <a:pt x="101" y="135"/>
                    <a:pt x="101" y="133"/>
                    <a:pt x="101" y="132"/>
                  </a:cubicBezTo>
                  <a:cubicBezTo>
                    <a:pt x="101" y="132"/>
                    <a:pt x="101" y="132"/>
                    <a:pt x="101" y="132"/>
                  </a:cubicBezTo>
                  <a:cubicBezTo>
                    <a:pt x="101" y="132"/>
                    <a:pt x="101" y="132"/>
                    <a:pt x="101" y="132"/>
                  </a:cubicBezTo>
                  <a:cubicBezTo>
                    <a:pt x="99" y="131"/>
                    <a:pt x="97" y="131"/>
                    <a:pt x="96" y="129"/>
                  </a:cubicBezTo>
                  <a:cubicBezTo>
                    <a:pt x="96" y="127"/>
                    <a:pt x="96" y="126"/>
                    <a:pt x="98" y="124"/>
                  </a:cubicBezTo>
                  <a:cubicBezTo>
                    <a:pt x="101" y="120"/>
                    <a:pt x="104" y="115"/>
                    <a:pt x="105" y="110"/>
                  </a:cubicBezTo>
                  <a:cubicBezTo>
                    <a:pt x="105" y="108"/>
                    <a:pt x="105" y="107"/>
                    <a:pt x="105" y="105"/>
                  </a:cubicBezTo>
                  <a:cubicBezTo>
                    <a:pt x="105" y="103"/>
                    <a:pt x="105" y="101"/>
                    <a:pt x="106" y="100"/>
                  </a:cubicBezTo>
                  <a:cubicBezTo>
                    <a:pt x="107" y="99"/>
                    <a:pt x="108" y="99"/>
                    <a:pt x="110" y="98"/>
                  </a:cubicBezTo>
                  <a:cubicBezTo>
                    <a:pt x="111" y="98"/>
                    <a:pt x="113" y="98"/>
                    <a:pt x="114" y="97"/>
                  </a:cubicBezTo>
                  <a:cubicBezTo>
                    <a:pt x="116" y="96"/>
                    <a:pt x="116" y="96"/>
                    <a:pt x="116" y="94"/>
                  </a:cubicBezTo>
                  <a:cubicBezTo>
                    <a:pt x="116" y="93"/>
                    <a:pt x="115" y="92"/>
                    <a:pt x="116" y="91"/>
                  </a:cubicBezTo>
                  <a:cubicBezTo>
                    <a:pt x="117" y="90"/>
                    <a:pt x="118" y="89"/>
                    <a:pt x="119" y="88"/>
                  </a:cubicBezTo>
                  <a:cubicBezTo>
                    <a:pt x="120" y="86"/>
                    <a:pt x="121" y="83"/>
                    <a:pt x="122" y="82"/>
                  </a:cubicBezTo>
                  <a:cubicBezTo>
                    <a:pt x="126" y="80"/>
                    <a:pt x="125" y="78"/>
                    <a:pt x="125" y="78"/>
                  </a:cubicBezTo>
                  <a:cubicBezTo>
                    <a:pt x="124" y="76"/>
                    <a:pt x="125" y="75"/>
                    <a:pt x="126" y="73"/>
                  </a:cubicBezTo>
                  <a:cubicBezTo>
                    <a:pt x="127" y="72"/>
                    <a:pt x="128" y="71"/>
                    <a:pt x="128" y="69"/>
                  </a:cubicBezTo>
                  <a:cubicBezTo>
                    <a:pt x="128" y="65"/>
                    <a:pt x="134" y="62"/>
                    <a:pt x="138" y="62"/>
                  </a:cubicBezTo>
                  <a:cubicBezTo>
                    <a:pt x="140" y="62"/>
                    <a:pt x="145" y="62"/>
                    <a:pt x="145" y="60"/>
                  </a:cubicBezTo>
                  <a:cubicBezTo>
                    <a:pt x="145" y="59"/>
                    <a:pt x="145" y="58"/>
                    <a:pt x="145" y="57"/>
                  </a:cubicBezTo>
                  <a:cubicBezTo>
                    <a:pt x="145" y="55"/>
                    <a:pt x="144" y="52"/>
                    <a:pt x="145" y="51"/>
                  </a:cubicBezTo>
                  <a:cubicBezTo>
                    <a:pt x="146" y="50"/>
                    <a:pt x="148" y="50"/>
                    <a:pt x="149" y="51"/>
                  </a:cubicBezTo>
                  <a:cubicBezTo>
                    <a:pt x="151" y="52"/>
                    <a:pt x="153" y="52"/>
                    <a:pt x="155" y="51"/>
                  </a:cubicBezTo>
                  <a:cubicBezTo>
                    <a:pt x="156" y="51"/>
                    <a:pt x="156" y="51"/>
                    <a:pt x="157" y="51"/>
                  </a:cubicBezTo>
                  <a:cubicBezTo>
                    <a:pt x="157" y="51"/>
                    <a:pt x="157" y="52"/>
                    <a:pt x="158" y="52"/>
                  </a:cubicBezTo>
                  <a:cubicBezTo>
                    <a:pt x="158" y="52"/>
                    <a:pt x="158" y="52"/>
                    <a:pt x="158" y="52"/>
                  </a:cubicBezTo>
                  <a:cubicBezTo>
                    <a:pt x="159" y="52"/>
                    <a:pt x="159" y="52"/>
                    <a:pt x="159" y="52"/>
                  </a:cubicBezTo>
                  <a:cubicBezTo>
                    <a:pt x="159" y="52"/>
                    <a:pt x="160" y="52"/>
                    <a:pt x="160" y="52"/>
                  </a:cubicBezTo>
                  <a:cubicBezTo>
                    <a:pt x="160" y="52"/>
                    <a:pt x="161" y="53"/>
                    <a:pt x="161" y="53"/>
                  </a:cubicBezTo>
                  <a:cubicBezTo>
                    <a:pt x="161" y="53"/>
                    <a:pt x="161" y="53"/>
                    <a:pt x="161" y="53"/>
                  </a:cubicBezTo>
                  <a:cubicBezTo>
                    <a:pt x="162" y="54"/>
                    <a:pt x="164" y="54"/>
                    <a:pt x="165" y="54"/>
                  </a:cubicBezTo>
                  <a:cubicBezTo>
                    <a:pt x="166" y="54"/>
                    <a:pt x="167" y="53"/>
                    <a:pt x="167" y="52"/>
                  </a:cubicBezTo>
                  <a:cubicBezTo>
                    <a:pt x="167" y="48"/>
                    <a:pt x="168" y="41"/>
                    <a:pt x="172" y="41"/>
                  </a:cubicBezTo>
                  <a:cubicBezTo>
                    <a:pt x="173" y="41"/>
                    <a:pt x="174" y="42"/>
                    <a:pt x="175" y="42"/>
                  </a:cubicBezTo>
                  <a:cubicBezTo>
                    <a:pt x="175" y="42"/>
                    <a:pt x="175" y="42"/>
                    <a:pt x="175" y="42"/>
                  </a:cubicBezTo>
                  <a:cubicBezTo>
                    <a:pt x="175" y="42"/>
                    <a:pt x="175" y="42"/>
                    <a:pt x="175" y="42"/>
                  </a:cubicBezTo>
                  <a:cubicBezTo>
                    <a:pt x="176" y="41"/>
                    <a:pt x="176" y="41"/>
                    <a:pt x="177" y="40"/>
                  </a:cubicBezTo>
                  <a:cubicBezTo>
                    <a:pt x="177" y="40"/>
                    <a:pt x="177" y="40"/>
                    <a:pt x="177" y="40"/>
                  </a:cubicBezTo>
                  <a:cubicBezTo>
                    <a:pt x="177" y="39"/>
                    <a:pt x="178" y="39"/>
                    <a:pt x="179" y="38"/>
                  </a:cubicBezTo>
                  <a:cubicBezTo>
                    <a:pt x="179" y="38"/>
                    <a:pt x="179" y="38"/>
                    <a:pt x="179" y="38"/>
                  </a:cubicBezTo>
                  <a:cubicBezTo>
                    <a:pt x="180" y="38"/>
                    <a:pt x="180" y="38"/>
                    <a:pt x="181" y="37"/>
                  </a:cubicBezTo>
                  <a:cubicBezTo>
                    <a:pt x="181" y="37"/>
                    <a:pt x="181" y="37"/>
                    <a:pt x="181" y="37"/>
                  </a:cubicBezTo>
                  <a:cubicBezTo>
                    <a:pt x="182" y="37"/>
                    <a:pt x="182" y="37"/>
                    <a:pt x="183" y="37"/>
                  </a:cubicBezTo>
                  <a:cubicBezTo>
                    <a:pt x="186" y="38"/>
                    <a:pt x="187" y="40"/>
                    <a:pt x="189" y="42"/>
                  </a:cubicBezTo>
                  <a:cubicBezTo>
                    <a:pt x="191" y="44"/>
                    <a:pt x="193" y="46"/>
                    <a:pt x="196" y="46"/>
                  </a:cubicBezTo>
                  <a:cubicBezTo>
                    <a:pt x="197" y="47"/>
                    <a:pt x="198" y="47"/>
                    <a:pt x="199" y="47"/>
                  </a:cubicBezTo>
                  <a:cubicBezTo>
                    <a:pt x="201" y="48"/>
                    <a:pt x="203" y="48"/>
                    <a:pt x="205" y="48"/>
                  </a:cubicBezTo>
                  <a:cubicBezTo>
                    <a:pt x="206" y="48"/>
                    <a:pt x="207" y="48"/>
                    <a:pt x="207" y="47"/>
                  </a:cubicBezTo>
                  <a:cubicBezTo>
                    <a:pt x="207" y="46"/>
                    <a:pt x="208" y="46"/>
                    <a:pt x="209" y="46"/>
                  </a:cubicBezTo>
                  <a:cubicBezTo>
                    <a:pt x="210" y="46"/>
                    <a:pt x="211" y="46"/>
                    <a:pt x="212" y="47"/>
                  </a:cubicBezTo>
                  <a:cubicBezTo>
                    <a:pt x="213" y="47"/>
                    <a:pt x="215" y="48"/>
                    <a:pt x="216" y="47"/>
                  </a:cubicBezTo>
                  <a:cubicBezTo>
                    <a:pt x="216" y="47"/>
                    <a:pt x="217" y="47"/>
                    <a:pt x="217" y="47"/>
                  </a:cubicBezTo>
                  <a:cubicBezTo>
                    <a:pt x="217" y="47"/>
                    <a:pt x="218" y="47"/>
                    <a:pt x="218" y="47"/>
                  </a:cubicBezTo>
                  <a:cubicBezTo>
                    <a:pt x="219" y="48"/>
                    <a:pt x="220" y="49"/>
                    <a:pt x="220" y="49"/>
                  </a:cubicBezTo>
                  <a:cubicBezTo>
                    <a:pt x="220" y="50"/>
                    <a:pt x="221" y="50"/>
                    <a:pt x="221" y="50"/>
                  </a:cubicBezTo>
                  <a:cubicBezTo>
                    <a:pt x="221" y="50"/>
                    <a:pt x="221" y="50"/>
                    <a:pt x="222" y="49"/>
                  </a:cubicBezTo>
                  <a:cubicBezTo>
                    <a:pt x="223" y="48"/>
                    <a:pt x="223" y="47"/>
                    <a:pt x="223" y="45"/>
                  </a:cubicBezTo>
                  <a:cubicBezTo>
                    <a:pt x="223" y="44"/>
                    <a:pt x="223" y="43"/>
                    <a:pt x="226" y="43"/>
                  </a:cubicBezTo>
                  <a:cubicBezTo>
                    <a:pt x="227" y="43"/>
                    <a:pt x="227" y="43"/>
                    <a:pt x="228" y="43"/>
                  </a:cubicBezTo>
                  <a:cubicBezTo>
                    <a:pt x="228" y="43"/>
                    <a:pt x="228" y="43"/>
                    <a:pt x="228" y="43"/>
                  </a:cubicBezTo>
                  <a:cubicBezTo>
                    <a:pt x="229" y="43"/>
                    <a:pt x="229" y="42"/>
                    <a:pt x="229" y="42"/>
                  </a:cubicBezTo>
                  <a:cubicBezTo>
                    <a:pt x="230" y="41"/>
                    <a:pt x="229" y="39"/>
                    <a:pt x="229" y="38"/>
                  </a:cubicBezTo>
                  <a:cubicBezTo>
                    <a:pt x="229" y="36"/>
                    <a:pt x="229" y="35"/>
                    <a:pt x="229" y="34"/>
                  </a:cubicBezTo>
                  <a:cubicBezTo>
                    <a:pt x="229" y="31"/>
                    <a:pt x="231" y="30"/>
                    <a:pt x="233" y="29"/>
                  </a:cubicBezTo>
                  <a:cubicBezTo>
                    <a:pt x="234" y="28"/>
                    <a:pt x="236" y="27"/>
                    <a:pt x="236" y="26"/>
                  </a:cubicBezTo>
                  <a:cubicBezTo>
                    <a:pt x="236" y="24"/>
                    <a:pt x="239" y="24"/>
                    <a:pt x="242" y="24"/>
                  </a:cubicBezTo>
                  <a:cubicBezTo>
                    <a:pt x="243" y="24"/>
                    <a:pt x="243" y="24"/>
                    <a:pt x="243" y="24"/>
                  </a:cubicBezTo>
                  <a:cubicBezTo>
                    <a:pt x="244" y="24"/>
                    <a:pt x="247" y="24"/>
                    <a:pt x="247" y="23"/>
                  </a:cubicBezTo>
                  <a:cubicBezTo>
                    <a:pt x="248" y="22"/>
                    <a:pt x="251" y="21"/>
                    <a:pt x="253" y="21"/>
                  </a:cubicBezTo>
                  <a:cubicBezTo>
                    <a:pt x="255" y="21"/>
                    <a:pt x="257" y="21"/>
                    <a:pt x="258" y="23"/>
                  </a:cubicBezTo>
                  <a:cubicBezTo>
                    <a:pt x="259" y="25"/>
                    <a:pt x="261" y="26"/>
                    <a:pt x="264" y="27"/>
                  </a:cubicBezTo>
                  <a:cubicBezTo>
                    <a:pt x="267" y="28"/>
                    <a:pt x="269" y="29"/>
                    <a:pt x="270" y="32"/>
                  </a:cubicBezTo>
                  <a:cubicBezTo>
                    <a:pt x="270" y="33"/>
                    <a:pt x="270" y="34"/>
                    <a:pt x="270" y="36"/>
                  </a:cubicBezTo>
                  <a:cubicBezTo>
                    <a:pt x="270" y="36"/>
                    <a:pt x="270" y="36"/>
                    <a:pt x="270" y="36"/>
                  </a:cubicBezTo>
                  <a:cubicBezTo>
                    <a:pt x="270" y="36"/>
                    <a:pt x="271" y="35"/>
                    <a:pt x="272" y="35"/>
                  </a:cubicBezTo>
                  <a:cubicBezTo>
                    <a:pt x="272" y="35"/>
                    <a:pt x="272" y="35"/>
                    <a:pt x="272" y="35"/>
                  </a:cubicBezTo>
                  <a:cubicBezTo>
                    <a:pt x="273" y="35"/>
                    <a:pt x="273" y="35"/>
                    <a:pt x="274" y="35"/>
                  </a:cubicBezTo>
                  <a:cubicBezTo>
                    <a:pt x="275" y="35"/>
                    <a:pt x="277" y="33"/>
                    <a:pt x="278" y="32"/>
                  </a:cubicBezTo>
                  <a:cubicBezTo>
                    <a:pt x="280" y="31"/>
                    <a:pt x="282" y="30"/>
                    <a:pt x="283" y="30"/>
                  </a:cubicBezTo>
                  <a:cubicBezTo>
                    <a:pt x="284" y="30"/>
                    <a:pt x="284" y="30"/>
                    <a:pt x="285" y="30"/>
                  </a:cubicBezTo>
                  <a:cubicBezTo>
                    <a:pt x="285" y="30"/>
                    <a:pt x="285" y="30"/>
                    <a:pt x="286" y="30"/>
                  </a:cubicBezTo>
                  <a:cubicBezTo>
                    <a:pt x="286" y="30"/>
                    <a:pt x="286" y="30"/>
                    <a:pt x="286" y="30"/>
                  </a:cubicBezTo>
                  <a:cubicBezTo>
                    <a:pt x="286" y="30"/>
                    <a:pt x="286" y="30"/>
                    <a:pt x="286" y="30"/>
                  </a:cubicBezTo>
                  <a:cubicBezTo>
                    <a:pt x="286" y="30"/>
                    <a:pt x="287" y="30"/>
                    <a:pt x="287" y="30"/>
                  </a:cubicBezTo>
                  <a:cubicBezTo>
                    <a:pt x="287" y="30"/>
                    <a:pt x="287" y="29"/>
                    <a:pt x="287" y="29"/>
                  </a:cubicBezTo>
                  <a:cubicBezTo>
                    <a:pt x="287" y="29"/>
                    <a:pt x="287" y="29"/>
                    <a:pt x="287" y="29"/>
                  </a:cubicBezTo>
                  <a:cubicBezTo>
                    <a:pt x="287" y="29"/>
                    <a:pt x="288" y="28"/>
                    <a:pt x="288" y="28"/>
                  </a:cubicBezTo>
                  <a:cubicBezTo>
                    <a:pt x="288" y="28"/>
                    <a:pt x="288" y="28"/>
                    <a:pt x="288" y="28"/>
                  </a:cubicBezTo>
                  <a:cubicBezTo>
                    <a:pt x="286" y="27"/>
                    <a:pt x="282" y="27"/>
                    <a:pt x="282" y="28"/>
                  </a:cubicBezTo>
                  <a:cubicBezTo>
                    <a:pt x="281" y="29"/>
                    <a:pt x="280" y="30"/>
                    <a:pt x="278" y="30"/>
                  </a:cubicBezTo>
                  <a:cubicBezTo>
                    <a:pt x="277" y="30"/>
                    <a:pt x="276" y="30"/>
                    <a:pt x="275" y="29"/>
                  </a:cubicBezTo>
                  <a:cubicBezTo>
                    <a:pt x="275" y="28"/>
                    <a:pt x="275" y="28"/>
                    <a:pt x="275" y="27"/>
                  </a:cubicBezTo>
                  <a:cubicBezTo>
                    <a:pt x="275" y="26"/>
                    <a:pt x="272" y="25"/>
                    <a:pt x="270" y="24"/>
                  </a:cubicBezTo>
                  <a:cubicBezTo>
                    <a:pt x="268" y="23"/>
                    <a:pt x="268" y="22"/>
                    <a:pt x="267" y="22"/>
                  </a:cubicBezTo>
                  <a:cubicBezTo>
                    <a:pt x="267" y="21"/>
                    <a:pt x="267" y="21"/>
                    <a:pt x="268" y="20"/>
                  </a:cubicBezTo>
                  <a:cubicBezTo>
                    <a:pt x="268" y="19"/>
                    <a:pt x="272" y="20"/>
                    <a:pt x="274" y="21"/>
                  </a:cubicBezTo>
                  <a:cubicBezTo>
                    <a:pt x="276" y="22"/>
                    <a:pt x="278" y="22"/>
                    <a:pt x="281" y="19"/>
                  </a:cubicBezTo>
                  <a:cubicBezTo>
                    <a:pt x="283" y="17"/>
                    <a:pt x="285" y="17"/>
                    <a:pt x="286" y="17"/>
                  </a:cubicBezTo>
                  <a:cubicBezTo>
                    <a:pt x="288" y="17"/>
                    <a:pt x="288" y="17"/>
                    <a:pt x="288" y="16"/>
                  </a:cubicBezTo>
                  <a:cubicBezTo>
                    <a:pt x="288" y="15"/>
                    <a:pt x="286" y="14"/>
                    <a:pt x="285" y="13"/>
                  </a:cubicBezTo>
                  <a:cubicBezTo>
                    <a:pt x="284" y="13"/>
                    <a:pt x="283" y="12"/>
                    <a:pt x="282" y="11"/>
                  </a:cubicBezTo>
                  <a:cubicBezTo>
                    <a:pt x="282" y="10"/>
                    <a:pt x="278" y="8"/>
                    <a:pt x="275" y="9"/>
                  </a:cubicBezTo>
                  <a:cubicBezTo>
                    <a:pt x="271" y="10"/>
                    <a:pt x="270" y="8"/>
                    <a:pt x="269" y="7"/>
                  </a:cubicBezTo>
                  <a:cubicBezTo>
                    <a:pt x="269" y="7"/>
                    <a:pt x="269" y="6"/>
                    <a:pt x="268" y="6"/>
                  </a:cubicBezTo>
                  <a:cubicBezTo>
                    <a:pt x="268" y="6"/>
                    <a:pt x="267" y="6"/>
                    <a:pt x="267" y="6"/>
                  </a:cubicBezTo>
                  <a:cubicBezTo>
                    <a:pt x="265" y="6"/>
                    <a:pt x="261" y="8"/>
                    <a:pt x="261" y="11"/>
                  </a:cubicBezTo>
                  <a:cubicBezTo>
                    <a:pt x="261" y="16"/>
                    <a:pt x="257" y="16"/>
                    <a:pt x="256" y="14"/>
                  </a:cubicBezTo>
                  <a:cubicBezTo>
                    <a:pt x="256" y="14"/>
                    <a:pt x="256" y="13"/>
                    <a:pt x="256" y="12"/>
                  </a:cubicBezTo>
                  <a:cubicBezTo>
                    <a:pt x="257" y="11"/>
                    <a:pt x="257" y="10"/>
                    <a:pt x="256" y="9"/>
                  </a:cubicBezTo>
                  <a:cubicBezTo>
                    <a:pt x="256" y="8"/>
                    <a:pt x="256" y="8"/>
                    <a:pt x="256" y="7"/>
                  </a:cubicBezTo>
                  <a:cubicBezTo>
                    <a:pt x="256" y="6"/>
                    <a:pt x="257" y="5"/>
                    <a:pt x="258" y="5"/>
                  </a:cubicBezTo>
                  <a:cubicBezTo>
                    <a:pt x="259" y="5"/>
                    <a:pt x="259" y="4"/>
                    <a:pt x="259" y="4"/>
                  </a:cubicBezTo>
                  <a:cubicBezTo>
                    <a:pt x="259" y="3"/>
                    <a:pt x="257" y="1"/>
                    <a:pt x="254" y="1"/>
                  </a:cubicBezTo>
                  <a:cubicBezTo>
                    <a:pt x="250" y="0"/>
                    <a:pt x="248" y="2"/>
                    <a:pt x="248" y="3"/>
                  </a:cubicBezTo>
                  <a:cubicBezTo>
                    <a:pt x="247" y="4"/>
                    <a:pt x="247" y="5"/>
                    <a:pt x="248" y="5"/>
                  </a:cubicBezTo>
                  <a:cubicBezTo>
                    <a:pt x="248" y="6"/>
                    <a:pt x="248" y="7"/>
                    <a:pt x="248" y="9"/>
                  </a:cubicBezTo>
                  <a:cubicBezTo>
                    <a:pt x="246" y="11"/>
                    <a:pt x="243" y="16"/>
                    <a:pt x="240" y="16"/>
                  </a:cubicBezTo>
                  <a:cubicBezTo>
                    <a:pt x="239" y="16"/>
                    <a:pt x="239" y="15"/>
                    <a:pt x="239" y="15"/>
                  </a:cubicBezTo>
                  <a:cubicBezTo>
                    <a:pt x="238" y="14"/>
                    <a:pt x="238" y="12"/>
                    <a:pt x="239" y="9"/>
                  </a:cubicBezTo>
                  <a:cubicBezTo>
                    <a:pt x="239" y="8"/>
                    <a:pt x="239" y="6"/>
                    <a:pt x="239" y="5"/>
                  </a:cubicBezTo>
                  <a:cubicBezTo>
                    <a:pt x="239" y="5"/>
                    <a:pt x="239" y="4"/>
                    <a:pt x="239" y="4"/>
                  </a:cubicBezTo>
                  <a:cubicBezTo>
                    <a:pt x="239" y="5"/>
                    <a:pt x="238" y="5"/>
                    <a:pt x="234" y="10"/>
                  </a:cubicBezTo>
                  <a:cubicBezTo>
                    <a:pt x="233" y="11"/>
                    <a:pt x="232" y="12"/>
                    <a:pt x="231" y="13"/>
                  </a:cubicBezTo>
                  <a:cubicBezTo>
                    <a:pt x="228" y="17"/>
                    <a:pt x="225" y="20"/>
                    <a:pt x="223" y="21"/>
                  </a:cubicBezTo>
                  <a:cubicBezTo>
                    <a:pt x="221" y="21"/>
                    <a:pt x="220" y="20"/>
                    <a:pt x="220" y="19"/>
                  </a:cubicBezTo>
                  <a:cubicBezTo>
                    <a:pt x="219" y="17"/>
                    <a:pt x="221" y="13"/>
                    <a:pt x="224" y="12"/>
                  </a:cubicBezTo>
                  <a:cubicBezTo>
                    <a:pt x="226" y="11"/>
                    <a:pt x="227" y="9"/>
                    <a:pt x="228" y="7"/>
                  </a:cubicBezTo>
                  <a:cubicBezTo>
                    <a:pt x="229" y="5"/>
                    <a:pt x="230" y="3"/>
                    <a:pt x="232" y="3"/>
                  </a:cubicBezTo>
                  <a:cubicBezTo>
                    <a:pt x="232" y="3"/>
                    <a:pt x="233" y="3"/>
                    <a:pt x="233" y="2"/>
                  </a:cubicBezTo>
                  <a:cubicBezTo>
                    <a:pt x="233" y="2"/>
                    <a:pt x="232" y="1"/>
                    <a:pt x="230" y="0"/>
                  </a:cubicBezTo>
                  <a:cubicBezTo>
                    <a:pt x="228" y="0"/>
                    <a:pt x="227" y="1"/>
                    <a:pt x="226" y="3"/>
                  </a:cubicBezTo>
                  <a:cubicBezTo>
                    <a:pt x="226" y="4"/>
                    <a:pt x="225" y="5"/>
                    <a:pt x="225" y="5"/>
                  </a:cubicBezTo>
                  <a:cubicBezTo>
                    <a:pt x="224" y="6"/>
                    <a:pt x="221" y="6"/>
                    <a:pt x="219" y="5"/>
                  </a:cubicBezTo>
                  <a:cubicBezTo>
                    <a:pt x="218" y="5"/>
                    <a:pt x="218" y="4"/>
                    <a:pt x="217" y="4"/>
                  </a:cubicBezTo>
                  <a:cubicBezTo>
                    <a:pt x="217" y="5"/>
                    <a:pt x="216" y="5"/>
                    <a:pt x="216" y="6"/>
                  </a:cubicBezTo>
                  <a:cubicBezTo>
                    <a:pt x="215" y="6"/>
                    <a:pt x="215" y="7"/>
                    <a:pt x="215" y="7"/>
                  </a:cubicBezTo>
                  <a:cubicBezTo>
                    <a:pt x="216" y="8"/>
                    <a:pt x="216" y="10"/>
                    <a:pt x="215" y="11"/>
                  </a:cubicBezTo>
                  <a:cubicBezTo>
                    <a:pt x="215" y="12"/>
                    <a:pt x="214" y="12"/>
                    <a:pt x="214" y="12"/>
                  </a:cubicBezTo>
                  <a:cubicBezTo>
                    <a:pt x="213" y="12"/>
                    <a:pt x="212" y="12"/>
                    <a:pt x="211" y="10"/>
                  </a:cubicBezTo>
                  <a:cubicBezTo>
                    <a:pt x="210" y="8"/>
                    <a:pt x="206" y="10"/>
                    <a:pt x="205" y="13"/>
                  </a:cubicBezTo>
                  <a:cubicBezTo>
                    <a:pt x="204" y="14"/>
                    <a:pt x="203" y="15"/>
                    <a:pt x="202" y="16"/>
                  </a:cubicBezTo>
                  <a:cubicBezTo>
                    <a:pt x="203" y="17"/>
                    <a:pt x="204" y="18"/>
                    <a:pt x="204" y="20"/>
                  </a:cubicBezTo>
                  <a:cubicBezTo>
                    <a:pt x="203" y="22"/>
                    <a:pt x="202" y="24"/>
                    <a:pt x="200" y="24"/>
                  </a:cubicBezTo>
                  <a:cubicBezTo>
                    <a:pt x="200" y="24"/>
                    <a:pt x="200" y="24"/>
                    <a:pt x="200" y="24"/>
                  </a:cubicBezTo>
                  <a:cubicBezTo>
                    <a:pt x="198" y="24"/>
                    <a:pt x="197" y="21"/>
                    <a:pt x="197" y="19"/>
                  </a:cubicBezTo>
                  <a:cubicBezTo>
                    <a:pt x="197" y="18"/>
                    <a:pt x="196" y="17"/>
                    <a:pt x="196" y="17"/>
                  </a:cubicBezTo>
                  <a:cubicBezTo>
                    <a:pt x="195" y="17"/>
                    <a:pt x="194" y="17"/>
                    <a:pt x="194" y="16"/>
                  </a:cubicBezTo>
                  <a:cubicBezTo>
                    <a:pt x="194" y="15"/>
                    <a:pt x="194" y="14"/>
                    <a:pt x="194" y="13"/>
                  </a:cubicBezTo>
                  <a:cubicBezTo>
                    <a:pt x="195" y="11"/>
                    <a:pt x="197" y="10"/>
                    <a:pt x="198" y="10"/>
                  </a:cubicBezTo>
                  <a:cubicBezTo>
                    <a:pt x="201" y="10"/>
                    <a:pt x="203" y="7"/>
                    <a:pt x="203" y="6"/>
                  </a:cubicBezTo>
                  <a:cubicBezTo>
                    <a:pt x="203" y="5"/>
                    <a:pt x="203" y="5"/>
                    <a:pt x="202" y="5"/>
                  </a:cubicBezTo>
                  <a:cubicBezTo>
                    <a:pt x="202" y="5"/>
                    <a:pt x="201" y="6"/>
                    <a:pt x="201" y="7"/>
                  </a:cubicBezTo>
                  <a:cubicBezTo>
                    <a:pt x="201" y="10"/>
                    <a:pt x="197" y="10"/>
                    <a:pt x="195" y="10"/>
                  </a:cubicBezTo>
                  <a:cubicBezTo>
                    <a:pt x="194" y="10"/>
                    <a:pt x="193" y="9"/>
                    <a:pt x="192" y="9"/>
                  </a:cubicBezTo>
                  <a:cubicBezTo>
                    <a:pt x="191" y="9"/>
                    <a:pt x="191" y="9"/>
                    <a:pt x="191" y="9"/>
                  </a:cubicBezTo>
                  <a:cubicBezTo>
                    <a:pt x="191" y="9"/>
                    <a:pt x="191" y="9"/>
                    <a:pt x="191" y="9"/>
                  </a:cubicBezTo>
                  <a:cubicBezTo>
                    <a:pt x="190" y="9"/>
                    <a:pt x="189" y="10"/>
                    <a:pt x="189" y="10"/>
                  </a:cubicBezTo>
                  <a:cubicBezTo>
                    <a:pt x="189" y="12"/>
                    <a:pt x="190" y="14"/>
                    <a:pt x="192" y="15"/>
                  </a:cubicBezTo>
                  <a:cubicBezTo>
                    <a:pt x="194" y="16"/>
                    <a:pt x="195" y="17"/>
                    <a:pt x="195" y="18"/>
                  </a:cubicBezTo>
                  <a:cubicBezTo>
                    <a:pt x="194" y="19"/>
                    <a:pt x="193" y="20"/>
                    <a:pt x="191" y="20"/>
                  </a:cubicBezTo>
                  <a:cubicBezTo>
                    <a:pt x="190" y="20"/>
                    <a:pt x="189" y="20"/>
                    <a:pt x="188" y="19"/>
                  </a:cubicBezTo>
                  <a:cubicBezTo>
                    <a:pt x="186" y="18"/>
                    <a:pt x="183" y="18"/>
                    <a:pt x="181" y="19"/>
                  </a:cubicBezTo>
                  <a:cubicBezTo>
                    <a:pt x="182" y="20"/>
                    <a:pt x="183" y="20"/>
                    <a:pt x="184" y="21"/>
                  </a:cubicBezTo>
                  <a:cubicBezTo>
                    <a:pt x="186" y="22"/>
                    <a:pt x="187" y="23"/>
                    <a:pt x="187" y="24"/>
                  </a:cubicBezTo>
                  <a:cubicBezTo>
                    <a:pt x="188" y="24"/>
                    <a:pt x="187" y="25"/>
                    <a:pt x="187" y="25"/>
                  </a:cubicBezTo>
                  <a:cubicBezTo>
                    <a:pt x="187" y="25"/>
                    <a:pt x="187" y="25"/>
                    <a:pt x="186" y="25"/>
                  </a:cubicBezTo>
                  <a:cubicBezTo>
                    <a:pt x="186" y="25"/>
                    <a:pt x="185" y="25"/>
                    <a:pt x="184" y="25"/>
                  </a:cubicBezTo>
                  <a:cubicBezTo>
                    <a:pt x="183" y="24"/>
                    <a:pt x="182" y="24"/>
                    <a:pt x="182" y="24"/>
                  </a:cubicBezTo>
                  <a:cubicBezTo>
                    <a:pt x="182" y="24"/>
                    <a:pt x="181" y="25"/>
                    <a:pt x="180" y="25"/>
                  </a:cubicBezTo>
                  <a:cubicBezTo>
                    <a:pt x="178" y="25"/>
                    <a:pt x="174" y="23"/>
                    <a:pt x="174" y="20"/>
                  </a:cubicBezTo>
                  <a:cubicBezTo>
                    <a:pt x="174" y="20"/>
                    <a:pt x="174" y="20"/>
                    <a:pt x="174" y="20"/>
                  </a:cubicBezTo>
                  <a:cubicBezTo>
                    <a:pt x="173" y="20"/>
                    <a:pt x="172" y="20"/>
                    <a:pt x="171" y="21"/>
                  </a:cubicBezTo>
                  <a:cubicBezTo>
                    <a:pt x="171" y="21"/>
                    <a:pt x="171" y="21"/>
                    <a:pt x="172" y="21"/>
                  </a:cubicBezTo>
                  <a:cubicBezTo>
                    <a:pt x="176" y="22"/>
                    <a:pt x="175" y="25"/>
                    <a:pt x="175" y="27"/>
                  </a:cubicBezTo>
                  <a:cubicBezTo>
                    <a:pt x="175" y="28"/>
                    <a:pt x="175" y="28"/>
                    <a:pt x="175" y="29"/>
                  </a:cubicBezTo>
                  <a:cubicBezTo>
                    <a:pt x="175" y="31"/>
                    <a:pt x="174" y="32"/>
                    <a:pt x="173" y="32"/>
                  </a:cubicBezTo>
                  <a:cubicBezTo>
                    <a:pt x="172" y="32"/>
                    <a:pt x="171" y="31"/>
                    <a:pt x="170" y="30"/>
                  </a:cubicBezTo>
                  <a:cubicBezTo>
                    <a:pt x="169" y="29"/>
                    <a:pt x="169" y="28"/>
                    <a:pt x="169" y="27"/>
                  </a:cubicBezTo>
                  <a:cubicBezTo>
                    <a:pt x="169" y="26"/>
                    <a:pt x="169" y="26"/>
                    <a:pt x="169" y="26"/>
                  </a:cubicBezTo>
                  <a:cubicBezTo>
                    <a:pt x="169" y="26"/>
                    <a:pt x="169" y="26"/>
                    <a:pt x="169" y="26"/>
                  </a:cubicBezTo>
                  <a:cubicBezTo>
                    <a:pt x="168" y="26"/>
                    <a:pt x="166" y="26"/>
                    <a:pt x="164" y="27"/>
                  </a:cubicBezTo>
                  <a:cubicBezTo>
                    <a:pt x="163" y="28"/>
                    <a:pt x="162" y="28"/>
                    <a:pt x="162" y="27"/>
                  </a:cubicBezTo>
                  <a:cubicBezTo>
                    <a:pt x="161" y="27"/>
                    <a:pt x="162" y="26"/>
                    <a:pt x="162" y="24"/>
                  </a:cubicBezTo>
                  <a:cubicBezTo>
                    <a:pt x="162" y="23"/>
                    <a:pt x="163" y="21"/>
                    <a:pt x="162" y="20"/>
                  </a:cubicBezTo>
                  <a:cubicBezTo>
                    <a:pt x="162" y="20"/>
                    <a:pt x="162" y="20"/>
                    <a:pt x="161" y="20"/>
                  </a:cubicBezTo>
                  <a:cubicBezTo>
                    <a:pt x="161" y="20"/>
                    <a:pt x="160" y="20"/>
                    <a:pt x="159" y="20"/>
                  </a:cubicBezTo>
                  <a:cubicBezTo>
                    <a:pt x="158" y="21"/>
                    <a:pt x="157" y="21"/>
                    <a:pt x="155" y="22"/>
                  </a:cubicBezTo>
                  <a:cubicBezTo>
                    <a:pt x="155" y="22"/>
                    <a:pt x="155" y="22"/>
                    <a:pt x="155" y="22"/>
                  </a:cubicBezTo>
                  <a:cubicBezTo>
                    <a:pt x="154" y="22"/>
                    <a:pt x="153" y="22"/>
                    <a:pt x="152" y="22"/>
                  </a:cubicBezTo>
                  <a:cubicBezTo>
                    <a:pt x="152" y="22"/>
                    <a:pt x="152" y="23"/>
                    <a:pt x="153" y="23"/>
                  </a:cubicBezTo>
                  <a:cubicBezTo>
                    <a:pt x="154" y="25"/>
                    <a:pt x="155" y="27"/>
                    <a:pt x="154" y="28"/>
                  </a:cubicBezTo>
                  <a:cubicBezTo>
                    <a:pt x="154" y="29"/>
                    <a:pt x="153" y="30"/>
                    <a:pt x="151" y="30"/>
                  </a:cubicBezTo>
                  <a:cubicBezTo>
                    <a:pt x="150" y="30"/>
                    <a:pt x="149" y="30"/>
                    <a:pt x="149" y="30"/>
                  </a:cubicBezTo>
                  <a:cubicBezTo>
                    <a:pt x="148" y="30"/>
                    <a:pt x="148" y="30"/>
                    <a:pt x="148" y="31"/>
                  </a:cubicBezTo>
                  <a:cubicBezTo>
                    <a:pt x="149" y="33"/>
                    <a:pt x="148" y="33"/>
                    <a:pt x="148" y="34"/>
                  </a:cubicBezTo>
                  <a:cubicBezTo>
                    <a:pt x="147" y="34"/>
                    <a:pt x="146" y="35"/>
                    <a:pt x="145" y="35"/>
                  </a:cubicBezTo>
                  <a:cubicBezTo>
                    <a:pt x="144" y="35"/>
                    <a:pt x="143" y="34"/>
                    <a:pt x="142" y="32"/>
                  </a:cubicBezTo>
                  <a:cubicBezTo>
                    <a:pt x="142" y="32"/>
                    <a:pt x="142" y="32"/>
                    <a:pt x="141" y="32"/>
                  </a:cubicBezTo>
                  <a:cubicBezTo>
                    <a:pt x="139" y="32"/>
                    <a:pt x="137" y="32"/>
                    <a:pt x="137" y="34"/>
                  </a:cubicBezTo>
                  <a:cubicBezTo>
                    <a:pt x="136" y="35"/>
                    <a:pt x="135" y="36"/>
                    <a:pt x="134" y="37"/>
                  </a:cubicBezTo>
                  <a:cubicBezTo>
                    <a:pt x="132" y="38"/>
                    <a:pt x="131" y="39"/>
                    <a:pt x="131" y="41"/>
                  </a:cubicBezTo>
                  <a:cubicBezTo>
                    <a:pt x="131" y="41"/>
                    <a:pt x="131" y="41"/>
                    <a:pt x="131" y="41"/>
                  </a:cubicBezTo>
                  <a:cubicBezTo>
                    <a:pt x="131" y="41"/>
                    <a:pt x="132" y="40"/>
                    <a:pt x="132" y="40"/>
                  </a:cubicBezTo>
                  <a:cubicBezTo>
                    <a:pt x="134" y="39"/>
                    <a:pt x="136" y="39"/>
                    <a:pt x="137" y="39"/>
                  </a:cubicBezTo>
                  <a:cubicBezTo>
                    <a:pt x="140" y="40"/>
                    <a:pt x="139" y="42"/>
                    <a:pt x="139" y="43"/>
                  </a:cubicBezTo>
                  <a:cubicBezTo>
                    <a:pt x="139" y="43"/>
                    <a:pt x="139" y="43"/>
                    <a:pt x="139" y="43"/>
                  </a:cubicBezTo>
                  <a:cubicBezTo>
                    <a:pt x="141" y="45"/>
                    <a:pt x="141" y="47"/>
                    <a:pt x="140" y="48"/>
                  </a:cubicBezTo>
                  <a:cubicBezTo>
                    <a:pt x="140" y="49"/>
                    <a:pt x="138" y="49"/>
                    <a:pt x="137" y="48"/>
                  </a:cubicBezTo>
                  <a:cubicBezTo>
                    <a:pt x="136" y="47"/>
                    <a:pt x="135" y="46"/>
                    <a:pt x="134" y="46"/>
                  </a:cubicBezTo>
                  <a:cubicBezTo>
                    <a:pt x="134" y="46"/>
                    <a:pt x="133" y="46"/>
                    <a:pt x="133" y="48"/>
                  </a:cubicBezTo>
                  <a:cubicBezTo>
                    <a:pt x="132" y="50"/>
                    <a:pt x="132" y="50"/>
                    <a:pt x="131" y="50"/>
                  </a:cubicBezTo>
                  <a:cubicBezTo>
                    <a:pt x="130" y="50"/>
                    <a:pt x="129" y="49"/>
                    <a:pt x="127" y="47"/>
                  </a:cubicBezTo>
                  <a:cubicBezTo>
                    <a:pt x="127" y="46"/>
                    <a:pt x="126" y="46"/>
                    <a:pt x="126" y="45"/>
                  </a:cubicBezTo>
                  <a:cubicBezTo>
                    <a:pt x="126" y="45"/>
                    <a:pt x="125" y="46"/>
                    <a:pt x="124" y="47"/>
                  </a:cubicBezTo>
                  <a:cubicBezTo>
                    <a:pt x="123" y="48"/>
                    <a:pt x="123" y="49"/>
                    <a:pt x="121" y="49"/>
                  </a:cubicBezTo>
                  <a:cubicBezTo>
                    <a:pt x="121" y="49"/>
                    <a:pt x="120" y="49"/>
                    <a:pt x="120" y="49"/>
                  </a:cubicBezTo>
                  <a:cubicBezTo>
                    <a:pt x="118" y="47"/>
                    <a:pt x="120" y="45"/>
                    <a:pt x="121" y="43"/>
                  </a:cubicBezTo>
                  <a:cubicBezTo>
                    <a:pt x="122" y="42"/>
                    <a:pt x="123" y="40"/>
                    <a:pt x="122" y="39"/>
                  </a:cubicBezTo>
                  <a:cubicBezTo>
                    <a:pt x="122" y="39"/>
                    <a:pt x="122" y="39"/>
                    <a:pt x="122" y="39"/>
                  </a:cubicBezTo>
                  <a:cubicBezTo>
                    <a:pt x="122" y="39"/>
                    <a:pt x="121" y="40"/>
                    <a:pt x="121" y="41"/>
                  </a:cubicBezTo>
                  <a:cubicBezTo>
                    <a:pt x="120" y="42"/>
                    <a:pt x="119" y="43"/>
                    <a:pt x="117" y="45"/>
                  </a:cubicBezTo>
                  <a:cubicBezTo>
                    <a:pt x="115" y="47"/>
                    <a:pt x="113" y="48"/>
                    <a:pt x="111" y="48"/>
                  </a:cubicBezTo>
                  <a:cubicBezTo>
                    <a:pt x="111" y="48"/>
                    <a:pt x="111" y="49"/>
                    <a:pt x="110" y="49"/>
                  </a:cubicBezTo>
                  <a:cubicBezTo>
                    <a:pt x="111" y="49"/>
                    <a:pt x="111" y="50"/>
                    <a:pt x="111" y="50"/>
                  </a:cubicBezTo>
                  <a:cubicBezTo>
                    <a:pt x="111" y="51"/>
                    <a:pt x="110" y="52"/>
                    <a:pt x="108" y="53"/>
                  </a:cubicBezTo>
                  <a:cubicBezTo>
                    <a:pt x="107" y="54"/>
                    <a:pt x="106" y="54"/>
                    <a:pt x="106" y="56"/>
                  </a:cubicBezTo>
                  <a:cubicBezTo>
                    <a:pt x="105" y="56"/>
                    <a:pt x="105" y="56"/>
                    <a:pt x="105" y="57"/>
                  </a:cubicBezTo>
                  <a:cubicBezTo>
                    <a:pt x="109" y="55"/>
                    <a:pt x="113" y="53"/>
                    <a:pt x="114" y="54"/>
                  </a:cubicBezTo>
                  <a:cubicBezTo>
                    <a:pt x="115" y="55"/>
                    <a:pt x="116" y="55"/>
                    <a:pt x="117" y="55"/>
                  </a:cubicBezTo>
                  <a:cubicBezTo>
                    <a:pt x="118" y="55"/>
                    <a:pt x="119" y="55"/>
                    <a:pt x="120" y="54"/>
                  </a:cubicBezTo>
                  <a:cubicBezTo>
                    <a:pt x="121" y="52"/>
                    <a:pt x="123" y="51"/>
                    <a:pt x="124" y="51"/>
                  </a:cubicBezTo>
                  <a:cubicBezTo>
                    <a:pt x="125" y="51"/>
                    <a:pt x="127" y="52"/>
                    <a:pt x="128" y="53"/>
                  </a:cubicBezTo>
                  <a:cubicBezTo>
                    <a:pt x="129" y="53"/>
                    <a:pt x="129" y="54"/>
                    <a:pt x="129" y="54"/>
                  </a:cubicBezTo>
                  <a:cubicBezTo>
                    <a:pt x="129" y="55"/>
                    <a:pt x="128" y="56"/>
                    <a:pt x="128" y="57"/>
                  </a:cubicBezTo>
                  <a:cubicBezTo>
                    <a:pt x="127" y="58"/>
                    <a:pt x="127" y="58"/>
                    <a:pt x="127" y="59"/>
                  </a:cubicBezTo>
                  <a:cubicBezTo>
                    <a:pt x="129" y="60"/>
                    <a:pt x="128" y="61"/>
                    <a:pt x="128" y="62"/>
                  </a:cubicBezTo>
                  <a:cubicBezTo>
                    <a:pt x="128" y="63"/>
                    <a:pt x="126" y="64"/>
                    <a:pt x="125" y="64"/>
                  </a:cubicBezTo>
                  <a:cubicBezTo>
                    <a:pt x="124" y="64"/>
                    <a:pt x="124" y="64"/>
                    <a:pt x="123" y="63"/>
                  </a:cubicBezTo>
                  <a:cubicBezTo>
                    <a:pt x="123" y="63"/>
                    <a:pt x="122" y="62"/>
                    <a:pt x="122" y="62"/>
                  </a:cubicBezTo>
                  <a:cubicBezTo>
                    <a:pt x="122" y="60"/>
                    <a:pt x="120" y="59"/>
                    <a:pt x="120" y="60"/>
                  </a:cubicBezTo>
                  <a:cubicBezTo>
                    <a:pt x="119" y="61"/>
                    <a:pt x="117" y="65"/>
                    <a:pt x="114" y="65"/>
                  </a:cubicBezTo>
                  <a:cubicBezTo>
                    <a:pt x="112" y="65"/>
                    <a:pt x="110" y="68"/>
                    <a:pt x="110" y="72"/>
                  </a:cubicBezTo>
                  <a:cubicBezTo>
                    <a:pt x="110" y="75"/>
                    <a:pt x="108" y="75"/>
                    <a:pt x="107" y="75"/>
                  </a:cubicBezTo>
                  <a:cubicBezTo>
                    <a:pt x="107" y="75"/>
                    <a:pt x="107" y="75"/>
                    <a:pt x="106" y="75"/>
                  </a:cubicBezTo>
                  <a:cubicBezTo>
                    <a:pt x="106" y="75"/>
                    <a:pt x="106" y="75"/>
                    <a:pt x="106" y="76"/>
                  </a:cubicBezTo>
                  <a:cubicBezTo>
                    <a:pt x="105" y="80"/>
                    <a:pt x="98" y="88"/>
                    <a:pt x="95" y="91"/>
                  </a:cubicBezTo>
                  <a:cubicBezTo>
                    <a:pt x="93" y="93"/>
                    <a:pt x="93" y="94"/>
                    <a:pt x="94" y="95"/>
                  </a:cubicBezTo>
                  <a:cubicBezTo>
                    <a:pt x="94" y="96"/>
                    <a:pt x="94" y="97"/>
                    <a:pt x="94" y="99"/>
                  </a:cubicBezTo>
                  <a:cubicBezTo>
                    <a:pt x="93" y="101"/>
                    <a:pt x="90" y="101"/>
                    <a:pt x="89" y="101"/>
                  </a:cubicBezTo>
                  <a:cubicBezTo>
                    <a:pt x="89" y="101"/>
                    <a:pt x="88" y="101"/>
                    <a:pt x="87" y="100"/>
                  </a:cubicBezTo>
                  <a:cubicBezTo>
                    <a:pt x="87" y="100"/>
                    <a:pt x="86" y="100"/>
                    <a:pt x="86" y="100"/>
                  </a:cubicBezTo>
                  <a:cubicBezTo>
                    <a:pt x="85" y="100"/>
                    <a:pt x="85" y="100"/>
                    <a:pt x="84" y="101"/>
                  </a:cubicBezTo>
                  <a:cubicBezTo>
                    <a:pt x="84" y="101"/>
                    <a:pt x="84" y="103"/>
                    <a:pt x="84" y="104"/>
                  </a:cubicBezTo>
                  <a:cubicBezTo>
                    <a:pt x="85" y="106"/>
                    <a:pt x="85" y="109"/>
                    <a:pt x="83" y="111"/>
                  </a:cubicBezTo>
                  <a:cubicBezTo>
                    <a:pt x="82" y="112"/>
                    <a:pt x="82" y="113"/>
                    <a:pt x="83" y="115"/>
                  </a:cubicBezTo>
                  <a:cubicBezTo>
                    <a:pt x="83" y="116"/>
                    <a:pt x="83" y="117"/>
                    <a:pt x="83" y="118"/>
                  </a:cubicBezTo>
                  <a:cubicBezTo>
                    <a:pt x="83" y="119"/>
                    <a:pt x="83" y="120"/>
                    <a:pt x="81" y="120"/>
                  </a:cubicBezTo>
                  <a:cubicBezTo>
                    <a:pt x="81" y="120"/>
                    <a:pt x="80" y="119"/>
                    <a:pt x="79" y="119"/>
                  </a:cubicBezTo>
                  <a:cubicBezTo>
                    <a:pt x="78" y="119"/>
                    <a:pt x="76" y="119"/>
                    <a:pt x="76" y="119"/>
                  </a:cubicBezTo>
                  <a:cubicBezTo>
                    <a:pt x="76" y="121"/>
                    <a:pt x="73" y="122"/>
                    <a:pt x="70" y="122"/>
                  </a:cubicBezTo>
                  <a:cubicBezTo>
                    <a:pt x="70" y="122"/>
                    <a:pt x="69" y="122"/>
                    <a:pt x="68" y="122"/>
                  </a:cubicBezTo>
                  <a:cubicBezTo>
                    <a:pt x="69" y="123"/>
                    <a:pt x="70" y="124"/>
                    <a:pt x="75" y="127"/>
                  </a:cubicBezTo>
                  <a:cubicBezTo>
                    <a:pt x="76" y="129"/>
                    <a:pt x="76" y="130"/>
                    <a:pt x="76" y="130"/>
                  </a:cubicBezTo>
                  <a:cubicBezTo>
                    <a:pt x="75" y="131"/>
                    <a:pt x="74" y="132"/>
                    <a:pt x="72" y="132"/>
                  </a:cubicBezTo>
                  <a:cubicBezTo>
                    <a:pt x="71" y="132"/>
                    <a:pt x="70" y="131"/>
                    <a:pt x="69" y="130"/>
                  </a:cubicBezTo>
                  <a:cubicBezTo>
                    <a:pt x="69" y="130"/>
                    <a:pt x="67" y="131"/>
                    <a:pt x="66" y="132"/>
                  </a:cubicBezTo>
                  <a:cubicBezTo>
                    <a:pt x="64" y="133"/>
                    <a:pt x="63" y="134"/>
                    <a:pt x="61" y="135"/>
                  </a:cubicBezTo>
                  <a:cubicBezTo>
                    <a:pt x="59" y="136"/>
                    <a:pt x="58" y="137"/>
                    <a:pt x="57" y="139"/>
                  </a:cubicBezTo>
                  <a:cubicBezTo>
                    <a:pt x="57" y="140"/>
                    <a:pt x="56" y="142"/>
                    <a:pt x="53" y="142"/>
                  </a:cubicBezTo>
                  <a:cubicBezTo>
                    <a:pt x="52" y="142"/>
                    <a:pt x="52" y="143"/>
                    <a:pt x="51" y="146"/>
                  </a:cubicBezTo>
                  <a:cubicBezTo>
                    <a:pt x="50" y="147"/>
                    <a:pt x="50" y="149"/>
                    <a:pt x="49" y="150"/>
                  </a:cubicBezTo>
                  <a:cubicBezTo>
                    <a:pt x="48" y="151"/>
                    <a:pt x="48" y="151"/>
                    <a:pt x="47" y="151"/>
                  </a:cubicBezTo>
                  <a:cubicBezTo>
                    <a:pt x="46" y="151"/>
                    <a:pt x="45" y="149"/>
                    <a:pt x="45" y="148"/>
                  </a:cubicBezTo>
                  <a:cubicBezTo>
                    <a:pt x="44" y="147"/>
                    <a:pt x="43" y="146"/>
                    <a:pt x="42" y="146"/>
                  </a:cubicBezTo>
                  <a:cubicBezTo>
                    <a:pt x="41" y="146"/>
                    <a:pt x="41" y="146"/>
                    <a:pt x="41" y="146"/>
                  </a:cubicBezTo>
                  <a:cubicBezTo>
                    <a:pt x="41" y="146"/>
                    <a:pt x="40" y="146"/>
                    <a:pt x="40" y="146"/>
                  </a:cubicBezTo>
                  <a:cubicBezTo>
                    <a:pt x="39" y="147"/>
                    <a:pt x="40" y="148"/>
                    <a:pt x="41" y="150"/>
                  </a:cubicBezTo>
                  <a:cubicBezTo>
                    <a:pt x="42" y="151"/>
                    <a:pt x="42" y="152"/>
                    <a:pt x="42" y="153"/>
                  </a:cubicBezTo>
                  <a:cubicBezTo>
                    <a:pt x="41" y="154"/>
                    <a:pt x="40" y="154"/>
                    <a:pt x="39" y="154"/>
                  </a:cubicBezTo>
                  <a:cubicBezTo>
                    <a:pt x="38" y="154"/>
                    <a:pt x="36" y="154"/>
                    <a:pt x="35" y="155"/>
                  </a:cubicBezTo>
                  <a:cubicBezTo>
                    <a:pt x="34" y="157"/>
                    <a:pt x="31" y="158"/>
                    <a:pt x="28" y="158"/>
                  </a:cubicBezTo>
                  <a:cubicBezTo>
                    <a:pt x="27" y="158"/>
                    <a:pt x="25" y="158"/>
                    <a:pt x="24" y="159"/>
                  </a:cubicBezTo>
                  <a:cubicBezTo>
                    <a:pt x="24" y="160"/>
                    <a:pt x="26" y="160"/>
                    <a:pt x="26" y="160"/>
                  </a:cubicBezTo>
                  <a:cubicBezTo>
                    <a:pt x="28" y="161"/>
                    <a:pt x="30" y="162"/>
                    <a:pt x="30" y="163"/>
                  </a:cubicBezTo>
                  <a:cubicBezTo>
                    <a:pt x="31" y="163"/>
                    <a:pt x="30" y="164"/>
                    <a:pt x="30" y="164"/>
                  </a:cubicBezTo>
                  <a:cubicBezTo>
                    <a:pt x="30" y="165"/>
                    <a:pt x="29" y="165"/>
                    <a:pt x="27" y="165"/>
                  </a:cubicBezTo>
                  <a:cubicBezTo>
                    <a:pt x="25" y="165"/>
                    <a:pt x="22" y="165"/>
                    <a:pt x="20" y="164"/>
                  </a:cubicBezTo>
                  <a:cubicBezTo>
                    <a:pt x="19" y="164"/>
                    <a:pt x="18" y="164"/>
                    <a:pt x="17" y="166"/>
                  </a:cubicBezTo>
                  <a:cubicBezTo>
                    <a:pt x="17" y="167"/>
                    <a:pt x="16" y="169"/>
                    <a:pt x="14" y="168"/>
                  </a:cubicBezTo>
                  <a:cubicBezTo>
                    <a:pt x="12" y="168"/>
                    <a:pt x="10" y="169"/>
                    <a:pt x="9" y="170"/>
                  </a:cubicBezTo>
                  <a:cubicBezTo>
                    <a:pt x="9" y="171"/>
                    <a:pt x="9" y="171"/>
                    <a:pt x="9" y="172"/>
                  </a:cubicBezTo>
                  <a:cubicBezTo>
                    <a:pt x="10" y="173"/>
                    <a:pt x="10" y="174"/>
                    <a:pt x="10" y="174"/>
                  </a:cubicBezTo>
                  <a:cubicBezTo>
                    <a:pt x="10" y="175"/>
                    <a:pt x="9" y="176"/>
                    <a:pt x="8" y="176"/>
                  </a:cubicBezTo>
                  <a:cubicBezTo>
                    <a:pt x="6" y="176"/>
                    <a:pt x="5" y="175"/>
                    <a:pt x="4" y="175"/>
                  </a:cubicBezTo>
                  <a:cubicBezTo>
                    <a:pt x="4" y="174"/>
                    <a:pt x="3" y="174"/>
                    <a:pt x="3" y="17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7" name="Freeform 232"/>
            <p:cNvSpPr>
              <a:spLocks/>
            </p:cNvSpPr>
            <p:nvPr/>
          </p:nvSpPr>
          <p:spPr bwMode="auto">
            <a:xfrm>
              <a:off x="10502900" y="7975600"/>
              <a:ext cx="339725" cy="250825"/>
            </a:xfrm>
            <a:custGeom>
              <a:avLst/>
              <a:gdLst>
                <a:gd name="T0" fmla="*/ 9 w 64"/>
                <a:gd name="T1" fmla="*/ 45 h 48"/>
                <a:gd name="T2" fmla="*/ 10 w 64"/>
                <a:gd name="T3" fmla="*/ 45 h 48"/>
                <a:gd name="T4" fmla="*/ 11 w 64"/>
                <a:gd name="T5" fmla="*/ 45 h 48"/>
                <a:gd name="T6" fmla="*/ 12 w 64"/>
                <a:gd name="T7" fmla="*/ 45 h 48"/>
                <a:gd name="T8" fmla="*/ 13 w 64"/>
                <a:gd name="T9" fmla="*/ 47 h 48"/>
                <a:gd name="T10" fmla="*/ 14 w 64"/>
                <a:gd name="T11" fmla="*/ 47 h 48"/>
                <a:gd name="T12" fmla="*/ 20 w 64"/>
                <a:gd name="T13" fmla="*/ 44 h 48"/>
                <a:gd name="T14" fmla="*/ 37 w 64"/>
                <a:gd name="T15" fmla="*/ 43 h 48"/>
                <a:gd name="T16" fmla="*/ 38 w 64"/>
                <a:gd name="T17" fmla="*/ 43 h 48"/>
                <a:gd name="T18" fmla="*/ 39 w 64"/>
                <a:gd name="T19" fmla="*/ 43 h 48"/>
                <a:gd name="T20" fmla="*/ 56 w 64"/>
                <a:gd name="T21" fmla="*/ 48 h 48"/>
                <a:gd name="T22" fmla="*/ 64 w 64"/>
                <a:gd name="T23" fmla="*/ 47 h 48"/>
                <a:gd name="T24" fmla="*/ 64 w 64"/>
                <a:gd name="T25" fmla="*/ 45 h 48"/>
                <a:gd name="T26" fmla="*/ 64 w 64"/>
                <a:gd name="T27" fmla="*/ 43 h 48"/>
                <a:gd name="T28" fmla="*/ 64 w 64"/>
                <a:gd name="T29" fmla="*/ 41 h 48"/>
                <a:gd name="T30" fmla="*/ 58 w 64"/>
                <a:gd name="T31" fmla="*/ 34 h 48"/>
                <a:gd name="T32" fmla="*/ 54 w 64"/>
                <a:gd name="T33" fmla="*/ 23 h 48"/>
                <a:gd name="T34" fmla="*/ 54 w 64"/>
                <a:gd name="T35" fmla="*/ 23 h 48"/>
                <a:gd name="T36" fmla="*/ 53 w 64"/>
                <a:gd name="T37" fmla="*/ 21 h 48"/>
                <a:gd name="T38" fmla="*/ 53 w 64"/>
                <a:gd name="T39" fmla="*/ 20 h 48"/>
                <a:gd name="T40" fmla="*/ 52 w 64"/>
                <a:gd name="T41" fmla="*/ 18 h 48"/>
                <a:gd name="T42" fmla="*/ 50 w 64"/>
                <a:gd name="T43" fmla="*/ 17 h 48"/>
                <a:gd name="T44" fmla="*/ 49 w 64"/>
                <a:gd name="T45" fmla="*/ 16 h 48"/>
                <a:gd name="T46" fmla="*/ 36 w 64"/>
                <a:gd name="T47" fmla="*/ 6 h 48"/>
                <a:gd name="T48" fmla="*/ 30 w 64"/>
                <a:gd name="T49" fmla="*/ 0 h 48"/>
                <a:gd name="T50" fmla="*/ 22 w 64"/>
                <a:gd name="T51" fmla="*/ 1 h 48"/>
                <a:gd name="T52" fmla="*/ 16 w 64"/>
                <a:gd name="T53" fmla="*/ 1 h 48"/>
                <a:gd name="T54" fmla="*/ 11 w 64"/>
                <a:gd name="T55" fmla="*/ 1 h 48"/>
                <a:gd name="T56" fmla="*/ 9 w 64"/>
                <a:gd name="T57" fmla="*/ 3 h 48"/>
                <a:gd name="T58" fmla="*/ 8 w 64"/>
                <a:gd name="T59" fmla="*/ 4 h 48"/>
                <a:gd name="T60" fmla="*/ 8 w 64"/>
                <a:gd name="T61" fmla="*/ 5 h 48"/>
                <a:gd name="T62" fmla="*/ 7 w 64"/>
                <a:gd name="T63" fmla="*/ 6 h 48"/>
                <a:gd name="T64" fmla="*/ 6 w 64"/>
                <a:gd name="T65" fmla="*/ 7 h 48"/>
                <a:gd name="T66" fmla="*/ 7 w 64"/>
                <a:gd name="T67" fmla="*/ 30 h 48"/>
                <a:gd name="T68" fmla="*/ 8 w 64"/>
                <a:gd name="T69" fmla="*/ 32 h 48"/>
                <a:gd name="T70" fmla="*/ 10 w 64"/>
                <a:gd name="T71" fmla="*/ 32 h 48"/>
                <a:gd name="T72" fmla="*/ 12 w 64"/>
                <a:gd name="T73" fmla="*/ 32 h 48"/>
                <a:gd name="T74" fmla="*/ 13 w 64"/>
                <a:gd name="T75" fmla="*/ 32 h 48"/>
                <a:gd name="T76" fmla="*/ 15 w 64"/>
                <a:gd name="T77" fmla="*/ 32 h 48"/>
                <a:gd name="T78" fmla="*/ 16 w 64"/>
                <a:gd name="T79" fmla="*/ 31 h 48"/>
                <a:gd name="T80" fmla="*/ 18 w 64"/>
                <a:gd name="T81" fmla="*/ 31 h 48"/>
                <a:gd name="T82" fmla="*/ 21 w 64"/>
                <a:gd name="T83" fmla="*/ 30 h 48"/>
                <a:gd name="T84" fmla="*/ 24 w 64"/>
                <a:gd name="T85" fmla="*/ 29 h 48"/>
                <a:gd name="T86" fmla="*/ 31 w 64"/>
                <a:gd name="T87" fmla="*/ 34 h 48"/>
                <a:gd name="T88" fmla="*/ 39 w 64"/>
                <a:gd name="T89" fmla="*/ 35 h 48"/>
                <a:gd name="T90" fmla="*/ 39 w 64"/>
                <a:gd name="T91" fmla="*/ 37 h 48"/>
                <a:gd name="T92" fmla="*/ 27 w 64"/>
                <a:gd name="T93" fmla="*/ 37 h 48"/>
                <a:gd name="T94" fmla="*/ 9 w 64"/>
                <a:gd name="T95" fmla="*/ 40 h 48"/>
                <a:gd name="T96" fmla="*/ 8 w 64"/>
                <a:gd name="T97" fmla="*/ 40 h 48"/>
                <a:gd name="T98" fmla="*/ 8 w 64"/>
                <a:gd name="T99" fmla="*/ 40 h 48"/>
                <a:gd name="T100" fmla="*/ 7 w 64"/>
                <a:gd name="T101" fmla="*/ 41 h 48"/>
                <a:gd name="T102" fmla="*/ 7 w 64"/>
                <a:gd name="T103"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 h="48">
                  <a:moveTo>
                    <a:pt x="8" y="45"/>
                  </a:moveTo>
                  <a:cubicBezTo>
                    <a:pt x="8" y="45"/>
                    <a:pt x="9" y="45"/>
                    <a:pt x="9" y="45"/>
                  </a:cubicBezTo>
                  <a:cubicBezTo>
                    <a:pt x="9" y="45"/>
                    <a:pt x="9" y="45"/>
                    <a:pt x="9" y="45"/>
                  </a:cubicBezTo>
                  <a:cubicBezTo>
                    <a:pt x="9" y="45"/>
                    <a:pt x="10" y="45"/>
                    <a:pt x="10" y="45"/>
                  </a:cubicBezTo>
                  <a:cubicBezTo>
                    <a:pt x="10" y="45"/>
                    <a:pt x="10" y="45"/>
                    <a:pt x="10" y="45"/>
                  </a:cubicBezTo>
                  <a:cubicBezTo>
                    <a:pt x="11" y="45"/>
                    <a:pt x="11" y="45"/>
                    <a:pt x="11" y="45"/>
                  </a:cubicBezTo>
                  <a:cubicBezTo>
                    <a:pt x="11" y="45"/>
                    <a:pt x="11" y="45"/>
                    <a:pt x="11" y="45"/>
                  </a:cubicBezTo>
                  <a:cubicBezTo>
                    <a:pt x="11" y="45"/>
                    <a:pt x="12" y="45"/>
                    <a:pt x="12" y="45"/>
                  </a:cubicBezTo>
                  <a:cubicBezTo>
                    <a:pt x="12" y="45"/>
                    <a:pt x="12" y="45"/>
                    <a:pt x="12" y="45"/>
                  </a:cubicBezTo>
                  <a:cubicBezTo>
                    <a:pt x="13" y="46"/>
                    <a:pt x="13" y="46"/>
                    <a:pt x="13" y="47"/>
                  </a:cubicBezTo>
                  <a:cubicBezTo>
                    <a:pt x="14" y="47"/>
                    <a:pt x="14" y="47"/>
                    <a:pt x="14" y="47"/>
                  </a:cubicBezTo>
                  <a:cubicBezTo>
                    <a:pt x="14" y="47"/>
                    <a:pt x="14" y="47"/>
                    <a:pt x="14" y="47"/>
                  </a:cubicBezTo>
                  <a:cubicBezTo>
                    <a:pt x="15" y="47"/>
                    <a:pt x="18" y="45"/>
                    <a:pt x="19" y="45"/>
                  </a:cubicBezTo>
                  <a:cubicBezTo>
                    <a:pt x="20" y="44"/>
                    <a:pt x="20" y="44"/>
                    <a:pt x="20" y="44"/>
                  </a:cubicBezTo>
                  <a:cubicBezTo>
                    <a:pt x="20" y="44"/>
                    <a:pt x="34" y="43"/>
                    <a:pt x="36" y="43"/>
                  </a:cubicBezTo>
                  <a:cubicBezTo>
                    <a:pt x="37" y="43"/>
                    <a:pt x="37" y="43"/>
                    <a:pt x="37" y="43"/>
                  </a:cubicBezTo>
                  <a:cubicBezTo>
                    <a:pt x="37" y="43"/>
                    <a:pt x="38" y="43"/>
                    <a:pt x="38" y="43"/>
                  </a:cubicBezTo>
                  <a:cubicBezTo>
                    <a:pt x="38" y="43"/>
                    <a:pt x="38" y="43"/>
                    <a:pt x="38" y="43"/>
                  </a:cubicBezTo>
                  <a:cubicBezTo>
                    <a:pt x="38" y="43"/>
                    <a:pt x="38" y="43"/>
                    <a:pt x="38" y="43"/>
                  </a:cubicBezTo>
                  <a:cubicBezTo>
                    <a:pt x="39" y="43"/>
                    <a:pt x="39" y="43"/>
                    <a:pt x="39" y="43"/>
                  </a:cubicBezTo>
                  <a:cubicBezTo>
                    <a:pt x="42" y="43"/>
                    <a:pt x="48" y="45"/>
                    <a:pt x="48" y="47"/>
                  </a:cubicBezTo>
                  <a:cubicBezTo>
                    <a:pt x="49" y="47"/>
                    <a:pt x="52" y="48"/>
                    <a:pt x="56" y="48"/>
                  </a:cubicBezTo>
                  <a:cubicBezTo>
                    <a:pt x="59" y="48"/>
                    <a:pt x="62" y="48"/>
                    <a:pt x="63" y="47"/>
                  </a:cubicBezTo>
                  <a:cubicBezTo>
                    <a:pt x="64" y="47"/>
                    <a:pt x="64" y="47"/>
                    <a:pt x="64" y="47"/>
                  </a:cubicBezTo>
                  <a:cubicBezTo>
                    <a:pt x="64" y="46"/>
                    <a:pt x="64" y="46"/>
                    <a:pt x="64" y="45"/>
                  </a:cubicBezTo>
                  <a:cubicBezTo>
                    <a:pt x="64" y="45"/>
                    <a:pt x="64" y="45"/>
                    <a:pt x="64" y="45"/>
                  </a:cubicBezTo>
                  <a:cubicBezTo>
                    <a:pt x="64" y="44"/>
                    <a:pt x="64" y="44"/>
                    <a:pt x="64" y="43"/>
                  </a:cubicBezTo>
                  <a:cubicBezTo>
                    <a:pt x="64" y="43"/>
                    <a:pt x="64" y="43"/>
                    <a:pt x="64" y="43"/>
                  </a:cubicBezTo>
                  <a:cubicBezTo>
                    <a:pt x="64" y="42"/>
                    <a:pt x="64" y="42"/>
                    <a:pt x="64" y="42"/>
                  </a:cubicBezTo>
                  <a:cubicBezTo>
                    <a:pt x="64" y="42"/>
                    <a:pt x="64" y="42"/>
                    <a:pt x="64" y="41"/>
                  </a:cubicBezTo>
                  <a:cubicBezTo>
                    <a:pt x="64" y="41"/>
                    <a:pt x="64" y="41"/>
                    <a:pt x="64" y="41"/>
                  </a:cubicBezTo>
                  <a:cubicBezTo>
                    <a:pt x="64" y="39"/>
                    <a:pt x="60" y="35"/>
                    <a:pt x="58" y="34"/>
                  </a:cubicBezTo>
                  <a:cubicBezTo>
                    <a:pt x="56" y="32"/>
                    <a:pt x="56" y="28"/>
                    <a:pt x="56" y="26"/>
                  </a:cubicBezTo>
                  <a:cubicBezTo>
                    <a:pt x="54" y="23"/>
                    <a:pt x="54" y="23"/>
                    <a:pt x="54" y="23"/>
                  </a:cubicBezTo>
                  <a:cubicBezTo>
                    <a:pt x="54" y="23"/>
                    <a:pt x="54" y="23"/>
                    <a:pt x="54" y="23"/>
                  </a:cubicBezTo>
                  <a:cubicBezTo>
                    <a:pt x="54" y="23"/>
                    <a:pt x="54" y="23"/>
                    <a:pt x="54" y="23"/>
                  </a:cubicBezTo>
                  <a:cubicBezTo>
                    <a:pt x="54" y="23"/>
                    <a:pt x="54" y="23"/>
                    <a:pt x="54" y="23"/>
                  </a:cubicBezTo>
                  <a:cubicBezTo>
                    <a:pt x="54" y="23"/>
                    <a:pt x="54" y="22"/>
                    <a:pt x="53" y="21"/>
                  </a:cubicBezTo>
                  <a:cubicBezTo>
                    <a:pt x="53" y="21"/>
                    <a:pt x="53" y="21"/>
                    <a:pt x="53" y="21"/>
                  </a:cubicBezTo>
                  <a:cubicBezTo>
                    <a:pt x="53" y="21"/>
                    <a:pt x="53" y="20"/>
                    <a:pt x="53" y="20"/>
                  </a:cubicBezTo>
                  <a:cubicBezTo>
                    <a:pt x="53" y="20"/>
                    <a:pt x="52" y="20"/>
                    <a:pt x="52" y="19"/>
                  </a:cubicBezTo>
                  <a:cubicBezTo>
                    <a:pt x="52" y="19"/>
                    <a:pt x="52" y="19"/>
                    <a:pt x="52" y="18"/>
                  </a:cubicBezTo>
                  <a:cubicBezTo>
                    <a:pt x="52" y="18"/>
                    <a:pt x="51" y="18"/>
                    <a:pt x="51" y="18"/>
                  </a:cubicBezTo>
                  <a:cubicBezTo>
                    <a:pt x="51" y="18"/>
                    <a:pt x="51" y="18"/>
                    <a:pt x="50" y="17"/>
                  </a:cubicBezTo>
                  <a:cubicBezTo>
                    <a:pt x="50" y="17"/>
                    <a:pt x="50" y="17"/>
                    <a:pt x="50" y="17"/>
                  </a:cubicBezTo>
                  <a:cubicBezTo>
                    <a:pt x="50" y="17"/>
                    <a:pt x="49" y="16"/>
                    <a:pt x="49" y="16"/>
                  </a:cubicBezTo>
                  <a:cubicBezTo>
                    <a:pt x="44" y="15"/>
                    <a:pt x="41" y="8"/>
                    <a:pt x="40" y="6"/>
                  </a:cubicBezTo>
                  <a:cubicBezTo>
                    <a:pt x="36" y="6"/>
                    <a:pt x="36" y="6"/>
                    <a:pt x="36" y="6"/>
                  </a:cubicBezTo>
                  <a:cubicBezTo>
                    <a:pt x="36" y="6"/>
                    <a:pt x="36" y="6"/>
                    <a:pt x="36" y="6"/>
                  </a:cubicBezTo>
                  <a:cubicBezTo>
                    <a:pt x="36" y="5"/>
                    <a:pt x="33" y="2"/>
                    <a:pt x="30" y="0"/>
                  </a:cubicBezTo>
                  <a:cubicBezTo>
                    <a:pt x="30" y="0"/>
                    <a:pt x="29" y="0"/>
                    <a:pt x="28" y="0"/>
                  </a:cubicBezTo>
                  <a:cubicBezTo>
                    <a:pt x="25" y="0"/>
                    <a:pt x="22" y="1"/>
                    <a:pt x="22" y="1"/>
                  </a:cubicBezTo>
                  <a:cubicBezTo>
                    <a:pt x="22" y="1"/>
                    <a:pt x="22" y="1"/>
                    <a:pt x="22" y="1"/>
                  </a:cubicBezTo>
                  <a:cubicBezTo>
                    <a:pt x="22" y="1"/>
                    <a:pt x="19" y="1"/>
                    <a:pt x="16" y="1"/>
                  </a:cubicBezTo>
                  <a:cubicBezTo>
                    <a:pt x="14" y="1"/>
                    <a:pt x="13" y="1"/>
                    <a:pt x="11" y="1"/>
                  </a:cubicBezTo>
                  <a:cubicBezTo>
                    <a:pt x="11" y="1"/>
                    <a:pt x="11" y="1"/>
                    <a:pt x="11" y="1"/>
                  </a:cubicBezTo>
                  <a:cubicBezTo>
                    <a:pt x="10" y="1"/>
                    <a:pt x="10" y="2"/>
                    <a:pt x="9" y="2"/>
                  </a:cubicBezTo>
                  <a:cubicBezTo>
                    <a:pt x="9" y="3"/>
                    <a:pt x="9" y="3"/>
                    <a:pt x="9" y="3"/>
                  </a:cubicBezTo>
                  <a:cubicBezTo>
                    <a:pt x="9" y="4"/>
                    <a:pt x="8" y="4"/>
                    <a:pt x="8" y="4"/>
                  </a:cubicBezTo>
                  <a:cubicBezTo>
                    <a:pt x="8" y="4"/>
                    <a:pt x="8" y="4"/>
                    <a:pt x="8" y="4"/>
                  </a:cubicBezTo>
                  <a:cubicBezTo>
                    <a:pt x="8" y="4"/>
                    <a:pt x="8" y="4"/>
                    <a:pt x="8" y="5"/>
                  </a:cubicBezTo>
                  <a:cubicBezTo>
                    <a:pt x="8" y="5"/>
                    <a:pt x="8" y="5"/>
                    <a:pt x="8" y="5"/>
                  </a:cubicBezTo>
                  <a:cubicBezTo>
                    <a:pt x="8" y="5"/>
                    <a:pt x="7" y="5"/>
                    <a:pt x="7" y="6"/>
                  </a:cubicBezTo>
                  <a:cubicBezTo>
                    <a:pt x="7" y="6"/>
                    <a:pt x="7" y="6"/>
                    <a:pt x="7" y="6"/>
                  </a:cubicBezTo>
                  <a:cubicBezTo>
                    <a:pt x="7" y="6"/>
                    <a:pt x="6" y="6"/>
                    <a:pt x="6" y="6"/>
                  </a:cubicBezTo>
                  <a:cubicBezTo>
                    <a:pt x="6" y="6"/>
                    <a:pt x="6" y="7"/>
                    <a:pt x="6" y="7"/>
                  </a:cubicBezTo>
                  <a:cubicBezTo>
                    <a:pt x="5" y="10"/>
                    <a:pt x="5" y="13"/>
                    <a:pt x="3" y="15"/>
                  </a:cubicBezTo>
                  <a:cubicBezTo>
                    <a:pt x="0" y="20"/>
                    <a:pt x="5" y="28"/>
                    <a:pt x="7" y="30"/>
                  </a:cubicBezTo>
                  <a:cubicBezTo>
                    <a:pt x="7" y="31"/>
                    <a:pt x="8" y="31"/>
                    <a:pt x="8" y="32"/>
                  </a:cubicBezTo>
                  <a:cubicBezTo>
                    <a:pt x="8" y="32"/>
                    <a:pt x="8" y="32"/>
                    <a:pt x="8" y="32"/>
                  </a:cubicBezTo>
                  <a:cubicBezTo>
                    <a:pt x="9" y="32"/>
                    <a:pt x="9" y="32"/>
                    <a:pt x="10" y="32"/>
                  </a:cubicBezTo>
                  <a:cubicBezTo>
                    <a:pt x="10" y="32"/>
                    <a:pt x="10" y="32"/>
                    <a:pt x="10" y="32"/>
                  </a:cubicBezTo>
                  <a:cubicBezTo>
                    <a:pt x="10" y="32"/>
                    <a:pt x="11" y="32"/>
                    <a:pt x="11" y="32"/>
                  </a:cubicBezTo>
                  <a:cubicBezTo>
                    <a:pt x="11" y="32"/>
                    <a:pt x="12" y="32"/>
                    <a:pt x="12" y="32"/>
                  </a:cubicBezTo>
                  <a:cubicBezTo>
                    <a:pt x="12" y="32"/>
                    <a:pt x="13" y="32"/>
                    <a:pt x="13" y="32"/>
                  </a:cubicBezTo>
                  <a:cubicBezTo>
                    <a:pt x="13" y="32"/>
                    <a:pt x="13" y="32"/>
                    <a:pt x="13" y="32"/>
                  </a:cubicBezTo>
                  <a:cubicBezTo>
                    <a:pt x="14" y="32"/>
                    <a:pt x="14" y="32"/>
                    <a:pt x="15" y="32"/>
                  </a:cubicBezTo>
                  <a:cubicBezTo>
                    <a:pt x="15" y="32"/>
                    <a:pt x="15" y="32"/>
                    <a:pt x="15" y="32"/>
                  </a:cubicBezTo>
                  <a:cubicBezTo>
                    <a:pt x="15" y="32"/>
                    <a:pt x="16" y="32"/>
                    <a:pt x="16" y="32"/>
                  </a:cubicBezTo>
                  <a:cubicBezTo>
                    <a:pt x="16" y="32"/>
                    <a:pt x="16" y="32"/>
                    <a:pt x="16" y="31"/>
                  </a:cubicBezTo>
                  <a:cubicBezTo>
                    <a:pt x="17" y="31"/>
                    <a:pt x="17" y="31"/>
                    <a:pt x="17" y="31"/>
                  </a:cubicBezTo>
                  <a:cubicBezTo>
                    <a:pt x="18" y="31"/>
                    <a:pt x="18" y="31"/>
                    <a:pt x="18" y="31"/>
                  </a:cubicBezTo>
                  <a:cubicBezTo>
                    <a:pt x="18" y="31"/>
                    <a:pt x="19" y="31"/>
                    <a:pt x="19" y="31"/>
                  </a:cubicBezTo>
                  <a:cubicBezTo>
                    <a:pt x="20" y="30"/>
                    <a:pt x="20" y="30"/>
                    <a:pt x="21" y="30"/>
                  </a:cubicBezTo>
                  <a:cubicBezTo>
                    <a:pt x="22" y="29"/>
                    <a:pt x="22" y="29"/>
                    <a:pt x="23" y="29"/>
                  </a:cubicBezTo>
                  <a:cubicBezTo>
                    <a:pt x="24" y="29"/>
                    <a:pt x="24" y="29"/>
                    <a:pt x="24" y="29"/>
                  </a:cubicBezTo>
                  <a:cubicBezTo>
                    <a:pt x="26" y="30"/>
                    <a:pt x="27" y="31"/>
                    <a:pt x="27" y="32"/>
                  </a:cubicBezTo>
                  <a:cubicBezTo>
                    <a:pt x="28" y="33"/>
                    <a:pt x="29" y="33"/>
                    <a:pt x="31" y="34"/>
                  </a:cubicBezTo>
                  <a:cubicBezTo>
                    <a:pt x="31" y="34"/>
                    <a:pt x="31" y="34"/>
                    <a:pt x="32" y="34"/>
                  </a:cubicBezTo>
                  <a:cubicBezTo>
                    <a:pt x="35" y="34"/>
                    <a:pt x="38" y="35"/>
                    <a:pt x="39" y="35"/>
                  </a:cubicBezTo>
                  <a:cubicBezTo>
                    <a:pt x="40" y="36"/>
                    <a:pt x="40" y="36"/>
                    <a:pt x="40" y="36"/>
                  </a:cubicBezTo>
                  <a:cubicBezTo>
                    <a:pt x="39" y="37"/>
                    <a:pt x="39" y="37"/>
                    <a:pt x="39" y="37"/>
                  </a:cubicBezTo>
                  <a:cubicBezTo>
                    <a:pt x="38" y="37"/>
                    <a:pt x="35" y="39"/>
                    <a:pt x="31" y="39"/>
                  </a:cubicBezTo>
                  <a:cubicBezTo>
                    <a:pt x="29" y="39"/>
                    <a:pt x="28" y="38"/>
                    <a:pt x="27" y="37"/>
                  </a:cubicBezTo>
                  <a:cubicBezTo>
                    <a:pt x="25" y="36"/>
                    <a:pt x="23" y="35"/>
                    <a:pt x="22" y="36"/>
                  </a:cubicBezTo>
                  <a:cubicBezTo>
                    <a:pt x="20" y="39"/>
                    <a:pt x="12" y="40"/>
                    <a:pt x="9" y="40"/>
                  </a:cubicBezTo>
                  <a:cubicBezTo>
                    <a:pt x="9" y="40"/>
                    <a:pt x="9" y="40"/>
                    <a:pt x="9" y="40"/>
                  </a:cubicBezTo>
                  <a:cubicBezTo>
                    <a:pt x="8" y="40"/>
                    <a:pt x="8" y="40"/>
                    <a:pt x="8" y="40"/>
                  </a:cubicBezTo>
                  <a:cubicBezTo>
                    <a:pt x="8" y="40"/>
                    <a:pt x="8" y="40"/>
                    <a:pt x="8" y="40"/>
                  </a:cubicBezTo>
                  <a:cubicBezTo>
                    <a:pt x="8" y="40"/>
                    <a:pt x="8" y="40"/>
                    <a:pt x="8" y="40"/>
                  </a:cubicBezTo>
                  <a:cubicBezTo>
                    <a:pt x="8" y="40"/>
                    <a:pt x="7" y="40"/>
                    <a:pt x="7" y="40"/>
                  </a:cubicBezTo>
                  <a:cubicBezTo>
                    <a:pt x="7" y="40"/>
                    <a:pt x="7" y="40"/>
                    <a:pt x="7" y="41"/>
                  </a:cubicBezTo>
                  <a:cubicBezTo>
                    <a:pt x="7" y="41"/>
                    <a:pt x="6" y="41"/>
                    <a:pt x="6" y="41"/>
                  </a:cubicBezTo>
                  <a:cubicBezTo>
                    <a:pt x="6" y="42"/>
                    <a:pt x="7" y="43"/>
                    <a:pt x="7" y="44"/>
                  </a:cubicBezTo>
                  <a:cubicBezTo>
                    <a:pt x="8" y="45"/>
                    <a:pt x="8"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48" name="Freeform 233"/>
            <p:cNvSpPr>
              <a:spLocks/>
            </p:cNvSpPr>
            <p:nvPr/>
          </p:nvSpPr>
          <p:spPr bwMode="auto">
            <a:xfrm>
              <a:off x="12320588" y="4103688"/>
              <a:ext cx="20638" cy="15875"/>
            </a:xfrm>
            <a:custGeom>
              <a:avLst/>
              <a:gdLst>
                <a:gd name="T0" fmla="*/ 0 w 4"/>
                <a:gd name="T1" fmla="*/ 3 h 3"/>
                <a:gd name="T2" fmla="*/ 4 w 4"/>
                <a:gd name="T3" fmla="*/ 1 h 3"/>
                <a:gd name="T4" fmla="*/ 4 w 4"/>
                <a:gd name="T5" fmla="*/ 0 h 3"/>
                <a:gd name="T6" fmla="*/ 1 w 4"/>
                <a:gd name="T7" fmla="*/ 2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cubicBezTo>
                    <a:pt x="1" y="2"/>
                    <a:pt x="3" y="2"/>
                    <a:pt x="4" y="1"/>
                  </a:cubicBezTo>
                  <a:cubicBezTo>
                    <a:pt x="4" y="1"/>
                    <a:pt x="4" y="0"/>
                    <a:pt x="4" y="0"/>
                  </a:cubicBezTo>
                  <a:cubicBezTo>
                    <a:pt x="3" y="1"/>
                    <a:pt x="2" y="1"/>
                    <a:pt x="1" y="2"/>
                  </a:cubicBezTo>
                  <a:cubicBezTo>
                    <a:pt x="1" y="2"/>
                    <a:pt x="1"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0" name="Freeform 235"/>
            <p:cNvSpPr>
              <a:spLocks/>
            </p:cNvSpPr>
            <p:nvPr/>
          </p:nvSpPr>
          <p:spPr bwMode="auto">
            <a:xfrm>
              <a:off x="12911138" y="5210175"/>
              <a:ext cx="552450" cy="381000"/>
            </a:xfrm>
            <a:custGeom>
              <a:avLst/>
              <a:gdLst>
                <a:gd name="T0" fmla="*/ 54 w 104"/>
                <a:gd name="T1" fmla="*/ 0 h 73"/>
                <a:gd name="T2" fmla="*/ 53 w 104"/>
                <a:gd name="T3" fmla="*/ 1 h 73"/>
                <a:gd name="T4" fmla="*/ 48 w 104"/>
                <a:gd name="T5" fmla="*/ 5 h 73"/>
                <a:gd name="T6" fmla="*/ 44 w 104"/>
                <a:gd name="T7" fmla="*/ 5 h 73"/>
                <a:gd name="T8" fmla="*/ 39 w 104"/>
                <a:gd name="T9" fmla="*/ 8 h 73"/>
                <a:gd name="T10" fmla="*/ 38 w 104"/>
                <a:gd name="T11" fmla="*/ 11 h 73"/>
                <a:gd name="T12" fmla="*/ 38 w 104"/>
                <a:gd name="T13" fmla="*/ 15 h 73"/>
                <a:gd name="T14" fmla="*/ 36 w 104"/>
                <a:gd name="T15" fmla="*/ 17 h 73"/>
                <a:gd name="T16" fmla="*/ 32 w 104"/>
                <a:gd name="T17" fmla="*/ 19 h 73"/>
                <a:gd name="T18" fmla="*/ 27 w 104"/>
                <a:gd name="T19" fmla="*/ 25 h 73"/>
                <a:gd name="T20" fmla="*/ 18 w 104"/>
                <a:gd name="T21" fmla="*/ 32 h 73"/>
                <a:gd name="T22" fmla="*/ 11 w 104"/>
                <a:gd name="T23" fmla="*/ 35 h 73"/>
                <a:gd name="T24" fmla="*/ 11 w 104"/>
                <a:gd name="T25" fmla="*/ 35 h 73"/>
                <a:gd name="T26" fmla="*/ 10 w 104"/>
                <a:gd name="T27" fmla="*/ 35 h 73"/>
                <a:gd name="T28" fmla="*/ 10 w 104"/>
                <a:gd name="T29" fmla="*/ 35 h 73"/>
                <a:gd name="T30" fmla="*/ 9 w 104"/>
                <a:gd name="T31" fmla="*/ 35 h 73"/>
                <a:gd name="T32" fmla="*/ 8 w 104"/>
                <a:gd name="T33" fmla="*/ 35 h 73"/>
                <a:gd name="T34" fmla="*/ 6 w 104"/>
                <a:gd name="T35" fmla="*/ 35 h 73"/>
                <a:gd name="T36" fmla="*/ 5 w 104"/>
                <a:gd name="T37" fmla="*/ 35 h 73"/>
                <a:gd name="T38" fmla="*/ 4 w 104"/>
                <a:gd name="T39" fmla="*/ 35 h 73"/>
                <a:gd name="T40" fmla="*/ 6 w 104"/>
                <a:gd name="T41" fmla="*/ 42 h 73"/>
                <a:gd name="T42" fmla="*/ 6 w 104"/>
                <a:gd name="T43" fmla="*/ 54 h 73"/>
                <a:gd name="T44" fmla="*/ 1 w 104"/>
                <a:gd name="T45" fmla="*/ 60 h 73"/>
                <a:gd name="T46" fmla="*/ 4 w 104"/>
                <a:gd name="T47" fmla="*/ 66 h 73"/>
                <a:gd name="T48" fmla="*/ 3 w 104"/>
                <a:gd name="T49" fmla="*/ 67 h 73"/>
                <a:gd name="T50" fmla="*/ 4 w 104"/>
                <a:gd name="T51" fmla="*/ 70 h 73"/>
                <a:gd name="T52" fmla="*/ 5 w 104"/>
                <a:gd name="T53" fmla="*/ 70 h 73"/>
                <a:gd name="T54" fmla="*/ 6 w 104"/>
                <a:gd name="T55" fmla="*/ 69 h 73"/>
                <a:gd name="T56" fmla="*/ 8 w 104"/>
                <a:gd name="T57" fmla="*/ 68 h 73"/>
                <a:gd name="T58" fmla="*/ 16 w 104"/>
                <a:gd name="T59" fmla="*/ 64 h 73"/>
                <a:gd name="T60" fmla="*/ 39 w 104"/>
                <a:gd name="T61" fmla="*/ 67 h 73"/>
                <a:gd name="T62" fmla="*/ 42 w 104"/>
                <a:gd name="T63" fmla="*/ 67 h 73"/>
                <a:gd name="T64" fmla="*/ 52 w 104"/>
                <a:gd name="T65" fmla="*/ 70 h 73"/>
                <a:gd name="T66" fmla="*/ 54 w 104"/>
                <a:gd name="T67" fmla="*/ 68 h 73"/>
                <a:gd name="T68" fmla="*/ 60 w 104"/>
                <a:gd name="T69" fmla="*/ 70 h 73"/>
                <a:gd name="T70" fmla="*/ 66 w 104"/>
                <a:gd name="T71" fmla="*/ 71 h 73"/>
                <a:gd name="T72" fmla="*/ 72 w 104"/>
                <a:gd name="T73" fmla="*/ 71 h 73"/>
                <a:gd name="T74" fmla="*/ 79 w 104"/>
                <a:gd name="T75" fmla="*/ 70 h 73"/>
                <a:gd name="T76" fmla="*/ 87 w 104"/>
                <a:gd name="T77" fmla="*/ 62 h 73"/>
                <a:gd name="T78" fmla="*/ 87 w 104"/>
                <a:gd name="T79" fmla="*/ 62 h 73"/>
                <a:gd name="T80" fmla="*/ 88 w 104"/>
                <a:gd name="T81" fmla="*/ 61 h 73"/>
                <a:gd name="T82" fmla="*/ 88 w 104"/>
                <a:gd name="T83" fmla="*/ 61 h 73"/>
                <a:gd name="T84" fmla="*/ 89 w 104"/>
                <a:gd name="T85" fmla="*/ 61 h 73"/>
                <a:gd name="T86" fmla="*/ 90 w 104"/>
                <a:gd name="T87" fmla="*/ 61 h 73"/>
                <a:gd name="T88" fmla="*/ 91 w 104"/>
                <a:gd name="T89" fmla="*/ 61 h 73"/>
                <a:gd name="T90" fmla="*/ 93 w 104"/>
                <a:gd name="T91" fmla="*/ 61 h 73"/>
                <a:gd name="T92" fmla="*/ 93 w 104"/>
                <a:gd name="T93" fmla="*/ 60 h 73"/>
                <a:gd name="T94" fmla="*/ 92 w 104"/>
                <a:gd name="T95" fmla="*/ 59 h 73"/>
                <a:gd name="T96" fmla="*/ 90 w 104"/>
                <a:gd name="T97" fmla="*/ 52 h 73"/>
                <a:gd name="T98" fmla="*/ 92 w 104"/>
                <a:gd name="T99" fmla="*/ 44 h 73"/>
                <a:gd name="T100" fmla="*/ 98 w 104"/>
                <a:gd name="T101" fmla="*/ 46 h 73"/>
                <a:gd name="T102" fmla="*/ 98 w 104"/>
                <a:gd name="T103" fmla="*/ 37 h 73"/>
                <a:gd name="T104" fmla="*/ 91 w 104"/>
                <a:gd name="T105" fmla="*/ 31 h 73"/>
                <a:gd name="T106" fmla="*/ 86 w 104"/>
                <a:gd name="T107" fmla="*/ 24 h 73"/>
                <a:gd name="T108" fmla="*/ 84 w 104"/>
                <a:gd name="T109" fmla="*/ 15 h 73"/>
                <a:gd name="T110" fmla="*/ 84 w 104"/>
                <a:gd name="T111" fmla="*/ 12 h 73"/>
                <a:gd name="T112" fmla="*/ 84 w 104"/>
                <a:gd name="T113" fmla="*/ 11 h 73"/>
                <a:gd name="T114" fmla="*/ 83 w 104"/>
                <a:gd name="T115" fmla="*/ 8 h 73"/>
                <a:gd name="T116" fmla="*/ 74 w 104"/>
                <a:gd name="T117" fmla="*/ 5 h 73"/>
                <a:gd name="T118" fmla="*/ 70 w 104"/>
                <a:gd name="T119" fmla="*/ 6 h 73"/>
                <a:gd name="T120" fmla="*/ 62 w 104"/>
                <a:gd name="T121" fmla="*/ 2 h 73"/>
                <a:gd name="T122" fmla="*/ 55 w 104"/>
                <a:gd name="T12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73">
                  <a:moveTo>
                    <a:pt x="55" y="0"/>
                  </a:moveTo>
                  <a:cubicBezTo>
                    <a:pt x="55" y="0"/>
                    <a:pt x="54" y="0"/>
                    <a:pt x="54" y="0"/>
                  </a:cubicBezTo>
                  <a:cubicBezTo>
                    <a:pt x="54" y="0"/>
                    <a:pt x="54" y="0"/>
                    <a:pt x="54" y="0"/>
                  </a:cubicBezTo>
                  <a:cubicBezTo>
                    <a:pt x="53" y="1"/>
                    <a:pt x="53" y="1"/>
                    <a:pt x="53" y="1"/>
                  </a:cubicBezTo>
                  <a:cubicBezTo>
                    <a:pt x="52" y="1"/>
                    <a:pt x="52" y="2"/>
                    <a:pt x="51" y="3"/>
                  </a:cubicBezTo>
                  <a:cubicBezTo>
                    <a:pt x="51" y="4"/>
                    <a:pt x="50" y="5"/>
                    <a:pt x="48" y="5"/>
                  </a:cubicBezTo>
                  <a:cubicBezTo>
                    <a:pt x="47" y="5"/>
                    <a:pt x="46" y="5"/>
                    <a:pt x="46" y="5"/>
                  </a:cubicBezTo>
                  <a:cubicBezTo>
                    <a:pt x="45" y="5"/>
                    <a:pt x="45" y="5"/>
                    <a:pt x="44" y="5"/>
                  </a:cubicBezTo>
                  <a:cubicBezTo>
                    <a:pt x="43" y="5"/>
                    <a:pt x="41" y="5"/>
                    <a:pt x="41" y="6"/>
                  </a:cubicBezTo>
                  <a:cubicBezTo>
                    <a:pt x="40" y="7"/>
                    <a:pt x="39" y="7"/>
                    <a:pt x="39" y="8"/>
                  </a:cubicBezTo>
                  <a:cubicBezTo>
                    <a:pt x="39" y="8"/>
                    <a:pt x="39" y="8"/>
                    <a:pt x="39" y="8"/>
                  </a:cubicBezTo>
                  <a:cubicBezTo>
                    <a:pt x="38" y="9"/>
                    <a:pt x="38" y="10"/>
                    <a:pt x="38" y="11"/>
                  </a:cubicBezTo>
                  <a:cubicBezTo>
                    <a:pt x="38" y="12"/>
                    <a:pt x="38" y="13"/>
                    <a:pt x="38" y="13"/>
                  </a:cubicBezTo>
                  <a:cubicBezTo>
                    <a:pt x="38" y="14"/>
                    <a:pt x="38" y="14"/>
                    <a:pt x="38" y="15"/>
                  </a:cubicBezTo>
                  <a:cubicBezTo>
                    <a:pt x="38" y="15"/>
                    <a:pt x="38" y="15"/>
                    <a:pt x="37" y="16"/>
                  </a:cubicBezTo>
                  <a:cubicBezTo>
                    <a:pt x="37" y="16"/>
                    <a:pt x="37" y="17"/>
                    <a:pt x="36" y="17"/>
                  </a:cubicBezTo>
                  <a:cubicBezTo>
                    <a:pt x="35" y="17"/>
                    <a:pt x="35" y="17"/>
                    <a:pt x="35" y="17"/>
                  </a:cubicBezTo>
                  <a:cubicBezTo>
                    <a:pt x="34" y="18"/>
                    <a:pt x="34" y="19"/>
                    <a:pt x="32" y="19"/>
                  </a:cubicBezTo>
                  <a:cubicBezTo>
                    <a:pt x="30" y="20"/>
                    <a:pt x="27" y="23"/>
                    <a:pt x="27" y="24"/>
                  </a:cubicBezTo>
                  <a:cubicBezTo>
                    <a:pt x="27" y="24"/>
                    <a:pt x="27" y="25"/>
                    <a:pt x="27" y="25"/>
                  </a:cubicBezTo>
                  <a:cubicBezTo>
                    <a:pt x="27" y="28"/>
                    <a:pt x="26" y="30"/>
                    <a:pt x="25" y="30"/>
                  </a:cubicBezTo>
                  <a:cubicBezTo>
                    <a:pt x="23" y="30"/>
                    <a:pt x="19" y="31"/>
                    <a:pt x="18" y="32"/>
                  </a:cubicBezTo>
                  <a:cubicBezTo>
                    <a:pt x="17" y="34"/>
                    <a:pt x="15" y="35"/>
                    <a:pt x="13" y="35"/>
                  </a:cubicBezTo>
                  <a:cubicBezTo>
                    <a:pt x="12" y="35"/>
                    <a:pt x="12" y="35"/>
                    <a:pt x="11" y="35"/>
                  </a:cubicBezTo>
                  <a:cubicBezTo>
                    <a:pt x="11" y="35"/>
                    <a:pt x="11" y="35"/>
                    <a:pt x="11" y="35"/>
                  </a:cubicBezTo>
                  <a:cubicBezTo>
                    <a:pt x="11" y="35"/>
                    <a:pt x="11" y="35"/>
                    <a:pt x="11" y="35"/>
                  </a:cubicBezTo>
                  <a:cubicBezTo>
                    <a:pt x="11" y="35"/>
                    <a:pt x="11" y="35"/>
                    <a:pt x="11" y="35"/>
                  </a:cubicBezTo>
                  <a:cubicBezTo>
                    <a:pt x="11" y="35"/>
                    <a:pt x="10" y="35"/>
                    <a:pt x="10" y="35"/>
                  </a:cubicBezTo>
                  <a:cubicBezTo>
                    <a:pt x="10" y="35"/>
                    <a:pt x="10" y="35"/>
                    <a:pt x="10" y="35"/>
                  </a:cubicBezTo>
                  <a:cubicBezTo>
                    <a:pt x="10" y="35"/>
                    <a:pt x="10" y="35"/>
                    <a:pt x="10" y="35"/>
                  </a:cubicBezTo>
                  <a:cubicBezTo>
                    <a:pt x="10" y="35"/>
                    <a:pt x="9" y="35"/>
                    <a:pt x="9" y="35"/>
                  </a:cubicBezTo>
                  <a:cubicBezTo>
                    <a:pt x="9" y="35"/>
                    <a:pt x="9" y="35"/>
                    <a:pt x="9" y="35"/>
                  </a:cubicBezTo>
                  <a:cubicBezTo>
                    <a:pt x="9" y="35"/>
                    <a:pt x="9" y="35"/>
                    <a:pt x="8" y="35"/>
                  </a:cubicBezTo>
                  <a:cubicBezTo>
                    <a:pt x="8" y="35"/>
                    <a:pt x="8" y="35"/>
                    <a:pt x="8" y="35"/>
                  </a:cubicBezTo>
                  <a:cubicBezTo>
                    <a:pt x="8" y="35"/>
                    <a:pt x="7" y="35"/>
                    <a:pt x="7" y="35"/>
                  </a:cubicBezTo>
                  <a:cubicBezTo>
                    <a:pt x="7" y="35"/>
                    <a:pt x="7" y="35"/>
                    <a:pt x="6" y="35"/>
                  </a:cubicBezTo>
                  <a:cubicBezTo>
                    <a:pt x="6" y="35"/>
                    <a:pt x="6" y="35"/>
                    <a:pt x="6" y="35"/>
                  </a:cubicBezTo>
                  <a:cubicBezTo>
                    <a:pt x="5" y="35"/>
                    <a:pt x="5" y="35"/>
                    <a:pt x="5" y="35"/>
                  </a:cubicBezTo>
                  <a:cubicBezTo>
                    <a:pt x="5" y="35"/>
                    <a:pt x="4" y="35"/>
                    <a:pt x="4" y="35"/>
                  </a:cubicBezTo>
                  <a:cubicBezTo>
                    <a:pt x="4" y="35"/>
                    <a:pt x="4" y="35"/>
                    <a:pt x="4" y="35"/>
                  </a:cubicBezTo>
                  <a:cubicBezTo>
                    <a:pt x="3" y="38"/>
                    <a:pt x="4" y="40"/>
                    <a:pt x="5" y="42"/>
                  </a:cubicBezTo>
                  <a:cubicBezTo>
                    <a:pt x="5" y="42"/>
                    <a:pt x="5" y="42"/>
                    <a:pt x="6" y="42"/>
                  </a:cubicBezTo>
                  <a:cubicBezTo>
                    <a:pt x="7" y="44"/>
                    <a:pt x="8" y="48"/>
                    <a:pt x="8" y="51"/>
                  </a:cubicBezTo>
                  <a:cubicBezTo>
                    <a:pt x="7" y="53"/>
                    <a:pt x="7" y="53"/>
                    <a:pt x="6" y="54"/>
                  </a:cubicBezTo>
                  <a:cubicBezTo>
                    <a:pt x="3" y="55"/>
                    <a:pt x="0" y="58"/>
                    <a:pt x="0" y="59"/>
                  </a:cubicBezTo>
                  <a:cubicBezTo>
                    <a:pt x="0" y="59"/>
                    <a:pt x="1" y="60"/>
                    <a:pt x="1" y="60"/>
                  </a:cubicBezTo>
                  <a:cubicBezTo>
                    <a:pt x="3" y="61"/>
                    <a:pt x="4" y="63"/>
                    <a:pt x="4" y="65"/>
                  </a:cubicBezTo>
                  <a:cubicBezTo>
                    <a:pt x="4" y="65"/>
                    <a:pt x="4" y="65"/>
                    <a:pt x="4" y="66"/>
                  </a:cubicBezTo>
                  <a:cubicBezTo>
                    <a:pt x="3" y="66"/>
                    <a:pt x="3" y="66"/>
                    <a:pt x="3" y="67"/>
                  </a:cubicBezTo>
                  <a:cubicBezTo>
                    <a:pt x="3" y="67"/>
                    <a:pt x="3" y="67"/>
                    <a:pt x="3" y="67"/>
                  </a:cubicBezTo>
                  <a:cubicBezTo>
                    <a:pt x="3" y="68"/>
                    <a:pt x="3" y="69"/>
                    <a:pt x="3" y="70"/>
                  </a:cubicBezTo>
                  <a:cubicBezTo>
                    <a:pt x="4" y="70"/>
                    <a:pt x="4" y="70"/>
                    <a:pt x="4" y="70"/>
                  </a:cubicBezTo>
                  <a:cubicBezTo>
                    <a:pt x="4" y="70"/>
                    <a:pt x="4" y="70"/>
                    <a:pt x="5" y="70"/>
                  </a:cubicBezTo>
                  <a:cubicBezTo>
                    <a:pt x="5" y="70"/>
                    <a:pt x="5" y="70"/>
                    <a:pt x="5" y="70"/>
                  </a:cubicBezTo>
                  <a:cubicBezTo>
                    <a:pt x="6" y="70"/>
                    <a:pt x="6" y="70"/>
                    <a:pt x="6" y="70"/>
                  </a:cubicBezTo>
                  <a:cubicBezTo>
                    <a:pt x="6" y="70"/>
                    <a:pt x="6" y="69"/>
                    <a:pt x="6" y="69"/>
                  </a:cubicBezTo>
                  <a:cubicBezTo>
                    <a:pt x="7" y="69"/>
                    <a:pt x="7" y="69"/>
                    <a:pt x="7" y="69"/>
                  </a:cubicBezTo>
                  <a:cubicBezTo>
                    <a:pt x="7" y="69"/>
                    <a:pt x="8" y="69"/>
                    <a:pt x="8" y="68"/>
                  </a:cubicBezTo>
                  <a:cubicBezTo>
                    <a:pt x="8" y="68"/>
                    <a:pt x="9" y="68"/>
                    <a:pt x="9" y="67"/>
                  </a:cubicBezTo>
                  <a:cubicBezTo>
                    <a:pt x="10" y="66"/>
                    <a:pt x="12" y="64"/>
                    <a:pt x="16" y="64"/>
                  </a:cubicBezTo>
                  <a:cubicBezTo>
                    <a:pt x="28" y="64"/>
                    <a:pt x="34" y="65"/>
                    <a:pt x="36" y="67"/>
                  </a:cubicBezTo>
                  <a:cubicBezTo>
                    <a:pt x="37" y="67"/>
                    <a:pt x="38" y="67"/>
                    <a:pt x="39" y="67"/>
                  </a:cubicBezTo>
                  <a:cubicBezTo>
                    <a:pt x="40" y="67"/>
                    <a:pt x="40" y="67"/>
                    <a:pt x="41" y="67"/>
                  </a:cubicBezTo>
                  <a:cubicBezTo>
                    <a:pt x="41" y="67"/>
                    <a:pt x="42" y="67"/>
                    <a:pt x="42" y="67"/>
                  </a:cubicBezTo>
                  <a:cubicBezTo>
                    <a:pt x="43" y="67"/>
                    <a:pt x="45" y="67"/>
                    <a:pt x="46" y="68"/>
                  </a:cubicBezTo>
                  <a:cubicBezTo>
                    <a:pt x="48" y="69"/>
                    <a:pt x="51" y="70"/>
                    <a:pt x="52" y="70"/>
                  </a:cubicBezTo>
                  <a:cubicBezTo>
                    <a:pt x="52" y="70"/>
                    <a:pt x="52" y="70"/>
                    <a:pt x="52" y="70"/>
                  </a:cubicBezTo>
                  <a:cubicBezTo>
                    <a:pt x="52" y="69"/>
                    <a:pt x="53" y="68"/>
                    <a:pt x="54" y="68"/>
                  </a:cubicBezTo>
                  <a:cubicBezTo>
                    <a:pt x="54" y="68"/>
                    <a:pt x="55" y="69"/>
                    <a:pt x="56" y="69"/>
                  </a:cubicBezTo>
                  <a:cubicBezTo>
                    <a:pt x="57" y="70"/>
                    <a:pt x="59" y="70"/>
                    <a:pt x="60" y="70"/>
                  </a:cubicBezTo>
                  <a:cubicBezTo>
                    <a:pt x="61" y="69"/>
                    <a:pt x="61" y="69"/>
                    <a:pt x="62" y="69"/>
                  </a:cubicBezTo>
                  <a:cubicBezTo>
                    <a:pt x="63" y="69"/>
                    <a:pt x="65" y="70"/>
                    <a:pt x="66" y="71"/>
                  </a:cubicBezTo>
                  <a:cubicBezTo>
                    <a:pt x="66" y="71"/>
                    <a:pt x="67" y="72"/>
                    <a:pt x="67" y="72"/>
                  </a:cubicBezTo>
                  <a:cubicBezTo>
                    <a:pt x="69" y="71"/>
                    <a:pt x="71" y="71"/>
                    <a:pt x="72" y="71"/>
                  </a:cubicBezTo>
                  <a:cubicBezTo>
                    <a:pt x="74" y="71"/>
                    <a:pt x="77" y="71"/>
                    <a:pt x="79" y="73"/>
                  </a:cubicBezTo>
                  <a:cubicBezTo>
                    <a:pt x="79" y="72"/>
                    <a:pt x="79" y="71"/>
                    <a:pt x="79" y="70"/>
                  </a:cubicBezTo>
                  <a:cubicBezTo>
                    <a:pt x="79" y="68"/>
                    <a:pt x="84" y="63"/>
                    <a:pt x="86" y="62"/>
                  </a:cubicBezTo>
                  <a:cubicBezTo>
                    <a:pt x="87" y="62"/>
                    <a:pt x="87" y="62"/>
                    <a:pt x="87" y="62"/>
                  </a:cubicBezTo>
                  <a:cubicBezTo>
                    <a:pt x="87" y="62"/>
                    <a:pt x="87" y="62"/>
                    <a:pt x="87" y="62"/>
                  </a:cubicBezTo>
                  <a:cubicBezTo>
                    <a:pt x="87" y="62"/>
                    <a:pt x="87" y="62"/>
                    <a:pt x="87" y="62"/>
                  </a:cubicBezTo>
                  <a:cubicBezTo>
                    <a:pt x="87" y="62"/>
                    <a:pt x="87" y="62"/>
                    <a:pt x="87" y="61"/>
                  </a:cubicBezTo>
                  <a:cubicBezTo>
                    <a:pt x="87" y="61"/>
                    <a:pt x="87" y="61"/>
                    <a:pt x="88" y="61"/>
                  </a:cubicBezTo>
                  <a:cubicBezTo>
                    <a:pt x="88" y="61"/>
                    <a:pt x="88" y="61"/>
                    <a:pt x="88" y="61"/>
                  </a:cubicBezTo>
                  <a:cubicBezTo>
                    <a:pt x="88" y="61"/>
                    <a:pt x="88" y="61"/>
                    <a:pt x="88" y="61"/>
                  </a:cubicBezTo>
                  <a:cubicBezTo>
                    <a:pt x="88" y="61"/>
                    <a:pt x="88" y="61"/>
                    <a:pt x="89" y="61"/>
                  </a:cubicBezTo>
                  <a:cubicBezTo>
                    <a:pt x="89" y="61"/>
                    <a:pt x="89" y="61"/>
                    <a:pt x="89" y="61"/>
                  </a:cubicBezTo>
                  <a:cubicBezTo>
                    <a:pt x="89" y="61"/>
                    <a:pt x="89" y="61"/>
                    <a:pt x="90" y="61"/>
                  </a:cubicBezTo>
                  <a:cubicBezTo>
                    <a:pt x="90" y="61"/>
                    <a:pt x="90" y="61"/>
                    <a:pt x="90" y="61"/>
                  </a:cubicBezTo>
                  <a:cubicBezTo>
                    <a:pt x="90" y="61"/>
                    <a:pt x="90" y="61"/>
                    <a:pt x="91" y="61"/>
                  </a:cubicBezTo>
                  <a:cubicBezTo>
                    <a:pt x="91" y="61"/>
                    <a:pt x="91" y="61"/>
                    <a:pt x="91" y="61"/>
                  </a:cubicBezTo>
                  <a:cubicBezTo>
                    <a:pt x="91" y="61"/>
                    <a:pt x="92" y="61"/>
                    <a:pt x="92" y="61"/>
                  </a:cubicBezTo>
                  <a:cubicBezTo>
                    <a:pt x="92" y="61"/>
                    <a:pt x="92" y="61"/>
                    <a:pt x="93" y="61"/>
                  </a:cubicBezTo>
                  <a:cubicBezTo>
                    <a:pt x="93" y="61"/>
                    <a:pt x="93" y="61"/>
                    <a:pt x="93" y="61"/>
                  </a:cubicBezTo>
                  <a:cubicBezTo>
                    <a:pt x="93" y="60"/>
                    <a:pt x="93" y="60"/>
                    <a:pt x="93" y="60"/>
                  </a:cubicBezTo>
                  <a:cubicBezTo>
                    <a:pt x="93" y="60"/>
                    <a:pt x="92" y="60"/>
                    <a:pt x="92" y="59"/>
                  </a:cubicBezTo>
                  <a:cubicBezTo>
                    <a:pt x="92" y="59"/>
                    <a:pt x="92" y="59"/>
                    <a:pt x="92" y="59"/>
                  </a:cubicBezTo>
                  <a:cubicBezTo>
                    <a:pt x="92" y="58"/>
                    <a:pt x="92" y="57"/>
                    <a:pt x="92" y="57"/>
                  </a:cubicBezTo>
                  <a:cubicBezTo>
                    <a:pt x="91" y="55"/>
                    <a:pt x="91" y="53"/>
                    <a:pt x="90" y="52"/>
                  </a:cubicBezTo>
                  <a:cubicBezTo>
                    <a:pt x="89" y="49"/>
                    <a:pt x="89" y="47"/>
                    <a:pt x="90" y="45"/>
                  </a:cubicBezTo>
                  <a:cubicBezTo>
                    <a:pt x="90" y="45"/>
                    <a:pt x="91" y="44"/>
                    <a:pt x="92" y="44"/>
                  </a:cubicBezTo>
                  <a:cubicBezTo>
                    <a:pt x="93" y="44"/>
                    <a:pt x="94" y="45"/>
                    <a:pt x="95" y="45"/>
                  </a:cubicBezTo>
                  <a:cubicBezTo>
                    <a:pt x="96" y="46"/>
                    <a:pt x="98" y="46"/>
                    <a:pt x="98" y="46"/>
                  </a:cubicBezTo>
                  <a:cubicBezTo>
                    <a:pt x="103" y="44"/>
                    <a:pt x="104" y="42"/>
                    <a:pt x="104" y="42"/>
                  </a:cubicBezTo>
                  <a:cubicBezTo>
                    <a:pt x="103" y="40"/>
                    <a:pt x="100" y="38"/>
                    <a:pt x="98" y="37"/>
                  </a:cubicBezTo>
                  <a:cubicBezTo>
                    <a:pt x="97" y="37"/>
                    <a:pt x="96" y="36"/>
                    <a:pt x="95" y="34"/>
                  </a:cubicBezTo>
                  <a:cubicBezTo>
                    <a:pt x="94" y="33"/>
                    <a:pt x="93" y="31"/>
                    <a:pt x="91" y="31"/>
                  </a:cubicBezTo>
                  <a:cubicBezTo>
                    <a:pt x="89" y="30"/>
                    <a:pt x="89" y="28"/>
                    <a:pt x="88" y="27"/>
                  </a:cubicBezTo>
                  <a:cubicBezTo>
                    <a:pt x="87" y="25"/>
                    <a:pt x="87" y="24"/>
                    <a:pt x="86" y="24"/>
                  </a:cubicBezTo>
                  <a:cubicBezTo>
                    <a:pt x="84" y="22"/>
                    <a:pt x="84" y="20"/>
                    <a:pt x="84" y="17"/>
                  </a:cubicBezTo>
                  <a:cubicBezTo>
                    <a:pt x="84" y="17"/>
                    <a:pt x="84" y="16"/>
                    <a:pt x="84" y="15"/>
                  </a:cubicBezTo>
                  <a:cubicBezTo>
                    <a:pt x="84" y="14"/>
                    <a:pt x="84" y="13"/>
                    <a:pt x="84" y="12"/>
                  </a:cubicBezTo>
                  <a:cubicBezTo>
                    <a:pt x="84" y="12"/>
                    <a:pt x="84" y="12"/>
                    <a:pt x="84" y="12"/>
                  </a:cubicBezTo>
                  <a:cubicBezTo>
                    <a:pt x="84" y="12"/>
                    <a:pt x="84" y="12"/>
                    <a:pt x="84" y="12"/>
                  </a:cubicBezTo>
                  <a:cubicBezTo>
                    <a:pt x="84" y="12"/>
                    <a:pt x="84" y="11"/>
                    <a:pt x="84" y="11"/>
                  </a:cubicBezTo>
                  <a:cubicBezTo>
                    <a:pt x="84" y="10"/>
                    <a:pt x="84" y="8"/>
                    <a:pt x="84" y="8"/>
                  </a:cubicBezTo>
                  <a:cubicBezTo>
                    <a:pt x="83" y="8"/>
                    <a:pt x="83" y="8"/>
                    <a:pt x="83" y="8"/>
                  </a:cubicBezTo>
                  <a:cubicBezTo>
                    <a:pt x="82" y="7"/>
                    <a:pt x="78" y="5"/>
                    <a:pt x="75" y="5"/>
                  </a:cubicBezTo>
                  <a:cubicBezTo>
                    <a:pt x="75" y="5"/>
                    <a:pt x="74" y="5"/>
                    <a:pt x="74" y="5"/>
                  </a:cubicBezTo>
                  <a:cubicBezTo>
                    <a:pt x="74" y="5"/>
                    <a:pt x="74" y="5"/>
                    <a:pt x="74" y="5"/>
                  </a:cubicBezTo>
                  <a:cubicBezTo>
                    <a:pt x="72" y="6"/>
                    <a:pt x="71" y="6"/>
                    <a:pt x="70" y="6"/>
                  </a:cubicBezTo>
                  <a:cubicBezTo>
                    <a:pt x="69" y="6"/>
                    <a:pt x="68" y="6"/>
                    <a:pt x="67" y="5"/>
                  </a:cubicBezTo>
                  <a:cubicBezTo>
                    <a:pt x="66" y="2"/>
                    <a:pt x="64" y="2"/>
                    <a:pt x="62" y="2"/>
                  </a:cubicBezTo>
                  <a:cubicBezTo>
                    <a:pt x="62" y="2"/>
                    <a:pt x="61" y="3"/>
                    <a:pt x="60" y="3"/>
                  </a:cubicBezTo>
                  <a:cubicBezTo>
                    <a:pt x="58" y="3"/>
                    <a:pt x="57" y="1"/>
                    <a:pt x="55" y="0"/>
                  </a:cubicBezTo>
                  <a:cubicBezTo>
                    <a:pt x="55" y="0"/>
                    <a:pt x="55" y="0"/>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1" name="Freeform 236"/>
            <p:cNvSpPr>
              <a:spLocks/>
            </p:cNvSpPr>
            <p:nvPr/>
          </p:nvSpPr>
          <p:spPr bwMode="auto">
            <a:xfrm>
              <a:off x="12915900" y="4911725"/>
              <a:ext cx="271463" cy="166688"/>
            </a:xfrm>
            <a:custGeom>
              <a:avLst/>
              <a:gdLst>
                <a:gd name="T0" fmla="*/ 46 w 51"/>
                <a:gd name="T1" fmla="*/ 11 h 32"/>
                <a:gd name="T2" fmla="*/ 48 w 51"/>
                <a:gd name="T3" fmla="*/ 8 h 32"/>
                <a:gd name="T4" fmla="*/ 50 w 51"/>
                <a:gd name="T5" fmla="*/ 5 h 32"/>
                <a:gd name="T6" fmla="*/ 51 w 51"/>
                <a:gd name="T7" fmla="*/ 4 h 32"/>
                <a:gd name="T8" fmla="*/ 51 w 51"/>
                <a:gd name="T9" fmla="*/ 4 h 32"/>
                <a:gd name="T10" fmla="*/ 51 w 51"/>
                <a:gd name="T11" fmla="*/ 4 h 32"/>
                <a:gd name="T12" fmla="*/ 51 w 51"/>
                <a:gd name="T13" fmla="*/ 3 h 32"/>
                <a:gd name="T14" fmla="*/ 51 w 51"/>
                <a:gd name="T15" fmla="*/ 3 h 32"/>
                <a:gd name="T16" fmla="*/ 51 w 51"/>
                <a:gd name="T17" fmla="*/ 2 h 32"/>
                <a:gd name="T18" fmla="*/ 51 w 51"/>
                <a:gd name="T19" fmla="*/ 2 h 32"/>
                <a:gd name="T20" fmla="*/ 49 w 51"/>
                <a:gd name="T21" fmla="*/ 3 h 32"/>
                <a:gd name="T22" fmla="*/ 39 w 51"/>
                <a:gd name="T23" fmla="*/ 2 h 32"/>
                <a:gd name="T24" fmla="*/ 28 w 51"/>
                <a:gd name="T25" fmla="*/ 1 h 32"/>
                <a:gd name="T26" fmla="*/ 21 w 51"/>
                <a:gd name="T27" fmla="*/ 2 h 32"/>
                <a:gd name="T28" fmla="*/ 7 w 51"/>
                <a:gd name="T29" fmla="*/ 5 h 32"/>
                <a:gd name="T30" fmla="*/ 3 w 51"/>
                <a:gd name="T31" fmla="*/ 7 h 32"/>
                <a:gd name="T32" fmla="*/ 0 w 51"/>
                <a:gd name="T33" fmla="*/ 9 h 32"/>
                <a:gd name="T34" fmla="*/ 1 w 51"/>
                <a:gd name="T35" fmla="*/ 10 h 32"/>
                <a:gd name="T36" fmla="*/ 2 w 51"/>
                <a:gd name="T37" fmla="*/ 14 h 32"/>
                <a:gd name="T38" fmla="*/ 3 w 51"/>
                <a:gd name="T39" fmla="*/ 17 h 32"/>
                <a:gd name="T40" fmla="*/ 9 w 51"/>
                <a:gd name="T41" fmla="*/ 20 h 32"/>
                <a:gd name="T42" fmla="*/ 14 w 51"/>
                <a:gd name="T43" fmla="*/ 22 h 32"/>
                <a:gd name="T44" fmla="*/ 13 w 51"/>
                <a:gd name="T45" fmla="*/ 25 h 32"/>
                <a:gd name="T46" fmla="*/ 14 w 51"/>
                <a:gd name="T47" fmla="*/ 25 h 32"/>
                <a:gd name="T48" fmla="*/ 14 w 51"/>
                <a:gd name="T49" fmla="*/ 25 h 32"/>
                <a:gd name="T50" fmla="*/ 16 w 51"/>
                <a:gd name="T51" fmla="*/ 25 h 32"/>
                <a:gd name="T52" fmla="*/ 17 w 51"/>
                <a:gd name="T53" fmla="*/ 25 h 32"/>
                <a:gd name="T54" fmla="*/ 18 w 51"/>
                <a:gd name="T55" fmla="*/ 25 h 32"/>
                <a:gd name="T56" fmla="*/ 19 w 51"/>
                <a:gd name="T57" fmla="*/ 25 h 32"/>
                <a:gd name="T58" fmla="*/ 20 w 51"/>
                <a:gd name="T59" fmla="*/ 24 h 32"/>
                <a:gd name="T60" fmla="*/ 24 w 51"/>
                <a:gd name="T61" fmla="*/ 25 h 32"/>
                <a:gd name="T62" fmla="*/ 24 w 51"/>
                <a:gd name="T63" fmla="*/ 25 h 32"/>
                <a:gd name="T64" fmla="*/ 33 w 51"/>
                <a:gd name="T65" fmla="*/ 31 h 32"/>
                <a:gd name="T66" fmla="*/ 34 w 51"/>
                <a:gd name="T67" fmla="*/ 32 h 32"/>
                <a:gd name="T68" fmla="*/ 36 w 51"/>
                <a:gd name="T69" fmla="*/ 31 h 32"/>
                <a:gd name="T70" fmla="*/ 38 w 51"/>
                <a:gd name="T71" fmla="*/ 31 h 32"/>
                <a:gd name="T72" fmla="*/ 39 w 51"/>
                <a:gd name="T73" fmla="*/ 32 h 32"/>
                <a:gd name="T74" fmla="*/ 40 w 51"/>
                <a:gd name="T75" fmla="*/ 32 h 32"/>
                <a:gd name="T76" fmla="*/ 41 w 51"/>
                <a:gd name="T77" fmla="*/ 32 h 32"/>
                <a:gd name="T78" fmla="*/ 43 w 51"/>
                <a:gd name="T79" fmla="*/ 32 h 32"/>
                <a:gd name="T80" fmla="*/ 43 w 51"/>
                <a:gd name="T81" fmla="*/ 32 h 32"/>
                <a:gd name="T82" fmla="*/ 44 w 51"/>
                <a:gd name="T83" fmla="*/ 32 h 32"/>
                <a:gd name="T84" fmla="*/ 44 w 51"/>
                <a:gd name="T85" fmla="*/ 32 h 32"/>
                <a:gd name="T86" fmla="*/ 44 w 51"/>
                <a:gd name="T87" fmla="*/ 32 h 32"/>
                <a:gd name="T88" fmla="*/ 44 w 51"/>
                <a:gd name="T89" fmla="*/ 31 h 32"/>
                <a:gd name="T90" fmla="*/ 44 w 51"/>
                <a:gd name="T91" fmla="*/ 30 h 32"/>
                <a:gd name="T92" fmla="*/ 45 w 51"/>
                <a:gd name="T93" fmla="*/ 29 h 32"/>
                <a:gd name="T94" fmla="*/ 47 w 51"/>
                <a:gd name="T95" fmla="*/ 28 h 32"/>
                <a:gd name="T96" fmla="*/ 48 w 51"/>
                <a:gd name="T97" fmla="*/ 28 h 32"/>
                <a:gd name="T98" fmla="*/ 48 w 51"/>
                <a:gd name="T99" fmla="*/ 27 h 32"/>
                <a:gd name="T100" fmla="*/ 48 w 51"/>
                <a:gd name="T101" fmla="*/ 26 h 32"/>
                <a:gd name="T102" fmla="*/ 45 w 51"/>
                <a:gd name="T103" fmla="*/ 20 h 32"/>
                <a:gd name="T104" fmla="*/ 45 w 51"/>
                <a:gd name="T105" fmla="*/ 17 h 32"/>
                <a:gd name="T106" fmla="*/ 45 w 51"/>
                <a:gd name="T107" fmla="*/ 16 h 32"/>
                <a:gd name="T108" fmla="*/ 45 w 51"/>
                <a:gd name="T109" fmla="*/ 14 h 32"/>
                <a:gd name="T110" fmla="*/ 46 w 51"/>
                <a:gd name="T11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32">
                  <a:moveTo>
                    <a:pt x="46" y="11"/>
                  </a:moveTo>
                  <a:cubicBezTo>
                    <a:pt x="47" y="10"/>
                    <a:pt x="48" y="9"/>
                    <a:pt x="48" y="8"/>
                  </a:cubicBezTo>
                  <a:cubicBezTo>
                    <a:pt x="49" y="7"/>
                    <a:pt x="50" y="6"/>
                    <a:pt x="50" y="5"/>
                  </a:cubicBezTo>
                  <a:cubicBezTo>
                    <a:pt x="51" y="5"/>
                    <a:pt x="51" y="5"/>
                    <a:pt x="51" y="4"/>
                  </a:cubicBezTo>
                  <a:cubicBezTo>
                    <a:pt x="51" y="4"/>
                    <a:pt x="51" y="4"/>
                    <a:pt x="51" y="4"/>
                  </a:cubicBezTo>
                  <a:cubicBezTo>
                    <a:pt x="51" y="4"/>
                    <a:pt x="51" y="4"/>
                    <a:pt x="51" y="4"/>
                  </a:cubicBezTo>
                  <a:cubicBezTo>
                    <a:pt x="51" y="3"/>
                    <a:pt x="51" y="3"/>
                    <a:pt x="51" y="3"/>
                  </a:cubicBezTo>
                  <a:cubicBezTo>
                    <a:pt x="51" y="3"/>
                    <a:pt x="51" y="3"/>
                    <a:pt x="51" y="3"/>
                  </a:cubicBezTo>
                  <a:cubicBezTo>
                    <a:pt x="51" y="3"/>
                    <a:pt x="51" y="2"/>
                    <a:pt x="51" y="2"/>
                  </a:cubicBezTo>
                  <a:cubicBezTo>
                    <a:pt x="51" y="2"/>
                    <a:pt x="51" y="2"/>
                    <a:pt x="51" y="2"/>
                  </a:cubicBezTo>
                  <a:cubicBezTo>
                    <a:pt x="51" y="2"/>
                    <a:pt x="50" y="3"/>
                    <a:pt x="49" y="3"/>
                  </a:cubicBezTo>
                  <a:cubicBezTo>
                    <a:pt x="47" y="3"/>
                    <a:pt x="43" y="3"/>
                    <a:pt x="39" y="2"/>
                  </a:cubicBezTo>
                  <a:cubicBezTo>
                    <a:pt x="35" y="1"/>
                    <a:pt x="31" y="0"/>
                    <a:pt x="28" y="1"/>
                  </a:cubicBezTo>
                  <a:cubicBezTo>
                    <a:pt x="26" y="1"/>
                    <a:pt x="24" y="1"/>
                    <a:pt x="21" y="2"/>
                  </a:cubicBezTo>
                  <a:cubicBezTo>
                    <a:pt x="16" y="2"/>
                    <a:pt x="9" y="3"/>
                    <a:pt x="7" y="5"/>
                  </a:cubicBezTo>
                  <a:cubicBezTo>
                    <a:pt x="6" y="6"/>
                    <a:pt x="4" y="7"/>
                    <a:pt x="3" y="7"/>
                  </a:cubicBezTo>
                  <a:cubicBezTo>
                    <a:pt x="2" y="8"/>
                    <a:pt x="0" y="9"/>
                    <a:pt x="0" y="9"/>
                  </a:cubicBezTo>
                  <a:cubicBezTo>
                    <a:pt x="0" y="9"/>
                    <a:pt x="0" y="9"/>
                    <a:pt x="1" y="10"/>
                  </a:cubicBezTo>
                  <a:cubicBezTo>
                    <a:pt x="3" y="11"/>
                    <a:pt x="2" y="13"/>
                    <a:pt x="2" y="14"/>
                  </a:cubicBezTo>
                  <a:cubicBezTo>
                    <a:pt x="2" y="15"/>
                    <a:pt x="2" y="16"/>
                    <a:pt x="3" y="17"/>
                  </a:cubicBezTo>
                  <a:cubicBezTo>
                    <a:pt x="5" y="20"/>
                    <a:pt x="6" y="21"/>
                    <a:pt x="9" y="20"/>
                  </a:cubicBezTo>
                  <a:cubicBezTo>
                    <a:pt x="11" y="20"/>
                    <a:pt x="13" y="21"/>
                    <a:pt x="14" y="22"/>
                  </a:cubicBezTo>
                  <a:cubicBezTo>
                    <a:pt x="14" y="23"/>
                    <a:pt x="14" y="24"/>
                    <a:pt x="13" y="25"/>
                  </a:cubicBezTo>
                  <a:cubicBezTo>
                    <a:pt x="13" y="25"/>
                    <a:pt x="13" y="25"/>
                    <a:pt x="14" y="25"/>
                  </a:cubicBezTo>
                  <a:cubicBezTo>
                    <a:pt x="14" y="25"/>
                    <a:pt x="14" y="25"/>
                    <a:pt x="14" y="25"/>
                  </a:cubicBezTo>
                  <a:cubicBezTo>
                    <a:pt x="15" y="25"/>
                    <a:pt x="15" y="25"/>
                    <a:pt x="16" y="25"/>
                  </a:cubicBezTo>
                  <a:cubicBezTo>
                    <a:pt x="16" y="25"/>
                    <a:pt x="16" y="25"/>
                    <a:pt x="17" y="25"/>
                  </a:cubicBezTo>
                  <a:cubicBezTo>
                    <a:pt x="17" y="25"/>
                    <a:pt x="18" y="25"/>
                    <a:pt x="18" y="25"/>
                  </a:cubicBezTo>
                  <a:cubicBezTo>
                    <a:pt x="18" y="25"/>
                    <a:pt x="18" y="25"/>
                    <a:pt x="19" y="25"/>
                  </a:cubicBezTo>
                  <a:cubicBezTo>
                    <a:pt x="19" y="25"/>
                    <a:pt x="20" y="24"/>
                    <a:pt x="20" y="24"/>
                  </a:cubicBezTo>
                  <a:cubicBezTo>
                    <a:pt x="23" y="24"/>
                    <a:pt x="23" y="25"/>
                    <a:pt x="24" y="25"/>
                  </a:cubicBezTo>
                  <a:cubicBezTo>
                    <a:pt x="24" y="25"/>
                    <a:pt x="24" y="25"/>
                    <a:pt x="24" y="25"/>
                  </a:cubicBezTo>
                  <a:cubicBezTo>
                    <a:pt x="29" y="29"/>
                    <a:pt x="31" y="30"/>
                    <a:pt x="33" y="31"/>
                  </a:cubicBezTo>
                  <a:cubicBezTo>
                    <a:pt x="34" y="31"/>
                    <a:pt x="34" y="32"/>
                    <a:pt x="34" y="32"/>
                  </a:cubicBezTo>
                  <a:cubicBezTo>
                    <a:pt x="35" y="31"/>
                    <a:pt x="35" y="31"/>
                    <a:pt x="36" y="31"/>
                  </a:cubicBezTo>
                  <a:cubicBezTo>
                    <a:pt x="37" y="31"/>
                    <a:pt x="37" y="31"/>
                    <a:pt x="38" y="31"/>
                  </a:cubicBezTo>
                  <a:cubicBezTo>
                    <a:pt x="38" y="31"/>
                    <a:pt x="38" y="31"/>
                    <a:pt x="39" y="32"/>
                  </a:cubicBezTo>
                  <a:cubicBezTo>
                    <a:pt x="39" y="32"/>
                    <a:pt x="40" y="32"/>
                    <a:pt x="40" y="32"/>
                  </a:cubicBezTo>
                  <a:cubicBezTo>
                    <a:pt x="41" y="32"/>
                    <a:pt x="41" y="32"/>
                    <a:pt x="41" y="32"/>
                  </a:cubicBezTo>
                  <a:cubicBezTo>
                    <a:pt x="42" y="32"/>
                    <a:pt x="42" y="32"/>
                    <a:pt x="43" y="32"/>
                  </a:cubicBezTo>
                  <a:cubicBezTo>
                    <a:pt x="43" y="32"/>
                    <a:pt x="43" y="32"/>
                    <a:pt x="43" y="32"/>
                  </a:cubicBezTo>
                  <a:cubicBezTo>
                    <a:pt x="44" y="32"/>
                    <a:pt x="44" y="32"/>
                    <a:pt x="44" y="32"/>
                  </a:cubicBezTo>
                  <a:cubicBezTo>
                    <a:pt x="44" y="32"/>
                    <a:pt x="44" y="32"/>
                    <a:pt x="44" y="32"/>
                  </a:cubicBezTo>
                  <a:cubicBezTo>
                    <a:pt x="44" y="32"/>
                    <a:pt x="44" y="32"/>
                    <a:pt x="44" y="32"/>
                  </a:cubicBezTo>
                  <a:cubicBezTo>
                    <a:pt x="44" y="31"/>
                    <a:pt x="44" y="31"/>
                    <a:pt x="44" y="31"/>
                  </a:cubicBezTo>
                  <a:cubicBezTo>
                    <a:pt x="44" y="31"/>
                    <a:pt x="44" y="31"/>
                    <a:pt x="44" y="30"/>
                  </a:cubicBezTo>
                  <a:cubicBezTo>
                    <a:pt x="44" y="30"/>
                    <a:pt x="45" y="30"/>
                    <a:pt x="45" y="29"/>
                  </a:cubicBezTo>
                  <a:cubicBezTo>
                    <a:pt x="46" y="29"/>
                    <a:pt x="46" y="29"/>
                    <a:pt x="47" y="28"/>
                  </a:cubicBezTo>
                  <a:cubicBezTo>
                    <a:pt x="47" y="28"/>
                    <a:pt x="48" y="28"/>
                    <a:pt x="48" y="28"/>
                  </a:cubicBezTo>
                  <a:cubicBezTo>
                    <a:pt x="48" y="28"/>
                    <a:pt x="48" y="27"/>
                    <a:pt x="48" y="27"/>
                  </a:cubicBezTo>
                  <a:cubicBezTo>
                    <a:pt x="48" y="26"/>
                    <a:pt x="48" y="26"/>
                    <a:pt x="48" y="26"/>
                  </a:cubicBezTo>
                  <a:cubicBezTo>
                    <a:pt x="46" y="24"/>
                    <a:pt x="46" y="23"/>
                    <a:pt x="45" y="20"/>
                  </a:cubicBezTo>
                  <a:cubicBezTo>
                    <a:pt x="45" y="19"/>
                    <a:pt x="45" y="18"/>
                    <a:pt x="45" y="17"/>
                  </a:cubicBezTo>
                  <a:cubicBezTo>
                    <a:pt x="45" y="17"/>
                    <a:pt x="45" y="16"/>
                    <a:pt x="45" y="16"/>
                  </a:cubicBezTo>
                  <a:cubicBezTo>
                    <a:pt x="44" y="15"/>
                    <a:pt x="44" y="14"/>
                    <a:pt x="45" y="14"/>
                  </a:cubicBezTo>
                  <a:cubicBezTo>
                    <a:pt x="45" y="12"/>
                    <a:pt x="45" y="12"/>
                    <a:pt x="4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2" name="Freeform 237"/>
            <p:cNvSpPr>
              <a:spLocks/>
            </p:cNvSpPr>
            <p:nvPr/>
          </p:nvSpPr>
          <p:spPr bwMode="auto">
            <a:xfrm>
              <a:off x="12782550" y="3900488"/>
              <a:ext cx="617538" cy="968375"/>
            </a:xfrm>
            <a:custGeom>
              <a:avLst/>
              <a:gdLst>
                <a:gd name="T0" fmla="*/ 91 w 116"/>
                <a:gd name="T1" fmla="*/ 9 h 185"/>
                <a:gd name="T2" fmla="*/ 76 w 116"/>
                <a:gd name="T3" fmla="*/ 0 h 185"/>
                <a:gd name="T4" fmla="*/ 65 w 116"/>
                <a:gd name="T5" fmla="*/ 3 h 185"/>
                <a:gd name="T6" fmla="*/ 54 w 116"/>
                <a:gd name="T7" fmla="*/ 11 h 185"/>
                <a:gd name="T8" fmla="*/ 50 w 116"/>
                <a:gd name="T9" fmla="*/ 22 h 185"/>
                <a:gd name="T10" fmla="*/ 46 w 116"/>
                <a:gd name="T11" fmla="*/ 28 h 185"/>
                <a:gd name="T12" fmla="*/ 41 w 116"/>
                <a:gd name="T13" fmla="*/ 28 h 185"/>
                <a:gd name="T14" fmla="*/ 40 w 116"/>
                <a:gd name="T15" fmla="*/ 26 h 185"/>
                <a:gd name="T16" fmla="*/ 32 w 116"/>
                <a:gd name="T17" fmla="*/ 25 h 185"/>
                <a:gd name="T18" fmla="*/ 18 w 116"/>
                <a:gd name="T19" fmla="*/ 25 h 185"/>
                <a:gd name="T20" fmla="*/ 4 w 116"/>
                <a:gd name="T21" fmla="*/ 16 h 185"/>
                <a:gd name="T22" fmla="*/ 2 w 116"/>
                <a:gd name="T23" fmla="*/ 18 h 185"/>
                <a:gd name="T24" fmla="*/ 0 w 116"/>
                <a:gd name="T25" fmla="*/ 20 h 185"/>
                <a:gd name="T26" fmla="*/ 11 w 116"/>
                <a:gd name="T27" fmla="*/ 29 h 185"/>
                <a:gd name="T28" fmla="*/ 28 w 116"/>
                <a:gd name="T29" fmla="*/ 42 h 185"/>
                <a:gd name="T30" fmla="*/ 31 w 116"/>
                <a:gd name="T31" fmla="*/ 59 h 185"/>
                <a:gd name="T32" fmla="*/ 30 w 116"/>
                <a:gd name="T33" fmla="*/ 71 h 185"/>
                <a:gd name="T34" fmla="*/ 33 w 116"/>
                <a:gd name="T35" fmla="*/ 77 h 185"/>
                <a:gd name="T36" fmla="*/ 34 w 116"/>
                <a:gd name="T37" fmla="*/ 80 h 185"/>
                <a:gd name="T38" fmla="*/ 41 w 116"/>
                <a:gd name="T39" fmla="*/ 83 h 185"/>
                <a:gd name="T40" fmla="*/ 47 w 116"/>
                <a:gd name="T41" fmla="*/ 94 h 185"/>
                <a:gd name="T42" fmla="*/ 44 w 116"/>
                <a:gd name="T43" fmla="*/ 99 h 185"/>
                <a:gd name="T44" fmla="*/ 24 w 116"/>
                <a:gd name="T45" fmla="*/ 117 h 185"/>
                <a:gd name="T46" fmla="*/ 14 w 116"/>
                <a:gd name="T47" fmla="*/ 128 h 185"/>
                <a:gd name="T48" fmla="*/ 2 w 116"/>
                <a:gd name="T49" fmla="*/ 137 h 185"/>
                <a:gd name="T50" fmla="*/ 4 w 116"/>
                <a:gd name="T51" fmla="*/ 148 h 185"/>
                <a:gd name="T52" fmla="*/ 6 w 116"/>
                <a:gd name="T53" fmla="*/ 164 h 185"/>
                <a:gd name="T54" fmla="*/ 12 w 116"/>
                <a:gd name="T55" fmla="*/ 178 h 185"/>
                <a:gd name="T56" fmla="*/ 19 w 116"/>
                <a:gd name="T57" fmla="*/ 182 h 185"/>
                <a:gd name="T58" fmla="*/ 31 w 116"/>
                <a:gd name="T59" fmla="*/ 185 h 185"/>
                <a:gd name="T60" fmla="*/ 76 w 116"/>
                <a:gd name="T61" fmla="*/ 175 h 185"/>
                <a:gd name="T62" fmla="*/ 98 w 116"/>
                <a:gd name="T63" fmla="*/ 155 h 185"/>
                <a:gd name="T64" fmla="*/ 112 w 116"/>
                <a:gd name="T65" fmla="*/ 131 h 185"/>
                <a:gd name="T66" fmla="*/ 101 w 116"/>
                <a:gd name="T67" fmla="*/ 116 h 185"/>
                <a:gd name="T68" fmla="*/ 99 w 116"/>
                <a:gd name="T69" fmla="*/ 108 h 185"/>
                <a:gd name="T70" fmla="*/ 100 w 116"/>
                <a:gd name="T71" fmla="*/ 102 h 185"/>
                <a:gd name="T72" fmla="*/ 96 w 116"/>
                <a:gd name="T73" fmla="*/ 95 h 185"/>
                <a:gd name="T74" fmla="*/ 96 w 116"/>
                <a:gd name="T75" fmla="*/ 85 h 185"/>
                <a:gd name="T76" fmla="*/ 101 w 116"/>
                <a:gd name="T77" fmla="*/ 83 h 185"/>
                <a:gd name="T78" fmla="*/ 89 w 116"/>
                <a:gd name="T79" fmla="*/ 63 h 185"/>
                <a:gd name="T80" fmla="*/ 89 w 116"/>
                <a:gd name="T81" fmla="*/ 59 h 185"/>
                <a:gd name="T82" fmla="*/ 91 w 116"/>
                <a:gd name="T83" fmla="*/ 40 h 185"/>
                <a:gd name="T84" fmla="*/ 83 w 116"/>
                <a:gd name="T85" fmla="*/ 33 h 185"/>
                <a:gd name="T86" fmla="*/ 84 w 116"/>
                <a:gd name="T87" fmla="*/ 21 h 185"/>
                <a:gd name="T88" fmla="*/ 88 w 116"/>
                <a:gd name="T89" fmla="*/ 19 h 185"/>
                <a:gd name="T90" fmla="*/ 91 w 116"/>
                <a:gd name="T91" fmla="*/ 1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85">
                  <a:moveTo>
                    <a:pt x="91" y="15"/>
                  </a:moveTo>
                  <a:cubicBezTo>
                    <a:pt x="91" y="14"/>
                    <a:pt x="91" y="13"/>
                    <a:pt x="91" y="13"/>
                  </a:cubicBezTo>
                  <a:cubicBezTo>
                    <a:pt x="91" y="11"/>
                    <a:pt x="91" y="10"/>
                    <a:pt x="91" y="9"/>
                  </a:cubicBezTo>
                  <a:cubicBezTo>
                    <a:pt x="91" y="8"/>
                    <a:pt x="88" y="7"/>
                    <a:pt x="86" y="6"/>
                  </a:cubicBezTo>
                  <a:cubicBezTo>
                    <a:pt x="83" y="5"/>
                    <a:pt x="80" y="3"/>
                    <a:pt x="79" y="1"/>
                  </a:cubicBezTo>
                  <a:cubicBezTo>
                    <a:pt x="78" y="0"/>
                    <a:pt x="77" y="0"/>
                    <a:pt x="76" y="0"/>
                  </a:cubicBezTo>
                  <a:cubicBezTo>
                    <a:pt x="74" y="0"/>
                    <a:pt x="72" y="0"/>
                    <a:pt x="72" y="1"/>
                  </a:cubicBezTo>
                  <a:cubicBezTo>
                    <a:pt x="71" y="3"/>
                    <a:pt x="69" y="3"/>
                    <a:pt x="66" y="3"/>
                  </a:cubicBezTo>
                  <a:cubicBezTo>
                    <a:pt x="65" y="3"/>
                    <a:pt x="65" y="3"/>
                    <a:pt x="65" y="3"/>
                  </a:cubicBezTo>
                  <a:cubicBezTo>
                    <a:pt x="62" y="3"/>
                    <a:pt x="61" y="3"/>
                    <a:pt x="61" y="3"/>
                  </a:cubicBezTo>
                  <a:cubicBezTo>
                    <a:pt x="61" y="6"/>
                    <a:pt x="59" y="7"/>
                    <a:pt x="57" y="8"/>
                  </a:cubicBezTo>
                  <a:cubicBezTo>
                    <a:pt x="55" y="9"/>
                    <a:pt x="54" y="10"/>
                    <a:pt x="54" y="11"/>
                  </a:cubicBezTo>
                  <a:cubicBezTo>
                    <a:pt x="54" y="12"/>
                    <a:pt x="54" y="13"/>
                    <a:pt x="54" y="14"/>
                  </a:cubicBezTo>
                  <a:cubicBezTo>
                    <a:pt x="55" y="17"/>
                    <a:pt x="55" y="19"/>
                    <a:pt x="54" y="21"/>
                  </a:cubicBezTo>
                  <a:cubicBezTo>
                    <a:pt x="53" y="21"/>
                    <a:pt x="52" y="22"/>
                    <a:pt x="50" y="22"/>
                  </a:cubicBezTo>
                  <a:cubicBezTo>
                    <a:pt x="50" y="22"/>
                    <a:pt x="50" y="22"/>
                    <a:pt x="49" y="22"/>
                  </a:cubicBezTo>
                  <a:cubicBezTo>
                    <a:pt x="48" y="22"/>
                    <a:pt x="48" y="22"/>
                    <a:pt x="48" y="23"/>
                  </a:cubicBezTo>
                  <a:cubicBezTo>
                    <a:pt x="48" y="24"/>
                    <a:pt x="48" y="26"/>
                    <a:pt x="46" y="28"/>
                  </a:cubicBezTo>
                  <a:cubicBezTo>
                    <a:pt x="46" y="28"/>
                    <a:pt x="45" y="29"/>
                    <a:pt x="44" y="29"/>
                  </a:cubicBezTo>
                  <a:cubicBezTo>
                    <a:pt x="44" y="29"/>
                    <a:pt x="43" y="29"/>
                    <a:pt x="43" y="29"/>
                  </a:cubicBezTo>
                  <a:cubicBezTo>
                    <a:pt x="42" y="29"/>
                    <a:pt x="42" y="28"/>
                    <a:pt x="41" y="28"/>
                  </a:cubicBezTo>
                  <a:cubicBezTo>
                    <a:pt x="41" y="27"/>
                    <a:pt x="41" y="27"/>
                    <a:pt x="41" y="27"/>
                  </a:cubicBezTo>
                  <a:cubicBezTo>
                    <a:pt x="41" y="27"/>
                    <a:pt x="40" y="26"/>
                    <a:pt x="40" y="26"/>
                  </a:cubicBezTo>
                  <a:cubicBezTo>
                    <a:pt x="40" y="26"/>
                    <a:pt x="40" y="26"/>
                    <a:pt x="40" y="26"/>
                  </a:cubicBezTo>
                  <a:cubicBezTo>
                    <a:pt x="38" y="27"/>
                    <a:pt x="36" y="26"/>
                    <a:pt x="34" y="26"/>
                  </a:cubicBezTo>
                  <a:cubicBezTo>
                    <a:pt x="34" y="25"/>
                    <a:pt x="33" y="25"/>
                    <a:pt x="32" y="25"/>
                  </a:cubicBezTo>
                  <a:cubicBezTo>
                    <a:pt x="32" y="25"/>
                    <a:pt x="32" y="25"/>
                    <a:pt x="32" y="25"/>
                  </a:cubicBezTo>
                  <a:cubicBezTo>
                    <a:pt x="31" y="27"/>
                    <a:pt x="30" y="27"/>
                    <a:pt x="28" y="27"/>
                  </a:cubicBezTo>
                  <a:cubicBezTo>
                    <a:pt x="26" y="27"/>
                    <a:pt x="24" y="27"/>
                    <a:pt x="22" y="26"/>
                  </a:cubicBezTo>
                  <a:cubicBezTo>
                    <a:pt x="20" y="26"/>
                    <a:pt x="19" y="26"/>
                    <a:pt x="18" y="25"/>
                  </a:cubicBezTo>
                  <a:cubicBezTo>
                    <a:pt x="15" y="25"/>
                    <a:pt x="13" y="22"/>
                    <a:pt x="11" y="20"/>
                  </a:cubicBezTo>
                  <a:cubicBezTo>
                    <a:pt x="9" y="18"/>
                    <a:pt x="8" y="16"/>
                    <a:pt x="6" y="16"/>
                  </a:cubicBezTo>
                  <a:cubicBezTo>
                    <a:pt x="5" y="16"/>
                    <a:pt x="5" y="16"/>
                    <a:pt x="4" y="16"/>
                  </a:cubicBezTo>
                  <a:cubicBezTo>
                    <a:pt x="4" y="16"/>
                    <a:pt x="4" y="17"/>
                    <a:pt x="4" y="17"/>
                  </a:cubicBezTo>
                  <a:cubicBezTo>
                    <a:pt x="3" y="17"/>
                    <a:pt x="3" y="17"/>
                    <a:pt x="2" y="17"/>
                  </a:cubicBezTo>
                  <a:cubicBezTo>
                    <a:pt x="2" y="17"/>
                    <a:pt x="2" y="18"/>
                    <a:pt x="2" y="18"/>
                  </a:cubicBezTo>
                  <a:cubicBezTo>
                    <a:pt x="2" y="18"/>
                    <a:pt x="1" y="18"/>
                    <a:pt x="1" y="19"/>
                  </a:cubicBezTo>
                  <a:cubicBezTo>
                    <a:pt x="1" y="19"/>
                    <a:pt x="1" y="19"/>
                    <a:pt x="0" y="20"/>
                  </a:cubicBezTo>
                  <a:cubicBezTo>
                    <a:pt x="0" y="20"/>
                    <a:pt x="0" y="20"/>
                    <a:pt x="0" y="20"/>
                  </a:cubicBezTo>
                  <a:cubicBezTo>
                    <a:pt x="0" y="21"/>
                    <a:pt x="0" y="21"/>
                    <a:pt x="0" y="21"/>
                  </a:cubicBezTo>
                  <a:cubicBezTo>
                    <a:pt x="1" y="22"/>
                    <a:pt x="3" y="23"/>
                    <a:pt x="4" y="23"/>
                  </a:cubicBezTo>
                  <a:cubicBezTo>
                    <a:pt x="6" y="25"/>
                    <a:pt x="8" y="27"/>
                    <a:pt x="11" y="29"/>
                  </a:cubicBezTo>
                  <a:cubicBezTo>
                    <a:pt x="13" y="29"/>
                    <a:pt x="14" y="30"/>
                    <a:pt x="16" y="31"/>
                  </a:cubicBezTo>
                  <a:cubicBezTo>
                    <a:pt x="22" y="33"/>
                    <a:pt x="28" y="36"/>
                    <a:pt x="28" y="39"/>
                  </a:cubicBezTo>
                  <a:cubicBezTo>
                    <a:pt x="28" y="40"/>
                    <a:pt x="28" y="41"/>
                    <a:pt x="28" y="42"/>
                  </a:cubicBezTo>
                  <a:cubicBezTo>
                    <a:pt x="27" y="45"/>
                    <a:pt x="26" y="48"/>
                    <a:pt x="28" y="49"/>
                  </a:cubicBezTo>
                  <a:cubicBezTo>
                    <a:pt x="30" y="50"/>
                    <a:pt x="30" y="53"/>
                    <a:pt x="30" y="55"/>
                  </a:cubicBezTo>
                  <a:cubicBezTo>
                    <a:pt x="30" y="57"/>
                    <a:pt x="29" y="59"/>
                    <a:pt x="31" y="59"/>
                  </a:cubicBezTo>
                  <a:cubicBezTo>
                    <a:pt x="33" y="61"/>
                    <a:pt x="34" y="64"/>
                    <a:pt x="33" y="67"/>
                  </a:cubicBezTo>
                  <a:cubicBezTo>
                    <a:pt x="32" y="69"/>
                    <a:pt x="31" y="71"/>
                    <a:pt x="30" y="71"/>
                  </a:cubicBezTo>
                  <a:cubicBezTo>
                    <a:pt x="30" y="71"/>
                    <a:pt x="30" y="71"/>
                    <a:pt x="30" y="71"/>
                  </a:cubicBezTo>
                  <a:cubicBezTo>
                    <a:pt x="30" y="72"/>
                    <a:pt x="31" y="74"/>
                    <a:pt x="32" y="75"/>
                  </a:cubicBezTo>
                  <a:cubicBezTo>
                    <a:pt x="33" y="75"/>
                    <a:pt x="33" y="76"/>
                    <a:pt x="33" y="76"/>
                  </a:cubicBezTo>
                  <a:cubicBezTo>
                    <a:pt x="33" y="76"/>
                    <a:pt x="33" y="77"/>
                    <a:pt x="33" y="77"/>
                  </a:cubicBezTo>
                  <a:cubicBezTo>
                    <a:pt x="34" y="77"/>
                    <a:pt x="34" y="78"/>
                    <a:pt x="34" y="78"/>
                  </a:cubicBezTo>
                  <a:cubicBezTo>
                    <a:pt x="34" y="78"/>
                    <a:pt x="34" y="78"/>
                    <a:pt x="34" y="79"/>
                  </a:cubicBezTo>
                  <a:cubicBezTo>
                    <a:pt x="34" y="79"/>
                    <a:pt x="34" y="79"/>
                    <a:pt x="34" y="80"/>
                  </a:cubicBezTo>
                  <a:cubicBezTo>
                    <a:pt x="34" y="80"/>
                    <a:pt x="34" y="80"/>
                    <a:pt x="34" y="80"/>
                  </a:cubicBezTo>
                  <a:cubicBezTo>
                    <a:pt x="34" y="80"/>
                    <a:pt x="34" y="80"/>
                    <a:pt x="34" y="80"/>
                  </a:cubicBezTo>
                  <a:cubicBezTo>
                    <a:pt x="37" y="81"/>
                    <a:pt x="39" y="82"/>
                    <a:pt x="41" y="83"/>
                  </a:cubicBezTo>
                  <a:cubicBezTo>
                    <a:pt x="41" y="83"/>
                    <a:pt x="42" y="84"/>
                    <a:pt x="43" y="84"/>
                  </a:cubicBezTo>
                  <a:cubicBezTo>
                    <a:pt x="47" y="86"/>
                    <a:pt x="47" y="89"/>
                    <a:pt x="47" y="92"/>
                  </a:cubicBezTo>
                  <a:cubicBezTo>
                    <a:pt x="47" y="93"/>
                    <a:pt x="47" y="93"/>
                    <a:pt x="47" y="94"/>
                  </a:cubicBezTo>
                  <a:cubicBezTo>
                    <a:pt x="47" y="94"/>
                    <a:pt x="47" y="94"/>
                    <a:pt x="47" y="94"/>
                  </a:cubicBezTo>
                  <a:cubicBezTo>
                    <a:pt x="48" y="96"/>
                    <a:pt x="48" y="98"/>
                    <a:pt x="47" y="99"/>
                  </a:cubicBezTo>
                  <a:cubicBezTo>
                    <a:pt x="46" y="99"/>
                    <a:pt x="45" y="99"/>
                    <a:pt x="44" y="99"/>
                  </a:cubicBezTo>
                  <a:cubicBezTo>
                    <a:pt x="42" y="97"/>
                    <a:pt x="40" y="99"/>
                    <a:pt x="39" y="103"/>
                  </a:cubicBezTo>
                  <a:cubicBezTo>
                    <a:pt x="38" y="108"/>
                    <a:pt x="31" y="115"/>
                    <a:pt x="27" y="115"/>
                  </a:cubicBezTo>
                  <a:cubicBezTo>
                    <a:pt x="25" y="115"/>
                    <a:pt x="25" y="116"/>
                    <a:pt x="24" y="117"/>
                  </a:cubicBezTo>
                  <a:cubicBezTo>
                    <a:pt x="23" y="118"/>
                    <a:pt x="22" y="120"/>
                    <a:pt x="20" y="120"/>
                  </a:cubicBezTo>
                  <a:cubicBezTo>
                    <a:pt x="18" y="121"/>
                    <a:pt x="15" y="122"/>
                    <a:pt x="15" y="125"/>
                  </a:cubicBezTo>
                  <a:cubicBezTo>
                    <a:pt x="15" y="126"/>
                    <a:pt x="15" y="127"/>
                    <a:pt x="14" y="128"/>
                  </a:cubicBezTo>
                  <a:cubicBezTo>
                    <a:pt x="12" y="130"/>
                    <a:pt x="9" y="130"/>
                    <a:pt x="6" y="130"/>
                  </a:cubicBezTo>
                  <a:cubicBezTo>
                    <a:pt x="5" y="130"/>
                    <a:pt x="5" y="131"/>
                    <a:pt x="4" y="133"/>
                  </a:cubicBezTo>
                  <a:cubicBezTo>
                    <a:pt x="4" y="135"/>
                    <a:pt x="3" y="136"/>
                    <a:pt x="2" y="137"/>
                  </a:cubicBezTo>
                  <a:cubicBezTo>
                    <a:pt x="1" y="138"/>
                    <a:pt x="1" y="138"/>
                    <a:pt x="1" y="139"/>
                  </a:cubicBezTo>
                  <a:cubicBezTo>
                    <a:pt x="0" y="139"/>
                    <a:pt x="1" y="141"/>
                    <a:pt x="2" y="142"/>
                  </a:cubicBezTo>
                  <a:cubicBezTo>
                    <a:pt x="4" y="144"/>
                    <a:pt x="4" y="146"/>
                    <a:pt x="4" y="148"/>
                  </a:cubicBezTo>
                  <a:cubicBezTo>
                    <a:pt x="4" y="149"/>
                    <a:pt x="3" y="150"/>
                    <a:pt x="4" y="150"/>
                  </a:cubicBezTo>
                  <a:cubicBezTo>
                    <a:pt x="4" y="151"/>
                    <a:pt x="4" y="151"/>
                    <a:pt x="4" y="152"/>
                  </a:cubicBezTo>
                  <a:cubicBezTo>
                    <a:pt x="6" y="154"/>
                    <a:pt x="8" y="159"/>
                    <a:pt x="6" y="164"/>
                  </a:cubicBezTo>
                  <a:cubicBezTo>
                    <a:pt x="3" y="170"/>
                    <a:pt x="2" y="173"/>
                    <a:pt x="2" y="174"/>
                  </a:cubicBezTo>
                  <a:cubicBezTo>
                    <a:pt x="3" y="174"/>
                    <a:pt x="5" y="175"/>
                    <a:pt x="7" y="176"/>
                  </a:cubicBezTo>
                  <a:cubicBezTo>
                    <a:pt x="9" y="177"/>
                    <a:pt x="11" y="178"/>
                    <a:pt x="12" y="178"/>
                  </a:cubicBezTo>
                  <a:cubicBezTo>
                    <a:pt x="12" y="178"/>
                    <a:pt x="12" y="178"/>
                    <a:pt x="13" y="178"/>
                  </a:cubicBezTo>
                  <a:cubicBezTo>
                    <a:pt x="14" y="178"/>
                    <a:pt x="16" y="179"/>
                    <a:pt x="16" y="181"/>
                  </a:cubicBezTo>
                  <a:cubicBezTo>
                    <a:pt x="17" y="182"/>
                    <a:pt x="18" y="182"/>
                    <a:pt x="19" y="182"/>
                  </a:cubicBezTo>
                  <a:cubicBezTo>
                    <a:pt x="19" y="182"/>
                    <a:pt x="20" y="182"/>
                    <a:pt x="20" y="182"/>
                  </a:cubicBezTo>
                  <a:cubicBezTo>
                    <a:pt x="21" y="182"/>
                    <a:pt x="22" y="182"/>
                    <a:pt x="23" y="183"/>
                  </a:cubicBezTo>
                  <a:cubicBezTo>
                    <a:pt x="24" y="184"/>
                    <a:pt x="26" y="185"/>
                    <a:pt x="31" y="185"/>
                  </a:cubicBezTo>
                  <a:cubicBezTo>
                    <a:pt x="36" y="184"/>
                    <a:pt x="43" y="182"/>
                    <a:pt x="50" y="180"/>
                  </a:cubicBezTo>
                  <a:cubicBezTo>
                    <a:pt x="56" y="178"/>
                    <a:pt x="63" y="177"/>
                    <a:pt x="66" y="177"/>
                  </a:cubicBezTo>
                  <a:cubicBezTo>
                    <a:pt x="70" y="177"/>
                    <a:pt x="73" y="176"/>
                    <a:pt x="76" y="175"/>
                  </a:cubicBezTo>
                  <a:cubicBezTo>
                    <a:pt x="78" y="173"/>
                    <a:pt x="80" y="170"/>
                    <a:pt x="81" y="169"/>
                  </a:cubicBezTo>
                  <a:cubicBezTo>
                    <a:pt x="83" y="167"/>
                    <a:pt x="86" y="165"/>
                    <a:pt x="89" y="164"/>
                  </a:cubicBezTo>
                  <a:cubicBezTo>
                    <a:pt x="93" y="161"/>
                    <a:pt x="97" y="158"/>
                    <a:pt x="98" y="155"/>
                  </a:cubicBezTo>
                  <a:cubicBezTo>
                    <a:pt x="100" y="152"/>
                    <a:pt x="104" y="149"/>
                    <a:pt x="107" y="146"/>
                  </a:cubicBezTo>
                  <a:cubicBezTo>
                    <a:pt x="111" y="144"/>
                    <a:pt x="114" y="142"/>
                    <a:pt x="115" y="139"/>
                  </a:cubicBezTo>
                  <a:cubicBezTo>
                    <a:pt x="116" y="137"/>
                    <a:pt x="116" y="136"/>
                    <a:pt x="112" y="131"/>
                  </a:cubicBezTo>
                  <a:cubicBezTo>
                    <a:pt x="110" y="129"/>
                    <a:pt x="107" y="127"/>
                    <a:pt x="104" y="125"/>
                  </a:cubicBezTo>
                  <a:cubicBezTo>
                    <a:pt x="100" y="123"/>
                    <a:pt x="98" y="121"/>
                    <a:pt x="98" y="120"/>
                  </a:cubicBezTo>
                  <a:cubicBezTo>
                    <a:pt x="97" y="118"/>
                    <a:pt x="99" y="117"/>
                    <a:pt x="101" y="116"/>
                  </a:cubicBezTo>
                  <a:cubicBezTo>
                    <a:pt x="103" y="115"/>
                    <a:pt x="105" y="114"/>
                    <a:pt x="105" y="113"/>
                  </a:cubicBezTo>
                  <a:cubicBezTo>
                    <a:pt x="104" y="112"/>
                    <a:pt x="104" y="111"/>
                    <a:pt x="102" y="110"/>
                  </a:cubicBezTo>
                  <a:cubicBezTo>
                    <a:pt x="101" y="110"/>
                    <a:pt x="100" y="109"/>
                    <a:pt x="99" y="108"/>
                  </a:cubicBezTo>
                  <a:cubicBezTo>
                    <a:pt x="98" y="107"/>
                    <a:pt x="98" y="107"/>
                    <a:pt x="98" y="106"/>
                  </a:cubicBezTo>
                  <a:cubicBezTo>
                    <a:pt x="98" y="105"/>
                    <a:pt x="99" y="103"/>
                    <a:pt x="100" y="103"/>
                  </a:cubicBezTo>
                  <a:cubicBezTo>
                    <a:pt x="100" y="102"/>
                    <a:pt x="100" y="102"/>
                    <a:pt x="100" y="102"/>
                  </a:cubicBezTo>
                  <a:cubicBezTo>
                    <a:pt x="100" y="102"/>
                    <a:pt x="99" y="101"/>
                    <a:pt x="98" y="101"/>
                  </a:cubicBezTo>
                  <a:cubicBezTo>
                    <a:pt x="97" y="100"/>
                    <a:pt x="95" y="99"/>
                    <a:pt x="95" y="98"/>
                  </a:cubicBezTo>
                  <a:cubicBezTo>
                    <a:pt x="94" y="96"/>
                    <a:pt x="96" y="96"/>
                    <a:pt x="96" y="95"/>
                  </a:cubicBezTo>
                  <a:cubicBezTo>
                    <a:pt x="97" y="95"/>
                    <a:pt x="97" y="95"/>
                    <a:pt x="97" y="95"/>
                  </a:cubicBezTo>
                  <a:cubicBezTo>
                    <a:pt x="97" y="94"/>
                    <a:pt x="97" y="94"/>
                    <a:pt x="97" y="93"/>
                  </a:cubicBezTo>
                  <a:cubicBezTo>
                    <a:pt x="95" y="91"/>
                    <a:pt x="94" y="88"/>
                    <a:pt x="96" y="85"/>
                  </a:cubicBezTo>
                  <a:cubicBezTo>
                    <a:pt x="97" y="84"/>
                    <a:pt x="98" y="84"/>
                    <a:pt x="99" y="83"/>
                  </a:cubicBezTo>
                  <a:cubicBezTo>
                    <a:pt x="100" y="83"/>
                    <a:pt x="100" y="83"/>
                    <a:pt x="101" y="83"/>
                  </a:cubicBezTo>
                  <a:cubicBezTo>
                    <a:pt x="101" y="83"/>
                    <a:pt x="101" y="83"/>
                    <a:pt x="101" y="83"/>
                  </a:cubicBezTo>
                  <a:cubicBezTo>
                    <a:pt x="101" y="82"/>
                    <a:pt x="100" y="81"/>
                    <a:pt x="99" y="80"/>
                  </a:cubicBezTo>
                  <a:cubicBezTo>
                    <a:pt x="96" y="74"/>
                    <a:pt x="91" y="66"/>
                    <a:pt x="89" y="64"/>
                  </a:cubicBezTo>
                  <a:cubicBezTo>
                    <a:pt x="89" y="63"/>
                    <a:pt x="89" y="63"/>
                    <a:pt x="89" y="63"/>
                  </a:cubicBezTo>
                  <a:cubicBezTo>
                    <a:pt x="89" y="62"/>
                    <a:pt x="88" y="62"/>
                    <a:pt x="88" y="62"/>
                  </a:cubicBezTo>
                  <a:cubicBezTo>
                    <a:pt x="88" y="61"/>
                    <a:pt x="88" y="61"/>
                    <a:pt x="88" y="60"/>
                  </a:cubicBezTo>
                  <a:cubicBezTo>
                    <a:pt x="88" y="60"/>
                    <a:pt x="89" y="59"/>
                    <a:pt x="89" y="59"/>
                  </a:cubicBezTo>
                  <a:cubicBezTo>
                    <a:pt x="90" y="57"/>
                    <a:pt x="91" y="56"/>
                    <a:pt x="92" y="55"/>
                  </a:cubicBezTo>
                  <a:cubicBezTo>
                    <a:pt x="95" y="53"/>
                    <a:pt x="99" y="48"/>
                    <a:pt x="99" y="47"/>
                  </a:cubicBezTo>
                  <a:cubicBezTo>
                    <a:pt x="99" y="46"/>
                    <a:pt x="93" y="41"/>
                    <a:pt x="91" y="40"/>
                  </a:cubicBezTo>
                  <a:cubicBezTo>
                    <a:pt x="91" y="39"/>
                    <a:pt x="90" y="39"/>
                    <a:pt x="90" y="39"/>
                  </a:cubicBezTo>
                  <a:cubicBezTo>
                    <a:pt x="88" y="39"/>
                    <a:pt x="85" y="38"/>
                    <a:pt x="84" y="35"/>
                  </a:cubicBezTo>
                  <a:cubicBezTo>
                    <a:pt x="84" y="34"/>
                    <a:pt x="83" y="34"/>
                    <a:pt x="83" y="33"/>
                  </a:cubicBezTo>
                  <a:cubicBezTo>
                    <a:pt x="82" y="31"/>
                    <a:pt x="81" y="30"/>
                    <a:pt x="82" y="28"/>
                  </a:cubicBezTo>
                  <a:cubicBezTo>
                    <a:pt x="84" y="26"/>
                    <a:pt x="84" y="24"/>
                    <a:pt x="84" y="23"/>
                  </a:cubicBezTo>
                  <a:cubicBezTo>
                    <a:pt x="84" y="22"/>
                    <a:pt x="84" y="22"/>
                    <a:pt x="84" y="21"/>
                  </a:cubicBezTo>
                  <a:cubicBezTo>
                    <a:pt x="85" y="21"/>
                    <a:pt x="86" y="20"/>
                    <a:pt x="86" y="20"/>
                  </a:cubicBezTo>
                  <a:cubicBezTo>
                    <a:pt x="87" y="20"/>
                    <a:pt x="88" y="20"/>
                    <a:pt x="88" y="20"/>
                  </a:cubicBezTo>
                  <a:cubicBezTo>
                    <a:pt x="88" y="19"/>
                    <a:pt x="88" y="19"/>
                    <a:pt x="88" y="19"/>
                  </a:cubicBezTo>
                  <a:cubicBezTo>
                    <a:pt x="88" y="18"/>
                    <a:pt x="89" y="18"/>
                    <a:pt x="89" y="17"/>
                  </a:cubicBezTo>
                  <a:cubicBezTo>
                    <a:pt x="89" y="17"/>
                    <a:pt x="89" y="17"/>
                    <a:pt x="89" y="17"/>
                  </a:cubicBezTo>
                  <a:cubicBezTo>
                    <a:pt x="90" y="16"/>
                    <a:pt x="90" y="15"/>
                    <a:pt x="91" y="15"/>
                  </a:cubicBezTo>
                  <a:cubicBezTo>
                    <a:pt x="91" y="15"/>
                    <a:pt x="91" y="15"/>
                    <a:pt x="91"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3" name="Freeform 238"/>
            <p:cNvSpPr>
              <a:spLocks/>
            </p:cNvSpPr>
            <p:nvPr/>
          </p:nvSpPr>
          <p:spPr bwMode="auto">
            <a:xfrm>
              <a:off x="10514013" y="7310438"/>
              <a:ext cx="701675" cy="763588"/>
            </a:xfrm>
            <a:custGeom>
              <a:avLst/>
              <a:gdLst>
                <a:gd name="T0" fmla="*/ 53 w 132"/>
                <a:gd name="T1" fmla="*/ 146 h 146"/>
                <a:gd name="T2" fmla="*/ 54 w 132"/>
                <a:gd name="T3" fmla="*/ 146 h 146"/>
                <a:gd name="T4" fmla="*/ 55 w 132"/>
                <a:gd name="T5" fmla="*/ 146 h 146"/>
                <a:gd name="T6" fmla="*/ 56 w 132"/>
                <a:gd name="T7" fmla="*/ 146 h 146"/>
                <a:gd name="T8" fmla="*/ 57 w 132"/>
                <a:gd name="T9" fmla="*/ 145 h 146"/>
                <a:gd name="T10" fmla="*/ 57 w 132"/>
                <a:gd name="T11" fmla="*/ 145 h 146"/>
                <a:gd name="T12" fmla="*/ 65 w 132"/>
                <a:gd name="T13" fmla="*/ 141 h 146"/>
                <a:gd name="T14" fmla="*/ 69 w 132"/>
                <a:gd name="T15" fmla="*/ 141 h 146"/>
                <a:gd name="T16" fmla="*/ 75 w 132"/>
                <a:gd name="T17" fmla="*/ 139 h 146"/>
                <a:gd name="T18" fmla="*/ 85 w 132"/>
                <a:gd name="T19" fmla="*/ 138 h 146"/>
                <a:gd name="T20" fmla="*/ 86 w 132"/>
                <a:gd name="T21" fmla="*/ 138 h 146"/>
                <a:gd name="T22" fmla="*/ 129 w 132"/>
                <a:gd name="T23" fmla="*/ 137 h 146"/>
                <a:gd name="T24" fmla="*/ 130 w 132"/>
                <a:gd name="T25" fmla="*/ 129 h 146"/>
                <a:gd name="T26" fmla="*/ 116 w 132"/>
                <a:gd name="T27" fmla="*/ 25 h 146"/>
                <a:gd name="T28" fmla="*/ 132 w 132"/>
                <a:gd name="T29" fmla="*/ 25 h 146"/>
                <a:gd name="T30" fmla="*/ 96 w 132"/>
                <a:gd name="T31" fmla="*/ 1 h 146"/>
                <a:gd name="T32" fmla="*/ 95 w 132"/>
                <a:gd name="T33" fmla="*/ 0 h 146"/>
                <a:gd name="T34" fmla="*/ 95 w 132"/>
                <a:gd name="T35" fmla="*/ 1 h 146"/>
                <a:gd name="T36" fmla="*/ 95 w 132"/>
                <a:gd name="T37" fmla="*/ 3 h 146"/>
                <a:gd name="T38" fmla="*/ 95 w 132"/>
                <a:gd name="T39" fmla="*/ 5 h 146"/>
                <a:gd name="T40" fmla="*/ 95 w 132"/>
                <a:gd name="T41" fmla="*/ 7 h 146"/>
                <a:gd name="T42" fmla="*/ 95 w 132"/>
                <a:gd name="T43" fmla="*/ 8 h 146"/>
                <a:gd name="T44" fmla="*/ 95 w 132"/>
                <a:gd name="T45" fmla="*/ 10 h 146"/>
                <a:gd name="T46" fmla="*/ 95 w 132"/>
                <a:gd name="T47" fmla="*/ 11 h 146"/>
                <a:gd name="T48" fmla="*/ 95 w 132"/>
                <a:gd name="T49" fmla="*/ 12 h 146"/>
                <a:gd name="T50" fmla="*/ 95 w 132"/>
                <a:gd name="T51" fmla="*/ 12 h 146"/>
                <a:gd name="T52" fmla="*/ 95 w 132"/>
                <a:gd name="T53" fmla="*/ 13 h 146"/>
                <a:gd name="T54" fmla="*/ 95 w 132"/>
                <a:gd name="T55" fmla="*/ 14 h 146"/>
                <a:gd name="T56" fmla="*/ 95 w 132"/>
                <a:gd name="T57" fmla="*/ 14 h 146"/>
                <a:gd name="T58" fmla="*/ 94 w 132"/>
                <a:gd name="T59" fmla="*/ 14 h 146"/>
                <a:gd name="T60" fmla="*/ 94 w 132"/>
                <a:gd name="T61" fmla="*/ 14 h 146"/>
                <a:gd name="T62" fmla="*/ 94 w 132"/>
                <a:gd name="T63" fmla="*/ 14 h 146"/>
                <a:gd name="T64" fmla="*/ 94 w 132"/>
                <a:gd name="T65" fmla="*/ 15 h 146"/>
                <a:gd name="T66" fmla="*/ 57 w 132"/>
                <a:gd name="T67" fmla="*/ 15 h 146"/>
                <a:gd name="T68" fmla="*/ 50 w 132"/>
                <a:gd name="T69" fmla="*/ 49 h 146"/>
                <a:gd name="T70" fmla="*/ 45 w 132"/>
                <a:gd name="T71" fmla="*/ 71 h 146"/>
                <a:gd name="T72" fmla="*/ 5 w 132"/>
                <a:gd name="T73" fmla="*/ 80 h 146"/>
                <a:gd name="T74" fmla="*/ 8 w 132"/>
                <a:gd name="T75" fmla="*/ 90 h 146"/>
                <a:gd name="T76" fmla="*/ 5 w 132"/>
                <a:gd name="T77" fmla="*/ 124 h 146"/>
                <a:gd name="T78" fmla="*/ 4 w 132"/>
                <a:gd name="T79" fmla="*/ 131 h 146"/>
                <a:gd name="T80" fmla="*/ 4 w 132"/>
                <a:gd name="T81" fmla="*/ 131 h 146"/>
                <a:gd name="T82" fmla="*/ 9 w 132"/>
                <a:gd name="T83" fmla="*/ 126 h 146"/>
                <a:gd name="T84" fmla="*/ 14 w 132"/>
                <a:gd name="T85" fmla="*/ 126 h 146"/>
                <a:gd name="T86" fmla="*/ 26 w 132"/>
                <a:gd name="T87" fmla="*/ 125 h 146"/>
                <a:gd name="T88" fmla="*/ 35 w 132"/>
                <a:gd name="T89" fmla="*/ 131 h 146"/>
                <a:gd name="T90" fmla="*/ 40 w 132"/>
                <a:gd name="T91" fmla="*/ 132 h 146"/>
                <a:gd name="T92" fmla="*/ 52 w 132"/>
                <a:gd name="T93" fmla="*/ 145 h 146"/>
                <a:gd name="T94" fmla="*/ 53 w 132"/>
                <a:gd name="T9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 h="146">
                  <a:moveTo>
                    <a:pt x="53" y="146"/>
                  </a:moveTo>
                  <a:cubicBezTo>
                    <a:pt x="53" y="146"/>
                    <a:pt x="53" y="146"/>
                    <a:pt x="53" y="146"/>
                  </a:cubicBezTo>
                  <a:cubicBezTo>
                    <a:pt x="54" y="146"/>
                    <a:pt x="54" y="146"/>
                    <a:pt x="54" y="146"/>
                  </a:cubicBezTo>
                  <a:cubicBezTo>
                    <a:pt x="54" y="146"/>
                    <a:pt x="54" y="146"/>
                    <a:pt x="54" y="146"/>
                  </a:cubicBezTo>
                  <a:cubicBezTo>
                    <a:pt x="55" y="146"/>
                    <a:pt x="55" y="146"/>
                    <a:pt x="55" y="146"/>
                  </a:cubicBezTo>
                  <a:cubicBezTo>
                    <a:pt x="55" y="146"/>
                    <a:pt x="55" y="146"/>
                    <a:pt x="55" y="146"/>
                  </a:cubicBezTo>
                  <a:cubicBezTo>
                    <a:pt x="55" y="146"/>
                    <a:pt x="56" y="146"/>
                    <a:pt x="56" y="146"/>
                  </a:cubicBezTo>
                  <a:cubicBezTo>
                    <a:pt x="56" y="146"/>
                    <a:pt x="56" y="146"/>
                    <a:pt x="56" y="146"/>
                  </a:cubicBezTo>
                  <a:cubicBezTo>
                    <a:pt x="56" y="146"/>
                    <a:pt x="56" y="145"/>
                    <a:pt x="56" y="145"/>
                  </a:cubicBezTo>
                  <a:cubicBezTo>
                    <a:pt x="56" y="145"/>
                    <a:pt x="57" y="145"/>
                    <a:pt x="57" y="145"/>
                  </a:cubicBezTo>
                  <a:cubicBezTo>
                    <a:pt x="57" y="145"/>
                    <a:pt x="57" y="145"/>
                    <a:pt x="57" y="145"/>
                  </a:cubicBezTo>
                  <a:cubicBezTo>
                    <a:pt x="57" y="145"/>
                    <a:pt x="57" y="145"/>
                    <a:pt x="57" y="145"/>
                  </a:cubicBezTo>
                  <a:cubicBezTo>
                    <a:pt x="57" y="144"/>
                    <a:pt x="57" y="144"/>
                    <a:pt x="57" y="144"/>
                  </a:cubicBezTo>
                  <a:cubicBezTo>
                    <a:pt x="57" y="138"/>
                    <a:pt x="61" y="136"/>
                    <a:pt x="65" y="141"/>
                  </a:cubicBezTo>
                  <a:cubicBezTo>
                    <a:pt x="67" y="142"/>
                    <a:pt x="68" y="142"/>
                    <a:pt x="68" y="142"/>
                  </a:cubicBezTo>
                  <a:cubicBezTo>
                    <a:pt x="69" y="142"/>
                    <a:pt x="69" y="142"/>
                    <a:pt x="69" y="141"/>
                  </a:cubicBezTo>
                  <a:cubicBezTo>
                    <a:pt x="70" y="141"/>
                    <a:pt x="70" y="140"/>
                    <a:pt x="70" y="140"/>
                  </a:cubicBezTo>
                  <a:cubicBezTo>
                    <a:pt x="71" y="139"/>
                    <a:pt x="73" y="139"/>
                    <a:pt x="75" y="139"/>
                  </a:cubicBezTo>
                  <a:cubicBezTo>
                    <a:pt x="76" y="140"/>
                    <a:pt x="77" y="140"/>
                    <a:pt x="78" y="140"/>
                  </a:cubicBezTo>
                  <a:cubicBezTo>
                    <a:pt x="81" y="140"/>
                    <a:pt x="85" y="138"/>
                    <a:pt x="85" y="138"/>
                  </a:cubicBezTo>
                  <a:cubicBezTo>
                    <a:pt x="85" y="138"/>
                    <a:pt x="85" y="138"/>
                    <a:pt x="85" y="138"/>
                  </a:cubicBezTo>
                  <a:cubicBezTo>
                    <a:pt x="86" y="138"/>
                    <a:pt x="86" y="138"/>
                    <a:pt x="86" y="138"/>
                  </a:cubicBezTo>
                  <a:cubicBezTo>
                    <a:pt x="86" y="138"/>
                    <a:pt x="96" y="138"/>
                    <a:pt x="107" y="138"/>
                  </a:cubicBezTo>
                  <a:cubicBezTo>
                    <a:pt x="125" y="138"/>
                    <a:pt x="129" y="138"/>
                    <a:pt x="129" y="137"/>
                  </a:cubicBezTo>
                  <a:cubicBezTo>
                    <a:pt x="129" y="137"/>
                    <a:pt x="129" y="137"/>
                    <a:pt x="129" y="137"/>
                  </a:cubicBezTo>
                  <a:cubicBezTo>
                    <a:pt x="130" y="136"/>
                    <a:pt x="130" y="133"/>
                    <a:pt x="130" y="129"/>
                  </a:cubicBezTo>
                  <a:cubicBezTo>
                    <a:pt x="126" y="126"/>
                    <a:pt x="126" y="126"/>
                    <a:pt x="126" y="126"/>
                  </a:cubicBezTo>
                  <a:cubicBezTo>
                    <a:pt x="116" y="25"/>
                    <a:pt x="116" y="25"/>
                    <a:pt x="116" y="25"/>
                  </a:cubicBezTo>
                  <a:cubicBezTo>
                    <a:pt x="116" y="25"/>
                    <a:pt x="116" y="25"/>
                    <a:pt x="116" y="25"/>
                  </a:cubicBezTo>
                  <a:cubicBezTo>
                    <a:pt x="132" y="25"/>
                    <a:pt x="132" y="25"/>
                    <a:pt x="132" y="25"/>
                  </a:cubicBezTo>
                  <a:cubicBezTo>
                    <a:pt x="115" y="13"/>
                    <a:pt x="100" y="3"/>
                    <a:pt x="96" y="1"/>
                  </a:cubicBezTo>
                  <a:cubicBezTo>
                    <a:pt x="96" y="1"/>
                    <a:pt x="96" y="1"/>
                    <a:pt x="96" y="1"/>
                  </a:cubicBezTo>
                  <a:cubicBezTo>
                    <a:pt x="96" y="1"/>
                    <a:pt x="96" y="0"/>
                    <a:pt x="95" y="0"/>
                  </a:cubicBezTo>
                  <a:cubicBezTo>
                    <a:pt x="95" y="0"/>
                    <a:pt x="95" y="0"/>
                    <a:pt x="95" y="0"/>
                  </a:cubicBezTo>
                  <a:cubicBezTo>
                    <a:pt x="95" y="1"/>
                    <a:pt x="95" y="1"/>
                    <a:pt x="95" y="1"/>
                  </a:cubicBezTo>
                  <a:cubicBezTo>
                    <a:pt x="95" y="1"/>
                    <a:pt x="95" y="1"/>
                    <a:pt x="95" y="1"/>
                  </a:cubicBezTo>
                  <a:cubicBezTo>
                    <a:pt x="95" y="1"/>
                    <a:pt x="95" y="1"/>
                    <a:pt x="95" y="1"/>
                  </a:cubicBezTo>
                  <a:cubicBezTo>
                    <a:pt x="95" y="2"/>
                    <a:pt x="95" y="2"/>
                    <a:pt x="95" y="3"/>
                  </a:cubicBezTo>
                  <a:cubicBezTo>
                    <a:pt x="95" y="3"/>
                    <a:pt x="95" y="3"/>
                    <a:pt x="95" y="4"/>
                  </a:cubicBezTo>
                  <a:cubicBezTo>
                    <a:pt x="95" y="4"/>
                    <a:pt x="95" y="4"/>
                    <a:pt x="95" y="5"/>
                  </a:cubicBezTo>
                  <a:cubicBezTo>
                    <a:pt x="95" y="5"/>
                    <a:pt x="95" y="6"/>
                    <a:pt x="95" y="6"/>
                  </a:cubicBezTo>
                  <a:cubicBezTo>
                    <a:pt x="95" y="6"/>
                    <a:pt x="95" y="6"/>
                    <a:pt x="95" y="7"/>
                  </a:cubicBezTo>
                  <a:cubicBezTo>
                    <a:pt x="95" y="7"/>
                    <a:pt x="95" y="7"/>
                    <a:pt x="95" y="8"/>
                  </a:cubicBezTo>
                  <a:cubicBezTo>
                    <a:pt x="95" y="8"/>
                    <a:pt x="95" y="8"/>
                    <a:pt x="95" y="8"/>
                  </a:cubicBezTo>
                  <a:cubicBezTo>
                    <a:pt x="95" y="9"/>
                    <a:pt x="95" y="9"/>
                    <a:pt x="95" y="9"/>
                  </a:cubicBezTo>
                  <a:cubicBezTo>
                    <a:pt x="95" y="9"/>
                    <a:pt x="95" y="9"/>
                    <a:pt x="95" y="10"/>
                  </a:cubicBezTo>
                  <a:cubicBezTo>
                    <a:pt x="95" y="10"/>
                    <a:pt x="95" y="10"/>
                    <a:pt x="95" y="10"/>
                  </a:cubicBezTo>
                  <a:cubicBezTo>
                    <a:pt x="95" y="10"/>
                    <a:pt x="95" y="11"/>
                    <a:pt x="95" y="11"/>
                  </a:cubicBezTo>
                  <a:cubicBezTo>
                    <a:pt x="95" y="11"/>
                    <a:pt x="95" y="11"/>
                    <a:pt x="95" y="11"/>
                  </a:cubicBezTo>
                  <a:cubicBezTo>
                    <a:pt x="95" y="11"/>
                    <a:pt x="95" y="12"/>
                    <a:pt x="95" y="12"/>
                  </a:cubicBezTo>
                  <a:cubicBezTo>
                    <a:pt x="95" y="12"/>
                    <a:pt x="95" y="12"/>
                    <a:pt x="95" y="12"/>
                  </a:cubicBezTo>
                  <a:cubicBezTo>
                    <a:pt x="95" y="12"/>
                    <a:pt x="95" y="12"/>
                    <a:pt x="95" y="12"/>
                  </a:cubicBezTo>
                  <a:cubicBezTo>
                    <a:pt x="95" y="13"/>
                    <a:pt x="95" y="13"/>
                    <a:pt x="95" y="13"/>
                  </a:cubicBezTo>
                  <a:cubicBezTo>
                    <a:pt x="95" y="13"/>
                    <a:pt x="95" y="13"/>
                    <a:pt x="95" y="13"/>
                  </a:cubicBezTo>
                  <a:cubicBezTo>
                    <a:pt x="95" y="13"/>
                    <a:pt x="95" y="13"/>
                    <a:pt x="95" y="13"/>
                  </a:cubicBezTo>
                  <a:cubicBezTo>
                    <a:pt x="95" y="13"/>
                    <a:pt x="95" y="13"/>
                    <a:pt x="95" y="14"/>
                  </a:cubicBezTo>
                  <a:cubicBezTo>
                    <a:pt x="95" y="14"/>
                    <a:pt x="95" y="14"/>
                    <a:pt x="95" y="14"/>
                  </a:cubicBezTo>
                  <a:cubicBezTo>
                    <a:pt x="95" y="14"/>
                    <a:pt x="95" y="14"/>
                    <a:pt x="95" y="14"/>
                  </a:cubicBezTo>
                  <a:cubicBezTo>
                    <a:pt x="95" y="14"/>
                    <a:pt x="95" y="14"/>
                    <a:pt x="95" y="14"/>
                  </a:cubicBezTo>
                  <a:cubicBezTo>
                    <a:pt x="94" y="14"/>
                    <a:pt x="94" y="14"/>
                    <a:pt x="94" y="14"/>
                  </a:cubicBezTo>
                  <a:cubicBezTo>
                    <a:pt x="94" y="14"/>
                    <a:pt x="94" y="14"/>
                    <a:pt x="94" y="14"/>
                  </a:cubicBezTo>
                  <a:cubicBezTo>
                    <a:pt x="94" y="14"/>
                    <a:pt x="94" y="14"/>
                    <a:pt x="94" y="14"/>
                  </a:cubicBezTo>
                  <a:cubicBezTo>
                    <a:pt x="94" y="14"/>
                    <a:pt x="94" y="14"/>
                    <a:pt x="94" y="14"/>
                  </a:cubicBezTo>
                  <a:cubicBezTo>
                    <a:pt x="94" y="14"/>
                    <a:pt x="94" y="14"/>
                    <a:pt x="94" y="14"/>
                  </a:cubicBezTo>
                  <a:cubicBezTo>
                    <a:pt x="94" y="14"/>
                    <a:pt x="94" y="14"/>
                    <a:pt x="94" y="14"/>
                  </a:cubicBezTo>
                  <a:cubicBezTo>
                    <a:pt x="94" y="15"/>
                    <a:pt x="94" y="15"/>
                    <a:pt x="94" y="15"/>
                  </a:cubicBezTo>
                  <a:cubicBezTo>
                    <a:pt x="94" y="15"/>
                    <a:pt x="93" y="15"/>
                    <a:pt x="83" y="15"/>
                  </a:cubicBezTo>
                  <a:cubicBezTo>
                    <a:pt x="74" y="15"/>
                    <a:pt x="60" y="15"/>
                    <a:pt x="57" y="15"/>
                  </a:cubicBezTo>
                  <a:cubicBezTo>
                    <a:pt x="57" y="44"/>
                    <a:pt x="57" y="44"/>
                    <a:pt x="57" y="44"/>
                  </a:cubicBezTo>
                  <a:cubicBezTo>
                    <a:pt x="57" y="46"/>
                    <a:pt x="54" y="47"/>
                    <a:pt x="50" y="49"/>
                  </a:cubicBezTo>
                  <a:cubicBezTo>
                    <a:pt x="48" y="50"/>
                    <a:pt x="45" y="52"/>
                    <a:pt x="45" y="52"/>
                  </a:cubicBezTo>
                  <a:cubicBezTo>
                    <a:pt x="45" y="71"/>
                    <a:pt x="45" y="71"/>
                    <a:pt x="45" y="71"/>
                  </a:cubicBezTo>
                  <a:cubicBezTo>
                    <a:pt x="0" y="71"/>
                    <a:pt x="0" y="71"/>
                    <a:pt x="0" y="71"/>
                  </a:cubicBezTo>
                  <a:cubicBezTo>
                    <a:pt x="0" y="76"/>
                    <a:pt x="3" y="78"/>
                    <a:pt x="5" y="80"/>
                  </a:cubicBezTo>
                  <a:cubicBezTo>
                    <a:pt x="5" y="81"/>
                    <a:pt x="6" y="81"/>
                    <a:pt x="7" y="82"/>
                  </a:cubicBezTo>
                  <a:cubicBezTo>
                    <a:pt x="8" y="84"/>
                    <a:pt x="8" y="87"/>
                    <a:pt x="8" y="90"/>
                  </a:cubicBezTo>
                  <a:cubicBezTo>
                    <a:pt x="7" y="93"/>
                    <a:pt x="6" y="97"/>
                    <a:pt x="9" y="100"/>
                  </a:cubicBezTo>
                  <a:cubicBezTo>
                    <a:pt x="13" y="106"/>
                    <a:pt x="12" y="114"/>
                    <a:pt x="5" y="124"/>
                  </a:cubicBezTo>
                  <a:cubicBezTo>
                    <a:pt x="4" y="125"/>
                    <a:pt x="4" y="128"/>
                    <a:pt x="4" y="131"/>
                  </a:cubicBezTo>
                  <a:cubicBezTo>
                    <a:pt x="4" y="131"/>
                    <a:pt x="4" y="131"/>
                    <a:pt x="4" y="131"/>
                  </a:cubicBezTo>
                  <a:cubicBezTo>
                    <a:pt x="4" y="131"/>
                    <a:pt x="4" y="131"/>
                    <a:pt x="4" y="131"/>
                  </a:cubicBezTo>
                  <a:cubicBezTo>
                    <a:pt x="4" y="131"/>
                    <a:pt x="4" y="131"/>
                    <a:pt x="4" y="131"/>
                  </a:cubicBezTo>
                  <a:cubicBezTo>
                    <a:pt x="4" y="130"/>
                    <a:pt x="5" y="130"/>
                    <a:pt x="5" y="129"/>
                  </a:cubicBezTo>
                  <a:cubicBezTo>
                    <a:pt x="6" y="128"/>
                    <a:pt x="7" y="126"/>
                    <a:pt x="9" y="126"/>
                  </a:cubicBezTo>
                  <a:cubicBezTo>
                    <a:pt x="9" y="126"/>
                    <a:pt x="9" y="126"/>
                    <a:pt x="10" y="126"/>
                  </a:cubicBezTo>
                  <a:cubicBezTo>
                    <a:pt x="11" y="126"/>
                    <a:pt x="12" y="126"/>
                    <a:pt x="14" y="126"/>
                  </a:cubicBezTo>
                  <a:cubicBezTo>
                    <a:pt x="17" y="126"/>
                    <a:pt x="19" y="126"/>
                    <a:pt x="20" y="126"/>
                  </a:cubicBezTo>
                  <a:cubicBezTo>
                    <a:pt x="20" y="126"/>
                    <a:pt x="23" y="125"/>
                    <a:pt x="26" y="125"/>
                  </a:cubicBezTo>
                  <a:cubicBezTo>
                    <a:pt x="27" y="125"/>
                    <a:pt x="28" y="125"/>
                    <a:pt x="29" y="125"/>
                  </a:cubicBezTo>
                  <a:cubicBezTo>
                    <a:pt x="32" y="127"/>
                    <a:pt x="35" y="130"/>
                    <a:pt x="35" y="131"/>
                  </a:cubicBezTo>
                  <a:cubicBezTo>
                    <a:pt x="40" y="131"/>
                    <a:pt x="40" y="131"/>
                    <a:pt x="40" y="131"/>
                  </a:cubicBezTo>
                  <a:cubicBezTo>
                    <a:pt x="40" y="132"/>
                    <a:pt x="40" y="132"/>
                    <a:pt x="40" y="132"/>
                  </a:cubicBezTo>
                  <a:cubicBezTo>
                    <a:pt x="41" y="134"/>
                    <a:pt x="44" y="140"/>
                    <a:pt x="47" y="141"/>
                  </a:cubicBezTo>
                  <a:cubicBezTo>
                    <a:pt x="49" y="142"/>
                    <a:pt x="51" y="143"/>
                    <a:pt x="52" y="145"/>
                  </a:cubicBezTo>
                  <a:cubicBezTo>
                    <a:pt x="52" y="145"/>
                    <a:pt x="52" y="145"/>
                    <a:pt x="52" y="145"/>
                  </a:cubicBezTo>
                  <a:cubicBezTo>
                    <a:pt x="52" y="145"/>
                    <a:pt x="52" y="146"/>
                    <a:pt x="53" y="146"/>
                  </a:cubicBezTo>
                  <a:cubicBezTo>
                    <a:pt x="53" y="146"/>
                    <a:pt x="53" y="146"/>
                    <a:pt x="53" y="14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4" name="Freeform 239"/>
            <p:cNvSpPr>
              <a:spLocks/>
            </p:cNvSpPr>
            <p:nvPr/>
          </p:nvSpPr>
          <p:spPr bwMode="auto">
            <a:xfrm>
              <a:off x="13244513" y="9105900"/>
              <a:ext cx="80963" cy="111125"/>
            </a:xfrm>
            <a:custGeom>
              <a:avLst/>
              <a:gdLst>
                <a:gd name="T0" fmla="*/ 5 w 15"/>
                <a:gd name="T1" fmla="*/ 20 h 21"/>
                <a:gd name="T2" fmla="*/ 5 w 15"/>
                <a:gd name="T3" fmla="*/ 20 h 21"/>
                <a:gd name="T4" fmla="*/ 6 w 15"/>
                <a:gd name="T5" fmla="*/ 20 h 21"/>
                <a:gd name="T6" fmla="*/ 6 w 15"/>
                <a:gd name="T7" fmla="*/ 20 h 21"/>
                <a:gd name="T8" fmla="*/ 7 w 15"/>
                <a:gd name="T9" fmla="*/ 19 h 21"/>
                <a:gd name="T10" fmla="*/ 15 w 15"/>
                <a:gd name="T11" fmla="*/ 7 h 21"/>
                <a:gd name="T12" fmla="*/ 13 w 15"/>
                <a:gd name="T13" fmla="*/ 6 h 21"/>
                <a:gd name="T14" fmla="*/ 13 w 15"/>
                <a:gd name="T15" fmla="*/ 5 h 21"/>
                <a:gd name="T16" fmla="*/ 13 w 15"/>
                <a:gd name="T17" fmla="*/ 4 h 21"/>
                <a:gd name="T18" fmla="*/ 13 w 15"/>
                <a:gd name="T19" fmla="*/ 4 h 21"/>
                <a:gd name="T20" fmla="*/ 13 w 15"/>
                <a:gd name="T21" fmla="*/ 3 h 21"/>
                <a:gd name="T22" fmla="*/ 13 w 15"/>
                <a:gd name="T23" fmla="*/ 2 h 21"/>
                <a:gd name="T24" fmla="*/ 13 w 15"/>
                <a:gd name="T25" fmla="*/ 1 h 21"/>
                <a:gd name="T26" fmla="*/ 12 w 15"/>
                <a:gd name="T27" fmla="*/ 0 h 21"/>
                <a:gd name="T28" fmla="*/ 11 w 15"/>
                <a:gd name="T29" fmla="*/ 1 h 21"/>
                <a:gd name="T30" fmla="*/ 11 w 15"/>
                <a:gd name="T31" fmla="*/ 1 h 21"/>
                <a:gd name="T32" fmla="*/ 10 w 15"/>
                <a:gd name="T33" fmla="*/ 1 h 21"/>
                <a:gd name="T34" fmla="*/ 9 w 15"/>
                <a:gd name="T35" fmla="*/ 1 h 21"/>
                <a:gd name="T36" fmla="*/ 8 w 15"/>
                <a:gd name="T37" fmla="*/ 3 h 21"/>
                <a:gd name="T38" fmla="*/ 7 w 15"/>
                <a:gd name="T39" fmla="*/ 4 h 21"/>
                <a:gd name="T40" fmla="*/ 6 w 15"/>
                <a:gd name="T41" fmla="*/ 4 h 21"/>
                <a:gd name="T42" fmla="*/ 4 w 15"/>
                <a:gd name="T43" fmla="*/ 4 h 21"/>
                <a:gd name="T44" fmla="*/ 4 w 15"/>
                <a:gd name="T45" fmla="*/ 4 h 21"/>
                <a:gd name="T46" fmla="*/ 4 w 15"/>
                <a:gd name="T47" fmla="*/ 4 h 21"/>
                <a:gd name="T48" fmla="*/ 2 w 15"/>
                <a:gd name="T49" fmla="*/ 4 h 21"/>
                <a:gd name="T50" fmla="*/ 0 w 15"/>
                <a:gd name="T51" fmla="*/ 4 h 21"/>
                <a:gd name="T52" fmla="*/ 0 w 15"/>
                <a:gd name="T53" fmla="*/ 4 h 21"/>
                <a:gd name="T54" fmla="*/ 1 w 15"/>
                <a:gd name="T55" fmla="*/ 11 h 21"/>
                <a:gd name="T56" fmla="*/ 3 w 15"/>
                <a:gd name="T57" fmla="*/ 21 h 21"/>
                <a:gd name="T58" fmla="*/ 4 w 15"/>
                <a:gd name="T59" fmla="*/ 21 h 21"/>
                <a:gd name="T60" fmla="*/ 4 w 15"/>
                <a:gd name="T61" fmla="*/ 21 h 21"/>
                <a:gd name="T62" fmla="*/ 5 w 15"/>
                <a:gd name="T6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21">
                  <a:moveTo>
                    <a:pt x="5" y="20"/>
                  </a:moveTo>
                  <a:cubicBezTo>
                    <a:pt x="5" y="20"/>
                    <a:pt x="5" y="20"/>
                    <a:pt x="5" y="20"/>
                  </a:cubicBezTo>
                  <a:cubicBezTo>
                    <a:pt x="6" y="20"/>
                    <a:pt x="6" y="20"/>
                    <a:pt x="6" y="20"/>
                  </a:cubicBezTo>
                  <a:cubicBezTo>
                    <a:pt x="6" y="20"/>
                    <a:pt x="6" y="20"/>
                    <a:pt x="6" y="20"/>
                  </a:cubicBezTo>
                  <a:cubicBezTo>
                    <a:pt x="7" y="20"/>
                    <a:pt x="7" y="19"/>
                    <a:pt x="7" y="19"/>
                  </a:cubicBezTo>
                  <a:cubicBezTo>
                    <a:pt x="9" y="19"/>
                    <a:pt x="13" y="12"/>
                    <a:pt x="15" y="7"/>
                  </a:cubicBezTo>
                  <a:cubicBezTo>
                    <a:pt x="13" y="6"/>
                    <a:pt x="13" y="6"/>
                    <a:pt x="13" y="6"/>
                  </a:cubicBezTo>
                  <a:cubicBezTo>
                    <a:pt x="13" y="5"/>
                    <a:pt x="13" y="5"/>
                    <a:pt x="13" y="5"/>
                  </a:cubicBezTo>
                  <a:cubicBezTo>
                    <a:pt x="13" y="5"/>
                    <a:pt x="13" y="5"/>
                    <a:pt x="13" y="4"/>
                  </a:cubicBezTo>
                  <a:cubicBezTo>
                    <a:pt x="13" y="4"/>
                    <a:pt x="13" y="4"/>
                    <a:pt x="13" y="4"/>
                  </a:cubicBezTo>
                  <a:cubicBezTo>
                    <a:pt x="13" y="4"/>
                    <a:pt x="13" y="3"/>
                    <a:pt x="13" y="3"/>
                  </a:cubicBezTo>
                  <a:cubicBezTo>
                    <a:pt x="13" y="3"/>
                    <a:pt x="13" y="2"/>
                    <a:pt x="13" y="2"/>
                  </a:cubicBezTo>
                  <a:cubicBezTo>
                    <a:pt x="13" y="2"/>
                    <a:pt x="13" y="2"/>
                    <a:pt x="13" y="1"/>
                  </a:cubicBezTo>
                  <a:cubicBezTo>
                    <a:pt x="13" y="1"/>
                    <a:pt x="13" y="1"/>
                    <a:pt x="12" y="0"/>
                  </a:cubicBezTo>
                  <a:cubicBezTo>
                    <a:pt x="12" y="0"/>
                    <a:pt x="11" y="1"/>
                    <a:pt x="11" y="1"/>
                  </a:cubicBezTo>
                  <a:cubicBezTo>
                    <a:pt x="11" y="1"/>
                    <a:pt x="11" y="1"/>
                    <a:pt x="11" y="1"/>
                  </a:cubicBezTo>
                  <a:cubicBezTo>
                    <a:pt x="10" y="1"/>
                    <a:pt x="10" y="1"/>
                    <a:pt x="10" y="1"/>
                  </a:cubicBezTo>
                  <a:cubicBezTo>
                    <a:pt x="10" y="1"/>
                    <a:pt x="9" y="1"/>
                    <a:pt x="9" y="1"/>
                  </a:cubicBezTo>
                  <a:cubicBezTo>
                    <a:pt x="9" y="1"/>
                    <a:pt x="9" y="2"/>
                    <a:pt x="8" y="3"/>
                  </a:cubicBezTo>
                  <a:cubicBezTo>
                    <a:pt x="8" y="3"/>
                    <a:pt x="7" y="3"/>
                    <a:pt x="7" y="4"/>
                  </a:cubicBezTo>
                  <a:cubicBezTo>
                    <a:pt x="6" y="4"/>
                    <a:pt x="6" y="4"/>
                    <a:pt x="6" y="4"/>
                  </a:cubicBezTo>
                  <a:cubicBezTo>
                    <a:pt x="6" y="4"/>
                    <a:pt x="5" y="4"/>
                    <a:pt x="4" y="4"/>
                  </a:cubicBezTo>
                  <a:cubicBezTo>
                    <a:pt x="4" y="4"/>
                    <a:pt x="4" y="4"/>
                    <a:pt x="4" y="4"/>
                  </a:cubicBezTo>
                  <a:cubicBezTo>
                    <a:pt x="4" y="4"/>
                    <a:pt x="4" y="4"/>
                    <a:pt x="4" y="4"/>
                  </a:cubicBezTo>
                  <a:cubicBezTo>
                    <a:pt x="3" y="4"/>
                    <a:pt x="3" y="4"/>
                    <a:pt x="2" y="4"/>
                  </a:cubicBezTo>
                  <a:cubicBezTo>
                    <a:pt x="2" y="4"/>
                    <a:pt x="1" y="4"/>
                    <a:pt x="0" y="4"/>
                  </a:cubicBezTo>
                  <a:cubicBezTo>
                    <a:pt x="0" y="4"/>
                    <a:pt x="0" y="4"/>
                    <a:pt x="0" y="4"/>
                  </a:cubicBezTo>
                  <a:cubicBezTo>
                    <a:pt x="1" y="11"/>
                    <a:pt x="1" y="11"/>
                    <a:pt x="1" y="11"/>
                  </a:cubicBezTo>
                  <a:cubicBezTo>
                    <a:pt x="2" y="13"/>
                    <a:pt x="2" y="17"/>
                    <a:pt x="3" y="21"/>
                  </a:cubicBezTo>
                  <a:cubicBezTo>
                    <a:pt x="3" y="21"/>
                    <a:pt x="3" y="21"/>
                    <a:pt x="4" y="21"/>
                  </a:cubicBezTo>
                  <a:cubicBezTo>
                    <a:pt x="4" y="21"/>
                    <a:pt x="4" y="21"/>
                    <a:pt x="4" y="21"/>
                  </a:cubicBezTo>
                  <a:cubicBezTo>
                    <a:pt x="4" y="21"/>
                    <a:pt x="5" y="21"/>
                    <a:pt x="5"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5" name="Freeform 240"/>
            <p:cNvSpPr>
              <a:spLocks/>
            </p:cNvSpPr>
            <p:nvPr/>
          </p:nvSpPr>
          <p:spPr bwMode="auto">
            <a:xfrm>
              <a:off x="13228638" y="9032875"/>
              <a:ext cx="106363" cy="84138"/>
            </a:xfrm>
            <a:custGeom>
              <a:avLst/>
              <a:gdLst>
                <a:gd name="T0" fmla="*/ 10 w 20"/>
                <a:gd name="T1" fmla="*/ 2 h 16"/>
                <a:gd name="T2" fmla="*/ 10 w 20"/>
                <a:gd name="T3" fmla="*/ 2 h 16"/>
                <a:gd name="T4" fmla="*/ 9 w 20"/>
                <a:gd name="T5" fmla="*/ 3 h 16"/>
                <a:gd name="T6" fmla="*/ 9 w 20"/>
                <a:gd name="T7" fmla="*/ 3 h 16"/>
                <a:gd name="T8" fmla="*/ 8 w 20"/>
                <a:gd name="T9" fmla="*/ 3 h 16"/>
                <a:gd name="T10" fmla="*/ 7 w 20"/>
                <a:gd name="T11" fmla="*/ 3 h 16"/>
                <a:gd name="T12" fmla="*/ 7 w 20"/>
                <a:gd name="T13" fmla="*/ 3 h 16"/>
                <a:gd name="T14" fmla="*/ 6 w 20"/>
                <a:gd name="T15" fmla="*/ 3 h 16"/>
                <a:gd name="T16" fmla="*/ 6 w 20"/>
                <a:gd name="T17" fmla="*/ 3 h 16"/>
                <a:gd name="T18" fmla="*/ 6 w 20"/>
                <a:gd name="T19" fmla="*/ 3 h 16"/>
                <a:gd name="T20" fmla="*/ 5 w 20"/>
                <a:gd name="T21" fmla="*/ 3 h 16"/>
                <a:gd name="T22" fmla="*/ 4 w 20"/>
                <a:gd name="T23" fmla="*/ 4 h 16"/>
                <a:gd name="T24" fmla="*/ 3 w 20"/>
                <a:gd name="T25" fmla="*/ 10 h 16"/>
                <a:gd name="T26" fmla="*/ 3 w 20"/>
                <a:gd name="T27" fmla="*/ 11 h 16"/>
                <a:gd name="T28" fmla="*/ 2 w 20"/>
                <a:gd name="T29" fmla="*/ 11 h 16"/>
                <a:gd name="T30" fmla="*/ 0 w 20"/>
                <a:gd name="T31" fmla="*/ 13 h 16"/>
                <a:gd name="T32" fmla="*/ 1 w 20"/>
                <a:gd name="T33" fmla="*/ 15 h 16"/>
                <a:gd name="T34" fmla="*/ 1 w 20"/>
                <a:gd name="T35" fmla="*/ 15 h 16"/>
                <a:gd name="T36" fmla="*/ 2 w 20"/>
                <a:gd name="T37" fmla="*/ 16 h 16"/>
                <a:gd name="T38" fmla="*/ 3 w 20"/>
                <a:gd name="T39" fmla="*/ 16 h 16"/>
                <a:gd name="T40" fmla="*/ 4 w 20"/>
                <a:gd name="T41" fmla="*/ 16 h 16"/>
                <a:gd name="T42" fmla="*/ 5 w 20"/>
                <a:gd name="T43" fmla="*/ 16 h 16"/>
                <a:gd name="T44" fmla="*/ 7 w 20"/>
                <a:gd name="T45" fmla="*/ 16 h 16"/>
                <a:gd name="T46" fmla="*/ 9 w 20"/>
                <a:gd name="T47" fmla="*/ 15 h 16"/>
                <a:gd name="T48" fmla="*/ 10 w 20"/>
                <a:gd name="T49" fmla="*/ 14 h 16"/>
                <a:gd name="T50" fmla="*/ 10 w 20"/>
                <a:gd name="T51" fmla="*/ 12 h 16"/>
                <a:gd name="T52" fmla="*/ 11 w 20"/>
                <a:gd name="T53" fmla="*/ 12 h 16"/>
                <a:gd name="T54" fmla="*/ 11 w 20"/>
                <a:gd name="T55" fmla="*/ 12 h 16"/>
                <a:gd name="T56" fmla="*/ 11 w 20"/>
                <a:gd name="T57" fmla="*/ 13 h 16"/>
                <a:gd name="T58" fmla="*/ 12 w 20"/>
                <a:gd name="T59" fmla="*/ 13 h 16"/>
                <a:gd name="T60" fmla="*/ 12 w 20"/>
                <a:gd name="T61" fmla="*/ 13 h 16"/>
                <a:gd name="T62" fmla="*/ 13 w 20"/>
                <a:gd name="T63" fmla="*/ 13 h 16"/>
                <a:gd name="T64" fmla="*/ 16 w 20"/>
                <a:gd name="T65" fmla="*/ 12 h 16"/>
                <a:gd name="T66" fmla="*/ 16 w 20"/>
                <a:gd name="T67" fmla="*/ 12 h 16"/>
                <a:gd name="T68" fmla="*/ 20 w 20"/>
                <a:gd name="T69" fmla="*/ 11 h 16"/>
                <a:gd name="T70" fmla="*/ 20 w 20"/>
                <a:gd name="T71" fmla="*/ 11 h 16"/>
                <a:gd name="T72" fmla="*/ 20 w 20"/>
                <a:gd name="T73" fmla="*/ 11 h 16"/>
                <a:gd name="T74" fmla="*/ 18 w 20"/>
                <a:gd name="T75" fmla="*/ 4 h 16"/>
                <a:gd name="T76" fmla="*/ 17 w 20"/>
                <a:gd name="T77" fmla="*/ 0 h 16"/>
                <a:gd name="T78" fmla="*/ 16 w 20"/>
                <a:gd name="T79" fmla="*/ 0 h 16"/>
                <a:gd name="T80" fmla="*/ 15 w 20"/>
                <a:gd name="T81" fmla="*/ 0 h 16"/>
                <a:gd name="T82" fmla="*/ 14 w 20"/>
                <a:gd name="T83" fmla="*/ 1 h 16"/>
                <a:gd name="T84" fmla="*/ 13 w 20"/>
                <a:gd name="T85" fmla="*/ 1 h 16"/>
                <a:gd name="T86" fmla="*/ 13 w 20"/>
                <a:gd name="T87" fmla="*/ 1 h 16"/>
                <a:gd name="T88" fmla="*/ 12 w 20"/>
                <a:gd name="T89" fmla="*/ 1 h 16"/>
                <a:gd name="T90" fmla="*/ 11 w 20"/>
                <a:gd name="T91" fmla="*/ 2 h 16"/>
                <a:gd name="T92" fmla="*/ 10 w 20"/>
                <a:gd name="T9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 h="16">
                  <a:moveTo>
                    <a:pt x="10" y="2"/>
                  </a:moveTo>
                  <a:cubicBezTo>
                    <a:pt x="10" y="2"/>
                    <a:pt x="10" y="2"/>
                    <a:pt x="10" y="2"/>
                  </a:cubicBezTo>
                  <a:cubicBezTo>
                    <a:pt x="10" y="2"/>
                    <a:pt x="10" y="3"/>
                    <a:pt x="9" y="3"/>
                  </a:cubicBezTo>
                  <a:cubicBezTo>
                    <a:pt x="9" y="3"/>
                    <a:pt x="9" y="3"/>
                    <a:pt x="9" y="3"/>
                  </a:cubicBezTo>
                  <a:cubicBezTo>
                    <a:pt x="9" y="3"/>
                    <a:pt x="8" y="3"/>
                    <a:pt x="8" y="3"/>
                  </a:cubicBezTo>
                  <a:cubicBezTo>
                    <a:pt x="8" y="3"/>
                    <a:pt x="8" y="3"/>
                    <a:pt x="7" y="3"/>
                  </a:cubicBezTo>
                  <a:cubicBezTo>
                    <a:pt x="7" y="3"/>
                    <a:pt x="7" y="3"/>
                    <a:pt x="7" y="3"/>
                  </a:cubicBezTo>
                  <a:cubicBezTo>
                    <a:pt x="7" y="3"/>
                    <a:pt x="7" y="3"/>
                    <a:pt x="6" y="3"/>
                  </a:cubicBezTo>
                  <a:cubicBezTo>
                    <a:pt x="6" y="3"/>
                    <a:pt x="6" y="3"/>
                    <a:pt x="6" y="3"/>
                  </a:cubicBezTo>
                  <a:cubicBezTo>
                    <a:pt x="6" y="3"/>
                    <a:pt x="6" y="3"/>
                    <a:pt x="6" y="3"/>
                  </a:cubicBezTo>
                  <a:cubicBezTo>
                    <a:pt x="5" y="3"/>
                    <a:pt x="5" y="3"/>
                    <a:pt x="5" y="3"/>
                  </a:cubicBezTo>
                  <a:cubicBezTo>
                    <a:pt x="5" y="3"/>
                    <a:pt x="5" y="4"/>
                    <a:pt x="4" y="4"/>
                  </a:cubicBezTo>
                  <a:cubicBezTo>
                    <a:pt x="3" y="4"/>
                    <a:pt x="3" y="8"/>
                    <a:pt x="3" y="10"/>
                  </a:cubicBezTo>
                  <a:cubicBezTo>
                    <a:pt x="3" y="11"/>
                    <a:pt x="3" y="11"/>
                    <a:pt x="3" y="11"/>
                  </a:cubicBezTo>
                  <a:cubicBezTo>
                    <a:pt x="2" y="11"/>
                    <a:pt x="2" y="11"/>
                    <a:pt x="2" y="11"/>
                  </a:cubicBezTo>
                  <a:cubicBezTo>
                    <a:pt x="2" y="11"/>
                    <a:pt x="0" y="11"/>
                    <a:pt x="0" y="13"/>
                  </a:cubicBezTo>
                  <a:cubicBezTo>
                    <a:pt x="0" y="14"/>
                    <a:pt x="0" y="14"/>
                    <a:pt x="1" y="15"/>
                  </a:cubicBezTo>
                  <a:cubicBezTo>
                    <a:pt x="1" y="15"/>
                    <a:pt x="1" y="15"/>
                    <a:pt x="1" y="15"/>
                  </a:cubicBezTo>
                  <a:cubicBezTo>
                    <a:pt x="1" y="15"/>
                    <a:pt x="1" y="15"/>
                    <a:pt x="2" y="16"/>
                  </a:cubicBezTo>
                  <a:cubicBezTo>
                    <a:pt x="2" y="16"/>
                    <a:pt x="2" y="16"/>
                    <a:pt x="3" y="16"/>
                  </a:cubicBezTo>
                  <a:cubicBezTo>
                    <a:pt x="3" y="16"/>
                    <a:pt x="3" y="16"/>
                    <a:pt x="4" y="16"/>
                  </a:cubicBezTo>
                  <a:cubicBezTo>
                    <a:pt x="4" y="16"/>
                    <a:pt x="5" y="16"/>
                    <a:pt x="5" y="16"/>
                  </a:cubicBezTo>
                  <a:cubicBezTo>
                    <a:pt x="6" y="16"/>
                    <a:pt x="6" y="16"/>
                    <a:pt x="7" y="16"/>
                  </a:cubicBezTo>
                  <a:cubicBezTo>
                    <a:pt x="8" y="16"/>
                    <a:pt x="9" y="16"/>
                    <a:pt x="9" y="15"/>
                  </a:cubicBezTo>
                  <a:cubicBezTo>
                    <a:pt x="10" y="15"/>
                    <a:pt x="10" y="14"/>
                    <a:pt x="10" y="14"/>
                  </a:cubicBezTo>
                  <a:cubicBezTo>
                    <a:pt x="10" y="12"/>
                    <a:pt x="10" y="12"/>
                    <a:pt x="10" y="12"/>
                  </a:cubicBezTo>
                  <a:cubicBezTo>
                    <a:pt x="11" y="12"/>
                    <a:pt x="11" y="12"/>
                    <a:pt x="11" y="12"/>
                  </a:cubicBezTo>
                  <a:cubicBezTo>
                    <a:pt x="11" y="12"/>
                    <a:pt x="11" y="12"/>
                    <a:pt x="11" y="12"/>
                  </a:cubicBezTo>
                  <a:cubicBezTo>
                    <a:pt x="11" y="12"/>
                    <a:pt x="11" y="13"/>
                    <a:pt x="11" y="13"/>
                  </a:cubicBezTo>
                  <a:cubicBezTo>
                    <a:pt x="11" y="13"/>
                    <a:pt x="12" y="13"/>
                    <a:pt x="12" y="13"/>
                  </a:cubicBezTo>
                  <a:cubicBezTo>
                    <a:pt x="12" y="13"/>
                    <a:pt x="12" y="13"/>
                    <a:pt x="12" y="13"/>
                  </a:cubicBezTo>
                  <a:cubicBezTo>
                    <a:pt x="12" y="13"/>
                    <a:pt x="13" y="13"/>
                    <a:pt x="13" y="13"/>
                  </a:cubicBezTo>
                  <a:cubicBezTo>
                    <a:pt x="14" y="13"/>
                    <a:pt x="15" y="13"/>
                    <a:pt x="16" y="12"/>
                  </a:cubicBezTo>
                  <a:cubicBezTo>
                    <a:pt x="16" y="12"/>
                    <a:pt x="16" y="12"/>
                    <a:pt x="16" y="12"/>
                  </a:cubicBezTo>
                  <a:cubicBezTo>
                    <a:pt x="18" y="12"/>
                    <a:pt x="19" y="12"/>
                    <a:pt x="20" y="11"/>
                  </a:cubicBezTo>
                  <a:cubicBezTo>
                    <a:pt x="20" y="11"/>
                    <a:pt x="20" y="11"/>
                    <a:pt x="20" y="11"/>
                  </a:cubicBezTo>
                  <a:cubicBezTo>
                    <a:pt x="20" y="11"/>
                    <a:pt x="20" y="11"/>
                    <a:pt x="20" y="11"/>
                  </a:cubicBezTo>
                  <a:cubicBezTo>
                    <a:pt x="20" y="9"/>
                    <a:pt x="19" y="5"/>
                    <a:pt x="18" y="4"/>
                  </a:cubicBezTo>
                  <a:cubicBezTo>
                    <a:pt x="17" y="0"/>
                    <a:pt x="17" y="0"/>
                    <a:pt x="17" y="0"/>
                  </a:cubicBezTo>
                  <a:cubicBezTo>
                    <a:pt x="16" y="0"/>
                    <a:pt x="16" y="0"/>
                    <a:pt x="16" y="0"/>
                  </a:cubicBezTo>
                  <a:cubicBezTo>
                    <a:pt x="16" y="0"/>
                    <a:pt x="15" y="0"/>
                    <a:pt x="15" y="0"/>
                  </a:cubicBezTo>
                  <a:cubicBezTo>
                    <a:pt x="15" y="1"/>
                    <a:pt x="14" y="1"/>
                    <a:pt x="14" y="1"/>
                  </a:cubicBezTo>
                  <a:cubicBezTo>
                    <a:pt x="14" y="1"/>
                    <a:pt x="14" y="1"/>
                    <a:pt x="13" y="1"/>
                  </a:cubicBezTo>
                  <a:cubicBezTo>
                    <a:pt x="13" y="1"/>
                    <a:pt x="13" y="1"/>
                    <a:pt x="13" y="1"/>
                  </a:cubicBezTo>
                  <a:cubicBezTo>
                    <a:pt x="12" y="1"/>
                    <a:pt x="12" y="1"/>
                    <a:pt x="12" y="1"/>
                  </a:cubicBezTo>
                  <a:cubicBezTo>
                    <a:pt x="12" y="1"/>
                    <a:pt x="12" y="2"/>
                    <a:pt x="11" y="2"/>
                  </a:cubicBezTo>
                  <a:cubicBezTo>
                    <a:pt x="11" y="2"/>
                    <a:pt x="11" y="2"/>
                    <a:pt x="1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6" name="Freeform 241"/>
            <p:cNvSpPr>
              <a:spLocks/>
            </p:cNvSpPr>
            <p:nvPr/>
          </p:nvSpPr>
          <p:spPr bwMode="auto">
            <a:xfrm>
              <a:off x="12266613" y="8645525"/>
              <a:ext cx="1084263" cy="1109663"/>
            </a:xfrm>
            <a:custGeom>
              <a:avLst/>
              <a:gdLst>
                <a:gd name="T0" fmla="*/ 57 w 204"/>
                <a:gd name="T1" fmla="*/ 57 h 212"/>
                <a:gd name="T2" fmla="*/ 43 w 204"/>
                <a:gd name="T3" fmla="*/ 85 h 212"/>
                <a:gd name="T4" fmla="*/ 35 w 204"/>
                <a:gd name="T5" fmla="*/ 112 h 212"/>
                <a:gd name="T6" fmla="*/ 26 w 204"/>
                <a:gd name="T7" fmla="*/ 117 h 212"/>
                <a:gd name="T8" fmla="*/ 25 w 204"/>
                <a:gd name="T9" fmla="*/ 115 h 212"/>
                <a:gd name="T10" fmla="*/ 17 w 204"/>
                <a:gd name="T11" fmla="*/ 114 h 212"/>
                <a:gd name="T12" fmla="*/ 8 w 204"/>
                <a:gd name="T13" fmla="*/ 113 h 212"/>
                <a:gd name="T14" fmla="*/ 3 w 204"/>
                <a:gd name="T15" fmla="*/ 116 h 212"/>
                <a:gd name="T16" fmla="*/ 3 w 204"/>
                <a:gd name="T17" fmla="*/ 130 h 212"/>
                <a:gd name="T18" fmla="*/ 7 w 204"/>
                <a:gd name="T19" fmla="*/ 128 h 212"/>
                <a:gd name="T20" fmla="*/ 20 w 204"/>
                <a:gd name="T21" fmla="*/ 127 h 212"/>
                <a:gd name="T22" fmla="*/ 49 w 204"/>
                <a:gd name="T23" fmla="*/ 138 h 212"/>
                <a:gd name="T24" fmla="*/ 61 w 204"/>
                <a:gd name="T25" fmla="*/ 152 h 212"/>
                <a:gd name="T26" fmla="*/ 83 w 204"/>
                <a:gd name="T27" fmla="*/ 139 h 212"/>
                <a:gd name="T28" fmla="*/ 94 w 204"/>
                <a:gd name="T29" fmla="*/ 142 h 212"/>
                <a:gd name="T30" fmla="*/ 104 w 204"/>
                <a:gd name="T31" fmla="*/ 153 h 212"/>
                <a:gd name="T32" fmla="*/ 108 w 204"/>
                <a:gd name="T33" fmla="*/ 180 h 212"/>
                <a:gd name="T34" fmla="*/ 115 w 204"/>
                <a:gd name="T35" fmla="*/ 184 h 212"/>
                <a:gd name="T36" fmla="*/ 127 w 204"/>
                <a:gd name="T37" fmla="*/ 183 h 212"/>
                <a:gd name="T38" fmla="*/ 130 w 204"/>
                <a:gd name="T39" fmla="*/ 186 h 212"/>
                <a:gd name="T40" fmla="*/ 138 w 204"/>
                <a:gd name="T41" fmla="*/ 187 h 212"/>
                <a:gd name="T42" fmla="*/ 142 w 204"/>
                <a:gd name="T43" fmla="*/ 193 h 212"/>
                <a:gd name="T44" fmla="*/ 152 w 204"/>
                <a:gd name="T45" fmla="*/ 196 h 212"/>
                <a:gd name="T46" fmla="*/ 167 w 204"/>
                <a:gd name="T47" fmla="*/ 199 h 212"/>
                <a:gd name="T48" fmla="*/ 188 w 204"/>
                <a:gd name="T49" fmla="*/ 211 h 212"/>
                <a:gd name="T50" fmla="*/ 183 w 204"/>
                <a:gd name="T51" fmla="*/ 203 h 212"/>
                <a:gd name="T52" fmla="*/ 174 w 204"/>
                <a:gd name="T53" fmla="*/ 187 h 212"/>
                <a:gd name="T54" fmla="*/ 175 w 204"/>
                <a:gd name="T55" fmla="*/ 168 h 212"/>
                <a:gd name="T56" fmla="*/ 181 w 204"/>
                <a:gd name="T57" fmla="*/ 155 h 212"/>
                <a:gd name="T58" fmla="*/ 195 w 204"/>
                <a:gd name="T59" fmla="*/ 152 h 212"/>
                <a:gd name="T60" fmla="*/ 182 w 204"/>
                <a:gd name="T61" fmla="*/ 97 h 212"/>
                <a:gd name="T62" fmla="*/ 182 w 204"/>
                <a:gd name="T63" fmla="*/ 92 h 212"/>
                <a:gd name="T64" fmla="*/ 180 w 204"/>
                <a:gd name="T65" fmla="*/ 90 h 212"/>
                <a:gd name="T66" fmla="*/ 185 w 204"/>
                <a:gd name="T67" fmla="*/ 76 h 212"/>
                <a:gd name="T68" fmla="*/ 189 w 204"/>
                <a:gd name="T69" fmla="*/ 57 h 212"/>
                <a:gd name="T70" fmla="*/ 197 w 204"/>
                <a:gd name="T71" fmla="*/ 43 h 212"/>
                <a:gd name="T72" fmla="*/ 203 w 204"/>
                <a:gd name="T73" fmla="*/ 33 h 212"/>
                <a:gd name="T74" fmla="*/ 201 w 204"/>
                <a:gd name="T75" fmla="*/ 27 h 212"/>
                <a:gd name="T76" fmla="*/ 201 w 204"/>
                <a:gd name="T77" fmla="*/ 23 h 212"/>
                <a:gd name="T78" fmla="*/ 200 w 204"/>
                <a:gd name="T79" fmla="*/ 18 h 212"/>
                <a:gd name="T80" fmla="*/ 196 w 204"/>
                <a:gd name="T81" fmla="*/ 14 h 212"/>
                <a:gd name="T82" fmla="*/ 192 w 204"/>
                <a:gd name="T83" fmla="*/ 12 h 212"/>
                <a:gd name="T84" fmla="*/ 190 w 204"/>
                <a:gd name="T85" fmla="*/ 10 h 212"/>
                <a:gd name="T86" fmla="*/ 183 w 204"/>
                <a:gd name="T87" fmla="*/ 10 h 212"/>
                <a:gd name="T88" fmla="*/ 170 w 204"/>
                <a:gd name="T89" fmla="*/ 10 h 212"/>
                <a:gd name="T90" fmla="*/ 163 w 204"/>
                <a:gd name="T91" fmla="*/ 2 h 212"/>
                <a:gd name="T92" fmla="*/ 143 w 204"/>
                <a:gd name="T93" fmla="*/ 1 h 212"/>
                <a:gd name="T94" fmla="*/ 130 w 204"/>
                <a:gd name="T95" fmla="*/ 4 h 212"/>
                <a:gd name="T96" fmla="*/ 116 w 204"/>
                <a:gd name="T97" fmla="*/ 7 h 212"/>
                <a:gd name="T98" fmla="*/ 87 w 204"/>
                <a:gd name="T99" fmla="*/ 10 h 212"/>
                <a:gd name="T100" fmla="*/ 68 w 204"/>
                <a:gd name="T101"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212">
                  <a:moveTo>
                    <a:pt x="66" y="32"/>
                  </a:moveTo>
                  <a:cubicBezTo>
                    <a:pt x="65" y="33"/>
                    <a:pt x="65" y="33"/>
                    <a:pt x="65" y="34"/>
                  </a:cubicBezTo>
                  <a:cubicBezTo>
                    <a:pt x="63" y="36"/>
                    <a:pt x="62" y="38"/>
                    <a:pt x="62" y="43"/>
                  </a:cubicBezTo>
                  <a:cubicBezTo>
                    <a:pt x="62" y="47"/>
                    <a:pt x="59" y="52"/>
                    <a:pt x="57" y="57"/>
                  </a:cubicBezTo>
                  <a:cubicBezTo>
                    <a:pt x="55" y="61"/>
                    <a:pt x="53" y="64"/>
                    <a:pt x="53" y="67"/>
                  </a:cubicBezTo>
                  <a:cubicBezTo>
                    <a:pt x="53" y="70"/>
                    <a:pt x="50" y="73"/>
                    <a:pt x="47" y="75"/>
                  </a:cubicBezTo>
                  <a:cubicBezTo>
                    <a:pt x="45" y="77"/>
                    <a:pt x="44" y="78"/>
                    <a:pt x="44" y="79"/>
                  </a:cubicBezTo>
                  <a:cubicBezTo>
                    <a:pt x="44" y="81"/>
                    <a:pt x="43" y="83"/>
                    <a:pt x="43" y="85"/>
                  </a:cubicBezTo>
                  <a:cubicBezTo>
                    <a:pt x="43" y="89"/>
                    <a:pt x="43" y="94"/>
                    <a:pt x="43" y="98"/>
                  </a:cubicBezTo>
                  <a:cubicBezTo>
                    <a:pt x="43" y="102"/>
                    <a:pt x="42" y="103"/>
                    <a:pt x="40" y="104"/>
                  </a:cubicBezTo>
                  <a:cubicBezTo>
                    <a:pt x="39" y="104"/>
                    <a:pt x="39" y="104"/>
                    <a:pt x="39" y="107"/>
                  </a:cubicBezTo>
                  <a:cubicBezTo>
                    <a:pt x="39" y="111"/>
                    <a:pt x="37" y="112"/>
                    <a:pt x="35" y="112"/>
                  </a:cubicBezTo>
                  <a:cubicBezTo>
                    <a:pt x="34" y="112"/>
                    <a:pt x="33" y="112"/>
                    <a:pt x="31" y="114"/>
                  </a:cubicBezTo>
                  <a:cubicBezTo>
                    <a:pt x="29" y="116"/>
                    <a:pt x="28" y="117"/>
                    <a:pt x="27" y="117"/>
                  </a:cubicBezTo>
                  <a:cubicBezTo>
                    <a:pt x="26" y="117"/>
                    <a:pt x="26" y="117"/>
                    <a:pt x="26" y="117"/>
                  </a:cubicBezTo>
                  <a:cubicBezTo>
                    <a:pt x="26" y="117"/>
                    <a:pt x="26" y="117"/>
                    <a:pt x="26" y="117"/>
                  </a:cubicBezTo>
                  <a:cubicBezTo>
                    <a:pt x="26" y="116"/>
                    <a:pt x="25" y="116"/>
                    <a:pt x="25" y="116"/>
                  </a:cubicBezTo>
                  <a:cubicBezTo>
                    <a:pt x="25" y="116"/>
                    <a:pt x="25" y="116"/>
                    <a:pt x="25" y="116"/>
                  </a:cubicBezTo>
                  <a:cubicBezTo>
                    <a:pt x="25" y="116"/>
                    <a:pt x="25" y="116"/>
                    <a:pt x="25" y="116"/>
                  </a:cubicBezTo>
                  <a:cubicBezTo>
                    <a:pt x="25" y="115"/>
                    <a:pt x="25" y="115"/>
                    <a:pt x="25" y="115"/>
                  </a:cubicBezTo>
                  <a:cubicBezTo>
                    <a:pt x="25" y="115"/>
                    <a:pt x="25" y="115"/>
                    <a:pt x="25" y="115"/>
                  </a:cubicBezTo>
                  <a:cubicBezTo>
                    <a:pt x="25" y="114"/>
                    <a:pt x="25" y="114"/>
                    <a:pt x="25" y="114"/>
                  </a:cubicBezTo>
                  <a:cubicBezTo>
                    <a:pt x="25" y="112"/>
                    <a:pt x="23" y="112"/>
                    <a:pt x="22" y="112"/>
                  </a:cubicBezTo>
                  <a:cubicBezTo>
                    <a:pt x="21" y="112"/>
                    <a:pt x="19" y="112"/>
                    <a:pt x="17" y="114"/>
                  </a:cubicBezTo>
                  <a:cubicBezTo>
                    <a:pt x="16" y="115"/>
                    <a:pt x="15" y="115"/>
                    <a:pt x="14" y="115"/>
                  </a:cubicBezTo>
                  <a:cubicBezTo>
                    <a:pt x="12" y="115"/>
                    <a:pt x="11" y="115"/>
                    <a:pt x="10" y="114"/>
                  </a:cubicBezTo>
                  <a:cubicBezTo>
                    <a:pt x="10" y="114"/>
                    <a:pt x="9" y="113"/>
                    <a:pt x="9" y="113"/>
                  </a:cubicBezTo>
                  <a:cubicBezTo>
                    <a:pt x="9" y="113"/>
                    <a:pt x="8" y="113"/>
                    <a:pt x="8" y="113"/>
                  </a:cubicBezTo>
                  <a:cubicBezTo>
                    <a:pt x="8" y="113"/>
                    <a:pt x="8" y="113"/>
                    <a:pt x="8" y="113"/>
                  </a:cubicBezTo>
                  <a:cubicBezTo>
                    <a:pt x="7" y="114"/>
                    <a:pt x="7" y="114"/>
                    <a:pt x="6" y="114"/>
                  </a:cubicBezTo>
                  <a:cubicBezTo>
                    <a:pt x="6" y="114"/>
                    <a:pt x="6" y="114"/>
                    <a:pt x="6" y="114"/>
                  </a:cubicBezTo>
                  <a:cubicBezTo>
                    <a:pt x="5" y="115"/>
                    <a:pt x="4" y="115"/>
                    <a:pt x="3" y="116"/>
                  </a:cubicBezTo>
                  <a:cubicBezTo>
                    <a:pt x="3" y="116"/>
                    <a:pt x="3" y="116"/>
                    <a:pt x="3" y="116"/>
                  </a:cubicBezTo>
                  <a:cubicBezTo>
                    <a:pt x="2" y="117"/>
                    <a:pt x="1" y="117"/>
                    <a:pt x="0" y="118"/>
                  </a:cubicBezTo>
                  <a:cubicBezTo>
                    <a:pt x="0" y="118"/>
                    <a:pt x="0" y="118"/>
                    <a:pt x="0" y="118"/>
                  </a:cubicBezTo>
                  <a:cubicBezTo>
                    <a:pt x="2" y="122"/>
                    <a:pt x="3" y="126"/>
                    <a:pt x="3" y="130"/>
                  </a:cubicBezTo>
                  <a:cubicBezTo>
                    <a:pt x="4" y="130"/>
                    <a:pt x="4" y="129"/>
                    <a:pt x="4" y="129"/>
                  </a:cubicBezTo>
                  <a:cubicBezTo>
                    <a:pt x="4" y="129"/>
                    <a:pt x="5" y="129"/>
                    <a:pt x="5" y="129"/>
                  </a:cubicBezTo>
                  <a:cubicBezTo>
                    <a:pt x="5" y="129"/>
                    <a:pt x="6" y="128"/>
                    <a:pt x="6" y="128"/>
                  </a:cubicBezTo>
                  <a:cubicBezTo>
                    <a:pt x="6" y="128"/>
                    <a:pt x="6" y="128"/>
                    <a:pt x="7" y="128"/>
                  </a:cubicBezTo>
                  <a:cubicBezTo>
                    <a:pt x="7" y="128"/>
                    <a:pt x="7" y="128"/>
                    <a:pt x="8" y="127"/>
                  </a:cubicBezTo>
                  <a:cubicBezTo>
                    <a:pt x="8" y="127"/>
                    <a:pt x="8" y="127"/>
                    <a:pt x="8" y="127"/>
                  </a:cubicBezTo>
                  <a:cubicBezTo>
                    <a:pt x="8" y="127"/>
                    <a:pt x="9" y="127"/>
                    <a:pt x="9" y="127"/>
                  </a:cubicBezTo>
                  <a:cubicBezTo>
                    <a:pt x="10" y="127"/>
                    <a:pt x="14" y="127"/>
                    <a:pt x="20" y="127"/>
                  </a:cubicBezTo>
                  <a:cubicBezTo>
                    <a:pt x="31" y="127"/>
                    <a:pt x="46" y="127"/>
                    <a:pt x="46" y="127"/>
                  </a:cubicBezTo>
                  <a:cubicBezTo>
                    <a:pt x="46" y="127"/>
                    <a:pt x="46" y="127"/>
                    <a:pt x="46" y="127"/>
                  </a:cubicBezTo>
                  <a:cubicBezTo>
                    <a:pt x="47" y="127"/>
                    <a:pt x="47" y="127"/>
                    <a:pt x="47" y="127"/>
                  </a:cubicBezTo>
                  <a:cubicBezTo>
                    <a:pt x="47" y="128"/>
                    <a:pt x="50" y="133"/>
                    <a:pt x="49" y="138"/>
                  </a:cubicBezTo>
                  <a:cubicBezTo>
                    <a:pt x="48" y="139"/>
                    <a:pt x="49" y="140"/>
                    <a:pt x="50" y="140"/>
                  </a:cubicBezTo>
                  <a:cubicBezTo>
                    <a:pt x="51" y="141"/>
                    <a:pt x="52" y="142"/>
                    <a:pt x="53" y="145"/>
                  </a:cubicBezTo>
                  <a:cubicBezTo>
                    <a:pt x="55" y="150"/>
                    <a:pt x="57" y="152"/>
                    <a:pt x="59" y="152"/>
                  </a:cubicBezTo>
                  <a:cubicBezTo>
                    <a:pt x="60" y="152"/>
                    <a:pt x="60" y="152"/>
                    <a:pt x="61" y="152"/>
                  </a:cubicBezTo>
                  <a:cubicBezTo>
                    <a:pt x="67" y="150"/>
                    <a:pt x="72" y="149"/>
                    <a:pt x="75" y="150"/>
                  </a:cubicBezTo>
                  <a:cubicBezTo>
                    <a:pt x="75" y="149"/>
                    <a:pt x="75" y="148"/>
                    <a:pt x="76" y="147"/>
                  </a:cubicBezTo>
                  <a:cubicBezTo>
                    <a:pt x="76" y="144"/>
                    <a:pt x="77" y="141"/>
                    <a:pt x="79" y="140"/>
                  </a:cubicBezTo>
                  <a:cubicBezTo>
                    <a:pt x="80" y="139"/>
                    <a:pt x="81" y="139"/>
                    <a:pt x="83" y="139"/>
                  </a:cubicBezTo>
                  <a:cubicBezTo>
                    <a:pt x="86" y="139"/>
                    <a:pt x="88" y="140"/>
                    <a:pt x="88" y="140"/>
                  </a:cubicBezTo>
                  <a:cubicBezTo>
                    <a:pt x="89" y="140"/>
                    <a:pt x="89" y="140"/>
                    <a:pt x="89" y="140"/>
                  </a:cubicBezTo>
                  <a:cubicBezTo>
                    <a:pt x="89" y="141"/>
                    <a:pt x="89" y="141"/>
                    <a:pt x="89" y="141"/>
                  </a:cubicBezTo>
                  <a:cubicBezTo>
                    <a:pt x="89" y="141"/>
                    <a:pt x="90" y="142"/>
                    <a:pt x="94" y="142"/>
                  </a:cubicBezTo>
                  <a:cubicBezTo>
                    <a:pt x="95" y="142"/>
                    <a:pt x="97" y="142"/>
                    <a:pt x="98" y="142"/>
                  </a:cubicBezTo>
                  <a:cubicBezTo>
                    <a:pt x="98" y="142"/>
                    <a:pt x="99" y="142"/>
                    <a:pt x="100" y="142"/>
                  </a:cubicBezTo>
                  <a:cubicBezTo>
                    <a:pt x="102" y="142"/>
                    <a:pt x="102" y="144"/>
                    <a:pt x="102" y="145"/>
                  </a:cubicBezTo>
                  <a:cubicBezTo>
                    <a:pt x="102" y="149"/>
                    <a:pt x="103" y="152"/>
                    <a:pt x="104" y="153"/>
                  </a:cubicBezTo>
                  <a:cubicBezTo>
                    <a:pt x="105" y="154"/>
                    <a:pt x="104" y="156"/>
                    <a:pt x="103" y="161"/>
                  </a:cubicBezTo>
                  <a:cubicBezTo>
                    <a:pt x="103" y="163"/>
                    <a:pt x="101" y="168"/>
                    <a:pt x="102" y="169"/>
                  </a:cubicBezTo>
                  <a:cubicBezTo>
                    <a:pt x="105" y="171"/>
                    <a:pt x="109" y="176"/>
                    <a:pt x="108" y="179"/>
                  </a:cubicBezTo>
                  <a:cubicBezTo>
                    <a:pt x="108" y="180"/>
                    <a:pt x="108" y="180"/>
                    <a:pt x="108" y="180"/>
                  </a:cubicBezTo>
                  <a:cubicBezTo>
                    <a:pt x="107" y="185"/>
                    <a:pt x="107" y="187"/>
                    <a:pt x="108" y="187"/>
                  </a:cubicBezTo>
                  <a:cubicBezTo>
                    <a:pt x="108" y="187"/>
                    <a:pt x="108" y="187"/>
                    <a:pt x="109" y="186"/>
                  </a:cubicBezTo>
                  <a:cubicBezTo>
                    <a:pt x="110" y="185"/>
                    <a:pt x="111" y="184"/>
                    <a:pt x="113" y="184"/>
                  </a:cubicBezTo>
                  <a:cubicBezTo>
                    <a:pt x="114" y="184"/>
                    <a:pt x="115" y="184"/>
                    <a:pt x="115" y="184"/>
                  </a:cubicBezTo>
                  <a:cubicBezTo>
                    <a:pt x="118" y="184"/>
                    <a:pt x="120" y="184"/>
                    <a:pt x="123" y="183"/>
                  </a:cubicBezTo>
                  <a:cubicBezTo>
                    <a:pt x="124" y="183"/>
                    <a:pt x="125" y="183"/>
                    <a:pt x="125" y="183"/>
                  </a:cubicBezTo>
                  <a:cubicBezTo>
                    <a:pt x="125" y="182"/>
                    <a:pt x="125" y="182"/>
                    <a:pt x="125" y="182"/>
                  </a:cubicBezTo>
                  <a:cubicBezTo>
                    <a:pt x="127" y="183"/>
                    <a:pt x="127" y="183"/>
                    <a:pt x="127" y="183"/>
                  </a:cubicBezTo>
                  <a:cubicBezTo>
                    <a:pt x="127" y="183"/>
                    <a:pt x="127" y="183"/>
                    <a:pt x="127" y="183"/>
                  </a:cubicBezTo>
                  <a:cubicBezTo>
                    <a:pt x="127" y="183"/>
                    <a:pt x="127" y="183"/>
                    <a:pt x="127" y="183"/>
                  </a:cubicBezTo>
                  <a:cubicBezTo>
                    <a:pt x="127" y="183"/>
                    <a:pt x="127" y="183"/>
                    <a:pt x="127" y="183"/>
                  </a:cubicBezTo>
                  <a:cubicBezTo>
                    <a:pt x="129" y="184"/>
                    <a:pt x="129" y="185"/>
                    <a:pt x="130" y="186"/>
                  </a:cubicBezTo>
                  <a:cubicBezTo>
                    <a:pt x="130" y="186"/>
                    <a:pt x="130" y="186"/>
                    <a:pt x="130" y="186"/>
                  </a:cubicBezTo>
                  <a:cubicBezTo>
                    <a:pt x="130" y="187"/>
                    <a:pt x="131" y="189"/>
                    <a:pt x="132" y="189"/>
                  </a:cubicBezTo>
                  <a:cubicBezTo>
                    <a:pt x="132" y="189"/>
                    <a:pt x="132" y="189"/>
                    <a:pt x="132" y="188"/>
                  </a:cubicBezTo>
                  <a:cubicBezTo>
                    <a:pt x="133" y="188"/>
                    <a:pt x="136" y="187"/>
                    <a:pt x="138" y="187"/>
                  </a:cubicBezTo>
                  <a:cubicBezTo>
                    <a:pt x="139" y="187"/>
                    <a:pt x="140" y="187"/>
                    <a:pt x="140" y="188"/>
                  </a:cubicBezTo>
                  <a:cubicBezTo>
                    <a:pt x="140" y="188"/>
                    <a:pt x="140" y="189"/>
                    <a:pt x="140" y="189"/>
                  </a:cubicBezTo>
                  <a:cubicBezTo>
                    <a:pt x="140" y="190"/>
                    <a:pt x="140" y="192"/>
                    <a:pt x="141" y="193"/>
                  </a:cubicBezTo>
                  <a:cubicBezTo>
                    <a:pt x="142" y="193"/>
                    <a:pt x="142" y="193"/>
                    <a:pt x="142" y="193"/>
                  </a:cubicBezTo>
                  <a:cubicBezTo>
                    <a:pt x="143" y="193"/>
                    <a:pt x="143" y="193"/>
                    <a:pt x="144" y="193"/>
                  </a:cubicBezTo>
                  <a:cubicBezTo>
                    <a:pt x="145" y="193"/>
                    <a:pt x="147" y="194"/>
                    <a:pt x="148" y="195"/>
                  </a:cubicBezTo>
                  <a:cubicBezTo>
                    <a:pt x="149" y="195"/>
                    <a:pt x="151" y="196"/>
                    <a:pt x="151" y="196"/>
                  </a:cubicBezTo>
                  <a:cubicBezTo>
                    <a:pt x="152" y="196"/>
                    <a:pt x="152" y="196"/>
                    <a:pt x="152" y="196"/>
                  </a:cubicBezTo>
                  <a:cubicBezTo>
                    <a:pt x="153" y="196"/>
                    <a:pt x="156" y="196"/>
                    <a:pt x="156" y="196"/>
                  </a:cubicBezTo>
                  <a:cubicBezTo>
                    <a:pt x="156" y="194"/>
                    <a:pt x="158" y="192"/>
                    <a:pt x="160" y="192"/>
                  </a:cubicBezTo>
                  <a:cubicBezTo>
                    <a:pt x="161" y="192"/>
                    <a:pt x="162" y="193"/>
                    <a:pt x="162" y="193"/>
                  </a:cubicBezTo>
                  <a:cubicBezTo>
                    <a:pt x="164" y="197"/>
                    <a:pt x="166" y="199"/>
                    <a:pt x="167" y="199"/>
                  </a:cubicBezTo>
                  <a:cubicBezTo>
                    <a:pt x="172" y="199"/>
                    <a:pt x="177" y="200"/>
                    <a:pt x="177" y="202"/>
                  </a:cubicBezTo>
                  <a:cubicBezTo>
                    <a:pt x="177" y="204"/>
                    <a:pt x="179" y="209"/>
                    <a:pt x="181" y="211"/>
                  </a:cubicBezTo>
                  <a:cubicBezTo>
                    <a:pt x="181" y="212"/>
                    <a:pt x="182" y="212"/>
                    <a:pt x="183" y="212"/>
                  </a:cubicBezTo>
                  <a:cubicBezTo>
                    <a:pt x="185" y="212"/>
                    <a:pt x="187" y="211"/>
                    <a:pt x="188" y="211"/>
                  </a:cubicBezTo>
                  <a:cubicBezTo>
                    <a:pt x="188" y="211"/>
                    <a:pt x="189" y="209"/>
                    <a:pt x="189" y="207"/>
                  </a:cubicBezTo>
                  <a:cubicBezTo>
                    <a:pt x="189" y="205"/>
                    <a:pt x="189" y="200"/>
                    <a:pt x="189" y="200"/>
                  </a:cubicBezTo>
                  <a:cubicBezTo>
                    <a:pt x="189" y="200"/>
                    <a:pt x="188" y="200"/>
                    <a:pt x="187" y="201"/>
                  </a:cubicBezTo>
                  <a:cubicBezTo>
                    <a:pt x="186" y="201"/>
                    <a:pt x="185" y="203"/>
                    <a:pt x="183" y="203"/>
                  </a:cubicBezTo>
                  <a:cubicBezTo>
                    <a:pt x="182" y="203"/>
                    <a:pt x="181" y="202"/>
                    <a:pt x="181" y="202"/>
                  </a:cubicBezTo>
                  <a:cubicBezTo>
                    <a:pt x="178" y="202"/>
                    <a:pt x="176" y="198"/>
                    <a:pt x="175" y="196"/>
                  </a:cubicBezTo>
                  <a:cubicBezTo>
                    <a:pt x="174" y="195"/>
                    <a:pt x="174" y="193"/>
                    <a:pt x="173" y="193"/>
                  </a:cubicBezTo>
                  <a:cubicBezTo>
                    <a:pt x="172" y="192"/>
                    <a:pt x="173" y="190"/>
                    <a:pt x="174" y="187"/>
                  </a:cubicBezTo>
                  <a:cubicBezTo>
                    <a:pt x="174" y="185"/>
                    <a:pt x="175" y="183"/>
                    <a:pt x="175" y="182"/>
                  </a:cubicBezTo>
                  <a:cubicBezTo>
                    <a:pt x="175" y="181"/>
                    <a:pt x="176" y="179"/>
                    <a:pt x="176" y="177"/>
                  </a:cubicBezTo>
                  <a:cubicBezTo>
                    <a:pt x="176" y="175"/>
                    <a:pt x="177" y="171"/>
                    <a:pt x="176" y="170"/>
                  </a:cubicBezTo>
                  <a:cubicBezTo>
                    <a:pt x="175" y="170"/>
                    <a:pt x="175" y="169"/>
                    <a:pt x="175" y="168"/>
                  </a:cubicBezTo>
                  <a:cubicBezTo>
                    <a:pt x="175" y="166"/>
                    <a:pt x="176" y="164"/>
                    <a:pt x="178" y="163"/>
                  </a:cubicBezTo>
                  <a:cubicBezTo>
                    <a:pt x="178" y="162"/>
                    <a:pt x="178" y="161"/>
                    <a:pt x="178" y="159"/>
                  </a:cubicBezTo>
                  <a:cubicBezTo>
                    <a:pt x="178" y="158"/>
                    <a:pt x="178" y="157"/>
                    <a:pt x="179" y="156"/>
                  </a:cubicBezTo>
                  <a:cubicBezTo>
                    <a:pt x="180" y="155"/>
                    <a:pt x="180" y="155"/>
                    <a:pt x="181" y="155"/>
                  </a:cubicBezTo>
                  <a:cubicBezTo>
                    <a:pt x="185" y="155"/>
                    <a:pt x="185" y="155"/>
                    <a:pt x="185" y="155"/>
                  </a:cubicBezTo>
                  <a:cubicBezTo>
                    <a:pt x="187" y="155"/>
                    <a:pt x="193" y="155"/>
                    <a:pt x="194" y="153"/>
                  </a:cubicBezTo>
                  <a:cubicBezTo>
                    <a:pt x="194" y="153"/>
                    <a:pt x="194" y="153"/>
                    <a:pt x="194" y="153"/>
                  </a:cubicBezTo>
                  <a:cubicBezTo>
                    <a:pt x="195" y="152"/>
                    <a:pt x="195" y="152"/>
                    <a:pt x="195" y="152"/>
                  </a:cubicBezTo>
                  <a:cubicBezTo>
                    <a:pt x="194" y="151"/>
                    <a:pt x="194" y="150"/>
                    <a:pt x="193" y="149"/>
                  </a:cubicBezTo>
                  <a:cubicBezTo>
                    <a:pt x="191" y="146"/>
                    <a:pt x="189" y="142"/>
                    <a:pt x="187" y="141"/>
                  </a:cubicBezTo>
                  <a:cubicBezTo>
                    <a:pt x="182" y="138"/>
                    <a:pt x="180" y="111"/>
                    <a:pt x="181" y="102"/>
                  </a:cubicBezTo>
                  <a:cubicBezTo>
                    <a:pt x="181" y="99"/>
                    <a:pt x="182" y="98"/>
                    <a:pt x="182" y="97"/>
                  </a:cubicBezTo>
                  <a:cubicBezTo>
                    <a:pt x="183" y="97"/>
                    <a:pt x="183" y="97"/>
                    <a:pt x="183" y="97"/>
                  </a:cubicBezTo>
                  <a:cubicBezTo>
                    <a:pt x="182" y="92"/>
                    <a:pt x="182" y="92"/>
                    <a:pt x="182" y="92"/>
                  </a:cubicBezTo>
                  <a:cubicBezTo>
                    <a:pt x="182" y="92"/>
                    <a:pt x="182" y="92"/>
                    <a:pt x="182" y="92"/>
                  </a:cubicBezTo>
                  <a:cubicBezTo>
                    <a:pt x="182" y="92"/>
                    <a:pt x="182" y="92"/>
                    <a:pt x="182" y="92"/>
                  </a:cubicBezTo>
                  <a:cubicBezTo>
                    <a:pt x="182" y="92"/>
                    <a:pt x="182" y="92"/>
                    <a:pt x="182" y="92"/>
                  </a:cubicBezTo>
                  <a:cubicBezTo>
                    <a:pt x="182" y="92"/>
                    <a:pt x="182" y="92"/>
                    <a:pt x="182" y="92"/>
                  </a:cubicBezTo>
                  <a:cubicBezTo>
                    <a:pt x="177" y="89"/>
                    <a:pt x="177" y="89"/>
                    <a:pt x="177" y="89"/>
                  </a:cubicBezTo>
                  <a:cubicBezTo>
                    <a:pt x="180" y="90"/>
                    <a:pt x="180" y="90"/>
                    <a:pt x="180" y="90"/>
                  </a:cubicBezTo>
                  <a:cubicBezTo>
                    <a:pt x="180" y="89"/>
                    <a:pt x="180" y="89"/>
                    <a:pt x="179" y="89"/>
                  </a:cubicBezTo>
                  <a:cubicBezTo>
                    <a:pt x="179" y="88"/>
                    <a:pt x="179" y="88"/>
                    <a:pt x="179" y="87"/>
                  </a:cubicBezTo>
                  <a:cubicBezTo>
                    <a:pt x="179" y="85"/>
                    <a:pt x="181" y="84"/>
                    <a:pt x="182" y="83"/>
                  </a:cubicBezTo>
                  <a:cubicBezTo>
                    <a:pt x="182" y="81"/>
                    <a:pt x="182" y="77"/>
                    <a:pt x="185" y="76"/>
                  </a:cubicBezTo>
                  <a:cubicBezTo>
                    <a:pt x="185" y="76"/>
                    <a:pt x="185" y="76"/>
                    <a:pt x="186" y="75"/>
                  </a:cubicBezTo>
                  <a:cubicBezTo>
                    <a:pt x="186" y="74"/>
                    <a:pt x="187" y="72"/>
                    <a:pt x="187" y="70"/>
                  </a:cubicBezTo>
                  <a:cubicBezTo>
                    <a:pt x="187" y="69"/>
                    <a:pt x="187" y="69"/>
                    <a:pt x="187" y="68"/>
                  </a:cubicBezTo>
                  <a:cubicBezTo>
                    <a:pt x="187" y="64"/>
                    <a:pt x="188" y="60"/>
                    <a:pt x="189" y="57"/>
                  </a:cubicBezTo>
                  <a:cubicBezTo>
                    <a:pt x="190" y="56"/>
                    <a:pt x="190" y="55"/>
                    <a:pt x="190" y="54"/>
                  </a:cubicBezTo>
                  <a:cubicBezTo>
                    <a:pt x="191" y="52"/>
                    <a:pt x="191" y="50"/>
                    <a:pt x="192" y="49"/>
                  </a:cubicBezTo>
                  <a:cubicBezTo>
                    <a:pt x="193" y="49"/>
                    <a:pt x="193" y="48"/>
                    <a:pt x="194" y="47"/>
                  </a:cubicBezTo>
                  <a:cubicBezTo>
                    <a:pt x="194" y="45"/>
                    <a:pt x="195" y="43"/>
                    <a:pt x="197" y="43"/>
                  </a:cubicBezTo>
                  <a:cubicBezTo>
                    <a:pt x="200" y="42"/>
                    <a:pt x="201" y="41"/>
                    <a:pt x="201" y="40"/>
                  </a:cubicBezTo>
                  <a:cubicBezTo>
                    <a:pt x="201" y="39"/>
                    <a:pt x="202" y="38"/>
                    <a:pt x="203" y="38"/>
                  </a:cubicBezTo>
                  <a:cubicBezTo>
                    <a:pt x="203" y="37"/>
                    <a:pt x="204" y="36"/>
                    <a:pt x="204" y="35"/>
                  </a:cubicBezTo>
                  <a:cubicBezTo>
                    <a:pt x="204" y="34"/>
                    <a:pt x="204" y="34"/>
                    <a:pt x="203" y="33"/>
                  </a:cubicBezTo>
                  <a:cubicBezTo>
                    <a:pt x="202" y="32"/>
                    <a:pt x="201" y="31"/>
                    <a:pt x="201" y="29"/>
                  </a:cubicBezTo>
                  <a:cubicBezTo>
                    <a:pt x="201" y="29"/>
                    <a:pt x="201" y="28"/>
                    <a:pt x="201" y="28"/>
                  </a:cubicBezTo>
                  <a:cubicBezTo>
                    <a:pt x="201" y="28"/>
                    <a:pt x="201" y="28"/>
                    <a:pt x="201" y="28"/>
                  </a:cubicBezTo>
                  <a:cubicBezTo>
                    <a:pt x="201" y="27"/>
                    <a:pt x="201" y="27"/>
                    <a:pt x="201" y="27"/>
                  </a:cubicBezTo>
                  <a:cubicBezTo>
                    <a:pt x="201" y="26"/>
                    <a:pt x="201" y="26"/>
                    <a:pt x="201" y="26"/>
                  </a:cubicBezTo>
                  <a:cubicBezTo>
                    <a:pt x="201" y="26"/>
                    <a:pt x="201" y="25"/>
                    <a:pt x="201" y="25"/>
                  </a:cubicBezTo>
                  <a:cubicBezTo>
                    <a:pt x="201" y="25"/>
                    <a:pt x="201" y="25"/>
                    <a:pt x="201" y="25"/>
                  </a:cubicBezTo>
                  <a:cubicBezTo>
                    <a:pt x="201" y="24"/>
                    <a:pt x="201" y="24"/>
                    <a:pt x="201" y="23"/>
                  </a:cubicBezTo>
                  <a:cubicBezTo>
                    <a:pt x="201" y="23"/>
                    <a:pt x="201" y="23"/>
                    <a:pt x="201" y="23"/>
                  </a:cubicBezTo>
                  <a:cubicBezTo>
                    <a:pt x="201" y="22"/>
                    <a:pt x="201" y="20"/>
                    <a:pt x="201" y="20"/>
                  </a:cubicBezTo>
                  <a:cubicBezTo>
                    <a:pt x="201" y="19"/>
                    <a:pt x="201" y="19"/>
                    <a:pt x="200" y="19"/>
                  </a:cubicBezTo>
                  <a:cubicBezTo>
                    <a:pt x="200" y="18"/>
                    <a:pt x="200" y="18"/>
                    <a:pt x="200" y="18"/>
                  </a:cubicBezTo>
                  <a:cubicBezTo>
                    <a:pt x="199" y="18"/>
                    <a:pt x="199" y="17"/>
                    <a:pt x="199" y="17"/>
                  </a:cubicBezTo>
                  <a:cubicBezTo>
                    <a:pt x="198" y="17"/>
                    <a:pt x="198" y="16"/>
                    <a:pt x="198" y="16"/>
                  </a:cubicBezTo>
                  <a:cubicBezTo>
                    <a:pt x="197" y="16"/>
                    <a:pt x="197" y="16"/>
                    <a:pt x="197" y="16"/>
                  </a:cubicBezTo>
                  <a:cubicBezTo>
                    <a:pt x="196" y="15"/>
                    <a:pt x="196" y="15"/>
                    <a:pt x="196" y="14"/>
                  </a:cubicBezTo>
                  <a:cubicBezTo>
                    <a:pt x="195" y="14"/>
                    <a:pt x="195" y="14"/>
                    <a:pt x="195" y="14"/>
                  </a:cubicBezTo>
                  <a:cubicBezTo>
                    <a:pt x="195" y="14"/>
                    <a:pt x="194" y="13"/>
                    <a:pt x="194" y="13"/>
                  </a:cubicBezTo>
                  <a:cubicBezTo>
                    <a:pt x="194" y="13"/>
                    <a:pt x="194" y="13"/>
                    <a:pt x="194" y="13"/>
                  </a:cubicBezTo>
                  <a:cubicBezTo>
                    <a:pt x="193" y="12"/>
                    <a:pt x="193" y="12"/>
                    <a:pt x="192" y="12"/>
                  </a:cubicBezTo>
                  <a:cubicBezTo>
                    <a:pt x="192" y="12"/>
                    <a:pt x="192" y="12"/>
                    <a:pt x="192" y="12"/>
                  </a:cubicBezTo>
                  <a:cubicBezTo>
                    <a:pt x="192" y="11"/>
                    <a:pt x="191" y="11"/>
                    <a:pt x="191" y="10"/>
                  </a:cubicBezTo>
                  <a:cubicBezTo>
                    <a:pt x="191" y="10"/>
                    <a:pt x="191" y="10"/>
                    <a:pt x="191" y="10"/>
                  </a:cubicBezTo>
                  <a:cubicBezTo>
                    <a:pt x="190" y="10"/>
                    <a:pt x="190" y="10"/>
                    <a:pt x="190" y="10"/>
                  </a:cubicBezTo>
                  <a:cubicBezTo>
                    <a:pt x="189" y="9"/>
                    <a:pt x="189" y="9"/>
                    <a:pt x="189" y="9"/>
                  </a:cubicBezTo>
                  <a:cubicBezTo>
                    <a:pt x="188" y="8"/>
                    <a:pt x="185" y="10"/>
                    <a:pt x="185" y="10"/>
                  </a:cubicBezTo>
                  <a:cubicBezTo>
                    <a:pt x="184" y="11"/>
                    <a:pt x="184" y="11"/>
                    <a:pt x="184" y="11"/>
                  </a:cubicBezTo>
                  <a:cubicBezTo>
                    <a:pt x="183" y="10"/>
                    <a:pt x="183" y="10"/>
                    <a:pt x="183" y="10"/>
                  </a:cubicBezTo>
                  <a:cubicBezTo>
                    <a:pt x="183" y="10"/>
                    <a:pt x="182" y="9"/>
                    <a:pt x="180" y="9"/>
                  </a:cubicBezTo>
                  <a:cubicBezTo>
                    <a:pt x="180" y="9"/>
                    <a:pt x="179" y="9"/>
                    <a:pt x="178" y="10"/>
                  </a:cubicBezTo>
                  <a:cubicBezTo>
                    <a:pt x="177" y="11"/>
                    <a:pt x="176" y="11"/>
                    <a:pt x="175" y="11"/>
                  </a:cubicBezTo>
                  <a:cubicBezTo>
                    <a:pt x="172" y="11"/>
                    <a:pt x="170" y="10"/>
                    <a:pt x="170" y="10"/>
                  </a:cubicBezTo>
                  <a:cubicBezTo>
                    <a:pt x="170" y="10"/>
                    <a:pt x="167" y="8"/>
                    <a:pt x="165" y="4"/>
                  </a:cubicBezTo>
                  <a:cubicBezTo>
                    <a:pt x="165" y="3"/>
                    <a:pt x="165" y="3"/>
                    <a:pt x="164" y="3"/>
                  </a:cubicBezTo>
                  <a:cubicBezTo>
                    <a:pt x="164" y="3"/>
                    <a:pt x="164" y="3"/>
                    <a:pt x="164" y="3"/>
                  </a:cubicBezTo>
                  <a:cubicBezTo>
                    <a:pt x="164" y="2"/>
                    <a:pt x="164" y="2"/>
                    <a:pt x="163" y="2"/>
                  </a:cubicBezTo>
                  <a:cubicBezTo>
                    <a:pt x="155" y="3"/>
                    <a:pt x="155" y="3"/>
                    <a:pt x="155" y="3"/>
                  </a:cubicBezTo>
                  <a:cubicBezTo>
                    <a:pt x="154" y="3"/>
                    <a:pt x="154" y="3"/>
                    <a:pt x="154" y="3"/>
                  </a:cubicBezTo>
                  <a:cubicBezTo>
                    <a:pt x="154" y="3"/>
                    <a:pt x="149" y="0"/>
                    <a:pt x="146" y="0"/>
                  </a:cubicBezTo>
                  <a:cubicBezTo>
                    <a:pt x="144" y="0"/>
                    <a:pt x="143" y="1"/>
                    <a:pt x="143" y="1"/>
                  </a:cubicBezTo>
                  <a:cubicBezTo>
                    <a:pt x="142" y="3"/>
                    <a:pt x="141" y="4"/>
                    <a:pt x="139" y="4"/>
                  </a:cubicBezTo>
                  <a:cubicBezTo>
                    <a:pt x="139" y="4"/>
                    <a:pt x="138" y="4"/>
                    <a:pt x="137" y="4"/>
                  </a:cubicBezTo>
                  <a:cubicBezTo>
                    <a:pt x="136" y="4"/>
                    <a:pt x="135" y="3"/>
                    <a:pt x="133" y="3"/>
                  </a:cubicBezTo>
                  <a:cubicBezTo>
                    <a:pt x="132" y="3"/>
                    <a:pt x="131" y="3"/>
                    <a:pt x="130" y="4"/>
                  </a:cubicBezTo>
                  <a:cubicBezTo>
                    <a:pt x="127" y="4"/>
                    <a:pt x="124" y="6"/>
                    <a:pt x="122" y="7"/>
                  </a:cubicBezTo>
                  <a:cubicBezTo>
                    <a:pt x="122" y="7"/>
                    <a:pt x="121" y="7"/>
                    <a:pt x="121" y="7"/>
                  </a:cubicBezTo>
                  <a:cubicBezTo>
                    <a:pt x="120" y="7"/>
                    <a:pt x="120" y="7"/>
                    <a:pt x="119" y="7"/>
                  </a:cubicBezTo>
                  <a:cubicBezTo>
                    <a:pt x="118" y="7"/>
                    <a:pt x="117" y="7"/>
                    <a:pt x="116" y="7"/>
                  </a:cubicBezTo>
                  <a:cubicBezTo>
                    <a:pt x="115" y="6"/>
                    <a:pt x="114" y="6"/>
                    <a:pt x="113" y="7"/>
                  </a:cubicBezTo>
                  <a:cubicBezTo>
                    <a:pt x="112" y="7"/>
                    <a:pt x="110" y="11"/>
                    <a:pt x="110" y="14"/>
                  </a:cubicBezTo>
                  <a:cubicBezTo>
                    <a:pt x="110" y="15"/>
                    <a:pt x="110" y="15"/>
                    <a:pt x="110" y="15"/>
                  </a:cubicBezTo>
                  <a:cubicBezTo>
                    <a:pt x="87" y="10"/>
                    <a:pt x="87" y="10"/>
                    <a:pt x="87" y="10"/>
                  </a:cubicBezTo>
                  <a:cubicBezTo>
                    <a:pt x="87" y="10"/>
                    <a:pt x="87" y="10"/>
                    <a:pt x="87" y="10"/>
                  </a:cubicBezTo>
                  <a:cubicBezTo>
                    <a:pt x="87" y="10"/>
                    <a:pt x="83" y="4"/>
                    <a:pt x="78" y="4"/>
                  </a:cubicBezTo>
                  <a:cubicBezTo>
                    <a:pt x="75" y="4"/>
                    <a:pt x="70" y="10"/>
                    <a:pt x="68" y="12"/>
                  </a:cubicBezTo>
                  <a:cubicBezTo>
                    <a:pt x="68" y="20"/>
                    <a:pt x="68" y="20"/>
                    <a:pt x="68" y="20"/>
                  </a:cubicBezTo>
                  <a:cubicBezTo>
                    <a:pt x="68" y="20"/>
                    <a:pt x="68" y="21"/>
                    <a:pt x="68" y="21"/>
                  </a:cubicBezTo>
                  <a:cubicBezTo>
                    <a:pt x="68" y="25"/>
                    <a:pt x="67" y="28"/>
                    <a:pt x="67" y="30"/>
                  </a:cubicBezTo>
                  <a:cubicBezTo>
                    <a:pt x="66" y="31"/>
                    <a:pt x="66" y="31"/>
                    <a:pt x="6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7" name="Freeform 242"/>
            <p:cNvSpPr>
              <a:spLocks/>
            </p:cNvSpPr>
            <p:nvPr/>
          </p:nvSpPr>
          <p:spPr bwMode="auto">
            <a:xfrm>
              <a:off x="13266738" y="8718550"/>
              <a:ext cx="312738" cy="319088"/>
            </a:xfrm>
            <a:custGeom>
              <a:avLst/>
              <a:gdLst>
                <a:gd name="T0" fmla="*/ 50 w 59"/>
                <a:gd name="T1" fmla="*/ 38 h 61"/>
                <a:gd name="T2" fmla="*/ 51 w 59"/>
                <a:gd name="T3" fmla="*/ 38 h 61"/>
                <a:gd name="T4" fmla="*/ 51 w 59"/>
                <a:gd name="T5" fmla="*/ 37 h 61"/>
                <a:gd name="T6" fmla="*/ 58 w 59"/>
                <a:gd name="T7" fmla="*/ 24 h 61"/>
                <a:gd name="T8" fmla="*/ 54 w 59"/>
                <a:gd name="T9" fmla="*/ 12 h 61"/>
                <a:gd name="T10" fmla="*/ 49 w 59"/>
                <a:gd name="T11" fmla="*/ 0 h 61"/>
                <a:gd name="T12" fmla="*/ 46 w 59"/>
                <a:gd name="T13" fmla="*/ 2 h 61"/>
                <a:gd name="T14" fmla="*/ 38 w 59"/>
                <a:gd name="T15" fmla="*/ 3 h 61"/>
                <a:gd name="T16" fmla="*/ 31 w 59"/>
                <a:gd name="T17" fmla="*/ 6 h 61"/>
                <a:gd name="T18" fmla="*/ 26 w 59"/>
                <a:gd name="T19" fmla="*/ 5 h 61"/>
                <a:gd name="T20" fmla="*/ 22 w 59"/>
                <a:gd name="T21" fmla="*/ 4 h 61"/>
                <a:gd name="T22" fmla="*/ 20 w 59"/>
                <a:gd name="T23" fmla="*/ 5 h 61"/>
                <a:gd name="T24" fmla="*/ 18 w 59"/>
                <a:gd name="T25" fmla="*/ 5 h 61"/>
                <a:gd name="T26" fmla="*/ 15 w 59"/>
                <a:gd name="T27" fmla="*/ 6 h 61"/>
                <a:gd name="T28" fmla="*/ 15 w 59"/>
                <a:gd name="T29" fmla="*/ 14 h 61"/>
                <a:gd name="T30" fmla="*/ 16 w 59"/>
                <a:gd name="T31" fmla="*/ 17 h 61"/>
                <a:gd name="T32" fmla="*/ 16 w 59"/>
                <a:gd name="T33" fmla="*/ 25 h 61"/>
                <a:gd name="T34" fmla="*/ 10 w 59"/>
                <a:gd name="T35" fmla="*/ 31 h 61"/>
                <a:gd name="T36" fmla="*/ 6 w 59"/>
                <a:gd name="T37" fmla="*/ 37 h 61"/>
                <a:gd name="T38" fmla="*/ 3 w 59"/>
                <a:gd name="T39" fmla="*/ 44 h 61"/>
                <a:gd name="T40" fmla="*/ 1 w 59"/>
                <a:gd name="T41" fmla="*/ 56 h 61"/>
                <a:gd name="T42" fmla="*/ 1 w 59"/>
                <a:gd name="T43" fmla="*/ 58 h 61"/>
                <a:gd name="T44" fmla="*/ 0 w 59"/>
                <a:gd name="T45" fmla="*/ 60 h 61"/>
                <a:gd name="T46" fmla="*/ 0 w 59"/>
                <a:gd name="T47" fmla="*/ 61 h 61"/>
                <a:gd name="T48" fmla="*/ 2 w 59"/>
                <a:gd name="T49" fmla="*/ 61 h 61"/>
                <a:gd name="T50" fmla="*/ 3 w 59"/>
                <a:gd name="T51" fmla="*/ 60 h 61"/>
                <a:gd name="T52" fmla="*/ 3 w 59"/>
                <a:gd name="T53" fmla="*/ 60 h 61"/>
                <a:gd name="T54" fmla="*/ 9 w 59"/>
                <a:gd name="T55" fmla="*/ 58 h 61"/>
                <a:gd name="T56" fmla="*/ 10 w 59"/>
                <a:gd name="T57" fmla="*/ 58 h 61"/>
                <a:gd name="T58" fmla="*/ 11 w 59"/>
                <a:gd name="T59" fmla="*/ 58 h 61"/>
                <a:gd name="T60" fmla="*/ 12 w 59"/>
                <a:gd name="T61" fmla="*/ 57 h 61"/>
                <a:gd name="T62" fmla="*/ 24 w 59"/>
                <a:gd name="T63" fmla="*/ 56 h 61"/>
                <a:gd name="T64" fmla="*/ 48 w 59"/>
                <a:gd name="T65" fmla="*/ 44 h 61"/>
                <a:gd name="T66" fmla="*/ 48 w 59"/>
                <a:gd name="T67" fmla="*/ 42 h 61"/>
                <a:gd name="T68" fmla="*/ 49 w 59"/>
                <a:gd name="T69" fmla="*/ 41 h 61"/>
                <a:gd name="T70" fmla="*/ 50 w 59"/>
                <a:gd name="T71" fmla="*/ 40 h 61"/>
                <a:gd name="T72" fmla="*/ 50 w 59"/>
                <a:gd name="T73"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61">
                  <a:moveTo>
                    <a:pt x="50" y="38"/>
                  </a:moveTo>
                  <a:cubicBezTo>
                    <a:pt x="50" y="38"/>
                    <a:pt x="50" y="38"/>
                    <a:pt x="50" y="38"/>
                  </a:cubicBezTo>
                  <a:cubicBezTo>
                    <a:pt x="50" y="38"/>
                    <a:pt x="51" y="38"/>
                    <a:pt x="51" y="38"/>
                  </a:cubicBezTo>
                  <a:cubicBezTo>
                    <a:pt x="51" y="38"/>
                    <a:pt x="51" y="38"/>
                    <a:pt x="51" y="38"/>
                  </a:cubicBezTo>
                  <a:cubicBezTo>
                    <a:pt x="51" y="38"/>
                    <a:pt x="51" y="37"/>
                    <a:pt x="51" y="37"/>
                  </a:cubicBezTo>
                  <a:cubicBezTo>
                    <a:pt x="51" y="37"/>
                    <a:pt x="51" y="37"/>
                    <a:pt x="51" y="37"/>
                  </a:cubicBezTo>
                  <a:cubicBezTo>
                    <a:pt x="51" y="37"/>
                    <a:pt x="51" y="37"/>
                    <a:pt x="51" y="37"/>
                  </a:cubicBezTo>
                  <a:cubicBezTo>
                    <a:pt x="54" y="34"/>
                    <a:pt x="58" y="28"/>
                    <a:pt x="58" y="24"/>
                  </a:cubicBezTo>
                  <a:cubicBezTo>
                    <a:pt x="59" y="21"/>
                    <a:pt x="59" y="17"/>
                    <a:pt x="59" y="16"/>
                  </a:cubicBezTo>
                  <a:cubicBezTo>
                    <a:pt x="54" y="12"/>
                    <a:pt x="54" y="12"/>
                    <a:pt x="54" y="12"/>
                  </a:cubicBezTo>
                  <a:cubicBezTo>
                    <a:pt x="53" y="4"/>
                    <a:pt x="53" y="4"/>
                    <a:pt x="53" y="4"/>
                  </a:cubicBezTo>
                  <a:cubicBezTo>
                    <a:pt x="49" y="0"/>
                    <a:pt x="49" y="0"/>
                    <a:pt x="49" y="0"/>
                  </a:cubicBezTo>
                  <a:cubicBezTo>
                    <a:pt x="49" y="0"/>
                    <a:pt x="49" y="0"/>
                    <a:pt x="48" y="0"/>
                  </a:cubicBezTo>
                  <a:cubicBezTo>
                    <a:pt x="48" y="1"/>
                    <a:pt x="46" y="2"/>
                    <a:pt x="46" y="2"/>
                  </a:cubicBezTo>
                  <a:cubicBezTo>
                    <a:pt x="46" y="3"/>
                    <a:pt x="45" y="4"/>
                    <a:pt x="42" y="4"/>
                  </a:cubicBezTo>
                  <a:cubicBezTo>
                    <a:pt x="41" y="4"/>
                    <a:pt x="39" y="4"/>
                    <a:pt x="38" y="3"/>
                  </a:cubicBezTo>
                  <a:cubicBezTo>
                    <a:pt x="38" y="3"/>
                    <a:pt x="37" y="3"/>
                    <a:pt x="37" y="3"/>
                  </a:cubicBezTo>
                  <a:cubicBezTo>
                    <a:pt x="35" y="3"/>
                    <a:pt x="31" y="5"/>
                    <a:pt x="31" y="6"/>
                  </a:cubicBezTo>
                  <a:cubicBezTo>
                    <a:pt x="31" y="6"/>
                    <a:pt x="30" y="7"/>
                    <a:pt x="29" y="7"/>
                  </a:cubicBezTo>
                  <a:cubicBezTo>
                    <a:pt x="28" y="7"/>
                    <a:pt x="28" y="6"/>
                    <a:pt x="26" y="5"/>
                  </a:cubicBezTo>
                  <a:cubicBezTo>
                    <a:pt x="25" y="5"/>
                    <a:pt x="24" y="4"/>
                    <a:pt x="23" y="4"/>
                  </a:cubicBezTo>
                  <a:cubicBezTo>
                    <a:pt x="23" y="4"/>
                    <a:pt x="22" y="4"/>
                    <a:pt x="22" y="4"/>
                  </a:cubicBezTo>
                  <a:cubicBezTo>
                    <a:pt x="22" y="4"/>
                    <a:pt x="22" y="4"/>
                    <a:pt x="21" y="4"/>
                  </a:cubicBezTo>
                  <a:cubicBezTo>
                    <a:pt x="21" y="4"/>
                    <a:pt x="20" y="4"/>
                    <a:pt x="20" y="5"/>
                  </a:cubicBezTo>
                  <a:cubicBezTo>
                    <a:pt x="20" y="5"/>
                    <a:pt x="19" y="5"/>
                    <a:pt x="19" y="5"/>
                  </a:cubicBezTo>
                  <a:cubicBezTo>
                    <a:pt x="19" y="5"/>
                    <a:pt x="18" y="5"/>
                    <a:pt x="18" y="5"/>
                  </a:cubicBezTo>
                  <a:cubicBezTo>
                    <a:pt x="17" y="5"/>
                    <a:pt x="17" y="6"/>
                    <a:pt x="17" y="6"/>
                  </a:cubicBezTo>
                  <a:cubicBezTo>
                    <a:pt x="16" y="6"/>
                    <a:pt x="16" y="6"/>
                    <a:pt x="15" y="6"/>
                  </a:cubicBezTo>
                  <a:cubicBezTo>
                    <a:pt x="15" y="6"/>
                    <a:pt x="15" y="6"/>
                    <a:pt x="15" y="6"/>
                  </a:cubicBezTo>
                  <a:cubicBezTo>
                    <a:pt x="15" y="8"/>
                    <a:pt x="15" y="12"/>
                    <a:pt x="15" y="14"/>
                  </a:cubicBezTo>
                  <a:cubicBezTo>
                    <a:pt x="15" y="15"/>
                    <a:pt x="15" y="15"/>
                    <a:pt x="15" y="15"/>
                  </a:cubicBezTo>
                  <a:cubicBezTo>
                    <a:pt x="15" y="16"/>
                    <a:pt x="15" y="17"/>
                    <a:pt x="16" y="17"/>
                  </a:cubicBezTo>
                  <a:cubicBezTo>
                    <a:pt x="17" y="18"/>
                    <a:pt x="18" y="19"/>
                    <a:pt x="18" y="21"/>
                  </a:cubicBezTo>
                  <a:cubicBezTo>
                    <a:pt x="18" y="22"/>
                    <a:pt x="17" y="24"/>
                    <a:pt x="16" y="25"/>
                  </a:cubicBezTo>
                  <a:cubicBezTo>
                    <a:pt x="16" y="25"/>
                    <a:pt x="15" y="26"/>
                    <a:pt x="15" y="27"/>
                  </a:cubicBezTo>
                  <a:cubicBezTo>
                    <a:pt x="15" y="29"/>
                    <a:pt x="12" y="30"/>
                    <a:pt x="10" y="31"/>
                  </a:cubicBezTo>
                  <a:cubicBezTo>
                    <a:pt x="9" y="31"/>
                    <a:pt x="8" y="32"/>
                    <a:pt x="8" y="33"/>
                  </a:cubicBezTo>
                  <a:cubicBezTo>
                    <a:pt x="7" y="34"/>
                    <a:pt x="7" y="36"/>
                    <a:pt x="6" y="37"/>
                  </a:cubicBezTo>
                  <a:cubicBezTo>
                    <a:pt x="5" y="37"/>
                    <a:pt x="4" y="39"/>
                    <a:pt x="4" y="40"/>
                  </a:cubicBezTo>
                  <a:cubicBezTo>
                    <a:pt x="4" y="42"/>
                    <a:pt x="4" y="43"/>
                    <a:pt x="3" y="44"/>
                  </a:cubicBezTo>
                  <a:cubicBezTo>
                    <a:pt x="2" y="47"/>
                    <a:pt x="1" y="50"/>
                    <a:pt x="1" y="54"/>
                  </a:cubicBezTo>
                  <a:cubicBezTo>
                    <a:pt x="1" y="54"/>
                    <a:pt x="1" y="55"/>
                    <a:pt x="1" y="56"/>
                  </a:cubicBezTo>
                  <a:cubicBezTo>
                    <a:pt x="1" y="56"/>
                    <a:pt x="1" y="56"/>
                    <a:pt x="1" y="56"/>
                  </a:cubicBezTo>
                  <a:cubicBezTo>
                    <a:pt x="1" y="57"/>
                    <a:pt x="1" y="57"/>
                    <a:pt x="1" y="58"/>
                  </a:cubicBezTo>
                  <a:cubicBezTo>
                    <a:pt x="1" y="58"/>
                    <a:pt x="1" y="58"/>
                    <a:pt x="1" y="59"/>
                  </a:cubicBezTo>
                  <a:cubicBezTo>
                    <a:pt x="1" y="59"/>
                    <a:pt x="1" y="60"/>
                    <a:pt x="0" y="60"/>
                  </a:cubicBezTo>
                  <a:cubicBezTo>
                    <a:pt x="0" y="60"/>
                    <a:pt x="0" y="60"/>
                    <a:pt x="0" y="61"/>
                  </a:cubicBezTo>
                  <a:cubicBezTo>
                    <a:pt x="0" y="61"/>
                    <a:pt x="0" y="61"/>
                    <a:pt x="0" y="61"/>
                  </a:cubicBezTo>
                  <a:cubicBezTo>
                    <a:pt x="0" y="61"/>
                    <a:pt x="0" y="61"/>
                    <a:pt x="0" y="61"/>
                  </a:cubicBezTo>
                  <a:cubicBezTo>
                    <a:pt x="1" y="61"/>
                    <a:pt x="1" y="61"/>
                    <a:pt x="2" y="61"/>
                  </a:cubicBezTo>
                  <a:cubicBezTo>
                    <a:pt x="2" y="61"/>
                    <a:pt x="2" y="61"/>
                    <a:pt x="2" y="61"/>
                  </a:cubicBezTo>
                  <a:cubicBezTo>
                    <a:pt x="2" y="61"/>
                    <a:pt x="2" y="60"/>
                    <a:pt x="3" y="60"/>
                  </a:cubicBezTo>
                  <a:cubicBezTo>
                    <a:pt x="3" y="60"/>
                    <a:pt x="3" y="60"/>
                    <a:pt x="3" y="60"/>
                  </a:cubicBezTo>
                  <a:cubicBezTo>
                    <a:pt x="3" y="60"/>
                    <a:pt x="3" y="60"/>
                    <a:pt x="3" y="60"/>
                  </a:cubicBezTo>
                  <a:cubicBezTo>
                    <a:pt x="3" y="60"/>
                    <a:pt x="3" y="60"/>
                    <a:pt x="3" y="60"/>
                  </a:cubicBezTo>
                  <a:cubicBezTo>
                    <a:pt x="5" y="59"/>
                    <a:pt x="6" y="59"/>
                    <a:pt x="9" y="58"/>
                  </a:cubicBezTo>
                  <a:cubicBezTo>
                    <a:pt x="9" y="58"/>
                    <a:pt x="9" y="58"/>
                    <a:pt x="9" y="58"/>
                  </a:cubicBezTo>
                  <a:cubicBezTo>
                    <a:pt x="10" y="58"/>
                    <a:pt x="10" y="58"/>
                    <a:pt x="10" y="58"/>
                  </a:cubicBezTo>
                  <a:cubicBezTo>
                    <a:pt x="10" y="58"/>
                    <a:pt x="10" y="58"/>
                    <a:pt x="10" y="58"/>
                  </a:cubicBezTo>
                  <a:cubicBezTo>
                    <a:pt x="11" y="58"/>
                    <a:pt x="11" y="58"/>
                    <a:pt x="11" y="58"/>
                  </a:cubicBezTo>
                  <a:cubicBezTo>
                    <a:pt x="11" y="58"/>
                    <a:pt x="11" y="58"/>
                    <a:pt x="11" y="58"/>
                  </a:cubicBezTo>
                  <a:cubicBezTo>
                    <a:pt x="11" y="57"/>
                    <a:pt x="11" y="57"/>
                    <a:pt x="12" y="57"/>
                  </a:cubicBezTo>
                  <a:cubicBezTo>
                    <a:pt x="14" y="57"/>
                    <a:pt x="15" y="56"/>
                    <a:pt x="15" y="56"/>
                  </a:cubicBezTo>
                  <a:cubicBezTo>
                    <a:pt x="24" y="56"/>
                    <a:pt x="24" y="56"/>
                    <a:pt x="24" y="56"/>
                  </a:cubicBezTo>
                  <a:cubicBezTo>
                    <a:pt x="26" y="52"/>
                    <a:pt x="29" y="45"/>
                    <a:pt x="33" y="43"/>
                  </a:cubicBezTo>
                  <a:cubicBezTo>
                    <a:pt x="37" y="42"/>
                    <a:pt x="43" y="42"/>
                    <a:pt x="48" y="44"/>
                  </a:cubicBezTo>
                  <a:cubicBezTo>
                    <a:pt x="48" y="43"/>
                    <a:pt x="48" y="43"/>
                    <a:pt x="48" y="43"/>
                  </a:cubicBezTo>
                  <a:cubicBezTo>
                    <a:pt x="48" y="43"/>
                    <a:pt x="48" y="43"/>
                    <a:pt x="48" y="42"/>
                  </a:cubicBezTo>
                  <a:cubicBezTo>
                    <a:pt x="49" y="42"/>
                    <a:pt x="49" y="42"/>
                    <a:pt x="49" y="41"/>
                  </a:cubicBezTo>
                  <a:cubicBezTo>
                    <a:pt x="49" y="41"/>
                    <a:pt x="49" y="41"/>
                    <a:pt x="49" y="41"/>
                  </a:cubicBezTo>
                  <a:cubicBezTo>
                    <a:pt x="49" y="41"/>
                    <a:pt x="49" y="40"/>
                    <a:pt x="49" y="40"/>
                  </a:cubicBezTo>
                  <a:cubicBezTo>
                    <a:pt x="49" y="40"/>
                    <a:pt x="49" y="40"/>
                    <a:pt x="50" y="40"/>
                  </a:cubicBezTo>
                  <a:cubicBezTo>
                    <a:pt x="50" y="40"/>
                    <a:pt x="50" y="39"/>
                    <a:pt x="50" y="39"/>
                  </a:cubicBezTo>
                  <a:cubicBezTo>
                    <a:pt x="50" y="39"/>
                    <a:pt x="50" y="39"/>
                    <a:pt x="50" y="39"/>
                  </a:cubicBezTo>
                  <a:cubicBezTo>
                    <a:pt x="50" y="39"/>
                    <a:pt x="50" y="39"/>
                    <a:pt x="50"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8" name="Freeform 243"/>
            <p:cNvSpPr>
              <a:spLocks/>
            </p:cNvSpPr>
            <p:nvPr/>
          </p:nvSpPr>
          <p:spPr bwMode="auto">
            <a:xfrm>
              <a:off x="14547850" y="7383463"/>
              <a:ext cx="52388" cy="88900"/>
            </a:xfrm>
            <a:custGeom>
              <a:avLst/>
              <a:gdLst>
                <a:gd name="T0" fmla="*/ 1 w 10"/>
                <a:gd name="T1" fmla="*/ 13 h 17"/>
                <a:gd name="T2" fmla="*/ 2 w 10"/>
                <a:gd name="T3" fmla="*/ 15 h 17"/>
                <a:gd name="T4" fmla="*/ 3 w 10"/>
                <a:gd name="T5" fmla="*/ 15 h 17"/>
                <a:gd name="T6" fmla="*/ 4 w 10"/>
                <a:gd name="T7" fmla="*/ 16 h 17"/>
                <a:gd name="T8" fmla="*/ 5 w 10"/>
                <a:gd name="T9" fmla="*/ 16 h 17"/>
                <a:gd name="T10" fmla="*/ 7 w 10"/>
                <a:gd name="T11" fmla="*/ 17 h 17"/>
                <a:gd name="T12" fmla="*/ 7 w 10"/>
                <a:gd name="T13" fmla="*/ 17 h 17"/>
                <a:gd name="T14" fmla="*/ 8 w 10"/>
                <a:gd name="T15" fmla="*/ 14 h 17"/>
                <a:gd name="T16" fmla="*/ 9 w 10"/>
                <a:gd name="T17" fmla="*/ 3 h 17"/>
                <a:gd name="T18" fmla="*/ 7 w 10"/>
                <a:gd name="T19" fmla="*/ 1 h 17"/>
                <a:gd name="T20" fmla="*/ 1 w 10"/>
                <a:gd name="T21" fmla="*/ 11 h 17"/>
                <a:gd name="T22" fmla="*/ 0 w 10"/>
                <a:gd name="T23" fmla="*/ 12 h 17"/>
                <a:gd name="T24" fmla="*/ 1 w 10"/>
                <a:gd name="T25" fmla="*/ 13 h 17"/>
                <a:gd name="T26" fmla="*/ 1 w 10"/>
                <a:gd name="T2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7">
                  <a:moveTo>
                    <a:pt x="1" y="13"/>
                  </a:moveTo>
                  <a:cubicBezTo>
                    <a:pt x="2" y="14"/>
                    <a:pt x="2" y="14"/>
                    <a:pt x="2" y="15"/>
                  </a:cubicBezTo>
                  <a:cubicBezTo>
                    <a:pt x="2" y="15"/>
                    <a:pt x="3" y="15"/>
                    <a:pt x="3" y="15"/>
                  </a:cubicBezTo>
                  <a:cubicBezTo>
                    <a:pt x="3" y="15"/>
                    <a:pt x="4" y="16"/>
                    <a:pt x="4" y="16"/>
                  </a:cubicBezTo>
                  <a:cubicBezTo>
                    <a:pt x="4" y="16"/>
                    <a:pt x="5" y="16"/>
                    <a:pt x="5" y="16"/>
                  </a:cubicBezTo>
                  <a:cubicBezTo>
                    <a:pt x="5" y="16"/>
                    <a:pt x="6" y="17"/>
                    <a:pt x="7" y="17"/>
                  </a:cubicBezTo>
                  <a:cubicBezTo>
                    <a:pt x="7" y="17"/>
                    <a:pt x="7" y="17"/>
                    <a:pt x="7" y="17"/>
                  </a:cubicBezTo>
                  <a:cubicBezTo>
                    <a:pt x="7" y="15"/>
                    <a:pt x="7" y="15"/>
                    <a:pt x="8" y="14"/>
                  </a:cubicBezTo>
                  <a:cubicBezTo>
                    <a:pt x="9" y="11"/>
                    <a:pt x="10" y="6"/>
                    <a:pt x="9" y="3"/>
                  </a:cubicBezTo>
                  <a:cubicBezTo>
                    <a:pt x="8" y="2"/>
                    <a:pt x="8" y="1"/>
                    <a:pt x="7" y="1"/>
                  </a:cubicBezTo>
                  <a:cubicBezTo>
                    <a:pt x="3" y="0"/>
                    <a:pt x="1" y="8"/>
                    <a:pt x="1" y="11"/>
                  </a:cubicBezTo>
                  <a:cubicBezTo>
                    <a:pt x="1" y="11"/>
                    <a:pt x="0" y="12"/>
                    <a:pt x="0" y="12"/>
                  </a:cubicBezTo>
                  <a:cubicBezTo>
                    <a:pt x="0" y="12"/>
                    <a:pt x="1" y="12"/>
                    <a:pt x="1" y="13"/>
                  </a:cubicBezTo>
                  <a:cubicBezTo>
                    <a:pt x="1" y="13"/>
                    <a:pt x="1" y="13"/>
                    <a:pt x="1"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59" name="Freeform 244"/>
            <p:cNvSpPr>
              <a:spLocks/>
            </p:cNvSpPr>
            <p:nvPr/>
          </p:nvSpPr>
          <p:spPr bwMode="auto">
            <a:xfrm>
              <a:off x="14308138" y="7116763"/>
              <a:ext cx="95250" cy="93663"/>
            </a:xfrm>
            <a:custGeom>
              <a:avLst/>
              <a:gdLst>
                <a:gd name="T0" fmla="*/ 13 w 18"/>
                <a:gd name="T1" fmla="*/ 3 h 18"/>
                <a:gd name="T2" fmla="*/ 12 w 18"/>
                <a:gd name="T3" fmla="*/ 2 h 18"/>
                <a:gd name="T4" fmla="*/ 12 w 18"/>
                <a:gd name="T5" fmla="*/ 1 h 18"/>
                <a:gd name="T6" fmla="*/ 11 w 18"/>
                <a:gd name="T7" fmla="*/ 1 h 18"/>
                <a:gd name="T8" fmla="*/ 11 w 18"/>
                <a:gd name="T9" fmla="*/ 1 h 18"/>
                <a:gd name="T10" fmla="*/ 8 w 18"/>
                <a:gd name="T11" fmla="*/ 0 h 18"/>
                <a:gd name="T12" fmla="*/ 5 w 18"/>
                <a:gd name="T13" fmla="*/ 3 h 18"/>
                <a:gd name="T14" fmla="*/ 4 w 18"/>
                <a:gd name="T15" fmla="*/ 4 h 18"/>
                <a:gd name="T16" fmla="*/ 3 w 18"/>
                <a:gd name="T17" fmla="*/ 4 h 18"/>
                <a:gd name="T18" fmla="*/ 3 w 18"/>
                <a:gd name="T19" fmla="*/ 5 h 18"/>
                <a:gd name="T20" fmla="*/ 3 w 18"/>
                <a:gd name="T21" fmla="*/ 5 h 18"/>
                <a:gd name="T22" fmla="*/ 3 w 18"/>
                <a:gd name="T23" fmla="*/ 5 h 18"/>
                <a:gd name="T24" fmla="*/ 3 w 18"/>
                <a:gd name="T25" fmla="*/ 6 h 18"/>
                <a:gd name="T26" fmla="*/ 2 w 18"/>
                <a:gd name="T27" fmla="*/ 6 h 18"/>
                <a:gd name="T28" fmla="*/ 2 w 18"/>
                <a:gd name="T29" fmla="*/ 7 h 18"/>
                <a:gd name="T30" fmla="*/ 2 w 18"/>
                <a:gd name="T31" fmla="*/ 7 h 18"/>
                <a:gd name="T32" fmla="*/ 2 w 18"/>
                <a:gd name="T33" fmla="*/ 8 h 18"/>
                <a:gd name="T34" fmla="*/ 1 w 18"/>
                <a:gd name="T35" fmla="*/ 9 h 18"/>
                <a:gd name="T36" fmla="*/ 1 w 18"/>
                <a:gd name="T37" fmla="*/ 9 h 18"/>
                <a:gd name="T38" fmla="*/ 1 w 18"/>
                <a:gd name="T39" fmla="*/ 10 h 18"/>
                <a:gd name="T40" fmla="*/ 0 w 18"/>
                <a:gd name="T41" fmla="*/ 11 h 18"/>
                <a:gd name="T42" fmla="*/ 0 w 18"/>
                <a:gd name="T43" fmla="*/ 12 h 18"/>
                <a:gd name="T44" fmla="*/ 0 w 18"/>
                <a:gd name="T45" fmla="*/ 13 h 18"/>
                <a:gd name="T46" fmla="*/ 5 w 18"/>
                <a:gd name="T47" fmla="*/ 13 h 18"/>
                <a:gd name="T48" fmla="*/ 6 w 18"/>
                <a:gd name="T49" fmla="*/ 13 h 18"/>
                <a:gd name="T50" fmla="*/ 11 w 18"/>
                <a:gd name="T51" fmla="*/ 18 h 18"/>
                <a:gd name="T52" fmla="*/ 18 w 18"/>
                <a:gd name="T53" fmla="*/ 18 h 18"/>
                <a:gd name="T54" fmla="*/ 17 w 18"/>
                <a:gd name="T55" fmla="*/ 14 h 18"/>
                <a:gd name="T56" fmla="*/ 13 w 18"/>
                <a:gd name="T57" fmla="*/ 5 h 18"/>
                <a:gd name="T58" fmla="*/ 14 w 18"/>
                <a:gd name="T59" fmla="*/ 4 h 18"/>
                <a:gd name="T60" fmla="*/ 13 w 18"/>
                <a:gd name="T6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18">
                  <a:moveTo>
                    <a:pt x="13" y="3"/>
                  </a:moveTo>
                  <a:cubicBezTo>
                    <a:pt x="13" y="3"/>
                    <a:pt x="13" y="2"/>
                    <a:pt x="12" y="2"/>
                  </a:cubicBezTo>
                  <a:cubicBezTo>
                    <a:pt x="12" y="2"/>
                    <a:pt x="12" y="2"/>
                    <a:pt x="12" y="1"/>
                  </a:cubicBezTo>
                  <a:cubicBezTo>
                    <a:pt x="11" y="1"/>
                    <a:pt x="11" y="1"/>
                    <a:pt x="11" y="1"/>
                  </a:cubicBezTo>
                  <a:cubicBezTo>
                    <a:pt x="11" y="1"/>
                    <a:pt x="11" y="1"/>
                    <a:pt x="11" y="1"/>
                  </a:cubicBezTo>
                  <a:cubicBezTo>
                    <a:pt x="10" y="0"/>
                    <a:pt x="9" y="0"/>
                    <a:pt x="8" y="0"/>
                  </a:cubicBezTo>
                  <a:cubicBezTo>
                    <a:pt x="6" y="1"/>
                    <a:pt x="5" y="1"/>
                    <a:pt x="5" y="3"/>
                  </a:cubicBezTo>
                  <a:cubicBezTo>
                    <a:pt x="4" y="3"/>
                    <a:pt x="4" y="4"/>
                    <a:pt x="4" y="4"/>
                  </a:cubicBezTo>
                  <a:cubicBezTo>
                    <a:pt x="3" y="4"/>
                    <a:pt x="3" y="4"/>
                    <a:pt x="3" y="4"/>
                  </a:cubicBezTo>
                  <a:cubicBezTo>
                    <a:pt x="3" y="4"/>
                    <a:pt x="3" y="5"/>
                    <a:pt x="3" y="5"/>
                  </a:cubicBezTo>
                  <a:cubicBezTo>
                    <a:pt x="3" y="5"/>
                    <a:pt x="3" y="5"/>
                    <a:pt x="3" y="5"/>
                  </a:cubicBezTo>
                  <a:cubicBezTo>
                    <a:pt x="3" y="5"/>
                    <a:pt x="3" y="5"/>
                    <a:pt x="3" y="5"/>
                  </a:cubicBezTo>
                  <a:cubicBezTo>
                    <a:pt x="3" y="5"/>
                    <a:pt x="3" y="5"/>
                    <a:pt x="3" y="6"/>
                  </a:cubicBezTo>
                  <a:cubicBezTo>
                    <a:pt x="3" y="6"/>
                    <a:pt x="2" y="6"/>
                    <a:pt x="2" y="6"/>
                  </a:cubicBezTo>
                  <a:cubicBezTo>
                    <a:pt x="2" y="6"/>
                    <a:pt x="2" y="6"/>
                    <a:pt x="2" y="7"/>
                  </a:cubicBezTo>
                  <a:cubicBezTo>
                    <a:pt x="2" y="7"/>
                    <a:pt x="2" y="7"/>
                    <a:pt x="2" y="7"/>
                  </a:cubicBezTo>
                  <a:cubicBezTo>
                    <a:pt x="2" y="7"/>
                    <a:pt x="2" y="8"/>
                    <a:pt x="2" y="8"/>
                  </a:cubicBezTo>
                  <a:cubicBezTo>
                    <a:pt x="2" y="8"/>
                    <a:pt x="1" y="8"/>
                    <a:pt x="1" y="9"/>
                  </a:cubicBezTo>
                  <a:cubicBezTo>
                    <a:pt x="1" y="9"/>
                    <a:pt x="1" y="9"/>
                    <a:pt x="1" y="9"/>
                  </a:cubicBezTo>
                  <a:cubicBezTo>
                    <a:pt x="1" y="10"/>
                    <a:pt x="1" y="10"/>
                    <a:pt x="1" y="10"/>
                  </a:cubicBezTo>
                  <a:cubicBezTo>
                    <a:pt x="0" y="10"/>
                    <a:pt x="0" y="11"/>
                    <a:pt x="0" y="11"/>
                  </a:cubicBezTo>
                  <a:cubicBezTo>
                    <a:pt x="0" y="11"/>
                    <a:pt x="0" y="12"/>
                    <a:pt x="0" y="12"/>
                  </a:cubicBezTo>
                  <a:cubicBezTo>
                    <a:pt x="0" y="12"/>
                    <a:pt x="0" y="12"/>
                    <a:pt x="0" y="13"/>
                  </a:cubicBezTo>
                  <a:cubicBezTo>
                    <a:pt x="3" y="13"/>
                    <a:pt x="5" y="13"/>
                    <a:pt x="5" y="13"/>
                  </a:cubicBezTo>
                  <a:cubicBezTo>
                    <a:pt x="6" y="13"/>
                    <a:pt x="6" y="13"/>
                    <a:pt x="6" y="13"/>
                  </a:cubicBezTo>
                  <a:cubicBezTo>
                    <a:pt x="11" y="18"/>
                    <a:pt x="11" y="18"/>
                    <a:pt x="11" y="18"/>
                  </a:cubicBezTo>
                  <a:cubicBezTo>
                    <a:pt x="18" y="18"/>
                    <a:pt x="18" y="18"/>
                    <a:pt x="18" y="18"/>
                  </a:cubicBezTo>
                  <a:cubicBezTo>
                    <a:pt x="18" y="17"/>
                    <a:pt x="17" y="16"/>
                    <a:pt x="17" y="14"/>
                  </a:cubicBezTo>
                  <a:cubicBezTo>
                    <a:pt x="15" y="10"/>
                    <a:pt x="13" y="7"/>
                    <a:pt x="13" y="5"/>
                  </a:cubicBezTo>
                  <a:cubicBezTo>
                    <a:pt x="13" y="5"/>
                    <a:pt x="14" y="4"/>
                    <a:pt x="14" y="4"/>
                  </a:cubicBezTo>
                  <a:cubicBezTo>
                    <a:pt x="14" y="3"/>
                    <a:pt x="13" y="3"/>
                    <a:pt x="1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0" name="Freeform 245"/>
            <p:cNvSpPr>
              <a:spLocks/>
            </p:cNvSpPr>
            <p:nvPr/>
          </p:nvSpPr>
          <p:spPr bwMode="auto">
            <a:xfrm>
              <a:off x="14000163" y="8210550"/>
              <a:ext cx="95250" cy="93663"/>
            </a:xfrm>
            <a:custGeom>
              <a:avLst/>
              <a:gdLst>
                <a:gd name="T0" fmla="*/ 15 w 18"/>
                <a:gd name="T1" fmla="*/ 14 h 18"/>
                <a:gd name="T2" fmla="*/ 12 w 18"/>
                <a:gd name="T3" fmla="*/ 13 h 18"/>
                <a:gd name="T4" fmla="*/ 10 w 18"/>
                <a:gd name="T5" fmla="*/ 12 h 18"/>
                <a:gd name="T6" fmla="*/ 9 w 18"/>
                <a:gd name="T7" fmla="*/ 10 h 18"/>
                <a:gd name="T8" fmla="*/ 17 w 18"/>
                <a:gd name="T9" fmla="*/ 5 h 18"/>
                <a:gd name="T10" fmla="*/ 18 w 18"/>
                <a:gd name="T11" fmla="*/ 5 h 18"/>
                <a:gd name="T12" fmla="*/ 15 w 18"/>
                <a:gd name="T13" fmla="*/ 0 h 18"/>
                <a:gd name="T14" fmla="*/ 14 w 18"/>
                <a:gd name="T15" fmla="*/ 0 h 18"/>
                <a:gd name="T16" fmla="*/ 14 w 18"/>
                <a:gd name="T17" fmla="*/ 0 h 18"/>
                <a:gd name="T18" fmla="*/ 14 w 18"/>
                <a:gd name="T19" fmla="*/ 0 h 18"/>
                <a:gd name="T20" fmla="*/ 13 w 18"/>
                <a:gd name="T21" fmla="*/ 0 h 18"/>
                <a:gd name="T22" fmla="*/ 13 w 18"/>
                <a:gd name="T23" fmla="*/ 1 h 18"/>
                <a:gd name="T24" fmla="*/ 13 w 18"/>
                <a:gd name="T25" fmla="*/ 1 h 18"/>
                <a:gd name="T26" fmla="*/ 12 w 18"/>
                <a:gd name="T27" fmla="*/ 1 h 18"/>
                <a:gd name="T28" fmla="*/ 12 w 18"/>
                <a:gd name="T29" fmla="*/ 1 h 18"/>
                <a:gd name="T30" fmla="*/ 10 w 18"/>
                <a:gd name="T31" fmla="*/ 2 h 18"/>
                <a:gd name="T32" fmla="*/ 7 w 18"/>
                <a:gd name="T33" fmla="*/ 2 h 18"/>
                <a:gd name="T34" fmla="*/ 7 w 18"/>
                <a:gd name="T35" fmla="*/ 2 h 18"/>
                <a:gd name="T36" fmla="*/ 6 w 18"/>
                <a:gd name="T37" fmla="*/ 3 h 18"/>
                <a:gd name="T38" fmla="*/ 6 w 18"/>
                <a:gd name="T39" fmla="*/ 3 h 18"/>
                <a:gd name="T40" fmla="*/ 4 w 18"/>
                <a:gd name="T41" fmla="*/ 5 h 18"/>
                <a:gd name="T42" fmla="*/ 4 w 18"/>
                <a:gd name="T43" fmla="*/ 5 h 18"/>
                <a:gd name="T44" fmla="*/ 3 w 18"/>
                <a:gd name="T45" fmla="*/ 7 h 18"/>
                <a:gd name="T46" fmla="*/ 3 w 18"/>
                <a:gd name="T47" fmla="*/ 8 h 18"/>
                <a:gd name="T48" fmla="*/ 2 w 18"/>
                <a:gd name="T49" fmla="*/ 9 h 18"/>
                <a:gd name="T50" fmla="*/ 1 w 18"/>
                <a:gd name="T51" fmla="*/ 9 h 18"/>
                <a:gd name="T52" fmla="*/ 1 w 18"/>
                <a:gd name="T53" fmla="*/ 17 h 18"/>
                <a:gd name="T54" fmla="*/ 1 w 18"/>
                <a:gd name="T55" fmla="*/ 18 h 18"/>
                <a:gd name="T56" fmla="*/ 3 w 18"/>
                <a:gd name="T57" fmla="*/ 18 h 18"/>
                <a:gd name="T58" fmla="*/ 6 w 18"/>
                <a:gd name="T59" fmla="*/ 17 h 18"/>
                <a:gd name="T60" fmla="*/ 7 w 18"/>
                <a:gd name="T61" fmla="*/ 16 h 18"/>
                <a:gd name="T62" fmla="*/ 8 w 18"/>
                <a:gd name="T63" fmla="*/ 16 h 18"/>
                <a:gd name="T64" fmla="*/ 8 w 18"/>
                <a:gd name="T65" fmla="*/ 16 h 18"/>
                <a:gd name="T66" fmla="*/ 12 w 18"/>
                <a:gd name="T67" fmla="*/ 18 h 18"/>
                <a:gd name="T68" fmla="*/ 15 w 18"/>
                <a:gd name="T6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8">
                  <a:moveTo>
                    <a:pt x="15" y="14"/>
                  </a:moveTo>
                  <a:cubicBezTo>
                    <a:pt x="14" y="14"/>
                    <a:pt x="13" y="14"/>
                    <a:pt x="12" y="13"/>
                  </a:cubicBezTo>
                  <a:cubicBezTo>
                    <a:pt x="11" y="13"/>
                    <a:pt x="10" y="13"/>
                    <a:pt x="10" y="12"/>
                  </a:cubicBezTo>
                  <a:cubicBezTo>
                    <a:pt x="9" y="12"/>
                    <a:pt x="9" y="11"/>
                    <a:pt x="9" y="10"/>
                  </a:cubicBezTo>
                  <a:cubicBezTo>
                    <a:pt x="10" y="8"/>
                    <a:pt x="14" y="6"/>
                    <a:pt x="17" y="5"/>
                  </a:cubicBezTo>
                  <a:cubicBezTo>
                    <a:pt x="18" y="5"/>
                    <a:pt x="18" y="5"/>
                    <a:pt x="18" y="5"/>
                  </a:cubicBezTo>
                  <a:cubicBezTo>
                    <a:pt x="18" y="4"/>
                    <a:pt x="17" y="2"/>
                    <a:pt x="15" y="0"/>
                  </a:cubicBezTo>
                  <a:cubicBezTo>
                    <a:pt x="15" y="0"/>
                    <a:pt x="15" y="0"/>
                    <a:pt x="14" y="0"/>
                  </a:cubicBezTo>
                  <a:cubicBezTo>
                    <a:pt x="14" y="0"/>
                    <a:pt x="14" y="0"/>
                    <a:pt x="14" y="0"/>
                  </a:cubicBezTo>
                  <a:cubicBezTo>
                    <a:pt x="14" y="0"/>
                    <a:pt x="14" y="0"/>
                    <a:pt x="14" y="0"/>
                  </a:cubicBezTo>
                  <a:cubicBezTo>
                    <a:pt x="13" y="0"/>
                    <a:pt x="13" y="0"/>
                    <a:pt x="13" y="0"/>
                  </a:cubicBezTo>
                  <a:cubicBezTo>
                    <a:pt x="13" y="1"/>
                    <a:pt x="13" y="1"/>
                    <a:pt x="13" y="1"/>
                  </a:cubicBezTo>
                  <a:cubicBezTo>
                    <a:pt x="13" y="1"/>
                    <a:pt x="13" y="1"/>
                    <a:pt x="13" y="1"/>
                  </a:cubicBezTo>
                  <a:cubicBezTo>
                    <a:pt x="13" y="1"/>
                    <a:pt x="12" y="1"/>
                    <a:pt x="12" y="1"/>
                  </a:cubicBezTo>
                  <a:cubicBezTo>
                    <a:pt x="12" y="1"/>
                    <a:pt x="12" y="1"/>
                    <a:pt x="12" y="1"/>
                  </a:cubicBezTo>
                  <a:cubicBezTo>
                    <a:pt x="12" y="2"/>
                    <a:pt x="10" y="2"/>
                    <a:pt x="10" y="2"/>
                  </a:cubicBezTo>
                  <a:cubicBezTo>
                    <a:pt x="9" y="2"/>
                    <a:pt x="8" y="2"/>
                    <a:pt x="7" y="2"/>
                  </a:cubicBezTo>
                  <a:cubicBezTo>
                    <a:pt x="7" y="2"/>
                    <a:pt x="7" y="2"/>
                    <a:pt x="7" y="2"/>
                  </a:cubicBezTo>
                  <a:cubicBezTo>
                    <a:pt x="6" y="2"/>
                    <a:pt x="6" y="3"/>
                    <a:pt x="6" y="3"/>
                  </a:cubicBezTo>
                  <a:cubicBezTo>
                    <a:pt x="6" y="3"/>
                    <a:pt x="6" y="3"/>
                    <a:pt x="6" y="3"/>
                  </a:cubicBezTo>
                  <a:cubicBezTo>
                    <a:pt x="5" y="4"/>
                    <a:pt x="5" y="5"/>
                    <a:pt x="4" y="5"/>
                  </a:cubicBezTo>
                  <a:cubicBezTo>
                    <a:pt x="4" y="5"/>
                    <a:pt x="4" y="5"/>
                    <a:pt x="4" y="5"/>
                  </a:cubicBezTo>
                  <a:cubicBezTo>
                    <a:pt x="4" y="6"/>
                    <a:pt x="4" y="7"/>
                    <a:pt x="3" y="7"/>
                  </a:cubicBezTo>
                  <a:cubicBezTo>
                    <a:pt x="3" y="7"/>
                    <a:pt x="3" y="8"/>
                    <a:pt x="3" y="8"/>
                  </a:cubicBezTo>
                  <a:cubicBezTo>
                    <a:pt x="2" y="8"/>
                    <a:pt x="2" y="9"/>
                    <a:pt x="2" y="9"/>
                  </a:cubicBezTo>
                  <a:cubicBezTo>
                    <a:pt x="2" y="9"/>
                    <a:pt x="1" y="9"/>
                    <a:pt x="1" y="9"/>
                  </a:cubicBezTo>
                  <a:cubicBezTo>
                    <a:pt x="0" y="11"/>
                    <a:pt x="0" y="15"/>
                    <a:pt x="1" y="17"/>
                  </a:cubicBezTo>
                  <a:cubicBezTo>
                    <a:pt x="1" y="17"/>
                    <a:pt x="1" y="18"/>
                    <a:pt x="1" y="18"/>
                  </a:cubicBezTo>
                  <a:cubicBezTo>
                    <a:pt x="1" y="18"/>
                    <a:pt x="2" y="18"/>
                    <a:pt x="3" y="18"/>
                  </a:cubicBezTo>
                  <a:cubicBezTo>
                    <a:pt x="4" y="18"/>
                    <a:pt x="5" y="18"/>
                    <a:pt x="6" y="17"/>
                  </a:cubicBezTo>
                  <a:cubicBezTo>
                    <a:pt x="7" y="17"/>
                    <a:pt x="7" y="16"/>
                    <a:pt x="7" y="16"/>
                  </a:cubicBezTo>
                  <a:cubicBezTo>
                    <a:pt x="8" y="16"/>
                    <a:pt x="8" y="16"/>
                    <a:pt x="8" y="16"/>
                  </a:cubicBezTo>
                  <a:cubicBezTo>
                    <a:pt x="8" y="16"/>
                    <a:pt x="8" y="16"/>
                    <a:pt x="8" y="16"/>
                  </a:cubicBezTo>
                  <a:cubicBezTo>
                    <a:pt x="9" y="16"/>
                    <a:pt x="10" y="17"/>
                    <a:pt x="12" y="18"/>
                  </a:cubicBezTo>
                  <a:cubicBezTo>
                    <a:pt x="13" y="17"/>
                    <a:pt x="14" y="15"/>
                    <a:pt x="15"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1" name="Freeform 246"/>
            <p:cNvSpPr>
              <a:spLocks/>
            </p:cNvSpPr>
            <p:nvPr/>
          </p:nvSpPr>
          <p:spPr bwMode="auto">
            <a:xfrm>
              <a:off x="12544425" y="5743575"/>
              <a:ext cx="317500" cy="125413"/>
            </a:xfrm>
            <a:custGeom>
              <a:avLst/>
              <a:gdLst>
                <a:gd name="T0" fmla="*/ 59 w 60"/>
                <a:gd name="T1" fmla="*/ 8 h 24"/>
                <a:gd name="T2" fmla="*/ 60 w 60"/>
                <a:gd name="T3" fmla="*/ 7 h 24"/>
                <a:gd name="T4" fmla="*/ 60 w 60"/>
                <a:gd name="T5" fmla="*/ 6 h 24"/>
                <a:gd name="T6" fmla="*/ 59 w 60"/>
                <a:gd name="T7" fmla="*/ 6 h 24"/>
                <a:gd name="T8" fmla="*/ 58 w 60"/>
                <a:gd name="T9" fmla="*/ 6 h 24"/>
                <a:gd name="T10" fmla="*/ 57 w 60"/>
                <a:gd name="T11" fmla="*/ 5 h 24"/>
                <a:gd name="T12" fmla="*/ 56 w 60"/>
                <a:gd name="T13" fmla="*/ 5 h 24"/>
                <a:gd name="T14" fmla="*/ 55 w 60"/>
                <a:gd name="T15" fmla="*/ 5 h 24"/>
                <a:gd name="T16" fmla="*/ 55 w 60"/>
                <a:gd name="T17" fmla="*/ 5 h 24"/>
                <a:gd name="T18" fmla="*/ 55 w 60"/>
                <a:gd name="T19" fmla="*/ 5 h 24"/>
                <a:gd name="T20" fmla="*/ 46 w 60"/>
                <a:gd name="T21" fmla="*/ 3 h 24"/>
                <a:gd name="T22" fmla="*/ 37 w 60"/>
                <a:gd name="T23" fmla="*/ 2 h 24"/>
                <a:gd name="T24" fmla="*/ 27 w 60"/>
                <a:gd name="T25" fmla="*/ 1 h 24"/>
                <a:gd name="T26" fmla="*/ 20 w 60"/>
                <a:gd name="T27" fmla="*/ 1 h 24"/>
                <a:gd name="T28" fmla="*/ 18 w 60"/>
                <a:gd name="T29" fmla="*/ 1 h 24"/>
                <a:gd name="T30" fmla="*/ 17 w 60"/>
                <a:gd name="T31" fmla="*/ 2 h 24"/>
                <a:gd name="T32" fmla="*/ 15 w 60"/>
                <a:gd name="T33" fmla="*/ 3 h 24"/>
                <a:gd name="T34" fmla="*/ 14 w 60"/>
                <a:gd name="T35" fmla="*/ 5 h 24"/>
                <a:gd name="T36" fmla="*/ 2 w 60"/>
                <a:gd name="T37" fmla="*/ 11 h 24"/>
                <a:gd name="T38" fmla="*/ 2 w 60"/>
                <a:gd name="T39" fmla="*/ 11 h 24"/>
                <a:gd name="T40" fmla="*/ 1 w 60"/>
                <a:gd name="T41" fmla="*/ 12 h 24"/>
                <a:gd name="T42" fmla="*/ 0 w 60"/>
                <a:gd name="T43" fmla="*/ 13 h 24"/>
                <a:gd name="T44" fmla="*/ 0 w 60"/>
                <a:gd name="T45" fmla="*/ 14 h 24"/>
                <a:gd name="T46" fmla="*/ 2 w 60"/>
                <a:gd name="T47" fmla="*/ 19 h 24"/>
                <a:gd name="T48" fmla="*/ 3 w 60"/>
                <a:gd name="T49" fmla="*/ 20 h 24"/>
                <a:gd name="T50" fmla="*/ 3 w 60"/>
                <a:gd name="T51" fmla="*/ 20 h 24"/>
                <a:gd name="T52" fmla="*/ 6 w 60"/>
                <a:gd name="T53" fmla="*/ 23 h 24"/>
                <a:gd name="T54" fmla="*/ 13 w 60"/>
                <a:gd name="T55" fmla="*/ 24 h 24"/>
                <a:gd name="T56" fmla="*/ 31 w 60"/>
                <a:gd name="T57" fmla="*/ 18 h 24"/>
                <a:gd name="T58" fmla="*/ 37 w 60"/>
                <a:gd name="T59" fmla="*/ 14 h 24"/>
                <a:gd name="T60" fmla="*/ 41 w 60"/>
                <a:gd name="T61" fmla="*/ 11 h 24"/>
                <a:gd name="T62" fmla="*/ 43 w 60"/>
                <a:gd name="T63" fmla="*/ 11 h 24"/>
                <a:gd name="T64" fmla="*/ 53 w 60"/>
                <a:gd name="T65" fmla="*/ 15 h 24"/>
                <a:gd name="T66" fmla="*/ 54 w 60"/>
                <a:gd name="T67" fmla="*/ 16 h 24"/>
                <a:gd name="T68" fmla="*/ 56 w 60"/>
                <a:gd name="T69" fmla="*/ 16 h 24"/>
                <a:gd name="T70" fmla="*/ 56 w 60"/>
                <a:gd name="T71" fmla="*/ 15 h 24"/>
                <a:gd name="T72" fmla="*/ 56 w 60"/>
                <a:gd name="T73" fmla="*/ 14 h 24"/>
                <a:gd name="T74" fmla="*/ 56 w 60"/>
                <a:gd name="T75" fmla="*/ 13 h 24"/>
                <a:gd name="T76" fmla="*/ 57 w 60"/>
                <a:gd name="T77" fmla="*/ 12 h 24"/>
                <a:gd name="T78" fmla="*/ 57 w 60"/>
                <a:gd name="T79" fmla="*/ 10 h 24"/>
                <a:gd name="T80" fmla="*/ 58 w 60"/>
                <a:gd name="T81"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24">
                  <a:moveTo>
                    <a:pt x="58" y="9"/>
                  </a:moveTo>
                  <a:cubicBezTo>
                    <a:pt x="58" y="9"/>
                    <a:pt x="59" y="8"/>
                    <a:pt x="59" y="8"/>
                  </a:cubicBezTo>
                  <a:cubicBezTo>
                    <a:pt x="59" y="8"/>
                    <a:pt x="59" y="8"/>
                    <a:pt x="59" y="7"/>
                  </a:cubicBezTo>
                  <a:cubicBezTo>
                    <a:pt x="59" y="7"/>
                    <a:pt x="59" y="7"/>
                    <a:pt x="60" y="7"/>
                  </a:cubicBezTo>
                  <a:cubicBezTo>
                    <a:pt x="60" y="7"/>
                    <a:pt x="60" y="7"/>
                    <a:pt x="60" y="6"/>
                  </a:cubicBezTo>
                  <a:cubicBezTo>
                    <a:pt x="60" y="6"/>
                    <a:pt x="60" y="6"/>
                    <a:pt x="60" y="6"/>
                  </a:cubicBezTo>
                  <a:cubicBezTo>
                    <a:pt x="60" y="6"/>
                    <a:pt x="60" y="6"/>
                    <a:pt x="60" y="6"/>
                  </a:cubicBezTo>
                  <a:cubicBezTo>
                    <a:pt x="60" y="6"/>
                    <a:pt x="59" y="6"/>
                    <a:pt x="59" y="6"/>
                  </a:cubicBezTo>
                  <a:cubicBezTo>
                    <a:pt x="59" y="6"/>
                    <a:pt x="59" y="6"/>
                    <a:pt x="58" y="6"/>
                  </a:cubicBezTo>
                  <a:cubicBezTo>
                    <a:pt x="58" y="6"/>
                    <a:pt x="58" y="6"/>
                    <a:pt x="58" y="6"/>
                  </a:cubicBezTo>
                  <a:cubicBezTo>
                    <a:pt x="58" y="6"/>
                    <a:pt x="57" y="6"/>
                    <a:pt x="57" y="6"/>
                  </a:cubicBezTo>
                  <a:cubicBezTo>
                    <a:pt x="57" y="6"/>
                    <a:pt x="57" y="6"/>
                    <a:pt x="57" y="5"/>
                  </a:cubicBezTo>
                  <a:cubicBezTo>
                    <a:pt x="57" y="5"/>
                    <a:pt x="56" y="5"/>
                    <a:pt x="56" y="5"/>
                  </a:cubicBezTo>
                  <a:cubicBezTo>
                    <a:pt x="56" y="5"/>
                    <a:pt x="56" y="5"/>
                    <a:pt x="56" y="5"/>
                  </a:cubicBezTo>
                  <a:cubicBezTo>
                    <a:pt x="56" y="5"/>
                    <a:pt x="56" y="5"/>
                    <a:pt x="56" y="5"/>
                  </a:cubicBezTo>
                  <a:cubicBezTo>
                    <a:pt x="55" y="5"/>
                    <a:pt x="55" y="5"/>
                    <a:pt x="55" y="5"/>
                  </a:cubicBezTo>
                  <a:cubicBezTo>
                    <a:pt x="55" y="5"/>
                    <a:pt x="55" y="5"/>
                    <a:pt x="55" y="5"/>
                  </a:cubicBezTo>
                  <a:cubicBezTo>
                    <a:pt x="55" y="5"/>
                    <a:pt x="55" y="5"/>
                    <a:pt x="55" y="5"/>
                  </a:cubicBezTo>
                  <a:cubicBezTo>
                    <a:pt x="55" y="5"/>
                    <a:pt x="55" y="5"/>
                    <a:pt x="55" y="5"/>
                  </a:cubicBezTo>
                  <a:cubicBezTo>
                    <a:pt x="55" y="5"/>
                    <a:pt x="55" y="5"/>
                    <a:pt x="55" y="5"/>
                  </a:cubicBezTo>
                  <a:cubicBezTo>
                    <a:pt x="55" y="5"/>
                    <a:pt x="55" y="5"/>
                    <a:pt x="55" y="5"/>
                  </a:cubicBezTo>
                  <a:cubicBezTo>
                    <a:pt x="54" y="4"/>
                    <a:pt x="50" y="2"/>
                    <a:pt x="46" y="3"/>
                  </a:cubicBezTo>
                  <a:cubicBezTo>
                    <a:pt x="44" y="3"/>
                    <a:pt x="42" y="2"/>
                    <a:pt x="41" y="2"/>
                  </a:cubicBezTo>
                  <a:cubicBezTo>
                    <a:pt x="40" y="2"/>
                    <a:pt x="39" y="1"/>
                    <a:pt x="37" y="2"/>
                  </a:cubicBezTo>
                  <a:cubicBezTo>
                    <a:pt x="37" y="2"/>
                    <a:pt x="35" y="2"/>
                    <a:pt x="34" y="2"/>
                  </a:cubicBezTo>
                  <a:cubicBezTo>
                    <a:pt x="31" y="2"/>
                    <a:pt x="28" y="2"/>
                    <a:pt x="27" y="1"/>
                  </a:cubicBezTo>
                  <a:cubicBezTo>
                    <a:pt x="26" y="0"/>
                    <a:pt x="26" y="1"/>
                    <a:pt x="25" y="1"/>
                  </a:cubicBezTo>
                  <a:cubicBezTo>
                    <a:pt x="24" y="2"/>
                    <a:pt x="22" y="2"/>
                    <a:pt x="20" y="1"/>
                  </a:cubicBezTo>
                  <a:cubicBezTo>
                    <a:pt x="20" y="1"/>
                    <a:pt x="19" y="1"/>
                    <a:pt x="19" y="1"/>
                  </a:cubicBezTo>
                  <a:cubicBezTo>
                    <a:pt x="19" y="1"/>
                    <a:pt x="19" y="1"/>
                    <a:pt x="18" y="1"/>
                  </a:cubicBezTo>
                  <a:cubicBezTo>
                    <a:pt x="18" y="1"/>
                    <a:pt x="18" y="1"/>
                    <a:pt x="18" y="1"/>
                  </a:cubicBezTo>
                  <a:cubicBezTo>
                    <a:pt x="17" y="2"/>
                    <a:pt x="17" y="2"/>
                    <a:pt x="17" y="2"/>
                  </a:cubicBezTo>
                  <a:cubicBezTo>
                    <a:pt x="16" y="2"/>
                    <a:pt x="16" y="3"/>
                    <a:pt x="16" y="3"/>
                  </a:cubicBezTo>
                  <a:cubicBezTo>
                    <a:pt x="16" y="3"/>
                    <a:pt x="15" y="3"/>
                    <a:pt x="15" y="3"/>
                  </a:cubicBezTo>
                  <a:cubicBezTo>
                    <a:pt x="15" y="4"/>
                    <a:pt x="15" y="4"/>
                    <a:pt x="15" y="4"/>
                  </a:cubicBezTo>
                  <a:cubicBezTo>
                    <a:pt x="14" y="4"/>
                    <a:pt x="14" y="5"/>
                    <a:pt x="14" y="5"/>
                  </a:cubicBezTo>
                  <a:cubicBezTo>
                    <a:pt x="10" y="10"/>
                    <a:pt x="6" y="10"/>
                    <a:pt x="2" y="11"/>
                  </a:cubicBezTo>
                  <a:cubicBezTo>
                    <a:pt x="2" y="11"/>
                    <a:pt x="2" y="11"/>
                    <a:pt x="2" y="11"/>
                  </a:cubicBezTo>
                  <a:cubicBezTo>
                    <a:pt x="2" y="11"/>
                    <a:pt x="2" y="11"/>
                    <a:pt x="2" y="11"/>
                  </a:cubicBezTo>
                  <a:cubicBezTo>
                    <a:pt x="2" y="11"/>
                    <a:pt x="2" y="11"/>
                    <a:pt x="2" y="11"/>
                  </a:cubicBezTo>
                  <a:cubicBezTo>
                    <a:pt x="2" y="11"/>
                    <a:pt x="1" y="11"/>
                    <a:pt x="1" y="12"/>
                  </a:cubicBezTo>
                  <a:cubicBezTo>
                    <a:pt x="1" y="12"/>
                    <a:pt x="1" y="12"/>
                    <a:pt x="1" y="12"/>
                  </a:cubicBezTo>
                  <a:cubicBezTo>
                    <a:pt x="1" y="12"/>
                    <a:pt x="1" y="12"/>
                    <a:pt x="1" y="12"/>
                  </a:cubicBezTo>
                  <a:cubicBezTo>
                    <a:pt x="1" y="13"/>
                    <a:pt x="0" y="13"/>
                    <a:pt x="0" y="13"/>
                  </a:cubicBezTo>
                  <a:cubicBezTo>
                    <a:pt x="0" y="13"/>
                    <a:pt x="0" y="13"/>
                    <a:pt x="0" y="14"/>
                  </a:cubicBezTo>
                  <a:cubicBezTo>
                    <a:pt x="0" y="14"/>
                    <a:pt x="0" y="14"/>
                    <a:pt x="0" y="14"/>
                  </a:cubicBezTo>
                  <a:cubicBezTo>
                    <a:pt x="0" y="14"/>
                    <a:pt x="0" y="14"/>
                    <a:pt x="0" y="15"/>
                  </a:cubicBezTo>
                  <a:cubicBezTo>
                    <a:pt x="1" y="16"/>
                    <a:pt x="2" y="17"/>
                    <a:pt x="2" y="19"/>
                  </a:cubicBezTo>
                  <a:cubicBezTo>
                    <a:pt x="2" y="19"/>
                    <a:pt x="2" y="19"/>
                    <a:pt x="3" y="19"/>
                  </a:cubicBezTo>
                  <a:cubicBezTo>
                    <a:pt x="3" y="19"/>
                    <a:pt x="3" y="20"/>
                    <a:pt x="3" y="20"/>
                  </a:cubicBezTo>
                  <a:cubicBezTo>
                    <a:pt x="3" y="20"/>
                    <a:pt x="3" y="20"/>
                    <a:pt x="3" y="20"/>
                  </a:cubicBezTo>
                  <a:cubicBezTo>
                    <a:pt x="3" y="20"/>
                    <a:pt x="3" y="20"/>
                    <a:pt x="3" y="20"/>
                  </a:cubicBezTo>
                  <a:cubicBezTo>
                    <a:pt x="4" y="21"/>
                    <a:pt x="4" y="21"/>
                    <a:pt x="5" y="22"/>
                  </a:cubicBezTo>
                  <a:cubicBezTo>
                    <a:pt x="5" y="22"/>
                    <a:pt x="5" y="22"/>
                    <a:pt x="6" y="23"/>
                  </a:cubicBezTo>
                  <a:cubicBezTo>
                    <a:pt x="7" y="23"/>
                    <a:pt x="8" y="23"/>
                    <a:pt x="10" y="23"/>
                  </a:cubicBezTo>
                  <a:cubicBezTo>
                    <a:pt x="11" y="24"/>
                    <a:pt x="12" y="24"/>
                    <a:pt x="13" y="24"/>
                  </a:cubicBezTo>
                  <a:cubicBezTo>
                    <a:pt x="16" y="24"/>
                    <a:pt x="18" y="23"/>
                    <a:pt x="18" y="22"/>
                  </a:cubicBezTo>
                  <a:cubicBezTo>
                    <a:pt x="18" y="18"/>
                    <a:pt x="31" y="18"/>
                    <a:pt x="31" y="18"/>
                  </a:cubicBezTo>
                  <a:cubicBezTo>
                    <a:pt x="31" y="18"/>
                    <a:pt x="32" y="18"/>
                    <a:pt x="32" y="17"/>
                  </a:cubicBezTo>
                  <a:cubicBezTo>
                    <a:pt x="33" y="17"/>
                    <a:pt x="35" y="15"/>
                    <a:pt x="37" y="14"/>
                  </a:cubicBezTo>
                  <a:cubicBezTo>
                    <a:pt x="39" y="12"/>
                    <a:pt x="40" y="12"/>
                    <a:pt x="41" y="11"/>
                  </a:cubicBezTo>
                  <a:cubicBezTo>
                    <a:pt x="41" y="11"/>
                    <a:pt x="41" y="11"/>
                    <a:pt x="41" y="11"/>
                  </a:cubicBezTo>
                  <a:cubicBezTo>
                    <a:pt x="42" y="11"/>
                    <a:pt x="42" y="11"/>
                    <a:pt x="42" y="11"/>
                  </a:cubicBezTo>
                  <a:cubicBezTo>
                    <a:pt x="42" y="11"/>
                    <a:pt x="43" y="11"/>
                    <a:pt x="43" y="11"/>
                  </a:cubicBezTo>
                  <a:cubicBezTo>
                    <a:pt x="47" y="12"/>
                    <a:pt x="51" y="13"/>
                    <a:pt x="53" y="15"/>
                  </a:cubicBezTo>
                  <a:cubicBezTo>
                    <a:pt x="53" y="15"/>
                    <a:pt x="53" y="15"/>
                    <a:pt x="53" y="15"/>
                  </a:cubicBezTo>
                  <a:cubicBezTo>
                    <a:pt x="53" y="15"/>
                    <a:pt x="53" y="15"/>
                    <a:pt x="54" y="15"/>
                  </a:cubicBezTo>
                  <a:cubicBezTo>
                    <a:pt x="54" y="15"/>
                    <a:pt x="54" y="15"/>
                    <a:pt x="54" y="16"/>
                  </a:cubicBezTo>
                  <a:cubicBezTo>
                    <a:pt x="55" y="16"/>
                    <a:pt x="55" y="16"/>
                    <a:pt x="55" y="16"/>
                  </a:cubicBezTo>
                  <a:cubicBezTo>
                    <a:pt x="55" y="16"/>
                    <a:pt x="56" y="16"/>
                    <a:pt x="56" y="16"/>
                  </a:cubicBezTo>
                  <a:cubicBezTo>
                    <a:pt x="56" y="16"/>
                    <a:pt x="56" y="16"/>
                    <a:pt x="56" y="16"/>
                  </a:cubicBezTo>
                  <a:cubicBezTo>
                    <a:pt x="56" y="16"/>
                    <a:pt x="56" y="16"/>
                    <a:pt x="56" y="15"/>
                  </a:cubicBezTo>
                  <a:cubicBezTo>
                    <a:pt x="56" y="15"/>
                    <a:pt x="56" y="15"/>
                    <a:pt x="56" y="15"/>
                  </a:cubicBezTo>
                  <a:cubicBezTo>
                    <a:pt x="56" y="15"/>
                    <a:pt x="56" y="14"/>
                    <a:pt x="56" y="14"/>
                  </a:cubicBezTo>
                  <a:cubicBezTo>
                    <a:pt x="56" y="14"/>
                    <a:pt x="56" y="13"/>
                    <a:pt x="56" y="13"/>
                  </a:cubicBezTo>
                  <a:cubicBezTo>
                    <a:pt x="56" y="13"/>
                    <a:pt x="56" y="13"/>
                    <a:pt x="56" y="13"/>
                  </a:cubicBezTo>
                  <a:cubicBezTo>
                    <a:pt x="56" y="13"/>
                    <a:pt x="56" y="12"/>
                    <a:pt x="56" y="12"/>
                  </a:cubicBezTo>
                  <a:cubicBezTo>
                    <a:pt x="56" y="12"/>
                    <a:pt x="56" y="12"/>
                    <a:pt x="57" y="12"/>
                  </a:cubicBezTo>
                  <a:cubicBezTo>
                    <a:pt x="57" y="11"/>
                    <a:pt x="57" y="11"/>
                    <a:pt x="57" y="11"/>
                  </a:cubicBezTo>
                  <a:cubicBezTo>
                    <a:pt x="57" y="11"/>
                    <a:pt x="57" y="10"/>
                    <a:pt x="57" y="10"/>
                  </a:cubicBezTo>
                  <a:cubicBezTo>
                    <a:pt x="57" y="10"/>
                    <a:pt x="58" y="9"/>
                    <a:pt x="58" y="9"/>
                  </a:cubicBezTo>
                  <a:cubicBezTo>
                    <a:pt x="58" y="9"/>
                    <a:pt x="58" y="9"/>
                    <a:pt x="58" y="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2" name="Freeform 247"/>
            <p:cNvSpPr>
              <a:spLocks/>
            </p:cNvSpPr>
            <p:nvPr/>
          </p:nvSpPr>
          <p:spPr bwMode="auto">
            <a:xfrm>
              <a:off x="13606463" y="6959600"/>
              <a:ext cx="15875" cy="61913"/>
            </a:xfrm>
            <a:custGeom>
              <a:avLst/>
              <a:gdLst>
                <a:gd name="T0" fmla="*/ 3 w 3"/>
                <a:gd name="T1" fmla="*/ 1 h 12"/>
                <a:gd name="T2" fmla="*/ 3 w 3"/>
                <a:gd name="T3" fmla="*/ 0 h 12"/>
                <a:gd name="T4" fmla="*/ 3 w 3"/>
                <a:gd name="T5" fmla="*/ 0 h 12"/>
                <a:gd name="T6" fmla="*/ 2 w 3"/>
                <a:gd name="T7" fmla="*/ 0 h 12"/>
                <a:gd name="T8" fmla="*/ 0 w 3"/>
                <a:gd name="T9" fmla="*/ 7 h 12"/>
                <a:gd name="T10" fmla="*/ 0 w 3"/>
                <a:gd name="T11" fmla="*/ 7 h 12"/>
                <a:gd name="T12" fmla="*/ 0 w 3"/>
                <a:gd name="T13" fmla="*/ 7 h 12"/>
                <a:gd name="T14" fmla="*/ 0 w 3"/>
                <a:gd name="T15" fmla="*/ 8 h 12"/>
                <a:gd name="T16" fmla="*/ 0 w 3"/>
                <a:gd name="T17" fmla="*/ 9 h 12"/>
                <a:gd name="T18" fmla="*/ 1 w 3"/>
                <a:gd name="T19" fmla="*/ 10 h 12"/>
                <a:gd name="T20" fmla="*/ 1 w 3"/>
                <a:gd name="T21" fmla="*/ 10 h 12"/>
                <a:gd name="T22" fmla="*/ 2 w 3"/>
                <a:gd name="T23" fmla="*/ 11 h 12"/>
                <a:gd name="T24" fmla="*/ 2 w 3"/>
                <a:gd name="T25" fmla="*/ 12 h 12"/>
                <a:gd name="T26" fmla="*/ 3 w 3"/>
                <a:gd name="T27" fmla="*/ 6 h 12"/>
                <a:gd name="T28" fmla="*/ 3 w 3"/>
                <a:gd name="T2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2">
                  <a:moveTo>
                    <a:pt x="3" y="1"/>
                  </a:moveTo>
                  <a:cubicBezTo>
                    <a:pt x="3" y="0"/>
                    <a:pt x="3" y="0"/>
                    <a:pt x="3" y="0"/>
                  </a:cubicBezTo>
                  <a:cubicBezTo>
                    <a:pt x="3" y="0"/>
                    <a:pt x="3" y="0"/>
                    <a:pt x="3" y="0"/>
                  </a:cubicBezTo>
                  <a:cubicBezTo>
                    <a:pt x="2" y="0"/>
                    <a:pt x="2" y="0"/>
                    <a:pt x="2" y="0"/>
                  </a:cubicBezTo>
                  <a:cubicBezTo>
                    <a:pt x="1" y="0"/>
                    <a:pt x="0" y="5"/>
                    <a:pt x="0" y="7"/>
                  </a:cubicBezTo>
                  <a:cubicBezTo>
                    <a:pt x="0" y="7"/>
                    <a:pt x="0" y="7"/>
                    <a:pt x="0" y="7"/>
                  </a:cubicBezTo>
                  <a:cubicBezTo>
                    <a:pt x="0" y="7"/>
                    <a:pt x="0" y="7"/>
                    <a:pt x="0" y="7"/>
                  </a:cubicBezTo>
                  <a:cubicBezTo>
                    <a:pt x="0" y="8"/>
                    <a:pt x="0" y="8"/>
                    <a:pt x="0" y="8"/>
                  </a:cubicBezTo>
                  <a:cubicBezTo>
                    <a:pt x="0" y="8"/>
                    <a:pt x="0" y="9"/>
                    <a:pt x="0" y="9"/>
                  </a:cubicBezTo>
                  <a:cubicBezTo>
                    <a:pt x="1" y="9"/>
                    <a:pt x="1" y="9"/>
                    <a:pt x="1" y="10"/>
                  </a:cubicBezTo>
                  <a:cubicBezTo>
                    <a:pt x="1" y="10"/>
                    <a:pt x="1" y="10"/>
                    <a:pt x="1" y="10"/>
                  </a:cubicBezTo>
                  <a:cubicBezTo>
                    <a:pt x="1" y="10"/>
                    <a:pt x="2" y="11"/>
                    <a:pt x="2" y="11"/>
                  </a:cubicBezTo>
                  <a:cubicBezTo>
                    <a:pt x="2" y="12"/>
                    <a:pt x="2" y="12"/>
                    <a:pt x="2" y="12"/>
                  </a:cubicBezTo>
                  <a:cubicBezTo>
                    <a:pt x="2" y="10"/>
                    <a:pt x="3" y="8"/>
                    <a:pt x="3" y="6"/>
                  </a:cubicBezTo>
                  <a:cubicBezTo>
                    <a:pt x="3" y="4"/>
                    <a:pt x="3" y="2"/>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3" name="Freeform 248"/>
            <p:cNvSpPr>
              <a:spLocks/>
            </p:cNvSpPr>
            <p:nvPr/>
          </p:nvSpPr>
          <p:spPr bwMode="auto">
            <a:xfrm>
              <a:off x="13554075" y="6907213"/>
              <a:ext cx="74613" cy="219075"/>
            </a:xfrm>
            <a:custGeom>
              <a:avLst/>
              <a:gdLst>
                <a:gd name="T0" fmla="*/ 8 w 14"/>
                <a:gd name="T1" fmla="*/ 41 h 42"/>
                <a:gd name="T2" fmla="*/ 8 w 14"/>
                <a:gd name="T3" fmla="*/ 41 h 42"/>
                <a:gd name="T4" fmla="*/ 8 w 14"/>
                <a:gd name="T5" fmla="*/ 39 h 42"/>
                <a:gd name="T6" fmla="*/ 8 w 14"/>
                <a:gd name="T7" fmla="*/ 38 h 42"/>
                <a:gd name="T8" fmla="*/ 9 w 14"/>
                <a:gd name="T9" fmla="*/ 36 h 42"/>
                <a:gd name="T10" fmla="*/ 9 w 14"/>
                <a:gd name="T11" fmla="*/ 36 h 42"/>
                <a:gd name="T12" fmla="*/ 9 w 14"/>
                <a:gd name="T13" fmla="*/ 34 h 42"/>
                <a:gd name="T14" fmla="*/ 9 w 14"/>
                <a:gd name="T15" fmla="*/ 33 h 42"/>
                <a:gd name="T16" fmla="*/ 10 w 14"/>
                <a:gd name="T17" fmla="*/ 32 h 42"/>
                <a:gd name="T18" fmla="*/ 10 w 14"/>
                <a:gd name="T19" fmla="*/ 31 h 42"/>
                <a:gd name="T20" fmla="*/ 10 w 14"/>
                <a:gd name="T21" fmla="*/ 30 h 42"/>
                <a:gd name="T22" fmla="*/ 10 w 14"/>
                <a:gd name="T23" fmla="*/ 30 h 42"/>
                <a:gd name="T24" fmla="*/ 11 w 14"/>
                <a:gd name="T25" fmla="*/ 29 h 42"/>
                <a:gd name="T26" fmla="*/ 11 w 14"/>
                <a:gd name="T27" fmla="*/ 28 h 42"/>
                <a:gd name="T28" fmla="*/ 12 w 14"/>
                <a:gd name="T29" fmla="*/ 24 h 42"/>
                <a:gd name="T30" fmla="*/ 11 w 14"/>
                <a:gd name="T31" fmla="*/ 23 h 42"/>
                <a:gd name="T32" fmla="*/ 10 w 14"/>
                <a:gd name="T33" fmla="*/ 22 h 42"/>
                <a:gd name="T34" fmla="*/ 9 w 14"/>
                <a:gd name="T35" fmla="*/ 21 h 42"/>
                <a:gd name="T36" fmla="*/ 9 w 14"/>
                <a:gd name="T37" fmla="*/ 20 h 42"/>
                <a:gd name="T38" fmla="*/ 8 w 14"/>
                <a:gd name="T39" fmla="*/ 19 h 42"/>
                <a:gd name="T40" fmla="*/ 8 w 14"/>
                <a:gd name="T41" fmla="*/ 18 h 42"/>
                <a:gd name="T42" fmla="*/ 8 w 14"/>
                <a:gd name="T43" fmla="*/ 17 h 42"/>
                <a:gd name="T44" fmla="*/ 11 w 14"/>
                <a:gd name="T45" fmla="*/ 8 h 42"/>
                <a:gd name="T46" fmla="*/ 12 w 14"/>
                <a:gd name="T47" fmla="*/ 8 h 42"/>
                <a:gd name="T48" fmla="*/ 12 w 14"/>
                <a:gd name="T49" fmla="*/ 8 h 42"/>
                <a:gd name="T50" fmla="*/ 14 w 14"/>
                <a:gd name="T51" fmla="*/ 8 h 42"/>
                <a:gd name="T52" fmla="*/ 14 w 14"/>
                <a:gd name="T53" fmla="*/ 8 h 42"/>
                <a:gd name="T54" fmla="*/ 14 w 14"/>
                <a:gd name="T55" fmla="*/ 3 h 42"/>
                <a:gd name="T56" fmla="*/ 14 w 14"/>
                <a:gd name="T57" fmla="*/ 2 h 42"/>
                <a:gd name="T58" fmla="*/ 10 w 14"/>
                <a:gd name="T59" fmla="*/ 0 h 42"/>
                <a:gd name="T60" fmla="*/ 9 w 14"/>
                <a:gd name="T61" fmla="*/ 4 h 42"/>
                <a:gd name="T62" fmla="*/ 0 w 14"/>
                <a:gd name="T63" fmla="*/ 24 h 42"/>
                <a:gd name="T64" fmla="*/ 8 w 14"/>
                <a:gd name="T65" fmla="*/ 42 h 42"/>
                <a:gd name="T66" fmla="*/ 8 w 14"/>
                <a:gd name="T6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42">
                  <a:moveTo>
                    <a:pt x="8" y="41"/>
                  </a:moveTo>
                  <a:cubicBezTo>
                    <a:pt x="8" y="41"/>
                    <a:pt x="8" y="41"/>
                    <a:pt x="8" y="41"/>
                  </a:cubicBezTo>
                  <a:cubicBezTo>
                    <a:pt x="8" y="40"/>
                    <a:pt x="8" y="40"/>
                    <a:pt x="8" y="39"/>
                  </a:cubicBezTo>
                  <a:cubicBezTo>
                    <a:pt x="8" y="39"/>
                    <a:pt x="8" y="39"/>
                    <a:pt x="8" y="38"/>
                  </a:cubicBezTo>
                  <a:cubicBezTo>
                    <a:pt x="8" y="38"/>
                    <a:pt x="8" y="37"/>
                    <a:pt x="9" y="36"/>
                  </a:cubicBezTo>
                  <a:cubicBezTo>
                    <a:pt x="9" y="36"/>
                    <a:pt x="9" y="36"/>
                    <a:pt x="9" y="36"/>
                  </a:cubicBezTo>
                  <a:cubicBezTo>
                    <a:pt x="9" y="35"/>
                    <a:pt x="9" y="35"/>
                    <a:pt x="9" y="34"/>
                  </a:cubicBezTo>
                  <a:cubicBezTo>
                    <a:pt x="9" y="34"/>
                    <a:pt x="9" y="34"/>
                    <a:pt x="9" y="33"/>
                  </a:cubicBezTo>
                  <a:cubicBezTo>
                    <a:pt x="9" y="33"/>
                    <a:pt x="9" y="32"/>
                    <a:pt x="10" y="32"/>
                  </a:cubicBezTo>
                  <a:cubicBezTo>
                    <a:pt x="10" y="32"/>
                    <a:pt x="10" y="32"/>
                    <a:pt x="10" y="31"/>
                  </a:cubicBezTo>
                  <a:cubicBezTo>
                    <a:pt x="10" y="31"/>
                    <a:pt x="10" y="31"/>
                    <a:pt x="10" y="30"/>
                  </a:cubicBezTo>
                  <a:cubicBezTo>
                    <a:pt x="10" y="30"/>
                    <a:pt x="10" y="30"/>
                    <a:pt x="10" y="30"/>
                  </a:cubicBezTo>
                  <a:cubicBezTo>
                    <a:pt x="10" y="29"/>
                    <a:pt x="11" y="29"/>
                    <a:pt x="11" y="29"/>
                  </a:cubicBezTo>
                  <a:cubicBezTo>
                    <a:pt x="11" y="29"/>
                    <a:pt x="11" y="29"/>
                    <a:pt x="11" y="28"/>
                  </a:cubicBezTo>
                  <a:cubicBezTo>
                    <a:pt x="11" y="28"/>
                    <a:pt x="12" y="27"/>
                    <a:pt x="12" y="24"/>
                  </a:cubicBezTo>
                  <a:cubicBezTo>
                    <a:pt x="12" y="24"/>
                    <a:pt x="11" y="24"/>
                    <a:pt x="11" y="23"/>
                  </a:cubicBezTo>
                  <a:cubicBezTo>
                    <a:pt x="11" y="23"/>
                    <a:pt x="10" y="22"/>
                    <a:pt x="10" y="22"/>
                  </a:cubicBezTo>
                  <a:cubicBezTo>
                    <a:pt x="10" y="22"/>
                    <a:pt x="10" y="21"/>
                    <a:pt x="9" y="21"/>
                  </a:cubicBezTo>
                  <a:cubicBezTo>
                    <a:pt x="9" y="21"/>
                    <a:pt x="9" y="20"/>
                    <a:pt x="9" y="20"/>
                  </a:cubicBezTo>
                  <a:cubicBezTo>
                    <a:pt x="9" y="19"/>
                    <a:pt x="8" y="19"/>
                    <a:pt x="8" y="19"/>
                  </a:cubicBezTo>
                  <a:cubicBezTo>
                    <a:pt x="8" y="19"/>
                    <a:pt x="8" y="18"/>
                    <a:pt x="8" y="18"/>
                  </a:cubicBezTo>
                  <a:cubicBezTo>
                    <a:pt x="8" y="18"/>
                    <a:pt x="8" y="17"/>
                    <a:pt x="8" y="17"/>
                  </a:cubicBezTo>
                  <a:cubicBezTo>
                    <a:pt x="8" y="17"/>
                    <a:pt x="8" y="9"/>
                    <a:pt x="11" y="8"/>
                  </a:cubicBezTo>
                  <a:cubicBezTo>
                    <a:pt x="11" y="8"/>
                    <a:pt x="11" y="8"/>
                    <a:pt x="12" y="8"/>
                  </a:cubicBezTo>
                  <a:cubicBezTo>
                    <a:pt x="12" y="8"/>
                    <a:pt x="12" y="8"/>
                    <a:pt x="12" y="8"/>
                  </a:cubicBezTo>
                  <a:cubicBezTo>
                    <a:pt x="13" y="8"/>
                    <a:pt x="13" y="8"/>
                    <a:pt x="14" y="8"/>
                  </a:cubicBezTo>
                  <a:cubicBezTo>
                    <a:pt x="14" y="8"/>
                    <a:pt x="14" y="8"/>
                    <a:pt x="14" y="8"/>
                  </a:cubicBezTo>
                  <a:cubicBezTo>
                    <a:pt x="14" y="6"/>
                    <a:pt x="14" y="4"/>
                    <a:pt x="14" y="3"/>
                  </a:cubicBezTo>
                  <a:cubicBezTo>
                    <a:pt x="14" y="2"/>
                    <a:pt x="14" y="2"/>
                    <a:pt x="14" y="2"/>
                  </a:cubicBezTo>
                  <a:cubicBezTo>
                    <a:pt x="10" y="0"/>
                    <a:pt x="10" y="0"/>
                    <a:pt x="10" y="0"/>
                  </a:cubicBezTo>
                  <a:cubicBezTo>
                    <a:pt x="10" y="2"/>
                    <a:pt x="9" y="3"/>
                    <a:pt x="9" y="4"/>
                  </a:cubicBezTo>
                  <a:cubicBezTo>
                    <a:pt x="8" y="10"/>
                    <a:pt x="3" y="20"/>
                    <a:pt x="0" y="24"/>
                  </a:cubicBezTo>
                  <a:cubicBezTo>
                    <a:pt x="8" y="42"/>
                    <a:pt x="8" y="42"/>
                    <a:pt x="8" y="42"/>
                  </a:cubicBezTo>
                  <a:cubicBezTo>
                    <a:pt x="8" y="42"/>
                    <a:pt x="8" y="41"/>
                    <a:pt x="8"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4" name="Freeform 249"/>
            <p:cNvSpPr>
              <a:spLocks/>
            </p:cNvSpPr>
            <p:nvPr/>
          </p:nvSpPr>
          <p:spPr bwMode="auto">
            <a:xfrm>
              <a:off x="12315825" y="5953125"/>
              <a:ext cx="185738" cy="93663"/>
            </a:xfrm>
            <a:custGeom>
              <a:avLst/>
              <a:gdLst>
                <a:gd name="T0" fmla="*/ 33 w 35"/>
                <a:gd name="T1" fmla="*/ 0 h 18"/>
                <a:gd name="T2" fmla="*/ 26 w 35"/>
                <a:gd name="T3" fmla="*/ 2 h 18"/>
                <a:gd name="T4" fmla="*/ 20 w 35"/>
                <a:gd name="T5" fmla="*/ 4 h 18"/>
                <a:gd name="T6" fmla="*/ 17 w 35"/>
                <a:gd name="T7" fmla="*/ 6 h 18"/>
                <a:gd name="T8" fmla="*/ 17 w 35"/>
                <a:gd name="T9" fmla="*/ 6 h 18"/>
                <a:gd name="T10" fmla="*/ 16 w 35"/>
                <a:gd name="T11" fmla="*/ 6 h 18"/>
                <a:gd name="T12" fmla="*/ 12 w 35"/>
                <a:gd name="T13" fmla="*/ 5 h 18"/>
                <a:gd name="T14" fmla="*/ 4 w 35"/>
                <a:gd name="T15" fmla="*/ 3 h 18"/>
                <a:gd name="T16" fmla="*/ 0 w 35"/>
                <a:gd name="T17" fmla="*/ 3 h 18"/>
                <a:gd name="T18" fmla="*/ 0 w 35"/>
                <a:gd name="T19" fmla="*/ 5 h 18"/>
                <a:gd name="T20" fmla="*/ 0 w 35"/>
                <a:gd name="T21" fmla="*/ 5 h 18"/>
                <a:gd name="T22" fmla="*/ 0 w 35"/>
                <a:gd name="T23" fmla="*/ 13 h 18"/>
                <a:gd name="T24" fmla="*/ 0 w 35"/>
                <a:gd name="T25" fmla="*/ 14 h 18"/>
                <a:gd name="T26" fmla="*/ 0 w 35"/>
                <a:gd name="T27" fmla="*/ 16 h 18"/>
                <a:gd name="T28" fmla="*/ 4 w 35"/>
                <a:gd name="T29" fmla="*/ 15 h 18"/>
                <a:gd name="T30" fmla="*/ 7 w 35"/>
                <a:gd name="T31" fmla="*/ 15 h 18"/>
                <a:gd name="T32" fmla="*/ 9 w 35"/>
                <a:gd name="T33" fmla="*/ 18 h 18"/>
                <a:gd name="T34" fmla="*/ 16 w 35"/>
                <a:gd name="T35" fmla="*/ 17 h 18"/>
                <a:gd name="T36" fmla="*/ 17 w 35"/>
                <a:gd name="T37" fmla="*/ 17 h 18"/>
                <a:gd name="T38" fmla="*/ 20 w 35"/>
                <a:gd name="T39" fmla="*/ 17 h 18"/>
                <a:gd name="T40" fmla="*/ 22 w 35"/>
                <a:gd name="T41" fmla="*/ 18 h 18"/>
                <a:gd name="T42" fmla="*/ 27 w 35"/>
                <a:gd name="T43" fmla="*/ 12 h 18"/>
                <a:gd name="T44" fmla="*/ 27 w 35"/>
                <a:gd name="T45" fmla="*/ 10 h 18"/>
                <a:gd name="T46" fmla="*/ 30 w 35"/>
                <a:gd name="T47" fmla="*/ 7 h 18"/>
                <a:gd name="T48" fmla="*/ 35 w 35"/>
                <a:gd name="T49" fmla="*/ 3 h 18"/>
                <a:gd name="T50" fmla="*/ 34 w 35"/>
                <a:gd name="T51" fmla="*/ 0 h 18"/>
                <a:gd name="T52" fmla="*/ 33 w 35"/>
                <a:gd name="T5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18">
                  <a:moveTo>
                    <a:pt x="33" y="0"/>
                  </a:moveTo>
                  <a:cubicBezTo>
                    <a:pt x="32" y="1"/>
                    <a:pt x="30" y="2"/>
                    <a:pt x="26" y="2"/>
                  </a:cubicBezTo>
                  <a:cubicBezTo>
                    <a:pt x="24" y="2"/>
                    <a:pt x="22" y="3"/>
                    <a:pt x="20" y="4"/>
                  </a:cubicBezTo>
                  <a:cubicBezTo>
                    <a:pt x="19" y="5"/>
                    <a:pt x="18" y="6"/>
                    <a:pt x="17" y="6"/>
                  </a:cubicBezTo>
                  <a:cubicBezTo>
                    <a:pt x="17" y="6"/>
                    <a:pt x="17" y="6"/>
                    <a:pt x="17" y="6"/>
                  </a:cubicBezTo>
                  <a:cubicBezTo>
                    <a:pt x="17" y="6"/>
                    <a:pt x="17" y="6"/>
                    <a:pt x="16" y="6"/>
                  </a:cubicBezTo>
                  <a:cubicBezTo>
                    <a:pt x="15" y="6"/>
                    <a:pt x="14" y="5"/>
                    <a:pt x="12" y="5"/>
                  </a:cubicBezTo>
                  <a:cubicBezTo>
                    <a:pt x="9" y="4"/>
                    <a:pt x="6" y="3"/>
                    <a:pt x="4" y="3"/>
                  </a:cubicBezTo>
                  <a:cubicBezTo>
                    <a:pt x="3" y="3"/>
                    <a:pt x="2" y="3"/>
                    <a:pt x="0" y="3"/>
                  </a:cubicBezTo>
                  <a:cubicBezTo>
                    <a:pt x="0" y="4"/>
                    <a:pt x="0" y="4"/>
                    <a:pt x="0" y="5"/>
                  </a:cubicBezTo>
                  <a:cubicBezTo>
                    <a:pt x="0" y="5"/>
                    <a:pt x="0" y="5"/>
                    <a:pt x="0" y="5"/>
                  </a:cubicBezTo>
                  <a:cubicBezTo>
                    <a:pt x="0" y="8"/>
                    <a:pt x="0" y="10"/>
                    <a:pt x="0" y="13"/>
                  </a:cubicBezTo>
                  <a:cubicBezTo>
                    <a:pt x="0" y="13"/>
                    <a:pt x="0" y="13"/>
                    <a:pt x="0" y="14"/>
                  </a:cubicBezTo>
                  <a:cubicBezTo>
                    <a:pt x="0" y="14"/>
                    <a:pt x="0" y="15"/>
                    <a:pt x="0" y="16"/>
                  </a:cubicBezTo>
                  <a:cubicBezTo>
                    <a:pt x="2" y="15"/>
                    <a:pt x="3" y="15"/>
                    <a:pt x="4" y="15"/>
                  </a:cubicBezTo>
                  <a:cubicBezTo>
                    <a:pt x="5" y="15"/>
                    <a:pt x="6" y="15"/>
                    <a:pt x="7" y="15"/>
                  </a:cubicBezTo>
                  <a:cubicBezTo>
                    <a:pt x="8" y="16"/>
                    <a:pt x="9" y="17"/>
                    <a:pt x="9" y="18"/>
                  </a:cubicBezTo>
                  <a:cubicBezTo>
                    <a:pt x="12" y="18"/>
                    <a:pt x="15" y="17"/>
                    <a:pt x="16" y="17"/>
                  </a:cubicBezTo>
                  <a:cubicBezTo>
                    <a:pt x="16" y="17"/>
                    <a:pt x="16" y="17"/>
                    <a:pt x="17" y="17"/>
                  </a:cubicBezTo>
                  <a:cubicBezTo>
                    <a:pt x="18" y="17"/>
                    <a:pt x="19" y="17"/>
                    <a:pt x="20" y="17"/>
                  </a:cubicBezTo>
                  <a:cubicBezTo>
                    <a:pt x="21" y="17"/>
                    <a:pt x="22" y="18"/>
                    <a:pt x="22" y="18"/>
                  </a:cubicBezTo>
                  <a:cubicBezTo>
                    <a:pt x="23" y="16"/>
                    <a:pt x="24" y="12"/>
                    <a:pt x="27" y="12"/>
                  </a:cubicBezTo>
                  <a:cubicBezTo>
                    <a:pt x="27" y="12"/>
                    <a:pt x="27" y="11"/>
                    <a:pt x="27" y="10"/>
                  </a:cubicBezTo>
                  <a:cubicBezTo>
                    <a:pt x="28" y="9"/>
                    <a:pt x="28" y="7"/>
                    <a:pt x="30" y="7"/>
                  </a:cubicBezTo>
                  <a:cubicBezTo>
                    <a:pt x="31" y="6"/>
                    <a:pt x="33" y="5"/>
                    <a:pt x="35" y="3"/>
                  </a:cubicBezTo>
                  <a:cubicBezTo>
                    <a:pt x="35" y="1"/>
                    <a:pt x="34" y="0"/>
                    <a:pt x="34" y="0"/>
                  </a:cubicBezTo>
                  <a:cubicBezTo>
                    <a:pt x="34" y="0"/>
                    <a:pt x="33" y="0"/>
                    <a:pt x="3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5" name="Freeform 250"/>
            <p:cNvSpPr>
              <a:spLocks/>
            </p:cNvSpPr>
            <p:nvPr/>
          </p:nvSpPr>
          <p:spPr bwMode="auto">
            <a:xfrm>
              <a:off x="12698413" y="5283200"/>
              <a:ext cx="179388" cy="68263"/>
            </a:xfrm>
            <a:custGeom>
              <a:avLst/>
              <a:gdLst>
                <a:gd name="T0" fmla="*/ 15 w 34"/>
                <a:gd name="T1" fmla="*/ 5 h 13"/>
                <a:gd name="T2" fmla="*/ 13 w 34"/>
                <a:gd name="T3" fmla="*/ 6 h 13"/>
                <a:gd name="T4" fmla="*/ 14 w 34"/>
                <a:gd name="T5" fmla="*/ 7 h 13"/>
                <a:gd name="T6" fmla="*/ 14 w 34"/>
                <a:gd name="T7" fmla="*/ 9 h 13"/>
                <a:gd name="T8" fmla="*/ 11 w 34"/>
                <a:gd name="T9" fmla="*/ 11 h 13"/>
                <a:gd name="T10" fmla="*/ 8 w 34"/>
                <a:gd name="T11" fmla="*/ 10 h 13"/>
                <a:gd name="T12" fmla="*/ 6 w 34"/>
                <a:gd name="T13" fmla="*/ 7 h 13"/>
                <a:gd name="T14" fmla="*/ 5 w 34"/>
                <a:gd name="T15" fmla="*/ 6 h 13"/>
                <a:gd name="T16" fmla="*/ 1 w 34"/>
                <a:gd name="T17" fmla="*/ 8 h 13"/>
                <a:gd name="T18" fmla="*/ 0 w 34"/>
                <a:gd name="T19" fmla="*/ 10 h 13"/>
                <a:gd name="T20" fmla="*/ 2 w 34"/>
                <a:gd name="T21" fmla="*/ 10 h 13"/>
                <a:gd name="T22" fmla="*/ 2 w 34"/>
                <a:gd name="T23" fmla="*/ 11 h 13"/>
                <a:gd name="T24" fmla="*/ 3 w 34"/>
                <a:gd name="T25" fmla="*/ 11 h 13"/>
                <a:gd name="T26" fmla="*/ 4 w 34"/>
                <a:gd name="T27" fmla="*/ 11 h 13"/>
                <a:gd name="T28" fmla="*/ 4 w 34"/>
                <a:gd name="T29" fmla="*/ 11 h 13"/>
                <a:gd name="T30" fmla="*/ 5 w 34"/>
                <a:gd name="T31" fmla="*/ 12 h 13"/>
                <a:gd name="T32" fmla="*/ 26 w 34"/>
                <a:gd name="T33" fmla="*/ 13 h 13"/>
                <a:gd name="T34" fmla="*/ 30 w 34"/>
                <a:gd name="T35" fmla="*/ 13 h 13"/>
                <a:gd name="T36" fmla="*/ 30 w 34"/>
                <a:gd name="T37" fmla="*/ 13 h 13"/>
                <a:gd name="T38" fmla="*/ 33 w 34"/>
                <a:gd name="T39" fmla="*/ 13 h 13"/>
                <a:gd name="T40" fmla="*/ 33 w 34"/>
                <a:gd name="T41" fmla="*/ 13 h 13"/>
                <a:gd name="T42" fmla="*/ 33 w 34"/>
                <a:gd name="T43" fmla="*/ 9 h 13"/>
                <a:gd name="T44" fmla="*/ 34 w 34"/>
                <a:gd name="T45" fmla="*/ 6 h 13"/>
                <a:gd name="T46" fmla="*/ 29 w 34"/>
                <a:gd name="T47" fmla="*/ 3 h 13"/>
                <a:gd name="T48" fmla="*/ 27 w 34"/>
                <a:gd name="T49" fmla="*/ 4 h 13"/>
                <a:gd name="T50" fmla="*/ 21 w 34"/>
                <a:gd name="T51" fmla="*/ 1 h 13"/>
                <a:gd name="T52" fmla="*/ 19 w 34"/>
                <a:gd name="T53" fmla="*/ 0 h 13"/>
                <a:gd name="T54" fmla="*/ 17 w 34"/>
                <a:gd name="T55" fmla="*/ 0 h 13"/>
                <a:gd name="T56" fmla="*/ 17 w 34"/>
                <a:gd name="T57" fmla="*/ 1 h 13"/>
                <a:gd name="T58" fmla="*/ 15 w 34"/>
                <a:gd name="T5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13">
                  <a:moveTo>
                    <a:pt x="15" y="5"/>
                  </a:moveTo>
                  <a:cubicBezTo>
                    <a:pt x="14" y="5"/>
                    <a:pt x="13" y="6"/>
                    <a:pt x="13" y="6"/>
                  </a:cubicBezTo>
                  <a:cubicBezTo>
                    <a:pt x="13" y="6"/>
                    <a:pt x="13" y="6"/>
                    <a:pt x="14" y="7"/>
                  </a:cubicBezTo>
                  <a:cubicBezTo>
                    <a:pt x="14" y="8"/>
                    <a:pt x="14" y="9"/>
                    <a:pt x="14" y="9"/>
                  </a:cubicBezTo>
                  <a:cubicBezTo>
                    <a:pt x="14" y="10"/>
                    <a:pt x="12" y="11"/>
                    <a:pt x="11" y="11"/>
                  </a:cubicBezTo>
                  <a:cubicBezTo>
                    <a:pt x="10" y="11"/>
                    <a:pt x="9" y="11"/>
                    <a:pt x="8" y="10"/>
                  </a:cubicBezTo>
                  <a:cubicBezTo>
                    <a:pt x="7" y="9"/>
                    <a:pt x="6" y="8"/>
                    <a:pt x="6" y="7"/>
                  </a:cubicBezTo>
                  <a:cubicBezTo>
                    <a:pt x="6" y="7"/>
                    <a:pt x="5" y="6"/>
                    <a:pt x="5" y="6"/>
                  </a:cubicBezTo>
                  <a:cubicBezTo>
                    <a:pt x="3" y="6"/>
                    <a:pt x="1" y="7"/>
                    <a:pt x="1" y="8"/>
                  </a:cubicBezTo>
                  <a:cubicBezTo>
                    <a:pt x="1" y="8"/>
                    <a:pt x="1" y="9"/>
                    <a:pt x="0" y="10"/>
                  </a:cubicBezTo>
                  <a:cubicBezTo>
                    <a:pt x="1" y="10"/>
                    <a:pt x="1" y="10"/>
                    <a:pt x="2" y="10"/>
                  </a:cubicBezTo>
                  <a:cubicBezTo>
                    <a:pt x="2" y="10"/>
                    <a:pt x="2" y="11"/>
                    <a:pt x="2" y="11"/>
                  </a:cubicBezTo>
                  <a:cubicBezTo>
                    <a:pt x="3" y="11"/>
                    <a:pt x="3" y="11"/>
                    <a:pt x="3" y="11"/>
                  </a:cubicBezTo>
                  <a:cubicBezTo>
                    <a:pt x="3" y="11"/>
                    <a:pt x="4" y="11"/>
                    <a:pt x="4" y="11"/>
                  </a:cubicBezTo>
                  <a:cubicBezTo>
                    <a:pt x="4" y="11"/>
                    <a:pt x="4" y="11"/>
                    <a:pt x="4" y="11"/>
                  </a:cubicBezTo>
                  <a:cubicBezTo>
                    <a:pt x="5" y="11"/>
                    <a:pt x="5" y="12"/>
                    <a:pt x="5" y="12"/>
                  </a:cubicBezTo>
                  <a:cubicBezTo>
                    <a:pt x="6" y="12"/>
                    <a:pt x="17" y="13"/>
                    <a:pt x="26" y="13"/>
                  </a:cubicBezTo>
                  <a:cubicBezTo>
                    <a:pt x="28" y="13"/>
                    <a:pt x="29" y="13"/>
                    <a:pt x="30" y="13"/>
                  </a:cubicBezTo>
                  <a:cubicBezTo>
                    <a:pt x="30" y="13"/>
                    <a:pt x="30" y="13"/>
                    <a:pt x="30" y="13"/>
                  </a:cubicBezTo>
                  <a:cubicBezTo>
                    <a:pt x="31" y="13"/>
                    <a:pt x="32" y="13"/>
                    <a:pt x="33" y="13"/>
                  </a:cubicBezTo>
                  <a:cubicBezTo>
                    <a:pt x="33" y="13"/>
                    <a:pt x="33" y="13"/>
                    <a:pt x="33" y="13"/>
                  </a:cubicBezTo>
                  <a:cubicBezTo>
                    <a:pt x="33" y="12"/>
                    <a:pt x="33" y="11"/>
                    <a:pt x="33" y="9"/>
                  </a:cubicBezTo>
                  <a:cubicBezTo>
                    <a:pt x="33" y="8"/>
                    <a:pt x="34" y="7"/>
                    <a:pt x="34" y="6"/>
                  </a:cubicBezTo>
                  <a:cubicBezTo>
                    <a:pt x="34" y="5"/>
                    <a:pt x="31" y="3"/>
                    <a:pt x="29" y="3"/>
                  </a:cubicBezTo>
                  <a:cubicBezTo>
                    <a:pt x="28" y="4"/>
                    <a:pt x="28" y="4"/>
                    <a:pt x="27" y="4"/>
                  </a:cubicBezTo>
                  <a:cubicBezTo>
                    <a:pt x="25" y="4"/>
                    <a:pt x="22" y="2"/>
                    <a:pt x="21" y="1"/>
                  </a:cubicBezTo>
                  <a:cubicBezTo>
                    <a:pt x="21" y="0"/>
                    <a:pt x="20" y="0"/>
                    <a:pt x="19" y="0"/>
                  </a:cubicBezTo>
                  <a:cubicBezTo>
                    <a:pt x="18" y="0"/>
                    <a:pt x="18" y="0"/>
                    <a:pt x="17" y="0"/>
                  </a:cubicBezTo>
                  <a:cubicBezTo>
                    <a:pt x="17" y="0"/>
                    <a:pt x="17" y="1"/>
                    <a:pt x="17" y="1"/>
                  </a:cubicBezTo>
                  <a:cubicBezTo>
                    <a:pt x="18" y="3"/>
                    <a:pt x="16" y="4"/>
                    <a:pt x="15" y="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6" name="Freeform 251"/>
            <p:cNvSpPr>
              <a:spLocks/>
            </p:cNvSpPr>
            <p:nvPr/>
          </p:nvSpPr>
          <p:spPr bwMode="auto">
            <a:xfrm>
              <a:off x="12022138" y="5083175"/>
              <a:ext cx="165100" cy="236538"/>
            </a:xfrm>
            <a:custGeom>
              <a:avLst/>
              <a:gdLst>
                <a:gd name="T0" fmla="*/ 9 w 31"/>
                <a:gd name="T1" fmla="*/ 44 h 45"/>
                <a:gd name="T2" fmla="*/ 10 w 31"/>
                <a:gd name="T3" fmla="*/ 44 h 45"/>
                <a:gd name="T4" fmla="*/ 11 w 31"/>
                <a:gd name="T5" fmla="*/ 44 h 45"/>
                <a:gd name="T6" fmla="*/ 12 w 31"/>
                <a:gd name="T7" fmla="*/ 44 h 45"/>
                <a:gd name="T8" fmla="*/ 12 w 31"/>
                <a:gd name="T9" fmla="*/ 44 h 45"/>
                <a:gd name="T10" fmla="*/ 13 w 31"/>
                <a:gd name="T11" fmla="*/ 44 h 45"/>
                <a:gd name="T12" fmla="*/ 14 w 31"/>
                <a:gd name="T13" fmla="*/ 44 h 45"/>
                <a:gd name="T14" fmla="*/ 15 w 31"/>
                <a:gd name="T15" fmla="*/ 44 h 45"/>
                <a:gd name="T16" fmla="*/ 15 w 31"/>
                <a:gd name="T17" fmla="*/ 44 h 45"/>
                <a:gd name="T18" fmla="*/ 16 w 31"/>
                <a:gd name="T19" fmla="*/ 45 h 45"/>
                <a:gd name="T20" fmla="*/ 16 w 31"/>
                <a:gd name="T21" fmla="*/ 45 h 45"/>
                <a:gd name="T22" fmla="*/ 17 w 31"/>
                <a:gd name="T23" fmla="*/ 45 h 45"/>
                <a:gd name="T24" fmla="*/ 18 w 31"/>
                <a:gd name="T25" fmla="*/ 45 h 45"/>
                <a:gd name="T26" fmla="*/ 18 w 31"/>
                <a:gd name="T27" fmla="*/ 45 h 45"/>
                <a:gd name="T28" fmla="*/ 18 w 31"/>
                <a:gd name="T29" fmla="*/ 45 h 45"/>
                <a:gd name="T30" fmla="*/ 19 w 31"/>
                <a:gd name="T31" fmla="*/ 45 h 45"/>
                <a:gd name="T32" fmla="*/ 18 w 31"/>
                <a:gd name="T33" fmla="*/ 44 h 45"/>
                <a:gd name="T34" fmla="*/ 16 w 31"/>
                <a:gd name="T35" fmla="*/ 40 h 45"/>
                <a:gd name="T36" fmla="*/ 18 w 31"/>
                <a:gd name="T37" fmla="*/ 37 h 45"/>
                <a:gd name="T38" fmla="*/ 23 w 31"/>
                <a:gd name="T39" fmla="*/ 40 h 45"/>
                <a:gd name="T40" fmla="*/ 27 w 31"/>
                <a:gd name="T41" fmla="*/ 41 h 45"/>
                <a:gd name="T42" fmla="*/ 29 w 31"/>
                <a:gd name="T43" fmla="*/ 40 h 45"/>
                <a:gd name="T44" fmla="*/ 28 w 31"/>
                <a:gd name="T45" fmla="*/ 35 h 45"/>
                <a:gd name="T46" fmla="*/ 27 w 31"/>
                <a:gd name="T47" fmla="*/ 35 h 45"/>
                <a:gd name="T48" fmla="*/ 20 w 31"/>
                <a:gd name="T49" fmla="*/ 34 h 45"/>
                <a:gd name="T50" fmla="*/ 22 w 31"/>
                <a:gd name="T51" fmla="*/ 29 h 45"/>
                <a:gd name="T52" fmla="*/ 23 w 31"/>
                <a:gd name="T53" fmla="*/ 26 h 45"/>
                <a:gd name="T54" fmla="*/ 28 w 31"/>
                <a:gd name="T55" fmla="*/ 23 h 45"/>
                <a:gd name="T56" fmla="*/ 31 w 31"/>
                <a:gd name="T57" fmla="*/ 22 h 45"/>
                <a:gd name="T58" fmla="*/ 26 w 31"/>
                <a:gd name="T59" fmla="*/ 18 h 45"/>
                <a:gd name="T60" fmla="*/ 24 w 31"/>
                <a:gd name="T61" fmla="*/ 14 h 45"/>
                <a:gd name="T62" fmla="*/ 25 w 31"/>
                <a:gd name="T63" fmla="*/ 8 h 45"/>
                <a:gd name="T64" fmla="*/ 27 w 31"/>
                <a:gd name="T65" fmla="*/ 3 h 45"/>
                <a:gd name="T66" fmla="*/ 26 w 31"/>
                <a:gd name="T67" fmla="*/ 0 h 45"/>
                <a:gd name="T68" fmla="*/ 25 w 31"/>
                <a:gd name="T69" fmla="*/ 0 h 45"/>
                <a:gd name="T70" fmla="*/ 20 w 31"/>
                <a:gd name="T71" fmla="*/ 4 h 45"/>
                <a:gd name="T72" fmla="*/ 14 w 31"/>
                <a:gd name="T73" fmla="*/ 8 h 45"/>
                <a:gd name="T74" fmla="*/ 13 w 31"/>
                <a:gd name="T75" fmla="*/ 8 h 45"/>
                <a:gd name="T76" fmla="*/ 13 w 31"/>
                <a:gd name="T77" fmla="*/ 9 h 45"/>
                <a:gd name="T78" fmla="*/ 13 w 31"/>
                <a:gd name="T79" fmla="*/ 13 h 45"/>
                <a:gd name="T80" fmla="*/ 12 w 31"/>
                <a:gd name="T81" fmla="*/ 14 h 45"/>
                <a:gd name="T82" fmla="*/ 9 w 31"/>
                <a:gd name="T83" fmla="*/ 12 h 45"/>
                <a:gd name="T84" fmla="*/ 6 w 31"/>
                <a:gd name="T85" fmla="*/ 10 h 45"/>
                <a:gd name="T86" fmla="*/ 6 w 31"/>
                <a:gd name="T87" fmla="*/ 10 h 45"/>
                <a:gd name="T88" fmla="*/ 3 w 31"/>
                <a:gd name="T89" fmla="*/ 14 h 45"/>
                <a:gd name="T90" fmla="*/ 1 w 31"/>
                <a:gd name="T91" fmla="*/ 18 h 45"/>
                <a:gd name="T92" fmla="*/ 1 w 31"/>
                <a:gd name="T93" fmla="*/ 29 h 45"/>
                <a:gd name="T94" fmla="*/ 2 w 31"/>
                <a:gd name="T95" fmla="*/ 30 h 45"/>
                <a:gd name="T96" fmla="*/ 4 w 31"/>
                <a:gd name="T97" fmla="*/ 34 h 45"/>
                <a:gd name="T98" fmla="*/ 6 w 31"/>
                <a:gd name="T99" fmla="*/ 40 h 45"/>
                <a:gd name="T100" fmla="*/ 7 w 31"/>
                <a:gd name="T101" fmla="*/ 44 h 45"/>
                <a:gd name="T102" fmla="*/ 8 w 31"/>
                <a:gd name="T103" fmla="*/ 44 h 45"/>
                <a:gd name="T104" fmla="*/ 8 w 31"/>
                <a:gd name="T105" fmla="*/ 44 h 45"/>
                <a:gd name="T106" fmla="*/ 9 w 31"/>
                <a:gd name="T107" fmla="*/ 44 h 45"/>
                <a:gd name="T108" fmla="*/ 9 w 31"/>
                <a:gd name="T10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45">
                  <a:moveTo>
                    <a:pt x="9" y="44"/>
                  </a:moveTo>
                  <a:cubicBezTo>
                    <a:pt x="10" y="44"/>
                    <a:pt x="10" y="44"/>
                    <a:pt x="10" y="44"/>
                  </a:cubicBezTo>
                  <a:cubicBezTo>
                    <a:pt x="10" y="44"/>
                    <a:pt x="11" y="44"/>
                    <a:pt x="11" y="44"/>
                  </a:cubicBezTo>
                  <a:cubicBezTo>
                    <a:pt x="11" y="44"/>
                    <a:pt x="11" y="44"/>
                    <a:pt x="12" y="44"/>
                  </a:cubicBezTo>
                  <a:cubicBezTo>
                    <a:pt x="12" y="44"/>
                    <a:pt x="12" y="44"/>
                    <a:pt x="12" y="44"/>
                  </a:cubicBezTo>
                  <a:cubicBezTo>
                    <a:pt x="13" y="44"/>
                    <a:pt x="13" y="44"/>
                    <a:pt x="13" y="44"/>
                  </a:cubicBezTo>
                  <a:cubicBezTo>
                    <a:pt x="13" y="44"/>
                    <a:pt x="14" y="44"/>
                    <a:pt x="14" y="44"/>
                  </a:cubicBezTo>
                  <a:cubicBezTo>
                    <a:pt x="14" y="44"/>
                    <a:pt x="14" y="44"/>
                    <a:pt x="15" y="44"/>
                  </a:cubicBezTo>
                  <a:cubicBezTo>
                    <a:pt x="15" y="44"/>
                    <a:pt x="15" y="44"/>
                    <a:pt x="15" y="44"/>
                  </a:cubicBezTo>
                  <a:cubicBezTo>
                    <a:pt x="15" y="44"/>
                    <a:pt x="16" y="45"/>
                    <a:pt x="16" y="45"/>
                  </a:cubicBezTo>
                  <a:cubicBezTo>
                    <a:pt x="16" y="45"/>
                    <a:pt x="16" y="45"/>
                    <a:pt x="16" y="45"/>
                  </a:cubicBezTo>
                  <a:cubicBezTo>
                    <a:pt x="17" y="45"/>
                    <a:pt x="17" y="45"/>
                    <a:pt x="17" y="45"/>
                  </a:cubicBezTo>
                  <a:cubicBezTo>
                    <a:pt x="17" y="45"/>
                    <a:pt x="17" y="45"/>
                    <a:pt x="18" y="45"/>
                  </a:cubicBezTo>
                  <a:cubicBezTo>
                    <a:pt x="18" y="45"/>
                    <a:pt x="18" y="45"/>
                    <a:pt x="18" y="45"/>
                  </a:cubicBezTo>
                  <a:cubicBezTo>
                    <a:pt x="18" y="45"/>
                    <a:pt x="18" y="45"/>
                    <a:pt x="18" y="45"/>
                  </a:cubicBezTo>
                  <a:cubicBezTo>
                    <a:pt x="19" y="45"/>
                    <a:pt x="19" y="45"/>
                    <a:pt x="19" y="45"/>
                  </a:cubicBezTo>
                  <a:cubicBezTo>
                    <a:pt x="19" y="45"/>
                    <a:pt x="18" y="44"/>
                    <a:pt x="18" y="44"/>
                  </a:cubicBezTo>
                  <a:cubicBezTo>
                    <a:pt x="17" y="42"/>
                    <a:pt x="15" y="41"/>
                    <a:pt x="16" y="40"/>
                  </a:cubicBezTo>
                  <a:cubicBezTo>
                    <a:pt x="16" y="38"/>
                    <a:pt x="17" y="37"/>
                    <a:pt x="18" y="37"/>
                  </a:cubicBezTo>
                  <a:cubicBezTo>
                    <a:pt x="20" y="37"/>
                    <a:pt x="22" y="39"/>
                    <a:pt x="23" y="40"/>
                  </a:cubicBezTo>
                  <a:cubicBezTo>
                    <a:pt x="24" y="41"/>
                    <a:pt x="26" y="41"/>
                    <a:pt x="27" y="41"/>
                  </a:cubicBezTo>
                  <a:cubicBezTo>
                    <a:pt x="28" y="41"/>
                    <a:pt x="29" y="41"/>
                    <a:pt x="29" y="40"/>
                  </a:cubicBezTo>
                  <a:cubicBezTo>
                    <a:pt x="30" y="40"/>
                    <a:pt x="29" y="36"/>
                    <a:pt x="28" y="35"/>
                  </a:cubicBezTo>
                  <a:cubicBezTo>
                    <a:pt x="28" y="34"/>
                    <a:pt x="27" y="34"/>
                    <a:pt x="27" y="35"/>
                  </a:cubicBezTo>
                  <a:cubicBezTo>
                    <a:pt x="23" y="37"/>
                    <a:pt x="22" y="35"/>
                    <a:pt x="20" y="34"/>
                  </a:cubicBezTo>
                  <a:cubicBezTo>
                    <a:pt x="19" y="32"/>
                    <a:pt x="21" y="30"/>
                    <a:pt x="22" y="29"/>
                  </a:cubicBezTo>
                  <a:cubicBezTo>
                    <a:pt x="22" y="28"/>
                    <a:pt x="23" y="27"/>
                    <a:pt x="23" y="26"/>
                  </a:cubicBezTo>
                  <a:cubicBezTo>
                    <a:pt x="24" y="24"/>
                    <a:pt x="26" y="23"/>
                    <a:pt x="28" y="23"/>
                  </a:cubicBezTo>
                  <a:cubicBezTo>
                    <a:pt x="29" y="23"/>
                    <a:pt x="30" y="22"/>
                    <a:pt x="31" y="22"/>
                  </a:cubicBezTo>
                  <a:cubicBezTo>
                    <a:pt x="31" y="22"/>
                    <a:pt x="31" y="20"/>
                    <a:pt x="26" y="18"/>
                  </a:cubicBezTo>
                  <a:cubicBezTo>
                    <a:pt x="24" y="17"/>
                    <a:pt x="24" y="14"/>
                    <a:pt x="24" y="14"/>
                  </a:cubicBezTo>
                  <a:cubicBezTo>
                    <a:pt x="24" y="12"/>
                    <a:pt x="24" y="9"/>
                    <a:pt x="25" y="8"/>
                  </a:cubicBezTo>
                  <a:cubicBezTo>
                    <a:pt x="26" y="8"/>
                    <a:pt x="27" y="5"/>
                    <a:pt x="27" y="3"/>
                  </a:cubicBezTo>
                  <a:cubicBezTo>
                    <a:pt x="27" y="1"/>
                    <a:pt x="27" y="0"/>
                    <a:pt x="26" y="0"/>
                  </a:cubicBezTo>
                  <a:cubicBezTo>
                    <a:pt x="26" y="0"/>
                    <a:pt x="26" y="0"/>
                    <a:pt x="25" y="0"/>
                  </a:cubicBezTo>
                  <a:cubicBezTo>
                    <a:pt x="23" y="0"/>
                    <a:pt x="20" y="1"/>
                    <a:pt x="20" y="4"/>
                  </a:cubicBezTo>
                  <a:cubicBezTo>
                    <a:pt x="19" y="8"/>
                    <a:pt x="16" y="8"/>
                    <a:pt x="14" y="8"/>
                  </a:cubicBezTo>
                  <a:cubicBezTo>
                    <a:pt x="14" y="8"/>
                    <a:pt x="13" y="8"/>
                    <a:pt x="13" y="8"/>
                  </a:cubicBezTo>
                  <a:cubicBezTo>
                    <a:pt x="13" y="8"/>
                    <a:pt x="13" y="8"/>
                    <a:pt x="13" y="9"/>
                  </a:cubicBezTo>
                  <a:cubicBezTo>
                    <a:pt x="14" y="9"/>
                    <a:pt x="15" y="11"/>
                    <a:pt x="13" y="13"/>
                  </a:cubicBezTo>
                  <a:cubicBezTo>
                    <a:pt x="13" y="14"/>
                    <a:pt x="12" y="14"/>
                    <a:pt x="12" y="14"/>
                  </a:cubicBezTo>
                  <a:cubicBezTo>
                    <a:pt x="11" y="14"/>
                    <a:pt x="10" y="13"/>
                    <a:pt x="9" y="12"/>
                  </a:cubicBezTo>
                  <a:cubicBezTo>
                    <a:pt x="8" y="11"/>
                    <a:pt x="7" y="10"/>
                    <a:pt x="6" y="10"/>
                  </a:cubicBezTo>
                  <a:cubicBezTo>
                    <a:pt x="6" y="10"/>
                    <a:pt x="6" y="10"/>
                    <a:pt x="6" y="10"/>
                  </a:cubicBezTo>
                  <a:cubicBezTo>
                    <a:pt x="5" y="10"/>
                    <a:pt x="4" y="12"/>
                    <a:pt x="3" y="14"/>
                  </a:cubicBezTo>
                  <a:cubicBezTo>
                    <a:pt x="3" y="15"/>
                    <a:pt x="2" y="17"/>
                    <a:pt x="1" y="18"/>
                  </a:cubicBezTo>
                  <a:cubicBezTo>
                    <a:pt x="0" y="20"/>
                    <a:pt x="1" y="26"/>
                    <a:pt x="1" y="29"/>
                  </a:cubicBezTo>
                  <a:cubicBezTo>
                    <a:pt x="2" y="30"/>
                    <a:pt x="2" y="30"/>
                    <a:pt x="2" y="30"/>
                  </a:cubicBezTo>
                  <a:cubicBezTo>
                    <a:pt x="2" y="31"/>
                    <a:pt x="3" y="33"/>
                    <a:pt x="4" y="34"/>
                  </a:cubicBezTo>
                  <a:cubicBezTo>
                    <a:pt x="5" y="36"/>
                    <a:pt x="7" y="38"/>
                    <a:pt x="6" y="40"/>
                  </a:cubicBezTo>
                  <a:cubicBezTo>
                    <a:pt x="6" y="41"/>
                    <a:pt x="6" y="42"/>
                    <a:pt x="7" y="44"/>
                  </a:cubicBezTo>
                  <a:cubicBezTo>
                    <a:pt x="7" y="44"/>
                    <a:pt x="7" y="44"/>
                    <a:pt x="8" y="44"/>
                  </a:cubicBezTo>
                  <a:cubicBezTo>
                    <a:pt x="8" y="44"/>
                    <a:pt x="8" y="44"/>
                    <a:pt x="8" y="44"/>
                  </a:cubicBezTo>
                  <a:cubicBezTo>
                    <a:pt x="8" y="44"/>
                    <a:pt x="9" y="44"/>
                    <a:pt x="9" y="44"/>
                  </a:cubicBezTo>
                  <a:cubicBezTo>
                    <a:pt x="9" y="44"/>
                    <a:pt x="9" y="44"/>
                    <a:pt x="9"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7" name="Freeform 252"/>
            <p:cNvSpPr>
              <a:spLocks/>
            </p:cNvSpPr>
            <p:nvPr/>
          </p:nvSpPr>
          <p:spPr bwMode="auto">
            <a:xfrm>
              <a:off x="14622463" y="7372350"/>
              <a:ext cx="269875" cy="214313"/>
            </a:xfrm>
            <a:custGeom>
              <a:avLst/>
              <a:gdLst>
                <a:gd name="T0" fmla="*/ 43 w 51"/>
                <a:gd name="T1" fmla="*/ 23 h 41"/>
                <a:gd name="T2" fmla="*/ 43 w 51"/>
                <a:gd name="T3" fmla="*/ 14 h 41"/>
                <a:gd name="T4" fmla="*/ 48 w 51"/>
                <a:gd name="T5" fmla="*/ 14 h 41"/>
                <a:gd name="T6" fmla="*/ 51 w 51"/>
                <a:gd name="T7" fmla="*/ 12 h 41"/>
                <a:gd name="T8" fmla="*/ 50 w 51"/>
                <a:gd name="T9" fmla="*/ 5 h 41"/>
                <a:gd name="T10" fmla="*/ 49 w 51"/>
                <a:gd name="T11" fmla="*/ 0 h 41"/>
                <a:gd name="T12" fmla="*/ 37 w 51"/>
                <a:gd name="T13" fmla="*/ 14 h 41"/>
                <a:gd name="T14" fmla="*/ 18 w 51"/>
                <a:gd name="T15" fmla="*/ 25 h 41"/>
                <a:gd name="T16" fmla="*/ 14 w 51"/>
                <a:gd name="T17" fmla="*/ 25 h 41"/>
                <a:gd name="T18" fmla="*/ 11 w 51"/>
                <a:gd name="T19" fmla="*/ 24 h 41"/>
                <a:gd name="T20" fmla="*/ 3 w 51"/>
                <a:gd name="T21" fmla="*/ 27 h 41"/>
                <a:gd name="T22" fmla="*/ 2 w 51"/>
                <a:gd name="T23" fmla="*/ 28 h 41"/>
                <a:gd name="T24" fmla="*/ 0 w 51"/>
                <a:gd name="T25" fmla="*/ 28 h 41"/>
                <a:gd name="T26" fmla="*/ 0 w 51"/>
                <a:gd name="T27" fmla="*/ 29 h 41"/>
                <a:gd name="T28" fmla="*/ 1 w 51"/>
                <a:gd name="T29" fmla="*/ 29 h 41"/>
                <a:gd name="T30" fmla="*/ 1 w 51"/>
                <a:gd name="T31" fmla="*/ 31 h 41"/>
                <a:gd name="T32" fmla="*/ 2 w 51"/>
                <a:gd name="T33" fmla="*/ 31 h 41"/>
                <a:gd name="T34" fmla="*/ 2 w 51"/>
                <a:gd name="T35" fmla="*/ 32 h 41"/>
                <a:gd name="T36" fmla="*/ 3 w 51"/>
                <a:gd name="T37" fmla="*/ 33 h 41"/>
                <a:gd name="T38" fmla="*/ 3 w 51"/>
                <a:gd name="T39" fmla="*/ 34 h 41"/>
                <a:gd name="T40" fmla="*/ 4 w 51"/>
                <a:gd name="T41" fmla="*/ 34 h 41"/>
                <a:gd name="T42" fmla="*/ 5 w 51"/>
                <a:gd name="T43" fmla="*/ 35 h 41"/>
                <a:gd name="T44" fmla="*/ 5 w 51"/>
                <a:gd name="T45" fmla="*/ 36 h 41"/>
                <a:gd name="T46" fmla="*/ 6 w 51"/>
                <a:gd name="T47" fmla="*/ 36 h 41"/>
                <a:gd name="T48" fmla="*/ 6 w 51"/>
                <a:gd name="T49" fmla="*/ 37 h 41"/>
                <a:gd name="T50" fmla="*/ 7 w 51"/>
                <a:gd name="T51" fmla="*/ 37 h 41"/>
                <a:gd name="T52" fmla="*/ 7 w 51"/>
                <a:gd name="T53" fmla="*/ 37 h 41"/>
                <a:gd name="T54" fmla="*/ 8 w 51"/>
                <a:gd name="T55" fmla="*/ 38 h 41"/>
                <a:gd name="T56" fmla="*/ 8 w 51"/>
                <a:gd name="T57" fmla="*/ 38 h 41"/>
                <a:gd name="T58" fmla="*/ 9 w 51"/>
                <a:gd name="T59" fmla="*/ 38 h 41"/>
                <a:gd name="T60" fmla="*/ 9 w 51"/>
                <a:gd name="T61" fmla="*/ 38 h 41"/>
                <a:gd name="T62" fmla="*/ 10 w 51"/>
                <a:gd name="T63" fmla="*/ 38 h 41"/>
                <a:gd name="T64" fmla="*/ 10 w 51"/>
                <a:gd name="T65" fmla="*/ 38 h 41"/>
                <a:gd name="T66" fmla="*/ 11 w 51"/>
                <a:gd name="T67" fmla="*/ 39 h 41"/>
                <a:gd name="T68" fmla="*/ 11 w 51"/>
                <a:gd name="T69" fmla="*/ 39 h 41"/>
                <a:gd name="T70" fmla="*/ 33 w 51"/>
                <a:gd name="T71" fmla="*/ 41 h 41"/>
                <a:gd name="T72" fmla="*/ 36 w 51"/>
                <a:gd name="T73" fmla="*/ 32 h 41"/>
                <a:gd name="T74" fmla="*/ 43 w 51"/>
                <a:gd name="T75"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41">
                  <a:moveTo>
                    <a:pt x="43" y="23"/>
                  </a:moveTo>
                  <a:cubicBezTo>
                    <a:pt x="43" y="14"/>
                    <a:pt x="43" y="14"/>
                    <a:pt x="43" y="14"/>
                  </a:cubicBezTo>
                  <a:cubicBezTo>
                    <a:pt x="48" y="14"/>
                    <a:pt x="48" y="14"/>
                    <a:pt x="48" y="14"/>
                  </a:cubicBezTo>
                  <a:cubicBezTo>
                    <a:pt x="51" y="12"/>
                    <a:pt x="51" y="12"/>
                    <a:pt x="51" y="12"/>
                  </a:cubicBezTo>
                  <a:cubicBezTo>
                    <a:pt x="51" y="10"/>
                    <a:pt x="50" y="7"/>
                    <a:pt x="50" y="5"/>
                  </a:cubicBezTo>
                  <a:cubicBezTo>
                    <a:pt x="50" y="3"/>
                    <a:pt x="49" y="1"/>
                    <a:pt x="49" y="0"/>
                  </a:cubicBezTo>
                  <a:cubicBezTo>
                    <a:pt x="47" y="1"/>
                    <a:pt x="40" y="8"/>
                    <a:pt x="37" y="14"/>
                  </a:cubicBezTo>
                  <a:cubicBezTo>
                    <a:pt x="34" y="20"/>
                    <a:pt x="25" y="25"/>
                    <a:pt x="18" y="25"/>
                  </a:cubicBezTo>
                  <a:cubicBezTo>
                    <a:pt x="17" y="25"/>
                    <a:pt x="15" y="25"/>
                    <a:pt x="14" y="25"/>
                  </a:cubicBezTo>
                  <a:cubicBezTo>
                    <a:pt x="13" y="25"/>
                    <a:pt x="12" y="24"/>
                    <a:pt x="11" y="24"/>
                  </a:cubicBezTo>
                  <a:cubicBezTo>
                    <a:pt x="7" y="24"/>
                    <a:pt x="4" y="26"/>
                    <a:pt x="3" y="27"/>
                  </a:cubicBezTo>
                  <a:cubicBezTo>
                    <a:pt x="2" y="28"/>
                    <a:pt x="2" y="28"/>
                    <a:pt x="2" y="28"/>
                  </a:cubicBezTo>
                  <a:cubicBezTo>
                    <a:pt x="1" y="28"/>
                    <a:pt x="1" y="29"/>
                    <a:pt x="0" y="28"/>
                  </a:cubicBezTo>
                  <a:cubicBezTo>
                    <a:pt x="0" y="29"/>
                    <a:pt x="0" y="29"/>
                    <a:pt x="0" y="29"/>
                  </a:cubicBezTo>
                  <a:cubicBezTo>
                    <a:pt x="0" y="29"/>
                    <a:pt x="1" y="29"/>
                    <a:pt x="1" y="29"/>
                  </a:cubicBezTo>
                  <a:cubicBezTo>
                    <a:pt x="1" y="30"/>
                    <a:pt x="1" y="30"/>
                    <a:pt x="1" y="31"/>
                  </a:cubicBezTo>
                  <a:cubicBezTo>
                    <a:pt x="1" y="31"/>
                    <a:pt x="1" y="31"/>
                    <a:pt x="2" y="31"/>
                  </a:cubicBezTo>
                  <a:cubicBezTo>
                    <a:pt x="2" y="32"/>
                    <a:pt x="2" y="32"/>
                    <a:pt x="2" y="32"/>
                  </a:cubicBezTo>
                  <a:cubicBezTo>
                    <a:pt x="2" y="33"/>
                    <a:pt x="3" y="33"/>
                    <a:pt x="3" y="33"/>
                  </a:cubicBezTo>
                  <a:cubicBezTo>
                    <a:pt x="3" y="33"/>
                    <a:pt x="3" y="34"/>
                    <a:pt x="3" y="34"/>
                  </a:cubicBezTo>
                  <a:cubicBezTo>
                    <a:pt x="4" y="34"/>
                    <a:pt x="4" y="34"/>
                    <a:pt x="4" y="34"/>
                  </a:cubicBezTo>
                  <a:cubicBezTo>
                    <a:pt x="4" y="35"/>
                    <a:pt x="4" y="35"/>
                    <a:pt x="5" y="35"/>
                  </a:cubicBezTo>
                  <a:cubicBezTo>
                    <a:pt x="5" y="35"/>
                    <a:pt x="5" y="36"/>
                    <a:pt x="5" y="36"/>
                  </a:cubicBezTo>
                  <a:cubicBezTo>
                    <a:pt x="5" y="36"/>
                    <a:pt x="6" y="36"/>
                    <a:pt x="6" y="36"/>
                  </a:cubicBezTo>
                  <a:cubicBezTo>
                    <a:pt x="6" y="36"/>
                    <a:pt x="6" y="37"/>
                    <a:pt x="6" y="37"/>
                  </a:cubicBezTo>
                  <a:cubicBezTo>
                    <a:pt x="6" y="37"/>
                    <a:pt x="7" y="37"/>
                    <a:pt x="7" y="37"/>
                  </a:cubicBezTo>
                  <a:cubicBezTo>
                    <a:pt x="7" y="37"/>
                    <a:pt x="7" y="37"/>
                    <a:pt x="7" y="37"/>
                  </a:cubicBezTo>
                  <a:cubicBezTo>
                    <a:pt x="7" y="38"/>
                    <a:pt x="8" y="38"/>
                    <a:pt x="8" y="38"/>
                  </a:cubicBezTo>
                  <a:cubicBezTo>
                    <a:pt x="8" y="38"/>
                    <a:pt x="8" y="38"/>
                    <a:pt x="8" y="38"/>
                  </a:cubicBezTo>
                  <a:cubicBezTo>
                    <a:pt x="8" y="38"/>
                    <a:pt x="9" y="38"/>
                    <a:pt x="9" y="38"/>
                  </a:cubicBezTo>
                  <a:cubicBezTo>
                    <a:pt x="9" y="38"/>
                    <a:pt x="9" y="38"/>
                    <a:pt x="9" y="38"/>
                  </a:cubicBezTo>
                  <a:cubicBezTo>
                    <a:pt x="9" y="38"/>
                    <a:pt x="10" y="38"/>
                    <a:pt x="10" y="38"/>
                  </a:cubicBezTo>
                  <a:cubicBezTo>
                    <a:pt x="10" y="38"/>
                    <a:pt x="10" y="38"/>
                    <a:pt x="10" y="38"/>
                  </a:cubicBezTo>
                  <a:cubicBezTo>
                    <a:pt x="10" y="39"/>
                    <a:pt x="11" y="39"/>
                    <a:pt x="11" y="39"/>
                  </a:cubicBezTo>
                  <a:cubicBezTo>
                    <a:pt x="11" y="39"/>
                    <a:pt x="11" y="39"/>
                    <a:pt x="11" y="39"/>
                  </a:cubicBezTo>
                  <a:cubicBezTo>
                    <a:pt x="17" y="39"/>
                    <a:pt x="27" y="41"/>
                    <a:pt x="33" y="41"/>
                  </a:cubicBezTo>
                  <a:cubicBezTo>
                    <a:pt x="36" y="32"/>
                    <a:pt x="36" y="32"/>
                    <a:pt x="36" y="32"/>
                  </a:cubicBezTo>
                  <a:lnTo>
                    <a:pt x="43" y="2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8" name="Freeform 253"/>
            <p:cNvSpPr>
              <a:spLocks/>
            </p:cNvSpPr>
            <p:nvPr/>
          </p:nvSpPr>
          <p:spPr bwMode="auto">
            <a:xfrm>
              <a:off x="10980738" y="6183313"/>
              <a:ext cx="749300" cy="528638"/>
            </a:xfrm>
            <a:custGeom>
              <a:avLst/>
              <a:gdLst>
                <a:gd name="T0" fmla="*/ 134 w 141"/>
                <a:gd name="T1" fmla="*/ 18 h 101"/>
                <a:gd name="T2" fmla="*/ 134 w 141"/>
                <a:gd name="T3" fmla="*/ 18 h 101"/>
                <a:gd name="T4" fmla="*/ 129 w 141"/>
                <a:gd name="T5" fmla="*/ 18 h 101"/>
                <a:gd name="T6" fmla="*/ 116 w 141"/>
                <a:gd name="T7" fmla="*/ 15 h 101"/>
                <a:gd name="T8" fmla="*/ 112 w 141"/>
                <a:gd name="T9" fmla="*/ 12 h 101"/>
                <a:gd name="T10" fmla="*/ 107 w 141"/>
                <a:gd name="T11" fmla="*/ 16 h 101"/>
                <a:gd name="T12" fmla="*/ 96 w 141"/>
                <a:gd name="T13" fmla="*/ 12 h 101"/>
                <a:gd name="T14" fmla="*/ 87 w 141"/>
                <a:gd name="T15" fmla="*/ 7 h 101"/>
                <a:gd name="T16" fmla="*/ 77 w 141"/>
                <a:gd name="T17" fmla="*/ 5 h 101"/>
                <a:gd name="T18" fmla="*/ 60 w 141"/>
                <a:gd name="T19" fmla="*/ 4 h 101"/>
                <a:gd name="T20" fmla="*/ 28 w 141"/>
                <a:gd name="T21" fmla="*/ 4 h 101"/>
                <a:gd name="T22" fmla="*/ 14 w 141"/>
                <a:gd name="T23" fmla="*/ 0 h 101"/>
                <a:gd name="T24" fmla="*/ 5 w 141"/>
                <a:gd name="T25" fmla="*/ 6 h 101"/>
                <a:gd name="T26" fmla="*/ 3 w 141"/>
                <a:gd name="T27" fmla="*/ 12 h 101"/>
                <a:gd name="T28" fmla="*/ 6 w 141"/>
                <a:gd name="T29" fmla="*/ 23 h 101"/>
                <a:gd name="T30" fmla="*/ 10 w 141"/>
                <a:gd name="T31" fmla="*/ 20 h 101"/>
                <a:gd name="T32" fmla="*/ 13 w 141"/>
                <a:gd name="T33" fmla="*/ 23 h 101"/>
                <a:gd name="T34" fmla="*/ 13 w 141"/>
                <a:gd name="T35" fmla="*/ 24 h 101"/>
                <a:gd name="T36" fmla="*/ 15 w 141"/>
                <a:gd name="T37" fmla="*/ 24 h 101"/>
                <a:gd name="T38" fmla="*/ 18 w 141"/>
                <a:gd name="T39" fmla="*/ 24 h 101"/>
                <a:gd name="T40" fmla="*/ 21 w 141"/>
                <a:gd name="T41" fmla="*/ 25 h 101"/>
                <a:gd name="T42" fmla="*/ 26 w 141"/>
                <a:gd name="T43" fmla="*/ 23 h 101"/>
                <a:gd name="T44" fmla="*/ 32 w 141"/>
                <a:gd name="T45" fmla="*/ 27 h 101"/>
                <a:gd name="T46" fmla="*/ 33 w 141"/>
                <a:gd name="T47" fmla="*/ 31 h 101"/>
                <a:gd name="T48" fmla="*/ 26 w 141"/>
                <a:gd name="T49" fmla="*/ 37 h 101"/>
                <a:gd name="T50" fmla="*/ 27 w 141"/>
                <a:gd name="T51" fmla="*/ 48 h 101"/>
                <a:gd name="T52" fmla="*/ 26 w 141"/>
                <a:gd name="T53" fmla="*/ 56 h 101"/>
                <a:gd name="T54" fmla="*/ 21 w 141"/>
                <a:gd name="T55" fmla="*/ 57 h 101"/>
                <a:gd name="T56" fmla="*/ 26 w 141"/>
                <a:gd name="T57" fmla="*/ 66 h 101"/>
                <a:gd name="T58" fmla="*/ 23 w 141"/>
                <a:gd name="T59" fmla="*/ 69 h 101"/>
                <a:gd name="T60" fmla="*/ 23 w 141"/>
                <a:gd name="T61" fmla="*/ 72 h 101"/>
                <a:gd name="T62" fmla="*/ 24 w 141"/>
                <a:gd name="T63" fmla="*/ 78 h 101"/>
                <a:gd name="T64" fmla="*/ 21 w 141"/>
                <a:gd name="T65" fmla="*/ 85 h 101"/>
                <a:gd name="T66" fmla="*/ 21 w 141"/>
                <a:gd name="T67" fmla="*/ 85 h 101"/>
                <a:gd name="T68" fmla="*/ 21 w 141"/>
                <a:gd name="T69" fmla="*/ 86 h 101"/>
                <a:gd name="T70" fmla="*/ 22 w 141"/>
                <a:gd name="T71" fmla="*/ 87 h 101"/>
                <a:gd name="T72" fmla="*/ 28 w 141"/>
                <a:gd name="T73" fmla="*/ 88 h 101"/>
                <a:gd name="T74" fmla="*/ 41 w 141"/>
                <a:gd name="T75" fmla="*/ 101 h 101"/>
                <a:gd name="T76" fmla="*/ 43 w 141"/>
                <a:gd name="T77" fmla="*/ 97 h 101"/>
                <a:gd name="T78" fmla="*/ 48 w 141"/>
                <a:gd name="T79" fmla="*/ 96 h 101"/>
                <a:gd name="T80" fmla="*/ 52 w 141"/>
                <a:gd name="T81" fmla="*/ 95 h 101"/>
                <a:gd name="T82" fmla="*/ 67 w 141"/>
                <a:gd name="T83" fmla="*/ 92 h 101"/>
                <a:gd name="T84" fmla="*/ 75 w 141"/>
                <a:gd name="T85" fmla="*/ 92 h 101"/>
                <a:gd name="T86" fmla="*/ 92 w 141"/>
                <a:gd name="T87" fmla="*/ 82 h 101"/>
                <a:gd name="T88" fmla="*/ 95 w 141"/>
                <a:gd name="T89" fmla="*/ 75 h 101"/>
                <a:gd name="T90" fmla="*/ 103 w 141"/>
                <a:gd name="T91" fmla="*/ 66 h 101"/>
                <a:gd name="T92" fmla="*/ 104 w 141"/>
                <a:gd name="T93" fmla="*/ 49 h 101"/>
                <a:gd name="T94" fmla="*/ 113 w 141"/>
                <a:gd name="T95" fmla="*/ 39 h 101"/>
                <a:gd name="T96" fmla="*/ 131 w 141"/>
                <a:gd name="T97" fmla="*/ 29 h 101"/>
                <a:gd name="T98" fmla="*/ 140 w 141"/>
                <a:gd name="T99" fmla="*/ 18 h 101"/>
                <a:gd name="T100" fmla="*/ 137 w 141"/>
                <a:gd name="T101"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1" h="101">
                  <a:moveTo>
                    <a:pt x="136" y="18"/>
                  </a:moveTo>
                  <a:cubicBezTo>
                    <a:pt x="135" y="18"/>
                    <a:pt x="135" y="18"/>
                    <a:pt x="134" y="18"/>
                  </a:cubicBezTo>
                  <a:cubicBezTo>
                    <a:pt x="134" y="18"/>
                    <a:pt x="134" y="18"/>
                    <a:pt x="134" y="18"/>
                  </a:cubicBezTo>
                  <a:cubicBezTo>
                    <a:pt x="134" y="18"/>
                    <a:pt x="134" y="18"/>
                    <a:pt x="134" y="18"/>
                  </a:cubicBezTo>
                  <a:cubicBezTo>
                    <a:pt x="133" y="18"/>
                    <a:pt x="131" y="18"/>
                    <a:pt x="130" y="18"/>
                  </a:cubicBezTo>
                  <a:cubicBezTo>
                    <a:pt x="130" y="18"/>
                    <a:pt x="130" y="18"/>
                    <a:pt x="129" y="18"/>
                  </a:cubicBezTo>
                  <a:cubicBezTo>
                    <a:pt x="128" y="18"/>
                    <a:pt x="127" y="18"/>
                    <a:pt x="125" y="17"/>
                  </a:cubicBezTo>
                  <a:cubicBezTo>
                    <a:pt x="122" y="17"/>
                    <a:pt x="118" y="16"/>
                    <a:pt x="116" y="15"/>
                  </a:cubicBezTo>
                  <a:cubicBezTo>
                    <a:pt x="116" y="15"/>
                    <a:pt x="116" y="15"/>
                    <a:pt x="115" y="15"/>
                  </a:cubicBezTo>
                  <a:cubicBezTo>
                    <a:pt x="114" y="13"/>
                    <a:pt x="113" y="12"/>
                    <a:pt x="112" y="12"/>
                  </a:cubicBezTo>
                  <a:cubicBezTo>
                    <a:pt x="112" y="12"/>
                    <a:pt x="112" y="12"/>
                    <a:pt x="112" y="13"/>
                  </a:cubicBezTo>
                  <a:cubicBezTo>
                    <a:pt x="112" y="15"/>
                    <a:pt x="110" y="16"/>
                    <a:pt x="107" y="16"/>
                  </a:cubicBezTo>
                  <a:cubicBezTo>
                    <a:pt x="105" y="16"/>
                    <a:pt x="103" y="15"/>
                    <a:pt x="101" y="14"/>
                  </a:cubicBezTo>
                  <a:cubicBezTo>
                    <a:pt x="100" y="13"/>
                    <a:pt x="98" y="12"/>
                    <a:pt x="96" y="12"/>
                  </a:cubicBezTo>
                  <a:cubicBezTo>
                    <a:pt x="94" y="11"/>
                    <a:pt x="92" y="10"/>
                    <a:pt x="90" y="9"/>
                  </a:cubicBezTo>
                  <a:cubicBezTo>
                    <a:pt x="90" y="8"/>
                    <a:pt x="88" y="8"/>
                    <a:pt x="87" y="7"/>
                  </a:cubicBezTo>
                  <a:cubicBezTo>
                    <a:pt x="86" y="7"/>
                    <a:pt x="85" y="6"/>
                    <a:pt x="84" y="6"/>
                  </a:cubicBezTo>
                  <a:cubicBezTo>
                    <a:pt x="83" y="6"/>
                    <a:pt x="80" y="6"/>
                    <a:pt x="77" y="5"/>
                  </a:cubicBezTo>
                  <a:cubicBezTo>
                    <a:pt x="73" y="4"/>
                    <a:pt x="69" y="3"/>
                    <a:pt x="65" y="4"/>
                  </a:cubicBezTo>
                  <a:cubicBezTo>
                    <a:pt x="64" y="4"/>
                    <a:pt x="62" y="4"/>
                    <a:pt x="60" y="4"/>
                  </a:cubicBezTo>
                  <a:cubicBezTo>
                    <a:pt x="56" y="4"/>
                    <a:pt x="51" y="4"/>
                    <a:pt x="47" y="4"/>
                  </a:cubicBezTo>
                  <a:cubicBezTo>
                    <a:pt x="39" y="3"/>
                    <a:pt x="32" y="3"/>
                    <a:pt x="28" y="4"/>
                  </a:cubicBezTo>
                  <a:cubicBezTo>
                    <a:pt x="23" y="4"/>
                    <a:pt x="20" y="2"/>
                    <a:pt x="18" y="1"/>
                  </a:cubicBezTo>
                  <a:cubicBezTo>
                    <a:pt x="17" y="1"/>
                    <a:pt x="16" y="0"/>
                    <a:pt x="14" y="0"/>
                  </a:cubicBezTo>
                  <a:cubicBezTo>
                    <a:pt x="13" y="0"/>
                    <a:pt x="12" y="1"/>
                    <a:pt x="11" y="2"/>
                  </a:cubicBezTo>
                  <a:cubicBezTo>
                    <a:pt x="10" y="4"/>
                    <a:pt x="9" y="6"/>
                    <a:pt x="5" y="6"/>
                  </a:cubicBezTo>
                  <a:cubicBezTo>
                    <a:pt x="2" y="6"/>
                    <a:pt x="1" y="7"/>
                    <a:pt x="0" y="8"/>
                  </a:cubicBezTo>
                  <a:cubicBezTo>
                    <a:pt x="0" y="9"/>
                    <a:pt x="1" y="11"/>
                    <a:pt x="3" y="12"/>
                  </a:cubicBezTo>
                  <a:cubicBezTo>
                    <a:pt x="6" y="15"/>
                    <a:pt x="6" y="19"/>
                    <a:pt x="6" y="23"/>
                  </a:cubicBezTo>
                  <a:cubicBezTo>
                    <a:pt x="6" y="23"/>
                    <a:pt x="6" y="23"/>
                    <a:pt x="6" y="23"/>
                  </a:cubicBezTo>
                  <a:cubicBezTo>
                    <a:pt x="6" y="23"/>
                    <a:pt x="6" y="22"/>
                    <a:pt x="7" y="22"/>
                  </a:cubicBezTo>
                  <a:cubicBezTo>
                    <a:pt x="8" y="21"/>
                    <a:pt x="9" y="20"/>
                    <a:pt x="10" y="20"/>
                  </a:cubicBezTo>
                  <a:cubicBezTo>
                    <a:pt x="11" y="20"/>
                    <a:pt x="12" y="21"/>
                    <a:pt x="12" y="23"/>
                  </a:cubicBezTo>
                  <a:cubicBezTo>
                    <a:pt x="12" y="23"/>
                    <a:pt x="13" y="23"/>
                    <a:pt x="13" y="23"/>
                  </a:cubicBezTo>
                  <a:cubicBezTo>
                    <a:pt x="13" y="23"/>
                    <a:pt x="13" y="23"/>
                    <a:pt x="13" y="23"/>
                  </a:cubicBezTo>
                  <a:cubicBezTo>
                    <a:pt x="13" y="24"/>
                    <a:pt x="13" y="24"/>
                    <a:pt x="13" y="24"/>
                  </a:cubicBezTo>
                  <a:cubicBezTo>
                    <a:pt x="13" y="24"/>
                    <a:pt x="13" y="24"/>
                    <a:pt x="13" y="24"/>
                  </a:cubicBezTo>
                  <a:cubicBezTo>
                    <a:pt x="13" y="24"/>
                    <a:pt x="14" y="24"/>
                    <a:pt x="15" y="24"/>
                  </a:cubicBezTo>
                  <a:cubicBezTo>
                    <a:pt x="16" y="24"/>
                    <a:pt x="16" y="24"/>
                    <a:pt x="17" y="24"/>
                  </a:cubicBezTo>
                  <a:cubicBezTo>
                    <a:pt x="17" y="24"/>
                    <a:pt x="18" y="24"/>
                    <a:pt x="18" y="24"/>
                  </a:cubicBezTo>
                  <a:cubicBezTo>
                    <a:pt x="20" y="24"/>
                    <a:pt x="20" y="24"/>
                    <a:pt x="21" y="25"/>
                  </a:cubicBezTo>
                  <a:cubicBezTo>
                    <a:pt x="21" y="25"/>
                    <a:pt x="21" y="25"/>
                    <a:pt x="21" y="25"/>
                  </a:cubicBezTo>
                  <a:cubicBezTo>
                    <a:pt x="21" y="25"/>
                    <a:pt x="21" y="25"/>
                    <a:pt x="22" y="24"/>
                  </a:cubicBezTo>
                  <a:cubicBezTo>
                    <a:pt x="23" y="23"/>
                    <a:pt x="25" y="23"/>
                    <a:pt x="26" y="23"/>
                  </a:cubicBezTo>
                  <a:cubicBezTo>
                    <a:pt x="29" y="23"/>
                    <a:pt x="31" y="24"/>
                    <a:pt x="31" y="26"/>
                  </a:cubicBezTo>
                  <a:cubicBezTo>
                    <a:pt x="31" y="26"/>
                    <a:pt x="31" y="27"/>
                    <a:pt x="32" y="27"/>
                  </a:cubicBezTo>
                  <a:cubicBezTo>
                    <a:pt x="33" y="27"/>
                    <a:pt x="34" y="27"/>
                    <a:pt x="34" y="29"/>
                  </a:cubicBezTo>
                  <a:cubicBezTo>
                    <a:pt x="35" y="30"/>
                    <a:pt x="34" y="30"/>
                    <a:pt x="33" y="31"/>
                  </a:cubicBezTo>
                  <a:cubicBezTo>
                    <a:pt x="32" y="33"/>
                    <a:pt x="30" y="34"/>
                    <a:pt x="29" y="34"/>
                  </a:cubicBezTo>
                  <a:cubicBezTo>
                    <a:pt x="27" y="35"/>
                    <a:pt x="26" y="36"/>
                    <a:pt x="26" y="37"/>
                  </a:cubicBezTo>
                  <a:cubicBezTo>
                    <a:pt x="26" y="38"/>
                    <a:pt x="27" y="39"/>
                    <a:pt x="27" y="40"/>
                  </a:cubicBezTo>
                  <a:cubicBezTo>
                    <a:pt x="28" y="42"/>
                    <a:pt x="29" y="46"/>
                    <a:pt x="27" y="48"/>
                  </a:cubicBezTo>
                  <a:cubicBezTo>
                    <a:pt x="26" y="49"/>
                    <a:pt x="26" y="51"/>
                    <a:pt x="26" y="52"/>
                  </a:cubicBezTo>
                  <a:cubicBezTo>
                    <a:pt x="26" y="54"/>
                    <a:pt x="26" y="55"/>
                    <a:pt x="26" y="56"/>
                  </a:cubicBezTo>
                  <a:cubicBezTo>
                    <a:pt x="25" y="56"/>
                    <a:pt x="25" y="56"/>
                    <a:pt x="24" y="56"/>
                  </a:cubicBezTo>
                  <a:cubicBezTo>
                    <a:pt x="22" y="56"/>
                    <a:pt x="21" y="57"/>
                    <a:pt x="21" y="57"/>
                  </a:cubicBezTo>
                  <a:cubicBezTo>
                    <a:pt x="21" y="57"/>
                    <a:pt x="21" y="58"/>
                    <a:pt x="22" y="59"/>
                  </a:cubicBezTo>
                  <a:cubicBezTo>
                    <a:pt x="26" y="63"/>
                    <a:pt x="27" y="64"/>
                    <a:pt x="26" y="66"/>
                  </a:cubicBezTo>
                  <a:cubicBezTo>
                    <a:pt x="26" y="66"/>
                    <a:pt x="26" y="67"/>
                    <a:pt x="24" y="67"/>
                  </a:cubicBezTo>
                  <a:cubicBezTo>
                    <a:pt x="24" y="67"/>
                    <a:pt x="23" y="67"/>
                    <a:pt x="23" y="69"/>
                  </a:cubicBezTo>
                  <a:cubicBezTo>
                    <a:pt x="22" y="70"/>
                    <a:pt x="22" y="71"/>
                    <a:pt x="22" y="71"/>
                  </a:cubicBezTo>
                  <a:cubicBezTo>
                    <a:pt x="23" y="71"/>
                    <a:pt x="23" y="72"/>
                    <a:pt x="23" y="72"/>
                  </a:cubicBezTo>
                  <a:cubicBezTo>
                    <a:pt x="25" y="73"/>
                    <a:pt x="27" y="75"/>
                    <a:pt x="27" y="77"/>
                  </a:cubicBezTo>
                  <a:cubicBezTo>
                    <a:pt x="26" y="78"/>
                    <a:pt x="26" y="78"/>
                    <a:pt x="24" y="78"/>
                  </a:cubicBezTo>
                  <a:cubicBezTo>
                    <a:pt x="21" y="79"/>
                    <a:pt x="21" y="81"/>
                    <a:pt x="21" y="84"/>
                  </a:cubicBezTo>
                  <a:cubicBezTo>
                    <a:pt x="21" y="84"/>
                    <a:pt x="21" y="85"/>
                    <a:pt x="21" y="85"/>
                  </a:cubicBezTo>
                  <a:cubicBezTo>
                    <a:pt x="21" y="85"/>
                    <a:pt x="21" y="85"/>
                    <a:pt x="21" y="85"/>
                  </a:cubicBezTo>
                  <a:cubicBezTo>
                    <a:pt x="21" y="85"/>
                    <a:pt x="21" y="85"/>
                    <a:pt x="21" y="85"/>
                  </a:cubicBezTo>
                  <a:cubicBezTo>
                    <a:pt x="21" y="85"/>
                    <a:pt x="21" y="85"/>
                    <a:pt x="21" y="86"/>
                  </a:cubicBezTo>
                  <a:cubicBezTo>
                    <a:pt x="21" y="86"/>
                    <a:pt x="21" y="86"/>
                    <a:pt x="21" y="86"/>
                  </a:cubicBezTo>
                  <a:cubicBezTo>
                    <a:pt x="21" y="86"/>
                    <a:pt x="21" y="86"/>
                    <a:pt x="21" y="87"/>
                  </a:cubicBezTo>
                  <a:cubicBezTo>
                    <a:pt x="22" y="87"/>
                    <a:pt x="22" y="87"/>
                    <a:pt x="22" y="87"/>
                  </a:cubicBezTo>
                  <a:cubicBezTo>
                    <a:pt x="23" y="87"/>
                    <a:pt x="23" y="87"/>
                    <a:pt x="24" y="87"/>
                  </a:cubicBezTo>
                  <a:cubicBezTo>
                    <a:pt x="25" y="87"/>
                    <a:pt x="27" y="87"/>
                    <a:pt x="28" y="88"/>
                  </a:cubicBezTo>
                  <a:cubicBezTo>
                    <a:pt x="30" y="89"/>
                    <a:pt x="31" y="91"/>
                    <a:pt x="33" y="94"/>
                  </a:cubicBezTo>
                  <a:cubicBezTo>
                    <a:pt x="35" y="97"/>
                    <a:pt x="38" y="101"/>
                    <a:pt x="41" y="101"/>
                  </a:cubicBezTo>
                  <a:cubicBezTo>
                    <a:pt x="42" y="100"/>
                    <a:pt x="42" y="100"/>
                    <a:pt x="42" y="99"/>
                  </a:cubicBezTo>
                  <a:cubicBezTo>
                    <a:pt x="42" y="99"/>
                    <a:pt x="42" y="98"/>
                    <a:pt x="43" y="97"/>
                  </a:cubicBezTo>
                  <a:cubicBezTo>
                    <a:pt x="44" y="96"/>
                    <a:pt x="45" y="96"/>
                    <a:pt x="46" y="96"/>
                  </a:cubicBezTo>
                  <a:cubicBezTo>
                    <a:pt x="46" y="96"/>
                    <a:pt x="47" y="96"/>
                    <a:pt x="48" y="96"/>
                  </a:cubicBezTo>
                  <a:cubicBezTo>
                    <a:pt x="48" y="96"/>
                    <a:pt x="49" y="97"/>
                    <a:pt x="50" y="97"/>
                  </a:cubicBezTo>
                  <a:cubicBezTo>
                    <a:pt x="51" y="97"/>
                    <a:pt x="52" y="96"/>
                    <a:pt x="52" y="95"/>
                  </a:cubicBezTo>
                  <a:cubicBezTo>
                    <a:pt x="54" y="94"/>
                    <a:pt x="56" y="93"/>
                    <a:pt x="60" y="93"/>
                  </a:cubicBezTo>
                  <a:cubicBezTo>
                    <a:pt x="63" y="92"/>
                    <a:pt x="65" y="92"/>
                    <a:pt x="67" y="92"/>
                  </a:cubicBezTo>
                  <a:cubicBezTo>
                    <a:pt x="70" y="92"/>
                    <a:pt x="72" y="92"/>
                    <a:pt x="75" y="92"/>
                  </a:cubicBezTo>
                  <a:cubicBezTo>
                    <a:pt x="75" y="92"/>
                    <a:pt x="75" y="92"/>
                    <a:pt x="75" y="92"/>
                  </a:cubicBezTo>
                  <a:cubicBezTo>
                    <a:pt x="79" y="92"/>
                    <a:pt x="81" y="91"/>
                    <a:pt x="82" y="89"/>
                  </a:cubicBezTo>
                  <a:cubicBezTo>
                    <a:pt x="83" y="85"/>
                    <a:pt x="87" y="83"/>
                    <a:pt x="92" y="82"/>
                  </a:cubicBezTo>
                  <a:cubicBezTo>
                    <a:pt x="94" y="82"/>
                    <a:pt x="95" y="80"/>
                    <a:pt x="95" y="76"/>
                  </a:cubicBezTo>
                  <a:cubicBezTo>
                    <a:pt x="95" y="76"/>
                    <a:pt x="95" y="75"/>
                    <a:pt x="95" y="75"/>
                  </a:cubicBezTo>
                  <a:cubicBezTo>
                    <a:pt x="95" y="73"/>
                    <a:pt x="98" y="71"/>
                    <a:pt x="100" y="69"/>
                  </a:cubicBezTo>
                  <a:cubicBezTo>
                    <a:pt x="101" y="68"/>
                    <a:pt x="103" y="67"/>
                    <a:pt x="103" y="66"/>
                  </a:cubicBezTo>
                  <a:cubicBezTo>
                    <a:pt x="103" y="66"/>
                    <a:pt x="103" y="65"/>
                    <a:pt x="103" y="64"/>
                  </a:cubicBezTo>
                  <a:cubicBezTo>
                    <a:pt x="102" y="60"/>
                    <a:pt x="100" y="55"/>
                    <a:pt x="104" y="49"/>
                  </a:cubicBezTo>
                  <a:cubicBezTo>
                    <a:pt x="106" y="46"/>
                    <a:pt x="108" y="44"/>
                    <a:pt x="110" y="43"/>
                  </a:cubicBezTo>
                  <a:cubicBezTo>
                    <a:pt x="112" y="41"/>
                    <a:pt x="113" y="40"/>
                    <a:pt x="113" y="39"/>
                  </a:cubicBezTo>
                  <a:cubicBezTo>
                    <a:pt x="113" y="34"/>
                    <a:pt x="119" y="33"/>
                    <a:pt x="124" y="32"/>
                  </a:cubicBezTo>
                  <a:cubicBezTo>
                    <a:pt x="127" y="32"/>
                    <a:pt x="129" y="31"/>
                    <a:pt x="131" y="29"/>
                  </a:cubicBezTo>
                  <a:cubicBezTo>
                    <a:pt x="132" y="28"/>
                    <a:pt x="134" y="27"/>
                    <a:pt x="136" y="26"/>
                  </a:cubicBezTo>
                  <a:cubicBezTo>
                    <a:pt x="139" y="25"/>
                    <a:pt x="141" y="22"/>
                    <a:pt x="140" y="18"/>
                  </a:cubicBezTo>
                  <a:cubicBezTo>
                    <a:pt x="140" y="18"/>
                    <a:pt x="140" y="18"/>
                    <a:pt x="140" y="18"/>
                  </a:cubicBezTo>
                  <a:cubicBezTo>
                    <a:pt x="139" y="18"/>
                    <a:pt x="138" y="18"/>
                    <a:pt x="137" y="18"/>
                  </a:cubicBezTo>
                  <a:cubicBezTo>
                    <a:pt x="137" y="18"/>
                    <a:pt x="136" y="18"/>
                    <a:pt x="136"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69" name="Freeform 254"/>
            <p:cNvSpPr>
              <a:spLocks/>
            </p:cNvSpPr>
            <p:nvPr/>
          </p:nvSpPr>
          <p:spPr bwMode="auto">
            <a:xfrm>
              <a:off x="11252200" y="5629275"/>
              <a:ext cx="769938" cy="638175"/>
            </a:xfrm>
            <a:custGeom>
              <a:avLst/>
              <a:gdLst>
                <a:gd name="T0" fmla="*/ 81 w 145"/>
                <a:gd name="T1" fmla="*/ 0 h 122"/>
                <a:gd name="T2" fmla="*/ 75 w 145"/>
                <a:gd name="T3" fmla="*/ 2 h 122"/>
                <a:gd name="T4" fmla="*/ 61 w 145"/>
                <a:gd name="T5" fmla="*/ 18 h 122"/>
                <a:gd name="T6" fmla="*/ 51 w 145"/>
                <a:gd name="T7" fmla="*/ 27 h 122"/>
                <a:gd name="T8" fmla="*/ 33 w 145"/>
                <a:gd name="T9" fmla="*/ 22 h 122"/>
                <a:gd name="T10" fmla="*/ 35 w 145"/>
                <a:gd name="T11" fmla="*/ 37 h 122"/>
                <a:gd name="T12" fmla="*/ 23 w 145"/>
                <a:gd name="T13" fmla="*/ 37 h 122"/>
                <a:gd name="T14" fmla="*/ 13 w 145"/>
                <a:gd name="T15" fmla="*/ 34 h 122"/>
                <a:gd name="T16" fmla="*/ 0 w 145"/>
                <a:gd name="T17" fmla="*/ 38 h 122"/>
                <a:gd name="T18" fmla="*/ 7 w 145"/>
                <a:gd name="T19" fmla="*/ 47 h 122"/>
                <a:gd name="T20" fmla="*/ 26 w 145"/>
                <a:gd name="T21" fmla="*/ 53 h 122"/>
                <a:gd name="T22" fmla="*/ 39 w 145"/>
                <a:gd name="T23" fmla="*/ 67 h 122"/>
                <a:gd name="T24" fmla="*/ 42 w 145"/>
                <a:gd name="T25" fmla="*/ 84 h 122"/>
                <a:gd name="T26" fmla="*/ 37 w 145"/>
                <a:gd name="T27" fmla="*/ 111 h 122"/>
                <a:gd name="T28" fmla="*/ 51 w 145"/>
                <a:gd name="T29" fmla="*/ 119 h 122"/>
                <a:gd name="T30" fmla="*/ 61 w 145"/>
                <a:gd name="T31" fmla="*/ 116 h 122"/>
                <a:gd name="T32" fmla="*/ 75 w 145"/>
                <a:gd name="T33" fmla="*/ 121 h 122"/>
                <a:gd name="T34" fmla="*/ 86 w 145"/>
                <a:gd name="T35" fmla="*/ 122 h 122"/>
                <a:gd name="T36" fmla="*/ 89 w 145"/>
                <a:gd name="T37" fmla="*/ 114 h 122"/>
                <a:gd name="T38" fmla="*/ 132 w 145"/>
                <a:gd name="T39" fmla="*/ 109 h 122"/>
                <a:gd name="T40" fmla="*/ 140 w 145"/>
                <a:gd name="T41" fmla="*/ 101 h 122"/>
                <a:gd name="T42" fmla="*/ 132 w 145"/>
                <a:gd name="T43" fmla="*/ 98 h 122"/>
                <a:gd name="T44" fmla="*/ 129 w 145"/>
                <a:gd name="T45" fmla="*/ 89 h 122"/>
                <a:gd name="T46" fmla="*/ 132 w 145"/>
                <a:gd name="T47" fmla="*/ 84 h 122"/>
                <a:gd name="T48" fmla="*/ 131 w 145"/>
                <a:gd name="T49" fmla="*/ 77 h 122"/>
                <a:gd name="T50" fmla="*/ 132 w 145"/>
                <a:gd name="T51" fmla="*/ 73 h 122"/>
                <a:gd name="T52" fmla="*/ 127 w 145"/>
                <a:gd name="T53" fmla="*/ 70 h 122"/>
                <a:gd name="T54" fmla="*/ 128 w 145"/>
                <a:gd name="T55" fmla="*/ 59 h 122"/>
                <a:gd name="T56" fmla="*/ 138 w 145"/>
                <a:gd name="T57" fmla="*/ 50 h 122"/>
                <a:gd name="T58" fmla="*/ 139 w 145"/>
                <a:gd name="T59" fmla="*/ 42 h 122"/>
                <a:gd name="T60" fmla="*/ 142 w 145"/>
                <a:gd name="T61" fmla="*/ 31 h 122"/>
                <a:gd name="T62" fmla="*/ 136 w 145"/>
                <a:gd name="T63" fmla="*/ 29 h 122"/>
                <a:gd name="T64" fmla="*/ 126 w 145"/>
                <a:gd name="T65" fmla="*/ 24 h 122"/>
                <a:gd name="T66" fmla="*/ 119 w 145"/>
                <a:gd name="T67" fmla="*/ 24 h 122"/>
                <a:gd name="T68" fmla="*/ 117 w 145"/>
                <a:gd name="T69" fmla="*/ 24 h 122"/>
                <a:gd name="T70" fmla="*/ 117 w 145"/>
                <a:gd name="T71" fmla="*/ 24 h 122"/>
                <a:gd name="T72" fmla="*/ 115 w 145"/>
                <a:gd name="T73" fmla="*/ 23 h 122"/>
                <a:gd name="T74" fmla="*/ 114 w 145"/>
                <a:gd name="T75" fmla="*/ 22 h 122"/>
                <a:gd name="T76" fmla="*/ 110 w 145"/>
                <a:gd name="T77" fmla="*/ 20 h 122"/>
                <a:gd name="T78" fmla="*/ 109 w 145"/>
                <a:gd name="T79" fmla="*/ 19 h 122"/>
                <a:gd name="T80" fmla="*/ 108 w 145"/>
                <a:gd name="T81" fmla="*/ 18 h 122"/>
                <a:gd name="T82" fmla="*/ 107 w 145"/>
                <a:gd name="T83" fmla="*/ 16 h 122"/>
                <a:gd name="T84" fmla="*/ 104 w 145"/>
                <a:gd name="T85" fmla="*/ 17 h 122"/>
                <a:gd name="T86" fmla="*/ 95 w 145"/>
                <a:gd name="T87" fmla="*/ 10 h 122"/>
                <a:gd name="T88" fmla="*/ 88 w 145"/>
                <a:gd name="T89"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22">
                  <a:moveTo>
                    <a:pt x="82" y="1"/>
                  </a:moveTo>
                  <a:cubicBezTo>
                    <a:pt x="82" y="0"/>
                    <a:pt x="82" y="0"/>
                    <a:pt x="82" y="0"/>
                  </a:cubicBezTo>
                  <a:cubicBezTo>
                    <a:pt x="82" y="0"/>
                    <a:pt x="81" y="0"/>
                    <a:pt x="81" y="0"/>
                  </a:cubicBezTo>
                  <a:cubicBezTo>
                    <a:pt x="81" y="0"/>
                    <a:pt x="80" y="0"/>
                    <a:pt x="80" y="0"/>
                  </a:cubicBezTo>
                  <a:cubicBezTo>
                    <a:pt x="79" y="0"/>
                    <a:pt x="79" y="0"/>
                    <a:pt x="79" y="0"/>
                  </a:cubicBezTo>
                  <a:cubicBezTo>
                    <a:pt x="77" y="0"/>
                    <a:pt x="76" y="1"/>
                    <a:pt x="75" y="2"/>
                  </a:cubicBezTo>
                  <a:cubicBezTo>
                    <a:pt x="74" y="4"/>
                    <a:pt x="73" y="6"/>
                    <a:pt x="73" y="9"/>
                  </a:cubicBezTo>
                  <a:cubicBezTo>
                    <a:pt x="74" y="11"/>
                    <a:pt x="73" y="13"/>
                    <a:pt x="72" y="14"/>
                  </a:cubicBezTo>
                  <a:cubicBezTo>
                    <a:pt x="70" y="17"/>
                    <a:pt x="66" y="17"/>
                    <a:pt x="61" y="18"/>
                  </a:cubicBezTo>
                  <a:cubicBezTo>
                    <a:pt x="57" y="18"/>
                    <a:pt x="57" y="20"/>
                    <a:pt x="56" y="22"/>
                  </a:cubicBezTo>
                  <a:cubicBezTo>
                    <a:pt x="56" y="23"/>
                    <a:pt x="55" y="25"/>
                    <a:pt x="54" y="26"/>
                  </a:cubicBezTo>
                  <a:cubicBezTo>
                    <a:pt x="53" y="26"/>
                    <a:pt x="52" y="27"/>
                    <a:pt x="51" y="27"/>
                  </a:cubicBezTo>
                  <a:cubicBezTo>
                    <a:pt x="47" y="27"/>
                    <a:pt x="40" y="24"/>
                    <a:pt x="38" y="20"/>
                  </a:cubicBezTo>
                  <a:cubicBezTo>
                    <a:pt x="38" y="20"/>
                    <a:pt x="37" y="20"/>
                    <a:pt x="37" y="20"/>
                  </a:cubicBezTo>
                  <a:cubicBezTo>
                    <a:pt x="35" y="20"/>
                    <a:pt x="33" y="20"/>
                    <a:pt x="33" y="22"/>
                  </a:cubicBezTo>
                  <a:cubicBezTo>
                    <a:pt x="33" y="22"/>
                    <a:pt x="33" y="23"/>
                    <a:pt x="33" y="24"/>
                  </a:cubicBezTo>
                  <a:cubicBezTo>
                    <a:pt x="36" y="26"/>
                    <a:pt x="37" y="30"/>
                    <a:pt x="37" y="33"/>
                  </a:cubicBezTo>
                  <a:cubicBezTo>
                    <a:pt x="37" y="35"/>
                    <a:pt x="36" y="36"/>
                    <a:pt x="35" y="37"/>
                  </a:cubicBezTo>
                  <a:cubicBezTo>
                    <a:pt x="34" y="38"/>
                    <a:pt x="32" y="38"/>
                    <a:pt x="30" y="37"/>
                  </a:cubicBezTo>
                  <a:cubicBezTo>
                    <a:pt x="28" y="36"/>
                    <a:pt x="26" y="36"/>
                    <a:pt x="25" y="37"/>
                  </a:cubicBezTo>
                  <a:cubicBezTo>
                    <a:pt x="24" y="37"/>
                    <a:pt x="24" y="37"/>
                    <a:pt x="23" y="37"/>
                  </a:cubicBezTo>
                  <a:cubicBezTo>
                    <a:pt x="22" y="37"/>
                    <a:pt x="21" y="37"/>
                    <a:pt x="20" y="36"/>
                  </a:cubicBezTo>
                  <a:cubicBezTo>
                    <a:pt x="19" y="35"/>
                    <a:pt x="19" y="34"/>
                    <a:pt x="17" y="33"/>
                  </a:cubicBezTo>
                  <a:cubicBezTo>
                    <a:pt x="16" y="33"/>
                    <a:pt x="15" y="33"/>
                    <a:pt x="13" y="34"/>
                  </a:cubicBezTo>
                  <a:cubicBezTo>
                    <a:pt x="12" y="34"/>
                    <a:pt x="10" y="35"/>
                    <a:pt x="6" y="35"/>
                  </a:cubicBezTo>
                  <a:cubicBezTo>
                    <a:pt x="3" y="34"/>
                    <a:pt x="1" y="36"/>
                    <a:pt x="0" y="37"/>
                  </a:cubicBezTo>
                  <a:cubicBezTo>
                    <a:pt x="0" y="37"/>
                    <a:pt x="0" y="38"/>
                    <a:pt x="0" y="38"/>
                  </a:cubicBezTo>
                  <a:cubicBezTo>
                    <a:pt x="2" y="40"/>
                    <a:pt x="2" y="42"/>
                    <a:pt x="1" y="43"/>
                  </a:cubicBezTo>
                  <a:cubicBezTo>
                    <a:pt x="1" y="44"/>
                    <a:pt x="1" y="45"/>
                    <a:pt x="2" y="45"/>
                  </a:cubicBezTo>
                  <a:cubicBezTo>
                    <a:pt x="2" y="46"/>
                    <a:pt x="5" y="47"/>
                    <a:pt x="7" y="47"/>
                  </a:cubicBezTo>
                  <a:cubicBezTo>
                    <a:pt x="10" y="48"/>
                    <a:pt x="13" y="48"/>
                    <a:pt x="16" y="50"/>
                  </a:cubicBezTo>
                  <a:cubicBezTo>
                    <a:pt x="19" y="51"/>
                    <a:pt x="21" y="51"/>
                    <a:pt x="22" y="51"/>
                  </a:cubicBezTo>
                  <a:cubicBezTo>
                    <a:pt x="24" y="52"/>
                    <a:pt x="25" y="52"/>
                    <a:pt x="26" y="53"/>
                  </a:cubicBezTo>
                  <a:cubicBezTo>
                    <a:pt x="27" y="53"/>
                    <a:pt x="28" y="54"/>
                    <a:pt x="28" y="54"/>
                  </a:cubicBezTo>
                  <a:cubicBezTo>
                    <a:pt x="30" y="55"/>
                    <a:pt x="30" y="55"/>
                    <a:pt x="30" y="58"/>
                  </a:cubicBezTo>
                  <a:cubicBezTo>
                    <a:pt x="31" y="62"/>
                    <a:pt x="34" y="66"/>
                    <a:pt x="39" y="67"/>
                  </a:cubicBezTo>
                  <a:cubicBezTo>
                    <a:pt x="43" y="68"/>
                    <a:pt x="42" y="71"/>
                    <a:pt x="42" y="73"/>
                  </a:cubicBezTo>
                  <a:cubicBezTo>
                    <a:pt x="42" y="74"/>
                    <a:pt x="42" y="75"/>
                    <a:pt x="42" y="77"/>
                  </a:cubicBezTo>
                  <a:cubicBezTo>
                    <a:pt x="43" y="79"/>
                    <a:pt x="42" y="82"/>
                    <a:pt x="42" y="84"/>
                  </a:cubicBezTo>
                  <a:cubicBezTo>
                    <a:pt x="41" y="86"/>
                    <a:pt x="40" y="88"/>
                    <a:pt x="41" y="90"/>
                  </a:cubicBezTo>
                  <a:cubicBezTo>
                    <a:pt x="41" y="94"/>
                    <a:pt x="39" y="107"/>
                    <a:pt x="36" y="111"/>
                  </a:cubicBezTo>
                  <a:cubicBezTo>
                    <a:pt x="36" y="111"/>
                    <a:pt x="36" y="111"/>
                    <a:pt x="37" y="111"/>
                  </a:cubicBezTo>
                  <a:cubicBezTo>
                    <a:pt x="38" y="112"/>
                    <a:pt x="40" y="113"/>
                    <a:pt x="41" y="113"/>
                  </a:cubicBezTo>
                  <a:cubicBezTo>
                    <a:pt x="42" y="114"/>
                    <a:pt x="43" y="115"/>
                    <a:pt x="45" y="116"/>
                  </a:cubicBezTo>
                  <a:cubicBezTo>
                    <a:pt x="48" y="117"/>
                    <a:pt x="50" y="118"/>
                    <a:pt x="51" y="119"/>
                  </a:cubicBezTo>
                  <a:cubicBezTo>
                    <a:pt x="53" y="119"/>
                    <a:pt x="54" y="120"/>
                    <a:pt x="56" y="120"/>
                  </a:cubicBezTo>
                  <a:cubicBezTo>
                    <a:pt x="58" y="120"/>
                    <a:pt x="59" y="119"/>
                    <a:pt x="59" y="119"/>
                  </a:cubicBezTo>
                  <a:cubicBezTo>
                    <a:pt x="59" y="117"/>
                    <a:pt x="60" y="116"/>
                    <a:pt x="61" y="116"/>
                  </a:cubicBezTo>
                  <a:cubicBezTo>
                    <a:pt x="62" y="116"/>
                    <a:pt x="64" y="118"/>
                    <a:pt x="66" y="119"/>
                  </a:cubicBezTo>
                  <a:cubicBezTo>
                    <a:pt x="66" y="120"/>
                    <a:pt x="67" y="120"/>
                    <a:pt x="68" y="120"/>
                  </a:cubicBezTo>
                  <a:cubicBezTo>
                    <a:pt x="70" y="121"/>
                    <a:pt x="73" y="121"/>
                    <a:pt x="75" y="121"/>
                  </a:cubicBezTo>
                  <a:cubicBezTo>
                    <a:pt x="76" y="122"/>
                    <a:pt x="78" y="122"/>
                    <a:pt x="79" y="122"/>
                  </a:cubicBezTo>
                  <a:cubicBezTo>
                    <a:pt x="80" y="122"/>
                    <a:pt x="81" y="122"/>
                    <a:pt x="83" y="122"/>
                  </a:cubicBezTo>
                  <a:cubicBezTo>
                    <a:pt x="84" y="122"/>
                    <a:pt x="85" y="122"/>
                    <a:pt x="86" y="122"/>
                  </a:cubicBezTo>
                  <a:cubicBezTo>
                    <a:pt x="87" y="122"/>
                    <a:pt x="88" y="122"/>
                    <a:pt x="89" y="122"/>
                  </a:cubicBezTo>
                  <a:cubicBezTo>
                    <a:pt x="89" y="122"/>
                    <a:pt x="89" y="121"/>
                    <a:pt x="88" y="121"/>
                  </a:cubicBezTo>
                  <a:cubicBezTo>
                    <a:pt x="88" y="118"/>
                    <a:pt x="88" y="116"/>
                    <a:pt x="89" y="114"/>
                  </a:cubicBezTo>
                  <a:cubicBezTo>
                    <a:pt x="91" y="111"/>
                    <a:pt x="94" y="109"/>
                    <a:pt x="99" y="108"/>
                  </a:cubicBezTo>
                  <a:cubicBezTo>
                    <a:pt x="104" y="107"/>
                    <a:pt x="117" y="111"/>
                    <a:pt x="120" y="113"/>
                  </a:cubicBezTo>
                  <a:cubicBezTo>
                    <a:pt x="123" y="115"/>
                    <a:pt x="127" y="114"/>
                    <a:pt x="132" y="109"/>
                  </a:cubicBezTo>
                  <a:cubicBezTo>
                    <a:pt x="134" y="106"/>
                    <a:pt x="137" y="105"/>
                    <a:pt x="139" y="104"/>
                  </a:cubicBezTo>
                  <a:cubicBezTo>
                    <a:pt x="139" y="103"/>
                    <a:pt x="139" y="102"/>
                    <a:pt x="139" y="102"/>
                  </a:cubicBezTo>
                  <a:cubicBezTo>
                    <a:pt x="140" y="101"/>
                    <a:pt x="140" y="101"/>
                    <a:pt x="140" y="101"/>
                  </a:cubicBezTo>
                  <a:cubicBezTo>
                    <a:pt x="140" y="101"/>
                    <a:pt x="138" y="100"/>
                    <a:pt x="137" y="100"/>
                  </a:cubicBezTo>
                  <a:cubicBezTo>
                    <a:pt x="137" y="100"/>
                    <a:pt x="136" y="100"/>
                    <a:pt x="135" y="100"/>
                  </a:cubicBezTo>
                  <a:cubicBezTo>
                    <a:pt x="134" y="100"/>
                    <a:pt x="132" y="99"/>
                    <a:pt x="132" y="98"/>
                  </a:cubicBezTo>
                  <a:cubicBezTo>
                    <a:pt x="131" y="96"/>
                    <a:pt x="131" y="95"/>
                    <a:pt x="132" y="93"/>
                  </a:cubicBezTo>
                  <a:cubicBezTo>
                    <a:pt x="133" y="92"/>
                    <a:pt x="133" y="92"/>
                    <a:pt x="131" y="91"/>
                  </a:cubicBezTo>
                  <a:cubicBezTo>
                    <a:pt x="131" y="91"/>
                    <a:pt x="130" y="90"/>
                    <a:pt x="129" y="89"/>
                  </a:cubicBezTo>
                  <a:cubicBezTo>
                    <a:pt x="128" y="88"/>
                    <a:pt x="128" y="87"/>
                    <a:pt x="128" y="86"/>
                  </a:cubicBezTo>
                  <a:cubicBezTo>
                    <a:pt x="129" y="85"/>
                    <a:pt x="130" y="85"/>
                    <a:pt x="130" y="85"/>
                  </a:cubicBezTo>
                  <a:cubicBezTo>
                    <a:pt x="131" y="85"/>
                    <a:pt x="131" y="85"/>
                    <a:pt x="132" y="84"/>
                  </a:cubicBezTo>
                  <a:cubicBezTo>
                    <a:pt x="133" y="84"/>
                    <a:pt x="134" y="82"/>
                    <a:pt x="134" y="82"/>
                  </a:cubicBezTo>
                  <a:cubicBezTo>
                    <a:pt x="133" y="81"/>
                    <a:pt x="131" y="80"/>
                    <a:pt x="132" y="77"/>
                  </a:cubicBezTo>
                  <a:cubicBezTo>
                    <a:pt x="131" y="77"/>
                    <a:pt x="131" y="77"/>
                    <a:pt x="131" y="77"/>
                  </a:cubicBezTo>
                  <a:cubicBezTo>
                    <a:pt x="132" y="75"/>
                    <a:pt x="132" y="75"/>
                    <a:pt x="132" y="75"/>
                  </a:cubicBezTo>
                  <a:cubicBezTo>
                    <a:pt x="132" y="75"/>
                    <a:pt x="132" y="75"/>
                    <a:pt x="132" y="75"/>
                  </a:cubicBezTo>
                  <a:cubicBezTo>
                    <a:pt x="132" y="74"/>
                    <a:pt x="132" y="74"/>
                    <a:pt x="132" y="73"/>
                  </a:cubicBezTo>
                  <a:cubicBezTo>
                    <a:pt x="132" y="73"/>
                    <a:pt x="132" y="73"/>
                    <a:pt x="131" y="73"/>
                  </a:cubicBezTo>
                  <a:cubicBezTo>
                    <a:pt x="131" y="72"/>
                    <a:pt x="130" y="71"/>
                    <a:pt x="130" y="70"/>
                  </a:cubicBezTo>
                  <a:cubicBezTo>
                    <a:pt x="130" y="68"/>
                    <a:pt x="128" y="68"/>
                    <a:pt x="127" y="70"/>
                  </a:cubicBezTo>
                  <a:cubicBezTo>
                    <a:pt x="125" y="72"/>
                    <a:pt x="124" y="72"/>
                    <a:pt x="123" y="71"/>
                  </a:cubicBezTo>
                  <a:cubicBezTo>
                    <a:pt x="122" y="70"/>
                    <a:pt x="123" y="68"/>
                    <a:pt x="124" y="65"/>
                  </a:cubicBezTo>
                  <a:cubicBezTo>
                    <a:pt x="124" y="63"/>
                    <a:pt x="127" y="61"/>
                    <a:pt x="128" y="59"/>
                  </a:cubicBezTo>
                  <a:cubicBezTo>
                    <a:pt x="130" y="58"/>
                    <a:pt x="131" y="57"/>
                    <a:pt x="131" y="56"/>
                  </a:cubicBezTo>
                  <a:cubicBezTo>
                    <a:pt x="131" y="53"/>
                    <a:pt x="135" y="51"/>
                    <a:pt x="137" y="51"/>
                  </a:cubicBezTo>
                  <a:cubicBezTo>
                    <a:pt x="138" y="51"/>
                    <a:pt x="138" y="50"/>
                    <a:pt x="138" y="50"/>
                  </a:cubicBezTo>
                  <a:cubicBezTo>
                    <a:pt x="138" y="49"/>
                    <a:pt x="138" y="48"/>
                    <a:pt x="139" y="47"/>
                  </a:cubicBezTo>
                  <a:cubicBezTo>
                    <a:pt x="139" y="45"/>
                    <a:pt x="139" y="44"/>
                    <a:pt x="139" y="43"/>
                  </a:cubicBezTo>
                  <a:cubicBezTo>
                    <a:pt x="139" y="42"/>
                    <a:pt x="139" y="42"/>
                    <a:pt x="139" y="42"/>
                  </a:cubicBezTo>
                  <a:cubicBezTo>
                    <a:pt x="140" y="39"/>
                    <a:pt x="141" y="36"/>
                    <a:pt x="144" y="33"/>
                  </a:cubicBezTo>
                  <a:cubicBezTo>
                    <a:pt x="145" y="33"/>
                    <a:pt x="145" y="32"/>
                    <a:pt x="145" y="32"/>
                  </a:cubicBezTo>
                  <a:cubicBezTo>
                    <a:pt x="145" y="32"/>
                    <a:pt x="143" y="31"/>
                    <a:pt x="142" y="31"/>
                  </a:cubicBezTo>
                  <a:cubicBezTo>
                    <a:pt x="142" y="31"/>
                    <a:pt x="142" y="31"/>
                    <a:pt x="142" y="31"/>
                  </a:cubicBezTo>
                  <a:cubicBezTo>
                    <a:pt x="141" y="31"/>
                    <a:pt x="140" y="31"/>
                    <a:pt x="140" y="31"/>
                  </a:cubicBezTo>
                  <a:cubicBezTo>
                    <a:pt x="139" y="30"/>
                    <a:pt x="138" y="29"/>
                    <a:pt x="136" y="29"/>
                  </a:cubicBezTo>
                  <a:cubicBezTo>
                    <a:pt x="133" y="29"/>
                    <a:pt x="130" y="28"/>
                    <a:pt x="128" y="25"/>
                  </a:cubicBezTo>
                  <a:cubicBezTo>
                    <a:pt x="128" y="25"/>
                    <a:pt x="128" y="25"/>
                    <a:pt x="128" y="25"/>
                  </a:cubicBezTo>
                  <a:cubicBezTo>
                    <a:pt x="128" y="25"/>
                    <a:pt x="127" y="25"/>
                    <a:pt x="126" y="24"/>
                  </a:cubicBezTo>
                  <a:cubicBezTo>
                    <a:pt x="126" y="24"/>
                    <a:pt x="126" y="24"/>
                    <a:pt x="126" y="24"/>
                  </a:cubicBezTo>
                  <a:cubicBezTo>
                    <a:pt x="124" y="24"/>
                    <a:pt x="122" y="24"/>
                    <a:pt x="120" y="24"/>
                  </a:cubicBezTo>
                  <a:cubicBezTo>
                    <a:pt x="119" y="24"/>
                    <a:pt x="119" y="24"/>
                    <a:pt x="119" y="24"/>
                  </a:cubicBezTo>
                  <a:cubicBezTo>
                    <a:pt x="119" y="24"/>
                    <a:pt x="119" y="24"/>
                    <a:pt x="119" y="24"/>
                  </a:cubicBezTo>
                  <a:cubicBezTo>
                    <a:pt x="119" y="24"/>
                    <a:pt x="118" y="24"/>
                    <a:pt x="118" y="24"/>
                  </a:cubicBezTo>
                  <a:cubicBezTo>
                    <a:pt x="118" y="24"/>
                    <a:pt x="118" y="24"/>
                    <a:pt x="117" y="24"/>
                  </a:cubicBezTo>
                  <a:cubicBezTo>
                    <a:pt x="117" y="24"/>
                    <a:pt x="117" y="24"/>
                    <a:pt x="117" y="24"/>
                  </a:cubicBezTo>
                  <a:cubicBezTo>
                    <a:pt x="117" y="24"/>
                    <a:pt x="117" y="24"/>
                    <a:pt x="117" y="24"/>
                  </a:cubicBezTo>
                  <a:cubicBezTo>
                    <a:pt x="117" y="24"/>
                    <a:pt x="117" y="24"/>
                    <a:pt x="117" y="24"/>
                  </a:cubicBezTo>
                  <a:cubicBezTo>
                    <a:pt x="116" y="24"/>
                    <a:pt x="116" y="24"/>
                    <a:pt x="116" y="24"/>
                  </a:cubicBezTo>
                  <a:cubicBezTo>
                    <a:pt x="116" y="24"/>
                    <a:pt x="116" y="24"/>
                    <a:pt x="115" y="23"/>
                  </a:cubicBezTo>
                  <a:cubicBezTo>
                    <a:pt x="115" y="23"/>
                    <a:pt x="115" y="23"/>
                    <a:pt x="115" y="23"/>
                  </a:cubicBezTo>
                  <a:cubicBezTo>
                    <a:pt x="115" y="23"/>
                    <a:pt x="115" y="23"/>
                    <a:pt x="114" y="23"/>
                  </a:cubicBezTo>
                  <a:cubicBezTo>
                    <a:pt x="114" y="23"/>
                    <a:pt x="114" y="23"/>
                    <a:pt x="114" y="22"/>
                  </a:cubicBezTo>
                  <a:cubicBezTo>
                    <a:pt x="114" y="22"/>
                    <a:pt x="114" y="22"/>
                    <a:pt x="114" y="22"/>
                  </a:cubicBezTo>
                  <a:cubicBezTo>
                    <a:pt x="113" y="21"/>
                    <a:pt x="112" y="20"/>
                    <a:pt x="112" y="20"/>
                  </a:cubicBezTo>
                  <a:cubicBezTo>
                    <a:pt x="111" y="20"/>
                    <a:pt x="111" y="20"/>
                    <a:pt x="111" y="20"/>
                  </a:cubicBezTo>
                  <a:cubicBezTo>
                    <a:pt x="111" y="20"/>
                    <a:pt x="111" y="20"/>
                    <a:pt x="110" y="20"/>
                  </a:cubicBezTo>
                  <a:cubicBezTo>
                    <a:pt x="110" y="20"/>
                    <a:pt x="110" y="20"/>
                    <a:pt x="110" y="20"/>
                  </a:cubicBezTo>
                  <a:cubicBezTo>
                    <a:pt x="110" y="20"/>
                    <a:pt x="110" y="20"/>
                    <a:pt x="110" y="20"/>
                  </a:cubicBezTo>
                  <a:cubicBezTo>
                    <a:pt x="109" y="19"/>
                    <a:pt x="109" y="19"/>
                    <a:pt x="109" y="19"/>
                  </a:cubicBezTo>
                  <a:cubicBezTo>
                    <a:pt x="109" y="19"/>
                    <a:pt x="109" y="19"/>
                    <a:pt x="109" y="19"/>
                  </a:cubicBezTo>
                  <a:cubicBezTo>
                    <a:pt x="108" y="19"/>
                    <a:pt x="108" y="18"/>
                    <a:pt x="108" y="18"/>
                  </a:cubicBezTo>
                  <a:cubicBezTo>
                    <a:pt x="108" y="18"/>
                    <a:pt x="108" y="18"/>
                    <a:pt x="108" y="18"/>
                  </a:cubicBezTo>
                  <a:cubicBezTo>
                    <a:pt x="108" y="18"/>
                    <a:pt x="108" y="18"/>
                    <a:pt x="108" y="17"/>
                  </a:cubicBezTo>
                  <a:cubicBezTo>
                    <a:pt x="108" y="17"/>
                    <a:pt x="108" y="17"/>
                    <a:pt x="108" y="16"/>
                  </a:cubicBezTo>
                  <a:cubicBezTo>
                    <a:pt x="107" y="16"/>
                    <a:pt x="107" y="16"/>
                    <a:pt x="107" y="16"/>
                  </a:cubicBezTo>
                  <a:cubicBezTo>
                    <a:pt x="107" y="15"/>
                    <a:pt x="107" y="15"/>
                    <a:pt x="107" y="15"/>
                  </a:cubicBezTo>
                  <a:cubicBezTo>
                    <a:pt x="107" y="15"/>
                    <a:pt x="107" y="15"/>
                    <a:pt x="107" y="15"/>
                  </a:cubicBezTo>
                  <a:cubicBezTo>
                    <a:pt x="106" y="16"/>
                    <a:pt x="105" y="17"/>
                    <a:pt x="104" y="17"/>
                  </a:cubicBezTo>
                  <a:cubicBezTo>
                    <a:pt x="103" y="17"/>
                    <a:pt x="103" y="18"/>
                    <a:pt x="102" y="18"/>
                  </a:cubicBezTo>
                  <a:cubicBezTo>
                    <a:pt x="101" y="18"/>
                    <a:pt x="100" y="17"/>
                    <a:pt x="99" y="13"/>
                  </a:cubicBezTo>
                  <a:cubicBezTo>
                    <a:pt x="99" y="12"/>
                    <a:pt x="96" y="11"/>
                    <a:pt x="95" y="10"/>
                  </a:cubicBezTo>
                  <a:cubicBezTo>
                    <a:pt x="94" y="10"/>
                    <a:pt x="93" y="10"/>
                    <a:pt x="93" y="9"/>
                  </a:cubicBezTo>
                  <a:cubicBezTo>
                    <a:pt x="92" y="9"/>
                    <a:pt x="91" y="8"/>
                    <a:pt x="90" y="7"/>
                  </a:cubicBezTo>
                  <a:cubicBezTo>
                    <a:pt x="89" y="6"/>
                    <a:pt x="88" y="6"/>
                    <a:pt x="88" y="5"/>
                  </a:cubicBezTo>
                  <a:cubicBezTo>
                    <a:pt x="88" y="6"/>
                    <a:pt x="87" y="6"/>
                    <a:pt x="87" y="6"/>
                  </a:cubicBezTo>
                  <a:cubicBezTo>
                    <a:pt x="85" y="6"/>
                    <a:pt x="82" y="2"/>
                    <a:pt x="8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0" name="Freeform 255"/>
            <p:cNvSpPr>
              <a:spLocks/>
            </p:cNvSpPr>
            <p:nvPr/>
          </p:nvSpPr>
          <p:spPr bwMode="auto">
            <a:xfrm>
              <a:off x="11704638" y="8142288"/>
              <a:ext cx="700088" cy="555625"/>
            </a:xfrm>
            <a:custGeom>
              <a:avLst/>
              <a:gdLst>
                <a:gd name="T0" fmla="*/ 4 w 132"/>
                <a:gd name="T1" fmla="*/ 81 h 106"/>
                <a:gd name="T2" fmla="*/ 21 w 132"/>
                <a:gd name="T3" fmla="*/ 85 h 106"/>
                <a:gd name="T4" fmla="*/ 44 w 132"/>
                <a:gd name="T5" fmla="*/ 105 h 106"/>
                <a:gd name="T6" fmla="*/ 63 w 132"/>
                <a:gd name="T7" fmla="*/ 102 h 106"/>
                <a:gd name="T8" fmla="*/ 65 w 132"/>
                <a:gd name="T9" fmla="*/ 100 h 106"/>
                <a:gd name="T10" fmla="*/ 66 w 132"/>
                <a:gd name="T11" fmla="*/ 96 h 106"/>
                <a:gd name="T12" fmla="*/ 67 w 132"/>
                <a:gd name="T13" fmla="*/ 94 h 106"/>
                <a:gd name="T14" fmla="*/ 67 w 132"/>
                <a:gd name="T15" fmla="*/ 92 h 106"/>
                <a:gd name="T16" fmla="*/ 68 w 132"/>
                <a:gd name="T17" fmla="*/ 91 h 106"/>
                <a:gd name="T18" fmla="*/ 68 w 132"/>
                <a:gd name="T19" fmla="*/ 90 h 106"/>
                <a:gd name="T20" fmla="*/ 85 w 132"/>
                <a:gd name="T21" fmla="*/ 77 h 106"/>
                <a:gd name="T22" fmla="*/ 97 w 132"/>
                <a:gd name="T23" fmla="*/ 83 h 106"/>
                <a:gd name="T24" fmla="*/ 101 w 132"/>
                <a:gd name="T25" fmla="*/ 76 h 106"/>
                <a:gd name="T26" fmla="*/ 114 w 132"/>
                <a:gd name="T27" fmla="*/ 54 h 106"/>
                <a:gd name="T28" fmla="*/ 118 w 132"/>
                <a:gd name="T29" fmla="*/ 41 h 106"/>
                <a:gd name="T30" fmla="*/ 131 w 132"/>
                <a:gd name="T31" fmla="*/ 24 h 106"/>
                <a:gd name="T32" fmla="*/ 126 w 132"/>
                <a:gd name="T33" fmla="*/ 13 h 106"/>
                <a:gd name="T34" fmla="*/ 126 w 132"/>
                <a:gd name="T35" fmla="*/ 12 h 106"/>
                <a:gd name="T36" fmla="*/ 126 w 132"/>
                <a:gd name="T37" fmla="*/ 11 h 106"/>
                <a:gd name="T38" fmla="*/ 126 w 132"/>
                <a:gd name="T39" fmla="*/ 10 h 106"/>
                <a:gd name="T40" fmla="*/ 126 w 132"/>
                <a:gd name="T41" fmla="*/ 9 h 106"/>
                <a:gd name="T42" fmla="*/ 126 w 132"/>
                <a:gd name="T43" fmla="*/ 8 h 106"/>
                <a:gd name="T44" fmla="*/ 124 w 132"/>
                <a:gd name="T45" fmla="*/ 6 h 106"/>
                <a:gd name="T46" fmla="*/ 123 w 132"/>
                <a:gd name="T47" fmla="*/ 4 h 106"/>
                <a:gd name="T48" fmla="*/ 121 w 132"/>
                <a:gd name="T49" fmla="*/ 2 h 106"/>
                <a:gd name="T50" fmla="*/ 120 w 132"/>
                <a:gd name="T51" fmla="*/ 1 h 106"/>
                <a:gd name="T52" fmla="*/ 111 w 132"/>
                <a:gd name="T53" fmla="*/ 8 h 106"/>
                <a:gd name="T54" fmla="*/ 101 w 132"/>
                <a:gd name="T55" fmla="*/ 6 h 106"/>
                <a:gd name="T56" fmla="*/ 87 w 132"/>
                <a:gd name="T57" fmla="*/ 6 h 106"/>
                <a:gd name="T58" fmla="*/ 79 w 132"/>
                <a:gd name="T59" fmla="*/ 11 h 106"/>
                <a:gd name="T60" fmla="*/ 64 w 132"/>
                <a:gd name="T61" fmla="*/ 9 h 106"/>
                <a:gd name="T62" fmla="*/ 49 w 132"/>
                <a:gd name="T63" fmla="*/ 9 h 106"/>
                <a:gd name="T64" fmla="*/ 39 w 132"/>
                <a:gd name="T65" fmla="*/ 2 h 106"/>
                <a:gd name="T66" fmla="*/ 33 w 132"/>
                <a:gd name="T67" fmla="*/ 0 h 106"/>
                <a:gd name="T68" fmla="*/ 28 w 132"/>
                <a:gd name="T69" fmla="*/ 3 h 106"/>
                <a:gd name="T70" fmla="*/ 21 w 132"/>
                <a:gd name="T71" fmla="*/ 2 h 106"/>
                <a:gd name="T72" fmla="*/ 20 w 132"/>
                <a:gd name="T73" fmla="*/ 2 h 106"/>
                <a:gd name="T74" fmla="*/ 19 w 132"/>
                <a:gd name="T75" fmla="*/ 2 h 106"/>
                <a:gd name="T76" fmla="*/ 16 w 132"/>
                <a:gd name="T77" fmla="*/ 11 h 106"/>
                <a:gd name="T78" fmla="*/ 11 w 132"/>
                <a:gd name="T79" fmla="*/ 20 h 106"/>
                <a:gd name="T80" fmla="*/ 11 w 132"/>
                <a:gd name="T81" fmla="*/ 28 h 106"/>
                <a:gd name="T82" fmla="*/ 5 w 132"/>
                <a:gd name="T83" fmla="*/ 51 h 106"/>
                <a:gd name="T84" fmla="*/ 1 w 132"/>
                <a:gd name="T85" fmla="*/ 59 h 106"/>
                <a:gd name="T86" fmla="*/ 3 w 132"/>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06">
                  <a:moveTo>
                    <a:pt x="3" y="79"/>
                  </a:moveTo>
                  <a:cubicBezTo>
                    <a:pt x="4" y="79"/>
                    <a:pt x="4" y="79"/>
                    <a:pt x="4" y="79"/>
                  </a:cubicBezTo>
                  <a:cubicBezTo>
                    <a:pt x="4" y="80"/>
                    <a:pt x="4" y="80"/>
                    <a:pt x="4" y="81"/>
                  </a:cubicBezTo>
                  <a:cubicBezTo>
                    <a:pt x="4" y="81"/>
                    <a:pt x="4" y="81"/>
                    <a:pt x="4" y="81"/>
                  </a:cubicBezTo>
                  <a:cubicBezTo>
                    <a:pt x="6" y="82"/>
                    <a:pt x="11" y="83"/>
                    <a:pt x="15" y="84"/>
                  </a:cubicBezTo>
                  <a:cubicBezTo>
                    <a:pt x="17" y="84"/>
                    <a:pt x="19" y="84"/>
                    <a:pt x="21" y="85"/>
                  </a:cubicBezTo>
                  <a:cubicBezTo>
                    <a:pt x="26" y="86"/>
                    <a:pt x="32" y="94"/>
                    <a:pt x="32" y="97"/>
                  </a:cubicBezTo>
                  <a:cubicBezTo>
                    <a:pt x="32" y="100"/>
                    <a:pt x="35" y="105"/>
                    <a:pt x="38" y="106"/>
                  </a:cubicBezTo>
                  <a:cubicBezTo>
                    <a:pt x="39" y="106"/>
                    <a:pt x="41" y="106"/>
                    <a:pt x="44" y="105"/>
                  </a:cubicBezTo>
                  <a:cubicBezTo>
                    <a:pt x="45" y="104"/>
                    <a:pt x="47" y="103"/>
                    <a:pt x="49" y="103"/>
                  </a:cubicBezTo>
                  <a:cubicBezTo>
                    <a:pt x="50" y="103"/>
                    <a:pt x="50" y="103"/>
                    <a:pt x="50" y="103"/>
                  </a:cubicBezTo>
                  <a:cubicBezTo>
                    <a:pt x="60" y="103"/>
                    <a:pt x="62" y="102"/>
                    <a:pt x="63" y="102"/>
                  </a:cubicBezTo>
                  <a:cubicBezTo>
                    <a:pt x="63" y="101"/>
                    <a:pt x="64" y="101"/>
                    <a:pt x="65" y="101"/>
                  </a:cubicBezTo>
                  <a:cubicBezTo>
                    <a:pt x="65" y="101"/>
                    <a:pt x="65" y="101"/>
                    <a:pt x="65" y="101"/>
                  </a:cubicBezTo>
                  <a:cubicBezTo>
                    <a:pt x="65" y="100"/>
                    <a:pt x="65" y="100"/>
                    <a:pt x="65" y="100"/>
                  </a:cubicBezTo>
                  <a:cubicBezTo>
                    <a:pt x="66" y="99"/>
                    <a:pt x="66" y="99"/>
                    <a:pt x="66" y="98"/>
                  </a:cubicBezTo>
                  <a:cubicBezTo>
                    <a:pt x="66" y="98"/>
                    <a:pt x="66" y="98"/>
                    <a:pt x="66" y="97"/>
                  </a:cubicBezTo>
                  <a:cubicBezTo>
                    <a:pt x="66" y="97"/>
                    <a:pt x="66" y="97"/>
                    <a:pt x="66" y="96"/>
                  </a:cubicBezTo>
                  <a:cubicBezTo>
                    <a:pt x="66" y="96"/>
                    <a:pt x="66" y="96"/>
                    <a:pt x="67" y="95"/>
                  </a:cubicBezTo>
                  <a:cubicBezTo>
                    <a:pt x="67" y="95"/>
                    <a:pt x="67" y="95"/>
                    <a:pt x="67" y="95"/>
                  </a:cubicBezTo>
                  <a:cubicBezTo>
                    <a:pt x="67" y="94"/>
                    <a:pt x="67" y="94"/>
                    <a:pt x="67" y="94"/>
                  </a:cubicBezTo>
                  <a:cubicBezTo>
                    <a:pt x="67" y="94"/>
                    <a:pt x="67" y="93"/>
                    <a:pt x="67" y="93"/>
                  </a:cubicBezTo>
                  <a:cubicBezTo>
                    <a:pt x="67" y="93"/>
                    <a:pt x="67" y="93"/>
                    <a:pt x="67" y="92"/>
                  </a:cubicBezTo>
                  <a:cubicBezTo>
                    <a:pt x="67" y="92"/>
                    <a:pt x="67" y="92"/>
                    <a:pt x="67" y="92"/>
                  </a:cubicBezTo>
                  <a:cubicBezTo>
                    <a:pt x="67" y="92"/>
                    <a:pt x="67" y="91"/>
                    <a:pt x="68" y="91"/>
                  </a:cubicBezTo>
                  <a:cubicBezTo>
                    <a:pt x="68" y="91"/>
                    <a:pt x="68" y="91"/>
                    <a:pt x="68" y="91"/>
                  </a:cubicBezTo>
                  <a:cubicBezTo>
                    <a:pt x="68" y="91"/>
                    <a:pt x="68" y="91"/>
                    <a:pt x="68" y="91"/>
                  </a:cubicBezTo>
                  <a:cubicBezTo>
                    <a:pt x="68" y="90"/>
                    <a:pt x="68" y="90"/>
                    <a:pt x="68" y="90"/>
                  </a:cubicBezTo>
                  <a:cubicBezTo>
                    <a:pt x="68" y="90"/>
                    <a:pt x="68" y="90"/>
                    <a:pt x="68" y="90"/>
                  </a:cubicBezTo>
                  <a:cubicBezTo>
                    <a:pt x="68" y="90"/>
                    <a:pt x="68" y="90"/>
                    <a:pt x="68" y="90"/>
                  </a:cubicBezTo>
                  <a:cubicBezTo>
                    <a:pt x="73" y="84"/>
                    <a:pt x="80" y="78"/>
                    <a:pt x="81" y="77"/>
                  </a:cubicBezTo>
                  <a:cubicBezTo>
                    <a:pt x="82" y="77"/>
                    <a:pt x="83" y="77"/>
                    <a:pt x="83" y="77"/>
                  </a:cubicBezTo>
                  <a:cubicBezTo>
                    <a:pt x="84" y="77"/>
                    <a:pt x="84" y="77"/>
                    <a:pt x="85" y="77"/>
                  </a:cubicBezTo>
                  <a:cubicBezTo>
                    <a:pt x="86" y="77"/>
                    <a:pt x="87" y="77"/>
                    <a:pt x="88" y="76"/>
                  </a:cubicBezTo>
                  <a:cubicBezTo>
                    <a:pt x="88" y="76"/>
                    <a:pt x="89" y="76"/>
                    <a:pt x="90" y="76"/>
                  </a:cubicBezTo>
                  <a:cubicBezTo>
                    <a:pt x="93" y="76"/>
                    <a:pt x="97" y="79"/>
                    <a:pt x="97" y="83"/>
                  </a:cubicBezTo>
                  <a:cubicBezTo>
                    <a:pt x="98" y="82"/>
                    <a:pt x="99" y="80"/>
                    <a:pt x="99" y="79"/>
                  </a:cubicBezTo>
                  <a:cubicBezTo>
                    <a:pt x="99" y="79"/>
                    <a:pt x="100" y="78"/>
                    <a:pt x="100" y="77"/>
                  </a:cubicBezTo>
                  <a:cubicBezTo>
                    <a:pt x="101" y="76"/>
                    <a:pt x="101" y="76"/>
                    <a:pt x="101" y="76"/>
                  </a:cubicBezTo>
                  <a:cubicBezTo>
                    <a:pt x="103" y="72"/>
                    <a:pt x="108" y="63"/>
                    <a:pt x="108" y="61"/>
                  </a:cubicBezTo>
                  <a:cubicBezTo>
                    <a:pt x="108" y="59"/>
                    <a:pt x="110" y="57"/>
                    <a:pt x="112" y="56"/>
                  </a:cubicBezTo>
                  <a:cubicBezTo>
                    <a:pt x="112" y="55"/>
                    <a:pt x="114" y="54"/>
                    <a:pt x="114" y="54"/>
                  </a:cubicBezTo>
                  <a:cubicBezTo>
                    <a:pt x="114" y="53"/>
                    <a:pt x="114" y="53"/>
                    <a:pt x="114" y="53"/>
                  </a:cubicBezTo>
                  <a:cubicBezTo>
                    <a:pt x="114" y="51"/>
                    <a:pt x="113" y="48"/>
                    <a:pt x="116" y="47"/>
                  </a:cubicBezTo>
                  <a:cubicBezTo>
                    <a:pt x="117" y="47"/>
                    <a:pt x="118" y="42"/>
                    <a:pt x="118" y="41"/>
                  </a:cubicBezTo>
                  <a:cubicBezTo>
                    <a:pt x="117" y="38"/>
                    <a:pt x="124" y="28"/>
                    <a:pt x="124" y="28"/>
                  </a:cubicBezTo>
                  <a:cubicBezTo>
                    <a:pt x="125" y="27"/>
                    <a:pt x="126" y="27"/>
                    <a:pt x="128" y="26"/>
                  </a:cubicBezTo>
                  <a:cubicBezTo>
                    <a:pt x="129" y="26"/>
                    <a:pt x="131" y="25"/>
                    <a:pt x="131" y="24"/>
                  </a:cubicBezTo>
                  <a:cubicBezTo>
                    <a:pt x="131" y="24"/>
                    <a:pt x="131" y="23"/>
                    <a:pt x="131" y="23"/>
                  </a:cubicBezTo>
                  <a:cubicBezTo>
                    <a:pt x="131" y="21"/>
                    <a:pt x="132" y="19"/>
                    <a:pt x="131" y="18"/>
                  </a:cubicBezTo>
                  <a:cubicBezTo>
                    <a:pt x="129" y="18"/>
                    <a:pt x="126" y="15"/>
                    <a:pt x="126" y="13"/>
                  </a:cubicBezTo>
                  <a:cubicBezTo>
                    <a:pt x="126" y="13"/>
                    <a:pt x="126" y="13"/>
                    <a:pt x="126" y="13"/>
                  </a:cubicBezTo>
                  <a:cubicBezTo>
                    <a:pt x="126" y="13"/>
                    <a:pt x="126" y="13"/>
                    <a:pt x="126" y="13"/>
                  </a:cubicBezTo>
                  <a:cubicBezTo>
                    <a:pt x="126" y="12"/>
                    <a:pt x="126" y="12"/>
                    <a:pt x="126" y="12"/>
                  </a:cubicBezTo>
                  <a:cubicBezTo>
                    <a:pt x="126" y="12"/>
                    <a:pt x="126" y="12"/>
                    <a:pt x="126" y="12"/>
                  </a:cubicBezTo>
                  <a:cubicBezTo>
                    <a:pt x="126" y="12"/>
                    <a:pt x="126" y="12"/>
                    <a:pt x="126" y="12"/>
                  </a:cubicBezTo>
                  <a:cubicBezTo>
                    <a:pt x="126" y="12"/>
                    <a:pt x="126" y="11"/>
                    <a:pt x="126" y="11"/>
                  </a:cubicBezTo>
                  <a:cubicBezTo>
                    <a:pt x="126" y="11"/>
                    <a:pt x="126" y="11"/>
                    <a:pt x="126" y="11"/>
                  </a:cubicBezTo>
                  <a:cubicBezTo>
                    <a:pt x="126" y="11"/>
                    <a:pt x="126" y="11"/>
                    <a:pt x="126" y="10"/>
                  </a:cubicBezTo>
                  <a:cubicBezTo>
                    <a:pt x="126" y="10"/>
                    <a:pt x="126" y="10"/>
                    <a:pt x="126" y="10"/>
                  </a:cubicBezTo>
                  <a:cubicBezTo>
                    <a:pt x="126" y="10"/>
                    <a:pt x="126" y="10"/>
                    <a:pt x="126" y="10"/>
                  </a:cubicBezTo>
                  <a:cubicBezTo>
                    <a:pt x="126" y="9"/>
                    <a:pt x="126" y="9"/>
                    <a:pt x="126" y="9"/>
                  </a:cubicBezTo>
                  <a:cubicBezTo>
                    <a:pt x="126" y="9"/>
                    <a:pt x="126" y="9"/>
                    <a:pt x="126" y="9"/>
                  </a:cubicBezTo>
                  <a:cubicBezTo>
                    <a:pt x="126" y="8"/>
                    <a:pt x="126" y="8"/>
                    <a:pt x="126" y="8"/>
                  </a:cubicBezTo>
                  <a:cubicBezTo>
                    <a:pt x="126" y="8"/>
                    <a:pt x="126" y="8"/>
                    <a:pt x="126" y="8"/>
                  </a:cubicBezTo>
                  <a:cubicBezTo>
                    <a:pt x="126" y="8"/>
                    <a:pt x="126" y="8"/>
                    <a:pt x="126" y="8"/>
                  </a:cubicBezTo>
                  <a:cubicBezTo>
                    <a:pt x="126" y="7"/>
                    <a:pt x="125" y="7"/>
                    <a:pt x="125" y="7"/>
                  </a:cubicBezTo>
                  <a:cubicBezTo>
                    <a:pt x="125" y="7"/>
                    <a:pt x="125" y="7"/>
                    <a:pt x="125" y="7"/>
                  </a:cubicBezTo>
                  <a:cubicBezTo>
                    <a:pt x="125" y="7"/>
                    <a:pt x="125" y="7"/>
                    <a:pt x="124" y="6"/>
                  </a:cubicBezTo>
                  <a:cubicBezTo>
                    <a:pt x="124" y="6"/>
                    <a:pt x="124" y="6"/>
                    <a:pt x="124" y="6"/>
                  </a:cubicBezTo>
                  <a:cubicBezTo>
                    <a:pt x="124" y="6"/>
                    <a:pt x="124" y="5"/>
                    <a:pt x="123" y="5"/>
                  </a:cubicBezTo>
                  <a:cubicBezTo>
                    <a:pt x="123" y="5"/>
                    <a:pt x="123" y="4"/>
                    <a:pt x="123" y="4"/>
                  </a:cubicBezTo>
                  <a:cubicBezTo>
                    <a:pt x="123" y="4"/>
                    <a:pt x="123" y="3"/>
                    <a:pt x="122" y="3"/>
                  </a:cubicBezTo>
                  <a:cubicBezTo>
                    <a:pt x="122" y="3"/>
                    <a:pt x="122" y="3"/>
                    <a:pt x="122" y="3"/>
                  </a:cubicBezTo>
                  <a:cubicBezTo>
                    <a:pt x="122" y="2"/>
                    <a:pt x="121" y="2"/>
                    <a:pt x="121" y="2"/>
                  </a:cubicBezTo>
                  <a:cubicBezTo>
                    <a:pt x="121" y="1"/>
                    <a:pt x="120" y="1"/>
                    <a:pt x="120" y="1"/>
                  </a:cubicBezTo>
                  <a:cubicBezTo>
                    <a:pt x="120" y="1"/>
                    <a:pt x="120" y="1"/>
                    <a:pt x="120" y="1"/>
                  </a:cubicBezTo>
                  <a:cubicBezTo>
                    <a:pt x="120" y="1"/>
                    <a:pt x="120" y="1"/>
                    <a:pt x="120" y="1"/>
                  </a:cubicBezTo>
                  <a:cubicBezTo>
                    <a:pt x="120" y="1"/>
                    <a:pt x="119" y="1"/>
                    <a:pt x="119" y="1"/>
                  </a:cubicBezTo>
                  <a:cubicBezTo>
                    <a:pt x="118" y="1"/>
                    <a:pt x="117" y="2"/>
                    <a:pt x="116" y="4"/>
                  </a:cubicBezTo>
                  <a:cubicBezTo>
                    <a:pt x="115" y="6"/>
                    <a:pt x="113" y="8"/>
                    <a:pt x="111" y="8"/>
                  </a:cubicBezTo>
                  <a:cubicBezTo>
                    <a:pt x="111" y="8"/>
                    <a:pt x="110" y="8"/>
                    <a:pt x="109" y="8"/>
                  </a:cubicBezTo>
                  <a:cubicBezTo>
                    <a:pt x="106" y="8"/>
                    <a:pt x="103" y="7"/>
                    <a:pt x="102" y="6"/>
                  </a:cubicBezTo>
                  <a:cubicBezTo>
                    <a:pt x="101" y="6"/>
                    <a:pt x="101" y="6"/>
                    <a:pt x="101" y="6"/>
                  </a:cubicBezTo>
                  <a:cubicBezTo>
                    <a:pt x="101" y="6"/>
                    <a:pt x="100" y="5"/>
                    <a:pt x="97" y="5"/>
                  </a:cubicBezTo>
                  <a:cubicBezTo>
                    <a:pt x="96" y="5"/>
                    <a:pt x="94" y="5"/>
                    <a:pt x="93" y="5"/>
                  </a:cubicBezTo>
                  <a:cubicBezTo>
                    <a:pt x="91" y="6"/>
                    <a:pt x="88" y="6"/>
                    <a:pt x="87" y="6"/>
                  </a:cubicBezTo>
                  <a:cubicBezTo>
                    <a:pt x="87" y="6"/>
                    <a:pt x="87" y="6"/>
                    <a:pt x="87" y="6"/>
                  </a:cubicBezTo>
                  <a:cubicBezTo>
                    <a:pt x="85" y="6"/>
                    <a:pt x="84" y="7"/>
                    <a:pt x="82" y="8"/>
                  </a:cubicBezTo>
                  <a:cubicBezTo>
                    <a:pt x="81" y="9"/>
                    <a:pt x="80" y="10"/>
                    <a:pt x="79" y="11"/>
                  </a:cubicBezTo>
                  <a:cubicBezTo>
                    <a:pt x="78" y="11"/>
                    <a:pt x="77" y="12"/>
                    <a:pt x="74" y="12"/>
                  </a:cubicBezTo>
                  <a:cubicBezTo>
                    <a:pt x="72" y="12"/>
                    <a:pt x="69" y="11"/>
                    <a:pt x="68" y="11"/>
                  </a:cubicBezTo>
                  <a:cubicBezTo>
                    <a:pt x="67" y="10"/>
                    <a:pt x="65" y="10"/>
                    <a:pt x="64" y="9"/>
                  </a:cubicBezTo>
                  <a:cubicBezTo>
                    <a:pt x="62" y="8"/>
                    <a:pt x="60" y="6"/>
                    <a:pt x="59" y="6"/>
                  </a:cubicBezTo>
                  <a:cubicBezTo>
                    <a:pt x="58" y="6"/>
                    <a:pt x="54" y="7"/>
                    <a:pt x="50" y="9"/>
                  </a:cubicBezTo>
                  <a:cubicBezTo>
                    <a:pt x="50" y="9"/>
                    <a:pt x="49" y="9"/>
                    <a:pt x="49" y="9"/>
                  </a:cubicBezTo>
                  <a:cubicBezTo>
                    <a:pt x="46" y="9"/>
                    <a:pt x="45" y="7"/>
                    <a:pt x="44" y="5"/>
                  </a:cubicBezTo>
                  <a:cubicBezTo>
                    <a:pt x="44" y="4"/>
                    <a:pt x="43" y="3"/>
                    <a:pt x="43" y="2"/>
                  </a:cubicBezTo>
                  <a:cubicBezTo>
                    <a:pt x="42" y="2"/>
                    <a:pt x="41" y="2"/>
                    <a:pt x="39" y="2"/>
                  </a:cubicBezTo>
                  <a:cubicBezTo>
                    <a:pt x="38" y="1"/>
                    <a:pt x="36" y="1"/>
                    <a:pt x="34" y="0"/>
                  </a:cubicBezTo>
                  <a:cubicBezTo>
                    <a:pt x="33" y="0"/>
                    <a:pt x="33" y="0"/>
                    <a:pt x="33" y="0"/>
                  </a:cubicBezTo>
                  <a:cubicBezTo>
                    <a:pt x="33" y="0"/>
                    <a:pt x="33" y="0"/>
                    <a:pt x="33" y="0"/>
                  </a:cubicBezTo>
                  <a:cubicBezTo>
                    <a:pt x="32" y="0"/>
                    <a:pt x="32" y="0"/>
                    <a:pt x="31" y="1"/>
                  </a:cubicBezTo>
                  <a:cubicBezTo>
                    <a:pt x="31" y="1"/>
                    <a:pt x="30" y="2"/>
                    <a:pt x="29" y="2"/>
                  </a:cubicBezTo>
                  <a:cubicBezTo>
                    <a:pt x="29" y="2"/>
                    <a:pt x="28" y="3"/>
                    <a:pt x="28" y="3"/>
                  </a:cubicBezTo>
                  <a:cubicBezTo>
                    <a:pt x="28" y="3"/>
                    <a:pt x="28" y="3"/>
                    <a:pt x="28" y="3"/>
                  </a:cubicBezTo>
                  <a:cubicBezTo>
                    <a:pt x="27" y="2"/>
                    <a:pt x="27" y="2"/>
                    <a:pt x="27" y="2"/>
                  </a:cubicBezTo>
                  <a:cubicBezTo>
                    <a:pt x="25" y="2"/>
                    <a:pt x="23" y="2"/>
                    <a:pt x="21" y="2"/>
                  </a:cubicBezTo>
                  <a:cubicBezTo>
                    <a:pt x="21" y="2"/>
                    <a:pt x="21" y="2"/>
                    <a:pt x="21" y="2"/>
                  </a:cubicBezTo>
                  <a:cubicBezTo>
                    <a:pt x="21" y="2"/>
                    <a:pt x="20" y="2"/>
                    <a:pt x="20" y="2"/>
                  </a:cubicBezTo>
                  <a:cubicBezTo>
                    <a:pt x="20" y="2"/>
                    <a:pt x="20" y="2"/>
                    <a:pt x="20" y="2"/>
                  </a:cubicBezTo>
                  <a:cubicBezTo>
                    <a:pt x="19" y="2"/>
                    <a:pt x="19" y="2"/>
                    <a:pt x="19" y="2"/>
                  </a:cubicBezTo>
                  <a:cubicBezTo>
                    <a:pt x="19" y="2"/>
                    <a:pt x="19" y="2"/>
                    <a:pt x="19" y="2"/>
                  </a:cubicBezTo>
                  <a:cubicBezTo>
                    <a:pt x="19" y="2"/>
                    <a:pt x="19" y="2"/>
                    <a:pt x="19" y="2"/>
                  </a:cubicBezTo>
                  <a:cubicBezTo>
                    <a:pt x="18" y="2"/>
                    <a:pt x="18" y="2"/>
                    <a:pt x="18" y="2"/>
                  </a:cubicBezTo>
                  <a:cubicBezTo>
                    <a:pt x="17" y="3"/>
                    <a:pt x="17" y="6"/>
                    <a:pt x="17" y="7"/>
                  </a:cubicBezTo>
                  <a:cubicBezTo>
                    <a:pt x="16" y="9"/>
                    <a:pt x="16" y="11"/>
                    <a:pt x="16" y="11"/>
                  </a:cubicBezTo>
                  <a:cubicBezTo>
                    <a:pt x="14" y="13"/>
                    <a:pt x="11" y="17"/>
                    <a:pt x="11" y="19"/>
                  </a:cubicBezTo>
                  <a:cubicBezTo>
                    <a:pt x="11" y="19"/>
                    <a:pt x="11" y="20"/>
                    <a:pt x="11" y="20"/>
                  </a:cubicBezTo>
                  <a:cubicBezTo>
                    <a:pt x="11" y="20"/>
                    <a:pt x="11" y="20"/>
                    <a:pt x="11" y="20"/>
                  </a:cubicBezTo>
                  <a:cubicBezTo>
                    <a:pt x="10" y="21"/>
                    <a:pt x="10" y="21"/>
                    <a:pt x="10" y="21"/>
                  </a:cubicBezTo>
                  <a:cubicBezTo>
                    <a:pt x="10" y="23"/>
                    <a:pt x="11" y="26"/>
                    <a:pt x="11" y="27"/>
                  </a:cubicBezTo>
                  <a:cubicBezTo>
                    <a:pt x="11" y="27"/>
                    <a:pt x="11" y="28"/>
                    <a:pt x="11" y="28"/>
                  </a:cubicBezTo>
                  <a:cubicBezTo>
                    <a:pt x="11" y="28"/>
                    <a:pt x="11" y="28"/>
                    <a:pt x="11" y="28"/>
                  </a:cubicBezTo>
                  <a:cubicBezTo>
                    <a:pt x="11" y="31"/>
                    <a:pt x="12" y="42"/>
                    <a:pt x="9" y="45"/>
                  </a:cubicBezTo>
                  <a:cubicBezTo>
                    <a:pt x="7" y="47"/>
                    <a:pt x="5" y="51"/>
                    <a:pt x="5" y="51"/>
                  </a:cubicBezTo>
                  <a:cubicBezTo>
                    <a:pt x="5" y="52"/>
                    <a:pt x="5" y="52"/>
                    <a:pt x="5" y="52"/>
                  </a:cubicBezTo>
                  <a:cubicBezTo>
                    <a:pt x="5" y="52"/>
                    <a:pt x="5" y="52"/>
                    <a:pt x="5" y="52"/>
                  </a:cubicBezTo>
                  <a:cubicBezTo>
                    <a:pt x="5" y="52"/>
                    <a:pt x="1" y="54"/>
                    <a:pt x="1" y="59"/>
                  </a:cubicBezTo>
                  <a:cubicBezTo>
                    <a:pt x="0" y="63"/>
                    <a:pt x="1" y="65"/>
                    <a:pt x="1" y="68"/>
                  </a:cubicBezTo>
                  <a:cubicBezTo>
                    <a:pt x="1" y="69"/>
                    <a:pt x="1" y="71"/>
                    <a:pt x="1" y="72"/>
                  </a:cubicBezTo>
                  <a:cubicBezTo>
                    <a:pt x="1" y="74"/>
                    <a:pt x="2" y="75"/>
                    <a:pt x="3" y="77"/>
                  </a:cubicBezTo>
                  <a:cubicBezTo>
                    <a:pt x="3" y="77"/>
                    <a:pt x="3" y="78"/>
                    <a:pt x="3"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1" name="Freeform 256"/>
            <p:cNvSpPr>
              <a:spLocks/>
            </p:cNvSpPr>
            <p:nvPr/>
          </p:nvSpPr>
          <p:spPr bwMode="auto">
            <a:xfrm>
              <a:off x="12071350" y="8828088"/>
              <a:ext cx="323850" cy="357188"/>
            </a:xfrm>
            <a:custGeom>
              <a:avLst/>
              <a:gdLst>
                <a:gd name="T0" fmla="*/ 14 w 61"/>
                <a:gd name="T1" fmla="*/ 55 h 68"/>
                <a:gd name="T2" fmla="*/ 25 w 61"/>
                <a:gd name="T3" fmla="*/ 68 h 68"/>
                <a:gd name="T4" fmla="*/ 25 w 61"/>
                <a:gd name="T5" fmla="*/ 68 h 68"/>
                <a:gd name="T6" fmla="*/ 27 w 61"/>
                <a:gd name="T7" fmla="*/ 67 h 68"/>
                <a:gd name="T8" fmla="*/ 28 w 61"/>
                <a:gd name="T9" fmla="*/ 66 h 68"/>
                <a:gd name="T10" fmla="*/ 33 w 61"/>
                <a:gd name="T11" fmla="*/ 65 h 68"/>
                <a:gd name="T12" fmla="*/ 31 w 61"/>
                <a:gd name="T13" fmla="*/ 58 h 68"/>
                <a:gd name="T14" fmla="*/ 36 w 61"/>
                <a:gd name="T15" fmla="*/ 52 h 68"/>
                <a:gd name="T16" fmla="*/ 40 w 61"/>
                <a:gd name="T17" fmla="*/ 49 h 68"/>
                <a:gd name="T18" fmla="*/ 47 w 61"/>
                <a:gd name="T19" fmla="*/ 50 h 68"/>
                <a:gd name="T20" fmla="*/ 54 w 61"/>
                <a:gd name="T21" fmla="*/ 53 h 68"/>
                <a:gd name="T22" fmla="*/ 60 w 61"/>
                <a:gd name="T23" fmla="*/ 42 h 68"/>
                <a:gd name="T24" fmla="*/ 58 w 61"/>
                <a:gd name="T25" fmla="*/ 31 h 68"/>
                <a:gd name="T26" fmla="*/ 56 w 61"/>
                <a:gd name="T27" fmla="*/ 20 h 68"/>
                <a:gd name="T28" fmla="*/ 57 w 61"/>
                <a:gd name="T29" fmla="*/ 12 h 68"/>
                <a:gd name="T30" fmla="*/ 48 w 61"/>
                <a:gd name="T31" fmla="*/ 13 h 68"/>
                <a:gd name="T32" fmla="*/ 48 w 61"/>
                <a:gd name="T33" fmla="*/ 13 h 68"/>
                <a:gd name="T34" fmla="*/ 47 w 61"/>
                <a:gd name="T35" fmla="*/ 13 h 68"/>
                <a:gd name="T36" fmla="*/ 46 w 61"/>
                <a:gd name="T37" fmla="*/ 13 h 68"/>
                <a:gd name="T38" fmla="*/ 46 w 61"/>
                <a:gd name="T39" fmla="*/ 13 h 68"/>
                <a:gd name="T40" fmla="*/ 46 w 61"/>
                <a:gd name="T41" fmla="*/ 12 h 68"/>
                <a:gd name="T42" fmla="*/ 46 w 61"/>
                <a:gd name="T43" fmla="*/ 10 h 68"/>
                <a:gd name="T44" fmla="*/ 46 w 61"/>
                <a:gd name="T45" fmla="*/ 8 h 68"/>
                <a:gd name="T46" fmla="*/ 46 w 61"/>
                <a:gd name="T47" fmla="*/ 5 h 68"/>
                <a:gd name="T48" fmla="*/ 47 w 61"/>
                <a:gd name="T49" fmla="*/ 1 h 68"/>
                <a:gd name="T50" fmla="*/ 30 w 61"/>
                <a:gd name="T51" fmla="*/ 1 h 68"/>
                <a:gd name="T52" fmla="*/ 30 w 61"/>
                <a:gd name="T53" fmla="*/ 3 h 68"/>
                <a:gd name="T54" fmla="*/ 30 w 61"/>
                <a:gd name="T55" fmla="*/ 6 h 68"/>
                <a:gd name="T56" fmla="*/ 30 w 61"/>
                <a:gd name="T57" fmla="*/ 8 h 68"/>
                <a:gd name="T58" fmla="*/ 30 w 61"/>
                <a:gd name="T59" fmla="*/ 10 h 68"/>
                <a:gd name="T60" fmla="*/ 30 w 61"/>
                <a:gd name="T61" fmla="*/ 15 h 68"/>
                <a:gd name="T62" fmla="*/ 29 w 61"/>
                <a:gd name="T63" fmla="*/ 15 h 68"/>
                <a:gd name="T64" fmla="*/ 13 w 61"/>
                <a:gd name="T65" fmla="*/ 16 h 68"/>
                <a:gd name="T66" fmla="*/ 12 w 61"/>
                <a:gd name="T67" fmla="*/ 16 h 68"/>
                <a:gd name="T68" fmla="*/ 10 w 61"/>
                <a:gd name="T69" fmla="*/ 16 h 68"/>
                <a:gd name="T70" fmla="*/ 7 w 61"/>
                <a:gd name="T71" fmla="*/ 19 h 68"/>
                <a:gd name="T72" fmla="*/ 12 w 61"/>
                <a:gd name="T73" fmla="*/ 23 h 68"/>
                <a:gd name="T74" fmla="*/ 8 w 61"/>
                <a:gd name="T75" fmla="*/ 27 h 68"/>
                <a:gd name="T76" fmla="*/ 1 w 61"/>
                <a:gd name="T77" fmla="*/ 36 h 68"/>
                <a:gd name="T78" fmla="*/ 6 w 61"/>
                <a:gd name="T79"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68">
                  <a:moveTo>
                    <a:pt x="6" y="46"/>
                  </a:moveTo>
                  <a:cubicBezTo>
                    <a:pt x="7" y="47"/>
                    <a:pt x="8" y="49"/>
                    <a:pt x="14" y="55"/>
                  </a:cubicBezTo>
                  <a:cubicBezTo>
                    <a:pt x="17" y="58"/>
                    <a:pt x="18" y="60"/>
                    <a:pt x="19" y="62"/>
                  </a:cubicBezTo>
                  <a:cubicBezTo>
                    <a:pt x="20" y="64"/>
                    <a:pt x="21" y="65"/>
                    <a:pt x="25" y="68"/>
                  </a:cubicBezTo>
                  <a:cubicBezTo>
                    <a:pt x="25" y="68"/>
                    <a:pt x="25" y="68"/>
                    <a:pt x="25" y="68"/>
                  </a:cubicBezTo>
                  <a:cubicBezTo>
                    <a:pt x="25" y="68"/>
                    <a:pt x="25" y="68"/>
                    <a:pt x="25" y="68"/>
                  </a:cubicBezTo>
                  <a:cubicBezTo>
                    <a:pt x="26" y="67"/>
                    <a:pt x="26" y="67"/>
                    <a:pt x="26" y="67"/>
                  </a:cubicBezTo>
                  <a:cubicBezTo>
                    <a:pt x="26" y="67"/>
                    <a:pt x="27" y="67"/>
                    <a:pt x="27" y="67"/>
                  </a:cubicBezTo>
                  <a:cubicBezTo>
                    <a:pt x="27" y="66"/>
                    <a:pt x="28" y="66"/>
                    <a:pt x="28" y="66"/>
                  </a:cubicBezTo>
                  <a:cubicBezTo>
                    <a:pt x="28" y="66"/>
                    <a:pt x="28" y="66"/>
                    <a:pt x="28" y="66"/>
                  </a:cubicBezTo>
                  <a:cubicBezTo>
                    <a:pt x="29" y="66"/>
                    <a:pt x="30" y="66"/>
                    <a:pt x="30" y="66"/>
                  </a:cubicBezTo>
                  <a:cubicBezTo>
                    <a:pt x="31" y="66"/>
                    <a:pt x="32" y="65"/>
                    <a:pt x="33" y="65"/>
                  </a:cubicBezTo>
                  <a:cubicBezTo>
                    <a:pt x="33" y="64"/>
                    <a:pt x="32" y="62"/>
                    <a:pt x="31" y="60"/>
                  </a:cubicBezTo>
                  <a:cubicBezTo>
                    <a:pt x="31" y="59"/>
                    <a:pt x="31" y="59"/>
                    <a:pt x="31" y="58"/>
                  </a:cubicBezTo>
                  <a:cubicBezTo>
                    <a:pt x="30" y="56"/>
                    <a:pt x="30" y="55"/>
                    <a:pt x="31" y="54"/>
                  </a:cubicBezTo>
                  <a:cubicBezTo>
                    <a:pt x="32" y="52"/>
                    <a:pt x="34" y="52"/>
                    <a:pt x="36" y="52"/>
                  </a:cubicBezTo>
                  <a:cubicBezTo>
                    <a:pt x="38" y="52"/>
                    <a:pt x="38" y="52"/>
                    <a:pt x="38" y="52"/>
                  </a:cubicBezTo>
                  <a:cubicBezTo>
                    <a:pt x="39" y="52"/>
                    <a:pt x="40" y="51"/>
                    <a:pt x="40" y="49"/>
                  </a:cubicBezTo>
                  <a:cubicBezTo>
                    <a:pt x="41" y="48"/>
                    <a:pt x="41" y="45"/>
                    <a:pt x="43" y="45"/>
                  </a:cubicBezTo>
                  <a:cubicBezTo>
                    <a:pt x="45" y="45"/>
                    <a:pt x="46" y="48"/>
                    <a:pt x="47" y="50"/>
                  </a:cubicBezTo>
                  <a:cubicBezTo>
                    <a:pt x="48" y="51"/>
                    <a:pt x="49" y="52"/>
                    <a:pt x="49" y="52"/>
                  </a:cubicBezTo>
                  <a:cubicBezTo>
                    <a:pt x="51" y="52"/>
                    <a:pt x="52" y="53"/>
                    <a:pt x="54" y="53"/>
                  </a:cubicBezTo>
                  <a:cubicBezTo>
                    <a:pt x="55" y="54"/>
                    <a:pt x="56" y="54"/>
                    <a:pt x="58" y="54"/>
                  </a:cubicBezTo>
                  <a:cubicBezTo>
                    <a:pt x="60" y="53"/>
                    <a:pt x="60" y="46"/>
                    <a:pt x="60" y="42"/>
                  </a:cubicBezTo>
                  <a:cubicBezTo>
                    <a:pt x="60" y="41"/>
                    <a:pt x="60" y="40"/>
                    <a:pt x="61" y="39"/>
                  </a:cubicBezTo>
                  <a:cubicBezTo>
                    <a:pt x="61" y="35"/>
                    <a:pt x="61" y="32"/>
                    <a:pt x="58" y="31"/>
                  </a:cubicBezTo>
                  <a:cubicBezTo>
                    <a:pt x="56" y="29"/>
                    <a:pt x="53" y="26"/>
                    <a:pt x="53" y="24"/>
                  </a:cubicBezTo>
                  <a:cubicBezTo>
                    <a:pt x="54" y="22"/>
                    <a:pt x="54" y="21"/>
                    <a:pt x="56" y="20"/>
                  </a:cubicBezTo>
                  <a:cubicBezTo>
                    <a:pt x="58" y="19"/>
                    <a:pt x="59" y="18"/>
                    <a:pt x="59" y="16"/>
                  </a:cubicBezTo>
                  <a:cubicBezTo>
                    <a:pt x="59" y="15"/>
                    <a:pt x="59" y="13"/>
                    <a:pt x="57" y="12"/>
                  </a:cubicBezTo>
                  <a:cubicBezTo>
                    <a:pt x="56" y="11"/>
                    <a:pt x="53" y="12"/>
                    <a:pt x="51" y="13"/>
                  </a:cubicBezTo>
                  <a:cubicBezTo>
                    <a:pt x="50" y="13"/>
                    <a:pt x="49" y="13"/>
                    <a:pt x="48" y="13"/>
                  </a:cubicBezTo>
                  <a:cubicBezTo>
                    <a:pt x="48" y="13"/>
                    <a:pt x="48" y="13"/>
                    <a:pt x="48" y="13"/>
                  </a:cubicBezTo>
                  <a:cubicBezTo>
                    <a:pt x="48" y="13"/>
                    <a:pt x="48" y="13"/>
                    <a:pt x="48" y="13"/>
                  </a:cubicBezTo>
                  <a:cubicBezTo>
                    <a:pt x="48" y="13"/>
                    <a:pt x="47" y="13"/>
                    <a:pt x="47" y="13"/>
                  </a:cubicBezTo>
                  <a:cubicBezTo>
                    <a:pt x="47" y="13"/>
                    <a:pt x="47" y="13"/>
                    <a:pt x="47" y="13"/>
                  </a:cubicBezTo>
                  <a:cubicBezTo>
                    <a:pt x="47" y="13"/>
                    <a:pt x="47" y="13"/>
                    <a:pt x="47" y="13"/>
                  </a:cubicBezTo>
                  <a:cubicBezTo>
                    <a:pt x="47" y="13"/>
                    <a:pt x="46" y="13"/>
                    <a:pt x="46" y="13"/>
                  </a:cubicBezTo>
                  <a:cubicBezTo>
                    <a:pt x="46" y="13"/>
                    <a:pt x="46" y="13"/>
                    <a:pt x="46" y="13"/>
                  </a:cubicBezTo>
                  <a:cubicBezTo>
                    <a:pt x="46" y="13"/>
                    <a:pt x="46" y="13"/>
                    <a:pt x="46" y="13"/>
                  </a:cubicBezTo>
                  <a:cubicBezTo>
                    <a:pt x="46" y="13"/>
                    <a:pt x="46" y="13"/>
                    <a:pt x="46" y="12"/>
                  </a:cubicBezTo>
                  <a:cubicBezTo>
                    <a:pt x="46" y="12"/>
                    <a:pt x="46" y="12"/>
                    <a:pt x="46" y="12"/>
                  </a:cubicBezTo>
                  <a:cubicBezTo>
                    <a:pt x="46" y="11"/>
                    <a:pt x="46" y="11"/>
                    <a:pt x="46" y="10"/>
                  </a:cubicBezTo>
                  <a:cubicBezTo>
                    <a:pt x="46" y="10"/>
                    <a:pt x="46" y="10"/>
                    <a:pt x="46" y="10"/>
                  </a:cubicBezTo>
                  <a:cubicBezTo>
                    <a:pt x="46" y="10"/>
                    <a:pt x="46" y="9"/>
                    <a:pt x="46" y="8"/>
                  </a:cubicBezTo>
                  <a:cubicBezTo>
                    <a:pt x="46" y="8"/>
                    <a:pt x="46" y="8"/>
                    <a:pt x="46" y="8"/>
                  </a:cubicBezTo>
                  <a:cubicBezTo>
                    <a:pt x="46" y="7"/>
                    <a:pt x="46" y="6"/>
                    <a:pt x="46" y="5"/>
                  </a:cubicBezTo>
                  <a:cubicBezTo>
                    <a:pt x="46" y="5"/>
                    <a:pt x="46" y="5"/>
                    <a:pt x="46" y="5"/>
                  </a:cubicBezTo>
                  <a:cubicBezTo>
                    <a:pt x="47" y="4"/>
                    <a:pt x="47" y="3"/>
                    <a:pt x="47" y="2"/>
                  </a:cubicBezTo>
                  <a:cubicBezTo>
                    <a:pt x="47" y="1"/>
                    <a:pt x="47" y="1"/>
                    <a:pt x="47" y="1"/>
                  </a:cubicBezTo>
                  <a:cubicBezTo>
                    <a:pt x="40" y="1"/>
                    <a:pt x="33" y="0"/>
                    <a:pt x="31" y="0"/>
                  </a:cubicBezTo>
                  <a:cubicBezTo>
                    <a:pt x="30" y="1"/>
                    <a:pt x="30" y="1"/>
                    <a:pt x="30" y="1"/>
                  </a:cubicBezTo>
                  <a:cubicBezTo>
                    <a:pt x="30" y="1"/>
                    <a:pt x="30" y="1"/>
                    <a:pt x="30" y="2"/>
                  </a:cubicBezTo>
                  <a:cubicBezTo>
                    <a:pt x="30" y="2"/>
                    <a:pt x="30" y="3"/>
                    <a:pt x="30" y="3"/>
                  </a:cubicBezTo>
                  <a:cubicBezTo>
                    <a:pt x="30" y="4"/>
                    <a:pt x="30" y="4"/>
                    <a:pt x="30" y="4"/>
                  </a:cubicBezTo>
                  <a:cubicBezTo>
                    <a:pt x="30" y="5"/>
                    <a:pt x="30" y="5"/>
                    <a:pt x="30" y="6"/>
                  </a:cubicBezTo>
                  <a:cubicBezTo>
                    <a:pt x="30" y="6"/>
                    <a:pt x="30" y="7"/>
                    <a:pt x="30" y="7"/>
                  </a:cubicBezTo>
                  <a:cubicBezTo>
                    <a:pt x="30" y="7"/>
                    <a:pt x="30" y="8"/>
                    <a:pt x="30" y="8"/>
                  </a:cubicBezTo>
                  <a:cubicBezTo>
                    <a:pt x="30" y="9"/>
                    <a:pt x="30" y="9"/>
                    <a:pt x="30" y="9"/>
                  </a:cubicBezTo>
                  <a:cubicBezTo>
                    <a:pt x="30" y="9"/>
                    <a:pt x="30" y="10"/>
                    <a:pt x="30" y="10"/>
                  </a:cubicBezTo>
                  <a:cubicBezTo>
                    <a:pt x="30" y="10"/>
                    <a:pt x="30" y="11"/>
                    <a:pt x="30" y="11"/>
                  </a:cubicBezTo>
                  <a:cubicBezTo>
                    <a:pt x="30" y="13"/>
                    <a:pt x="30" y="14"/>
                    <a:pt x="30" y="15"/>
                  </a:cubicBezTo>
                  <a:cubicBezTo>
                    <a:pt x="30" y="15"/>
                    <a:pt x="30" y="15"/>
                    <a:pt x="30" y="15"/>
                  </a:cubicBezTo>
                  <a:cubicBezTo>
                    <a:pt x="29" y="15"/>
                    <a:pt x="29" y="15"/>
                    <a:pt x="29" y="15"/>
                  </a:cubicBezTo>
                  <a:cubicBezTo>
                    <a:pt x="28" y="15"/>
                    <a:pt x="16" y="16"/>
                    <a:pt x="13" y="16"/>
                  </a:cubicBezTo>
                  <a:cubicBezTo>
                    <a:pt x="13" y="16"/>
                    <a:pt x="13" y="16"/>
                    <a:pt x="13" y="16"/>
                  </a:cubicBezTo>
                  <a:cubicBezTo>
                    <a:pt x="13" y="16"/>
                    <a:pt x="13" y="16"/>
                    <a:pt x="13" y="16"/>
                  </a:cubicBezTo>
                  <a:cubicBezTo>
                    <a:pt x="12" y="16"/>
                    <a:pt x="12" y="16"/>
                    <a:pt x="12" y="16"/>
                  </a:cubicBezTo>
                  <a:cubicBezTo>
                    <a:pt x="12" y="16"/>
                    <a:pt x="11" y="16"/>
                    <a:pt x="11" y="16"/>
                  </a:cubicBezTo>
                  <a:cubicBezTo>
                    <a:pt x="11" y="16"/>
                    <a:pt x="11" y="16"/>
                    <a:pt x="10" y="16"/>
                  </a:cubicBezTo>
                  <a:cubicBezTo>
                    <a:pt x="10" y="17"/>
                    <a:pt x="9" y="17"/>
                    <a:pt x="9" y="17"/>
                  </a:cubicBezTo>
                  <a:cubicBezTo>
                    <a:pt x="8" y="18"/>
                    <a:pt x="7" y="19"/>
                    <a:pt x="7" y="19"/>
                  </a:cubicBezTo>
                  <a:cubicBezTo>
                    <a:pt x="7" y="19"/>
                    <a:pt x="8" y="20"/>
                    <a:pt x="9" y="20"/>
                  </a:cubicBezTo>
                  <a:cubicBezTo>
                    <a:pt x="10" y="21"/>
                    <a:pt x="11" y="22"/>
                    <a:pt x="12" y="23"/>
                  </a:cubicBezTo>
                  <a:cubicBezTo>
                    <a:pt x="12" y="24"/>
                    <a:pt x="12" y="25"/>
                    <a:pt x="11" y="25"/>
                  </a:cubicBezTo>
                  <a:cubicBezTo>
                    <a:pt x="11" y="26"/>
                    <a:pt x="10" y="26"/>
                    <a:pt x="8" y="27"/>
                  </a:cubicBezTo>
                  <a:cubicBezTo>
                    <a:pt x="7" y="27"/>
                    <a:pt x="5" y="28"/>
                    <a:pt x="5" y="28"/>
                  </a:cubicBezTo>
                  <a:cubicBezTo>
                    <a:pt x="6" y="31"/>
                    <a:pt x="4" y="34"/>
                    <a:pt x="1" y="36"/>
                  </a:cubicBezTo>
                  <a:cubicBezTo>
                    <a:pt x="0" y="37"/>
                    <a:pt x="2" y="40"/>
                    <a:pt x="3" y="41"/>
                  </a:cubicBezTo>
                  <a:cubicBezTo>
                    <a:pt x="5" y="43"/>
                    <a:pt x="6" y="44"/>
                    <a:pt x="6" y="4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2" name="Freeform 257"/>
            <p:cNvSpPr>
              <a:spLocks/>
            </p:cNvSpPr>
            <p:nvPr/>
          </p:nvSpPr>
          <p:spPr bwMode="auto">
            <a:xfrm>
              <a:off x="11587163" y="8226425"/>
              <a:ext cx="169863" cy="350838"/>
            </a:xfrm>
            <a:custGeom>
              <a:avLst/>
              <a:gdLst>
                <a:gd name="T0" fmla="*/ 10 w 32"/>
                <a:gd name="T1" fmla="*/ 49 h 67"/>
                <a:gd name="T2" fmla="*/ 10 w 32"/>
                <a:gd name="T3" fmla="*/ 51 h 67"/>
                <a:gd name="T4" fmla="*/ 11 w 32"/>
                <a:gd name="T5" fmla="*/ 54 h 67"/>
                <a:gd name="T6" fmla="*/ 11 w 32"/>
                <a:gd name="T7" fmla="*/ 56 h 67"/>
                <a:gd name="T8" fmla="*/ 11 w 32"/>
                <a:gd name="T9" fmla="*/ 59 h 67"/>
                <a:gd name="T10" fmla="*/ 11 w 32"/>
                <a:gd name="T11" fmla="*/ 62 h 67"/>
                <a:gd name="T12" fmla="*/ 11 w 32"/>
                <a:gd name="T13" fmla="*/ 65 h 67"/>
                <a:gd name="T14" fmla="*/ 11 w 32"/>
                <a:gd name="T15" fmla="*/ 67 h 67"/>
                <a:gd name="T16" fmla="*/ 21 w 32"/>
                <a:gd name="T17" fmla="*/ 65 h 67"/>
                <a:gd name="T18" fmla="*/ 24 w 32"/>
                <a:gd name="T19" fmla="*/ 64 h 67"/>
                <a:gd name="T20" fmla="*/ 21 w 32"/>
                <a:gd name="T21" fmla="*/ 56 h 67"/>
                <a:gd name="T22" fmla="*/ 21 w 32"/>
                <a:gd name="T23" fmla="*/ 43 h 67"/>
                <a:gd name="T24" fmla="*/ 30 w 32"/>
                <a:gd name="T25" fmla="*/ 28 h 67"/>
                <a:gd name="T26" fmla="*/ 31 w 32"/>
                <a:gd name="T27" fmla="*/ 11 h 67"/>
                <a:gd name="T28" fmla="*/ 30 w 32"/>
                <a:gd name="T29" fmla="*/ 6 h 67"/>
                <a:gd name="T30" fmla="*/ 29 w 32"/>
                <a:gd name="T31" fmla="*/ 6 h 67"/>
                <a:gd name="T32" fmla="*/ 27 w 32"/>
                <a:gd name="T33" fmla="*/ 5 h 67"/>
                <a:gd name="T34" fmla="*/ 25 w 32"/>
                <a:gd name="T35" fmla="*/ 3 h 67"/>
                <a:gd name="T36" fmla="*/ 23 w 32"/>
                <a:gd name="T37" fmla="*/ 0 h 67"/>
                <a:gd name="T38" fmla="*/ 22 w 32"/>
                <a:gd name="T39" fmla="*/ 0 h 67"/>
                <a:gd name="T40" fmla="*/ 21 w 32"/>
                <a:gd name="T41" fmla="*/ 1 h 67"/>
                <a:gd name="T42" fmla="*/ 21 w 32"/>
                <a:gd name="T43" fmla="*/ 4 h 67"/>
                <a:gd name="T44" fmla="*/ 21 w 32"/>
                <a:gd name="T45" fmla="*/ 7 h 67"/>
                <a:gd name="T46" fmla="*/ 19 w 32"/>
                <a:gd name="T47" fmla="*/ 8 h 67"/>
                <a:gd name="T48" fmla="*/ 7 w 32"/>
                <a:gd name="T49" fmla="*/ 12 h 67"/>
                <a:gd name="T50" fmla="*/ 1 w 32"/>
                <a:gd name="T51" fmla="*/ 16 h 67"/>
                <a:gd name="T52" fmla="*/ 0 w 32"/>
                <a:gd name="T53" fmla="*/ 17 h 67"/>
                <a:gd name="T54" fmla="*/ 0 w 32"/>
                <a:gd name="T55" fmla="*/ 19 h 67"/>
                <a:gd name="T56" fmla="*/ 1 w 32"/>
                <a:gd name="T57" fmla="*/ 20 h 67"/>
                <a:gd name="T58" fmla="*/ 1 w 32"/>
                <a:gd name="T59" fmla="*/ 21 h 67"/>
                <a:gd name="T60" fmla="*/ 2 w 32"/>
                <a:gd name="T61" fmla="*/ 22 h 67"/>
                <a:gd name="T62" fmla="*/ 2 w 32"/>
                <a:gd name="T63" fmla="*/ 23 h 67"/>
                <a:gd name="T64" fmla="*/ 3 w 32"/>
                <a:gd name="T65" fmla="*/ 23 h 67"/>
                <a:gd name="T66" fmla="*/ 4 w 32"/>
                <a:gd name="T67" fmla="*/ 24 h 67"/>
                <a:gd name="T68" fmla="*/ 8 w 32"/>
                <a:gd name="T69" fmla="*/ 31 h 67"/>
                <a:gd name="T70" fmla="*/ 10 w 32"/>
                <a:gd name="T71"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67">
                  <a:moveTo>
                    <a:pt x="10" y="48"/>
                  </a:moveTo>
                  <a:cubicBezTo>
                    <a:pt x="10" y="48"/>
                    <a:pt x="10" y="49"/>
                    <a:pt x="10" y="49"/>
                  </a:cubicBezTo>
                  <a:cubicBezTo>
                    <a:pt x="10" y="49"/>
                    <a:pt x="10" y="50"/>
                    <a:pt x="10" y="50"/>
                  </a:cubicBezTo>
                  <a:cubicBezTo>
                    <a:pt x="10" y="50"/>
                    <a:pt x="10" y="51"/>
                    <a:pt x="10" y="51"/>
                  </a:cubicBezTo>
                  <a:cubicBezTo>
                    <a:pt x="10" y="52"/>
                    <a:pt x="11" y="52"/>
                    <a:pt x="11" y="53"/>
                  </a:cubicBezTo>
                  <a:cubicBezTo>
                    <a:pt x="11" y="53"/>
                    <a:pt x="11" y="53"/>
                    <a:pt x="11" y="54"/>
                  </a:cubicBezTo>
                  <a:cubicBezTo>
                    <a:pt x="11" y="54"/>
                    <a:pt x="11" y="55"/>
                    <a:pt x="11" y="55"/>
                  </a:cubicBezTo>
                  <a:cubicBezTo>
                    <a:pt x="11" y="55"/>
                    <a:pt x="11" y="56"/>
                    <a:pt x="11" y="56"/>
                  </a:cubicBezTo>
                  <a:cubicBezTo>
                    <a:pt x="11" y="57"/>
                    <a:pt x="11" y="57"/>
                    <a:pt x="11" y="58"/>
                  </a:cubicBezTo>
                  <a:cubicBezTo>
                    <a:pt x="11" y="58"/>
                    <a:pt x="11" y="59"/>
                    <a:pt x="11" y="59"/>
                  </a:cubicBezTo>
                  <a:cubicBezTo>
                    <a:pt x="11" y="60"/>
                    <a:pt x="11" y="60"/>
                    <a:pt x="11" y="61"/>
                  </a:cubicBezTo>
                  <a:cubicBezTo>
                    <a:pt x="11" y="61"/>
                    <a:pt x="11" y="62"/>
                    <a:pt x="11" y="62"/>
                  </a:cubicBezTo>
                  <a:cubicBezTo>
                    <a:pt x="11" y="63"/>
                    <a:pt x="11" y="63"/>
                    <a:pt x="11" y="64"/>
                  </a:cubicBezTo>
                  <a:cubicBezTo>
                    <a:pt x="11" y="64"/>
                    <a:pt x="11" y="64"/>
                    <a:pt x="11" y="65"/>
                  </a:cubicBezTo>
                  <a:cubicBezTo>
                    <a:pt x="11" y="65"/>
                    <a:pt x="11" y="66"/>
                    <a:pt x="11" y="67"/>
                  </a:cubicBezTo>
                  <a:cubicBezTo>
                    <a:pt x="11" y="67"/>
                    <a:pt x="11" y="67"/>
                    <a:pt x="11" y="67"/>
                  </a:cubicBezTo>
                  <a:cubicBezTo>
                    <a:pt x="14" y="67"/>
                    <a:pt x="17" y="67"/>
                    <a:pt x="18" y="67"/>
                  </a:cubicBezTo>
                  <a:cubicBezTo>
                    <a:pt x="19" y="67"/>
                    <a:pt x="20" y="66"/>
                    <a:pt x="21" y="65"/>
                  </a:cubicBezTo>
                  <a:cubicBezTo>
                    <a:pt x="22" y="64"/>
                    <a:pt x="23" y="64"/>
                    <a:pt x="24" y="64"/>
                  </a:cubicBezTo>
                  <a:cubicBezTo>
                    <a:pt x="24" y="64"/>
                    <a:pt x="24" y="64"/>
                    <a:pt x="24" y="64"/>
                  </a:cubicBezTo>
                  <a:cubicBezTo>
                    <a:pt x="23" y="63"/>
                    <a:pt x="23" y="62"/>
                    <a:pt x="23" y="62"/>
                  </a:cubicBezTo>
                  <a:cubicBezTo>
                    <a:pt x="22" y="60"/>
                    <a:pt x="21" y="58"/>
                    <a:pt x="21" y="56"/>
                  </a:cubicBezTo>
                  <a:cubicBezTo>
                    <a:pt x="21" y="55"/>
                    <a:pt x="21" y="54"/>
                    <a:pt x="21" y="52"/>
                  </a:cubicBezTo>
                  <a:cubicBezTo>
                    <a:pt x="21" y="49"/>
                    <a:pt x="20" y="47"/>
                    <a:pt x="21" y="43"/>
                  </a:cubicBezTo>
                  <a:cubicBezTo>
                    <a:pt x="21" y="38"/>
                    <a:pt x="25" y="35"/>
                    <a:pt x="26" y="34"/>
                  </a:cubicBezTo>
                  <a:cubicBezTo>
                    <a:pt x="26" y="33"/>
                    <a:pt x="28" y="30"/>
                    <a:pt x="30" y="28"/>
                  </a:cubicBezTo>
                  <a:cubicBezTo>
                    <a:pt x="32" y="26"/>
                    <a:pt x="32" y="17"/>
                    <a:pt x="31" y="12"/>
                  </a:cubicBezTo>
                  <a:cubicBezTo>
                    <a:pt x="31" y="12"/>
                    <a:pt x="31" y="12"/>
                    <a:pt x="31" y="11"/>
                  </a:cubicBezTo>
                  <a:cubicBezTo>
                    <a:pt x="31" y="11"/>
                    <a:pt x="31" y="11"/>
                    <a:pt x="31" y="11"/>
                  </a:cubicBezTo>
                  <a:cubicBezTo>
                    <a:pt x="31" y="10"/>
                    <a:pt x="30" y="7"/>
                    <a:pt x="30" y="6"/>
                  </a:cubicBezTo>
                  <a:cubicBezTo>
                    <a:pt x="30" y="6"/>
                    <a:pt x="30" y="6"/>
                    <a:pt x="30" y="6"/>
                  </a:cubicBezTo>
                  <a:cubicBezTo>
                    <a:pt x="30" y="6"/>
                    <a:pt x="29" y="6"/>
                    <a:pt x="29" y="6"/>
                  </a:cubicBezTo>
                  <a:cubicBezTo>
                    <a:pt x="29" y="6"/>
                    <a:pt x="29" y="6"/>
                    <a:pt x="28" y="6"/>
                  </a:cubicBezTo>
                  <a:cubicBezTo>
                    <a:pt x="28" y="6"/>
                    <a:pt x="27" y="6"/>
                    <a:pt x="27" y="5"/>
                  </a:cubicBezTo>
                  <a:cubicBezTo>
                    <a:pt x="27" y="5"/>
                    <a:pt x="27" y="5"/>
                    <a:pt x="27" y="5"/>
                  </a:cubicBezTo>
                  <a:cubicBezTo>
                    <a:pt x="25" y="5"/>
                    <a:pt x="25" y="4"/>
                    <a:pt x="25" y="3"/>
                  </a:cubicBezTo>
                  <a:cubicBezTo>
                    <a:pt x="25" y="2"/>
                    <a:pt x="25" y="2"/>
                    <a:pt x="25" y="2"/>
                  </a:cubicBezTo>
                  <a:cubicBezTo>
                    <a:pt x="24" y="1"/>
                    <a:pt x="24" y="0"/>
                    <a:pt x="23" y="0"/>
                  </a:cubicBezTo>
                  <a:cubicBezTo>
                    <a:pt x="23" y="0"/>
                    <a:pt x="22" y="0"/>
                    <a:pt x="22" y="0"/>
                  </a:cubicBezTo>
                  <a:cubicBezTo>
                    <a:pt x="22" y="0"/>
                    <a:pt x="22" y="0"/>
                    <a:pt x="22" y="0"/>
                  </a:cubicBezTo>
                  <a:cubicBezTo>
                    <a:pt x="21" y="0"/>
                    <a:pt x="21" y="1"/>
                    <a:pt x="21" y="1"/>
                  </a:cubicBezTo>
                  <a:cubicBezTo>
                    <a:pt x="21" y="1"/>
                    <a:pt x="21" y="1"/>
                    <a:pt x="21" y="1"/>
                  </a:cubicBezTo>
                  <a:cubicBezTo>
                    <a:pt x="21" y="1"/>
                    <a:pt x="21" y="1"/>
                    <a:pt x="21" y="1"/>
                  </a:cubicBezTo>
                  <a:cubicBezTo>
                    <a:pt x="20" y="2"/>
                    <a:pt x="20" y="3"/>
                    <a:pt x="21" y="4"/>
                  </a:cubicBezTo>
                  <a:cubicBezTo>
                    <a:pt x="21" y="4"/>
                    <a:pt x="21" y="4"/>
                    <a:pt x="21" y="4"/>
                  </a:cubicBezTo>
                  <a:cubicBezTo>
                    <a:pt x="21" y="7"/>
                    <a:pt x="21" y="7"/>
                    <a:pt x="21" y="7"/>
                  </a:cubicBezTo>
                  <a:cubicBezTo>
                    <a:pt x="20" y="7"/>
                    <a:pt x="20" y="7"/>
                    <a:pt x="20" y="7"/>
                  </a:cubicBezTo>
                  <a:cubicBezTo>
                    <a:pt x="20" y="7"/>
                    <a:pt x="19" y="8"/>
                    <a:pt x="19" y="8"/>
                  </a:cubicBezTo>
                  <a:cubicBezTo>
                    <a:pt x="18" y="9"/>
                    <a:pt x="18" y="9"/>
                    <a:pt x="17" y="9"/>
                  </a:cubicBezTo>
                  <a:cubicBezTo>
                    <a:pt x="16" y="12"/>
                    <a:pt x="8" y="12"/>
                    <a:pt x="7" y="12"/>
                  </a:cubicBezTo>
                  <a:cubicBezTo>
                    <a:pt x="7" y="12"/>
                    <a:pt x="5" y="13"/>
                    <a:pt x="4" y="14"/>
                  </a:cubicBezTo>
                  <a:cubicBezTo>
                    <a:pt x="3" y="15"/>
                    <a:pt x="2" y="16"/>
                    <a:pt x="1" y="16"/>
                  </a:cubicBezTo>
                  <a:cubicBezTo>
                    <a:pt x="1" y="16"/>
                    <a:pt x="1" y="16"/>
                    <a:pt x="0" y="16"/>
                  </a:cubicBezTo>
                  <a:cubicBezTo>
                    <a:pt x="0" y="17"/>
                    <a:pt x="0" y="17"/>
                    <a:pt x="0" y="17"/>
                  </a:cubicBezTo>
                  <a:cubicBezTo>
                    <a:pt x="0" y="17"/>
                    <a:pt x="0" y="18"/>
                    <a:pt x="0" y="18"/>
                  </a:cubicBezTo>
                  <a:cubicBezTo>
                    <a:pt x="0" y="18"/>
                    <a:pt x="0" y="19"/>
                    <a:pt x="0" y="19"/>
                  </a:cubicBezTo>
                  <a:cubicBezTo>
                    <a:pt x="0" y="19"/>
                    <a:pt x="1" y="19"/>
                    <a:pt x="1" y="20"/>
                  </a:cubicBezTo>
                  <a:cubicBezTo>
                    <a:pt x="1" y="20"/>
                    <a:pt x="1" y="20"/>
                    <a:pt x="1" y="20"/>
                  </a:cubicBezTo>
                  <a:cubicBezTo>
                    <a:pt x="1" y="20"/>
                    <a:pt x="1" y="21"/>
                    <a:pt x="1" y="21"/>
                  </a:cubicBezTo>
                  <a:cubicBezTo>
                    <a:pt x="1" y="21"/>
                    <a:pt x="1" y="21"/>
                    <a:pt x="1" y="21"/>
                  </a:cubicBezTo>
                  <a:cubicBezTo>
                    <a:pt x="1" y="22"/>
                    <a:pt x="1" y="22"/>
                    <a:pt x="1" y="22"/>
                  </a:cubicBezTo>
                  <a:cubicBezTo>
                    <a:pt x="1" y="22"/>
                    <a:pt x="1" y="22"/>
                    <a:pt x="2" y="22"/>
                  </a:cubicBezTo>
                  <a:cubicBezTo>
                    <a:pt x="2" y="22"/>
                    <a:pt x="2" y="22"/>
                    <a:pt x="2" y="23"/>
                  </a:cubicBezTo>
                  <a:cubicBezTo>
                    <a:pt x="2" y="23"/>
                    <a:pt x="2" y="23"/>
                    <a:pt x="2" y="23"/>
                  </a:cubicBezTo>
                  <a:cubicBezTo>
                    <a:pt x="2" y="23"/>
                    <a:pt x="2" y="23"/>
                    <a:pt x="2" y="23"/>
                  </a:cubicBezTo>
                  <a:cubicBezTo>
                    <a:pt x="3" y="23"/>
                    <a:pt x="3" y="23"/>
                    <a:pt x="3" y="23"/>
                  </a:cubicBezTo>
                  <a:cubicBezTo>
                    <a:pt x="3" y="23"/>
                    <a:pt x="3" y="24"/>
                    <a:pt x="3" y="24"/>
                  </a:cubicBezTo>
                  <a:cubicBezTo>
                    <a:pt x="3" y="24"/>
                    <a:pt x="4" y="24"/>
                    <a:pt x="4" y="24"/>
                  </a:cubicBezTo>
                  <a:cubicBezTo>
                    <a:pt x="5" y="24"/>
                    <a:pt x="5" y="25"/>
                    <a:pt x="6" y="25"/>
                  </a:cubicBezTo>
                  <a:cubicBezTo>
                    <a:pt x="9" y="27"/>
                    <a:pt x="9" y="30"/>
                    <a:pt x="8" y="31"/>
                  </a:cubicBezTo>
                  <a:cubicBezTo>
                    <a:pt x="8" y="33"/>
                    <a:pt x="8" y="33"/>
                    <a:pt x="8" y="34"/>
                  </a:cubicBezTo>
                  <a:cubicBezTo>
                    <a:pt x="10" y="35"/>
                    <a:pt x="10" y="38"/>
                    <a:pt x="10" y="42"/>
                  </a:cubicBezTo>
                  <a:cubicBezTo>
                    <a:pt x="10" y="44"/>
                    <a:pt x="10" y="46"/>
                    <a:pt x="10"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3" name="Freeform 258"/>
            <p:cNvSpPr>
              <a:spLocks/>
            </p:cNvSpPr>
            <p:nvPr/>
          </p:nvSpPr>
          <p:spPr bwMode="auto">
            <a:xfrm>
              <a:off x="11533188" y="8304213"/>
              <a:ext cx="101600" cy="293688"/>
            </a:xfrm>
            <a:custGeom>
              <a:avLst/>
              <a:gdLst>
                <a:gd name="T0" fmla="*/ 12 w 19"/>
                <a:gd name="T1" fmla="*/ 56 h 56"/>
                <a:gd name="T2" fmla="*/ 19 w 19"/>
                <a:gd name="T3" fmla="*/ 53 h 56"/>
                <a:gd name="T4" fmla="*/ 19 w 19"/>
                <a:gd name="T5" fmla="*/ 50 h 56"/>
                <a:gd name="T6" fmla="*/ 19 w 19"/>
                <a:gd name="T7" fmla="*/ 47 h 56"/>
                <a:gd name="T8" fmla="*/ 19 w 19"/>
                <a:gd name="T9" fmla="*/ 44 h 56"/>
                <a:gd name="T10" fmla="*/ 19 w 19"/>
                <a:gd name="T11" fmla="*/ 41 h 56"/>
                <a:gd name="T12" fmla="*/ 19 w 19"/>
                <a:gd name="T13" fmla="*/ 39 h 56"/>
                <a:gd name="T14" fmla="*/ 18 w 19"/>
                <a:gd name="T15" fmla="*/ 36 h 56"/>
                <a:gd name="T16" fmla="*/ 18 w 19"/>
                <a:gd name="T17" fmla="*/ 34 h 56"/>
                <a:gd name="T18" fmla="*/ 18 w 19"/>
                <a:gd name="T19" fmla="*/ 27 h 56"/>
                <a:gd name="T20" fmla="*/ 16 w 19"/>
                <a:gd name="T21" fmla="*/ 16 h 56"/>
                <a:gd name="T22" fmla="*/ 13 w 19"/>
                <a:gd name="T23" fmla="*/ 11 h 56"/>
                <a:gd name="T24" fmla="*/ 12 w 19"/>
                <a:gd name="T25" fmla="*/ 10 h 56"/>
                <a:gd name="T26" fmla="*/ 11 w 19"/>
                <a:gd name="T27" fmla="*/ 9 h 56"/>
                <a:gd name="T28" fmla="*/ 10 w 19"/>
                <a:gd name="T29" fmla="*/ 8 h 56"/>
                <a:gd name="T30" fmla="*/ 9 w 19"/>
                <a:gd name="T31" fmla="*/ 7 h 56"/>
                <a:gd name="T32" fmla="*/ 9 w 19"/>
                <a:gd name="T33" fmla="*/ 6 h 56"/>
                <a:gd name="T34" fmla="*/ 9 w 19"/>
                <a:gd name="T35" fmla="*/ 4 h 56"/>
                <a:gd name="T36" fmla="*/ 8 w 19"/>
                <a:gd name="T37" fmla="*/ 2 h 56"/>
                <a:gd name="T38" fmla="*/ 8 w 19"/>
                <a:gd name="T39" fmla="*/ 1 h 56"/>
                <a:gd name="T40" fmla="*/ 0 w 19"/>
                <a:gd name="T41" fmla="*/ 0 h 56"/>
                <a:gd name="T42" fmla="*/ 0 w 19"/>
                <a:gd name="T43" fmla="*/ 0 h 56"/>
                <a:gd name="T44" fmla="*/ 1 w 19"/>
                <a:gd name="T45" fmla="*/ 1 h 56"/>
                <a:gd name="T46" fmla="*/ 1 w 19"/>
                <a:gd name="T47" fmla="*/ 3 h 56"/>
                <a:gd name="T48" fmla="*/ 1 w 19"/>
                <a:gd name="T49" fmla="*/ 4 h 56"/>
                <a:gd name="T50" fmla="*/ 1 w 19"/>
                <a:gd name="T51" fmla="*/ 4 h 56"/>
                <a:gd name="T52" fmla="*/ 2 w 19"/>
                <a:gd name="T53" fmla="*/ 5 h 56"/>
                <a:gd name="T54" fmla="*/ 2 w 19"/>
                <a:gd name="T55" fmla="*/ 5 h 56"/>
                <a:gd name="T56" fmla="*/ 2 w 19"/>
                <a:gd name="T57" fmla="*/ 5 h 56"/>
                <a:gd name="T58" fmla="*/ 5 w 19"/>
                <a:gd name="T59" fmla="*/ 13 h 56"/>
                <a:gd name="T60" fmla="*/ 5 w 19"/>
                <a:gd name="T61" fmla="*/ 28 h 56"/>
                <a:gd name="T62" fmla="*/ 9 w 19"/>
                <a:gd name="T63" fmla="*/ 47 h 56"/>
                <a:gd name="T64" fmla="*/ 10 w 19"/>
                <a:gd name="T65" fmla="*/ 50 h 56"/>
                <a:gd name="T66" fmla="*/ 11 w 19"/>
                <a:gd name="T6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56">
                  <a:moveTo>
                    <a:pt x="12" y="55"/>
                  </a:moveTo>
                  <a:cubicBezTo>
                    <a:pt x="12" y="55"/>
                    <a:pt x="12" y="56"/>
                    <a:pt x="12" y="56"/>
                  </a:cubicBezTo>
                  <a:cubicBezTo>
                    <a:pt x="13" y="56"/>
                    <a:pt x="13" y="55"/>
                    <a:pt x="13" y="55"/>
                  </a:cubicBezTo>
                  <a:cubicBezTo>
                    <a:pt x="15" y="54"/>
                    <a:pt x="17" y="53"/>
                    <a:pt x="19" y="53"/>
                  </a:cubicBezTo>
                  <a:cubicBezTo>
                    <a:pt x="19" y="52"/>
                    <a:pt x="19" y="52"/>
                    <a:pt x="19" y="52"/>
                  </a:cubicBezTo>
                  <a:cubicBezTo>
                    <a:pt x="19" y="51"/>
                    <a:pt x="19" y="51"/>
                    <a:pt x="19" y="50"/>
                  </a:cubicBezTo>
                  <a:cubicBezTo>
                    <a:pt x="19" y="50"/>
                    <a:pt x="19" y="49"/>
                    <a:pt x="19" y="49"/>
                  </a:cubicBezTo>
                  <a:cubicBezTo>
                    <a:pt x="19" y="48"/>
                    <a:pt x="19" y="48"/>
                    <a:pt x="19" y="47"/>
                  </a:cubicBezTo>
                  <a:cubicBezTo>
                    <a:pt x="19" y="47"/>
                    <a:pt x="19" y="46"/>
                    <a:pt x="19" y="46"/>
                  </a:cubicBezTo>
                  <a:cubicBezTo>
                    <a:pt x="19" y="45"/>
                    <a:pt x="19" y="45"/>
                    <a:pt x="19" y="44"/>
                  </a:cubicBezTo>
                  <a:cubicBezTo>
                    <a:pt x="19" y="44"/>
                    <a:pt x="19" y="44"/>
                    <a:pt x="19" y="43"/>
                  </a:cubicBezTo>
                  <a:cubicBezTo>
                    <a:pt x="19" y="43"/>
                    <a:pt x="19" y="42"/>
                    <a:pt x="19" y="41"/>
                  </a:cubicBezTo>
                  <a:cubicBezTo>
                    <a:pt x="19" y="41"/>
                    <a:pt x="19" y="41"/>
                    <a:pt x="19" y="41"/>
                  </a:cubicBezTo>
                  <a:cubicBezTo>
                    <a:pt x="19" y="40"/>
                    <a:pt x="19" y="39"/>
                    <a:pt x="19" y="39"/>
                  </a:cubicBezTo>
                  <a:cubicBezTo>
                    <a:pt x="19" y="38"/>
                    <a:pt x="19" y="38"/>
                    <a:pt x="19" y="38"/>
                  </a:cubicBezTo>
                  <a:cubicBezTo>
                    <a:pt x="19" y="37"/>
                    <a:pt x="19" y="37"/>
                    <a:pt x="18" y="36"/>
                  </a:cubicBezTo>
                  <a:cubicBezTo>
                    <a:pt x="18" y="36"/>
                    <a:pt x="18" y="36"/>
                    <a:pt x="18" y="35"/>
                  </a:cubicBezTo>
                  <a:cubicBezTo>
                    <a:pt x="18" y="35"/>
                    <a:pt x="18" y="35"/>
                    <a:pt x="18" y="34"/>
                  </a:cubicBezTo>
                  <a:cubicBezTo>
                    <a:pt x="18" y="34"/>
                    <a:pt x="18" y="33"/>
                    <a:pt x="18" y="33"/>
                  </a:cubicBezTo>
                  <a:cubicBezTo>
                    <a:pt x="18" y="31"/>
                    <a:pt x="18" y="29"/>
                    <a:pt x="18" y="27"/>
                  </a:cubicBezTo>
                  <a:cubicBezTo>
                    <a:pt x="18" y="24"/>
                    <a:pt x="18" y="21"/>
                    <a:pt x="17" y="20"/>
                  </a:cubicBezTo>
                  <a:cubicBezTo>
                    <a:pt x="16" y="19"/>
                    <a:pt x="16" y="17"/>
                    <a:pt x="16" y="16"/>
                  </a:cubicBezTo>
                  <a:cubicBezTo>
                    <a:pt x="17" y="14"/>
                    <a:pt x="17" y="13"/>
                    <a:pt x="15" y="12"/>
                  </a:cubicBezTo>
                  <a:cubicBezTo>
                    <a:pt x="14" y="11"/>
                    <a:pt x="14" y="11"/>
                    <a:pt x="13" y="11"/>
                  </a:cubicBezTo>
                  <a:cubicBezTo>
                    <a:pt x="13" y="11"/>
                    <a:pt x="12" y="10"/>
                    <a:pt x="12" y="10"/>
                  </a:cubicBezTo>
                  <a:cubicBezTo>
                    <a:pt x="12" y="10"/>
                    <a:pt x="12" y="10"/>
                    <a:pt x="12" y="10"/>
                  </a:cubicBezTo>
                  <a:cubicBezTo>
                    <a:pt x="11" y="10"/>
                    <a:pt x="11" y="10"/>
                    <a:pt x="11" y="10"/>
                  </a:cubicBezTo>
                  <a:cubicBezTo>
                    <a:pt x="11" y="9"/>
                    <a:pt x="11" y="9"/>
                    <a:pt x="11" y="9"/>
                  </a:cubicBezTo>
                  <a:cubicBezTo>
                    <a:pt x="11" y="9"/>
                    <a:pt x="10" y="9"/>
                    <a:pt x="10" y="9"/>
                  </a:cubicBezTo>
                  <a:cubicBezTo>
                    <a:pt x="10" y="9"/>
                    <a:pt x="10" y="9"/>
                    <a:pt x="10" y="8"/>
                  </a:cubicBezTo>
                  <a:cubicBezTo>
                    <a:pt x="10" y="8"/>
                    <a:pt x="10" y="8"/>
                    <a:pt x="10" y="8"/>
                  </a:cubicBezTo>
                  <a:cubicBezTo>
                    <a:pt x="9" y="8"/>
                    <a:pt x="9" y="8"/>
                    <a:pt x="9" y="7"/>
                  </a:cubicBezTo>
                  <a:cubicBezTo>
                    <a:pt x="9" y="7"/>
                    <a:pt x="9" y="7"/>
                    <a:pt x="9" y="7"/>
                  </a:cubicBezTo>
                  <a:cubicBezTo>
                    <a:pt x="9" y="7"/>
                    <a:pt x="9" y="6"/>
                    <a:pt x="9" y="6"/>
                  </a:cubicBezTo>
                  <a:cubicBezTo>
                    <a:pt x="9" y="6"/>
                    <a:pt x="9" y="5"/>
                    <a:pt x="9" y="5"/>
                  </a:cubicBezTo>
                  <a:cubicBezTo>
                    <a:pt x="9" y="5"/>
                    <a:pt x="9" y="5"/>
                    <a:pt x="9" y="4"/>
                  </a:cubicBezTo>
                  <a:cubicBezTo>
                    <a:pt x="8" y="4"/>
                    <a:pt x="8" y="4"/>
                    <a:pt x="8" y="3"/>
                  </a:cubicBezTo>
                  <a:cubicBezTo>
                    <a:pt x="8" y="3"/>
                    <a:pt x="8" y="2"/>
                    <a:pt x="8" y="2"/>
                  </a:cubicBezTo>
                  <a:cubicBezTo>
                    <a:pt x="8" y="2"/>
                    <a:pt x="8" y="2"/>
                    <a:pt x="8" y="1"/>
                  </a:cubicBezTo>
                  <a:cubicBezTo>
                    <a:pt x="8" y="1"/>
                    <a:pt x="8" y="1"/>
                    <a:pt x="8" y="1"/>
                  </a:cubicBezTo>
                  <a:cubicBezTo>
                    <a:pt x="7" y="1"/>
                    <a:pt x="6" y="1"/>
                    <a:pt x="4" y="1"/>
                  </a:cubicBezTo>
                  <a:cubicBezTo>
                    <a:pt x="3" y="0"/>
                    <a:pt x="2" y="0"/>
                    <a:pt x="0" y="0"/>
                  </a:cubicBezTo>
                  <a:cubicBezTo>
                    <a:pt x="0" y="0"/>
                    <a:pt x="0" y="0"/>
                    <a:pt x="0" y="0"/>
                  </a:cubicBezTo>
                  <a:cubicBezTo>
                    <a:pt x="0" y="0"/>
                    <a:pt x="0" y="0"/>
                    <a:pt x="0" y="0"/>
                  </a:cubicBezTo>
                  <a:cubicBezTo>
                    <a:pt x="0" y="0"/>
                    <a:pt x="0" y="0"/>
                    <a:pt x="0" y="0"/>
                  </a:cubicBezTo>
                  <a:cubicBezTo>
                    <a:pt x="1" y="1"/>
                    <a:pt x="1" y="1"/>
                    <a:pt x="1" y="1"/>
                  </a:cubicBezTo>
                  <a:cubicBezTo>
                    <a:pt x="1" y="1"/>
                    <a:pt x="1" y="2"/>
                    <a:pt x="1" y="2"/>
                  </a:cubicBezTo>
                  <a:cubicBezTo>
                    <a:pt x="1" y="2"/>
                    <a:pt x="1" y="2"/>
                    <a:pt x="1" y="3"/>
                  </a:cubicBezTo>
                  <a:cubicBezTo>
                    <a:pt x="1" y="3"/>
                    <a:pt x="1" y="3"/>
                    <a:pt x="1" y="3"/>
                  </a:cubicBezTo>
                  <a:cubicBezTo>
                    <a:pt x="1" y="3"/>
                    <a:pt x="1" y="3"/>
                    <a:pt x="1" y="4"/>
                  </a:cubicBezTo>
                  <a:cubicBezTo>
                    <a:pt x="1" y="4"/>
                    <a:pt x="1" y="4"/>
                    <a:pt x="1" y="4"/>
                  </a:cubicBezTo>
                  <a:cubicBezTo>
                    <a:pt x="1" y="4"/>
                    <a:pt x="1" y="4"/>
                    <a:pt x="1"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6"/>
                  </a:cubicBezTo>
                  <a:cubicBezTo>
                    <a:pt x="4" y="6"/>
                    <a:pt x="6" y="9"/>
                    <a:pt x="5" y="13"/>
                  </a:cubicBezTo>
                  <a:cubicBezTo>
                    <a:pt x="5" y="14"/>
                    <a:pt x="5" y="14"/>
                    <a:pt x="5" y="15"/>
                  </a:cubicBezTo>
                  <a:cubicBezTo>
                    <a:pt x="5" y="19"/>
                    <a:pt x="4" y="26"/>
                    <a:pt x="5" y="28"/>
                  </a:cubicBezTo>
                  <a:cubicBezTo>
                    <a:pt x="7" y="32"/>
                    <a:pt x="8" y="38"/>
                    <a:pt x="8" y="44"/>
                  </a:cubicBezTo>
                  <a:cubicBezTo>
                    <a:pt x="8" y="45"/>
                    <a:pt x="9" y="46"/>
                    <a:pt x="9" y="47"/>
                  </a:cubicBezTo>
                  <a:cubicBezTo>
                    <a:pt x="9" y="47"/>
                    <a:pt x="9" y="48"/>
                    <a:pt x="9" y="48"/>
                  </a:cubicBezTo>
                  <a:cubicBezTo>
                    <a:pt x="9" y="49"/>
                    <a:pt x="9" y="50"/>
                    <a:pt x="10" y="50"/>
                  </a:cubicBezTo>
                  <a:cubicBezTo>
                    <a:pt x="10" y="51"/>
                    <a:pt x="10" y="51"/>
                    <a:pt x="10" y="52"/>
                  </a:cubicBezTo>
                  <a:cubicBezTo>
                    <a:pt x="10" y="52"/>
                    <a:pt x="11" y="53"/>
                    <a:pt x="11" y="53"/>
                  </a:cubicBezTo>
                  <a:cubicBezTo>
                    <a:pt x="11" y="54"/>
                    <a:pt x="11" y="54"/>
                    <a:pt x="12"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4" name="Freeform 259"/>
            <p:cNvSpPr>
              <a:spLocks/>
            </p:cNvSpPr>
            <p:nvPr/>
          </p:nvSpPr>
          <p:spPr bwMode="auto">
            <a:xfrm>
              <a:off x="14058900" y="7823200"/>
              <a:ext cx="627063" cy="371475"/>
            </a:xfrm>
            <a:custGeom>
              <a:avLst/>
              <a:gdLst>
                <a:gd name="T0" fmla="*/ 107 w 118"/>
                <a:gd name="T1" fmla="*/ 34 h 71"/>
                <a:gd name="T2" fmla="*/ 109 w 118"/>
                <a:gd name="T3" fmla="*/ 31 h 71"/>
                <a:gd name="T4" fmla="*/ 114 w 118"/>
                <a:gd name="T5" fmla="*/ 28 h 71"/>
                <a:gd name="T6" fmla="*/ 118 w 118"/>
                <a:gd name="T7" fmla="*/ 27 h 71"/>
                <a:gd name="T8" fmla="*/ 117 w 118"/>
                <a:gd name="T9" fmla="*/ 25 h 71"/>
                <a:gd name="T10" fmla="*/ 116 w 118"/>
                <a:gd name="T11" fmla="*/ 24 h 71"/>
                <a:gd name="T12" fmla="*/ 113 w 118"/>
                <a:gd name="T13" fmla="*/ 18 h 71"/>
                <a:gd name="T14" fmla="*/ 105 w 118"/>
                <a:gd name="T15" fmla="*/ 0 h 71"/>
                <a:gd name="T16" fmla="*/ 95 w 118"/>
                <a:gd name="T17" fmla="*/ 3 h 71"/>
                <a:gd name="T18" fmla="*/ 81 w 118"/>
                <a:gd name="T19" fmla="*/ 4 h 71"/>
                <a:gd name="T20" fmla="*/ 73 w 118"/>
                <a:gd name="T21" fmla="*/ 5 h 71"/>
                <a:gd name="T22" fmla="*/ 56 w 118"/>
                <a:gd name="T23" fmla="*/ 19 h 71"/>
                <a:gd name="T24" fmla="*/ 50 w 118"/>
                <a:gd name="T25" fmla="*/ 24 h 71"/>
                <a:gd name="T26" fmla="*/ 46 w 118"/>
                <a:gd name="T27" fmla="*/ 23 h 71"/>
                <a:gd name="T28" fmla="*/ 36 w 118"/>
                <a:gd name="T29" fmla="*/ 21 h 71"/>
                <a:gd name="T30" fmla="*/ 31 w 118"/>
                <a:gd name="T31" fmla="*/ 20 h 71"/>
                <a:gd name="T32" fmla="*/ 21 w 118"/>
                <a:gd name="T33" fmla="*/ 19 h 71"/>
                <a:gd name="T34" fmla="*/ 18 w 118"/>
                <a:gd name="T35" fmla="*/ 19 h 71"/>
                <a:gd name="T36" fmla="*/ 12 w 118"/>
                <a:gd name="T37" fmla="*/ 18 h 71"/>
                <a:gd name="T38" fmla="*/ 9 w 118"/>
                <a:gd name="T39" fmla="*/ 18 h 71"/>
                <a:gd name="T40" fmla="*/ 5 w 118"/>
                <a:gd name="T41" fmla="*/ 21 h 71"/>
                <a:gd name="T42" fmla="*/ 5 w 118"/>
                <a:gd name="T43" fmla="*/ 24 h 71"/>
                <a:gd name="T44" fmla="*/ 5 w 118"/>
                <a:gd name="T45" fmla="*/ 27 h 71"/>
                <a:gd name="T46" fmla="*/ 5 w 118"/>
                <a:gd name="T47" fmla="*/ 27 h 71"/>
                <a:gd name="T48" fmla="*/ 5 w 118"/>
                <a:gd name="T49" fmla="*/ 28 h 71"/>
                <a:gd name="T50" fmla="*/ 5 w 118"/>
                <a:gd name="T51" fmla="*/ 28 h 71"/>
                <a:gd name="T52" fmla="*/ 5 w 118"/>
                <a:gd name="T53" fmla="*/ 28 h 71"/>
                <a:gd name="T54" fmla="*/ 5 w 118"/>
                <a:gd name="T55" fmla="*/ 28 h 71"/>
                <a:gd name="T56" fmla="*/ 5 w 118"/>
                <a:gd name="T57" fmla="*/ 28 h 71"/>
                <a:gd name="T58" fmla="*/ 5 w 118"/>
                <a:gd name="T59" fmla="*/ 28 h 71"/>
                <a:gd name="T60" fmla="*/ 4 w 118"/>
                <a:gd name="T61" fmla="*/ 28 h 71"/>
                <a:gd name="T62" fmla="*/ 4 w 118"/>
                <a:gd name="T63" fmla="*/ 28 h 71"/>
                <a:gd name="T64" fmla="*/ 3 w 118"/>
                <a:gd name="T65" fmla="*/ 29 h 71"/>
                <a:gd name="T66" fmla="*/ 3 w 118"/>
                <a:gd name="T67" fmla="*/ 29 h 71"/>
                <a:gd name="T68" fmla="*/ 2 w 118"/>
                <a:gd name="T69" fmla="*/ 29 h 71"/>
                <a:gd name="T70" fmla="*/ 2 w 118"/>
                <a:gd name="T71" fmla="*/ 30 h 71"/>
                <a:gd name="T72" fmla="*/ 1 w 118"/>
                <a:gd name="T73" fmla="*/ 30 h 71"/>
                <a:gd name="T74" fmla="*/ 1 w 118"/>
                <a:gd name="T75" fmla="*/ 30 h 71"/>
                <a:gd name="T76" fmla="*/ 1 w 118"/>
                <a:gd name="T77" fmla="*/ 37 h 71"/>
                <a:gd name="T78" fmla="*/ 4 w 118"/>
                <a:gd name="T79" fmla="*/ 54 h 71"/>
                <a:gd name="T80" fmla="*/ 7 w 118"/>
                <a:gd name="T81" fmla="*/ 66 h 71"/>
                <a:gd name="T82" fmla="*/ 8 w 118"/>
                <a:gd name="T83" fmla="*/ 71 h 71"/>
                <a:gd name="T84" fmla="*/ 13 w 118"/>
                <a:gd name="T85" fmla="*/ 71 h 71"/>
                <a:gd name="T86" fmla="*/ 27 w 118"/>
                <a:gd name="T87" fmla="*/ 68 h 71"/>
                <a:gd name="T88" fmla="*/ 42 w 118"/>
                <a:gd name="T89" fmla="*/ 63 h 71"/>
                <a:gd name="T90" fmla="*/ 54 w 118"/>
                <a:gd name="T91" fmla="*/ 58 h 71"/>
                <a:gd name="T92" fmla="*/ 63 w 118"/>
                <a:gd name="T93" fmla="*/ 55 h 71"/>
                <a:gd name="T94" fmla="*/ 66 w 118"/>
                <a:gd name="T95" fmla="*/ 56 h 71"/>
                <a:gd name="T96" fmla="*/ 73 w 118"/>
                <a:gd name="T97" fmla="*/ 51 h 71"/>
                <a:gd name="T98" fmla="*/ 74 w 118"/>
                <a:gd name="T99" fmla="*/ 50 h 71"/>
                <a:gd name="T100" fmla="*/ 88 w 118"/>
                <a:gd name="T101" fmla="*/ 45 h 71"/>
                <a:gd name="T102" fmla="*/ 98 w 118"/>
                <a:gd name="T103" fmla="*/ 42 h 71"/>
                <a:gd name="T104" fmla="*/ 107 w 118"/>
                <a:gd name="T105"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71">
                  <a:moveTo>
                    <a:pt x="107" y="34"/>
                  </a:moveTo>
                  <a:cubicBezTo>
                    <a:pt x="107" y="33"/>
                    <a:pt x="108" y="32"/>
                    <a:pt x="109" y="31"/>
                  </a:cubicBezTo>
                  <a:cubicBezTo>
                    <a:pt x="110" y="29"/>
                    <a:pt x="112" y="29"/>
                    <a:pt x="114" y="28"/>
                  </a:cubicBezTo>
                  <a:cubicBezTo>
                    <a:pt x="115" y="28"/>
                    <a:pt x="116" y="28"/>
                    <a:pt x="118" y="27"/>
                  </a:cubicBezTo>
                  <a:cubicBezTo>
                    <a:pt x="117" y="26"/>
                    <a:pt x="117" y="26"/>
                    <a:pt x="117" y="25"/>
                  </a:cubicBezTo>
                  <a:cubicBezTo>
                    <a:pt x="116" y="25"/>
                    <a:pt x="116" y="24"/>
                    <a:pt x="116" y="24"/>
                  </a:cubicBezTo>
                  <a:cubicBezTo>
                    <a:pt x="115" y="22"/>
                    <a:pt x="114" y="20"/>
                    <a:pt x="113" y="18"/>
                  </a:cubicBezTo>
                  <a:cubicBezTo>
                    <a:pt x="110" y="11"/>
                    <a:pt x="107" y="5"/>
                    <a:pt x="105" y="0"/>
                  </a:cubicBezTo>
                  <a:cubicBezTo>
                    <a:pt x="100" y="2"/>
                    <a:pt x="96" y="3"/>
                    <a:pt x="95" y="3"/>
                  </a:cubicBezTo>
                  <a:cubicBezTo>
                    <a:pt x="91" y="4"/>
                    <a:pt x="86" y="4"/>
                    <a:pt x="81" y="4"/>
                  </a:cubicBezTo>
                  <a:cubicBezTo>
                    <a:pt x="78" y="4"/>
                    <a:pt x="73" y="4"/>
                    <a:pt x="73" y="5"/>
                  </a:cubicBezTo>
                  <a:cubicBezTo>
                    <a:pt x="71" y="6"/>
                    <a:pt x="57" y="15"/>
                    <a:pt x="56" y="19"/>
                  </a:cubicBezTo>
                  <a:cubicBezTo>
                    <a:pt x="54" y="23"/>
                    <a:pt x="52" y="24"/>
                    <a:pt x="50" y="24"/>
                  </a:cubicBezTo>
                  <a:cubicBezTo>
                    <a:pt x="49" y="24"/>
                    <a:pt x="48" y="23"/>
                    <a:pt x="46" y="23"/>
                  </a:cubicBezTo>
                  <a:cubicBezTo>
                    <a:pt x="45" y="21"/>
                    <a:pt x="40" y="21"/>
                    <a:pt x="36" y="21"/>
                  </a:cubicBezTo>
                  <a:cubicBezTo>
                    <a:pt x="32" y="21"/>
                    <a:pt x="31" y="20"/>
                    <a:pt x="31" y="20"/>
                  </a:cubicBezTo>
                  <a:cubicBezTo>
                    <a:pt x="30" y="19"/>
                    <a:pt x="25" y="19"/>
                    <a:pt x="21" y="19"/>
                  </a:cubicBezTo>
                  <a:cubicBezTo>
                    <a:pt x="19" y="19"/>
                    <a:pt x="18" y="19"/>
                    <a:pt x="18" y="19"/>
                  </a:cubicBezTo>
                  <a:cubicBezTo>
                    <a:pt x="15" y="19"/>
                    <a:pt x="13" y="19"/>
                    <a:pt x="12" y="18"/>
                  </a:cubicBezTo>
                  <a:cubicBezTo>
                    <a:pt x="11" y="18"/>
                    <a:pt x="10" y="17"/>
                    <a:pt x="9" y="18"/>
                  </a:cubicBezTo>
                  <a:cubicBezTo>
                    <a:pt x="7" y="18"/>
                    <a:pt x="6" y="21"/>
                    <a:pt x="5" y="21"/>
                  </a:cubicBezTo>
                  <a:cubicBezTo>
                    <a:pt x="5" y="22"/>
                    <a:pt x="5" y="23"/>
                    <a:pt x="5" y="24"/>
                  </a:cubicBezTo>
                  <a:cubicBezTo>
                    <a:pt x="6" y="25"/>
                    <a:pt x="6" y="26"/>
                    <a:pt x="5" y="27"/>
                  </a:cubicBezTo>
                  <a:cubicBezTo>
                    <a:pt x="5" y="27"/>
                    <a:pt x="5" y="27"/>
                    <a:pt x="5" y="27"/>
                  </a:cubicBezTo>
                  <a:cubicBezTo>
                    <a:pt x="5" y="27"/>
                    <a:pt x="5" y="28"/>
                    <a:pt x="5" y="28"/>
                  </a:cubicBezTo>
                  <a:cubicBezTo>
                    <a:pt x="5" y="28"/>
                    <a:pt x="5" y="28"/>
                    <a:pt x="5" y="28"/>
                  </a:cubicBezTo>
                  <a:cubicBezTo>
                    <a:pt x="5" y="28"/>
                    <a:pt x="5" y="28"/>
                    <a:pt x="5" y="28"/>
                  </a:cubicBezTo>
                  <a:cubicBezTo>
                    <a:pt x="5" y="28"/>
                    <a:pt x="5" y="28"/>
                    <a:pt x="5" y="28"/>
                  </a:cubicBezTo>
                  <a:cubicBezTo>
                    <a:pt x="5" y="28"/>
                    <a:pt x="5" y="28"/>
                    <a:pt x="5" y="28"/>
                  </a:cubicBezTo>
                  <a:cubicBezTo>
                    <a:pt x="5" y="28"/>
                    <a:pt x="5" y="28"/>
                    <a:pt x="5" y="28"/>
                  </a:cubicBezTo>
                  <a:cubicBezTo>
                    <a:pt x="4" y="28"/>
                    <a:pt x="4" y="28"/>
                    <a:pt x="4" y="28"/>
                  </a:cubicBezTo>
                  <a:cubicBezTo>
                    <a:pt x="4" y="28"/>
                    <a:pt x="4" y="28"/>
                    <a:pt x="4" y="28"/>
                  </a:cubicBezTo>
                  <a:cubicBezTo>
                    <a:pt x="4" y="29"/>
                    <a:pt x="4" y="29"/>
                    <a:pt x="3" y="29"/>
                  </a:cubicBezTo>
                  <a:cubicBezTo>
                    <a:pt x="3" y="29"/>
                    <a:pt x="3" y="29"/>
                    <a:pt x="3" y="29"/>
                  </a:cubicBezTo>
                  <a:cubicBezTo>
                    <a:pt x="3" y="29"/>
                    <a:pt x="3" y="29"/>
                    <a:pt x="2" y="29"/>
                  </a:cubicBezTo>
                  <a:cubicBezTo>
                    <a:pt x="2" y="29"/>
                    <a:pt x="2" y="30"/>
                    <a:pt x="2" y="30"/>
                  </a:cubicBezTo>
                  <a:cubicBezTo>
                    <a:pt x="2" y="30"/>
                    <a:pt x="1" y="30"/>
                    <a:pt x="1" y="30"/>
                  </a:cubicBezTo>
                  <a:cubicBezTo>
                    <a:pt x="1" y="30"/>
                    <a:pt x="1" y="30"/>
                    <a:pt x="1" y="30"/>
                  </a:cubicBezTo>
                  <a:cubicBezTo>
                    <a:pt x="2" y="33"/>
                    <a:pt x="2" y="35"/>
                    <a:pt x="1" y="37"/>
                  </a:cubicBezTo>
                  <a:cubicBezTo>
                    <a:pt x="0" y="41"/>
                    <a:pt x="1" y="49"/>
                    <a:pt x="4" y="54"/>
                  </a:cubicBezTo>
                  <a:cubicBezTo>
                    <a:pt x="7" y="57"/>
                    <a:pt x="7" y="62"/>
                    <a:pt x="7" y="66"/>
                  </a:cubicBezTo>
                  <a:cubicBezTo>
                    <a:pt x="8" y="68"/>
                    <a:pt x="8" y="70"/>
                    <a:pt x="8" y="71"/>
                  </a:cubicBezTo>
                  <a:cubicBezTo>
                    <a:pt x="8" y="71"/>
                    <a:pt x="10" y="71"/>
                    <a:pt x="13" y="71"/>
                  </a:cubicBezTo>
                  <a:cubicBezTo>
                    <a:pt x="18" y="71"/>
                    <a:pt x="24" y="70"/>
                    <a:pt x="27" y="68"/>
                  </a:cubicBezTo>
                  <a:cubicBezTo>
                    <a:pt x="33" y="64"/>
                    <a:pt x="38" y="63"/>
                    <a:pt x="42" y="63"/>
                  </a:cubicBezTo>
                  <a:cubicBezTo>
                    <a:pt x="47" y="63"/>
                    <a:pt x="53" y="59"/>
                    <a:pt x="54" y="58"/>
                  </a:cubicBezTo>
                  <a:cubicBezTo>
                    <a:pt x="56" y="56"/>
                    <a:pt x="61" y="55"/>
                    <a:pt x="63" y="55"/>
                  </a:cubicBezTo>
                  <a:cubicBezTo>
                    <a:pt x="64" y="55"/>
                    <a:pt x="65" y="55"/>
                    <a:pt x="66" y="56"/>
                  </a:cubicBezTo>
                  <a:cubicBezTo>
                    <a:pt x="68" y="56"/>
                    <a:pt x="71" y="53"/>
                    <a:pt x="73" y="51"/>
                  </a:cubicBezTo>
                  <a:cubicBezTo>
                    <a:pt x="74" y="50"/>
                    <a:pt x="74" y="50"/>
                    <a:pt x="74" y="50"/>
                  </a:cubicBezTo>
                  <a:cubicBezTo>
                    <a:pt x="76" y="48"/>
                    <a:pt x="81" y="46"/>
                    <a:pt x="88" y="45"/>
                  </a:cubicBezTo>
                  <a:cubicBezTo>
                    <a:pt x="91" y="44"/>
                    <a:pt x="95" y="43"/>
                    <a:pt x="98" y="42"/>
                  </a:cubicBezTo>
                  <a:cubicBezTo>
                    <a:pt x="105" y="40"/>
                    <a:pt x="106" y="37"/>
                    <a:pt x="107"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5" name="Freeform 260"/>
            <p:cNvSpPr>
              <a:spLocks/>
            </p:cNvSpPr>
            <p:nvPr/>
          </p:nvSpPr>
          <p:spPr bwMode="auto">
            <a:xfrm>
              <a:off x="12209463" y="8745538"/>
              <a:ext cx="407988" cy="508000"/>
            </a:xfrm>
            <a:custGeom>
              <a:avLst/>
              <a:gdLst>
                <a:gd name="T0" fmla="*/ 10 w 77"/>
                <a:gd name="T1" fmla="*/ 97 h 97"/>
                <a:gd name="T2" fmla="*/ 12 w 77"/>
                <a:gd name="T3" fmla="*/ 96 h 97"/>
                <a:gd name="T4" fmla="*/ 13 w 77"/>
                <a:gd name="T5" fmla="*/ 95 h 97"/>
                <a:gd name="T6" fmla="*/ 14 w 77"/>
                <a:gd name="T7" fmla="*/ 94 h 97"/>
                <a:gd name="T8" fmla="*/ 16 w 77"/>
                <a:gd name="T9" fmla="*/ 94 h 97"/>
                <a:gd name="T10" fmla="*/ 17 w 77"/>
                <a:gd name="T11" fmla="*/ 93 h 97"/>
                <a:gd name="T12" fmla="*/ 19 w 77"/>
                <a:gd name="T13" fmla="*/ 92 h 97"/>
                <a:gd name="T14" fmla="*/ 20 w 77"/>
                <a:gd name="T15" fmla="*/ 92 h 97"/>
                <a:gd name="T16" fmla="*/ 22 w 77"/>
                <a:gd name="T17" fmla="*/ 93 h 97"/>
                <a:gd name="T18" fmla="*/ 33 w 77"/>
                <a:gd name="T19" fmla="*/ 91 h 97"/>
                <a:gd name="T20" fmla="*/ 38 w 77"/>
                <a:gd name="T21" fmla="*/ 96 h 97"/>
                <a:gd name="T22" fmla="*/ 41 w 77"/>
                <a:gd name="T23" fmla="*/ 93 h 97"/>
                <a:gd name="T24" fmla="*/ 48 w 77"/>
                <a:gd name="T25" fmla="*/ 88 h 97"/>
                <a:gd name="T26" fmla="*/ 52 w 77"/>
                <a:gd name="T27" fmla="*/ 79 h 97"/>
                <a:gd name="T28" fmla="*/ 53 w 77"/>
                <a:gd name="T29" fmla="*/ 60 h 97"/>
                <a:gd name="T30" fmla="*/ 62 w 77"/>
                <a:gd name="T31" fmla="*/ 48 h 97"/>
                <a:gd name="T32" fmla="*/ 71 w 77"/>
                <a:gd name="T33" fmla="*/ 24 h 97"/>
                <a:gd name="T34" fmla="*/ 75 w 77"/>
                <a:gd name="T35" fmla="*/ 12 h 97"/>
                <a:gd name="T36" fmla="*/ 76 w 77"/>
                <a:gd name="T37" fmla="*/ 9 h 97"/>
                <a:gd name="T38" fmla="*/ 77 w 77"/>
                <a:gd name="T39" fmla="*/ 6 h 97"/>
                <a:gd name="T40" fmla="*/ 77 w 77"/>
                <a:gd name="T41" fmla="*/ 3 h 97"/>
                <a:gd name="T42" fmla="*/ 68 w 77"/>
                <a:gd name="T43" fmla="*/ 0 h 97"/>
                <a:gd name="T44" fmla="*/ 58 w 77"/>
                <a:gd name="T45" fmla="*/ 3 h 97"/>
                <a:gd name="T46" fmla="*/ 55 w 77"/>
                <a:gd name="T47" fmla="*/ 12 h 97"/>
                <a:gd name="T48" fmla="*/ 52 w 77"/>
                <a:gd name="T49" fmla="*/ 21 h 97"/>
                <a:gd name="T50" fmla="*/ 52 w 77"/>
                <a:gd name="T51" fmla="*/ 22 h 97"/>
                <a:gd name="T52" fmla="*/ 52 w 77"/>
                <a:gd name="T53" fmla="*/ 23 h 97"/>
                <a:gd name="T54" fmla="*/ 49 w 77"/>
                <a:gd name="T55" fmla="*/ 21 h 97"/>
                <a:gd name="T56" fmla="*/ 31 w 77"/>
                <a:gd name="T57" fmla="*/ 17 h 97"/>
                <a:gd name="T58" fmla="*/ 23 w 77"/>
                <a:gd name="T59" fmla="*/ 18 h 97"/>
                <a:gd name="T60" fmla="*/ 23 w 77"/>
                <a:gd name="T61" fmla="*/ 20 h 97"/>
                <a:gd name="T62" fmla="*/ 22 w 77"/>
                <a:gd name="T63" fmla="*/ 22 h 97"/>
                <a:gd name="T64" fmla="*/ 22 w 77"/>
                <a:gd name="T65" fmla="*/ 23 h 97"/>
                <a:gd name="T66" fmla="*/ 22 w 77"/>
                <a:gd name="T67" fmla="*/ 25 h 97"/>
                <a:gd name="T68" fmla="*/ 24 w 77"/>
                <a:gd name="T69" fmla="*/ 27 h 97"/>
                <a:gd name="T70" fmla="*/ 35 w 77"/>
                <a:gd name="T71" fmla="*/ 32 h 97"/>
                <a:gd name="T72" fmla="*/ 29 w 77"/>
                <a:gd name="T73" fmla="*/ 40 h 97"/>
                <a:gd name="T74" fmla="*/ 37 w 77"/>
                <a:gd name="T75" fmla="*/ 55 h 97"/>
                <a:gd name="T76" fmla="*/ 32 w 77"/>
                <a:gd name="T77" fmla="*/ 72 h 97"/>
                <a:gd name="T78" fmla="*/ 24 w 77"/>
                <a:gd name="T79" fmla="*/ 70 h 97"/>
                <a:gd name="T80" fmla="*/ 23 w 77"/>
                <a:gd name="T81" fmla="*/ 70 h 97"/>
                <a:gd name="T82" fmla="*/ 22 w 77"/>
                <a:gd name="T83" fmla="*/ 70 h 97"/>
                <a:gd name="T84" fmla="*/ 21 w 77"/>
                <a:gd name="T85" fmla="*/ 69 h 97"/>
                <a:gd name="T86" fmla="*/ 20 w 77"/>
                <a:gd name="T87" fmla="*/ 67 h 97"/>
                <a:gd name="T88" fmla="*/ 17 w 77"/>
                <a:gd name="T89" fmla="*/ 63 h 97"/>
                <a:gd name="T90" fmla="*/ 12 w 77"/>
                <a:gd name="T91" fmla="*/ 70 h 97"/>
                <a:gd name="T92" fmla="*/ 6 w 77"/>
                <a:gd name="T93" fmla="*/ 71 h 97"/>
                <a:gd name="T94" fmla="*/ 7 w 77"/>
                <a:gd name="T95" fmla="*/ 75 h 97"/>
                <a:gd name="T96" fmla="*/ 4 w 77"/>
                <a:gd name="T97" fmla="*/ 84 h 97"/>
                <a:gd name="T98" fmla="*/ 3 w 77"/>
                <a:gd name="T99" fmla="*/ 84 h 97"/>
                <a:gd name="T100" fmla="*/ 1 w 77"/>
                <a:gd name="T101" fmla="*/ 85 h 97"/>
                <a:gd name="T102" fmla="*/ 0 w 77"/>
                <a:gd name="T103" fmla="*/ 85 h 97"/>
                <a:gd name="T104" fmla="*/ 1 w 77"/>
                <a:gd name="T105" fmla="*/ 8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97">
                  <a:moveTo>
                    <a:pt x="10" y="97"/>
                  </a:moveTo>
                  <a:cubicBezTo>
                    <a:pt x="10" y="97"/>
                    <a:pt x="10" y="97"/>
                    <a:pt x="10" y="97"/>
                  </a:cubicBezTo>
                  <a:cubicBezTo>
                    <a:pt x="10" y="97"/>
                    <a:pt x="10" y="97"/>
                    <a:pt x="11" y="97"/>
                  </a:cubicBezTo>
                  <a:cubicBezTo>
                    <a:pt x="11" y="97"/>
                    <a:pt x="11" y="96"/>
                    <a:pt x="12" y="96"/>
                  </a:cubicBezTo>
                  <a:cubicBezTo>
                    <a:pt x="12" y="96"/>
                    <a:pt x="12" y="96"/>
                    <a:pt x="12" y="96"/>
                  </a:cubicBezTo>
                  <a:cubicBezTo>
                    <a:pt x="12" y="96"/>
                    <a:pt x="13" y="96"/>
                    <a:pt x="13" y="95"/>
                  </a:cubicBezTo>
                  <a:cubicBezTo>
                    <a:pt x="13" y="95"/>
                    <a:pt x="13" y="95"/>
                    <a:pt x="14" y="95"/>
                  </a:cubicBezTo>
                  <a:cubicBezTo>
                    <a:pt x="14" y="95"/>
                    <a:pt x="14" y="95"/>
                    <a:pt x="14" y="94"/>
                  </a:cubicBezTo>
                  <a:cubicBezTo>
                    <a:pt x="15" y="94"/>
                    <a:pt x="15" y="94"/>
                    <a:pt x="15" y="94"/>
                  </a:cubicBezTo>
                  <a:cubicBezTo>
                    <a:pt x="15" y="94"/>
                    <a:pt x="16" y="94"/>
                    <a:pt x="16" y="94"/>
                  </a:cubicBezTo>
                  <a:cubicBezTo>
                    <a:pt x="16" y="94"/>
                    <a:pt x="16" y="93"/>
                    <a:pt x="17" y="93"/>
                  </a:cubicBezTo>
                  <a:cubicBezTo>
                    <a:pt x="17" y="93"/>
                    <a:pt x="17" y="93"/>
                    <a:pt x="17" y="93"/>
                  </a:cubicBezTo>
                  <a:cubicBezTo>
                    <a:pt x="17" y="93"/>
                    <a:pt x="18" y="93"/>
                    <a:pt x="18" y="93"/>
                  </a:cubicBezTo>
                  <a:cubicBezTo>
                    <a:pt x="18" y="93"/>
                    <a:pt x="18" y="92"/>
                    <a:pt x="19" y="92"/>
                  </a:cubicBezTo>
                  <a:cubicBezTo>
                    <a:pt x="19" y="92"/>
                    <a:pt x="19" y="92"/>
                    <a:pt x="19" y="92"/>
                  </a:cubicBezTo>
                  <a:cubicBezTo>
                    <a:pt x="19" y="92"/>
                    <a:pt x="20" y="92"/>
                    <a:pt x="20" y="92"/>
                  </a:cubicBezTo>
                  <a:cubicBezTo>
                    <a:pt x="20" y="92"/>
                    <a:pt x="20" y="92"/>
                    <a:pt x="20" y="92"/>
                  </a:cubicBezTo>
                  <a:cubicBezTo>
                    <a:pt x="21" y="92"/>
                    <a:pt x="22" y="93"/>
                    <a:pt x="22" y="93"/>
                  </a:cubicBezTo>
                  <a:cubicBezTo>
                    <a:pt x="24" y="94"/>
                    <a:pt x="25" y="95"/>
                    <a:pt x="27" y="93"/>
                  </a:cubicBezTo>
                  <a:cubicBezTo>
                    <a:pt x="29" y="91"/>
                    <a:pt x="31" y="91"/>
                    <a:pt x="33" y="91"/>
                  </a:cubicBezTo>
                  <a:cubicBezTo>
                    <a:pt x="36" y="91"/>
                    <a:pt x="38" y="92"/>
                    <a:pt x="38" y="95"/>
                  </a:cubicBezTo>
                  <a:cubicBezTo>
                    <a:pt x="38" y="95"/>
                    <a:pt x="38" y="96"/>
                    <a:pt x="38" y="96"/>
                  </a:cubicBezTo>
                  <a:cubicBezTo>
                    <a:pt x="38" y="96"/>
                    <a:pt x="39" y="95"/>
                    <a:pt x="40" y="94"/>
                  </a:cubicBezTo>
                  <a:cubicBezTo>
                    <a:pt x="40" y="94"/>
                    <a:pt x="41" y="94"/>
                    <a:pt x="41" y="93"/>
                  </a:cubicBezTo>
                  <a:cubicBezTo>
                    <a:pt x="43" y="92"/>
                    <a:pt x="44" y="91"/>
                    <a:pt x="46" y="91"/>
                  </a:cubicBezTo>
                  <a:cubicBezTo>
                    <a:pt x="47" y="91"/>
                    <a:pt x="48" y="91"/>
                    <a:pt x="48" y="88"/>
                  </a:cubicBezTo>
                  <a:cubicBezTo>
                    <a:pt x="48" y="84"/>
                    <a:pt x="49" y="83"/>
                    <a:pt x="50" y="83"/>
                  </a:cubicBezTo>
                  <a:cubicBezTo>
                    <a:pt x="51" y="83"/>
                    <a:pt x="52" y="82"/>
                    <a:pt x="52" y="79"/>
                  </a:cubicBezTo>
                  <a:cubicBezTo>
                    <a:pt x="52" y="75"/>
                    <a:pt x="52" y="70"/>
                    <a:pt x="52" y="66"/>
                  </a:cubicBezTo>
                  <a:cubicBezTo>
                    <a:pt x="52" y="64"/>
                    <a:pt x="53" y="62"/>
                    <a:pt x="53" y="60"/>
                  </a:cubicBezTo>
                  <a:cubicBezTo>
                    <a:pt x="53" y="58"/>
                    <a:pt x="55" y="57"/>
                    <a:pt x="57" y="55"/>
                  </a:cubicBezTo>
                  <a:cubicBezTo>
                    <a:pt x="59" y="53"/>
                    <a:pt x="62" y="50"/>
                    <a:pt x="62" y="48"/>
                  </a:cubicBezTo>
                  <a:cubicBezTo>
                    <a:pt x="62" y="45"/>
                    <a:pt x="64" y="41"/>
                    <a:pt x="66" y="37"/>
                  </a:cubicBezTo>
                  <a:cubicBezTo>
                    <a:pt x="68" y="32"/>
                    <a:pt x="71" y="28"/>
                    <a:pt x="71" y="24"/>
                  </a:cubicBezTo>
                  <a:cubicBezTo>
                    <a:pt x="71" y="18"/>
                    <a:pt x="72" y="16"/>
                    <a:pt x="74" y="14"/>
                  </a:cubicBezTo>
                  <a:cubicBezTo>
                    <a:pt x="74" y="13"/>
                    <a:pt x="75" y="12"/>
                    <a:pt x="75" y="12"/>
                  </a:cubicBezTo>
                  <a:cubicBezTo>
                    <a:pt x="75" y="11"/>
                    <a:pt x="76" y="11"/>
                    <a:pt x="76" y="10"/>
                  </a:cubicBezTo>
                  <a:cubicBezTo>
                    <a:pt x="76" y="10"/>
                    <a:pt x="76" y="9"/>
                    <a:pt x="76" y="9"/>
                  </a:cubicBezTo>
                  <a:cubicBezTo>
                    <a:pt x="76" y="8"/>
                    <a:pt x="76" y="8"/>
                    <a:pt x="77" y="7"/>
                  </a:cubicBezTo>
                  <a:cubicBezTo>
                    <a:pt x="77" y="7"/>
                    <a:pt x="77" y="6"/>
                    <a:pt x="77" y="6"/>
                  </a:cubicBezTo>
                  <a:cubicBezTo>
                    <a:pt x="77" y="6"/>
                    <a:pt x="77" y="5"/>
                    <a:pt x="77" y="4"/>
                  </a:cubicBezTo>
                  <a:cubicBezTo>
                    <a:pt x="77" y="4"/>
                    <a:pt x="77" y="3"/>
                    <a:pt x="77" y="3"/>
                  </a:cubicBezTo>
                  <a:cubicBezTo>
                    <a:pt x="77" y="3"/>
                    <a:pt x="77" y="2"/>
                    <a:pt x="77" y="2"/>
                  </a:cubicBezTo>
                  <a:cubicBezTo>
                    <a:pt x="68" y="0"/>
                    <a:pt x="68" y="0"/>
                    <a:pt x="68" y="0"/>
                  </a:cubicBezTo>
                  <a:cubicBezTo>
                    <a:pt x="63" y="2"/>
                    <a:pt x="63" y="2"/>
                    <a:pt x="63" y="2"/>
                  </a:cubicBezTo>
                  <a:cubicBezTo>
                    <a:pt x="58" y="3"/>
                    <a:pt x="58" y="3"/>
                    <a:pt x="58" y="3"/>
                  </a:cubicBezTo>
                  <a:cubicBezTo>
                    <a:pt x="58" y="5"/>
                    <a:pt x="58" y="8"/>
                    <a:pt x="55" y="11"/>
                  </a:cubicBezTo>
                  <a:cubicBezTo>
                    <a:pt x="55" y="11"/>
                    <a:pt x="55" y="12"/>
                    <a:pt x="55" y="12"/>
                  </a:cubicBezTo>
                  <a:cubicBezTo>
                    <a:pt x="55" y="12"/>
                    <a:pt x="55" y="12"/>
                    <a:pt x="55" y="12"/>
                  </a:cubicBezTo>
                  <a:cubicBezTo>
                    <a:pt x="53" y="15"/>
                    <a:pt x="52" y="20"/>
                    <a:pt x="52" y="21"/>
                  </a:cubicBezTo>
                  <a:cubicBezTo>
                    <a:pt x="52" y="21"/>
                    <a:pt x="52" y="21"/>
                    <a:pt x="52" y="21"/>
                  </a:cubicBezTo>
                  <a:cubicBezTo>
                    <a:pt x="52" y="22"/>
                    <a:pt x="52" y="22"/>
                    <a:pt x="52" y="22"/>
                  </a:cubicBezTo>
                  <a:cubicBezTo>
                    <a:pt x="52" y="22"/>
                    <a:pt x="52" y="22"/>
                    <a:pt x="52" y="22"/>
                  </a:cubicBezTo>
                  <a:cubicBezTo>
                    <a:pt x="52" y="23"/>
                    <a:pt x="52" y="23"/>
                    <a:pt x="52" y="23"/>
                  </a:cubicBezTo>
                  <a:cubicBezTo>
                    <a:pt x="51" y="22"/>
                    <a:pt x="51" y="22"/>
                    <a:pt x="51" y="22"/>
                  </a:cubicBezTo>
                  <a:cubicBezTo>
                    <a:pt x="50" y="22"/>
                    <a:pt x="49" y="22"/>
                    <a:pt x="49" y="21"/>
                  </a:cubicBezTo>
                  <a:cubicBezTo>
                    <a:pt x="45" y="20"/>
                    <a:pt x="38" y="17"/>
                    <a:pt x="35" y="17"/>
                  </a:cubicBezTo>
                  <a:cubicBezTo>
                    <a:pt x="35" y="17"/>
                    <a:pt x="34" y="17"/>
                    <a:pt x="31" y="17"/>
                  </a:cubicBezTo>
                  <a:cubicBezTo>
                    <a:pt x="29" y="17"/>
                    <a:pt x="26" y="17"/>
                    <a:pt x="23" y="17"/>
                  </a:cubicBezTo>
                  <a:cubicBezTo>
                    <a:pt x="23" y="17"/>
                    <a:pt x="23" y="17"/>
                    <a:pt x="23" y="18"/>
                  </a:cubicBezTo>
                  <a:cubicBezTo>
                    <a:pt x="23" y="18"/>
                    <a:pt x="23" y="19"/>
                    <a:pt x="23" y="19"/>
                  </a:cubicBezTo>
                  <a:cubicBezTo>
                    <a:pt x="23" y="19"/>
                    <a:pt x="23" y="20"/>
                    <a:pt x="23" y="20"/>
                  </a:cubicBezTo>
                  <a:cubicBezTo>
                    <a:pt x="23" y="20"/>
                    <a:pt x="22" y="21"/>
                    <a:pt x="22" y="21"/>
                  </a:cubicBezTo>
                  <a:cubicBezTo>
                    <a:pt x="22" y="21"/>
                    <a:pt x="22" y="22"/>
                    <a:pt x="22" y="22"/>
                  </a:cubicBezTo>
                  <a:cubicBezTo>
                    <a:pt x="22" y="22"/>
                    <a:pt x="22" y="23"/>
                    <a:pt x="22" y="23"/>
                  </a:cubicBezTo>
                  <a:cubicBezTo>
                    <a:pt x="22" y="23"/>
                    <a:pt x="22" y="23"/>
                    <a:pt x="22" y="23"/>
                  </a:cubicBezTo>
                  <a:cubicBezTo>
                    <a:pt x="22" y="24"/>
                    <a:pt x="22" y="24"/>
                    <a:pt x="22" y="24"/>
                  </a:cubicBezTo>
                  <a:cubicBezTo>
                    <a:pt x="22" y="24"/>
                    <a:pt x="22" y="24"/>
                    <a:pt x="22" y="25"/>
                  </a:cubicBezTo>
                  <a:cubicBezTo>
                    <a:pt x="22" y="26"/>
                    <a:pt x="22" y="27"/>
                    <a:pt x="22" y="27"/>
                  </a:cubicBezTo>
                  <a:cubicBezTo>
                    <a:pt x="22" y="27"/>
                    <a:pt x="23" y="27"/>
                    <a:pt x="24" y="27"/>
                  </a:cubicBezTo>
                  <a:cubicBezTo>
                    <a:pt x="27" y="26"/>
                    <a:pt x="31" y="25"/>
                    <a:pt x="33" y="27"/>
                  </a:cubicBezTo>
                  <a:cubicBezTo>
                    <a:pt x="34" y="28"/>
                    <a:pt x="35" y="30"/>
                    <a:pt x="35" y="32"/>
                  </a:cubicBezTo>
                  <a:cubicBezTo>
                    <a:pt x="35" y="34"/>
                    <a:pt x="33" y="36"/>
                    <a:pt x="31" y="38"/>
                  </a:cubicBezTo>
                  <a:cubicBezTo>
                    <a:pt x="30" y="38"/>
                    <a:pt x="30" y="39"/>
                    <a:pt x="29" y="40"/>
                  </a:cubicBezTo>
                  <a:cubicBezTo>
                    <a:pt x="29" y="41"/>
                    <a:pt x="31" y="44"/>
                    <a:pt x="33" y="45"/>
                  </a:cubicBezTo>
                  <a:cubicBezTo>
                    <a:pt x="37" y="47"/>
                    <a:pt x="37" y="51"/>
                    <a:pt x="37" y="55"/>
                  </a:cubicBezTo>
                  <a:cubicBezTo>
                    <a:pt x="36" y="56"/>
                    <a:pt x="36" y="57"/>
                    <a:pt x="36" y="58"/>
                  </a:cubicBezTo>
                  <a:cubicBezTo>
                    <a:pt x="36" y="64"/>
                    <a:pt x="36" y="71"/>
                    <a:pt x="32" y="72"/>
                  </a:cubicBezTo>
                  <a:cubicBezTo>
                    <a:pt x="30" y="72"/>
                    <a:pt x="28" y="72"/>
                    <a:pt x="27" y="71"/>
                  </a:cubicBezTo>
                  <a:cubicBezTo>
                    <a:pt x="26" y="71"/>
                    <a:pt x="25" y="70"/>
                    <a:pt x="24" y="70"/>
                  </a:cubicBezTo>
                  <a:cubicBezTo>
                    <a:pt x="24" y="70"/>
                    <a:pt x="23" y="70"/>
                    <a:pt x="23" y="70"/>
                  </a:cubicBezTo>
                  <a:cubicBezTo>
                    <a:pt x="23" y="70"/>
                    <a:pt x="23" y="70"/>
                    <a:pt x="23" y="70"/>
                  </a:cubicBezTo>
                  <a:cubicBezTo>
                    <a:pt x="23" y="70"/>
                    <a:pt x="23" y="70"/>
                    <a:pt x="22" y="70"/>
                  </a:cubicBezTo>
                  <a:cubicBezTo>
                    <a:pt x="22" y="70"/>
                    <a:pt x="22" y="70"/>
                    <a:pt x="22" y="70"/>
                  </a:cubicBezTo>
                  <a:cubicBezTo>
                    <a:pt x="22" y="70"/>
                    <a:pt x="21" y="70"/>
                    <a:pt x="21" y="69"/>
                  </a:cubicBezTo>
                  <a:cubicBezTo>
                    <a:pt x="21" y="69"/>
                    <a:pt x="21" y="69"/>
                    <a:pt x="21" y="69"/>
                  </a:cubicBezTo>
                  <a:cubicBezTo>
                    <a:pt x="21" y="69"/>
                    <a:pt x="21" y="69"/>
                    <a:pt x="21" y="68"/>
                  </a:cubicBezTo>
                  <a:cubicBezTo>
                    <a:pt x="20" y="68"/>
                    <a:pt x="20" y="68"/>
                    <a:pt x="20" y="67"/>
                  </a:cubicBezTo>
                  <a:cubicBezTo>
                    <a:pt x="20" y="67"/>
                    <a:pt x="20" y="67"/>
                    <a:pt x="20" y="67"/>
                  </a:cubicBezTo>
                  <a:cubicBezTo>
                    <a:pt x="19" y="65"/>
                    <a:pt x="18" y="63"/>
                    <a:pt x="17" y="63"/>
                  </a:cubicBezTo>
                  <a:cubicBezTo>
                    <a:pt x="17" y="63"/>
                    <a:pt x="17" y="64"/>
                    <a:pt x="16" y="66"/>
                  </a:cubicBezTo>
                  <a:cubicBezTo>
                    <a:pt x="16" y="67"/>
                    <a:pt x="15" y="70"/>
                    <a:pt x="12" y="70"/>
                  </a:cubicBezTo>
                  <a:cubicBezTo>
                    <a:pt x="10" y="70"/>
                    <a:pt x="10" y="70"/>
                    <a:pt x="10" y="70"/>
                  </a:cubicBezTo>
                  <a:cubicBezTo>
                    <a:pt x="9" y="70"/>
                    <a:pt x="7" y="70"/>
                    <a:pt x="6" y="71"/>
                  </a:cubicBezTo>
                  <a:cubicBezTo>
                    <a:pt x="6" y="71"/>
                    <a:pt x="6" y="72"/>
                    <a:pt x="6" y="73"/>
                  </a:cubicBezTo>
                  <a:cubicBezTo>
                    <a:pt x="7" y="74"/>
                    <a:pt x="7" y="75"/>
                    <a:pt x="7" y="75"/>
                  </a:cubicBezTo>
                  <a:cubicBezTo>
                    <a:pt x="8" y="78"/>
                    <a:pt x="9" y="81"/>
                    <a:pt x="8" y="82"/>
                  </a:cubicBezTo>
                  <a:cubicBezTo>
                    <a:pt x="7" y="84"/>
                    <a:pt x="5" y="84"/>
                    <a:pt x="4" y="84"/>
                  </a:cubicBezTo>
                  <a:cubicBezTo>
                    <a:pt x="4" y="84"/>
                    <a:pt x="3" y="84"/>
                    <a:pt x="3" y="84"/>
                  </a:cubicBezTo>
                  <a:cubicBezTo>
                    <a:pt x="3" y="84"/>
                    <a:pt x="3" y="84"/>
                    <a:pt x="3" y="84"/>
                  </a:cubicBezTo>
                  <a:cubicBezTo>
                    <a:pt x="2" y="84"/>
                    <a:pt x="2" y="84"/>
                    <a:pt x="2" y="84"/>
                  </a:cubicBezTo>
                  <a:cubicBezTo>
                    <a:pt x="2" y="84"/>
                    <a:pt x="1" y="84"/>
                    <a:pt x="1" y="85"/>
                  </a:cubicBezTo>
                  <a:cubicBezTo>
                    <a:pt x="1" y="85"/>
                    <a:pt x="1" y="85"/>
                    <a:pt x="1" y="85"/>
                  </a:cubicBezTo>
                  <a:cubicBezTo>
                    <a:pt x="1" y="85"/>
                    <a:pt x="0" y="85"/>
                    <a:pt x="0" y="85"/>
                  </a:cubicBezTo>
                  <a:cubicBezTo>
                    <a:pt x="0" y="86"/>
                    <a:pt x="0" y="86"/>
                    <a:pt x="0" y="86"/>
                  </a:cubicBezTo>
                  <a:cubicBezTo>
                    <a:pt x="0" y="86"/>
                    <a:pt x="0" y="86"/>
                    <a:pt x="1" y="86"/>
                  </a:cubicBezTo>
                  <a:cubicBezTo>
                    <a:pt x="5" y="89"/>
                    <a:pt x="8" y="93"/>
                    <a:pt x="10" y="9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6" name="Freeform 261"/>
            <p:cNvSpPr>
              <a:spLocks/>
            </p:cNvSpPr>
            <p:nvPr/>
          </p:nvSpPr>
          <p:spPr bwMode="auto">
            <a:xfrm>
              <a:off x="13335000" y="10531475"/>
              <a:ext cx="69850" cy="88900"/>
            </a:xfrm>
            <a:custGeom>
              <a:avLst/>
              <a:gdLst>
                <a:gd name="T0" fmla="*/ 12 w 13"/>
                <a:gd name="T1" fmla="*/ 8 h 17"/>
                <a:gd name="T2" fmla="*/ 12 w 13"/>
                <a:gd name="T3" fmla="*/ 7 h 17"/>
                <a:gd name="T4" fmla="*/ 12 w 13"/>
                <a:gd name="T5" fmla="*/ 6 h 17"/>
                <a:gd name="T6" fmla="*/ 12 w 13"/>
                <a:gd name="T7" fmla="*/ 5 h 17"/>
                <a:gd name="T8" fmla="*/ 12 w 13"/>
                <a:gd name="T9" fmla="*/ 4 h 17"/>
                <a:gd name="T10" fmla="*/ 12 w 13"/>
                <a:gd name="T11" fmla="*/ 3 h 17"/>
                <a:gd name="T12" fmla="*/ 11 w 13"/>
                <a:gd name="T13" fmla="*/ 3 h 17"/>
                <a:gd name="T14" fmla="*/ 6 w 13"/>
                <a:gd name="T15" fmla="*/ 0 h 17"/>
                <a:gd name="T16" fmla="*/ 0 w 13"/>
                <a:gd name="T17" fmla="*/ 8 h 17"/>
                <a:gd name="T18" fmla="*/ 6 w 13"/>
                <a:gd name="T19" fmla="*/ 17 h 17"/>
                <a:gd name="T20" fmla="*/ 7 w 13"/>
                <a:gd name="T21" fmla="*/ 17 h 17"/>
                <a:gd name="T22" fmla="*/ 11 w 13"/>
                <a:gd name="T23" fmla="*/ 15 h 17"/>
                <a:gd name="T24" fmla="*/ 11 w 13"/>
                <a:gd name="T25" fmla="*/ 14 h 17"/>
                <a:gd name="T26" fmla="*/ 12 w 13"/>
                <a:gd name="T27" fmla="*/ 14 h 17"/>
                <a:gd name="T28" fmla="*/ 13 w 13"/>
                <a:gd name="T29" fmla="*/ 12 h 17"/>
                <a:gd name="T30" fmla="*/ 13 w 13"/>
                <a:gd name="T31" fmla="*/ 12 h 17"/>
                <a:gd name="T32" fmla="*/ 12 w 13"/>
                <a:gd name="T33" fmla="*/ 10 h 17"/>
                <a:gd name="T34" fmla="*/ 12 w 13"/>
                <a:gd name="T3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7">
                  <a:moveTo>
                    <a:pt x="12" y="8"/>
                  </a:moveTo>
                  <a:cubicBezTo>
                    <a:pt x="12" y="8"/>
                    <a:pt x="12" y="8"/>
                    <a:pt x="12" y="7"/>
                  </a:cubicBezTo>
                  <a:cubicBezTo>
                    <a:pt x="12" y="7"/>
                    <a:pt x="12" y="7"/>
                    <a:pt x="12" y="6"/>
                  </a:cubicBezTo>
                  <a:cubicBezTo>
                    <a:pt x="12" y="6"/>
                    <a:pt x="12" y="5"/>
                    <a:pt x="12" y="5"/>
                  </a:cubicBezTo>
                  <a:cubicBezTo>
                    <a:pt x="12" y="5"/>
                    <a:pt x="12" y="5"/>
                    <a:pt x="12" y="4"/>
                  </a:cubicBezTo>
                  <a:cubicBezTo>
                    <a:pt x="12" y="4"/>
                    <a:pt x="12" y="4"/>
                    <a:pt x="12" y="3"/>
                  </a:cubicBezTo>
                  <a:cubicBezTo>
                    <a:pt x="11" y="3"/>
                    <a:pt x="11" y="3"/>
                    <a:pt x="11" y="3"/>
                  </a:cubicBezTo>
                  <a:cubicBezTo>
                    <a:pt x="10" y="2"/>
                    <a:pt x="8" y="0"/>
                    <a:pt x="6" y="0"/>
                  </a:cubicBezTo>
                  <a:cubicBezTo>
                    <a:pt x="4" y="0"/>
                    <a:pt x="0" y="6"/>
                    <a:pt x="0" y="8"/>
                  </a:cubicBezTo>
                  <a:cubicBezTo>
                    <a:pt x="0" y="9"/>
                    <a:pt x="3" y="17"/>
                    <a:pt x="6" y="17"/>
                  </a:cubicBezTo>
                  <a:cubicBezTo>
                    <a:pt x="6" y="17"/>
                    <a:pt x="7" y="17"/>
                    <a:pt x="7" y="17"/>
                  </a:cubicBezTo>
                  <a:cubicBezTo>
                    <a:pt x="11" y="17"/>
                    <a:pt x="11" y="16"/>
                    <a:pt x="11" y="15"/>
                  </a:cubicBezTo>
                  <a:cubicBezTo>
                    <a:pt x="11" y="15"/>
                    <a:pt x="11" y="14"/>
                    <a:pt x="11" y="14"/>
                  </a:cubicBezTo>
                  <a:cubicBezTo>
                    <a:pt x="11" y="14"/>
                    <a:pt x="12" y="14"/>
                    <a:pt x="12" y="14"/>
                  </a:cubicBezTo>
                  <a:cubicBezTo>
                    <a:pt x="12" y="13"/>
                    <a:pt x="12" y="13"/>
                    <a:pt x="13" y="12"/>
                  </a:cubicBezTo>
                  <a:cubicBezTo>
                    <a:pt x="13" y="12"/>
                    <a:pt x="13" y="12"/>
                    <a:pt x="13" y="12"/>
                  </a:cubicBezTo>
                  <a:cubicBezTo>
                    <a:pt x="13" y="11"/>
                    <a:pt x="13" y="10"/>
                    <a:pt x="12" y="10"/>
                  </a:cubicBezTo>
                  <a:cubicBezTo>
                    <a:pt x="12" y="9"/>
                    <a:pt x="12" y="9"/>
                    <a:pt x="1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7" name="Freeform 262"/>
            <p:cNvSpPr>
              <a:spLocks/>
            </p:cNvSpPr>
            <p:nvPr/>
          </p:nvSpPr>
          <p:spPr bwMode="auto">
            <a:xfrm>
              <a:off x="10629900" y="8210550"/>
              <a:ext cx="441325" cy="319088"/>
            </a:xfrm>
            <a:custGeom>
              <a:avLst/>
              <a:gdLst>
                <a:gd name="T0" fmla="*/ 21 w 83"/>
                <a:gd name="T1" fmla="*/ 39 h 61"/>
                <a:gd name="T2" fmla="*/ 23 w 83"/>
                <a:gd name="T3" fmla="*/ 37 h 61"/>
                <a:gd name="T4" fmla="*/ 25 w 83"/>
                <a:gd name="T5" fmla="*/ 36 h 61"/>
                <a:gd name="T6" fmla="*/ 26 w 83"/>
                <a:gd name="T7" fmla="*/ 34 h 61"/>
                <a:gd name="T8" fmla="*/ 26 w 83"/>
                <a:gd name="T9" fmla="*/ 33 h 61"/>
                <a:gd name="T10" fmla="*/ 29 w 83"/>
                <a:gd name="T11" fmla="*/ 30 h 61"/>
                <a:gd name="T12" fmla="*/ 37 w 83"/>
                <a:gd name="T13" fmla="*/ 30 h 61"/>
                <a:gd name="T14" fmla="*/ 53 w 83"/>
                <a:gd name="T15" fmla="*/ 48 h 61"/>
                <a:gd name="T16" fmla="*/ 55 w 83"/>
                <a:gd name="T17" fmla="*/ 47 h 61"/>
                <a:gd name="T18" fmla="*/ 58 w 83"/>
                <a:gd name="T19" fmla="*/ 47 h 61"/>
                <a:gd name="T20" fmla="*/ 60 w 83"/>
                <a:gd name="T21" fmla="*/ 46 h 61"/>
                <a:gd name="T22" fmla="*/ 64 w 83"/>
                <a:gd name="T23" fmla="*/ 57 h 61"/>
                <a:gd name="T24" fmla="*/ 66 w 83"/>
                <a:gd name="T25" fmla="*/ 61 h 61"/>
                <a:gd name="T26" fmla="*/ 68 w 83"/>
                <a:gd name="T27" fmla="*/ 60 h 61"/>
                <a:gd name="T28" fmla="*/ 74 w 83"/>
                <a:gd name="T29" fmla="*/ 57 h 61"/>
                <a:gd name="T30" fmla="*/ 75 w 83"/>
                <a:gd name="T31" fmla="*/ 58 h 61"/>
                <a:gd name="T32" fmla="*/ 75 w 83"/>
                <a:gd name="T33" fmla="*/ 58 h 61"/>
                <a:gd name="T34" fmla="*/ 78 w 83"/>
                <a:gd name="T35" fmla="*/ 55 h 61"/>
                <a:gd name="T36" fmla="*/ 79 w 83"/>
                <a:gd name="T37" fmla="*/ 47 h 61"/>
                <a:gd name="T38" fmla="*/ 81 w 83"/>
                <a:gd name="T39" fmla="*/ 45 h 61"/>
                <a:gd name="T40" fmla="*/ 78 w 83"/>
                <a:gd name="T41" fmla="*/ 36 h 61"/>
                <a:gd name="T42" fmla="*/ 77 w 83"/>
                <a:gd name="T43" fmla="*/ 35 h 61"/>
                <a:gd name="T44" fmla="*/ 77 w 83"/>
                <a:gd name="T45" fmla="*/ 33 h 61"/>
                <a:gd name="T46" fmla="*/ 77 w 83"/>
                <a:gd name="T47" fmla="*/ 31 h 61"/>
                <a:gd name="T48" fmla="*/ 77 w 83"/>
                <a:gd name="T49" fmla="*/ 29 h 61"/>
                <a:gd name="T50" fmla="*/ 78 w 83"/>
                <a:gd name="T51" fmla="*/ 27 h 61"/>
                <a:gd name="T52" fmla="*/ 75 w 83"/>
                <a:gd name="T53" fmla="*/ 20 h 61"/>
                <a:gd name="T54" fmla="*/ 73 w 83"/>
                <a:gd name="T55" fmla="*/ 14 h 61"/>
                <a:gd name="T56" fmla="*/ 63 w 83"/>
                <a:gd name="T57" fmla="*/ 5 h 61"/>
                <a:gd name="T58" fmla="*/ 52 w 83"/>
                <a:gd name="T59" fmla="*/ 6 h 61"/>
                <a:gd name="T60" fmla="*/ 47 w 83"/>
                <a:gd name="T61" fmla="*/ 8 h 61"/>
                <a:gd name="T62" fmla="*/ 43 w 83"/>
                <a:gd name="T63" fmla="*/ 9 h 61"/>
                <a:gd name="T64" fmla="*/ 40 w 83"/>
                <a:gd name="T65" fmla="*/ 5 h 61"/>
                <a:gd name="T66" fmla="*/ 40 w 83"/>
                <a:gd name="T67" fmla="*/ 4 h 61"/>
                <a:gd name="T68" fmla="*/ 38 w 83"/>
                <a:gd name="T69" fmla="*/ 5 h 61"/>
                <a:gd name="T70" fmla="*/ 35 w 83"/>
                <a:gd name="T71" fmla="*/ 5 h 61"/>
                <a:gd name="T72" fmla="*/ 22 w 83"/>
                <a:gd name="T73" fmla="*/ 2 h 61"/>
                <a:gd name="T74" fmla="*/ 16 w 83"/>
                <a:gd name="T75" fmla="*/ 0 h 61"/>
                <a:gd name="T76" fmla="*/ 16 w 83"/>
                <a:gd name="T77" fmla="*/ 2 h 61"/>
                <a:gd name="T78" fmla="*/ 15 w 83"/>
                <a:gd name="T79" fmla="*/ 4 h 61"/>
                <a:gd name="T80" fmla="*/ 13 w 83"/>
                <a:gd name="T81" fmla="*/ 5 h 61"/>
                <a:gd name="T82" fmla="*/ 14 w 83"/>
                <a:gd name="T83" fmla="*/ 9 h 61"/>
                <a:gd name="T84" fmla="*/ 3 w 83"/>
                <a:gd name="T85" fmla="*/ 16 h 61"/>
                <a:gd name="T86" fmla="*/ 4 w 83"/>
                <a:gd name="T87"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 h="61">
                  <a:moveTo>
                    <a:pt x="8" y="27"/>
                  </a:moveTo>
                  <a:cubicBezTo>
                    <a:pt x="12" y="30"/>
                    <a:pt x="17" y="34"/>
                    <a:pt x="20" y="40"/>
                  </a:cubicBezTo>
                  <a:cubicBezTo>
                    <a:pt x="20" y="40"/>
                    <a:pt x="20" y="40"/>
                    <a:pt x="21" y="39"/>
                  </a:cubicBezTo>
                  <a:cubicBezTo>
                    <a:pt x="21" y="39"/>
                    <a:pt x="21" y="39"/>
                    <a:pt x="21" y="39"/>
                  </a:cubicBezTo>
                  <a:cubicBezTo>
                    <a:pt x="22" y="38"/>
                    <a:pt x="22" y="38"/>
                    <a:pt x="22" y="38"/>
                  </a:cubicBezTo>
                  <a:cubicBezTo>
                    <a:pt x="23" y="38"/>
                    <a:pt x="23" y="38"/>
                    <a:pt x="23" y="37"/>
                  </a:cubicBezTo>
                  <a:cubicBezTo>
                    <a:pt x="23" y="37"/>
                    <a:pt x="23" y="37"/>
                    <a:pt x="24" y="37"/>
                  </a:cubicBezTo>
                  <a:cubicBezTo>
                    <a:pt x="24" y="36"/>
                    <a:pt x="24" y="36"/>
                    <a:pt x="24" y="36"/>
                  </a:cubicBezTo>
                  <a:cubicBezTo>
                    <a:pt x="24" y="36"/>
                    <a:pt x="25" y="36"/>
                    <a:pt x="25" y="36"/>
                  </a:cubicBezTo>
                  <a:cubicBezTo>
                    <a:pt x="25" y="35"/>
                    <a:pt x="25" y="35"/>
                    <a:pt x="25" y="35"/>
                  </a:cubicBezTo>
                  <a:cubicBezTo>
                    <a:pt x="25" y="35"/>
                    <a:pt x="25" y="35"/>
                    <a:pt x="25" y="35"/>
                  </a:cubicBezTo>
                  <a:cubicBezTo>
                    <a:pt x="26" y="35"/>
                    <a:pt x="26" y="35"/>
                    <a:pt x="26" y="34"/>
                  </a:cubicBezTo>
                  <a:cubicBezTo>
                    <a:pt x="26" y="34"/>
                    <a:pt x="26" y="34"/>
                    <a:pt x="26" y="34"/>
                  </a:cubicBezTo>
                  <a:cubicBezTo>
                    <a:pt x="26" y="34"/>
                    <a:pt x="26" y="34"/>
                    <a:pt x="26" y="34"/>
                  </a:cubicBezTo>
                  <a:cubicBezTo>
                    <a:pt x="26" y="34"/>
                    <a:pt x="26" y="34"/>
                    <a:pt x="26" y="33"/>
                  </a:cubicBezTo>
                  <a:cubicBezTo>
                    <a:pt x="26" y="33"/>
                    <a:pt x="26" y="33"/>
                    <a:pt x="26" y="33"/>
                  </a:cubicBezTo>
                  <a:cubicBezTo>
                    <a:pt x="26" y="33"/>
                    <a:pt x="26" y="33"/>
                    <a:pt x="27" y="33"/>
                  </a:cubicBezTo>
                  <a:cubicBezTo>
                    <a:pt x="27" y="31"/>
                    <a:pt x="28" y="30"/>
                    <a:pt x="29" y="30"/>
                  </a:cubicBezTo>
                  <a:cubicBezTo>
                    <a:pt x="30" y="30"/>
                    <a:pt x="31" y="30"/>
                    <a:pt x="32" y="31"/>
                  </a:cubicBezTo>
                  <a:cubicBezTo>
                    <a:pt x="32" y="31"/>
                    <a:pt x="33" y="31"/>
                    <a:pt x="33" y="31"/>
                  </a:cubicBezTo>
                  <a:cubicBezTo>
                    <a:pt x="34" y="31"/>
                    <a:pt x="36" y="31"/>
                    <a:pt x="37" y="30"/>
                  </a:cubicBezTo>
                  <a:cubicBezTo>
                    <a:pt x="39" y="30"/>
                    <a:pt x="40" y="29"/>
                    <a:pt x="41" y="29"/>
                  </a:cubicBezTo>
                  <a:cubicBezTo>
                    <a:pt x="45" y="29"/>
                    <a:pt x="51" y="39"/>
                    <a:pt x="51" y="41"/>
                  </a:cubicBezTo>
                  <a:cubicBezTo>
                    <a:pt x="51" y="43"/>
                    <a:pt x="51" y="46"/>
                    <a:pt x="53" y="48"/>
                  </a:cubicBezTo>
                  <a:cubicBezTo>
                    <a:pt x="53" y="48"/>
                    <a:pt x="53" y="48"/>
                    <a:pt x="53" y="48"/>
                  </a:cubicBezTo>
                  <a:cubicBezTo>
                    <a:pt x="53" y="48"/>
                    <a:pt x="53" y="48"/>
                    <a:pt x="53" y="48"/>
                  </a:cubicBezTo>
                  <a:cubicBezTo>
                    <a:pt x="54" y="48"/>
                    <a:pt x="54" y="47"/>
                    <a:pt x="55" y="47"/>
                  </a:cubicBezTo>
                  <a:cubicBezTo>
                    <a:pt x="55" y="47"/>
                    <a:pt x="55" y="47"/>
                    <a:pt x="55" y="47"/>
                  </a:cubicBezTo>
                  <a:cubicBezTo>
                    <a:pt x="56" y="47"/>
                    <a:pt x="57" y="47"/>
                    <a:pt x="58" y="47"/>
                  </a:cubicBezTo>
                  <a:cubicBezTo>
                    <a:pt x="58" y="47"/>
                    <a:pt x="58" y="47"/>
                    <a:pt x="58" y="47"/>
                  </a:cubicBezTo>
                  <a:cubicBezTo>
                    <a:pt x="58" y="47"/>
                    <a:pt x="59" y="47"/>
                    <a:pt x="59" y="47"/>
                  </a:cubicBezTo>
                  <a:cubicBezTo>
                    <a:pt x="59" y="47"/>
                    <a:pt x="59" y="47"/>
                    <a:pt x="59" y="47"/>
                  </a:cubicBezTo>
                  <a:cubicBezTo>
                    <a:pt x="60" y="46"/>
                    <a:pt x="60" y="46"/>
                    <a:pt x="60" y="46"/>
                  </a:cubicBezTo>
                  <a:cubicBezTo>
                    <a:pt x="61" y="46"/>
                    <a:pt x="61" y="47"/>
                    <a:pt x="62" y="47"/>
                  </a:cubicBezTo>
                  <a:cubicBezTo>
                    <a:pt x="63" y="49"/>
                    <a:pt x="64" y="53"/>
                    <a:pt x="65" y="56"/>
                  </a:cubicBezTo>
                  <a:cubicBezTo>
                    <a:pt x="65" y="56"/>
                    <a:pt x="64" y="57"/>
                    <a:pt x="64" y="57"/>
                  </a:cubicBezTo>
                  <a:cubicBezTo>
                    <a:pt x="64" y="58"/>
                    <a:pt x="65" y="59"/>
                    <a:pt x="65" y="60"/>
                  </a:cubicBezTo>
                  <a:cubicBezTo>
                    <a:pt x="65" y="60"/>
                    <a:pt x="66" y="60"/>
                    <a:pt x="66" y="60"/>
                  </a:cubicBezTo>
                  <a:cubicBezTo>
                    <a:pt x="66" y="60"/>
                    <a:pt x="66" y="61"/>
                    <a:pt x="66" y="61"/>
                  </a:cubicBezTo>
                  <a:cubicBezTo>
                    <a:pt x="66" y="61"/>
                    <a:pt x="66" y="61"/>
                    <a:pt x="66" y="61"/>
                  </a:cubicBezTo>
                  <a:cubicBezTo>
                    <a:pt x="67" y="61"/>
                    <a:pt x="67" y="61"/>
                    <a:pt x="67" y="61"/>
                  </a:cubicBezTo>
                  <a:cubicBezTo>
                    <a:pt x="68" y="61"/>
                    <a:pt x="68" y="61"/>
                    <a:pt x="68" y="60"/>
                  </a:cubicBezTo>
                  <a:cubicBezTo>
                    <a:pt x="70" y="57"/>
                    <a:pt x="71" y="56"/>
                    <a:pt x="73" y="56"/>
                  </a:cubicBezTo>
                  <a:cubicBezTo>
                    <a:pt x="73" y="56"/>
                    <a:pt x="74" y="56"/>
                    <a:pt x="74" y="57"/>
                  </a:cubicBezTo>
                  <a:cubicBezTo>
                    <a:pt x="74" y="57"/>
                    <a:pt x="74" y="57"/>
                    <a:pt x="74" y="57"/>
                  </a:cubicBezTo>
                  <a:cubicBezTo>
                    <a:pt x="74" y="57"/>
                    <a:pt x="74" y="57"/>
                    <a:pt x="74" y="57"/>
                  </a:cubicBezTo>
                  <a:cubicBezTo>
                    <a:pt x="74" y="57"/>
                    <a:pt x="74" y="58"/>
                    <a:pt x="74" y="58"/>
                  </a:cubicBezTo>
                  <a:cubicBezTo>
                    <a:pt x="75" y="58"/>
                    <a:pt x="75" y="58"/>
                    <a:pt x="75" y="58"/>
                  </a:cubicBezTo>
                  <a:cubicBezTo>
                    <a:pt x="75" y="58"/>
                    <a:pt x="75" y="58"/>
                    <a:pt x="75" y="58"/>
                  </a:cubicBezTo>
                  <a:cubicBezTo>
                    <a:pt x="75" y="58"/>
                    <a:pt x="75" y="58"/>
                    <a:pt x="75" y="58"/>
                  </a:cubicBezTo>
                  <a:cubicBezTo>
                    <a:pt x="75" y="58"/>
                    <a:pt x="75" y="58"/>
                    <a:pt x="75" y="58"/>
                  </a:cubicBezTo>
                  <a:cubicBezTo>
                    <a:pt x="75" y="58"/>
                    <a:pt x="75" y="58"/>
                    <a:pt x="75" y="58"/>
                  </a:cubicBezTo>
                  <a:cubicBezTo>
                    <a:pt x="76" y="57"/>
                    <a:pt x="76" y="57"/>
                    <a:pt x="76" y="56"/>
                  </a:cubicBezTo>
                  <a:cubicBezTo>
                    <a:pt x="77" y="56"/>
                    <a:pt x="77" y="56"/>
                    <a:pt x="78" y="55"/>
                  </a:cubicBezTo>
                  <a:cubicBezTo>
                    <a:pt x="78" y="55"/>
                    <a:pt x="78" y="54"/>
                    <a:pt x="77" y="53"/>
                  </a:cubicBezTo>
                  <a:cubicBezTo>
                    <a:pt x="77" y="52"/>
                    <a:pt x="76" y="50"/>
                    <a:pt x="77" y="49"/>
                  </a:cubicBezTo>
                  <a:cubicBezTo>
                    <a:pt x="77" y="47"/>
                    <a:pt x="78" y="47"/>
                    <a:pt x="79" y="47"/>
                  </a:cubicBezTo>
                  <a:cubicBezTo>
                    <a:pt x="79" y="47"/>
                    <a:pt x="80" y="47"/>
                    <a:pt x="80" y="48"/>
                  </a:cubicBezTo>
                  <a:cubicBezTo>
                    <a:pt x="81" y="48"/>
                    <a:pt x="82" y="48"/>
                    <a:pt x="82" y="48"/>
                  </a:cubicBezTo>
                  <a:cubicBezTo>
                    <a:pt x="83" y="47"/>
                    <a:pt x="82" y="46"/>
                    <a:pt x="81" y="45"/>
                  </a:cubicBezTo>
                  <a:cubicBezTo>
                    <a:pt x="80" y="43"/>
                    <a:pt x="79" y="42"/>
                    <a:pt x="80" y="41"/>
                  </a:cubicBezTo>
                  <a:cubicBezTo>
                    <a:pt x="80" y="40"/>
                    <a:pt x="80" y="38"/>
                    <a:pt x="78" y="37"/>
                  </a:cubicBezTo>
                  <a:cubicBezTo>
                    <a:pt x="78" y="37"/>
                    <a:pt x="78" y="37"/>
                    <a:pt x="78" y="36"/>
                  </a:cubicBezTo>
                  <a:cubicBezTo>
                    <a:pt x="77" y="36"/>
                    <a:pt x="77" y="36"/>
                    <a:pt x="77" y="36"/>
                  </a:cubicBezTo>
                  <a:cubicBezTo>
                    <a:pt x="77" y="36"/>
                    <a:pt x="77" y="36"/>
                    <a:pt x="77" y="35"/>
                  </a:cubicBezTo>
                  <a:cubicBezTo>
                    <a:pt x="77" y="35"/>
                    <a:pt x="77" y="35"/>
                    <a:pt x="77" y="35"/>
                  </a:cubicBezTo>
                  <a:cubicBezTo>
                    <a:pt x="77" y="35"/>
                    <a:pt x="77" y="35"/>
                    <a:pt x="77" y="34"/>
                  </a:cubicBezTo>
                  <a:cubicBezTo>
                    <a:pt x="77" y="34"/>
                    <a:pt x="77" y="34"/>
                    <a:pt x="77" y="34"/>
                  </a:cubicBezTo>
                  <a:cubicBezTo>
                    <a:pt x="77" y="34"/>
                    <a:pt x="77" y="33"/>
                    <a:pt x="77" y="33"/>
                  </a:cubicBezTo>
                  <a:cubicBezTo>
                    <a:pt x="77" y="33"/>
                    <a:pt x="77" y="33"/>
                    <a:pt x="77" y="33"/>
                  </a:cubicBezTo>
                  <a:cubicBezTo>
                    <a:pt x="77" y="32"/>
                    <a:pt x="77" y="32"/>
                    <a:pt x="77" y="32"/>
                  </a:cubicBezTo>
                  <a:cubicBezTo>
                    <a:pt x="77" y="32"/>
                    <a:pt x="77" y="31"/>
                    <a:pt x="77" y="31"/>
                  </a:cubicBezTo>
                  <a:cubicBezTo>
                    <a:pt x="77" y="31"/>
                    <a:pt x="77" y="31"/>
                    <a:pt x="77" y="30"/>
                  </a:cubicBezTo>
                  <a:cubicBezTo>
                    <a:pt x="77" y="30"/>
                    <a:pt x="77" y="30"/>
                    <a:pt x="77" y="30"/>
                  </a:cubicBezTo>
                  <a:cubicBezTo>
                    <a:pt x="77" y="29"/>
                    <a:pt x="77" y="29"/>
                    <a:pt x="77" y="29"/>
                  </a:cubicBezTo>
                  <a:cubicBezTo>
                    <a:pt x="77" y="29"/>
                    <a:pt x="77" y="28"/>
                    <a:pt x="78" y="28"/>
                  </a:cubicBezTo>
                  <a:cubicBezTo>
                    <a:pt x="78" y="28"/>
                    <a:pt x="78" y="28"/>
                    <a:pt x="78" y="27"/>
                  </a:cubicBezTo>
                  <a:cubicBezTo>
                    <a:pt x="78" y="27"/>
                    <a:pt x="78" y="27"/>
                    <a:pt x="78" y="27"/>
                  </a:cubicBezTo>
                  <a:cubicBezTo>
                    <a:pt x="77" y="27"/>
                    <a:pt x="77" y="27"/>
                    <a:pt x="76" y="26"/>
                  </a:cubicBezTo>
                  <a:cubicBezTo>
                    <a:pt x="76" y="25"/>
                    <a:pt x="76" y="24"/>
                    <a:pt x="75" y="23"/>
                  </a:cubicBezTo>
                  <a:cubicBezTo>
                    <a:pt x="75" y="21"/>
                    <a:pt x="75" y="20"/>
                    <a:pt x="75" y="20"/>
                  </a:cubicBezTo>
                  <a:cubicBezTo>
                    <a:pt x="73" y="20"/>
                    <a:pt x="72" y="19"/>
                    <a:pt x="72" y="18"/>
                  </a:cubicBezTo>
                  <a:cubicBezTo>
                    <a:pt x="72" y="17"/>
                    <a:pt x="72" y="15"/>
                    <a:pt x="74" y="15"/>
                  </a:cubicBezTo>
                  <a:cubicBezTo>
                    <a:pt x="73" y="14"/>
                    <a:pt x="73" y="14"/>
                    <a:pt x="73" y="14"/>
                  </a:cubicBezTo>
                  <a:cubicBezTo>
                    <a:pt x="71" y="13"/>
                    <a:pt x="70" y="12"/>
                    <a:pt x="70" y="10"/>
                  </a:cubicBezTo>
                  <a:cubicBezTo>
                    <a:pt x="70" y="8"/>
                    <a:pt x="67" y="3"/>
                    <a:pt x="66" y="2"/>
                  </a:cubicBezTo>
                  <a:cubicBezTo>
                    <a:pt x="66" y="3"/>
                    <a:pt x="64" y="4"/>
                    <a:pt x="63" y="5"/>
                  </a:cubicBezTo>
                  <a:cubicBezTo>
                    <a:pt x="61" y="7"/>
                    <a:pt x="60" y="8"/>
                    <a:pt x="58" y="8"/>
                  </a:cubicBezTo>
                  <a:cubicBezTo>
                    <a:pt x="57" y="8"/>
                    <a:pt x="56" y="8"/>
                    <a:pt x="55" y="7"/>
                  </a:cubicBezTo>
                  <a:cubicBezTo>
                    <a:pt x="54" y="7"/>
                    <a:pt x="53" y="6"/>
                    <a:pt x="52" y="6"/>
                  </a:cubicBezTo>
                  <a:cubicBezTo>
                    <a:pt x="52" y="6"/>
                    <a:pt x="52" y="6"/>
                    <a:pt x="52" y="7"/>
                  </a:cubicBezTo>
                  <a:cubicBezTo>
                    <a:pt x="51" y="8"/>
                    <a:pt x="50" y="9"/>
                    <a:pt x="49" y="9"/>
                  </a:cubicBezTo>
                  <a:cubicBezTo>
                    <a:pt x="48" y="9"/>
                    <a:pt x="48" y="8"/>
                    <a:pt x="47" y="8"/>
                  </a:cubicBezTo>
                  <a:cubicBezTo>
                    <a:pt x="47" y="8"/>
                    <a:pt x="46" y="8"/>
                    <a:pt x="46" y="8"/>
                  </a:cubicBezTo>
                  <a:cubicBezTo>
                    <a:pt x="46" y="8"/>
                    <a:pt x="45" y="8"/>
                    <a:pt x="45" y="8"/>
                  </a:cubicBezTo>
                  <a:cubicBezTo>
                    <a:pt x="44" y="9"/>
                    <a:pt x="44" y="9"/>
                    <a:pt x="43" y="9"/>
                  </a:cubicBezTo>
                  <a:cubicBezTo>
                    <a:pt x="41" y="9"/>
                    <a:pt x="40" y="6"/>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40" y="4"/>
                    <a:pt x="40" y="4"/>
                    <a:pt x="40" y="4"/>
                  </a:cubicBezTo>
                  <a:cubicBezTo>
                    <a:pt x="39" y="4"/>
                    <a:pt x="39" y="4"/>
                    <a:pt x="39" y="4"/>
                  </a:cubicBezTo>
                  <a:cubicBezTo>
                    <a:pt x="38" y="4"/>
                    <a:pt x="38" y="5"/>
                    <a:pt x="38" y="5"/>
                  </a:cubicBezTo>
                  <a:cubicBezTo>
                    <a:pt x="38" y="5"/>
                    <a:pt x="37" y="5"/>
                    <a:pt x="37" y="5"/>
                  </a:cubicBezTo>
                  <a:cubicBezTo>
                    <a:pt x="36" y="5"/>
                    <a:pt x="36" y="5"/>
                    <a:pt x="36" y="5"/>
                  </a:cubicBezTo>
                  <a:cubicBezTo>
                    <a:pt x="36" y="5"/>
                    <a:pt x="35" y="5"/>
                    <a:pt x="35" y="5"/>
                  </a:cubicBezTo>
                  <a:cubicBezTo>
                    <a:pt x="34" y="5"/>
                    <a:pt x="34" y="5"/>
                    <a:pt x="34" y="5"/>
                  </a:cubicBezTo>
                  <a:cubicBezTo>
                    <a:pt x="33" y="5"/>
                    <a:pt x="33" y="5"/>
                    <a:pt x="32" y="5"/>
                  </a:cubicBezTo>
                  <a:cubicBezTo>
                    <a:pt x="32" y="5"/>
                    <a:pt x="23" y="5"/>
                    <a:pt x="22" y="2"/>
                  </a:cubicBezTo>
                  <a:cubicBezTo>
                    <a:pt x="22" y="2"/>
                    <a:pt x="22" y="2"/>
                    <a:pt x="22" y="2"/>
                  </a:cubicBezTo>
                  <a:cubicBezTo>
                    <a:pt x="21" y="1"/>
                    <a:pt x="18" y="1"/>
                    <a:pt x="16" y="0"/>
                  </a:cubicBezTo>
                  <a:cubicBezTo>
                    <a:pt x="16" y="0"/>
                    <a:pt x="16" y="0"/>
                    <a:pt x="16" y="0"/>
                  </a:cubicBezTo>
                  <a:cubicBezTo>
                    <a:pt x="16" y="1"/>
                    <a:pt x="16" y="1"/>
                    <a:pt x="16" y="1"/>
                  </a:cubicBezTo>
                  <a:cubicBezTo>
                    <a:pt x="16" y="1"/>
                    <a:pt x="16" y="1"/>
                    <a:pt x="16" y="1"/>
                  </a:cubicBezTo>
                  <a:cubicBezTo>
                    <a:pt x="16" y="1"/>
                    <a:pt x="16" y="2"/>
                    <a:pt x="16" y="2"/>
                  </a:cubicBezTo>
                  <a:cubicBezTo>
                    <a:pt x="16" y="2"/>
                    <a:pt x="16" y="2"/>
                    <a:pt x="16" y="2"/>
                  </a:cubicBezTo>
                  <a:cubicBezTo>
                    <a:pt x="16" y="2"/>
                    <a:pt x="15" y="3"/>
                    <a:pt x="15" y="3"/>
                  </a:cubicBezTo>
                  <a:cubicBezTo>
                    <a:pt x="15" y="3"/>
                    <a:pt x="15" y="3"/>
                    <a:pt x="15" y="4"/>
                  </a:cubicBezTo>
                  <a:cubicBezTo>
                    <a:pt x="15" y="4"/>
                    <a:pt x="15" y="4"/>
                    <a:pt x="14" y="4"/>
                  </a:cubicBezTo>
                  <a:cubicBezTo>
                    <a:pt x="14" y="5"/>
                    <a:pt x="14" y="5"/>
                    <a:pt x="13" y="5"/>
                  </a:cubicBezTo>
                  <a:cubicBezTo>
                    <a:pt x="13" y="5"/>
                    <a:pt x="13" y="5"/>
                    <a:pt x="13" y="5"/>
                  </a:cubicBezTo>
                  <a:cubicBezTo>
                    <a:pt x="13" y="5"/>
                    <a:pt x="13" y="5"/>
                    <a:pt x="13" y="5"/>
                  </a:cubicBezTo>
                  <a:cubicBezTo>
                    <a:pt x="13" y="6"/>
                    <a:pt x="13" y="7"/>
                    <a:pt x="14" y="7"/>
                  </a:cubicBezTo>
                  <a:cubicBezTo>
                    <a:pt x="14" y="8"/>
                    <a:pt x="14" y="9"/>
                    <a:pt x="14" y="9"/>
                  </a:cubicBezTo>
                  <a:cubicBezTo>
                    <a:pt x="15" y="11"/>
                    <a:pt x="11" y="13"/>
                    <a:pt x="9" y="12"/>
                  </a:cubicBezTo>
                  <a:cubicBezTo>
                    <a:pt x="9" y="12"/>
                    <a:pt x="9" y="12"/>
                    <a:pt x="9" y="12"/>
                  </a:cubicBezTo>
                  <a:cubicBezTo>
                    <a:pt x="8" y="12"/>
                    <a:pt x="5" y="14"/>
                    <a:pt x="3" y="16"/>
                  </a:cubicBezTo>
                  <a:cubicBezTo>
                    <a:pt x="2" y="16"/>
                    <a:pt x="1" y="17"/>
                    <a:pt x="1" y="17"/>
                  </a:cubicBezTo>
                  <a:cubicBezTo>
                    <a:pt x="1" y="17"/>
                    <a:pt x="1" y="18"/>
                    <a:pt x="0" y="18"/>
                  </a:cubicBezTo>
                  <a:cubicBezTo>
                    <a:pt x="2" y="19"/>
                    <a:pt x="3" y="20"/>
                    <a:pt x="4" y="22"/>
                  </a:cubicBezTo>
                  <a:cubicBezTo>
                    <a:pt x="5" y="24"/>
                    <a:pt x="5" y="25"/>
                    <a:pt x="8"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8" name="Freeform 263"/>
            <p:cNvSpPr>
              <a:spLocks/>
            </p:cNvSpPr>
            <p:nvPr/>
          </p:nvSpPr>
          <p:spPr bwMode="auto">
            <a:xfrm>
              <a:off x="12363450" y="5973763"/>
              <a:ext cx="307975" cy="257175"/>
            </a:xfrm>
            <a:custGeom>
              <a:avLst/>
              <a:gdLst>
                <a:gd name="T0" fmla="*/ 51 w 58"/>
                <a:gd name="T1" fmla="*/ 9 h 49"/>
                <a:gd name="T2" fmla="*/ 50 w 58"/>
                <a:gd name="T3" fmla="*/ 9 h 49"/>
                <a:gd name="T4" fmla="*/ 49 w 58"/>
                <a:gd name="T5" fmla="*/ 10 h 49"/>
                <a:gd name="T6" fmla="*/ 45 w 58"/>
                <a:gd name="T7" fmla="*/ 10 h 49"/>
                <a:gd name="T8" fmla="*/ 36 w 58"/>
                <a:gd name="T9" fmla="*/ 7 h 49"/>
                <a:gd name="T10" fmla="*/ 35 w 58"/>
                <a:gd name="T11" fmla="*/ 5 h 49"/>
                <a:gd name="T12" fmla="*/ 34 w 58"/>
                <a:gd name="T13" fmla="*/ 5 h 49"/>
                <a:gd name="T14" fmla="*/ 33 w 58"/>
                <a:gd name="T15" fmla="*/ 4 h 49"/>
                <a:gd name="T16" fmla="*/ 32 w 58"/>
                <a:gd name="T17" fmla="*/ 3 h 49"/>
                <a:gd name="T18" fmla="*/ 30 w 58"/>
                <a:gd name="T19" fmla="*/ 2 h 49"/>
                <a:gd name="T20" fmla="*/ 29 w 58"/>
                <a:gd name="T21" fmla="*/ 1 h 49"/>
                <a:gd name="T22" fmla="*/ 28 w 58"/>
                <a:gd name="T23" fmla="*/ 0 h 49"/>
                <a:gd name="T24" fmla="*/ 21 w 58"/>
                <a:gd name="T25" fmla="*/ 5 h 49"/>
                <a:gd name="T26" fmla="*/ 20 w 58"/>
                <a:gd name="T27" fmla="*/ 7 h 49"/>
                <a:gd name="T28" fmla="*/ 18 w 58"/>
                <a:gd name="T29" fmla="*/ 10 h 49"/>
                <a:gd name="T30" fmla="*/ 15 w 58"/>
                <a:gd name="T31" fmla="*/ 14 h 49"/>
                <a:gd name="T32" fmla="*/ 13 w 58"/>
                <a:gd name="T33" fmla="*/ 16 h 49"/>
                <a:gd name="T34" fmla="*/ 13 w 58"/>
                <a:gd name="T35" fmla="*/ 16 h 49"/>
                <a:gd name="T36" fmla="*/ 13 w 58"/>
                <a:gd name="T37" fmla="*/ 16 h 49"/>
                <a:gd name="T38" fmla="*/ 11 w 58"/>
                <a:gd name="T39" fmla="*/ 15 h 49"/>
                <a:gd name="T40" fmla="*/ 8 w 58"/>
                <a:gd name="T41" fmla="*/ 15 h 49"/>
                <a:gd name="T42" fmla="*/ 7 w 58"/>
                <a:gd name="T43" fmla="*/ 15 h 49"/>
                <a:gd name="T44" fmla="*/ 0 w 58"/>
                <a:gd name="T45" fmla="*/ 16 h 49"/>
                <a:gd name="T46" fmla="*/ 0 w 58"/>
                <a:gd name="T47" fmla="*/ 17 h 49"/>
                <a:gd name="T48" fmla="*/ 1 w 58"/>
                <a:gd name="T49" fmla="*/ 19 h 49"/>
                <a:gd name="T50" fmla="*/ 3 w 58"/>
                <a:gd name="T51" fmla="*/ 19 h 49"/>
                <a:gd name="T52" fmla="*/ 11 w 58"/>
                <a:gd name="T53" fmla="*/ 24 h 49"/>
                <a:gd name="T54" fmla="*/ 20 w 58"/>
                <a:gd name="T55" fmla="*/ 39 h 49"/>
                <a:gd name="T56" fmla="*/ 25 w 58"/>
                <a:gd name="T57" fmla="*/ 41 h 49"/>
                <a:gd name="T58" fmla="*/ 30 w 58"/>
                <a:gd name="T59" fmla="*/ 44 h 49"/>
                <a:gd name="T60" fmla="*/ 38 w 58"/>
                <a:gd name="T61" fmla="*/ 49 h 49"/>
                <a:gd name="T62" fmla="*/ 40 w 58"/>
                <a:gd name="T63" fmla="*/ 49 h 49"/>
                <a:gd name="T64" fmla="*/ 39 w 58"/>
                <a:gd name="T65" fmla="*/ 49 h 49"/>
                <a:gd name="T66" fmla="*/ 36 w 58"/>
                <a:gd name="T67" fmla="*/ 46 h 49"/>
                <a:gd name="T68" fmla="*/ 33 w 58"/>
                <a:gd name="T69" fmla="*/ 41 h 49"/>
                <a:gd name="T70" fmla="*/ 30 w 58"/>
                <a:gd name="T71" fmla="*/ 38 h 49"/>
                <a:gd name="T72" fmla="*/ 24 w 58"/>
                <a:gd name="T73" fmla="*/ 30 h 49"/>
                <a:gd name="T74" fmla="*/ 21 w 58"/>
                <a:gd name="T75" fmla="*/ 26 h 49"/>
                <a:gd name="T76" fmla="*/ 19 w 58"/>
                <a:gd name="T77" fmla="*/ 23 h 49"/>
                <a:gd name="T78" fmla="*/ 19 w 58"/>
                <a:gd name="T79" fmla="*/ 19 h 49"/>
                <a:gd name="T80" fmla="*/ 25 w 58"/>
                <a:gd name="T81" fmla="*/ 19 h 49"/>
                <a:gd name="T82" fmla="*/ 28 w 58"/>
                <a:gd name="T83" fmla="*/ 18 h 49"/>
                <a:gd name="T84" fmla="*/ 32 w 58"/>
                <a:gd name="T85" fmla="*/ 17 h 49"/>
                <a:gd name="T86" fmla="*/ 49 w 58"/>
                <a:gd name="T87" fmla="*/ 19 h 49"/>
                <a:gd name="T88" fmla="*/ 50 w 58"/>
                <a:gd name="T89" fmla="*/ 19 h 49"/>
                <a:gd name="T90" fmla="*/ 50 w 58"/>
                <a:gd name="T91" fmla="*/ 19 h 49"/>
                <a:gd name="T92" fmla="*/ 50 w 58"/>
                <a:gd name="T93" fmla="*/ 19 h 49"/>
                <a:gd name="T94" fmla="*/ 51 w 58"/>
                <a:gd name="T95" fmla="*/ 19 h 49"/>
                <a:gd name="T96" fmla="*/ 51 w 58"/>
                <a:gd name="T97" fmla="*/ 19 h 49"/>
                <a:gd name="T98" fmla="*/ 52 w 58"/>
                <a:gd name="T99" fmla="*/ 20 h 49"/>
                <a:gd name="T100" fmla="*/ 52 w 58"/>
                <a:gd name="T101" fmla="*/ 20 h 49"/>
                <a:gd name="T102" fmla="*/ 53 w 58"/>
                <a:gd name="T103" fmla="*/ 20 h 49"/>
                <a:gd name="T104" fmla="*/ 54 w 58"/>
                <a:gd name="T105" fmla="*/ 20 h 49"/>
                <a:gd name="T106" fmla="*/ 54 w 58"/>
                <a:gd name="T107" fmla="*/ 21 h 49"/>
                <a:gd name="T108" fmla="*/ 55 w 58"/>
                <a:gd name="T109" fmla="*/ 21 h 49"/>
                <a:gd name="T110" fmla="*/ 56 w 58"/>
                <a:gd name="T111" fmla="*/ 22 h 49"/>
                <a:gd name="T112" fmla="*/ 57 w 58"/>
                <a:gd name="T113" fmla="*/ 22 h 49"/>
                <a:gd name="T114" fmla="*/ 58 w 58"/>
                <a:gd name="T115" fmla="*/ 23 h 49"/>
                <a:gd name="T116" fmla="*/ 57 w 58"/>
                <a:gd name="T117" fmla="*/ 19 h 49"/>
                <a:gd name="T118" fmla="*/ 55 w 58"/>
                <a:gd name="T119" fmla="*/ 15 h 49"/>
                <a:gd name="T120" fmla="*/ 51 w 58"/>
                <a:gd name="T121" fmla="*/ 9 h 49"/>
                <a:gd name="T122" fmla="*/ 51 w 58"/>
                <a:gd name="T123"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 h="49">
                  <a:moveTo>
                    <a:pt x="51" y="9"/>
                  </a:moveTo>
                  <a:cubicBezTo>
                    <a:pt x="51" y="9"/>
                    <a:pt x="50" y="9"/>
                    <a:pt x="50" y="9"/>
                  </a:cubicBezTo>
                  <a:cubicBezTo>
                    <a:pt x="49" y="9"/>
                    <a:pt x="49" y="10"/>
                    <a:pt x="49" y="10"/>
                  </a:cubicBezTo>
                  <a:cubicBezTo>
                    <a:pt x="48" y="10"/>
                    <a:pt x="47" y="10"/>
                    <a:pt x="45" y="10"/>
                  </a:cubicBezTo>
                  <a:cubicBezTo>
                    <a:pt x="44" y="10"/>
                    <a:pt x="38" y="10"/>
                    <a:pt x="36" y="7"/>
                  </a:cubicBezTo>
                  <a:cubicBezTo>
                    <a:pt x="36" y="6"/>
                    <a:pt x="35" y="6"/>
                    <a:pt x="35" y="5"/>
                  </a:cubicBezTo>
                  <a:cubicBezTo>
                    <a:pt x="35" y="5"/>
                    <a:pt x="34" y="5"/>
                    <a:pt x="34" y="5"/>
                  </a:cubicBezTo>
                  <a:cubicBezTo>
                    <a:pt x="34" y="5"/>
                    <a:pt x="33" y="4"/>
                    <a:pt x="33" y="4"/>
                  </a:cubicBezTo>
                  <a:cubicBezTo>
                    <a:pt x="33" y="4"/>
                    <a:pt x="32" y="3"/>
                    <a:pt x="32" y="3"/>
                  </a:cubicBezTo>
                  <a:cubicBezTo>
                    <a:pt x="31" y="3"/>
                    <a:pt x="31" y="2"/>
                    <a:pt x="30" y="2"/>
                  </a:cubicBezTo>
                  <a:cubicBezTo>
                    <a:pt x="30" y="2"/>
                    <a:pt x="29" y="2"/>
                    <a:pt x="29" y="1"/>
                  </a:cubicBezTo>
                  <a:cubicBezTo>
                    <a:pt x="29" y="1"/>
                    <a:pt x="28" y="1"/>
                    <a:pt x="28" y="0"/>
                  </a:cubicBezTo>
                  <a:cubicBezTo>
                    <a:pt x="26" y="2"/>
                    <a:pt x="23" y="4"/>
                    <a:pt x="21" y="5"/>
                  </a:cubicBezTo>
                  <a:cubicBezTo>
                    <a:pt x="21" y="5"/>
                    <a:pt x="21" y="6"/>
                    <a:pt x="20" y="7"/>
                  </a:cubicBezTo>
                  <a:cubicBezTo>
                    <a:pt x="20" y="8"/>
                    <a:pt x="20" y="10"/>
                    <a:pt x="18" y="10"/>
                  </a:cubicBezTo>
                  <a:cubicBezTo>
                    <a:pt x="17" y="10"/>
                    <a:pt x="16" y="12"/>
                    <a:pt x="15" y="14"/>
                  </a:cubicBezTo>
                  <a:cubicBezTo>
                    <a:pt x="15" y="15"/>
                    <a:pt x="14" y="16"/>
                    <a:pt x="13" y="16"/>
                  </a:cubicBezTo>
                  <a:cubicBezTo>
                    <a:pt x="13" y="16"/>
                    <a:pt x="13" y="16"/>
                    <a:pt x="13" y="16"/>
                  </a:cubicBezTo>
                  <a:cubicBezTo>
                    <a:pt x="13" y="16"/>
                    <a:pt x="13" y="16"/>
                    <a:pt x="13" y="16"/>
                  </a:cubicBezTo>
                  <a:cubicBezTo>
                    <a:pt x="12" y="16"/>
                    <a:pt x="11" y="15"/>
                    <a:pt x="11" y="15"/>
                  </a:cubicBezTo>
                  <a:cubicBezTo>
                    <a:pt x="10" y="15"/>
                    <a:pt x="8" y="15"/>
                    <a:pt x="8" y="15"/>
                  </a:cubicBezTo>
                  <a:cubicBezTo>
                    <a:pt x="8" y="15"/>
                    <a:pt x="8" y="15"/>
                    <a:pt x="7" y="15"/>
                  </a:cubicBezTo>
                  <a:cubicBezTo>
                    <a:pt x="6" y="15"/>
                    <a:pt x="4" y="16"/>
                    <a:pt x="0" y="16"/>
                  </a:cubicBezTo>
                  <a:cubicBezTo>
                    <a:pt x="0" y="16"/>
                    <a:pt x="0" y="16"/>
                    <a:pt x="0" y="17"/>
                  </a:cubicBezTo>
                  <a:cubicBezTo>
                    <a:pt x="0" y="18"/>
                    <a:pt x="1" y="19"/>
                    <a:pt x="1" y="19"/>
                  </a:cubicBezTo>
                  <a:cubicBezTo>
                    <a:pt x="3" y="19"/>
                    <a:pt x="3" y="19"/>
                    <a:pt x="3" y="19"/>
                  </a:cubicBezTo>
                  <a:cubicBezTo>
                    <a:pt x="5" y="19"/>
                    <a:pt x="11" y="19"/>
                    <a:pt x="11" y="24"/>
                  </a:cubicBezTo>
                  <a:cubicBezTo>
                    <a:pt x="11" y="27"/>
                    <a:pt x="17" y="35"/>
                    <a:pt x="20" y="39"/>
                  </a:cubicBezTo>
                  <a:cubicBezTo>
                    <a:pt x="22" y="40"/>
                    <a:pt x="24" y="41"/>
                    <a:pt x="25" y="41"/>
                  </a:cubicBezTo>
                  <a:cubicBezTo>
                    <a:pt x="27" y="42"/>
                    <a:pt x="29" y="42"/>
                    <a:pt x="30" y="44"/>
                  </a:cubicBezTo>
                  <a:cubicBezTo>
                    <a:pt x="30" y="46"/>
                    <a:pt x="34" y="48"/>
                    <a:pt x="38" y="49"/>
                  </a:cubicBezTo>
                  <a:cubicBezTo>
                    <a:pt x="39" y="49"/>
                    <a:pt x="39" y="49"/>
                    <a:pt x="40" y="49"/>
                  </a:cubicBezTo>
                  <a:cubicBezTo>
                    <a:pt x="40" y="49"/>
                    <a:pt x="40" y="49"/>
                    <a:pt x="39" y="49"/>
                  </a:cubicBezTo>
                  <a:cubicBezTo>
                    <a:pt x="38" y="48"/>
                    <a:pt x="37" y="47"/>
                    <a:pt x="36" y="46"/>
                  </a:cubicBezTo>
                  <a:cubicBezTo>
                    <a:pt x="34" y="44"/>
                    <a:pt x="33" y="42"/>
                    <a:pt x="33" y="41"/>
                  </a:cubicBezTo>
                  <a:cubicBezTo>
                    <a:pt x="33" y="41"/>
                    <a:pt x="31" y="39"/>
                    <a:pt x="30" y="38"/>
                  </a:cubicBezTo>
                  <a:cubicBezTo>
                    <a:pt x="27" y="36"/>
                    <a:pt x="24" y="33"/>
                    <a:pt x="24" y="30"/>
                  </a:cubicBezTo>
                  <a:cubicBezTo>
                    <a:pt x="24" y="28"/>
                    <a:pt x="22" y="27"/>
                    <a:pt x="21" y="26"/>
                  </a:cubicBezTo>
                  <a:cubicBezTo>
                    <a:pt x="20" y="25"/>
                    <a:pt x="19" y="24"/>
                    <a:pt x="19" y="23"/>
                  </a:cubicBezTo>
                  <a:cubicBezTo>
                    <a:pt x="18" y="22"/>
                    <a:pt x="19" y="20"/>
                    <a:pt x="19" y="19"/>
                  </a:cubicBezTo>
                  <a:cubicBezTo>
                    <a:pt x="21" y="18"/>
                    <a:pt x="23" y="17"/>
                    <a:pt x="25" y="19"/>
                  </a:cubicBezTo>
                  <a:cubicBezTo>
                    <a:pt x="26" y="19"/>
                    <a:pt x="27" y="19"/>
                    <a:pt x="28" y="18"/>
                  </a:cubicBezTo>
                  <a:cubicBezTo>
                    <a:pt x="29" y="17"/>
                    <a:pt x="31" y="16"/>
                    <a:pt x="32" y="17"/>
                  </a:cubicBezTo>
                  <a:cubicBezTo>
                    <a:pt x="34" y="18"/>
                    <a:pt x="43" y="18"/>
                    <a:pt x="49" y="19"/>
                  </a:cubicBezTo>
                  <a:cubicBezTo>
                    <a:pt x="49" y="19"/>
                    <a:pt x="49" y="19"/>
                    <a:pt x="50" y="19"/>
                  </a:cubicBezTo>
                  <a:cubicBezTo>
                    <a:pt x="50" y="19"/>
                    <a:pt x="50" y="19"/>
                    <a:pt x="50" y="19"/>
                  </a:cubicBezTo>
                  <a:cubicBezTo>
                    <a:pt x="50" y="19"/>
                    <a:pt x="50" y="19"/>
                    <a:pt x="50" y="19"/>
                  </a:cubicBezTo>
                  <a:cubicBezTo>
                    <a:pt x="50" y="19"/>
                    <a:pt x="50" y="19"/>
                    <a:pt x="51" y="19"/>
                  </a:cubicBezTo>
                  <a:cubicBezTo>
                    <a:pt x="51" y="19"/>
                    <a:pt x="51" y="19"/>
                    <a:pt x="51" y="19"/>
                  </a:cubicBezTo>
                  <a:cubicBezTo>
                    <a:pt x="51" y="19"/>
                    <a:pt x="51" y="19"/>
                    <a:pt x="52" y="20"/>
                  </a:cubicBezTo>
                  <a:cubicBezTo>
                    <a:pt x="52" y="20"/>
                    <a:pt x="52" y="20"/>
                    <a:pt x="52" y="20"/>
                  </a:cubicBezTo>
                  <a:cubicBezTo>
                    <a:pt x="52" y="20"/>
                    <a:pt x="53" y="20"/>
                    <a:pt x="53" y="20"/>
                  </a:cubicBezTo>
                  <a:cubicBezTo>
                    <a:pt x="53" y="20"/>
                    <a:pt x="53" y="20"/>
                    <a:pt x="54" y="20"/>
                  </a:cubicBezTo>
                  <a:cubicBezTo>
                    <a:pt x="54" y="21"/>
                    <a:pt x="54" y="21"/>
                    <a:pt x="54" y="21"/>
                  </a:cubicBezTo>
                  <a:cubicBezTo>
                    <a:pt x="55" y="21"/>
                    <a:pt x="55" y="21"/>
                    <a:pt x="55" y="21"/>
                  </a:cubicBezTo>
                  <a:cubicBezTo>
                    <a:pt x="56" y="21"/>
                    <a:pt x="56" y="22"/>
                    <a:pt x="56" y="22"/>
                  </a:cubicBezTo>
                  <a:cubicBezTo>
                    <a:pt x="56" y="22"/>
                    <a:pt x="57" y="22"/>
                    <a:pt x="57" y="22"/>
                  </a:cubicBezTo>
                  <a:cubicBezTo>
                    <a:pt x="58" y="23"/>
                    <a:pt x="58" y="23"/>
                    <a:pt x="58" y="23"/>
                  </a:cubicBezTo>
                  <a:cubicBezTo>
                    <a:pt x="57" y="22"/>
                    <a:pt x="57" y="20"/>
                    <a:pt x="57" y="19"/>
                  </a:cubicBezTo>
                  <a:cubicBezTo>
                    <a:pt x="57" y="17"/>
                    <a:pt x="57" y="16"/>
                    <a:pt x="55" y="15"/>
                  </a:cubicBezTo>
                  <a:cubicBezTo>
                    <a:pt x="53" y="15"/>
                    <a:pt x="52" y="13"/>
                    <a:pt x="51" y="9"/>
                  </a:cubicBezTo>
                  <a:cubicBezTo>
                    <a:pt x="51" y="9"/>
                    <a:pt x="51" y="9"/>
                    <a:pt x="51" y="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79" name="Freeform 264"/>
            <p:cNvSpPr>
              <a:spLocks/>
            </p:cNvSpPr>
            <p:nvPr/>
          </p:nvSpPr>
          <p:spPr bwMode="auto">
            <a:xfrm>
              <a:off x="10763250" y="6734175"/>
              <a:ext cx="696913" cy="539750"/>
            </a:xfrm>
            <a:custGeom>
              <a:avLst/>
              <a:gdLst>
                <a:gd name="T0" fmla="*/ 17 w 131"/>
                <a:gd name="T1" fmla="*/ 93 h 103"/>
                <a:gd name="T2" fmla="*/ 5 w 131"/>
                <a:gd name="T3" fmla="*/ 100 h 103"/>
                <a:gd name="T4" fmla="*/ 0 w 131"/>
                <a:gd name="T5" fmla="*/ 102 h 103"/>
                <a:gd name="T6" fmla="*/ 39 w 131"/>
                <a:gd name="T7" fmla="*/ 102 h 103"/>
                <a:gd name="T8" fmla="*/ 41 w 131"/>
                <a:gd name="T9" fmla="*/ 102 h 103"/>
                <a:gd name="T10" fmla="*/ 42 w 131"/>
                <a:gd name="T11" fmla="*/ 102 h 103"/>
                <a:gd name="T12" fmla="*/ 43 w 131"/>
                <a:gd name="T13" fmla="*/ 102 h 103"/>
                <a:gd name="T14" fmla="*/ 44 w 131"/>
                <a:gd name="T15" fmla="*/ 103 h 103"/>
                <a:gd name="T16" fmla="*/ 44 w 131"/>
                <a:gd name="T17" fmla="*/ 103 h 103"/>
                <a:gd name="T18" fmla="*/ 45 w 131"/>
                <a:gd name="T19" fmla="*/ 103 h 103"/>
                <a:gd name="T20" fmla="*/ 45 w 131"/>
                <a:gd name="T21" fmla="*/ 103 h 103"/>
                <a:gd name="T22" fmla="*/ 46 w 131"/>
                <a:gd name="T23" fmla="*/ 103 h 103"/>
                <a:gd name="T24" fmla="*/ 46 w 131"/>
                <a:gd name="T25" fmla="*/ 103 h 103"/>
                <a:gd name="T26" fmla="*/ 46 w 131"/>
                <a:gd name="T27" fmla="*/ 92 h 103"/>
                <a:gd name="T28" fmla="*/ 64 w 131"/>
                <a:gd name="T29" fmla="*/ 79 h 103"/>
                <a:gd name="T30" fmla="*/ 68 w 131"/>
                <a:gd name="T31" fmla="*/ 79 h 103"/>
                <a:gd name="T32" fmla="*/ 69 w 131"/>
                <a:gd name="T33" fmla="*/ 79 h 103"/>
                <a:gd name="T34" fmla="*/ 71 w 131"/>
                <a:gd name="T35" fmla="*/ 78 h 103"/>
                <a:gd name="T36" fmla="*/ 78 w 131"/>
                <a:gd name="T37" fmla="*/ 75 h 103"/>
                <a:gd name="T38" fmla="*/ 82 w 131"/>
                <a:gd name="T39" fmla="*/ 75 h 103"/>
                <a:gd name="T40" fmla="*/ 87 w 131"/>
                <a:gd name="T41" fmla="*/ 69 h 103"/>
                <a:gd name="T42" fmla="*/ 94 w 131"/>
                <a:gd name="T43" fmla="*/ 66 h 103"/>
                <a:gd name="T44" fmla="*/ 96 w 131"/>
                <a:gd name="T45" fmla="*/ 65 h 103"/>
                <a:gd name="T46" fmla="*/ 98 w 131"/>
                <a:gd name="T47" fmla="*/ 64 h 103"/>
                <a:gd name="T48" fmla="*/ 101 w 131"/>
                <a:gd name="T49" fmla="*/ 62 h 103"/>
                <a:gd name="T50" fmla="*/ 102 w 131"/>
                <a:gd name="T51" fmla="*/ 59 h 103"/>
                <a:gd name="T52" fmla="*/ 102 w 131"/>
                <a:gd name="T53" fmla="*/ 56 h 103"/>
                <a:gd name="T54" fmla="*/ 104 w 131"/>
                <a:gd name="T55" fmla="*/ 52 h 103"/>
                <a:gd name="T56" fmla="*/ 105 w 131"/>
                <a:gd name="T57" fmla="*/ 52 h 103"/>
                <a:gd name="T58" fmla="*/ 106 w 131"/>
                <a:gd name="T59" fmla="*/ 52 h 103"/>
                <a:gd name="T60" fmla="*/ 112 w 131"/>
                <a:gd name="T61" fmla="*/ 49 h 103"/>
                <a:gd name="T62" fmla="*/ 119 w 131"/>
                <a:gd name="T63" fmla="*/ 47 h 103"/>
                <a:gd name="T64" fmla="*/ 127 w 131"/>
                <a:gd name="T65" fmla="*/ 47 h 103"/>
                <a:gd name="T66" fmla="*/ 130 w 131"/>
                <a:gd name="T67" fmla="*/ 47 h 103"/>
                <a:gd name="T68" fmla="*/ 131 w 131"/>
                <a:gd name="T69" fmla="*/ 47 h 103"/>
                <a:gd name="T70" fmla="*/ 131 w 131"/>
                <a:gd name="T71" fmla="*/ 44 h 103"/>
                <a:gd name="T72" fmla="*/ 128 w 131"/>
                <a:gd name="T73" fmla="*/ 37 h 103"/>
                <a:gd name="T74" fmla="*/ 126 w 131"/>
                <a:gd name="T75" fmla="*/ 30 h 103"/>
                <a:gd name="T76" fmla="*/ 126 w 131"/>
                <a:gd name="T77" fmla="*/ 26 h 103"/>
                <a:gd name="T78" fmla="*/ 123 w 131"/>
                <a:gd name="T79" fmla="*/ 15 h 103"/>
                <a:gd name="T80" fmla="*/ 122 w 131"/>
                <a:gd name="T81" fmla="*/ 13 h 103"/>
                <a:gd name="T82" fmla="*/ 122 w 131"/>
                <a:gd name="T83" fmla="*/ 13 h 103"/>
                <a:gd name="T84" fmla="*/ 121 w 131"/>
                <a:gd name="T85" fmla="*/ 12 h 103"/>
                <a:gd name="T86" fmla="*/ 115 w 131"/>
                <a:gd name="T87" fmla="*/ 10 h 103"/>
                <a:gd name="T88" fmla="*/ 109 w 131"/>
                <a:gd name="T89" fmla="*/ 9 h 103"/>
                <a:gd name="T90" fmla="*/ 108 w 131"/>
                <a:gd name="T91" fmla="*/ 9 h 103"/>
                <a:gd name="T92" fmla="*/ 103 w 131"/>
                <a:gd name="T93" fmla="*/ 9 h 103"/>
                <a:gd name="T94" fmla="*/ 98 w 131"/>
                <a:gd name="T95" fmla="*/ 9 h 103"/>
                <a:gd name="T96" fmla="*/ 89 w 131"/>
                <a:gd name="T97" fmla="*/ 6 h 103"/>
                <a:gd name="T98" fmla="*/ 80 w 131"/>
                <a:gd name="T99" fmla="*/ 2 h 103"/>
                <a:gd name="T100" fmla="*/ 73 w 131"/>
                <a:gd name="T101" fmla="*/ 14 h 103"/>
                <a:gd name="T102" fmla="*/ 68 w 131"/>
                <a:gd name="T103" fmla="*/ 24 h 103"/>
                <a:gd name="T104" fmla="*/ 50 w 131"/>
                <a:gd name="T105" fmla="*/ 33 h 103"/>
                <a:gd name="T106" fmla="*/ 45 w 131"/>
                <a:gd name="T107" fmla="*/ 37 h 103"/>
                <a:gd name="T108" fmla="*/ 42 w 131"/>
                <a:gd name="T109" fmla="*/ 42 h 103"/>
                <a:gd name="T110" fmla="*/ 39 w 131"/>
                <a:gd name="T111" fmla="*/ 47 h 103"/>
                <a:gd name="T112" fmla="*/ 35 w 131"/>
                <a:gd name="T113" fmla="*/ 53 h 103"/>
                <a:gd name="T114" fmla="*/ 36 w 131"/>
                <a:gd name="T115" fmla="*/ 69 h 103"/>
                <a:gd name="T116" fmla="*/ 36 w 131"/>
                <a:gd name="T117" fmla="*/ 72 h 103"/>
                <a:gd name="T118" fmla="*/ 22 w 131"/>
                <a:gd name="T119" fmla="*/ 89 h 103"/>
                <a:gd name="T120" fmla="*/ 17 w 131"/>
                <a:gd name="T121"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03">
                  <a:moveTo>
                    <a:pt x="17" y="93"/>
                  </a:moveTo>
                  <a:cubicBezTo>
                    <a:pt x="14" y="96"/>
                    <a:pt x="11" y="99"/>
                    <a:pt x="5" y="100"/>
                  </a:cubicBezTo>
                  <a:cubicBezTo>
                    <a:pt x="3" y="101"/>
                    <a:pt x="1" y="101"/>
                    <a:pt x="0" y="102"/>
                  </a:cubicBezTo>
                  <a:cubicBezTo>
                    <a:pt x="39" y="102"/>
                    <a:pt x="39" y="102"/>
                    <a:pt x="39" y="102"/>
                  </a:cubicBezTo>
                  <a:cubicBezTo>
                    <a:pt x="40" y="102"/>
                    <a:pt x="40" y="102"/>
                    <a:pt x="41" y="102"/>
                  </a:cubicBezTo>
                  <a:cubicBezTo>
                    <a:pt x="41" y="102"/>
                    <a:pt x="41" y="102"/>
                    <a:pt x="42" y="102"/>
                  </a:cubicBezTo>
                  <a:cubicBezTo>
                    <a:pt x="42" y="102"/>
                    <a:pt x="43" y="102"/>
                    <a:pt x="43" y="102"/>
                  </a:cubicBezTo>
                  <a:cubicBezTo>
                    <a:pt x="43" y="102"/>
                    <a:pt x="43" y="103"/>
                    <a:pt x="44" y="103"/>
                  </a:cubicBezTo>
                  <a:cubicBezTo>
                    <a:pt x="44" y="103"/>
                    <a:pt x="44" y="103"/>
                    <a:pt x="44" y="103"/>
                  </a:cubicBezTo>
                  <a:cubicBezTo>
                    <a:pt x="45" y="103"/>
                    <a:pt x="45" y="103"/>
                    <a:pt x="45" y="103"/>
                  </a:cubicBezTo>
                  <a:cubicBezTo>
                    <a:pt x="45" y="103"/>
                    <a:pt x="45" y="103"/>
                    <a:pt x="45" y="103"/>
                  </a:cubicBezTo>
                  <a:cubicBezTo>
                    <a:pt x="46" y="103"/>
                    <a:pt x="46" y="103"/>
                    <a:pt x="46" y="103"/>
                  </a:cubicBezTo>
                  <a:cubicBezTo>
                    <a:pt x="46" y="103"/>
                    <a:pt x="46" y="103"/>
                    <a:pt x="46" y="103"/>
                  </a:cubicBezTo>
                  <a:cubicBezTo>
                    <a:pt x="45" y="95"/>
                    <a:pt x="45" y="93"/>
                    <a:pt x="46" y="92"/>
                  </a:cubicBezTo>
                  <a:cubicBezTo>
                    <a:pt x="46" y="90"/>
                    <a:pt x="60" y="82"/>
                    <a:pt x="64" y="79"/>
                  </a:cubicBezTo>
                  <a:cubicBezTo>
                    <a:pt x="65" y="79"/>
                    <a:pt x="66" y="79"/>
                    <a:pt x="68" y="79"/>
                  </a:cubicBezTo>
                  <a:cubicBezTo>
                    <a:pt x="69" y="79"/>
                    <a:pt x="69" y="79"/>
                    <a:pt x="69" y="79"/>
                  </a:cubicBezTo>
                  <a:cubicBezTo>
                    <a:pt x="71" y="79"/>
                    <a:pt x="71" y="79"/>
                    <a:pt x="71" y="78"/>
                  </a:cubicBezTo>
                  <a:cubicBezTo>
                    <a:pt x="71" y="75"/>
                    <a:pt x="74" y="75"/>
                    <a:pt x="78" y="75"/>
                  </a:cubicBezTo>
                  <a:cubicBezTo>
                    <a:pt x="79" y="75"/>
                    <a:pt x="80" y="75"/>
                    <a:pt x="82" y="75"/>
                  </a:cubicBezTo>
                  <a:cubicBezTo>
                    <a:pt x="85" y="74"/>
                    <a:pt x="87" y="72"/>
                    <a:pt x="87" y="69"/>
                  </a:cubicBezTo>
                  <a:cubicBezTo>
                    <a:pt x="87" y="66"/>
                    <a:pt x="91" y="66"/>
                    <a:pt x="94" y="66"/>
                  </a:cubicBezTo>
                  <a:cubicBezTo>
                    <a:pt x="95" y="66"/>
                    <a:pt x="95" y="65"/>
                    <a:pt x="96" y="65"/>
                  </a:cubicBezTo>
                  <a:cubicBezTo>
                    <a:pt x="97" y="65"/>
                    <a:pt x="98" y="65"/>
                    <a:pt x="98" y="64"/>
                  </a:cubicBezTo>
                  <a:cubicBezTo>
                    <a:pt x="99" y="63"/>
                    <a:pt x="100" y="62"/>
                    <a:pt x="101" y="62"/>
                  </a:cubicBezTo>
                  <a:cubicBezTo>
                    <a:pt x="102" y="62"/>
                    <a:pt x="102" y="60"/>
                    <a:pt x="102" y="59"/>
                  </a:cubicBezTo>
                  <a:cubicBezTo>
                    <a:pt x="102" y="58"/>
                    <a:pt x="102" y="57"/>
                    <a:pt x="102" y="56"/>
                  </a:cubicBezTo>
                  <a:cubicBezTo>
                    <a:pt x="102" y="53"/>
                    <a:pt x="102" y="52"/>
                    <a:pt x="104" y="52"/>
                  </a:cubicBezTo>
                  <a:cubicBezTo>
                    <a:pt x="105" y="52"/>
                    <a:pt x="105" y="52"/>
                    <a:pt x="105" y="52"/>
                  </a:cubicBezTo>
                  <a:cubicBezTo>
                    <a:pt x="105" y="52"/>
                    <a:pt x="106" y="52"/>
                    <a:pt x="106" y="52"/>
                  </a:cubicBezTo>
                  <a:cubicBezTo>
                    <a:pt x="109" y="52"/>
                    <a:pt x="112" y="50"/>
                    <a:pt x="112" y="49"/>
                  </a:cubicBezTo>
                  <a:cubicBezTo>
                    <a:pt x="112" y="47"/>
                    <a:pt x="115" y="47"/>
                    <a:pt x="119" y="47"/>
                  </a:cubicBezTo>
                  <a:cubicBezTo>
                    <a:pt x="122" y="47"/>
                    <a:pt x="125" y="47"/>
                    <a:pt x="127" y="47"/>
                  </a:cubicBezTo>
                  <a:cubicBezTo>
                    <a:pt x="128" y="47"/>
                    <a:pt x="129" y="47"/>
                    <a:pt x="130" y="47"/>
                  </a:cubicBezTo>
                  <a:cubicBezTo>
                    <a:pt x="130" y="47"/>
                    <a:pt x="130" y="47"/>
                    <a:pt x="131" y="47"/>
                  </a:cubicBezTo>
                  <a:cubicBezTo>
                    <a:pt x="131" y="46"/>
                    <a:pt x="131" y="45"/>
                    <a:pt x="131" y="44"/>
                  </a:cubicBezTo>
                  <a:cubicBezTo>
                    <a:pt x="131" y="42"/>
                    <a:pt x="129" y="37"/>
                    <a:pt x="128" y="37"/>
                  </a:cubicBezTo>
                  <a:cubicBezTo>
                    <a:pt x="125" y="37"/>
                    <a:pt x="125" y="34"/>
                    <a:pt x="126" y="30"/>
                  </a:cubicBezTo>
                  <a:cubicBezTo>
                    <a:pt x="126" y="29"/>
                    <a:pt x="126" y="27"/>
                    <a:pt x="126" y="26"/>
                  </a:cubicBezTo>
                  <a:cubicBezTo>
                    <a:pt x="126" y="21"/>
                    <a:pt x="125" y="18"/>
                    <a:pt x="123" y="15"/>
                  </a:cubicBezTo>
                  <a:cubicBezTo>
                    <a:pt x="123" y="14"/>
                    <a:pt x="122" y="14"/>
                    <a:pt x="122" y="13"/>
                  </a:cubicBezTo>
                  <a:cubicBezTo>
                    <a:pt x="122" y="13"/>
                    <a:pt x="122" y="13"/>
                    <a:pt x="122" y="13"/>
                  </a:cubicBezTo>
                  <a:cubicBezTo>
                    <a:pt x="122" y="12"/>
                    <a:pt x="121" y="12"/>
                    <a:pt x="121" y="12"/>
                  </a:cubicBezTo>
                  <a:cubicBezTo>
                    <a:pt x="119" y="12"/>
                    <a:pt x="117" y="11"/>
                    <a:pt x="115" y="10"/>
                  </a:cubicBezTo>
                  <a:cubicBezTo>
                    <a:pt x="113" y="9"/>
                    <a:pt x="111" y="9"/>
                    <a:pt x="109" y="9"/>
                  </a:cubicBezTo>
                  <a:cubicBezTo>
                    <a:pt x="108" y="9"/>
                    <a:pt x="108" y="9"/>
                    <a:pt x="108" y="9"/>
                  </a:cubicBezTo>
                  <a:cubicBezTo>
                    <a:pt x="107" y="9"/>
                    <a:pt x="105" y="9"/>
                    <a:pt x="103" y="9"/>
                  </a:cubicBezTo>
                  <a:cubicBezTo>
                    <a:pt x="102" y="9"/>
                    <a:pt x="100" y="9"/>
                    <a:pt x="98" y="9"/>
                  </a:cubicBezTo>
                  <a:cubicBezTo>
                    <a:pt x="95" y="9"/>
                    <a:pt x="91" y="9"/>
                    <a:pt x="89" y="6"/>
                  </a:cubicBezTo>
                  <a:cubicBezTo>
                    <a:pt x="85" y="2"/>
                    <a:pt x="82" y="0"/>
                    <a:pt x="80" y="2"/>
                  </a:cubicBezTo>
                  <a:cubicBezTo>
                    <a:pt x="78" y="2"/>
                    <a:pt x="75" y="9"/>
                    <a:pt x="73" y="14"/>
                  </a:cubicBezTo>
                  <a:cubicBezTo>
                    <a:pt x="71" y="18"/>
                    <a:pt x="69" y="22"/>
                    <a:pt x="68" y="24"/>
                  </a:cubicBezTo>
                  <a:cubicBezTo>
                    <a:pt x="64" y="30"/>
                    <a:pt x="54" y="33"/>
                    <a:pt x="50" y="33"/>
                  </a:cubicBezTo>
                  <a:cubicBezTo>
                    <a:pt x="48" y="33"/>
                    <a:pt x="47" y="35"/>
                    <a:pt x="45" y="37"/>
                  </a:cubicBezTo>
                  <a:cubicBezTo>
                    <a:pt x="44" y="39"/>
                    <a:pt x="43" y="41"/>
                    <a:pt x="42" y="42"/>
                  </a:cubicBezTo>
                  <a:cubicBezTo>
                    <a:pt x="40" y="44"/>
                    <a:pt x="40" y="45"/>
                    <a:pt x="39" y="47"/>
                  </a:cubicBezTo>
                  <a:cubicBezTo>
                    <a:pt x="39" y="49"/>
                    <a:pt x="38" y="51"/>
                    <a:pt x="35" y="53"/>
                  </a:cubicBezTo>
                  <a:cubicBezTo>
                    <a:pt x="32" y="56"/>
                    <a:pt x="33" y="65"/>
                    <a:pt x="36" y="69"/>
                  </a:cubicBezTo>
                  <a:cubicBezTo>
                    <a:pt x="36" y="70"/>
                    <a:pt x="36" y="71"/>
                    <a:pt x="36" y="72"/>
                  </a:cubicBezTo>
                  <a:cubicBezTo>
                    <a:pt x="35" y="77"/>
                    <a:pt x="27" y="86"/>
                    <a:pt x="22" y="89"/>
                  </a:cubicBezTo>
                  <a:cubicBezTo>
                    <a:pt x="20" y="90"/>
                    <a:pt x="19" y="92"/>
                    <a:pt x="17" y="9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0" name="Freeform 265"/>
            <p:cNvSpPr>
              <a:spLocks/>
            </p:cNvSpPr>
            <p:nvPr/>
          </p:nvSpPr>
          <p:spPr bwMode="auto">
            <a:xfrm>
              <a:off x="11028363" y="8331200"/>
              <a:ext cx="350838" cy="361950"/>
            </a:xfrm>
            <a:custGeom>
              <a:avLst/>
              <a:gdLst>
                <a:gd name="T0" fmla="*/ 63 w 66"/>
                <a:gd name="T1" fmla="*/ 62 h 69"/>
                <a:gd name="T2" fmla="*/ 63 w 66"/>
                <a:gd name="T3" fmla="*/ 61 h 69"/>
                <a:gd name="T4" fmla="*/ 63 w 66"/>
                <a:gd name="T5" fmla="*/ 60 h 69"/>
                <a:gd name="T6" fmla="*/ 63 w 66"/>
                <a:gd name="T7" fmla="*/ 59 h 69"/>
                <a:gd name="T8" fmla="*/ 63 w 66"/>
                <a:gd name="T9" fmla="*/ 59 h 69"/>
                <a:gd name="T10" fmla="*/ 60 w 66"/>
                <a:gd name="T11" fmla="*/ 41 h 69"/>
                <a:gd name="T12" fmla="*/ 65 w 66"/>
                <a:gd name="T13" fmla="*/ 30 h 69"/>
                <a:gd name="T14" fmla="*/ 66 w 66"/>
                <a:gd name="T15" fmla="*/ 26 h 69"/>
                <a:gd name="T16" fmla="*/ 66 w 66"/>
                <a:gd name="T17" fmla="*/ 24 h 69"/>
                <a:gd name="T18" fmla="*/ 66 w 66"/>
                <a:gd name="T19" fmla="*/ 22 h 69"/>
                <a:gd name="T20" fmla="*/ 65 w 66"/>
                <a:gd name="T21" fmla="*/ 20 h 69"/>
                <a:gd name="T22" fmla="*/ 65 w 66"/>
                <a:gd name="T23" fmla="*/ 18 h 69"/>
                <a:gd name="T24" fmla="*/ 64 w 66"/>
                <a:gd name="T25" fmla="*/ 15 h 69"/>
                <a:gd name="T26" fmla="*/ 63 w 66"/>
                <a:gd name="T27" fmla="*/ 13 h 69"/>
                <a:gd name="T28" fmla="*/ 63 w 66"/>
                <a:gd name="T29" fmla="*/ 10 h 69"/>
                <a:gd name="T30" fmla="*/ 62 w 66"/>
                <a:gd name="T31" fmla="*/ 10 h 69"/>
                <a:gd name="T32" fmla="*/ 61 w 66"/>
                <a:gd name="T33" fmla="*/ 9 h 69"/>
                <a:gd name="T34" fmla="*/ 56 w 66"/>
                <a:gd name="T35" fmla="*/ 8 h 69"/>
                <a:gd name="T36" fmla="*/ 46 w 66"/>
                <a:gd name="T37" fmla="*/ 12 h 69"/>
                <a:gd name="T38" fmla="*/ 36 w 66"/>
                <a:gd name="T39" fmla="*/ 5 h 69"/>
                <a:gd name="T40" fmla="*/ 35 w 66"/>
                <a:gd name="T41" fmla="*/ 4 h 69"/>
                <a:gd name="T42" fmla="*/ 34 w 66"/>
                <a:gd name="T43" fmla="*/ 3 h 69"/>
                <a:gd name="T44" fmla="*/ 32 w 66"/>
                <a:gd name="T45" fmla="*/ 3 h 69"/>
                <a:gd name="T46" fmla="*/ 31 w 66"/>
                <a:gd name="T47" fmla="*/ 3 h 69"/>
                <a:gd name="T48" fmla="*/ 26 w 66"/>
                <a:gd name="T49" fmla="*/ 5 h 69"/>
                <a:gd name="T50" fmla="*/ 24 w 66"/>
                <a:gd name="T51" fmla="*/ 1 h 69"/>
                <a:gd name="T52" fmla="*/ 23 w 66"/>
                <a:gd name="T53" fmla="*/ 0 h 69"/>
                <a:gd name="T54" fmla="*/ 15 w 66"/>
                <a:gd name="T55" fmla="*/ 7 h 69"/>
                <a:gd name="T56" fmla="*/ 9 w 66"/>
                <a:gd name="T57" fmla="*/ 3 h 69"/>
                <a:gd name="T58" fmla="*/ 6 w 66"/>
                <a:gd name="T59" fmla="*/ 6 h 69"/>
                <a:gd name="T60" fmla="*/ 4 w 66"/>
                <a:gd name="T61" fmla="*/ 6 h 69"/>
                <a:gd name="T62" fmla="*/ 4 w 66"/>
                <a:gd name="T63" fmla="*/ 6 h 69"/>
                <a:gd name="T64" fmla="*/ 4 w 66"/>
                <a:gd name="T65" fmla="*/ 7 h 69"/>
                <a:gd name="T66" fmla="*/ 4 w 66"/>
                <a:gd name="T67" fmla="*/ 8 h 69"/>
                <a:gd name="T68" fmla="*/ 4 w 66"/>
                <a:gd name="T69" fmla="*/ 9 h 69"/>
                <a:gd name="T70" fmla="*/ 4 w 66"/>
                <a:gd name="T71" fmla="*/ 10 h 69"/>
                <a:gd name="T72" fmla="*/ 4 w 66"/>
                <a:gd name="T73" fmla="*/ 11 h 69"/>
                <a:gd name="T74" fmla="*/ 4 w 66"/>
                <a:gd name="T75" fmla="*/ 12 h 69"/>
                <a:gd name="T76" fmla="*/ 7 w 66"/>
                <a:gd name="T77" fmla="*/ 19 h 69"/>
                <a:gd name="T78" fmla="*/ 8 w 66"/>
                <a:gd name="T79" fmla="*/ 26 h 69"/>
                <a:gd name="T80" fmla="*/ 4 w 66"/>
                <a:gd name="T81" fmla="*/ 26 h 69"/>
                <a:gd name="T82" fmla="*/ 4 w 66"/>
                <a:gd name="T83" fmla="*/ 29 h 69"/>
                <a:gd name="T84" fmla="*/ 3 w 66"/>
                <a:gd name="T85" fmla="*/ 35 h 69"/>
                <a:gd name="T86" fmla="*/ 1 w 66"/>
                <a:gd name="T87" fmla="*/ 37 h 69"/>
                <a:gd name="T88" fmla="*/ 1 w 66"/>
                <a:gd name="T89" fmla="*/ 39 h 69"/>
                <a:gd name="T90" fmla="*/ 1 w 66"/>
                <a:gd name="T91" fmla="*/ 42 h 69"/>
                <a:gd name="T92" fmla="*/ 0 w 66"/>
                <a:gd name="T93" fmla="*/ 48 h 69"/>
                <a:gd name="T94" fmla="*/ 3 w 66"/>
                <a:gd name="T95" fmla="*/ 50 h 69"/>
                <a:gd name="T96" fmla="*/ 12 w 66"/>
                <a:gd name="T97" fmla="*/ 59 h 69"/>
                <a:gd name="T98" fmla="*/ 11 w 66"/>
                <a:gd name="T99" fmla="*/ 64 h 69"/>
                <a:gd name="T100" fmla="*/ 10 w 66"/>
                <a:gd name="T101" fmla="*/ 66 h 69"/>
                <a:gd name="T102" fmla="*/ 10 w 66"/>
                <a:gd name="T103" fmla="*/ 67 h 69"/>
                <a:gd name="T104" fmla="*/ 9 w 66"/>
                <a:gd name="T105" fmla="*/ 69 h 69"/>
                <a:gd name="T106" fmla="*/ 41 w 66"/>
                <a:gd name="T107"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69">
                  <a:moveTo>
                    <a:pt x="41" y="61"/>
                  </a:moveTo>
                  <a:cubicBezTo>
                    <a:pt x="48" y="60"/>
                    <a:pt x="56" y="61"/>
                    <a:pt x="63" y="62"/>
                  </a:cubicBezTo>
                  <a:cubicBezTo>
                    <a:pt x="63" y="62"/>
                    <a:pt x="63" y="62"/>
                    <a:pt x="63" y="62"/>
                  </a:cubicBezTo>
                  <a:cubicBezTo>
                    <a:pt x="63" y="62"/>
                    <a:pt x="63" y="61"/>
                    <a:pt x="63" y="61"/>
                  </a:cubicBezTo>
                  <a:cubicBezTo>
                    <a:pt x="63" y="61"/>
                    <a:pt x="63" y="61"/>
                    <a:pt x="63" y="61"/>
                  </a:cubicBezTo>
                  <a:cubicBezTo>
                    <a:pt x="63" y="60"/>
                    <a:pt x="63" y="60"/>
                    <a:pt x="63" y="60"/>
                  </a:cubicBezTo>
                  <a:cubicBezTo>
                    <a:pt x="63" y="60"/>
                    <a:pt x="63" y="60"/>
                    <a:pt x="63" y="59"/>
                  </a:cubicBezTo>
                  <a:cubicBezTo>
                    <a:pt x="63" y="59"/>
                    <a:pt x="63" y="59"/>
                    <a:pt x="63" y="59"/>
                  </a:cubicBezTo>
                  <a:cubicBezTo>
                    <a:pt x="63" y="59"/>
                    <a:pt x="63" y="59"/>
                    <a:pt x="63" y="59"/>
                  </a:cubicBezTo>
                  <a:cubicBezTo>
                    <a:pt x="63" y="59"/>
                    <a:pt x="63" y="59"/>
                    <a:pt x="63" y="59"/>
                  </a:cubicBezTo>
                  <a:cubicBezTo>
                    <a:pt x="61" y="57"/>
                    <a:pt x="57" y="48"/>
                    <a:pt x="58" y="45"/>
                  </a:cubicBezTo>
                  <a:cubicBezTo>
                    <a:pt x="58" y="45"/>
                    <a:pt x="59" y="43"/>
                    <a:pt x="60" y="41"/>
                  </a:cubicBezTo>
                  <a:cubicBezTo>
                    <a:pt x="61" y="39"/>
                    <a:pt x="62" y="36"/>
                    <a:pt x="62" y="35"/>
                  </a:cubicBezTo>
                  <a:cubicBezTo>
                    <a:pt x="62" y="33"/>
                    <a:pt x="63" y="31"/>
                    <a:pt x="65" y="30"/>
                  </a:cubicBezTo>
                  <a:cubicBezTo>
                    <a:pt x="65" y="29"/>
                    <a:pt x="66" y="28"/>
                    <a:pt x="66" y="27"/>
                  </a:cubicBezTo>
                  <a:cubicBezTo>
                    <a:pt x="66" y="27"/>
                    <a:pt x="66" y="26"/>
                    <a:pt x="66" y="26"/>
                  </a:cubicBezTo>
                  <a:cubicBezTo>
                    <a:pt x="66" y="26"/>
                    <a:pt x="66" y="26"/>
                    <a:pt x="66" y="26"/>
                  </a:cubicBezTo>
                  <a:cubicBezTo>
                    <a:pt x="66" y="25"/>
                    <a:pt x="66" y="25"/>
                    <a:pt x="66" y="24"/>
                  </a:cubicBezTo>
                  <a:cubicBezTo>
                    <a:pt x="66" y="24"/>
                    <a:pt x="66" y="24"/>
                    <a:pt x="66" y="24"/>
                  </a:cubicBezTo>
                  <a:cubicBezTo>
                    <a:pt x="66" y="23"/>
                    <a:pt x="66" y="23"/>
                    <a:pt x="66" y="22"/>
                  </a:cubicBezTo>
                  <a:cubicBezTo>
                    <a:pt x="66" y="22"/>
                    <a:pt x="66" y="22"/>
                    <a:pt x="66" y="22"/>
                  </a:cubicBezTo>
                  <a:cubicBezTo>
                    <a:pt x="66" y="21"/>
                    <a:pt x="65" y="21"/>
                    <a:pt x="65" y="20"/>
                  </a:cubicBezTo>
                  <a:cubicBezTo>
                    <a:pt x="65" y="20"/>
                    <a:pt x="65" y="19"/>
                    <a:pt x="65" y="19"/>
                  </a:cubicBezTo>
                  <a:cubicBezTo>
                    <a:pt x="65" y="19"/>
                    <a:pt x="65" y="18"/>
                    <a:pt x="65" y="18"/>
                  </a:cubicBezTo>
                  <a:cubicBezTo>
                    <a:pt x="65" y="17"/>
                    <a:pt x="65" y="17"/>
                    <a:pt x="65" y="17"/>
                  </a:cubicBezTo>
                  <a:cubicBezTo>
                    <a:pt x="64" y="16"/>
                    <a:pt x="64" y="16"/>
                    <a:pt x="64" y="15"/>
                  </a:cubicBezTo>
                  <a:cubicBezTo>
                    <a:pt x="64" y="15"/>
                    <a:pt x="64" y="14"/>
                    <a:pt x="64" y="14"/>
                  </a:cubicBezTo>
                  <a:cubicBezTo>
                    <a:pt x="64" y="13"/>
                    <a:pt x="64" y="13"/>
                    <a:pt x="63" y="13"/>
                  </a:cubicBezTo>
                  <a:cubicBezTo>
                    <a:pt x="63" y="12"/>
                    <a:pt x="63" y="12"/>
                    <a:pt x="63" y="12"/>
                  </a:cubicBezTo>
                  <a:cubicBezTo>
                    <a:pt x="63" y="11"/>
                    <a:pt x="63" y="11"/>
                    <a:pt x="63" y="10"/>
                  </a:cubicBezTo>
                  <a:cubicBezTo>
                    <a:pt x="63" y="10"/>
                    <a:pt x="62" y="10"/>
                    <a:pt x="62" y="10"/>
                  </a:cubicBezTo>
                  <a:cubicBezTo>
                    <a:pt x="62" y="10"/>
                    <a:pt x="62" y="10"/>
                    <a:pt x="62" y="10"/>
                  </a:cubicBezTo>
                  <a:cubicBezTo>
                    <a:pt x="62" y="10"/>
                    <a:pt x="62" y="10"/>
                    <a:pt x="61" y="10"/>
                  </a:cubicBezTo>
                  <a:cubicBezTo>
                    <a:pt x="61" y="10"/>
                    <a:pt x="61" y="10"/>
                    <a:pt x="61" y="9"/>
                  </a:cubicBezTo>
                  <a:cubicBezTo>
                    <a:pt x="60" y="9"/>
                    <a:pt x="59" y="9"/>
                    <a:pt x="58" y="8"/>
                  </a:cubicBezTo>
                  <a:cubicBezTo>
                    <a:pt x="58" y="8"/>
                    <a:pt x="57" y="8"/>
                    <a:pt x="56" y="8"/>
                  </a:cubicBezTo>
                  <a:cubicBezTo>
                    <a:pt x="54" y="8"/>
                    <a:pt x="50" y="9"/>
                    <a:pt x="49" y="11"/>
                  </a:cubicBezTo>
                  <a:cubicBezTo>
                    <a:pt x="48" y="12"/>
                    <a:pt x="47" y="12"/>
                    <a:pt x="46" y="12"/>
                  </a:cubicBezTo>
                  <a:cubicBezTo>
                    <a:pt x="42" y="12"/>
                    <a:pt x="38" y="7"/>
                    <a:pt x="37" y="6"/>
                  </a:cubicBezTo>
                  <a:cubicBezTo>
                    <a:pt x="37" y="6"/>
                    <a:pt x="37" y="5"/>
                    <a:pt x="36" y="5"/>
                  </a:cubicBezTo>
                  <a:cubicBezTo>
                    <a:pt x="36" y="5"/>
                    <a:pt x="36" y="5"/>
                    <a:pt x="35" y="4"/>
                  </a:cubicBezTo>
                  <a:cubicBezTo>
                    <a:pt x="35" y="4"/>
                    <a:pt x="35" y="4"/>
                    <a:pt x="35" y="4"/>
                  </a:cubicBezTo>
                  <a:cubicBezTo>
                    <a:pt x="35" y="4"/>
                    <a:pt x="34" y="4"/>
                    <a:pt x="34" y="3"/>
                  </a:cubicBezTo>
                  <a:cubicBezTo>
                    <a:pt x="34" y="3"/>
                    <a:pt x="34" y="3"/>
                    <a:pt x="34" y="3"/>
                  </a:cubicBezTo>
                  <a:cubicBezTo>
                    <a:pt x="33" y="3"/>
                    <a:pt x="33" y="3"/>
                    <a:pt x="33" y="3"/>
                  </a:cubicBezTo>
                  <a:cubicBezTo>
                    <a:pt x="32" y="3"/>
                    <a:pt x="32" y="3"/>
                    <a:pt x="32" y="3"/>
                  </a:cubicBezTo>
                  <a:cubicBezTo>
                    <a:pt x="32" y="3"/>
                    <a:pt x="31" y="3"/>
                    <a:pt x="31" y="3"/>
                  </a:cubicBezTo>
                  <a:cubicBezTo>
                    <a:pt x="31" y="3"/>
                    <a:pt x="31" y="3"/>
                    <a:pt x="31" y="3"/>
                  </a:cubicBezTo>
                  <a:cubicBezTo>
                    <a:pt x="31" y="3"/>
                    <a:pt x="30" y="3"/>
                    <a:pt x="30" y="3"/>
                  </a:cubicBezTo>
                  <a:cubicBezTo>
                    <a:pt x="28" y="4"/>
                    <a:pt x="27" y="5"/>
                    <a:pt x="26" y="5"/>
                  </a:cubicBezTo>
                  <a:cubicBezTo>
                    <a:pt x="26" y="5"/>
                    <a:pt x="25" y="5"/>
                    <a:pt x="25" y="4"/>
                  </a:cubicBezTo>
                  <a:cubicBezTo>
                    <a:pt x="24" y="4"/>
                    <a:pt x="24" y="3"/>
                    <a:pt x="24" y="1"/>
                  </a:cubicBezTo>
                  <a:cubicBezTo>
                    <a:pt x="24" y="1"/>
                    <a:pt x="24" y="1"/>
                    <a:pt x="24" y="1"/>
                  </a:cubicBezTo>
                  <a:cubicBezTo>
                    <a:pt x="24" y="0"/>
                    <a:pt x="24" y="0"/>
                    <a:pt x="23" y="0"/>
                  </a:cubicBezTo>
                  <a:cubicBezTo>
                    <a:pt x="22" y="0"/>
                    <a:pt x="21" y="1"/>
                    <a:pt x="21" y="2"/>
                  </a:cubicBezTo>
                  <a:cubicBezTo>
                    <a:pt x="20" y="4"/>
                    <a:pt x="17" y="7"/>
                    <a:pt x="15" y="7"/>
                  </a:cubicBezTo>
                  <a:cubicBezTo>
                    <a:pt x="14" y="7"/>
                    <a:pt x="13" y="6"/>
                    <a:pt x="12" y="5"/>
                  </a:cubicBezTo>
                  <a:cubicBezTo>
                    <a:pt x="11" y="4"/>
                    <a:pt x="10" y="3"/>
                    <a:pt x="9" y="3"/>
                  </a:cubicBezTo>
                  <a:cubicBezTo>
                    <a:pt x="9" y="3"/>
                    <a:pt x="9" y="3"/>
                    <a:pt x="8" y="4"/>
                  </a:cubicBezTo>
                  <a:cubicBezTo>
                    <a:pt x="8" y="6"/>
                    <a:pt x="6" y="6"/>
                    <a:pt x="6" y="6"/>
                  </a:cubicBezTo>
                  <a:cubicBezTo>
                    <a:pt x="5" y="6"/>
                    <a:pt x="5" y="6"/>
                    <a:pt x="5" y="6"/>
                  </a:cubicBezTo>
                  <a:cubicBezTo>
                    <a:pt x="5" y="6"/>
                    <a:pt x="5" y="6"/>
                    <a:pt x="4" y="6"/>
                  </a:cubicBezTo>
                  <a:cubicBezTo>
                    <a:pt x="4" y="6"/>
                    <a:pt x="4" y="6"/>
                    <a:pt x="4" y="6"/>
                  </a:cubicBezTo>
                  <a:cubicBezTo>
                    <a:pt x="4" y="6"/>
                    <a:pt x="4" y="6"/>
                    <a:pt x="4" y="6"/>
                  </a:cubicBezTo>
                  <a:cubicBezTo>
                    <a:pt x="4" y="6"/>
                    <a:pt x="4" y="6"/>
                    <a:pt x="4" y="7"/>
                  </a:cubicBezTo>
                  <a:cubicBezTo>
                    <a:pt x="4" y="7"/>
                    <a:pt x="4" y="7"/>
                    <a:pt x="4" y="7"/>
                  </a:cubicBezTo>
                  <a:cubicBezTo>
                    <a:pt x="4" y="7"/>
                    <a:pt x="4" y="8"/>
                    <a:pt x="4"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4" y="11"/>
                    <a:pt x="4" y="11"/>
                    <a:pt x="4" y="11"/>
                  </a:cubicBezTo>
                  <a:cubicBezTo>
                    <a:pt x="4" y="11"/>
                    <a:pt x="4" y="11"/>
                    <a:pt x="4" y="11"/>
                  </a:cubicBezTo>
                  <a:cubicBezTo>
                    <a:pt x="4" y="11"/>
                    <a:pt x="4" y="12"/>
                    <a:pt x="4" y="12"/>
                  </a:cubicBezTo>
                  <a:cubicBezTo>
                    <a:pt x="4" y="12"/>
                    <a:pt x="4" y="12"/>
                    <a:pt x="4" y="12"/>
                  </a:cubicBezTo>
                  <a:cubicBezTo>
                    <a:pt x="4" y="12"/>
                    <a:pt x="4" y="12"/>
                    <a:pt x="4" y="12"/>
                  </a:cubicBezTo>
                  <a:cubicBezTo>
                    <a:pt x="7" y="14"/>
                    <a:pt x="7" y="17"/>
                    <a:pt x="7" y="19"/>
                  </a:cubicBezTo>
                  <a:cubicBezTo>
                    <a:pt x="7" y="19"/>
                    <a:pt x="7" y="20"/>
                    <a:pt x="8" y="21"/>
                  </a:cubicBezTo>
                  <a:cubicBezTo>
                    <a:pt x="9" y="22"/>
                    <a:pt x="10" y="24"/>
                    <a:pt x="8" y="26"/>
                  </a:cubicBezTo>
                  <a:cubicBezTo>
                    <a:pt x="7" y="27"/>
                    <a:pt x="6" y="27"/>
                    <a:pt x="5" y="26"/>
                  </a:cubicBezTo>
                  <a:cubicBezTo>
                    <a:pt x="4" y="26"/>
                    <a:pt x="4" y="26"/>
                    <a:pt x="4" y="26"/>
                  </a:cubicBezTo>
                  <a:cubicBezTo>
                    <a:pt x="4" y="26"/>
                    <a:pt x="4" y="26"/>
                    <a:pt x="3" y="27"/>
                  </a:cubicBezTo>
                  <a:cubicBezTo>
                    <a:pt x="3" y="27"/>
                    <a:pt x="3" y="28"/>
                    <a:pt x="4" y="29"/>
                  </a:cubicBezTo>
                  <a:cubicBezTo>
                    <a:pt x="5" y="30"/>
                    <a:pt x="5" y="32"/>
                    <a:pt x="4" y="33"/>
                  </a:cubicBezTo>
                  <a:cubicBezTo>
                    <a:pt x="4" y="34"/>
                    <a:pt x="3" y="35"/>
                    <a:pt x="3" y="35"/>
                  </a:cubicBezTo>
                  <a:cubicBezTo>
                    <a:pt x="2" y="36"/>
                    <a:pt x="2" y="36"/>
                    <a:pt x="1" y="37"/>
                  </a:cubicBezTo>
                  <a:cubicBezTo>
                    <a:pt x="1" y="37"/>
                    <a:pt x="1" y="37"/>
                    <a:pt x="1" y="37"/>
                  </a:cubicBezTo>
                  <a:cubicBezTo>
                    <a:pt x="1" y="37"/>
                    <a:pt x="1" y="37"/>
                    <a:pt x="1" y="38"/>
                  </a:cubicBezTo>
                  <a:cubicBezTo>
                    <a:pt x="1" y="38"/>
                    <a:pt x="1" y="38"/>
                    <a:pt x="1" y="39"/>
                  </a:cubicBezTo>
                  <a:cubicBezTo>
                    <a:pt x="1" y="39"/>
                    <a:pt x="1" y="39"/>
                    <a:pt x="1" y="39"/>
                  </a:cubicBezTo>
                  <a:cubicBezTo>
                    <a:pt x="1" y="40"/>
                    <a:pt x="1" y="41"/>
                    <a:pt x="1" y="42"/>
                  </a:cubicBezTo>
                  <a:cubicBezTo>
                    <a:pt x="2" y="44"/>
                    <a:pt x="1" y="45"/>
                    <a:pt x="1" y="46"/>
                  </a:cubicBezTo>
                  <a:cubicBezTo>
                    <a:pt x="0" y="47"/>
                    <a:pt x="0" y="47"/>
                    <a:pt x="0" y="48"/>
                  </a:cubicBezTo>
                  <a:cubicBezTo>
                    <a:pt x="0" y="48"/>
                    <a:pt x="0" y="48"/>
                    <a:pt x="1" y="48"/>
                  </a:cubicBezTo>
                  <a:cubicBezTo>
                    <a:pt x="1" y="49"/>
                    <a:pt x="2" y="49"/>
                    <a:pt x="3" y="50"/>
                  </a:cubicBezTo>
                  <a:cubicBezTo>
                    <a:pt x="4" y="50"/>
                    <a:pt x="5" y="51"/>
                    <a:pt x="5" y="51"/>
                  </a:cubicBezTo>
                  <a:cubicBezTo>
                    <a:pt x="9" y="53"/>
                    <a:pt x="13" y="55"/>
                    <a:pt x="12" y="59"/>
                  </a:cubicBezTo>
                  <a:cubicBezTo>
                    <a:pt x="12" y="61"/>
                    <a:pt x="12" y="62"/>
                    <a:pt x="11" y="63"/>
                  </a:cubicBezTo>
                  <a:cubicBezTo>
                    <a:pt x="11" y="64"/>
                    <a:pt x="11" y="64"/>
                    <a:pt x="11" y="64"/>
                  </a:cubicBezTo>
                  <a:cubicBezTo>
                    <a:pt x="11" y="65"/>
                    <a:pt x="11" y="65"/>
                    <a:pt x="11" y="65"/>
                  </a:cubicBezTo>
                  <a:cubicBezTo>
                    <a:pt x="11" y="65"/>
                    <a:pt x="10" y="65"/>
                    <a:pt x="10" y="66"/>
                  </a:cubicBezTo>
                  <a:cubicBezTo>
                    <a:pt x="10" y="66"/>
                    <a:pt x="10" y="66"/>
                    <a:pt x="10" y="66"/>
                  </a:cubicBezTo>
                  <a:cubicBezTo>
                    <a:pt x="10" y="67"/>
                    <a:pt x="10" y="67"/>
                    <a:pt x="10" y="67"/>
                  </a:cubicBezTo>
                  <a:cubicBezTo>
                    <a:pt x="10" y="68"/>
                    <a:pt x="10" y="68"/>
                    <a:pt x="10" y="68"/>
                  </a:cubicBezTo>
                  <a:cubicBezTo>
                    <a:pt x="10" y="68"/>
                    <a:pt x="9" y="68"/>
                    <a:pt x="9" y="69"/>
                  </a:cubicBezTo>
                  <a:cubicBezTo>
                    <a:pt x="13" y="68"/>
                    <a:pt x="18" y="67"/>
                    <a:pt x="23" y="66"/>
                  </a:cubicBezTo>
                  <a:cubicBezTo>
                    <a:pt x="29" y="64"/>
                    <a:pt x="35" y="62"/>
                    <a:pt x="41"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1" name="Freeform 266"/>
            <p:cNvSpPr>
              <a:spLocks/>
            </p:cNvSpPr>
            <p:nvPr/>
          </p:nvSpPr>
          <p:spPr bwMode="auto">
            <a:xfrm>
              <a:off x="11698288" y="5591175"/>
              <a:ext cx="212725" cy="152400"/>
            </a:xfrm>
            <a:custGeom>
              <a:avLst/>
              <a:gdLst>
                <a:gd name="T0" fmla="*/ 5 w 40"/>
                <a:gd name="T1" fmla="*/ 4 h 29"/>
                <a:gd name="T2" fmla="*/ 0 w 40"/>
                <a:gd name="T3" fmla="*/ 7 h 29"/>
                <a:gd name="T4" fmla="*/ 2 w 40"/>
                <a:gd name="T5" fmla="*/ 11 h 29"/>
                <a:gd name="T6" fmla="*/ 7 w 40"/>
                <a:gd name="T7" fmla="*/ 13 h 29"/>
                <a:gd name="T8" fmla="*/ 12 w 40"/>
                <a:gd name="T9" fmla="*/ 16 h 29"/>
                <a:gd name="T10" fmla="*/ 18 w 40"/>
                <a:gd name="T11" fmla="*/ 23 h 29"/>
                <a:gd name="T12" fmla="*/ 21 w 40"/>
                <a:gd name="T13" fmla="*/ 21 h 29"/>
                <a:gd name="T14" fmla="*/ 25 w 40"/>
                <a:gd name="T15" fmla="*/ 21 h 29"/>
                <a:gd name="T16" fmla="*/ 25 w 40"/>
                <a:gd name="T17" fmla="*/ 22 h 29"/>
                <a:gd name="T18" fmla="*/ 26 w 40"/>
                <a:gd name="T19" fmla="*/ 24 h 29"/>
                <a:gd name="T20" fmla="*/ 26 w 40"/>
                <a:gd name="T21" fmla="*/ 25 h 29"/>
                <a:gd name="T22" fmla="*/ 28 w 40"/>
                <a:gd name="T23" fmla="*/ 25 h 29"/>
                <a:gd name="T24" fmla="*/ 32 w 40"/>
                <a:gd name="T25" fmla="*/ 28 h 29"/>
                <a:gd name="T26" fmla="*/ 32 w 40"/>
                <a:gd name="T27" fmla="*/ 29 h 29"/>
                <a:gd name="T28" fmla="*/ 33 w 40"/>
                <a:gd name="T29" fmla="*/ 29 h 29"/>
                <a:gd name="T30" fmla="*/ 33 w 40"/>
                <a:gd name="T31" fmla="*/ 29 h 29"/>
                <a:gd name="T32" fmla="*/ 34 w 40"/>
                <a:gd name="T33" fmla="*/ 28 h 29"/>
                <a:gd name="T34" fmla="*/ 34 w 40"/>
                <a:gd name="T35" fmla="*/ 26 h 29"/>
                <a:gd name="T36" fmla="*/ 35 w 40"/>
                <a:gd name="T37" fmla="*/ 24 h 29"/>
                <a:gd name="T38" fmla="*/ 35 w 40"/>
                <a:gd name="T39" fmla="*/ 23 h 29"/>
                <a:gd name="T40" fmla="*/ 36 w 40"/>
                <a:gd name="T41" fmla="*/ 21 h 29"/>
                <a:gd name="T42" fmla="*/ 37 w 40"/>
                <a:gd name="T43" fmla="*/ 21 h 29"/>
                <a:gd name="T44" fmla="*/ 38 w 40"/>
                <a:gd name="T45" fmla="*/ 20 h 29"/>
                <a:gd name="T46" fmla="*/ 38 w 40"/>
                <a:gd name="T47" fmla="*/ 19 h 29"/>
                <a:gd name="T48" fmla="*/ 39 w 40"/>
                <a:gd name="T49" fmla="*/ 18 h 29"/>
                <a:gd name="T50" fmla="*/ 39 w 40"/>
                <a:gd name="T51" fmla="*/ 14 h 29"/>
                <a:gd name="T52" fmla="*/ 38 w 40"/>
                <a:gd name="T53" fmla="*/ 13 h 29"/>
                <a:gd name="T54" fmla="*/ 38 w 40"/>
                <a:gd name="T55" fmla="*/ 12 h 29"/>
                <a:gd name="T56" fmla="*/ 37 w 40"/>
                <a:gd name="T57" fmla="*/ 10 h 29"/>
                <a:gd name="T58" fmla="*/ 35 w 40"/>
                <a:gd name="T59" fmla="*/ 8 h 29"/>
                <a:gd name="T60" fmla="*/ 27 w 40"/>
                <a:gd name="T61" fmla="*/ 2 h 29"/>
                <a:gd name="T62" fmla="*/ 9 w 40"/>
                <a:gd name="T63" fmla="*/ 5 h 29"/>
                <a:gd name="T64" fmla="*/ 9 w 40"/>
                <a:gd name="T65" fmla="*/ 5 h 29"/>
                <a:gd name="T66" fmla="*/ 8 w 40"/>
                <a:gd name="T67" fmla="*/ 5 h 29"/>
                <a:gd name="T68" fmla="*/ 6 w 40"/>
                <a:gd name="T6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29">
                  <a:moveTo>
                    <a:pt x="6" y="4"/>
                  </a:moveTo>
                  <a:cubicBezTo>
                    <a:pt x="6" y="4"/>
                    <a:pt x="6" y="4"/>
                    <a:pt x="5" y="4"/>
                  </a:cubicBezTo>
                  <a:cubicBezTo>
                    <a:pt x="4" y="5"/>
                    <a:pt x="2" y="6"/>
                    <a:pt x="0" y="7"/>
                  </a:cubicBezTo>
                  <a:cubicBezTo>
                    <a:pt x="0" y="7"/>
                    <a:pt x="0" y="7"/>
                    <a:pt x="0" y="7"/>
                  </a:cubicBezTo>
                  <a:cubicBezTo>
                    <a:pt x="0" y="7"/>
                    <a:pt x="0" y="7"/>
                    <a:pt x="0" y="7"/>
                  </a:cubicBezTo>
                  <a:cubicBezTo>
                    <a:pt x="0" y="9"/>
                    <a:pt x="2" y="11"/>
                    <a:pt x="2" y="11"/>
                  </a:cubicBezTo>
                  <a:cubicBezTo>
                    <a:pt x="3" y="11"/>
                    <a:pt x="4" y="10"/>
                    <a:pt x="4" y="10"/>
                  </a:cubicBezTo>
                  <a:cubicBezTo>
                    <a:pt x="5" y="10"/>
                    <a:pt x="6" y="11"/>
                    <a:pt x="7" y="13"/>
                  </a:cubicBezTo>
                  <a:cubicBezTo>
                    <a:pt x="8" y="13"/>
                    <a:pt x="9" y="14"/>
                    <a:pt x="9" y="14"/>
                  </a:cubicBezTo>
                  <a:cubicBezTo>
                    <a:pt x="10" y="15"/>
                    <a:pt x="11" y="15"/>
                    <a:pt x="12" y="16"/>
                  </a:cubicBezTo>
                  <a:cubicBezTo>
                    <a:pt x="15" y="17"/>
                    <a:pt x="17" y="18"/>
                    <a:pt x="17" y="19"/>
                  </a:cubicBezTo>
                  <a:cubicBezTo>
                    <a:pt x="17" y="22"/>
                    <a:pt x="18" y="23"/>
                    <a:pt x="18" y="23"/>
                  </a:cubicBezTo>
                  <a:cubicBezTo>
                    <a:pt x="19" y="23"/>
                    <a:pt x="19" y="23"/>
                    <a:pt x="19" y="22"/>
                  </a:cubicBezTo>
                  <a:cubicBezTo>
                    <a:pt x="20" y="22"/>
                    <a:pt x="20" y="21"/>
                    <a:pt x="21" y="21"/>
                  </a:cubicBezTo>
                  <a:cubicBezTo>
                    <a:pt x="22" y="20"/>
                    <a:pt x="23" y="19"/>
                    <a:pt x="24" y="19"/>
                  </a:cubicBezTo>
                  <a:cubicBezTo>
                    <a:pt x="25" y="19"/>
                    <a:pt x="25" y="20"/>
                    <a:pt x="25" y="21"/>
                  </a:cubicBezTo>
                  <a:cubicBezTo>
                    <a:pt x="25" y="21"/>
                    <a:pt x="25" y="22"/>
                    <a:pt x="25" y="22"/>
                  </a:cubicBezTo>
                  <a:cubicBezTo>
                    <a:pt x="25" y="22"/>
                    <a:pt x="25" y="22"/>
                    <a:pt x="25" y="22"/>
                  </a:cubicBezTo>
                  <a:cubicBezTo>
                    <a:pt x="25" y="23"/>
                    <a:pt x="26" y="23"/>
                    <a:pt x="26" y="24"/>
                  </a:cubicBezTo>
                  <a:cubicBezTo>
                    <a:pt x="26" y="24"/>
                    <a:pt x="26" y="24"/>
                    <a:pt x="26" y="24"/>
                  </a:cubicBezTo>
                  <a:cubicBezTo>
                    <a:pt x="26" y="24"/>
                    <a:pt x="26" y="25"/>
                    <a:pt x="26" y="25"/>
                  </a:cubicBezTo>
                  <a:cubicBezTo>
                    <a:pt x="26" y="25"/>
                    <a:pt x="26" y="25"/>
                    <a:pt x="26" y="25"/>
                  </a:cubicBezTo>
                  <a:cubicBezTo>
                    <a:pt x="27" y="25"/>
                    <a:pt x="27" y="25"/>
                    <a:pt x="27" y="25"/>
                  </a:cubicBezTo>
                  <a:cubicBezTo>
                    <a:pt x="27" y="25"/>
                    <a:pt x="28" y="25"/>
                    <a:pt x="28" y="25"/>
                  </a:cubicBezTo>
                  <a:cubicBezTo>
                    <a:pt x="29" y="25"/>
                    <a:pt x="30" y="26"/>
                    <a:pt x="31" y="27"/>
                  </a:cubicBezTo>
                  <a:cubicBezTo>
                    <a:pt x="31" y="28"/>
                    <a:pt x="32" y="28"/>
                    <a:pt x="32" y="28"/>
                  </a:cubicBezTo>
                  <a:cubicBezTo>
                    <a:pt x="32" y="28"/>
                    <a:pt x="32" y="28"/>
                    <a:pt x="32" y="28"/>
                  </a:cubicBezTo>
                  <a:cubicBezTo>
                    <a:pt x="32" y="28"/>
                    <a:pt x="32" y="29"/>
                    <a:pt x="32" y="29"/>
                  </a:cubicBezTo>
                  <a:cubicBezTo>
                    <a:pt x="32" y="29"/>
                    <a:pt x="32" y="29"/>
                    <a:pt x="33" y="29"/>
                  </a:cubicBezTo>
                  <a:cubicBezTo>
                    <a:pt x="33" y="29"/>
                    <a:pt x="33" y="29"/>
                    <a:pt x="33" y="29"/>
                  </a:cubicBezTo>
                  <a:cubicBezTo>
                    <a:pt x="33" y="29"/>
                    <a:pt x="33" y="29"/>
                    <a:pt x="33" y="29"/>
                  </a:cubicBezTo>
                  <a:cubicBezTo>
                    <a:pt x="33" y="29"/>
                    <a:pt x="33" y="29"/>
                    <a:pt x="33" y="29"/>
                  </a:cubicBezTo>
                  <a:cubicBezTo>
                    <a:pt x="33" y="29"/>
                    <a:pt x="34" y="29"/>
                    <a:pt x="34" y="29"/>
                  </a:cubicBezTo>
                  <a:cubicBezTo>
                    <a:pt x="34" y="28"/>
                    <a:pt x="34" y="28"/>
                    <a:pt x="34" y="28"/>
                  </a:cubicBezTo>
                  <a:cubicBezTo>
                    <a:pt x="34" y="28"/>
                    <a:pt x="34" y="27"/>
                    <a:pt x="34" y="27"/>
                  </a:cubicBezTo>
                  <a:cubicBezTo>
                    <a:pt x="34" y="27"/>
                    <a:pt x="34" y="26"/>
                    <a:pt x="34" y="26"/>
                  </a:cubicBezTo>
                  <a:cubicBezTo>
                    <a:pt x="34" y="26"/>
                    <a:pt x="34" y="26"/>
                    <a:pt x="34" y="25"/>
                  </a:cubicBezTo>
                  <a:cubicBezTo>
                    <a:pt x="34" y="25"/>
                    <a:pt x="35" y="25"/>
                    <a:pt x="35" y="24"/>
                  </a:cubicBezTo>
                  <a:cubicBezTo>
                    <a:pt x="35" y="24"/>
                    <a:pt x="35" y="24"/>
                    <a:pt x="35" y="24"/>
                  </a:cubicBezTo>
                  <a:cubicBezTo>
                    <a:pt x="35" y="23"/>
                    <a:pt x="35" y="23"/>
                    <a:pt x="35" y="23"/>
                  </a:cubicBezTo>
                  <a:cubicBezTo>
                    <a:pt x="35" y="23"/>
                    <a:pt x="35" y="23"/>
                    <a:pt x="35" y="23"/>
                  </a:cubicBezTo>
                  <a:cubicBezTo>
                    <a:pt x="36" y="22"/>
                    <a:pt x="36" y="22"/>
                    <a:pt x="36" y="21"/>
                  </a:cubicBezTo>
                  <a:cubicBezTo>
                    <a:pt x="36" y="21"/>
                    <a:pt x="36" y="21"/>
                    <a:pt x="36" y="21"/>
                  </a:cubicBezTo>
                  <a:cubicBezTo>
                    <a:pt x="36" y="21"/>
                    <a:pt x="37" y="21"/>
                    <a:pt x="37" y="21"/>
                  </a:cubicBezTo>
                  <a:cubicBezTo>
                    <a:pt x="37" y="20"/>
                    <a:pt x="37" y="20"/>
                    <a:pt x="37" y="20"/>
                  </a:cubicBezTo>
                  <a:cubicBezTo>
                    <a:pt x="37" y="20"/>
                    <a:pt x="37" y="20"/>
                    <a:pt x="38" y="20"/>
                  </a:cubicBezTo>
                  <a:cubicBezTo>
                    <a:pt x="38" y="20"/>
                    <a:pt x="38" y="20"/>
                    <a:pt x="38" y="20"/>
                  </a:cubicBezTo>
                  <a:cubicBezTo>
                    <a:pt x="38" y="20"/>
                    <a:pt x="38" y="19"/>
                    <a:pt x="38" y="19"/>
                  </a:cubicBezTo>
                  <a:cubicBezTo>
                    <a:pt x="38" y="19"/>
                    <a:pt x="38" y="19"/>
                    <a:pt x="38" y="19"/>
                  </a:cubicBezTo>
                  <a:cubicBezTo>
                    <a:pt x="39" y="19"/>
                    <a:pt x="39" y="19"/>
                    <a:pt x="39" y="18"/>
                  </a:cubicBezTo>
                  <a:cubicBezTo>
                    <a:pt x="40" y="18"/>
                    <a:pt x="40" y="17"/>
                    <a:pt x="40" y="17"/>
                  </a:cubicBezTo>
                  <a:cubicBezTo>
                    <a:pt x="40" y="16"/>
                    <a:pt x="40" y="15"/>
                    <a:pt x="39" y="14"/>
                  </a:cubicBezTo>
                  <a:cubicBezTo>
                    <a:pt x="39" y="14"/>
                    <a:pt x="39" y="13"/>
                    <a:pt x="38" y="13"/>
                  </a:cubicBezTo>
                  <a:cubicBezTo>
                    <a:pt x="38" y="13"/>
                    <a:pt x="38" y="13"/>
                    <a:pt x="38" y="13"/>
                  </a:cubicBezTo>
                  <a:cubicBezTo>
                    <a:pt x="38" y="12"/>
                    <a:pt x="38" y="12"/>
                    <a:pt x="38" y="12"/>
                  </a:cubicBezTo>
                  <a:cubicBezTo>
                    <a:pt x="38" y="12"/>
                    <a:pt x="38" y="12"/>
                    <a:pt x="38" y="12"/>
                  </a:cubicBezTo>
                  <a:cubicBezTo>
                    <a:pt x="37" y="11"/>
                    <a:pt x="37" y="11"/>
                    <a:pt x="37" y="11"/>
                  </a:cubicBezTo>
                  <a:cubicBezTo>
                    <a:pt x="37" y="11"/>
                    <a:pt x="37" y="11"/>
                    <a:pt x="37" y="10"/>
                  </a:cubicBezTo>
                  <a:cubicBezTo>
                    <a:pt x="37" y="10"/>
                    <a:pt x="37" y="10"/>
                    <a:pt x="37" y="10"/>
                  </a:cubicBezTo>
                  <a:cubicBezTo>
                    <a:pt x="36" y="9"/>
                    <a:pt x="36" y="9"/>
                    <a:pt x="35" y="8"/>
                  </a:cubicBezTo>
                  <a:cubicBezTo>
                    <a:pt x="34" y="6"/>
                    <a:pt x="32" y="6"/>
                    <a:pt x="30" y="5"/>
                  </a:cubicBezTo>
                  <a:cubicBezTo>
                    <a:pt x="29" y="4"/>
                    <a:pt x="28" y="3"/>
                    <a:pt x="27" y="2"/>
                  </a:cubicBezTo>
                  <a:cubicBezTo>
                    <a:pt x="25" y="1"/>
                    <a:pt x="22" y="0"/>
                    <a:pt x="21" y="1"/>
                  </a:cubicBezTo>
                  <a:cubicBezTo>
                    <a:pt x="18" y="4"/>
                    <a:pt x="12" y="5"/>
                    <a:pt x="9" y="5"/>
                  </a:cubicBezTo>
                  <a:cubicBezTo>
                    <a:pt x="9" y="5"/>
                    <a:pt x="9" y="5"/>
                    <a:pt x="9" y="5"/>
                  </a:cubicBezTo>
                  <a:cubicBezTo>
                    <a:pt x="9" y="5"/>
                    <a:pt x="9" y="5"/>
                    <a:pt x="9" y="5"/>
                  </a:cubicBezTo>
                  <a:cubicBezTo>
                    <a:pt x="8" y="5"/>
                    <a:pt x="8" y="5"/>
                    <a:pt x="8" y="5"/>
                  </a:cubicBezTo>
                  <a:cubicBezTo>
                    <a:pt x="8" y="5"/>
                    <a:pt x="8" y="5"/>
                    <a:pt x="8" y="5"/>
                  </a:cubicBezTo>
                  <a:cubicBezTo>
                    <a:pt x="7" y="5"/>
                    <a:pt x="7" y="5"/>
                    <a:pt x="7" y="5"/>
                  </a:cubicBezTo>
                  <a:cubicBezTo>
                    <a:pt x="7" y="5"/>
                    <a:pt x="6" y="4"/>
                    <a:pt x="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2" name="Freeform 267"/>
            <p:cNvSpPr>
              <a:spLocks/>
            </p:cNvSpPr>
            <p:nvPr/>
          </p:nvSpPr>
          <p:spPr bwMode="auto">
            <a:xfrm>
              <a:off x="10848975" y="8461375"/>
              <a:ext cx="238125" cy="231775"/>
            </a:xfrm>
            <a:custGeom>
              <a:avLst/>
              <a:gdLst>
                <a:gd name="T0" fmla="*/ 41 w 45"/>
                <a:gd name="T1" fmla="*/ 44 h 44"/>
                <a:gd name="T2" fmla="*/ 42 w 45"/>
                <a:gd name="T3" fmla="*/ 42 h 44"/>
                <a:gd name="T4" fmla="*/ 42 w 45"/>
                <a:gd name="T5" fmla="*/ 40 h 44"/>
                <a:gd name="T6" fmla="*/ 43 w 45"/>
                <a:gd name="T7" fmla="*/ 39 h 44"/>
                <a:gd name="T8" fmla="*/ 45 w 45"/>
                <a:gd name="T9" fmla="*/ 34 h 44"/>
                <a:gd name="T10" fmla="*/ 36 w 45"/>
                <a:gd name="T11" fmla="*/ 26 h 44"/>
                <a:gd name="T12" fmla="*/ 31 w 45"/>
                <a:gd name="T13" fmla="*/ 23 h 44"/>
                <a:gd name="T14" fmla="*/ 33 w 45"/>
                <a:gd name="T15" fmla="*/ 14 h 44"/>
                <a:gd name="T16" fmla="*/ 33 w 45"/>
                <a:gd name="T17" fmla="*/ 12 h 44"/>
                <a:gd name="T18" fmla="*/ 32 w 45"/>
                <a:gd name="T19" fmla="*/ 11 h 44"/>
                <a:gd name="T20" fmla="*/ 31 w 45"/>
                <a:gd name="T21" fmla="*/ 10 h 44"/>
                <a:gd name="T22" fmla="*/ 29 w 45"/>
                <a:gd name="T23" fmla="*/ 13 h 44"/>
                <a:gd name="T24" fmla="*/ 27 w 45"/>
                <a:gd name="T25" fmla="*/ 15 h 44"/>
                <a:gd name="T26" fmla="*/ 26 w 45"/>
                <a:gd name="T27" fmla="*/ 15 h 44"/>
                <a:gd name="T28" fmla="*/ 24 w 45"/>
                <a:gd name="T29" fmla="*/ 14 h 44"/>
                <a:gd name="T30" fmla="*/ 23 w 45"/>
                <a:gd name="T31" fmla="*/ 13 h 44"/>
                <a:gd name="T32" fmla="*/ 21 w 45"/>
                <a:gd name="T33" fmla="*/ 9 h 44"/>
                <a:gd name="T34" fmla="*/ 19 w 45"/>
                <a:gd name="T35" fmla="*/ 0 h 44"/>
                <a:gd name="T36" fmla="*/ 18 w 45"/>
                <a:gd name="T37" fmla="*/ 1 h 44"/>
                <a:gd name="T38" fmla="*/ 18 w 45"/>
                <a:gd name="T39" fmla="*/ 1 h 44"/>
                <a:gd name="T40" fmla="*/ 17 w 45"/>
                <a:gd name="T41" fmla="*/ 1 h 44"/>
                <a:gd name="T42" fmla="*/ 16 w 45"/>
                <a:gd name="T43" fmla="*/ 1 h 44"/>
                <a:gd name="T44" fmla="*/ 14 w 45"/>
                <a:gd name="T45" fmla="*/ 1 h 44"/>
                <a:gd name="T46" fmla="*/ 13 w 45"/>
                <a:gd name="T47" fmla="*/ 1 h 44"/>
                <a:gd name="T48" fmla="*/ 12 w 45"/>
                <a:gd name="T49" fmla="*/ 2 h 44"/>
                <a:gd name="T50" fmla="*/ 12 w 45"/>
                <a:gd name="T51" fmla="*/ 3 h 44"/>
                <a:gd name="T52" fmla="*/ 12 w 45"/>
                <a:gd name="T53" fmla="*/ 5 h 44"/>
                <a:gd name="T54" fmla="*/ 7 w 45"/>
                <a:gd name="T55" fmla="*/ 11 h 44"/>
                <a:gd name="T56" fmla="*/ 2 w 45"/>
                <a:gd name="T57" fmla="*/ 15 h 44"/>
                <a:gd name="T58" fmla="*/ 1 w 45"/>
                <a:gd name="T59" fmla="*/ 15 h 44"/>
                <a:gd name="T60" fmla="*/ 1 w 45"/>
                <a:gd name="T61" fmla="*/ 16 h 44"/>
                <a:gd name="T62" fmla="*/ 0 w 45"/>
                <a:gd name="T63" fmla="*/ 17 h 44"/>
                <a:gd name="T64" fmla="*/ 14 w 45"/>
                <a:gd name="T65"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4">
                  <a:moveTo>
                    <a:pt x="40" y="43"/>
                  </a:moveTo>
                  <a:cubicBezTo>
                    <a:pt x="40" y="43"/>
                    <a:pt x="41" y="44"/>
                    <a:pt x="41" y="44"/>
                  </a:cubicBezTo>
                  <a:cubicBezTo>
                    <a:pt x="41" y="43"/>
                    <a:pt x="42" y="43"/>
                    <a:pt x="42" y="43"/>
                  </a:cubicBezTo>
                  <a:cubicBezTo>
                    <a:pt x="42" y="42"/>
                    <a:pt x="42" y="42"/>
                    <a:pt x="42" y="42"/>
                  </a:cubicBezTo>
                  <a:cubicBezTo>
                    <a:pt x="42" y="41"/>
                    <a:pt x="42" y="41"/>
                    <a:pt x="42" y="41"/>
                  </a:cubicBezTo>
                  <a:cubicBezTo>
                    <a:pt x="42" y="41"/>
                    <a:pt x="42" y="40"/>
                    <a:pt x="42" y="40"/>
                  </a:cubicBezTo>
                  <a:cubicBezTo>
                    <a:pt x="42" y="40"/>
                    <a:pt x="43" y="39"/>
                    <a:pt x="43" y="39"/>
                  </a:cubicBezTo>
                  <a:cubicBezTo>
                    <a:pt x="43" y="39"/>
                    <a:pt x="43" y="39"/>
                    <a:pt x="43" y="39"/>
                  </a:cubicBezTo>
                  <a:cubicBezTo>
                    <a:pt x="43" y="38"/>
                    <a:pt x="43" y="38"/>
                    <a:pt x="43" y="38"/>
                  </a:cubicBezTo>
                  <a:cubicBezTo>
                    <a:pt x="44" y="36"/>
                    <a:pt x="44" y="35"/>
                    <a:pt x="45" y="34"/>
                  </a:cubicBezTo>
                  <a:cubicBezTo>
                    <a:pt x="45" y="32"/>
                    <a:pt x="41" y="30"/>
                    <a:pt x="38" y="28"/>
                  </a:cubicBezTo>
                  <a:cubicBezTo>
                    <a:pt x="38" y="27"/>
                    <a:pt x="37" y="27"/>
                    <a:pt x="36" y="26"/>
                  </a:cubicBezTo>
                  <a:cubicBezTo>
                    <a:pt x="35" y="26"/>
                    <a:pt x="34" y="25"/>
                    <a:pt x="34" y="25"/>
                  </a:cubicBezTo>
                  <a:cubicBezTo>
                    <a:pt x="32" y="24"/>
                    <a:pt x="32" y="24"/>
                    <a:pt x="31" y="23"/>
                  </a:cubicBezTo>
                  <a:cubicBezTo>
                    <a:pt x="31" y="22"/>
                    <a:pt x="32" y="22"/>
                    <a:pt x="32" y="21"/>
                  </a:cubicBezTo>
                  <a:cubicBezTo>
                    <a:pt x="33" y="20"/>
                    <a:pt x="34" y="18"/>
                    <a:pt x="33" y="14"/>
                  </a:cubicBezTo>
                  <a:cubicBezTo>
                    <a:pt x="33" y="13"/>
                    <a:pt x="33" y="13"/>
                    <a:pt x="33" y="12"/>
                  </a:cubicBezTo>
                  <a:cubicBezTo>
                    <a:pt x="33" y="12"/>
                    <a:pt x="33" y="12"/>
                    <a:pt x="33" y="12"/>
                  </a:cubicBezTo>
                  <a:cubicBezTo>
                    <a:pt x="33" y="12"/>
                    <a:pt x="33" y="12"/>
                    <a:pt x="33" y="12"/>
                  </a:cubicBezTo>
                  <a:cubicBezTo>
                    <a:pt x="33" y="12"/>
                    <a:pt x="33" y="11"/>
                    <a:pt x="32" y="11"/>
                  </a:cubicBezTo>
                  <a:cubicBezTo>
                    <a:pt x="32" y="11"/>
                    <a:pt x="32" y="11"/>
                    <a:pt x="32" y="11"/>
                  </a:cubicBezTo>
                  <a:cubicBezTo>
                    <a:pt x="32" y="11"/>
                    <a:pt x="32" y="10"/>
                    <a:pt x="31" y="10"/>
                  </a:cubicBezTo>
                  <a:cubicBezTo>
                    <a:pt x="31" y="10"/>
                    <a:pt x="31" y="11"/>
                    <a:pt x="30" y="11"/>
                  </a:cubicBezTo>
                  <a:cubicBezTo>
                    <a:pt x="30" y="12"/>
                    <a:pt x="29" y="13"/>
                    <a:pt x="29" y="13"/>
                  </a:cubicBezTo>
                  <a:cubicBezTo>
                    <a:pt x="28" y="14"/>
                    <a:pt x="28" y="14"/>
                    <a:pt x="28" y="14"/>
                  </a:cubicBezTo>
                  <a:cubicBezTo>
                    <a:pt x="28" y="14"/>
                    <a:pt x="28" y="15"/>
                    <a:pt x="27" y="15"/>
                  </a:cubicBezTo>
                  <a:cubicBezTo>
                    <a:pt x="27" y="15"/>
                    <a:pt x="27" y="15"/>
                    <a:pt x="26" y="15"/>
                  </a:cubicBezTo>
                  <a:cubicBezTo>
                    <a:pt x="26" y="15"/>
                    <a:pt x="26" y="15"/>
                    <a:pt x="26" y="15"/>
                  </a:cubicBezTo>
                  <a:cubicBezTo>
                    <a:pt x="25" y="15"/>
                    <a:pt x="25" y="15"/>
                    <a:pt x="24" y="14"/>
                  </a:cubicBezTo>
                  <a:cubicBezTo>
                    <a:pt x="24" y="14"/>
                    <a:pt x="24" y="14"/>
                    <a:pt x="24" y="14"/>
                  </a:cubicBezTo>
                  <a:cubicBezTo>
                    <a:pt x="24" y="14"/>
                    <a:pt x="24" y="14"/>
                    <a:pt x="23" y="14"/>
                  </a:cubicBezTo>
                  <a:cubicBezTo>
                    <a:pt x="23" y="14"/>
                    <a:pt x="23" y="14"/>
                    <a:pt x="23" y="13"/>
                  </a:cubicBezTo>
                  <a:cubicBezTo>
                    <a:pt x="22" y="12"/>
                    <a:pt x="22" y="11"/>
                    <a:pt x="21" y="10"/>
                  </a:cubicBezTo>
                  <a:cubicBezTo>
                    <a:pt x="21" y="10"/>
                    <a:pt x="21" y="9"/>
                    <a:pt x="21" y="9"/>
                  </a:cubicBezTo>
                  <a:cubicBezTo>
                    <a:pt x="22" y="6"/>
                    <a:pt x="20" y="1"/>
                    <a:pt x="19" y="0"/>
                  </a:cubicBezTo>
                  <a:cubicBezTo>
                    <a:pt x="19" y="0"/>
                    <a:pt x="19" y="0"/>
                    <a:pt x="19" y="0"/>
                  </a:cubicBezTo>
                  <a:cubicBezTo>
                    <a:pt x="19" y="0"/>
                    <a:pt x="19" y="0"/>
                    <a:pt x="19" y="0"/>
                  </a:cubicBezTo>
                  <a:cubicBezTo>
                    <a:pt x="19" y="0"/>
                    <a:pt x="18" y="1"/>
                    <a:pt x="18" y="1"/>
                  </a:cubicBezTo>
                  <a:cubicBezTo>
                    <a:pt x="18" y="1"/>
                    <a:pt x="18" y="1"/>
                    <a:pt x="18" y="1"/>
                  </a:cubicBezTo>
                  <a:cubicBezTo>
                    <a:pt x="18" y="1"/>
                    <a:pt x="18" y="1"/>
                    <a:pt x="18" y="1"/>
                  </a:cubicBezTo>
                  <a:cubicBezTo>
                    <a:pt x="17" y="1"/>
                    <a:pt x="17" y="1"/>
                    <a:pt x="17" y="1"/>
                  </a:cubicBezTo>
                  <a:cubicBezTo>
                    <a:pt x="17" y="1"/>
                    <a:pt x="17" y="1"/>
                    <a:pt x="17" y="1"/>
                  </a:cubicBezTo>
                  <a:cubicBezTo>
                    <a:pt x="17" y="1"/>
                    <a:pt x="16" y="1"/>
                    <a:pt x="16" y="1"/>
                  </a:cubicBezTo>
                  <a:cubicBezTo>
                    <a:pt x="16" y="1"/>
                    <a:pt x="16" y="1"/>
                    <a:pt x="16" y="1"/>
                  </a:cubicBezTo>
                  <a:cubicBezTo>
                    <a:pt x="15" y="1"/>
                    <a:pt x="15" y="1"/>
                    <a:pt x="15" y="1"/>
                  </a:cubicBezTo>
                  <a:cubicBezTo>
                    <a:pt x="15" y="1"/>
                    <a:pt x="15" y="1"/>
                    <a:pt x="14" y="1"/>
                  </a:cubicBezTo>
                  <a:cubicBezTo>
                    <a:pt x="14" y="1"/>
                    <a:pt x="14" y="1"/>
                    <a:pt x="14" y="1"/>
                  </a:cubicBezTo>
                  <a:cubicBezTo>
                    <a:pt x="14" y="1"/>
                    <a:pt x="13" y="1"/>
                    <a:pt x="13" y="1"/>
                  </a:cubicBezTo>
                  <a:cubicBezTo>
                    <a:pt x="13" y="1"/>
                    <a:pt x="13" y="2"/>
                    <a:pt x="13" y="2"/>
                  </a:cubicBezTo>
                  <a:cubicBezTo>
                    <a:pt x="12" y="2"/>
                    <a:pt x="12" y="2"/>
                    <a:pt x="12" y="2"/>
                  </a:cubicBezTo>
                  <a:cubicBezTo>
                    <a:pt x="12" y="2"/>
                    <a:pt x="12" y="2"/>
                    <a:pt x="12" y="2"/>
                  </a:cubicBezTo>
                  <a:cubicBezTo>
                    <a:pt x="12" y="2"/>
                    <a:pt x="12" y="3"/>
                    <a:pt x="12" y="3"/>
                  </a:cubicBezTo>
                  <a:cubicBezTo>
                    <a:pt x="12" y="3"/>
                    <a:pt x="12" y="3"/>
                    <a:pt x="12" y="4"/>
                  </a:cubicBezTo>
                  <a:cubicBezTo>
                    <a:pt x="12" y="4"/>
                    <a:pt x="12" y="5"/>
                    <a:pt x="12" y="5"/>
                  </a:cubicBezTo>
                  <a:cubicBezTo>
                    <a:pt x="11" y="6"/>
                    <a:pt x="11" y="6"/>
                    <a:pt x="11" y="7"/>
                  </a:cubicBezTo>
                  <a:cubicBezTo>
                    <a:pt x="11" y="8"/>
                    <a:pt x="9" y="10"/>
                    <a:pt x="7" y="11"/>
                  </a:cubicBezTo>
                  <a:cubicBezTo>
                    <a:pt x="6" y="12"/>
                    <a:pt x="5" y="12"/>
                    <a:pt x="4" y="13"/>
                  </a:cubicBezTo>
                  <a:cubicBezTo>
                    <a:pt x="3" y="14"/>
                    <a:pt x="2" y="14"/>
                    <a:pt x="2" y="15"/>
                  </a:cubicBezTo>
                  <a:cubicBezTo>
                    <a:pt x="2" y="15"/>
                    <a:pt x="1" y="15"/>
                    <a:pt x="1" y="15"/>
                  </a:cubicBezTo>
                  <a:cubicBezTo>
                    <a:pt x="1" y="15"/>
                    <a:pt x="1" y="15"/>
                    <a:pt x="1" y="15"/>
                  </a:cubicBezTo>
                  <a:cubicBezTo>
                    <a:pt x="1" y="15"/>
                    <a:pt x="1" y="16"/>
                    <a:pt x="1" y="16"/>
                  </a:cubicBezTo>
                  <a:cubicBezTo>
                    <a:pt x="1" y="16"/>
                    <a:pt x="1" y="16"/>
                    <a:pt x="1" y="16"/>
                  </a:cubicBezTo>
                  <a:cubicBezTo>
                    <a:pt x="1" y="16"/>
                    <a:pt x="0" y="16"/>
                    <a:pt x="0" y="17"/>
                  </a:cubicBezTo>
                  <a:cubicBezTo>
                    <a:pt x="0" y="17"/>
                    <a:pt x="0" y="17"/>
                    <a:pt x="0" y="17"/>
                  </a:cubicBezTo>
                  <a:cubicBezTo>
                    <a:pt x="0" y="17"/>
                    <a:pt x="0" y="17"/>
                    <a:pt x="0" y="18"/>
                  </a:cubicBezTo>
                  <a:cubicBezTo>
                    <a:pt x="4" y="20"/>
                    <a:pt x="9" y="24"/>
                    <a:pt x="14" y="27"/>
                  </a:cubicBezTo>
                  <a:cubicBezTo>
                    <a:pt x="22" y="33"/>
                    <a:pt x="34" y="41"/>
                    <a:pt x="40"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3" name="Freeform 268"/>
            <p:cNvSpPr>
              <a:spLocks/>
            </p:cNvSpPr>
            <p:nvPr/>
          </p:nvSpPr>
          <p:spPr bwMode="auto">
            <a:xfrm>
              <a:off x="10742613" y="8372475"/>
              <a:ext cx="158750" cy="173038"/>
            </a:xfrm>
            <a:custGeom>
              <a:avLst/>
              <a:gdLst>
                <a:gd name="T0" fmla="*/ 10 w 30"/>
                <a:gd name="T1" fmla="*/ 28 h 33"/>
                <a:gd name="T2" fmla="*/ 10 w 30"/>
                <a:gd name="T3" fmla="*/ 28 h 33"/>
                <a:gd name="T4" fmla="*/ 18 w 30"/>
                <a:gd name="T5" fmla="*/ 33 h 33"/>
                <a:gd name="T6" fmla="*/ 18 w 30"/>
                <a:gd name="T7" fmla="*/ 33 h 33"/>
                <a:gd name="T8" fmla="*/ 19 w 30"/>
                <a:gd name="T9" fmla="*/ 33 h 33"/>
                <a:gd name="T10" fmla="*/ 19 w 30"/>
                <a:gd name="T11" fmla="*/ 32 h 33"/>
                <a:gd name="T12" fmla="*/ 19 w 30"/>
                <a:gd name="T13" fmla="*/ 32 h 33"/>
                <a:gd name="T14" fmla="*/ 20 w 30"/>
                <a:gd name="T15" fmla="*/ 31 h 33"/>
                <a:gd name="T16" fmla="*/ 20 w 30"/>
                <a:gd name="T17" fmla="*/ 31 h 33"/>
                <a:gd name="T18" fmla="*/ 20 w 30"/>
                <a:gd name="T19" fmla="*/ 30 h 33"/>
                <a:gd name="T20" fmla="*/ 23 w 30"/>
                <a:gd name="T21" fmla="*/ 28 h 33"/>
                <a:gd name="T22" fmla="*/ 29 w 30"/>
                <a:gd name="T23" fmla="*/ 23 h 33"/>
                <a:gd name="T24" fmla="*/ 30 w 30"/>
                <a:gd name="T25" fmla="*/ 21 h 33"/>
                <a:gd name="T26" fmla="*/ 30 w 30"/>
                <a:gd name="T27" fmla="*/ 20 h 33"/>
                <a:gd name="T28" fmla="*/ 30 w 30"/>
                <a:gd name="T29" fmla="*/ 20 h 33"/>
                <a:gd name="T30" fmla="*/ 30 w 30"/>
                <a:gd name="T31" fmla="*/ 19 h 33"/>
                <a:gd name="T32" fmla="*/ 30 w 30"/>
                <a:gd name="T33" fmla="*/ 19 h 33"/>
                <a:gd name="T34" fmla="*/ 30 w 30"/>
                <a:gd name="T35" fmla="*/ 18 h 33"/>
                <a:gd name="T36" fmla="*/ 30 w 30"/>
                <a:gd name="T37" fmla="*/ 18 h 33"/>
                <a:gd name="T38" fmla="*/ 30 w 30"/>
                <a:gd name="T39" fmla="*/ 18 h 33"/>
                <a:gd name="T40" fmla="*/ 28 w 30"/>
                <a:gd name="T41" fmla="*/ 10 h 33"/>
                <a:gd name="T42" fmla="*/ 20 w 30"/>
                <a:gd name="T43" fmla="*/ 0 h 33"/>
                <a:gd name="T44" fmla="*/ 17 w 30"/>
                <a:gd name="T45" fmla="*/ 1 h 33"/>
                <a:gd name="T46" fmla="*/ 12 w 30"/>
                <a:gd name="T47" fmla="*/ 2 h 33"/>
                <a:gd name="T48" fmla="*/ 10 w 30"/>
                <a:gd name="T49" fmla="*/ 2 h 33"/>
                <a:gd name="T50" fmla="*/ 8 w 30"/>
                <a:gd name="T51" fmla="*/ 1 h 33"/>
                <a:gd name="T52" fmla="*/ 7 w 30"/>
                <a:gd name="T53" fmla="*/ 2 h 33"/>
                <a:gd name="T54" fmla="*/ 7 w 30"/>
                <a:gd name="T55" fmla="*/ 3 h 33"/>
                <a:gd name="T56" fmla="*/ 7 w 30"/>
                <a:gd name="T57" fmla="*/ 3 h 33"/>
                <a:gd name="T58" fmla="*/ 7 w 30"/>
                <a:gd name="T59" fmla="*/ 4 h 33"/>
                <a:gd name="T60" fmla="*/ 7 w 30"/>
                <a:gd name="T61" fmla="*/ 4 h 33"/>
                <a:gd name="T62" fmla="*/ 6 w 30"/>
                <a:gd name="T63" fmla="*/ 5 h 33"/>
                <a:gd name="T64" fmla="*/ 6 w 30"/>
                <a:gd name="T65" fmla="*/ 5 h 33"/>
                <a:gd name="T66" fmla="*/ 6 w 30"/>
                <a:gd name="T67" fmla="*/ 6 h 33"/>
                <a:gd name="T68" fmla="*/ 5 w 30"/>
                <a:gd name="T69" fmla="*/ 6 h 33"/>
                <a:gd name="T70" fmla="*/ 5 w 30"/>
                <a:gd name="T71" fmla="*/ 7 h 33"/>
                <a:gd name="T72" fmla="*/ 4 w 30"/>
                <a:gd name="T73" fmla="*/ 7 h 33"/>
                <a:gd name="T74" fmla="*/ 3 w 30"/>
                <a:gd name="T75" fmla="*/ 8 h 33"/>
                <a:gd name="T76" fmla="*/ 2 w 30"/>
                <a:gd name="T77" fmla="*/ 9 h 33"/>
                <a:gd name="T78" fmla="*/ 2 w 30"/>
                <a:gd name="T79" fmla="*/ 9 h 33"/>
                <a:gd name="T80" fmla="*/ 1 w 30"/>
                <a:gd name="T81" fmla="*/ 10 h 33"/>
                <a:gd name="T82" fmla="*/ 0 w 30"/>
                <a:gd name="T83" fmla="*/ 11 h 33"/>
                <a:gd name="T84" fmla="*/ 1 w 30"/>
                <a:gd name="T85" fmla="*/ 14 h 33"/>
                <a:gd name="T86" fmla="*/ 10 w 30"/>
                <a:gd name="T87"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 h="33">
                  <a:moveTo>
                    <a:pt x="10" y="28"/>
                  </a:moveTo>
                  <a:cubicBezTo>
                    <a:pt x="10" y="28"/>
                    <a:pt x="10" y="28"/>
                    <a:pt x="10" y="28"/>
                  </a:cubicBezTo>
                  <a:cubicBezTo>
                    <a:pt x="12" y="29"/>
                    <a:pt x="14" y="31"/>
                    <a:pt x="18" y="33"/>
                  </a:cubicBezTo>
                  <a:cubicBezTo>
                    <a:pt x="18" y="33"/>
                    <a:pt x="18" y="33"/>
                    <a:pt x="18" y="33"/>
                  </a:cubicBezTo>
                  <a:cubicBezTo>
                    <a:pt x="18" y="33"/>
                    <a:pt x="18" y="33"/>
                    <a:pt x="19" y="33"/>
                  </a:cubicBezTo>
                  <a:cubicBezTo>
                    <a:pt x="19" y="32"/>
                    <a:pt x="19" y="32"/>
                    <a:pt x="19" y="32"/>
                  </a:cubicBezTo>
                  <a:cubicBezTo>
                    <a:pt x="19" y="32"/>
                    <a:pt x="19" y="32"/>
                    <a:pt x="19" y="32"/>
                  </a:cubicBezTo>
                  <a:cubicBezTo>
                    <a:pt x="19" y="31"/>
                    <a:pt x="19" y="31"/>
                    <a:pt x="20" y="31"/>
                  </a:cubicBezTo>
                  <a:cubicBezTo>
                    <a:pt x="20" y="31"/>
                    <a:pt x="20" y="31"/>
                    <a:pt x="20" y="31"/>
                  </a:cubicBezTo>
                  <a:cubicBezTo>
                    <a:pt x="20" y="31"/>
                    <a:pt x="20" y="30"/>
                    <a:pt x="20" y="30"/>
                  </a:cubicBezTo>
                  <a:cubicBezTo>
                    <a:pt x="21" y="30"/>
                    <a:pt x="22" y="29"/>
                    <a:pt x="23" y="28"/>
                  </a:cubicBezTo>
                  <a:cubicBezTo>
                    <a:pt x="25" y="27"/>
                    <a:pt x="29" y="25"/>
                    <a:pt x="29" y="23"/>
                  </a:cubicBezTo>
                  <a:cubicBezTo>
                    <a:pt x="29" y="23"/>
                    <a:pt x="29" y="22"/>
                    <a:pt x="30" y="21"/>
                  </a:cubicBezTo>
                  <a:cubicBezTo>
                    <a:pt x="30" y="21"/>
                    <a:pt x="30" y="20"/>
                    <a:pt x="30" y="20"/>
                  </a:cubicBezTo>
                  <a:cubicBezTo>
                    <a:pt x="30" y="20"/>
                    <a:pt x="30" y="20"/>
                    <a:pt x="30" y="20"/>
                  </a:cubicBezTo>
                  <a:cubicBezTo>
                    <a:pt x="30" y="19"/>
                    <a:pt x="30" y="19"/>
                    <a:pt x="30" y="19"/>
                  </a:cubicBezTo>
                  <a:cubicBezTo>
                    <a:pt x="30" y="19"/>
                    <a:pt x="30" y="19"/>
                    <a:pt x="30" y="19"/>
                  </a:cubicBezTo>
                  <a:cubicBezTo>
                    <a:pt x="30" y="19"/>
                    <a:pt x="30" y="18"/>
                    <a:pt x="30" y="18"/>
                  </a:cubicBezTo>
                  <a:cubicBezTo>
                    <a:pt x="30" y="18"/>
                    <a:pt x="30" y="18"/>
                    <a:pt x="30" y="18"/>
                  </a:cubicBezTo>
                  <a:cubicBezTo>
                    <a:pt x="30" y="18"/>
                    <a:pt x="30" y="18"/>
                    <a:pt x="30" y="18"/>
                  </a:cubicBezTo>
                  <a:cubicBezTo>
                    <a:pt x="28" y="15"/>
                    <a:pt x="28" y="13"/>
                    <a:pt x="28" y="10"/>
                  </a:cubicBezTo>
                  <a:cubicBezTo>
                    <a:pt x="28" y="8"/>
                    <a:pt x="22" y="0"/>
                    <a:pt x="20" y="0"/>
                  </a:cubicBezTo>
                  <a:cubicBezTo>
                    <a:pt x="19" y="0"/>
                    <a:pt x="18" y="0"/>
                    <a:pt x="17" y="1"/>
                  </a:cubicBezTo>
                  <a:cubicBezTo>
                    <a:pt x="15" y="2"/>
                    <a:pt x="13" y="2"/>
                    <a:pt x="12" y="2"/>
                  </a:cubicBezTo>
                  <a:cubicBezTo>
                    <a:pt x="11" y="2"/>
                    <a:pt x="11" y="2"/>
                    <a:pt x="10" y="2"/>
                  </a:cubicBezTo>
                  <a:cubicBezTo>
                    <a:pt x="10" y="1"/>
                    <a:pt x="9" y="1"/>
                    <a:pt x="8" y="1"/>
                  </a:cubicBezTo>
                  <a:cubicBezTo>
                    <a:pt x="8" y="1"/>
                    <a:pt x="8" y="1"/>
                    <a:pt x="7" y="2"/>
                  </a:cubicBezTo>
                  <a:cubicBezTo>
                    <a:pt x="7" y="2"/>
                    <a:pt x="7" y="3"/>
                    <a:pt x="7" y="3"/>
                  </a:cubicBezTo>
                  <a:cubicBezTo>
                    <a:pt x="7" y="3"/>
                    <a:pt x="7" y="3"/>
                    <a:pt x="7" y="3"/>
                  </a:cubicBezTo>
                  <a:cubicBezTo>
                    <a:pt x="7" y="3"/>
                    <a:pt x="7" y="3"/>
                    <a:pt x="7" y="4"/>
                  </a:cubicBezTo>
                  <a:cubicBezTo>
                    <a:pt x="7" y="4"/>
                    <a:pt x="7" y="4"/>
                    <a:pt x="7" y="4"/>
                  </a:cubicBezTo>
                  <a:cubicBezTo>
                    <a:pt x="7" y="4"/>
                    <a:pt x="7" y="4"/>
                    <a:pt x="6" y="5"/>
                  </a:cubicBezTo>
                  <a:cubicBezTo>
                    <a:pt x="6" y="5"/>
                    <a:pt x="6" y="5"/>
                    <a:pt x="6" y="5"/>
                  </a:cubicBezTo>
                  <a:cubicBezTo>
                    <a:pt x="6" y="5"/>
                    <a:pt x="6" y="5"/>
                    <a:pt x="6" y="6"/>
                  </a:cubicBezTo>
                  <a:cubicBezTo>
                    <a:pt x="5" y="6"/>
                    <a:pt x="5" y="6"/>
                    <a:pt x="5" y="6"/>
                  </a:cubicBezTo>
                  <a:cubicBezTo>
                    <a:pt x="5" y="6"/>
                    <a:pt x="5" y="6"/>
                    <a:pt x="5" y="7"/>
                  </a:cubicBezTo>
                  <a:cubicBezTo>
                    <a:pt x="4" y="7"/>
                    <a:pt x="4" y="7"/>
                    <a:pt x="4" y="7"/>
                  </a:cubicBezTo>
                  <a:cubicBezTo>
                    <a:pt x="4" y="7"/>
                    <a:pt x="3" y="8"/>
                    <a:pt x="3" y="8"/>
                  </a:cubicBezTo>
                  <a:cubicBezTo>
                    <a:pt x="3" y="8"/>
                    <a:pt x="3" y="8"/>
                    <a:pt x="2" y="9"/>
                  </a:cubicBezTo>
                  <a:cubicBezTo>
                    <a:pt x="2" y="9"/>
                    <a:pt x="2" y="9"/>
                    <a:pt x="2" y="9"/>
                  </a:cubicBezTo>
                  <a:cubicBezTo>
                    <a:pt x="1" y="10"/>
                    <a:pt x="1" y="10"/>
                    <a:pt x="1" y="10"/>
                  </a:cubicBezTo>
                  <a:cubicBezTo>
                    <a:pt x="1" y="10"/>
                    <a:pt x="0" y="11"/>
                    <a:pt x="0" y="11"/>
                  </a:cubicBezTo>
                  <a:cubicBezTo>
                    <a:pt x="1" y="12"/>
                    <a:pt x="1" y="13"/>
                    <a:pt x="1" y="14"/>
                  </a:cubicBezTo>
                  <a:cubicBezTo>
                    <a:pt x="4" y="23"/>
                    <a:pt x="6" y="25"/>
                    <a:pt x="10"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4" name="Freeform 269"/>
            <p:cNvSpPr>
              <a:spLocks/>
            </p:cNvSpPr>
            <p:nvPr/>
          </p:nvSpPr>
          <p:spPr bwMode="auto">
            <a:xfrm>
              <a:off x="11741150" y="5440363"/>
              <a:ext cx="223838" cy="188913"/>
            </a:xfrm>
            <a:custGeom>
              <a:avLst/>
              <a:gdLst>
                <a:gd name="T0" fmla="*/ 17 w 42"/>
                <a:gd name="T1" fmla="*/ 9 h 36"/>
                <a:gd name="T2" fmla="*/ 17 w 42"/>
                <a:gd name="T3" fmla="*/ 8 h 36"/>
                <a:gd name="T4" fmla="*/ 15 w 42"/>
                <a:gd name="T5" fmla="*/ 9 h 36"/>
                <a:gd name="T6" fmla="*/ 14 w 42"/>
                <a:gd name="T7" fmla="*/ 11 h 36"/>
                <a:gd name="T8" fmla="*/ 12 w 42"/>
                <a:gd name="T9" fmla="*/ 16 h 36"/>
                <a:gd name="T10" fmla="*/ 9 w 42"/>
                <a:gd name="T11" fmla="*/ 20 h 36"/>
                <a:gd name="T12" fmla="*/ 0 w 42"/>
                <a:gd name="T13" fmla="*/ 32 h 36"/>
                <a:gd name="T14" fmla="*/ 0 w 42"/>
                <a:gd name="T15" fmla="*/ 32 h 36"/>
                <a:gd name="T16" fmla="*/ 0 w 42"/>
                <a:gd name="T17" fmla="*/ 32 h 36"/>
                <a:gd name="T18" fmla="*/ 1 w 42"/>
                <a:gd name="T19" fmla="*/ 32 h 36"/>
                <a:gd name="T20" fmla="*/ 1 w 42"/>
                <a:gd name="T21" fmla="*/ 32 h 36"/>
                <a:gd name="T22" fmla="*/ 1 w 42"/>
                <a:gd name="T23" fmla="*/ 32 h 36"/>
                <a:gd name="T24" fmla="*/ 1 w 42"/>
                <a:gd name="T25" fmla="*/ 32 h 36"/>
                <a:gd name="T26" fmla="*/ 11 w 42"/>
                <a:gd name="T27" fmla="*/ 29 h 36"/>
                <a:gd name="T28" fmla="*/ 13 w 42"/>
                <a:gd name="T29" fmla="*/ 28 h 36"/>
                <a:gd name="T30" fmla="*/ 13 w 42"/>
                <a:gd name="T31" fmla="*/ 28 h 36"/>
                <a:gd name="T32" fmla="*/ 14 w 42"/>
                <a:gd name="T33" fmla="*/ 28 h 36"/>
                <a:gd name="T34" fmla="*/ 15 w 42"/>
                <a:gd name="T35" fmla="*/ 28 h 36"/>
                <a:gd name="T36" fmla="*/ 18 w 42"/>
                <a:gd name="T37" fmla="*/ 28 h 36"/>
                <a:gd name="T38" fmla="*/ 18 w 42"/>
                <a:gd name="T39" fmla="*/ 29 h 36"/>
                <a:gd name="T40" fmla="*/ 19 w 42"/>
                <a:gd name="T41" fmla="*/ 29 h 36"/>
                <a:gd name="T42" fmla="*/ 20 w 42"/>
                <a:gd name="T43" fmla="*/ 30 h 36"/>
                <a:gd name="T44" fmla="*/ 23 w 42"/>
                <a:gd name="T45" fmla="*/ 32 h 36"/>
                <a:gd name="T46" fmla="*/ 29 w 42"/>
                <a:gd name="T47" fmla="*/ 36 h 36"/>
                <a:gd name="T48" fmla="*/ 29 w 42"/>
                <a:gd name="T49" fmla="*/ 36 h 36"/>
                <a:gd name="T50" fmla="*/ 30 w 42"/>
                <a:gd name="T51" fmla="*/ 36 h 36"/>
                <a:gd name="T52" fmla="*/ 31 w 42"/>
                <a:gd name="T53" fmla="*/ 30 h 36"/>
                <a:gd name="T54" fmla="*/ 31 w 42"/>
                <a:gd name="T55" fmla="*/ 29 h 36"/>
                <a:gd name="T56" fmla="*/ 31 w 42"/>
                <a:gd name="T57" fmla="*/ 27 h 36"/>
                <a:gd name="T58" fmla="*/ 31 w 42"/>
                <a:gd name="T59" fmla="*/ 24 h 36"/>
                <a:gd name="T60" fmla="*/ 32 w 42"/>
                <a:gd name="T61" fmla="*/ 24 h 36"/>
                <a:gd name="T62" fmla="*/ 38 w 42"/>
                <a:gd name="T63" fmla="*/ 22 h 36"/>
                <a:gd name="T64" fmla="*/ 39 w 42"/>
                <a:gd name="T65" fmla="*/ 18 h 36"/>
                <a:gd name="T66" fmla="*/ 40 w 42"/>
                <a:gd name="T67" fmla="*/ 17 h 36"/>
                <a:gd name="T68" fmla="*/ 38 w 42"/>
                <a:gd name="T69" fmla="*/ 14 h 36"/>
                <a:gd name="T70" fmla="*/ 36 w 42"/>
                <a:gd name="T71" fmla="*/ 12 h 36"/>
                <a:gd name="T72" fmla="*/ 36 w 42"/>
                <a:gd name="T73" fmla="*/ 11 h 36"/>
                <a:gd name="T74" fmla="*/ 38 w 42"/>
                <a:gd name="T75" fmla="*/ 10 h 36"/>
                <a:gd name="T76" fmla="*/ 42 w 42"/>
                <a:gd name="T77" fmla="*/ 6 h 36"/>
                <a:gd name="T78" fmla="*/ 42 w 42"/>
                <a:gd name="T79" fmla="*/ 6 h 36"/>
                <a:gd name="T80" fmla="*/ 42 w 42"/>
                <a:gd name="T81" fmla="*/ 5 h 36"/>
                <a:gd name="T82" fmla="*/ 42 w 42"/>
                <a:gd name="T83" fmla="*/ 5 h 36"/>
                <a:gd name="T84" fmla="*/ 42 w 42"/>
                <a:gd name="T85" fmla="*/ 4 h 36"/>
                <a:gd name="T86" fmla="*/ 42 w 42"/>
                <a:gd name="T87" fmla="*/ 3 h 36"/>
                <a:gd name="T88" fmla="*/ 42 w 42"/>
                <a:gd name="T89" fmla="*/ 3 h 36"/>
                <a:gd name="T90" fmla="*/ 42 w 42"/>
                <a:gd name="T91" fmla="*/ 1 h 36"/>
                <a:gd name="T92" fmla="*/ 42 w 42"/>
                <a:gd name="T93" fmla="*/ 1 h 36"/>
                <a:gd name="T94" fmla="*/ 39 w 42"/>
                <a:gd name="T95" fmla="*/ 1 h 36"/>
                <a:gd name="T96" fmla="*/ 29 w 42"/>
                <a:gd name="T97" fmla="*/ 1 h 36"/>
                <a:gd name="T98" fmla="*/ 29 w 42"/>
                <a:gd name="T99" fmla="*/ 1 h 36"/>
                <a:gd name="T100" fmla="*/ 24 w 42"/>
                <a:gd name="T101" fmla="*/ 5 h 36"/>
                <a:gd name="T102" fmla="*/ 24 w 42"/>
                <a:gd name="T103" fmla="*/ 8 h 36"/>
                <a:gd name="T104" fmla="*/ 25 w 42"/>
                <a:gd name="T105" fmla="*/ 10 h 36"/>
                <a:gd name="T106" fmla="*/ 21 w 42"/>
                <a:gd name="T107" fmla="*/ 11 h 36"/>
                <a:gd name="T108" fmla="*/ 17 w 42"/>
                <a:gd name="T109"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 h="36">
                  <a:moveTo>
                    <a:pt x="17" y="9"/>
                  </a:moveTo>
                  <a:cubicBezTo>
                    <a:pt x="17" y="9"/>
                    <a:pt x="17" y="8"/>
                    <a:pt x="17" y="8"/>
                  </a:cubicBezTo>
                  <a:cubicBezTo>
                    <a:pt x="16" y="8"/>
                    <a:pt x="15" y="9"/>
                    <a:pt x="15" y="9"/>
                  </a:cubicBezTo>
                  <a:cubicBezTo>
                    <a:pt x="15" y="10"/>
                    <a:pt x="14" y="10"/>
                    <a:pt x="14" y="11"/>
                  </a:cubicBezTo>
                  <a:cubicBezTo>
                    <a:pt x="14" y="13"/>
                    <a:pt x="13" y="15"/>
                    <a:pt x="12" y="16"/>
                  </a:cubicBezTo>
                  <a:cubicBezTo>
                    <a:pt x="10" y="17"/>
                    <a:pt x="9" y="18"/>
                    <a:pt x="9" y="20"/>
                  </a:cubicBezTo>
                  <a:cubicBezTo>
                    <a:pt x="9" y="25"/>
                    <a:pt x="4" y="29"/>
                    <a:pt x="0" y="32"/>
                  </a:cubicBezTo>
                  <a:cubicBezTo>
                    <a:pt x="0" y="32"/>
                    <a:pt x="0" y="32"/>
                    <a:pt x="0" y="32"/>
                  </a:cubicBezTo>
                  <a:cubicBezTo>
                    <a:pt x="0" y="32"/>
                    <a:pt x="0" y="32"/>
                    <a:pt x="0" y="32"/>
                  </a:cubicBezTo>
                  <a:cubicBezTo>
                    <a:pt x="0" y="32"/>
                    <a:pt x="1" y="32"/>
                    <a:pt x="1" y="32"/>
                  </a:cubicBezTo>
                  <a:cubicBezTo>
                    <a:pt x="1" y="32"/>
                    <a:pt x="1" y="32"/>
                    <a:pt x="1" y="32"/>
                  </a:cubicBezTo>
                  <a:cubicBezTo>
                    <a:pt x="1" y="32"/>
                    <a:pt x="1" y="32"/>
                    <a:pt x="1" y="32"/>
                  </a:cubicBezTo>
                  <a:cubicBezTo>
                    <a:pt x="1" y="32"/>
                    <a:pt x="1" y="32"/>
                    <a:pt x="1" y="32"/>
                  </a:cubicBezTo>
                  <a:cubicBezTo>
                    <a:pt x="4" y="32"/>
                    <a:pt x="10" y="31"/>
                    <a:pt x="11" y="29"/>
                  </a:cubicBezTo>
                  <a:cubicBezTo>
                    <a:pt x="12" y="29"/>
                    <a:pt x="12" y="28"/>
                    <a:pt x="13" y="28"/>
                  </a:cubicBezTo>
                  <a:cubicBezTo>
                    <a:pt x="13" y="28"/>
                    <a:pt x="13" y="28"/>
                    <a:pt x="13" y="28"/>
                  </a:cubicBezTo>
                  <a:cubicBezTo>
                    <a:pt x="13" y="28"/>
                    <a:pt x="14" y="28"/>
                    <a:pt x="14" y="28"/>
                  </a:cubicBezTo>
                  <a:cubicBezTo>
                    <a:pt x="14" y="28"/>
                    <a:pt x="14" y="28"/>
                    <a:pt x="15" y="28"/>
                  </a:cubicBezTo>
                  <a:cubicBezTo>
                    <a:pt x="16" y="28"/>
                    <a:pt x="17" y="28"/>
                    <a:pt x="18" y="28"/>
                  </a:cubicBezTo>
                  <a:cubicBezTo>
                    <a:pt x="18" y="29"/>
                    <a:pt x="18" y="29"/>
                    <a:pt x="18" y="29"/>
                  </a:cubicBezTo>
                  <a:cubicBezTo>
                    <a:pt x="19" y="29"/>
                    <a:pt x="19" y="29"/>
                    <a:pt x="19" y="29"/>
                  </a:cubicBezTo>
                  <a:cubicBezTo>
                    <a:pt x="20" y="29"/>
                    <a:pt x="20" y="30"/>
                    <a:pt x="20" y="30"/>
                  </a:cubicBezTo>
                  <a:cubicBezTo>
                    <a:pt x="21" y="31"/>
                    <a:pt x="22" y="31"/>
                    <a:pt x="23" y="32"/>
                  </a:cubicBezTo>
                  <a:cubicBezTo>
                    <a:pt x="25" y="33"/>
                    <a:pt x="27" y="34"/>
                    <a:pt x="29" y="36"/>
                  </a:cubicBezTo>
                  <a:cubicBezTo>
                    <a:pt x="29" y="36"/>
                    <a:pt x="29" y="36"/>
                    <a:pt x="29" y="36"/>
                  </a:cubicBezTo>
                  <a:cubicBezTo>
                    <a:pt x="29" y="36"/>
                    <a:pt x="29" y="36"/>
                    <a:pt x="30" y="36"/>
                  </a:cubicBezTo>
                  <a:cubicBezTo>
                    <a:pt x="30" y="34"/>
                    <a:pt x="30" y="32"/>
                    <a:pt x="31" y="30"/>
                  </a:cubicBezTo>
                  <a:cubicBezTo>
                    <a:pt x="31" y="30"/>
                    <a:pt x="31" y="30"/>
                    <a:pt x="31" y="29"/>
                  </a:cubicBezTo>
                  <a:cubicBezTo>
                    <a:pt x="31" y="29"/>
                    <a:pt x="31" y="28"/>
                    <a:pt x="31" y="27"/>
                  </a:cubicBezTo>
                  <a:cubicBezTo>
                    <a:pt x="31" y="26"/>
                    <a:pt x="30" y="25"/>
                    <a:pt x="31" y="24"/>
                  </a:cubicBezTo>
                  <a:cubicBezTo>
                    <a:pt x="31" y="24"/>
                    <a:pt x="32" y="24"/>
                    <a:pt x="32" y="24"/>
                  </a:cubicBezTo>
                  <a:cubicBezTo>
                    <a:pt x="36" y="24"/>
                    <a:pt x="38" y="23"/>
                    <a:pt x="38" y="22"/>
                  </a:cubicBezTo>
                  <a:cubicBezTo>
                    <a:pt x="38" y="19"/>
                    <a:pt x="38" y="19"/>
                    <a:pt x="39" y="18"/>
                  </a:cubicBezTo>
                  <a:cubicBezTo>
                    <a:pt x="40" y="18"/>
                    <a:pt x="40" y="18"/>
                    <a:pt x="40" y="17"/>
                  </a:cubicBezTo>
                  <a:cubicBezTo>
                    <a:pt x="40" y="17"/>
                    <a:pt x="40" y="16"/>
                    <a:pt x="38" y="14"/>
                  </a:cubicBezTo>
                  <a:cubicBezTo>
                    <a:pt x="37" y="13"/>
                    <a:pt x="37" y="13"/>
                    <a:pt x="36" y="12"/>
                  </a:cubicBezTo>
                  <a:cubicBezTo>
                    <a:pt x="36" y="12"/>
                    <a:pt x="36" y="12"/>
                    <a:pt x="36" y="11"/>
                  </a:cubicBezTo>
                  <a:cubicBezTo>
                    <a:pt x="36" y="11"/>
                    <a:pt x="37" y="10"/>
                    <a:pt x="38" y="10"/>
                  </a:cubicBezTo>
                  <a:cubicBezTo>
                    <a:pt x="39" y="9"/>
                    <a:pt x="41" y="8"/>
                    <a:pt x="42" y="6"/>
                  </a:cubicBezTo>
                  <a:cubicBezTo>
                    <a:pt x="42" y="6"/>
                    <a:pt x="42" y="6"/>
                    <a:pt x="42" y="6"/>
                  </a:cubicBezTo>
                  <a:cubicBezTo>
                    <a:pt x="42" y="5"/>
                    <a:pt x="42" y="5"/>
                    <a:pt x="42" y="5"/>
                  </a:cubicBezTo>
                  <a:cubicBezTo>
                    <a:pt x="42" y="5"/>
                    <a:pt x="42" y="5"/>
                    <a:pt x="42" y="5"/>
                  </a:cubicBezTo>
                  <a:cubicBezTo>
                    <a:pt x="42" y="5"/>
                    <a:pt x="42" y="4"/>
                    <a:pt x="42" y="4"/>
                  </a:cubicBezTo>
                  <a:cubicBezTo>
                    <a:pt x="42" y="4"/>
                    <a:pt x="42" y="4"/>
                    <a:pt x="42" y="3"/>
                  </a:cubicBezTo>
                  <a:cubicBezTo>
                    <a:pt x="42" y="3"/>
                    <a:pt x="42" y="3"/>
                    <a:pt x="42" y="3"/>
                  </a:cubicBezTo>
                  <a:cubicBezTo>
                    <a:pt x="42" y="3"/>
                    <a:pt x="42" y="2"/>
                    <a:pt x="42" y="1"/>
                  </a:cubicBezTo>
                  <a:cubicBezTo>
                    <a:pt x="42" y="1"/>
                    <a:pt x="42" y="1"/>
                    <a:pt x="42" y="1"/>
                  </a:cubicBezTo>
                  <a:cubicBezTo>
                    <a:pt x="41" y="2"/>
                    <a:pt x="40" y="1"/>
                    <a:pt x="39" y="1"/>
                  </a:cubicBezTo>
                  <a:cubicBezTo>
                    <a:pt x="37" y="0"/>
                    <a:pt x="34" y="0"/>
                    <a:pt x="29" y="1"/>
                  </a:cubicBezTo>
                  <a:cubicBezTo>
                    <a:pt x="29" y="1"/>
                    <a:pt x="29" y="1"/>
                    <a:pt x="29" y="1"/>
                  </a:cubicBezTo>
                  <a:cubicBezTo>
                    <a:pt x="26" y="2"/>
                    <a:pt x="25" y="3"/>
                    <a:pt x="24" y="5"/>
                  </a:cubicBezTo>
                  <a:cubicBezTo>
                    <a:pt x="24" y="6"/>
                    <a:pt x="24" y="7"/>
                    <a:pt x="24" y="8"/>
                  </a:cubicBezTo>
                  <a:cubicBezTo>
                    <a:pt x="25" y="8"/>
                    <a:pt x="25" y="9"/>
                    <a:pt x="25" y="10"/>
                  </a:cubicBezTo>
                  <a:cubicBezTo>
                    <a:pt x="24" y="11"/>
                    <a:pt x="23" y="11"/>
                    <a:pt x="21" y="11"/>
                  </a:cubicBezTo>
                  <a:cubicBezTo>
                    <a:pt x="19" y="11"/>
                    <a:pt x="18" y="10"/>
                    <a:pt x="1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5" name="Freeform 270"/>
            <p:cNvSpPr>
              <a:spLocks/>
            </p:cNvSpPr>
            <p:nvPr/>
          </p:nvSpPr>
          <p:spPr bwMode="auto">
            <a:xfrm>
              <a:off x="12676188" y="6262688"/>
              <a:ext cx="96838" cy="203200"/>
            </a:xfrm>
            <a:custGeom>
              <a:avLst/>
              <a:gdLst>
                <a:gd name="T0" fmla="*/ 0 w 18"/>
                <a:gd name="T1" fmla="*/ 7 h 39"/>
                <a:gd name="T2" fmla="*/ 4 w 18"/>
                <a:gd name="T3" fmla="*/ 11 h 39"/>
                <a:gd name="T4" fmla="*/ 2 w 18"/>
                <a:gd name="T5" fmla="*/ 15 h 39"/>
                <a:gd name="T6" fmla="*/ 0 w 18"/>
                <a:gd name="T7" fmla="*/ 24 h 39"/>
                <a:gd name="T8" fmla="*/ 2 w 18"/>
                <a:gd name="T9" fmla="*/ 30 h 39"/>
                <a:gd name="T10" fmla="*/ 6 w 18"/>
                <a:gd name="T11" fmla="*/ 35 h 39"/>
                <a:gd name="T12" fmla="*/ 8 w 18"/>
                <a:gd name="T13" fmla="*/ 39 h 39"/>
                <a:gd name="T14" fmla="*/ 8 w 18"/>
                <a:gd name="T15" fmla="*/ 39 h 39"/>
                <a:gd name="T16" fmla="*/ 12 w 18"/>
                <a:gd name="T17" fmla="*/ 33 h 39"/>
                <a:gd name="T18" fmla="*/ 13 w 18"/>
                <a:gd name="T19" fmla="*/ 32 h 39"/>
                <a:gd name="T20" fmla="*/ 14 w 18"/>
                <a:gd name="T21" fmla="*/ 29 h 39"/>
                <a:gd name="T22" fmla="*/ 15 w 18"/>
                <a:gd name="T23" fmla="*/ 28 h 39"/>
                <a:gd name="T24" fmla="*/ 15 w 18"/>
                <a:gd name="T25" fmla="*/ 28 h 39"/>
                <a:gd name="T26" fmla="*/ 16 w 18"/>
                <a:gd name="T27" fmla="*/ 26 h 39"/>
                <a:gd name="T28" fmla="*/ 16 w 18"/>
                <a:gd name="T29" fmla="*/ 26 h 39"/>
                <a:gd name="T30" fmla="*/ 17 w 18"/>
                <a:gd name="T31" fmla="*/ 25 h 39"/>
                <a:gd name="T32" fmla="*/ 17 w 18"/>
                <a:gd name="T33" fmla="*/ 25 h 39"/>
                <a:gd name="T34" fmla="*/ 18 w 18"/>
                <a:gd name="T35" fmla="*/ 24 h 39"/>
                <a:gd name="T36" fmla="*/ 18 w 18"/>
                <a:gd name="T37" fmla="*/ 24 h 39"/>
                <a:gd name="T38" fmla="*/ 17 w 18"/>
                <a:gd name="T39" fmla="*/ 23 h 39"/>
                <a:gd name="T40" fmla="*/ 16 w 18"/>
                <a:gd name="T41" fmla="*/ 22 h 39"/>
                <a:gd name="T42" fmla="*/ 15 w 18"/>
                <a:gd name="T43" fmla="*/ 21 h 39"/>
                <a:gd name="T44" fmla="*/ 14 w 18"/>
                <a:gd name="T45" fmla="*/ 20 h 39"/>
                <a:gd name="T46" fmla="*/ 13 w 18"/>
                <a:gd name="T47" fmla="*/ 19 h 39"/>
                <a:gd name="T48" fmla="*/ 12 w 18"/>
                <a:gd name="T49" fmla="*/ 19 h 39"/>
                <a:gd name="T50" fmla="*/ 12 w 18"/>
                <a:gd name="T51" fmla="*/ 17 h 39"/>
                <a:gd name="T52" fmla="*/ 11 w 18"/>
                <a:gd name="T53" fmla="*/ 14 h 39"/>
                <a:gd name="T54" fmla="*/ 11 w 18"/>
                <a:gd name="T55" fmla="*/ 14 h 39"/>
                <a:gd name="T56" fmla="*/ 11 w 18"/>
                <a:gd name="T57" fmla="*/ 11 h 39"/>
                <a:gd name="T58" fmla="*/ 11 w 18"/>
                <a:gd name="T59" fmla="*/ 11 h 39"/>
                <a:gd name="T60" fmla="*/ 12 w 18"/>
                <a:gd name="T61" fmla="*/ 8 h 39"/>
                <a:gd name="T62" fmla="*/ 12 w 18"/>
                <a:gd name="T63" fmla="*/ 8 h 39"/>
                <a:gd name="T64" fmla="*/ 12 w 18"/>
                <a:gd name="T65" fmla="*/ 5 h 39"/>
                <a:gd name="T66" fmla="*/ 13 w 18"/>
                <a:gd name="T67" fmla="*/ 5 h 39"/>
                <a:gd name="T68" fmla="*/ 4 w 18"/>
                <a:gd name="T69" fmla="*/ 0 h 39"/>
                <a:gd name="T70" fmla="*/ 4 w 18"/>
                <a:gd name="T71" fmla="*/ 0 h 39"/>
                <a:gd name="T72" fmla="*/ 0 w 18"/>
                <a:gd name="T73"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 h="39">
                  <a:moveTo>
                    <a:pt x="0" y="7"/>
                  </a:moveTo>
                  <a:cubicBezTo>
                    <a:pt x="2" y="8"/>
                    <a:pt x="4" y="9"/>
                    <a:pt x="4" y="11"/>
                  </a:cubicBezTo>
                  <a:cubicBezTo>
                    <a:pt x="4" y="12"/>
                    <a:pt x="4" y="14"/>
                    <a:pt x="2" y="15"/>
                  </a:cubicBezTo>
                  <a:cubicBezTo>
                    <a:pt x="1" y="16"/>
                    <a:pt x="0" y="21"/>
                    <a:pt x="0" y="24"/>
                  </a:cubicBezTo>
                  <a:cubicBezTo>
                    <a:pt x="0" y="27"/>
                    <a:pt x="1" y="29"/>
                    <a:pt x="2" y="30"/>
                  </a:cubicBezTo>
                  <a:cubicBezTo>
                    <a:pt x="4" y="31"/>
                    <a:pt x="5" y="33"/>
                    <a:pt x="6" y="35"/>
                  </a:cubicBezTo>
                  <a:cubicBezTo>
                    <a:pt x="6" y="37"/>
                    <a:pt x="7" y="38"/>
                    <a:pt x="8" y="39"/>
                  </a:cubicBezTo>
                  <a:cubicBezTo>
                    <a:pt x="8" y="39"/>
                    <a:pt x="8" y="39"/>
                    <a:pt x="8" y="39"/>
                  </a:cubicBezTo>
                  <a:cubicBezTo>
                    <a:pt x="9" y="36"/>
                    <a:pt x="10" y="34"/>
                    <a:pt x="12" y="33"/>
                  </a:cubicBezTo>
                  <a:cubicBezTo>
                    <a:pt x="13" y="33"/>
                    <a:pt x="13" y="33"/>
                    <a:pt x="13" y="32"/>
                  </a:cubicBezTo>
                  <a:cubicBezTo>
                    <a:pt x="13" y="31"/>
                    <a:pt x="13" y="30"/>
                    <a:pt x="14" y="29"/>
                  </a:cubicBezTo>
                  <a:cubicBezTo>
                    <a:pt x="14" y="29"/>
                    <a:pt x="15" y="29"/>
                    <a:pt x="15" y="28"/>
                  </a:cubicBezTo>
                  <a:cubicBezTo>
                    <a:pt x="15" y="28"/>
                    <a:pt x="15" y="28"/>
                    <a:pt x="15" y="28"/>
                  </a:cubicBezTo>
                  <a:cubicBezTo>
                    <a:pt x="16" y="27"/>
                    <a:pt x="16" y="27"/>
                    <a:pt x="16" y="26"/>
                  </a:cubicBezTo>
                  <a:cubicBezTo>
                    <a:pt x="16" y="26"/>
                    <a:pt x="16" y="26"/>
                    <a:pt x="16" y="26"/>
                  </a:cubicBezTo>
                  <a:cubicBezTo>
                    <a:pt x="17" y="26"/>
                    <a:pt x="17" y="25"/>
                    <a:pt x="17" y="25"/>
                  </a:cubicBezTo>
                  <a:cubicBezTo>
                    <a:pt x="17" y="25"/>
                    <a:pt x="17" y="25"/>
                    <a:pt x="17" y="25"/>
                  </a:cubicBezTo>
                  <a:cubicBezTo>
                    <a:pt x="17" y="24"/>
                    <a:pt x="18" y="24"/>
                    <a:pt x="18" y="24"/>
                  </a:cubicBezTo>
                  <a:cubicBezTo>
                    <a:pt x="18" y="24"/>
                    <a:pt x="18" y="24"/>
                    <a:pt x="18" y="24"/>
                  </a:cubicBezTo>
                  <a:cubicBezTo>
                    <a:pt x="18" y="23"/>
                    <a:pt x="17" y="23"/>
                    <a:pt x="17" y="23"/>
                  </a:cubicBezTo>
                  <a:cubicBezTo>
                    <a:pt x="17" y="23"/>
                    <a:pt x="16" y="22"/>
                    <a:pt x="16" y="22"/>
                  </a:cubicBezTo>
                  <a:cubicBezTo>
                    <a:pt x="15" y="22"/>
                    <a:pt x="15" y="21"/>
                    <a:pt x="15" y="21"/>
                  </a:cubicBezTo>
                  <a:cubicBezTo>
                    <a:pt x="14" y="21"/>
                    <a:pt x="14" y="21"/>
                    <a:pt x="14" y="20"/>
                  </a:cubicBezTo>
                  <a:cubicBezTo>
                    <a:pt x="14" y="20"/>
                    <a:pt x="13" y="20"/>
                    <a:pt x="13" y="19"/>
                  </a:cubicBezTo>
                  <a:cubicBezTo>
                    <a:pt x="13" y="19"/>
                    <a:pt x="13" y="19"/>
                    <a:pt x="12" y="19"/>
                  </a:cubicBezTo>
                  <a:cubicBezTo>
                    <a:pt x="12" y="18"/>
                    <a:pt x="12" y="17"/>
                    <a:pt x="12" y="17"/>
                  </a:cubicBezTo>
                  <a:cubicBezTo>
                    <a:pt x="11" y="16"/>
                    <a:pt x="11" y="15"/>
                    <a:pt x="11" y="14"/>
                  </a:cubicBezTo>
                  <a:cubicBezTo>
                    <a:pt x="11" y="14"/>
                    <a:pt x="11" y="14"/>
                    <a:pt x="11" y="14"/>
                  </a:cubicBezTo>
                  <a:cubicBezTo>
                    <a:pt x="11" y="13"/>
                    <a:pt x="11" y="12"/>
                    <a:pt x="11" y="11"/>
                  </a:cubicBezTo>
                  <a:cubicBezTo>
                    <a:pt x="11" y="11"/>
                    <a:pt x="11" y="11"/>
                    <a:pt x="11" y="11"/>
                  </a:cubicBezTo>
                  <a:cubicBezTo>
                    <a:pt x="11" y="10"/>
                    <a:pt x="12" y="9"/>
                    <a:pt x="12" y="8"/>
                  </a:cubicBezTo>
                  <a:cubicBezTo>
                    <a:pt x="12" y="8"/>
                    <a:pt x="12" y="8"/>
                    <a:pt x="12" y="8"/>
                  </a:cubicBezTo>
                  <a:cubicBezTo>
                    <a:pt x="12" y="7"/>
                    <a:pt x="12" y="6"/>
                    <a:pt x="12" y="5"/>
                  </a:cubicBezTo>
                  <a:cubicBezTo>
                    <a:pt x="12" y="5"/>
                    <a:pt x="13" y="5"/>
                    <a:pt x="13" y="5"/>
                  </a:cubicBezTo>
                  <a:cubicBezTo>
                    <a:pt x="8" y="2"/>
                    <a:pt x="5" y="0"/>
                    <a:pt x="4" y="0"/>
                  </a:cubicBezTo>
                  <a:cubicBezTo>
                    <a:pt x="4" y="0"/>
                    <a:pt x="4" y="0"/>
                    <a:pt x="4" y="0"/>
                  </a:cubicBezTo>
                  <a:cubicBezTo>
                    <a:pt x="3" y="0"/>
                    <a:pt x="1" y="3"/>
                    <a:pt x="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6" name="Freeform 271"/>
            <p:cNvSpPr>
              <a:spLocks/>
            </p:cNvSpPr>
            <p:nvPr/>
          </p:nvSpPr>
          <p:spPr bwMode="auto">
            <a:xfrm>
              <a:off x="12501563" y="5811838"/>
              <a:ext cx="376238" cy="204788"/>
            </a:xfrm>
            <a:custGeom>
              <a:avLst/>
              <a:gdLst>
                <a:gd name="T0" fmla="*/ 63 w 71"/>
                <a:gd name="T1" fmla="*/ 5 h 39"/>
                <a:gd name="T2" fmla="*/ 61 w 71"/>
                <a:gd name="T3" fmla="*/ 4 h 39"/>
                <a:gd name="T4" fmla="*/ 59 w 71"/>
                <a:gd name="T5" fmla="*/ 3 h 39"/>
                <a:gd name="T6" fmla="*/ 49 w 71"/>
                <a:gd name="T7" fmla="*/ 0 h 39"/>
                <a:gd name="T8" fmla="*/ 39 w 71"/>
                <a:gd name="T9" fmla="*/ 7 h 39"/>
                <a:gd name="T10" fmla="*/ 21 w 71"/>
                <a:gd name="T11" fmla="*/ 13 h 39"/>
                <a:gd name="T12" fmla="*/ 10 w 71"/>
                <a:gd name="T13" fmla="*/ 9 h 39"/>
                <a:gd name="T14" fmla="*/ 10 w 71"/>
                <a:gd name="T15" fmla="*/ 10 h 39"/>
                <a:gd name="T16" fmla="*/ 6 w 71"/>
                <a:gd name="T17" fmla="*/ 15 h 39"/>
                <a:gd name="T18" fmla="*/ 4 w 71"/>
                <a:gd name="T19" fmla="*/ 15 h 39"/>
                <a:gd name="T20" fmla="*/ 3 w 71"/>
                <a:gd name="T21" fmla="*/ 21 h 39"/>
                <a:gd name="T22" fmla="*/ 1 w 71"/>
                <a:gd name="T23" fmla="*/ 24 h 39"/>
                <a:gd name="T24" fmla="*/ 1 w 71"/>
                <a:gd name="T25" fmla="*/ 24 h 39"/>
                <a:gd name="T26" fmla="*/ 0 w 71"/>
                <a:gd name="T27" fmla="*/ 25 h 39"/>
                <a:gd name="T28" fmla="*/ 0 w 71"/>
                <a:gd name="T29" fmla="*/ 25 h 39"/>
                <a:gd name="T30" fmla="*/ 3 w 71"/>
                <a:gd name="T31" fmla="*/ 30 h 39"/>
                <a:gd name="T32" fmla="*/ 4 w 71"/>
                <a:gd name="T33" fmla="*/ 30 h 39"/>
                <a:gd name="T34" fmla="*/ 5 w 71"/>
                <a:gd name="T35" fmla="*/ 31 h 39"/>
                <a:gd name="T36" fmla="*/ 6 w 71"/>
                <a:gd name="T37" fmla="*/ 32 h 39"/>
                <a:gd name="T38" fmla="*/ 7 w 71"/>
                <a:gd name="T39" fmla="*/ 33 h 39"/>
                <a:gd name="T40" fmla="*/ 9 w 71"/>
                <a:gd name="T41" fmla="*/ 34 h 39"/>
                <a:gd name="T42" fmla="*/ 10 w 71"/>
                <a:gd name="T43" fmla="*/ 35 h 39"/>
                <a:gd name="T44" fmla="*/ 11 w 71"/>
                <a:gd name="T45" fmla="*/ 36 h 39"/>
                <a:gd name="T46" fmla="*/ 19 w 71"/>
                <a:gd name="T47" fmla="*/ 39 h 39"/>
                <a:gd name="T48" fmla="*/ 23 w 71"/>
                <a:gd name="T49" fmla="*/ 39 h 39"/>
                <a:gd name="T50" fmla="*/ 26 w 71"/>
                <a:gd name="T51" fmla="*/ 38 h 39"/>
                <a:gd name="T52" fmla="*/ 38 w 71"/>
                <a:gd name="T53" fmla="*/ 34 h 39"/>
                <a:gd name="T54" fmla="*/ 38 w 71"/>
                <a:gd name="T55" fmla="*/ 34 h 39"/>
                <a:gd name="T56" fmla="*/ 39 w 71"/>
                <a:gd name="T57" fmla="*/ 34 h 39"/>
                <a:gd name="T58" fmla="*/ 46 w 71"/>
                <a:gd name="T59" fmla="*/ 36 h 39"/>
                <a:gd name="T60" fmla="*/ 52 w 71"/>
                <a:gd name="T61" fmla="*/ 31 h 39"/>
                <a:gd name="T62" fmla="*/ 62 w 71"/>
                <a:gd name="T63" fmla="*/ 14 h 39"/>
                <a:gd name="T64" fmla="*/ 70 w 71"/>
                <a:gd name="T65" fmla="*/ 10 h 39"/>
                <a:gd name="T66" fmla="*/ 71 w 71"/>
                <a:gd name="T67" fmla="*/ 9 h 39"/>
                <a:gd name="T68" fmla="*/ 71 w 71"/>
                <a:gd name="T69" fmla="*/ 8 h 39"/>
                <a:gd name="T70" fmla="*/ 70 w 71"/>
                <a:gd name="T71" fmla="*/ 8 h 39"/>
                <a:gd name="T72" fmla="*/ 68 w 71"/>
                <a:gd name="T73" fmla="*/ 7 h 39"/>
                <a:gd name="T74" fmla="*/ 67 w 71"/>
                <a:gd name="T75" fmla="*/ 6 h 39"/>
                <a:gd name="T76" fmla="*/ 65 w 71"/>
                <a:gd name="T7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 h="39">
                  <a:moveTo>
                    <a:pt x="64" y="5"/>
                  </a:moveTo>
                  <a:cubicBezTo>
                    <a:pt x="64" y="5"/>
                    <a:pt x="63" y="5"/>
                    <a:pt x="63" y="5"/>
                  </a:cubicBezTo>
                  <a:cubicBezTo>
                    <a:pt x="62" y="5"/>
                    <a:pt x="62" y="5"/>
                    <a:pt x="62" y="5"/>
                  </a:cubicBezTo>
                  <a:cubicBezTo>
                    <a:pt x="61" y="4"/>
                    <a:pt x="61" y="4"/>
                    <a:pt x="61" y="4"/>
                  </a:cubicBezTo>
                  <a:cubicBezTo>
                    <a:pt x="61" y="4"/>
                    <a:pt x="60" y="4"/>
                    <a:pt x="60" y="4"/>
                  </a:cubicBezTo>
                  <a:cubicBezTo>
                    <a:pt x="60" y="4"/>
                    <a:pt x="60" y="3"/>
                    <a:pt x="59" y="3"/>
                  </a:cubicBezTo>
                  <a:cubicBezTo>
                    <a:pt x="58" y="2"/>
                    <a:pt x="53" y="1"/>
                    <a:pt x="51" y="0"/>
                  </a:cubicBezTo>
                  <a:cubicBezTo>
                    <a:pt x="50" y="0"/>
                    <a:pt x="50" y="0"/>
                    <a:pt x="49" y="0"/>
                  </a:cubicBezTo>
                  <a:cubicBezTo>
                    <a:pt x="49" y="0"/>
                    <a:pt x="47" y="2"/>
                    <a:pt x="46" y="3"/>
                  </a:cubicBezTo>
                  <a:cubicBezTo>
                    <a:pt x="43" y="5"/>
                    <a:pt x="41" y="7"/>
                    <a:pt x="39" y="7"/>
                  </a:cubicBezTo>
                  <a:cubicBezTo>
                    <a:pt x="35" y="7"/>
                    <a:pt x="28" y="8"/>
                    <a:pt x="28" y="10"/>
                  </a:cubicBezTo>
                  <a:cubicBezTo>
                    <a:pt x="28" y="12"/>
                    <a:pt x="22" y="13"/>
                    <a:pt x="21" y="13"/>
                  </a:cubicBezTo>
                  <a:cubicBezTo>
                    <a:pt x="17" y="13"/>
                    <a:pt x="13" y="12"/>
                    <a:pt x="11" y="10"/>
                  </a:cubicBezTo>
                  <a:cubicBezTo>
                    <a:pt x="11" y="10"/>
                    <a:pt x="11" y="10"/>
                    <a:pt x="10" y="9"/>
                  </a:cubicBezTo>
                  <a:cubicBezTo>
                    <a:pt x="10" y="9"/>
                    <a:pt x="10" y="9"/>
                    <a:pt x="10" y="9"/>
                  </a:cubicBezTo>
                  <a:cubicBezTo>
                    <a:pt x="10" y="10"/>
                    <a:pt x="10" y="10"/>
                    <a:pt x="10" y="10"/>
                  </a:cubicBezTo>
                  <a:cubicBezTo>
                    <a:pt x="10" y="10"/>
                    <a:pt x="10" y="10"/>
                    <a:pt x="10" y="11"/>
                  </a:cubicBezTo>
                  <a:cubicBezTo>
                    <a:pt x="10" y="13"/>
                    <a:pt x="9" y="15"/>
                    <a:pt x="6" y="15"/>
                  </a:cubicBezTo>
                  <a:cubicBezTo>
                    <a:pt x="5" y="15"/>
                    <a:pt x="5" y="15"/>
                    <a:pt x="4" y="15"/>
                  </a:cubicBezTo>
                  <a:cubicBezTo>
                    <a:pt x="4" y="15"/>
                    <a:pt x="4" y="15"/>
                    <a:pt x="4" y="15"/>
                  </a:cubicBezTo>
                  <a:cubicBezTo>
                    <a:pt x="4" y="16"/>
                    <a:pt x="4" y="18"/>
                    <a:pt x="3" y="19"/>
                  </a:cubicBezTo>
                  <a:cubicBezTo>
                    <a:pt x="3" y="19"/>
                    <a:pt x="3" y="20"/>
                    <a:pt x="3" y="21"/>
                  </a:cubicBezTo>
                  <a:cubicBezTo>
                    <a:pt x="3" y="22"/>
                    <a:pt x="3" y="24"/>
                    <a:pt x="1" y="24"/>
                  </a:cubicBezTo>
                  <a:cubicBezTo>
                    <a:pt x="1" y="24"/>
                    <a:pt x="1" y="24"/>
                    <a:pt x="1" y="24"/>
                  </a:cubicBezTo>
                  <a:cubicBezTo>
                    <a:pt x="1" y="24"/>
                    <a:pt x="1" y="24"/>
                    <a:pt x="1" y="24"/>
                  </a:cubicBezTo>
                  <a:cubicBezTo>
                    <a:pt x="1" y="24"/>
                    <a:pt x="1" y="24"/>
                    <a:pt x="1" y="24"/>
                  </a:cubicBezTo>
                  <a:cubicBezTo>
                    <a:pt x="1" y="24"/>
                    <a:pt x="1" y="24"/>
                    <a:pt x="1" y="24"/>
                  </a:cubicBezTo>
                  <a:cubicBezTo>
                    <a:pt x="0" y="24"/>
                    <a:pt x="0" y="25"/>
                    <a:pt x="0" y="25"/>
                  </a:cubicBezTo>
                  <a:cubicBezTo>
                    <a:pt x="0" y="25"/>
                    <a:pt x="0" y="25"/>
                    <a:pt x="0" y="25"/>
                  </a:cubicBezTo>
                  <a:cubicBezTo>
                    <a:pt x="0" y="25"/>
                    <a:pt x="0" y="25"/>
                    <a:pt x="0" y="25"/>
                  </a:cubicBezTo>
                  <a:cubicBezTo>
                    <a:pt x="1" y="26"/>
                    <a:pt x="2" y="27"/>
                    <a:pt x="3" y="29"/>
                  </a:cubicBezTo>
                  <a:cubicBezTo>
                    <a:pt x="3" y="30"/>
                    <a:pt x="3" y="30"/>
                    <a:pt x="3" y="30"/>
                  </a:cubicBezTo>
                  <a:cubicBezTo>
                    <a:pt x="3" y="30"/>
                    <a:pt x="3" y="30"/>
                    <a:pt x="3" y="30"/>
                  </a:cubicBezTo>
                  <a:cubicBezTo>
                    <a:pt x="3" y="30"/>
                    <a:pt x="3" y="30"/>
                    <a:pt x="4" y="30"/>
                  </a:cubicBezTo>
                  <a:cubicBezTo>
                    <a:pt x="4" y="30"/>
                    <a:pt x="4" y="30"/>
                    <a:pt x="4" y="31"/>
                  </a:cubicBezTo>
                  <a:cubicBezTo>
                    <a:pt x="4" y="31"/>
                    <a:pt x="5" y="31"/>
                    <a:pt x="5" y="31"/>
                  </a:cubicBezTo>
                  <a:cubicBezTo>
                    <a:pt x="5" y="31"/>
                    <a:pt x="5" y="31"/>
                    <a:pt x="5" y="31"/>
                  </a:cubicBezTo>
                  <a:cubicBezTo>
                    <a:pt x="6" y="32"/>
                    <a:pt x="6" y="32"/>
                    <a:pt x="6" y="32"/>
                  </a:cubicBezTo>
                  <a:cubicBezTo>
                    <a:pt x="6" y="32"/>
                    <a:pt x="7" y="32"/>
                    <a:pt x="7" y="32"/>
                  </a:cubicBezTo>
                  <a:cubicBezTo>
                    <a:pt x="7" y="32"/>
                    <a:pt x="7" y="33"/>
                    <a:pt x="7" y="33"/>
                  </a:cubicBezTo>
                  <a:cubicBezTo>
                    <a:pt x="8" y="33"/>
                    <a:pt x="8" y="33"/>
                    <a:pt x="8" y="33"/>
                  </a:cubicBezTo>
                  <a:cubicBezTo>
                    <a:pt x="8" y="33"/>
                    <a:pt x="9" y="34"/>
                    <a:pt x="9" y="34"/>
                  </a:cubicBezTo>
                  <a:cubicBezTo>
                    <a:pt x="9" y="34"/>
                    <a:pt x="9" y="34"/>
                    <a:pt x="9" y="34"/>
                  </a:cubicBezTo>
                  <a:cubicBezTo>
                    <a:pt x="10" y="34"/>
                    <a:pt x="10" y="35"/>
                    <a:pt x="10" y="35"/>
                  </a:cubicBezTo>
                  <a:cubicBezTo>
                    <a:pt x="10" y="35"/>
                    <a:pt x="10" y="35"/>
                    <a:pt x="11" y="35"/>
                  </a:cubicBezTo>
                  <a:cubicBezTo>
                    <a:pt x="11" y="35"/>
                    <a:pt x="11" y="35"/>
                    <a:pt x="11" y="36"/>
                  </a:cubicBezTo>
                  <a:cubicBezTo>
                    <a:pt x="11" y="36"/>
                    <a:pt x="11" y="36"/>
                    <a:pt x="12" y="36"/>
                  </a:cubicBezTo>
                  <a:cubicBezTo>
                    <a:pt x="13" y="38"/>
                    <a:pt x="17" y="39"/>
                    <a:pt x="19" y="39"/>
                  </a:cubicBezTo>
                  <a:cubicBezTo>
                    <a:pt x="20" y="39"/>
                    <a:pt x="21" y="39"/>
                    <a:pt x="22" y="39"/>
                  </a:cubicBezTo>
                  <a:cubicBezTo>
                    <a:pt x="22" y="39"/>
                    <a:pt x="23" y="39"/>
                    <a:pt x="23" y="39"/>
                  </a:cubicBezTo>
                  <a:cubicBezTo>
                    <a:pt x="23" y="39"/>
                    <a:pt x="23" y="39"/>
                    <a:pt x="23" y="39"/>
                  </a:cubicBezTo>
                  <a:cubicBezTo>
                    <a:pt x="24" y="38"/>
                    <a:pt x="25" y="38"/>
                    <a:pt x="26" y="38"/>
                  </a:cubicBezTo>
                  <a:cubicBezTo>
                    <a:pt x="27" y="37"/>
                    <a:pt x="27" y="37"/>
                    <a:pt x="27" y="37"/>
                  </a:cubicBezTo>
                  <a:cubicBezTo>
                    <a:pt x="31" y="36"/>
                    <a:pt x="38" y="34"/>
                    <a:pt x="38" y="34"/>
                  </a:cubicBezTo>
                  <a:cubicBezTo>
                    <a:pt x="38" y="34"/>
                    <a:pt x="38" y="34"/>
                    <a:pt x="38" y="34"/>
                  </a:cubicBezTo>
                  <a:cubicBezTo>
                    <a:pt x="38" y="34"/>
                    <a:pt x="38" y="34"/>
                    <a:pt x="38" y="34"/>
                  </a:cubicBezTo>
                  <a:cubicBezTo>
                    <a:pt x="38" y="34"/>
                    <a:pt x="38" y="34"/>
                    <a:pt x="38" y="34"/>
                  </a:cubicBezTo>
                  <a:cubicBezTo>
                    <a:pt x="39" y="34"/>
                    <a:pt x="39" y="34"/>
                    <a:pt x="39" y="34"/>
                  </a:cubicBezTo>
                  <a:cubicBezTo>
                    <a:pt x="39" y="34"/>
                    <a:pt x="41" y="35"/>
                    <a:pt x="43" y="35"/>
                  </a:cubicBezTo>
                  <a:cubicBezTo>
                    <a:pt x="44" y="35"/>
                    <a:pt x="45" y="36"/>
                    <a:pt x="46" y="36"/>
                  </a:cubicBezTo>
                  <a:cubicBezTo>
                    <a:pt x="46" y="35"/>
                    <a:pt x="47" y="35"/>
                    <a:pt x="47" y="35"/>
                  </a:cubicBezTo>
                  <a:cubicBezTo>
                    <a:pt x="49" y="34"/>
                    <a:pt x="50" y="33"/>
                    <a:pt x="52" y="31"/>
                  </a:cubicBezTo>
                  <a:cubicBezTo>
                    <a:pt x="54" y="30"/>
                    <a:pt x="56" y="25"/>
                    <a:pt x="59" y="21"/>
                  </a:cubicBezTo>
                  <a:cubicBezTo>
                    <a:pt x="61" y="16"/>
                    <a:pt x="62" y="15"/>
                    <a:pt x="62" y="14"/>
                  </a:cubicBezTo>
                  <a:cubicBezTo>
                    <a:pt x="63" y="14"/>
                    <a:pt x="64" y="13"/>
                    <a:pt x="65" y="13"/>
                  </a:cubicBezTo>
                  <a:cubicBezTo>
                    <a:pt x="67" y="12"/>
                    <a:pt x="69" y="10"/>
                    <a:pt x="70" y="10"/>
                  </a:cubicBezTo>
                  <a:cubicBezTo>
                    <a:pt x="70" y="9"/>
                    <a:pt x="70" y="9"/>
                    <a:pt x="71" y="9"/>
                  </a:cubicBezTo>
                  <a:cubicBezTo>
                    <a:pt x="71" y="9"/>
                    <a:pt x="71" y="9"/>
                    <a:pt x="71" y="9"/>
                  </a:cubicBezTo>
                  <a:cubicBezTo>
                    <a:pt x="71" y="9"/>
                    <a:pt x="71" y="9"/>
                    <a:pt x="71" y="9"/>
                  </a:cubicBezTo>
                  <a:cubicBezTo>
                    <a:pt x="71" y="9"/>
                    <a:pt x="71" y="8"/>
                    <a:pt x="71" y="8"/>
                  </a:cubicBezTo>
                  <a:cubicBezTo>
                    <a:pt x="71" y="8"/>
                    <a:pt x="70" y="8"/>
                    <a:pt x="70" y="8"/>
                  </a:cubicBezTo>
                  <a:cubicBezTo>
                    <a:pt x="70" y="8"/>
                    <a:pt x="70" y="8"/>
                    <a:pt x="70" y="8"/>
                  </a:cubicBezTo>
                  <a:cubicBezTo>
                    <a:pt x="70" y="8"/>
                    <a:pt x="70" y="8"/>
                    <a:pt x="69" y="8"/>
                  </a:cubicBezTo>
                  <a:cubicBezTo>
                    <a:pt x="69" y="7"/>
                    <a:pt x="69" y="7"/>
                    <a:pt x="68" y="7"/>
                  </a:cubicBezTo>
                  <a:cubicBezTo>
                    <a:pt x="68" y="7"/>
                    <a:pt x="68" y="7"/>
                    <a:pt x="68" y="7"/>
                  </a:cubicBezTo>
                  <a:cubicBezTo>
                    <a:pt x="67" y="7"/>
                    <a:pt x="67" y="6"/>
                    <a:pt x="67" y="6"/>
                  </a:cubicBezTo>
                  <a:cubicBezTo>
                    <a:pt x="67" y="6"/>
                    <a:pt x="67" y="6"/>
                    <a:pt x="67" y="6"/>
                  </a:cubicBezTo>
                  <a:cubicBezTo>
                    <a:pt x="66" y="6"/>
                    <a:pt x="66" y="6"/>
                    <a:pt x="65" y="6"/>
                  </a:cubicBezTo>
                  <a:cubicBezTo>
                    <a:pt x="65" y="5"/>
                    <a:pt x="64" y="5"/>
                    <a:pt x="64" y="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7" name="Freeform 272"/>
            <p:cNvSpPr>
              <a:spLocks/>
            </p:cNvSpPr>
            <p:nvPr/>
          </p:nvSpPr>
          <p:spPr bwMode="auto">
            <a:xfrm>
              <a:off x="12750800" y="5838825"/>
              <a:ext cx="531813" cy="334963"/>
            </a:xfrm>
            <a:custGeom>
              <a:avLst/>
              <a:gdLst>
                <a:gd name="T0" fmla="*/ 13 w 100"/>
                <a:gd name="T1" fmla="*/ 17 h 64"/>
                <a:gd name="T2" fmla="*/ 5 w 100"/>
                <a:gd name="T3" fmla="*/ 29 h 64"/>
                <a:gd name="T4" fmla="*/ 0 w 100"/>
                <a:gd name="T5" fmla="*/ 32 h 64"/>
                <a:gd name="T6" fmla="*/ 1 w 100"/>
                <a:gd name="T7" fmla="*/ 34 h 64"/>
                <a:gd name="T8" fmla="*/ 7 w 100"/>
                <a:gd name="T9" fmla="*/ 42 h 64"/>
                <a:gd name="T10" fmla="*/ 9 w 100"/>
                <a:gd name="T11" fmla="*/ 47 h 64"/>
                <a:gd name="T12" fmla="*/ 11 w 100"/>
                <a:gd name="T13" fmla="*/ 49 h 64"/>
                <a:gd name="T14" fmla="*/ 22 w 100"/>
                <a:gd name="T15" fmla="*/ 56 h 64"/>
                <a:gd name="T16" fmla="*/ 23 w 100"/>
                <a:gd name="T17" fmla="*/ 58 h 64"/>
                <a:gd name="T18" fmla="*/ 24 w 100"/>
                <a:gd name="T19" fmla="*/ 59 h 64"/>
                <a:gd name="T20" fmla="*/ 25 w 100"/>
                <a:gd name="T21" fmla="*/ 60 h 64"/>
                <a:gd name="T22" fmla="*/ 26 w 100"/>
                <a:gd name="T23" fmla="*/ 61 h 64"/>
                <a:gd name="T24" fmla="*/ 28 w 100"/>
                <a:gd name="T25" fmla="*/ 62 h 64"/>
                <a:gd name="T26" fmla="*/ 39 w 100"/>
                <a:gd name="T27" fmla="*/ 63 h 64"/>
                <a:gd name="T28" fmla="*/ 52 w 100"/>
                <a:gd name="T29" fmla="*/ 64 h 64"/>
                <a:gd name="T30" fmla="*/ 71 w 100"/>
                <a:gd name="T31" fmla="*/ 58 h 64"/>
                <a:gd name="T32" fmla="*/ 83 w 100"/>
                <a:gd name="T33" fmla="*/ 61 h 64"/>
                <a:gd name="T34" fmla="*/ 84 w 100"/>
                <a:gd name="T35" fmla="*/ 62 h 64"/>
                <a:gd name="T36" fmla="*/ 85 w 100"/>
                <a:gd name="T37" fmla="*/ 62 h 64"/>
                <a:gd name="T38" fmla="*/ 87 w 100"/>
                <a:gd name="T39" fmla="*/ 63 h 64"/>
                <a:gd name="T40" fmla="*/ 88 w 100"/>
                <a:gd name="T41" fmla="*/ 62 h 64"/>
                <a:gd name="T42" fmla="*/ 94 w 100"/>
                <a:gd name="T43" fmla="*/ 49 h 64"/>
                <a:gd name="T44" fmla="*/ 99 w 100"/>
                <a:gd name="T45" fmla="*/ 44 h 64"/>
                <a:gd name="T46" fmla="*/ 99 w 100"/>
                <a:gd name="T47" fmla="*/ 43 h 64"/>
                <a:gd name="T48" fmla="*/ 97 w 100"/>
                <a:gd name="T49" fmla="*/ 42 h 64"/>
                <a:gd name="T50" fmla="*/ 97 w 100"/>
                <a:gd name="T51" fmla="*/ 41 h 64"/>
                <a:gd name="T52" fmla="*/ 96 w 100"/>
                <a:gd name="T53" fmla="*/ 41 h 64"/>
                <a:gd name="T54" fmla="*/ 90 w 100"/>
                <a:gd name="T55" fmla="*/ 44 h 64"/>
                <a:gd name="T56" fmla="*/ 84 w 100"/>
                <a:gd name="T57" fmla="*/ 41 h 64"/>
                <a:gd name="T58" fmla="*/ 85 w 100"/>
                <a:gd name="T59" fmla="*/ 40 h 64"/>
                <a:gd name="T60" fmla="*/ 84 w 100"/>
                <a:gd name="T61" fmla="*/ 39 h 64"/>
                <a:gd name="T62" fmla="*/ 83 w 100"/>
                <a:gd name="T63" fmla="*/ 36 h 64"/>
                <a:gd name="T64" fmla="*/ 82 w 100"/>
                <a:gd name="T65" fmla="*/ 34 h 64"/>
                <a:gd name="T66" fmla="*/ 83 w 100"/>
                <a:gd name="T67" fmla="*/ 26 h 64"/>
                <a:gd name="T68" fmla="*/ 76 w 100"/>
                <a:gd name="T69" fmla="*/ 11 h 64"/>
                <a:gd name="T70" fmla="*/ 75 w 100"/>
                <a:gd name="T71" fmla="*/ 10 h 64"/>
                <a:gd name="T72" fmla="*/ 74 w 100"/>
                <a:gd name="T73" fmla="*/ 9 h 64"/>
                <a:gd name="T74" fmla="*/ 73 w 100"/>
                <a:gd name="T75" fmla="*/ 8 h 64"/>
                <a:gd name="T76" fmla="*/ 72 w 100"/>
                <a:gd name="T77" fmla="*/ 6 h 64"/>
                <a:gd name="T78" fmla="*/ 71 w 100"/>
                <a:gd name="T79" fmla="*/ 4 h 64"/>
                <a:gd name="T80" fmla="*/ 70 w 100"/>
                <a:gd name="T81" fmla="*/ 2 h 64"/>
                <a:gd name="T82" fmla="*/ 69 w 100"/>
                <a:gd name="T83" fmla="*/ 0 h 64"/>
                <a:gd name="T84" fmla="*/ 68 w 100"/>
                <a:gd name="T85" fmla="*/ 0 h 64"/>
                <a:gd name="T86" fmla="*/ 66 w 100"/>
                <a:gd name="T87" fmla="*/ 1 h 64"/>
                <a:gd name="T88" fmla="*/ 65 w 100"/>
                <a:gd name="T89" fmla="*/ 1 h 64"/>
                <a:gd name="T90" fmla="*/ 58 w 100"/>
                <a:gd name="T91" fmla="*/ 6 h 64"/>
                <a:gd name="T92" fmla="*/ 53 w 100"/>
                <a:gd name="T93" fmla="*/ 6 h 64"/>
                <a:gd name="T94" fmla="*/ 40 w 100"/>
                <a:gd name="T95" fmla="*/ 6 h 64"/>
                <a:gd name="T96" fmla="*/ 29 w 100"/>
                <a:gd name="T97" fmla="*/ 4 h 64"/>
                <a:gd name="T98" fmla="*/ 27 w 100"/>
                <a:gd name="T99" fmla="*/ 4 h 64"/>
                <a:gd name="T100" fmla="*/ 26 w 100"/>
                <a:gd name="T101" fmla="*/ 4 h 64"/>
                <a:gd name="T102" fmla="*/ 26 w 100"/>
                <a:gd name="T103" fmla="*/ 4 h 64"/>
                <a:gd name="T104" fmla="*/ 25 w 100"/>
                <a:gd name="T105" fmla="*/ 5 h 64"/>
                <a:gd name="T106" fmla="*/ 24 w 100"/>
                <a:gd name="T107" fmla="*/ 6 h 64"/>
                <a:gd name="T108" fmla="*/ 17 w 100"/>
                <a:gd name="T109"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64">
                  <a:moveTo>
                    <a:pt x="17" y="11"/>
                  </a:moveTo>
                  <a:cubicBezTo>
                    <a:pt x="16" y="11"/>
                    <a:pt x="15" y="14"/>
                    <a:pt x="13" y="17"/>
                  </a:cubicBezTo>
                  <a:cubicBezTo>
                    <a:pt x="11" y="21"/>
                    <a:pt x="9" y="26"/>
                    <a:pt x="6" y="28"/>
                  </a:cubicBezTo>
                  <a:cubicBezTo>
                    <a:pt x="6" y="28"/>
                    <a:pt x="5" y="29"/>
                    <a:pt x="5" y="29"/>
                  </a:cubicBezTo>
                  <a:cubicBezTo>
                    <a:pt x="4" y="30"/>
                    <a:pt x="2" y="31"/>
                    <a:pt x="1" y="32"/>
                  </a:cubicBezTo>
                  <a:cubicBezTo>
                    <a:pt x="1" y="32"/>
                    <a:pt x="0" y="32"/>
                    <a:pt x="0" y="32"/>
                  </a:cubicBezTo>
                  <a:cubicBezTo>
                    <a:pt x="0" y="33"/>
                    <a:pt x="0" y="33"/>
                    <a:pt x="0" y="33"/>
                  </a:cubicBezTo>
                  <a:cubicBezTo>
                    <a:pt x="0" y="33"/>
                    <a:pt x="1" y="34"/>
                    <a:pt x="1" y="34"/>
                  </a:cubicBezTo>
                  <a:cubicBezTo>
                    <a:pt x="3" y="36"/>
                    <a:pt x="4" y="37"/>
                    <a:pt x="4" y="39"/>
                  </a:cubicBezTo>
                  <a:cubicBezTo>
                    <a:pt x="4" y="40"/>
                    <a:pt x="4" y="42"/>
                    <a:pt x="7" y="42"/>
                  </a:cubicBezTo>
                  <a:cubicBezTo>
                    <a:pt x="7" y="42"/>
                    <a:pt x="8" y="42"/>
                    <a:pt x="8" y="43"/>
                  </a:cubicBezTo>
                  <a:cubicBezTo>
                    <a:pt x="9" y="43"/>
                    <a:pt x="9" y="45"/>
                    <a:pt x="9" y="47"/>
                  </a:cubicBezTo>
                  <a:cubicBezTo>
                    <a:pt x="9" y="47"/>
                    <a:pt x="8" y="49"/>
                    <a:pt x="9" y="49"/>
                  </a:cubicBezTo>
                  <a:cubicBezTo>
                    <a:pt x="9" y="49"/>
                    <a:pt x="10" y="49"/>
                    <a:pt x="11" y="49"/>
                  </a:cubicBezTo>
                  <a:cubicBezTo>
                    <a:pt x="17" y="50"/>
                    <a:pt x="22" y="51"/>
                    <a:pt x="22" y="54"/>
                  </a:cubicBezTo>
                  <a:cubicBezTo>
                    <a:pt x="22" y="54"/>
                    <a:pt x="22" y="55"/>
                    <a:pt x="22" y="56"/>
                  </a:cubicBezTo>
                  <a:cubicBezTo>
                    <a:pt x="22" y="56"/>
                    <a:pt x="22" y="57"/>
                    <a:pt x="22" y="58"/>
                  </a:cubicBezTo>
                  <a:cubicBezTo>
                    <a:pt x="22" y="58"/>
                    <a:pt x="23" y="58"/>
                    <a:pt x="23" y="58"/>
                  </a:cubicBezTo>
                  <a:cubicBezTo>
                    <a:pt x="23" y="58"/>
                    <a:pt x="23" y="58"/>
                    <a:pt x="23" y="58"/>
                  </a:cubicBezTo>
                  <a:cubicBezTo>
                    <a:pt x="23" y="58"/>
                    <a:pt x="24" y="58"/>
                    <a:pt x="24" y="59"/>
                  </a:cubicBezTo>
                  <a:cubicBezTo>
                    <a:pt x="24" y="59"/>
                    <a:pt x="24" y="59"/>
                    <a:pt x="24" y="59"/>
                  </a:cubicBezTo>
                  <a:cubicBezTo>
                    <a:pt x="25" y="59"/>
                    <a:pt x="25" y="59"/>
                    <a:pt x="25" y="60"/>
                  </a:cubicBezTo>
                  <a:cubicBezTo>
                    <a:pt x="25" y="60"/>
                    <a:pt x="25" y="60"/>
                    <a:pt x="25" y="60"/>
                  </a:cubicBezTo>
                  <a:cubicBezTo>
                    <a:pt x="26" y="60"/>
                    <a:pt x="26" y="60"/>
                    <a:pt x="26" y="61"/>
                  </a:cubicBezTo>
                  <a:cubicBezTo>
                    <a:pt x="27" y="61"/>
                    <a:pt x="27" y="62"/>
                    <a:pt x="28" y="62"/>
                  </a:cubicBezTo>
                  <a:cubicBezTo>
                    <a:pt x="28" y="62"/>
                    <a:pt x="28" y="62"/>
                    <a:pt x="28" y="62"/>
                  </a:cubicBezTo>
                  <a:cubicBezTo>
                    <a:pt x="29" y="62"/>
                    <a:pt x="31" y="62"/>
                    <a:pt x="33" y="62"/>
                  </a:cubicBezTo>
                  <a:cubicBezTo>
                    <a:pt x="36" y="63"/>
                    <a:pt x="39" y="63"/>
                    <a:pt x="39" y="63"/>
                  </a:cubicBezTo>
                  <a:cubicBezTo>
                    <a:pt x="40" y="63"/>
                    <a:pt x="41" y="63"/>
                    <a:pt x="42" y="63"/>
                  </a:cubicBezTo>
                  <a:cubicBezTo>
                    <a:pt x="45" y="63"/>
                    <a:pt x="50" y="63"/>
                    <a:pt x="52" y="64"/>
                  </a:cubicBezTo>
                  <a:cubicBezTo>
                    <a:pt x="54" y="64"/>
                    <a:pt x="57" y="63"/>
                    <a:pt x="59" y="60"/>
                  </a:cubicBezTo>
                  <a:cubicBezTo>
                    <a:pt x="62" y="58"/>
                    <a:pt x="70" y="58"/>
                    <a:pt x="71" y="58"/>
                  </a:cubicBezTo>
                  <a:cubicBezTo>
                    <a:pt x="72" y="58"/>
                    <a:pt x="72" y="58"/>
                    <a:pt x="73" y="58"/>
                  </a:cubicBezTo>
                  <a:cubicBezTo>
                    <a:pt x="77" y="58"/>
                    <a:pt x="82" y="59"/>
                    <a:pt x="83" y="61"/>
                  </a:cubicBezTo>
                  <a:cubicBezTo>
                    <a:pt x="83" y="61"/>
                    <a:pt x="83" y="61"/>
                    <a:pt x="83" y="61"/>
                  </a:cubicBezTo>
                  <a:cubicBezTo>
                    <a:pt x="83" y="61"/>
                    <a:pt x="83" y="61"/>
                    <a:pt x="84" y="62"/>
                  </a:cubicBezTo>
                  <a:cubicBezTo>
                    <a:pt x="84" y="62"/>
                    <a:pt x="84" y="62"/>
                    <a:pt x="84" y="62"/>
                  </a:cubicBezTo>
                  <a:cubicBezTo>
                    <a:pt x="85" y="62"/>
                    <a:pt x="85" y="62"/>
                    <a:pt x="85" y="62"/>
                  </a:cubicBezTo>
                  <a:cubicBezTo>
                    <a:pt x="85" y="62"/>
                    <a:pt x="86" y="63"/>
                    <a:pt x="86" y="63"/>
                  </a:cubicBezTo>
                  <a:cubicBezTo>
                    <a:pt x="86" y="63"/>
                    <a:pt x="87" y="63"/>
                    <a:pt x="87" y="63"/>
                  </a:cubicBezTo>
                  <a:cubicBezTo>
                    <a:pt x="87" y="63"/>
                    <a:pt x="88" y="63"/>
                    <a:pt x="88" y="63"/>
                  </a:cubicBezTo>
                  <a:cubicBezTo>
                    <a:pt x="88" y="63"/>
                    <a:pt x="88" y="62"/>
                    <a:pt x="88" y="62"/>
                  </a:cubicBezTo>
                  <a:cubicBezTo>
                    <a:pt x="88" y="61"/>
                    <a:pt x="88" y="60"/>
                    <a:pt x="88" y="59"/>
                  </a:cubicBezTo>
                  <a:cubicBezTo>
                    <a:pt x="88" y="55"/>
                    <a:pt x="90" y="49"/>
                    <a:pt x="94" y="49"/>
                  </a:cubicBezTo>
                  <a:cubicBezTo>
                    <a:pt x="95" y="49"/>
                    <a:pt x="95" y="49"/>
                    <a:pt x="95" y="49"/>
                  </a:cubicBezTo>
                  <a:cubicBezTo>
                    <a:pt x="98" y="48"/>
                    <a:pt x="100" y="48"/>
                    <a:pt x="99" y="44"/>
                  </a:cubicBezTo>
                  <a:cubicBezTo>
                    <a:pt x="99" y="44"/>
                    <a:pt x="99" y="44"/>
                    <a:pt x="99" y="43"/>
                  </a:cubicBezTo>
                  <a:cubicBezTo>
                    <a:pt x="99" y="43"/>
                    <a:pt x="99" y="43"/>
                    <a:pt x="99" y="43"/>
                  </a:cubicBezTo>
                  <a:cubicBezTo>
                    <a:pt x="98" y="43"/>
                    <a:pt x="98" y="42"/>
                    <a:pt x="98" y="42"/>
                  </a:cubicBezTo>
                  <a:cubicBezTo>
                    <a:pt x="98" y="42"/>
                    <a:pt x="98" y="42"/>
                    <a:pt x="97" y="42"/>
                  </a:cubicBezTo>
                  <a:cubicBezTo>
                    <a:pt x="97" y="42"/>
                    <a:pt x="97" y="42"/>
                    <a:pt x="97" y="42"/>
                  </a:cubicBezTo>
                  <a:cubicBezTo>
                    <a:pt x="97" y="42"/>
                    <a:pt x="97" y="41"/>
                    <a:pt x="97" y="41"/>
                  </a:cubicBezTo>
                  <a:cubicBezTo>
                    <a:pt x="96" y="41"/>
                    <a:pt x="96" y="41"/>
                    <a:pt x="96" y="41"/>
                  </a:cubicBezTo>
                  <a:cubicBezTo>
                    <a:pt x="96" y="41"/>
                    <a:pt x="96" y="41"/>
                    <a:pt x="96" y="41"/>
                  </a:cubicBezTo>
                  <a:cubicBezTo>
                    <a:pt x="96" y="41"/>
                    <a:pt x="94" y="42"/>
                    <a:pt x="93" y="42"/>
                  </a:cubicBezTo>
                  <a:cubicBezTo>
                    <a:pt x="92" y="43"/>
                    <a:pt x="91" y="44"/>
                    <a:pt x="90" y="44"/>
                  </a:cubicBezTo>
                  <a:cubicBezTo>
                    <a:pt x="88" y="44"/>
                    <a:pt x="85" y="43"/>
                    <a:pt x="85" y="41"/>
                  </a:cubicBezTo>
                  <a:cubicBezTo>
                    <a:pt x="84" y="41"/>
                    <a:pt x="84" y="41"/>
                    <a:pt x="84" y="41"/>
                  </a:cubicBezTo>
                  <a:cubicBezTo>
                    <a:pt x="84" y="40"/>
                    <a:pt x="84" y="40"/>
                    <a:pt x="84" y="40"/>
                  </a:cubicBezTo>
                  <a:cubicBezTo>
                    <a:pt x="85" y="40"/>
                    <a:pt x="85" y="40"/>
                    <a:pt x="85" y="40"/>
                  </a:cubicBezTo>
                  <a:cubicBezTo>
                    <a:pt x="84" y="40"/>
                    <a:pt x="84" y="39"/>
                    <a:pt x="84" y="39"/>
                  </a:cubicBezTo>
                  <a:cubicBezTo>
                    <a:pt x="84" y="39"/>
                    <a:pt x="84" y="39"/>
                    <a:pt x="84" y="39"/>
                  </a:cubicBezTo>
                  <a:cubicBezTo>
                    <a:pt x="83" y="38"/>
                    <a:pt x="83" y="38"/>
                    <a:pt x="83" y="37"/>
                  </a:cubicBezTo>
                  <a:cubicBezTo>
                    <a:pt x="83" y="37"/>
                    <a:pt x="83" y="37"/>
                    <a:pt x="83" y="36"/>
                  </a:cubicBezTo>
                  <a:cubicBezTo>
                    <a:pt x="83" y="36"/>
                    <a:pt x="82" y="35"/>
                    <a:pt x="82" y="35"/>
                  </a:cubicBezTo>
                  <a:cubicBezTo>
                    <a:pt x="82" y="35"/>
                    <a:pt x="82" y="34"/>
                    <a:pt x="82" y="34"/>
                  </a:cubicBezTo>
                  <a:cubicBezTo>
                    <a:pt x="82" y="33"/>
                    <a:pt x="82" y="33"/>
                    <a:pt x="82" y="32"/>
                  </a:cubicBezTo>
                  <a:cubicBezTo>
                    <a:pt x="82" y="31"/>
                    <a:pt x="82" y="28"/>
                    <a:pt x="83" y="26"/>
                  </a:cubicBezTo>
                  <a:cubicBezTo>
                    <a:pt x="85" y="25"/>
                    <a:pt x="80" y="17"/>
                    <a:pt x="76" y="12"/>
                  </a:cubicBezTo>
                  <a:cubicBezTo>
                    <a:pt x="76" y="12"/>
                    <a:pt x="76" y="12"/>
                    <a:pt x="76" y="11"/>
                  </a:cubicBezTo>
                  <a:cubicBezTo>
                    <a:pt x="75" y="11"/>
                    <a:pt x="75" y="11"/>
                    <a:pt x="75" y="11"/>
                  </a:cubicBezTo>
                  <a:cubicBezTo>
                    <a:pt x="75" y="11"/>
                    <a:pt x="75" y="11"/>
                    <a:pt x="75" y="10"/>
                  </a:cubicBezTo>
                  <a:cubicBezTo>
                    <a:pt x="75" y="10"/>
                    <a:pt x="75" y="10"/>
                    <a:pt x="74" y="10"/>
                  </a:cubicBezTo>
                  <a:cubicBezTo>
                    <a:pt x="74" y="9"/>
                    <a:pt x="74" y="9"/>
                    <a:pt x="74" y="9"/>
                  </a:cubicBezTo>
                  <a:cubicBezTo>
                    <a:pt x="74" y="9"/>
                    <a:pt x="74" y="9"/>
                    <a:pt x="74" y="8"/>
                  </a:cubicBezTo>
                  <a:cubicBezTo>
                    <a:pt x="73" y="8"/>
                    <a:pt x="73" y="8"/>
                    <a:pt x="73" y="8"/>
                  </a:cubicBezTo>
                  <a:cubicBezTo>
                    <a:pt x="73" y="7"/>
                    <a:pt x="73" y="7"/>
                    <a:pt x="73" y="7"/>
                  </a:cubicBezTo>
                  <a:cubicBezTo>
                    <a:pt x="73" y="6"/>
                    <a:pt x="72" y="6"/>
                    <a:pt x="72" y="6"/>
                  </a:cubicBezTo>
                  <a:cubicBezTo>
                    <a:pt x="72" y="6"/>
                    <a:pt x="72" y="5"/>
                    <a:pt x="72" y="5"/>
                  </a:cubicBezTo>
                  <a:cubicBezTo>
                    <a:pt x="71" y="5"/>
                    <a:pt x="71" y="4"/>
                    <a:pt x="71" y="4"/>
                  </a:cubicBezTo>
                  <a:cubicBezTo>
                    <a:pt x="71" y="4"/>
                    <a:pt x="71" y="3"/>
                    <a:pt x="70" y="3"/>
                  </a:cubicBezTo>
                  <a:cubicBezTo>
                    <a:pt x="70" y="2"/>
                    <a:pt x="70" y="2"/>
                    <a:pt x="70" y="2"/>
                  </a:cubicBezTo>
                  <a:cubicBezTo>
                    <a:pt x="70" y="1"/>
                    <a:pt x="69" y="1"/>
                    <a:pt x="69" y="0"/>
                  </a:cubicBezTo>
                  <a:cubicBezTo>
                    <a:pt x="69" y="0"/>
                    <a:pt x="69" y="0"/>
                    <a:pt x="69" y="0"/>
                  </a:cubicBezTo>
                  <a:cubicBezTo>
                    <a:pt x="69" y="0"/>
                    <a:pt x="69" y="0"/>
                    <a:pt x="69" y="0"/>
                  </a:cubicBezTo>
                  <a:cubicBezTo>
                    <a:pt x="68" y="0"/>
                    <a:pt x="68" y="0"/>
                    <a:pt x="68" y="0"/>
                  </a:cubicBezTo>
                  <a:cubicBezTo>
                    <a:pt x="68" y="0"/>
                    <a:pt x="68" y="0"/>
                    <a:pt x="67" y="0"/>
                  </a:cubicBezTo>
                  <a:cubicBezTo>
                    <a:pt x="67" y="1"/>
                    <a:pt x="66" y="1"/>
                    <a:pt x="66" y="1"/>
                  </a:cubicBezTo>
                  <a:cubicBezTo>
                    <a:pt x="66" y="1"/>
                    <a:pt x="66" y="1"/>
                    <a:pt x="66" y="1"/>
                  </a:cubicBezTo>
                  <a:cubicBezTo>
                    <a:pt x="66" y="1"/>
                    <a:pt x="65" y="1"/>
                    <a:pt x="65" y="1"/>
                  </a:cubicBezTo>
                  <a:cubicBezTo>
                    <a:pt x="65" y="1"/>
                    <a:pt x="65" y="2"/>
                    <a:pt x="65" y="2"/>
                  </a:cubicBezTo>
                  <a:cubicBezTo>
                    <a:pt x="64" y="4"/>
                    <a:pt x="60" y="6"/>
                    <a:pt x="58" y="6"/>
                  </a:cubicBezTo>
                  <a:cubicBezTo>
                    <a:pt x="57" y="6"/>
                    <a:pt x="56" y="5"/>
                    <a:pt x="56" y="5"/>
                  </a:cubicBezTo>
                  <a:cubicBezTo>
                    <a:pt x="55" y="5"/>
                    <a:pt x="53" y="5"/>
                    <a:pt x="53" y="6"/>
                  </a:cubicBezTo>
                  <a:cubicBezTo>
                    <a:pt x="51" y="8"/>
                    <a:pt x="48" y="9"/>
                    <a:pt x="46" y="7"/>
                  </a:cubicBezTo>
                  <a:cubicBezTo>
                    <a:pt x="45" y="6"/>
                    <a:pt x="42" y="6"/>
                    <a:pt x="40" y="6"/>
                  </a:cubicBezTo>
                  <a:cubicBezTo>
                    <a:pt x="39" y="6"/>
                    <a:pt x="36" y="5"/>
                    <a:pt x="34" y="4"/>
                  </a:cubicBezTo>
                  <a:cubicBezTo>
                    <a:pt x="32" y="4"/>
                    <a:pt x="30" y="4"/>
                    <a:pt x="29" y="4"/>
                  </a:cubicBezTo>
                  <a:cubicBezTo>
                    <a:pt x="29" y="4"/>
                    <a:pt x="28" y="4"/>
                    <a:pt x="28" y="4"/>
                  </a:cubicBezTo>
                  <a:cubicBezTo>
                    <a:pt x="28" y="4"/>
                    <a:pt x="27" y="4"/>
                    <a:pt x="27" y="4"/>
                  </a:cubicBezTo>
                  <a:cubicBezTo>
                    <a:pt x="27" y="4"/>
                    <a:pt x="26" y="4"/>
                    <a:pt x="26" y="4"/>
                  </a:cubicBezTo>
                  <a:cubicBezTo>
                    <a:pt x="26" y="4"/>
                    <a:pt x="26" y="4"/>
                    <a:pt x="26" y="4"/>
                  </a:cubicBezTo>
                  <a:cubicBezTo>
                    <a:pt x="26" y="4"/>
                    <a:pt x="26" y="4"/>
                    <a:pt x="26" y="4"/>
                  </a:cubicBezTo>
                  <a:cubicBezTo>
                    <a:pt x="26" y="4"/>
                    <a:pt x="26" y="4"/>
                    <a:pt x="26" y="4"/>
                  </a:cubicBezTo>
                  <a:cubicBezTo>
                    <a:pt x="26" y="4"/>
                    <a:pt x="25" y="5"/>
                    <a:pt x="25" y="5"/>
                  </a:cubicBezTo>
                  <a:cubicBezTo>
                    <a:pt x="25" y="5"/>
                    <a:pt x="25" y="5"/>
                    <a:pt x="25" y="5"/>
                  </a:cubicBezTo>
                  <a:cubicBezTo>
                    <a:pt x="25" y="5"/>
                    <a:pt x="25" y="5"/>
                    <a:pt x="25" y="5"/>
                  </a:cubicBezTo>
                  <a:cubicBezTo>
                    <a:pt x="25" y="6"/>
                    <a:pt x="24" y="6"/>
                    <a:pt x="24" y="6"/>
                  </a:cubicBezTo>
                  <a:cubicBezTo>
                    <a:pt x="23" y="7"/>
                    <a:pt x="21" y="8"/>
                    <a:pt x="19" y="9"/>
                  </a:cubicBezTo>
                  <a:cubicBezTo>
                    <a:pt x="18" y="10"/>
                    <a:pt x="17" y="11"/>
                    <a:pt x="1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8" name="Freeform 273"/>
            <p:cNvSpPr>
              <a:spLocks/>
            </p:cNvSpPr>
            <p:nvPr/>
          </p:nvSpPr>
          <p:spPr bwMode="auto">
            <a:xfrm>
              <a:off x="12990513" y="7005638"/>
              <a:ext cx="638175" cy="628650"/>
            </a:xfrm>
            <a:custGeom>
              <a:avLst/>
              <a:gdLst>
                <a:gd name="T0" fmla="*/ 105 w 120"/>
                <a:gd name="T1" fmla="*/ 8 h 120"/>
                <a:gd name="T2" fmla="*/ 100 w 120"/>
                <a:gd name="T3" fmla="*/ 8 h 120"/>
                <a:gd name="T4" fmla="*/ 92 w 120"/>
                <a:gd name="T5" fmla="*/ 7 h 120"/>
                <a:gd name="T6" fmla="*/ 88 w 120"/>
                <a:gd name="T7" fmla="*/ 8 h 120"/>
                <a:gd name="T8" fmla="*/ 77 w 120"/>
                <a:gd name="T9" fmla="*/ 4 h 120"/>
                <a:gd name="T10" fmla="*/ 72 w 120"/>
                <a:gd name="T11" fmla="*/ 3 h 120"/>
                <a:gd name="T12" fmla="*/ 55 w 120"/>
                <a:gd name="T13" fmla="*/ 8 h 120"/>
                <a:gd name="T14" fmla="*/ 48 w 120"/>
                <a:gd name="T15" fmla="*/ 11 h 120"/>
                <a:gd name="T16" fmla="*/ 41 w 120"/>
                <a:gd name="T17" fmla="*/ 9 h 120"/>
                <a:gd name="T18" fmla="*/ 40 w 120"/>
                <a:gd name="T19" fmla="*/ 8 h 120"/>
                <a:gd name="T20" fmla="*/ 21 w 120"/>
                <a:gd name="T21" fmla="*/ 3 h 120"/>
                <a:gd name="T22" fmla="*/ 4 w 120"/>
                <a:gd name="T23" fmla="*/ 0 h 120"/>
                <a:gd name="T24" fmla="*/ 4 w 120"/>
                <a:gd name="T25" fmla="*/ 0 h 120"/>
                <a:gd name="T26" fmla="*/ 4 w 120"/>
                <a:gd name="T27" fmla="*/ 1 h 120"/>
                <a:gd name="T28" fmla="*/ 3 w 120"/>
                <a:gd name="T29" fmla="*/ 9 h 120"/>
                <a:gd name="T30" fmla="*/ 2 w 120"/>
                <a:gd name="T31" fmla="*/ 16 h 120"/>
                <a:gd name="T32" fmla="*/ 2 w 120"/>
                <a:gd name="T33" fmla="*/ 24 h 120"/>
                <a:gd name="T34" fmla="*/ 2 w 120"/>
                <a:gd name="T35" fmla="*/ 32 h 120"/>
                <a:gd name="T36" fmla="*/ 2 w 120"/>
                <a:gd name="T37" fmla="*/ 118 h 120"/>
                <a:gd name="T38" fmla="*/ 70 w 120"/>
                <a:gd name="T39" fmla="*/ 118 h 120"/>
                <a:gd name="T40" fmla="*/ 74 w 120"/>
                <a:gd name="T41" fmla="*/ 115 h 120"/>
                <a:gd name="T42" fmla="*/ 75 w 120"/>
                <a:gd name="T43" fmla="*/ 115 h 120"/>
                <a:gd name="T44" fmla="*/ 80 w 120"/>
                <a:gd name="T45" fmla="*/ 117 h 120"/>
                <a:gd name="T46" fmla="*/ 95 w 120"/>
                <a:gd name="T47" fmla="*/ 117 h 120"/>
                <a:gd name="T48" fmla="*/ 95 w 120"/>
                <a:gd name="T49" fmla="*/ 117 h 120"/>
                <a:gd name="T50" fmla="*/ 100 w 120"/>
                <a:gd name="T51" fmla="*/ 120 h 120"/>
                <a:gd name="T52" fmla="*/ 102 w 120"/>
                <a:gd name="T53" fmla="*/ 119 h 120"/>
                <a:gd name="T54" fmla="*/ 107 w 120"/>
                <a:gd name="T55" fmla="*/ 115 h 120"/>
                <a:gd name="T56" fmla="*/ 111 w 120"/>
                <a:gd name="T57" fmla="*/ 111 h 120"/>
                <a:gd name="T58" fmla="*/ 114 w 120"/>
                <a:gd name="T59" fmla="*/ 107 h 120"/>
                <a:gd name="T60" fmla="*/ 115 w 120"/>
                <a:gd name="T61" fmla="*/ 107 h 120"/>
                <a:gd name="T62" fmla="*/ 116 w 120"/>
                <a:gd name="T63" fmla="*/ 107 h 120"/>
                <a:gd name="T64" fmla="*/ 119 w 120"/>
                <a:gd name="T65" fmla="*/ 104 h 120"/>
                <a:gd name="T66" fmla="*/ 119 w 120"/>
                <a:gd name="T67" fmla="*/ 103 h 120"/>
                <a:gd name="T68" fmla="*/ 120 w 120"/>
                <a:gd name="T69" fmla="*/ 103 h 120"/>
                <a:gd name="T70" fmla="*/ 120 w 120"/>
                <a:gd name="T71" fmla="*/ 99 h 120"/>
                <a:gd name="T72" fmla="*/ 118 w 120"/>
                <a:gd name="T73" fmla="*/ 94 h 120"/>
                <a:gd name="T74" fmla="*/ 114 w 120"/>
                <a:gd name="T75" fmla="*/ 87 h 120"/>
                <a:gd name="T76" fmla="*/ 108 w 120"/>
                <a:gd name="T77" fmla="*/ 74 h 120"/>
                <a:gd name="T78" fmla="*/ 102 w 120"/>
                <a:gd name="T79" fmla="*/ 63 h 120"/>
                <a:gd name="T80" fmla="*/ 100 w 120"/>
                <a:gd name="T81" fmla="*/ 59 h 120"/>
                <a:gd name="T82" fmla="*/ 97 w 120"/>
                <a:gd name="T83" fmla="*/ 52 h 120"/>
                <a:gd name="T84" fmla="*/ 94 w 120"/>
                <a:gd name="T85" fmla="*/ 46 h 120"/>
                <a:gd name="T86" fmla="*/ 90 w 120"/>
                <a:gd name="T87" fmla="*/ 40 h 120"/>
                <a:gd name="T88" fmla="*/ 84 w 120"/>
                <a:gd name="T89" fmla="*/ 19 h 120"/>
                <a:gd name="T90" fmla="*/ 85 w 120"/>
                <a:gd name="T91" fmla="*/ 18 h 120"/>
                <a:gd name="T92" fmla="*/ 85 w 120"/>
                <a:gd name="T93" fmla="*/ 18 h 120"/>
                <a:gd name="T94" fmla="*/ 92 w 120"/>
                <a:gd name="T95" fmla="*/ 30 h 120"/>
                <a:gd name="T96" fmla="*/ 94 w 120"/>
                <a:gd name="T97" fmla="*/ 33 h 120"/>
                <a:gd name="T98" fmla="*/ 104 w 120"/>
                <a:gd name="T99" fmla="*/ 47 h 120"/>
                <a:gd name="T100" fmla="*/ 108 w 120"/>
                <a:gd name="T101" fmla="*/ 37 h 120"/>
                <a:gd name="T102" fmla="*/ 110 w 120"/>
                <a:gd name="T103" fmla="*/ 31 h 120"/>
                <a:gd name="T104" fmla="*/ 111 w 120"/>
                <a:gd name="T105" fmla="*/ 30 h 120"/>
                <a:gd name="T106" fmla="*/ 111 w 120"/>
                <a:gd name="T107" fmla="*/ 29 h 120"/>
                <a:gd name="T108" fmla="*/ 111 w 120"/>
                <a:gd name="T109" fmla="*/ 28 h 120"/>
                <a:gd name="T110" fmla="*/ 112 w 120"/>
                <a:gd name="T111" fmla="*/ 27 h 120"/>
                <a:gd name="T112" fmla="*/ 112 w 120"/>
                <a:gd name="T113" fmla="*/ 27 h 120"/>
                <a:gd name="T114" fmla="*/ 112 w 120"/>
                <a:gd name="T115" fmla="*/ 25 h 120"/>
                <a:gd name="T116" fmla="*/ 112 w 120"/>
                <a:gd name="T117" fmla="*/ 25 h 120"/>
                <a:gd name="T118" fmla="*/ 105 w 120"/>
                <a:gd name="T119" fmla="*/ 7 h 120"/>
                <a:gd name="T120" fmla="*/ 105 w 120"/>
                <a:gd name="T12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 h="120">
                  <a:moveTo>
                    <a:pt x="105" y="8"/>
                  </a:moveTo>
                  <a:cubicBezTo>
                    <a:pt x="104" y="8"/>
                    <a:pt x="102" y="8"/>
                    <a:pt x="100" y="8"/>
                  </a:cubicBezTo>
                  <a:cubicBezTo>
                    <a:pt x="97" y="7"/>
                    <a:pt x="95" y="7"/>
                    <a:pt x="92" y="7"/>
                  </a:cubicBezTo>
                  <a:cubicBezTo>
                    <a:pt x="91" y="7"/>
                    <a:pt x="90" y="8"/>
                    <a:pt x="88" y="8"/>
                  </a:cubicBezTo>
                  <a:cubicBezTo>
                    <a:pt x="85" y="8"/>
                    <a:pt x="81" y="6"/>
                    <a:pt x="77" y="4"/>
                  </a:cubicBezTo>
                  <a:cubicBezTo>
                    <a:pt x="76" y="4"/>
                    <a:pt x="75" y="3"/>
                    <a:pt x="72" y="3"/>
                  </a:cubicBezTo>
                  <a:cubicBezTo>
                    <a:pt x="65" y="3"/>
                    <a:pt x="56" y="6"/>
                    <a:pt x="55" y="8"/>
                  </a:cubicBezTo>
                  <a:cubicBezTo>
                    <a:pt x="54" y="10"/>
                    <a:pt x="51" y="11"/>
                    <a:pt x="48" y="11"/>
                  </a:cubicBezTo>
                  <a:cubicBezTo>
                    <a:pt x="46" y="11"/>
                    <a:pt x="44" y="10"/>
                    <a:pt x="41" y="9"/>
                  </a:cubicBezTo>
                  <a:cubicBezTo>
                    <a:pt x="40" y="8"/>
                    <a:pt x="40" y="8"/>
                    <a:pt x="40" y="8"/>
                  </a:cubicBezTo>
                  <a:cubicBezTo>
                    <a:pt x="35" y="6"/>
                    <a:pt x="29" y="4"/>
                    <a:pt x="21" y="3"/>
                  </a:cubicBezTo>
                  <a:cubicBezTo>
                    <a:pt x="10" y="2"/>
                    <a:pt x="6" y="1"/>
                    <a:pt x="4" y="0"/>
                  </a:cubicBezTo>
                  <a:cubicBezTo>
                    <a:pt x="4" y="0"/>
                    <a:pt x="4" y="0"/>
                    <a:pt x="4" y="0"/>
                  </a:cubicBezTo>
                  <a:cubicBezTo>
                    <a:pt x="4" y="1"/>
                    <a:pt x="4" y="1"/>
                    <a:pt x="4" y="1"/>
                  </a:cubicBezTo>
                  <a:cubicBezTo>
                    <a:pt x="3" y="5"/>
                    <a:pt x="3" y="7"/>
                    <a:pt x="3" y="9"/>
                  </a:cubicBezTo>
                  <a:cubicBezTo>
                    <a:pt x="4" y="11"/>
                    <a:pt x="4" y="13"/>
                    <a:pt x="2" y="16"/>
                  </a:cubicBezTo>
                  <a:cubicBezTo>
                    <a:pt x="0" y="18"/>
                    <a:pt x="1" y="20"/>
                    <a:pt x="2" y="24"/>
                  </a:cubicBezTo>
                  <a:cubicBezTo>
                    <a:pt x="2" y="26"/>
                    <a:pt x="2" y="29"/>
                    <a:pt x="2" y="32"/>
                  </a:cubicBezTo>
                  <a:cubicBezTo>
                    <a:pt x="2" y="118"/>
                    <a:pt x="2" y="118"/>
                    <a:pt x="2" y="118"/>
                  </a:cubicBezTo>
                  <a:cubicBezTo>
                    <a:pt x="70" y="118"/>
                    <a:pt x="70" y="118"/>
                    <a:pt x="70" y="118"/>
                  </a:cubicBezTo>
                  <a:cubicBezTo>
                    <a:pt x="74" y="115"/>
                    <a:pt x="74" y="115"/>
                    <a:pt x="74" y="115"/>
                  </a:cubicBezTo>
                  <a:cubicBezTo>
                    <a:pt x="74" y="115"/>
                    <a:pt x="75" y="115"/>
                    <a:pt x="75" y="115"/>
                  </a:cubicBezTo>
                  <a:cubicBezTo>
                    <a:pt x="77" y="115"/>
                    <a:pt x="79" y="116"/>
                    <a:pt x="80" y="117"/>
                  </a:cubicBezTo>
                  <a:cubicBezTo>
                    <a:pt x="95" y="117"/>
                    <a:pt x="95" y="117"/>
                    <a:pt x="95" y="117"/>
                  </a:cubicBezTo>
                  <a:cubicBezTo>
                    <a:pt x="95" y="117"/>
                    <a:pt x="95" y="117"/>
                    <a:pt x="95" y="117"/>
                  </a:cubicBezTo>
                  <a:cubicBezTo>
                    <a:pt x="95" y="117"/>
                    <a:pt x="97" y="120"/>
                    <a:pt x="100" y="120"/>
                  </a:cubicBezTo>
                  <a:cubicBezTo>
                    <a:pt x="101" y="120"/>
                    <a:pt x="101" y="120"/>
                    <a:pt x="102" y="119"/>
                  </a:cubicBezTo>
                  <a:cubicBezTo>
                    <a:pt x="102" y="117"/>
                    <a:pt x="103" y="115"/>
                    <a:pt x="107" y="115"/>
                  </a:cubicBezTo>
                  <a:cubicBezTo>
                    <a:pt x="109" y="115"/>
                    <a:pt x="110" y="113"/>
                    <a:pt x="111" y="111"/>
                  </a:cubicBezTo>
                  <a:cubicBezTo>
                    <a:pt x="111" y="109"/>
                    <a:pt x="112" y="107"/>
                    <a:pt x="114" y="107"/>
                  </a:cubicBezTo>
                  <a:cubicBezTo>
                    <a:pt x="115" y="107"/>
                    <a:pt x="115" y="107"/>
                    <a:pt x="115" y="107"/>
                  </a:cubicBezTo>
                  <a:cubicBezTo>
                    <a:pt x="116" y="107"/>
                    <a:pt x="116" y="107"/>
                    <a:pt x="116" y="107"/>
                  </a:cubicBezTo>
                  <a:cubicBezTo>
                    <a:pt x="117" y="107"/>
                    <a:pt x="117" y="107"/>
                    <a:pt x="119" y="104"/>
                  </a:cubicBezTo>
                  <a:cubicBezTo>
                    <a:pt x="119" y="103"/>
                    <a:pt x="119" y="103"/>
                    <a:pt x="119" y="103"/>
                  </a:cubicBezTo>
                  <a:cubicBezTo>
                    <a:pt x="119" y="103"/>
                    <a:pt x="120" y="103"/>
                    <a:pt x="120" y="103"/>
                  </a:cubicBezTo>
                  <a:cubicBezTo>
                    <a:pt x="119" y="102"/>
                    <a:pt x="119" y="100"/>
                    <a:pt x="120" y="99"/>
                  </a:cubicBezTo>
                  <a:cubicBezTo>
                    <a:pt x="120" y="96"/>
                    <a:pt x="119" y="95"/>
                    <a:pt x="118" y="94"/>
                  </a:cubicBezTo>
                  <a:cubicBezTo>
                    <a:pt x="117" y="92"/>
                    <a:pt x="116" y="90"/>
                    <a:pt x="114" y="87"/>
                  </a:cubicBezTo>
                  <a:cubicBezTo>
                    <a:pt x="113" y="83"/>
                    <a:pt x="110" y="78"/>
                    <a:pt x="108" y="74"/>
                  </a:cubicBezTo>
                  <a:cubicBezTo>
                    <a:pt x="105" y="70"/>
                    <a:pt x="103" y="66"/>
                    <a:pt x="102" y="63"/>
                  </a:cubicBezTo>
                  <a:cubicBezTo>
                    <a:pt x="102" y="62"/>
                    <a:pt x="101" y="60"/>
                    <a:pt x="100" y="59"/>
                  </a:cubicBezTo>
                  <a:cubicBezTo>
                    <a:pt x="99" y="57"/>
                    <a:pt x="97" y="55"/>
                    <a:pt x="97" y="52"/>
                  </a:cubicBezTo>
                  <a:cubicBezTo>
                    <a:pt x="97" y="49"/>
                    <a:pt x="96" y="48"/>
                    <a:pt x="94" y="46"/>
                  </a:cubicBezTo>
                  <a:cubicBezTo>
                    <a:pt x="93" y="44"/>
                    <a:pt x="91" y="43"/>
                    <a:pt x="90" y="40"/>
                  </a:cubicBezTo>
                  <a:cubicBezTo>
                    <a:pt x="85" y="33"/>
                    <a:pt x="83" y="22"/>
                    <a:pt x="84" y="19"/>
                  </a:cubicBezTo>
                  <a:cubicBezTo>
                    <a:pt x="84" y="18"/>
                    <a:pt x="84" y="18"/>
                    <a:pt x="85" y="18"/>
                  </a:cubicBezTo>
                  <a:cubicBezTo>
                    <a:pt x="85" y="18"/>
                    <a:pt x="85" y="18"/>
                    <a:pt x="85" y="18"/>
                  </a:cubicBezTo>
                  <a:cubicBezTo>
                    <a:pt x="87" y="18"/>
                    <a:pt x="88" y="20"/>
                    <a:pt x="92" y="30"/>
                  </a:cubicBezTo>
                  <a:cubicBezTo>
                    <a:pt x="93" y="31"/>
                    <a:pt x="93" y="32"/>
                    <a:pt x="94" y="33"/>
                  </a:cubicBezTo>
                  <a:cubicBezTo>
                    <a:pt x="97" y="40"/>
                    <a:pt x="102" y="47"/>
                    <a:pt x="104" y="47"/>
                  </a:cubicBezTo>
                  <a:cubicBezTo>
                    <a:pt x="106" y="47"/>
                    <a:pt x="107" y="40"/>
                    <a:pt x="108" y="37"/>
                  </a:cubicBezTo>
                  <a:cubicBezTo>
                    <a:pt x="109" y="33"/>
                    <a:pt x="109" y="31"/>
                    <a:pt x="110" y="31"/>
                  </a:cubicBezTo>
                  <a:cubicBezTo>
                    <a:pt x="111" y="30"/>
                    <a:pt x="111" y="30"/>
                    <a:pt x="111" y="30"/>
                  </a:cubicBezTo>
                  <a:cubicBezTo>
                    <a:pt x="111" y="29"/>
                    <a:pt x="111" y="29"/>
                    <a:pt x="111" y="29"/>
                  </a:cubicBezTo>
                  <a:cubicBezTo>
                    <a:pt x="111" y="28"/>
                    <a:pt x="111" y="28"/>
                    <a:pt x="111" y="28"/>
                  </a:cubicBezTo>
                  <a:cubicBezTo>
                    <a:pt x="112" y="27"/>
                    <a:pt x="112" y="27"/>
                    <a:pt x="112" y="27"/>
                  </a:cubicBezTo>
                  <a:cubicBezTo>
                    <a:pt x="112" y="27"/>
                    <a:pt x="112" y="27"/>
                    <a:pt x="112" y="27"/>
                  </a:cubicBezTo>
                  <a:cubicBezTo>
                    <a:pt x="112" y="25"/>
                    <a:pt x="112" y="25"/>
                    <a:pt x="112" y="25"/>
                  </a:cubicBezTo>
                  <a:cubicBezTo>
                    <a:pt x="112" y="25"/>
                    <a:pt x="112" y="25"/>
                    <a:pt x="112" y="25"/>
                  </a:cubicBezTo>
                  <a:cubicBezTo>
                    <a:pt x="105" y="7"/>
                    <a:pt x="105" y="7"/>
                    <a:pt x="105" y="7"/>
                  </a:cubicBezTo>
                  <a:cubicBezTo>
                    <a:pt x="105" y="7"/>
                    <a:pt x="105" y="7"/>
                    <a:pt x="105" y="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89" name="Freeform 274"/>
            <p:cNvSpPr>
              <a:spLocks/>
            </p:cNvSpPr>
            <p:nvPr/>
          </p:nvSpPr>
          <p:spPr bwMode="auto">
            <a:xfrm>
              <a:off x="12388850" y="5319713"/>
              <a:ext cx="563563" cy="444500"/>
            </a:xfrm>
            <a:custGeom>
              <a:avLst/>
              <a:gdLst>
                <a:gd name="T0" fmla="*/ 102 w 106"/>
                <a:gd name="T1" fmla="*/ 23 h 85"/>
                <a:gd name="T2" fmla="*/ 100 w 106"/>
                <a:gd name="T3" fmla="*/ 13 h 85"/>
                <a:gd name="T4" fmla="*/ 99 w 106"/>
                <a:gd name="T5" fmla="*/ 11 h 85"/>
                <a:gd name="T6" fmla="*/ 98 w 106"/>
                <a:gd name="T7" fmla="*/ 10 h 85"/>
                <a:gd name="T8" fmla="*/ 96 w 106"/>
                <a:gd name="T9" fmla="*/ 9 h 85"/>
                <a:gd name="T10" fmla="*/ 92 w 106"/>
                <a:gd name="T11" fmla="*/ 8 h 85"/>
                <a:gd name="T12" fmla="*/ 89 w 106"/>
                <a:gd name="T13" fmla="*/ 8 h 85"/>
                <a:gd name="T14" fmla="*/ 62 w 106"/>
                <a:gd name="T15" fmla="*/ 7 h 85"/>
                <a:gd name="T16" fmla="*/ 60 w 106"/>
                <a:gd name="T17" fmla="*/ 6 h 85"/>
                <a:gd name="T18" fmla="*/ 58 w 106"/>
                <a:gd name="T19" fmla="*/ 5 h 85"/>
                <a:gd name="T20" fmla="*/ 45 w 106"/>
                <a:gd name="T21" fmla="*/ 0 h 85"/>
                <a:gd name="T22" fmla="*/ 9 w 106"/>
                <a:gd name="T23" fmla="*/ 12 h 85"/>
                <a:gd name="T24" fmla="*/ 1 w 106"/>
                <a:gd name="T25" fmla="*/ 17 h 85"/>
                <a:gd name="T26" fmla="*/ 2 w 106"/>
                <a:gd name="T27" fmla="*/ 19 h 85"/>
                <a:gd name="T28" fmla="*/ 2 w 106"/>
                <a:gd name="T29" fmla="*/ 21 h 85"/>
                <a:gd name="T30" fmla="*/ 2 w 106"/>
                <a:gd name="T31" fmla="*/ 24 h 85"/>
                <a:gd name="T32" fmla="*/ 2 w 106"/>
                <a:gd name="T33" fmla="*/ 27 h 85"/>
                <a:gd name="T34" fmla="*/ 0 w 106"/>
                <a:gd name="T35" fmla="*/ 31 h 85"/>
                <a:gd name="T36" fmla="*/ 5 w 106"/>
                <a:gd name="T37" fmla="*/ 40 h 85"/>
                <a:gd name="T38" fmla="*/ 9 w 106"/>
                <a:gd name="T39" fmla="*/ 54 h 85"/>
                <a:gd name="T40" fmla="*/ 9 w 106"/>
                <a:gd name="T41" fmla="*/ 55 h 85"/>
                <a:gd name="T42" fmla="*/ 9 w 106"/>
                <a:gd name="T43" fmla="*/ 58 h 85"/>
                <a:gd name="T44" fmla="*/ 12 w 106"/>
                <a:gd name="T45" fmla="*/ 60 h 85"/>
                <a:gd name="T46" fmla="*/ 23 w 106"/>
                <a:gd name="T47" fmla="*/ 67 h 85"/>
                <a:gd name="T48" fmla="*/ 30 w 106"/>
                <a:gd name="T49" fmla="*/ 67 h 85"/>
                <a:gd name="T50" fmla="*/ 38 w 106"/>
                <a:gd name="T51" fmla="*/ 72 h 85"/>
                <a:gd name="T52" fmla="*/ 45 w 106"/>
                <a:gd name="T53" fmla="*/ 74 h 85"/>
                <a:gd name="T54" fmla="*/ 49 w 106"/>
                <a:gd name="T55" fmla="*/ 80 h 85"/>
                <a:gd name="T56" fmla="*/ 51 w 106"/>
                <a:gd name="T57" fmla="*/ 81 h 85"/>
                <a:gd name="T58" fmla="*/ 66 w 106"/>
                <a:gd name="T59" fmla="*/ 81 h 85"/>
                <a:gd name="T60" fmla="*/ 76 w 106"/>
                <a:gd name="T61" fmla="*/ 82 h 85"/>
                <a:gd name="T62" fmla="*/ 85 w 106"/>
                <a:gd name="T63" fmla="*/ 84 h 85"/>
                <a:gd name="T64" fmla="*/ 86 w 106"/>
                <a:gd name="T65" fmla="*/ 84 h 85"/>
                <a:gd name="T66" fmla="*/ 86 w 106"/>
                <a:gd name="T67" fmla="*/ 85 h 85"/>
                <a:gd name="T68" fmla="*/ 88 w 106"/>
                <a:gd name="T69" fmla="*/ 85 h 85"/>
                <a:gd name="T70" fmla="*/ 90 w 106"/>
                <a:gd name="T71" fmla="*/ 85 h 85"/>
                <a:gd name="T72" fmla="*/ 90 w 106"/>
                <a:gd name="T73" fmla="*/ 79 h 85"/>
                <a:gd name="T74" fmla="*/ 100 w 106"/>
                <a:gd name="T75" fmla="*/ 68 h 85"/>
                <a:gd name="T76" fmla="*/ 101 w 106"/>
                <a:gd name="T77" fmla="*/ 54 h 85"/>
                <a:gd name="T78" fmla="*/ 100 w 106"/>
                <a:gd name="T79" fmla="*/ 51 h 85"/>
                <a:gd name="T80" fmla="*/ 100 w 106"/>
                <a:gd name="T81" fmla="*/ 51 h 85"/>
                <a:gd name="T82" fmla="*/ 100 w 106"/>
                <a:gd name="T83" fmla="*/ 50 h 85"/>
                <a:gd name="T84" fmla="*/ 99 w 106"/>
                <a:gd name="T85" fmla="*/ 48 h 85"/>
                <a:gd name="T86" fmla="*/ 99 w 106"/>
                <a:gd name="T87" fmla="*/ 48 h 85"/>
                <a:gd name="T88" fmla="*/ 99 w 106"/>
                <a:gd name="T89" fmla="*/ 45 h 85"/>
                <a:gd name="T90" fmla="*/ 100 w 106"/>
                <a:gd name="T91" fmla="*/ 43 h 85"/>
                <a:gd name="T92" fmla="*/ 96 w 106"/>
                <a:gd name="T93" fmla="*/ 3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5">
                  <a:moveTo>
                    <a:pt x="103" y="31"/>
                  </a:moveTo>
                  <a:cubicBezTo>
                    <a:pt x="103" y="31"/>
                    <a:pt x="104" y="30"/>
                    <a:pt x="104" y="29"/>
                  </a:cubicBezTo>
                  <a:cubicBezTo>
                    <a:pt x="104" y="27"/>
                    <a:pt x="103" y="24"/>
                    <a:pt x="102" y="23"/>
                  </a:cubicBezTo>
                  <a:cubicBezTo>
                    <a:pt x="100" y="21"/>
                    <a:pt x="99" y="17"/>
                    <a:pt x="100" y="13"/>
                  </a:cubicBezTo>
                  <a:cubicBezTo>
                    <a:pt x="100" y="13"/>
                    <a:pt x="100" y="13"/>
                    <a:pt x="100" y="13"/>
                  </a:cubicBezTo>
                  <a:cubicBezTo>
                    <a:pt x="100" y="13"/>
                    <a:pt x="100" y="13"/>
                    <a:pt x="100" y="13"/>
                  </a:cubicBezTo>
                  <a:cubicBezTo>
                    <a:pt x="100" y="13"/>
                    <a:pt x="100" y="12"/>
                    <a:pt x="100" y="12"/>
                  </a:cubicBezTo>
                  <a:cubicBezTo>
                    <a:pt x="100" y="12"/>
                    <a:pt x="100" y="12"/>
                    <a:pt x="100" y="12"/>
                  </a:cubicBezTo>
                  <a:cubicBezTo>
                    <a:pt x="100" y="12"/>
                    <a:pt x="99" y="11"/>
                    <a:pt x="99" y="11"/>
                  </a:cubicBezTo>
                  <a:cubicBezTo>
                    <a:pt x="99" y="11"/>
                    <a:pt x="99" y="11"/>
                    <a:pt x="99" y="11"/>
                  </a:cubicBezTo>
                  <a:cubicBezTo>
                    <a:pt x="99" y="11"/>
                    <a:pt x="98" y="11"/>
                    <a:pt x="98" y="10"/>
                  </a:cubicBezTo>
                  <a:cubicBezTo>
                    <a:pt x="98" y="10"/>
                    <a:pt x="98" y="10"/>
                    <a:pt x="98" y="10"/>
                  </a:cubicBezTo>
                  <a:cubicBezTo>
                    <a:pt x="98" y="10"/>
                    <a:pt x="97" y="10"/>
                    <a:pt x="97" y="10"/>
                  </a:cubicBezTo>
                  <a:cubicBezTo>
                    <a:pt x="97" y="10"/>
                    <a:pt x="97" y="10"/>
                    <a:pt x="96" y="10"/>
                  </a:cubicBezTo>
                  <a:cubicBezTo>
                    <a:pt x="96" y="10"/>
                    <a:pt x="96" y="9"/>
                    <a:pt x="96" y="9"/>
                  </a:cubicBezTo>
                  <a:cubicBezTo>
                    <a:pt x="95" y="9"/>
                    <a:pt x="94" y="9"/>
                    <a:pt x="93" y="8"/>
                  </a:cubicBezTo>
                  <a:cubicBezTo>
                    <a:pt x="93" y="8"/>
                    <a:pt x="93" y="8"/>
                    <a:pt x="93" y="8"/>
                  </a:cubicBezTo>
                  <a:cubicBezTo>
                    <a:pt x="92" y="8"/>
                    <a:pt x="92" y="8"/>
                    <a:pt x="92" y="8"/>
                  </a:cubicBezTo>
                  <a:cubicBezTo>
                    <a:pt x="92" y="8"/>
                    <a:pt x="92" y="8"/>
                    <a:pt x="92" y="8"/>
                  </a:cubicBezTo>
                  <a:cubicBezTo>
                    <a:pt x="91" y="8"/>
                    <a:pt x="91" y="8"/>
                    <a:pt x="91" y="8"/>
                  </a:cubicBezTo>
                  <a:cubicBezTo>
                    <a:pt x="90" y="8"/>
                    <a:pt x="90" y="8"/>
                    <a:pt x="89" y="8"/>
                  </a:cubicBezTo>
                  <a:cubicBezTo>
                    <a:pt x="88" y="8"/>
                    <a:pt x="88" y="8"/>
                    <a:pt x="88" y="8"/>
                  </a:cubicBezTo>
                  <a:cubicBezTo>
                    <a:pt x="87" y="8"/>
                    <a:pt x="86" y="8"/>
                    <a:pt x="84" y="8"/>
                  </a:cubicBezTo>
                  <a:cubicBezTo>
                    <a:pt x="76" y="8"/>
                    <a:pt x="64" y="7"/>
                    <a:pt x="62" y="7"/>
                  </a:cubicBezTo>
                  <a:cubicBezTo>
                    <a:pt x="62" y="6"/>
                    <a:pt x="62" y="6"/>
                    <a:pt x="61" y="6"/>
                  </a:cubicBezTo>
                  <a:cubicBezTo>
                    <a:pt x="61" y="6"/>
                    <a:pt x="61" y="6"/>
                    <a:pt x="61" y="6"/>
                  </a:cubicBezTo>
                  <a:cubicBezTo>
                    <a:pt x="61" y="6"/>
                    <a:pt x="60" y="6"/>
                    <a:pt x="60" y="6"/>
                  </a:cubicBezTo>
                  <a:cubicBezTo>
                    <a:pt x="60" y="6"/>
                    <a:pt x="60" y="5"/>
                    <a:pt x="59" y="5"/>
                  </a:cubicBezTo>
                  <a:cubicBezTo>
                    <a:pt x="59" y="5"/>
                    <a:pt x="59" y="5"/>
                    <a:pt x="59" y="5"/>
                  </a:cubicBezTo>
                  <a:cubicBezTo>
                    <a:pt x="58" y="5"/>
                    <a:pt x="58" y="5"/>
                    <a:pt x="58" y="5"/>
                  </a:cubicBezTo>
                  <a:cubicBezTo>
                    <a:pt x="58" y="5"/>
                    <a:pt x="57" y="5"/>
                    <a:pt x="57" y="5"/>
                  </a:cubicBezTo>
                  <a:cubicBezTo>
                    <a:pt x="56" y="7"/>
                    <a:pt x="54" y="8"/>
                    <a:pt x="51" y="8"/>
                  </a:cubicBezTo>
                  <a:cubicBezTo>
                    <a:pt x="45" y="8"/>
                    <a:pt x="45" y="3"/>
                    <a:pt x="45" y="0"/>
                  </a:cubicBezTo>
                  <a:cubicBezTo>
                    <a:pt x="44" y="0"/>
                    <a:pt x="44" y="0"/>
                    <a:pt x="44" y="0"/>
                  </a:cubicBezTo>
                  <a:cubicBezTo>
                    <a:pt x="39" y="0"/>
                    <a:pt x="26" y="3"/>
                    <a:pt x="22" y="7"/>
                  </a:cubicBezTo>
                  <a:cubicBezTo>
                    <a:pt x="18" y="11"/>
                    <a:pt x="13" y="11"/>
                    <a:pt x="9" y="12"/>
                  </a:cubicBezTo>
                  <a:cubicBezTo>
                    <a:pt x="7" y="12"/>
                    <a:pt x="5" y="12"/>
                    <a:pt x="4" y="13"/>
                  </a:cubicBezTo>
                  <a:cubicBezTo>
                    <a:pt x="4" y="15"/>
                    <a:pt x="3" y="16"/>
                    <a:pt x="1" y="16"/>
                  </a:cubicBezTo>
                  <a:cubicBezTo>
                    <a:pt x="1" y="17"/>
                    <a:pt x="1" y="17"/>
                    <a:pt x="1" y="17"/>
                  </a:cubicBezTo>
                  <a:cubicBezTo>
                    <a:pt x="1" y="17"/>
                    <a:pt x="1" y="17"/>
                    <a:pt x="2" y="17"/>
                  </a:cubicBezTo>
                  <a:cubicBezTo>
                    <a:pt x="2" y="18"/>
                    <a:pt x="2" y="18"/>
                    <a:pt x="2" y="18"/>
                  </a:cubicBezTo>
                  <a:cubicBezTo>
                    <a:pt x="2" y="18"/>
                    <a:pt x="2" y="19"/>
                    <a:pt x="2" y="19"/>
                  </a:cubicBezTo>
                  <a:cubicBezTo>
                    <a:pt x="2" y="19"/>
                    <a:pt x="2" y="19"/>
                    <a:pt x="2" y="20"/>
                  </a:cubicBezTo>
                  <a:cubicBezTo>
                    <a:pt x="2" y="20"/>
                    <a:pt x="2" y="20"/>
                    <a:pt x="2" y="21"/>
                  </a:cubicBezTo>
                  <a:cubicBezTo>
                    <a:pt x="2" y="21"/>
                    <a:pt x="2" y="21"/>
                    <a:pt x="2" y="21"/>
                  </a:cubicBezTo>
                  <a:cubicBezTo>
                    <a:pt x="2" y="22"/>
                    <a:pt x="2" y="22"/>
                    <a:pt x="2" y="22"/>
                  </a:cubicBezTo>
                  <a:cubicBezTo>
                    <a:pt x="2" y="23"/>
                    <a:pt x="2" y="23"/>
                    <a:pt x="2" y="23"/>
                  </a:cubicBezTo>
                  <a:cubicBezTo>
                    <a:pt x="2" y="23"/>
                    <a:pt x="2" y="24"/>
                    <a:pt x="2" y="24"/>
                  </a:cubicBezTo>
                  <a:cubicBezTo>
                    <a:pt x="2" y="24"/>
                    <a:pt x="2" y="25"/>
                    <a:pt x="2" y="25"/>
                  </a:cubicBezTo>
                  <a:cubicBezTo>
                    <a:pt x="2" y="25"/>
                    <a:pt x="2" y="26"/>
                    <a:pt x="2" y="26"/>
                  </a:cubicBezTo>
                  <a:cubicBezTo>
                    <a:pt x="2" y="26"/>
                    <a:pt x="2" y="27"/>
                    <a:pt x="2" y="27"/>
                  </a:cubicBezTo>
                  <a:cubicBezTo>
                    <a:pt x="2" y="27"/>
                    <a:pt x="2" y="27"/>
                    <a:pt x="1" y="28"/>
                  </a:cubicBezTo>
                  <a:cubicBezTo>
                    <a:pt x="1" y="28"/>
                    <a:pt x="1" y="29"/>
                    <a:pt x="1" y="29"/>
                  </a:cubicBezTo>
                  <a:cubicBezTo>
                    <a:pt x="0" y="30"/>
                    <a:pt x="0" y="31"/>
                    <a:pt x="0" y="31"/>
                  </a:cubicBezTo>
                  <a:cubicBezTo>
                    <a:pt x="0" y="31"/>
                    <a:pt x="1" y="32"/>
                    <a:pt x="1" y="32"/>
                  </a:cubicBezTo>
                  <a:cubicBezTo>
                    <a:pt x="3" y="33"/>
                    <a:pt x="4" y="36"/>
                    <a:pt x="4" y="38"/>
                  </a:cubicBezTo>
                  <a:cubicBezTo>
                    <a:pt x="4" y="39"/>
                    <a:pt x="4" y="39"/>
                    <a:pt x="5" y="40"/>
                  </a:cubicBezTo>
                  <a:cubicBezTo>
                    <a:pt x="5" y="41"/>
                    <a:pt x="6" y="42"/>
                    <a:pt x="6" y="44"/>
                  </a:cubicBezTo>
                  <a:cubicBezTo>
                    <a:pt x="6" y="48"/>
                    <a:pt x="7" y="51"/>
                    <a:pt x="8" y="53"/>
                  </a:cubicBezTo>
                  <a:cubicBezTo>
                    <a:pt x="9" y="53"/>
                    <a:pt x="9" y="53"/>
                    <a:pt x="9" y="54"/>
                  </a:cubicBezTo>
                  <a:cubicBezTo>
                    <a:pt x="9" y="54"/>
                    <a:pt x="9" y="54"/>
                    <a:pt x="9" y="54"/>
                  </a:cubicBezTo>
                  <a:cubicBezTo>
                    <a:pt x="9" y="54"/>
                    <a:pt x="9" y="55"/>
                    <a:pt x="9" y="55"/>
                  </a:cubicBezTo>
                  <a:cubicBezTo>
                    <a:pt x="9" y="55"/>
                    <a:pt x="9" y="55"/>
                    <a:pt x="9" y="55"/>
                  </a:cubicBezTo>
                  <a:cubicBezTo>
                    <a:pt x="9" y="56"/>
                    <a:pt x="9" y="56"/>
                    <a:pt x="9" y="56"/>
                  </a:cubicBezTo>
                  <a:cubicBezTo>
                    <a:pt x="9" y="56"/>
                    <a:pt x="9" y="56"/>
                    <a:pt x="9" y="57"/>
                  </a:cubicBezTo>
                  <a:cubicBezTo>
                    <a:pt x="9" y="57"/>
                    <a:pt x="9" y="58"/>
                    <a:pt x="9" y="58"/>
                  </a:cubicBezTo>
                  <a:cubicBezTo>
                    <a:pt x="9" y="58"/>
                    <a:pt x="9" y="58"/>
                    <a:pt x="9" y="58"/>
                  </a:cubicBezTo>
                  <a:cubicBezTo>
                    <a:pt x="9" y="58"/>
                    <a:pt x="9" y="58"/>
                    <a:pt x="9" y="58"/>
                  </a:cubicBezTo>
                  <a:cubicBezTo>
                    <a:pt x="10" y="59"/>
                    <a:pt x="11" y="59"/>
                    <a:pt x="12" y="60"/>
                  </a:cubicBezTo>
                  <a:cubicBezTo>
                    <a:pt x="12" y="60"/>
                    <a:pt x="12" y="60"/>
                    <a:pt x="12" y="60"/>
                  </a:cubicBezTo>
                  <a:cubicBezTo>
                    <a:pt x="13" y="61"/>
                    <a:pt x="14" y="61"/>
                    <a:pt x="15" y="61"/>
                  </a:cubicBezTo>
                  <a:cubicBezTo>
                    <a:pt x="20" y="63"/>
                    <a:pt x="22" y="65"/>
                    <a:pt x="23" y="67"/>
                  </a:cubicBezTo>
                  <a:cubicBezTo>
                    <a:pt x="23" y="68"/>
                    <a:pt x="25" y="70"/>
                    <a:pt x="26" y="70"/>
                  </a:cubicBezTo>
                  <a:cubicBezTo>
                    <a:pt x="27" y="70"/>
                    <a:pt x="27" y="70"/>
                    <a:pt x="27" y="70"/>
                  </a:cubicBezTo>
                  <a:cubicBezTo>
                    <a:pt x="27" y="68"/>
                    <a:pt x="29" y="67"/>
                    <a:pt x="30" y="67"/>
                  </a:cubicBezTo>
                  <a:cubicBezTo>
                    <a:pt x="31" y="67"/>
                    <a:pt x="32" y="68"/>
                    <a:pt x="32" y="68"/>
                  </a:cubicBezTo>
                  <a:cubicBezTo>
                    <a:pt x="33" y="68"/>
                    <a:pt x="34" y="68"/>
                    <a:pt x="34" y="68"/>
                  </a:cubicBezTo>
                  <a:cubicBezTo>
                    <a:pt x="37" y="68"/>
                    <a:pt x="38" y="71"/>
                    <a:pt x="38" y="72"/>
                  </a:cubicBezTo>
                  <a:cubicBezTo>
                    <a:pt x="38" y="73"/>
                    <a:pt x="38" y="73"/>
                    <a:pt x="38" y="73"/>
                  </a:cubicBezTo>
                  <a:cubicBezTo>
                    <a:pt x="38" y="73"/>
                    <a:pt x="40" y="73"/>
                    <a:pt x="41" y="73"/>
                  </a:cubicBezTo>
                  <a:cubicBezTo>
                    <a:pt x="42" y="73"/>
                    <a:pt x="44" y="73"/>
                    <a:pt x="45" y="74"/>
                  </a:cubicBezTo>
                  <a:cubicBezTo>
                    <a:pt x="46" y="75"/>
                    <a:pt x="47" y="76"/>
                    <a:pt x="48" y="77"/>
                  </a:cubicBezTo>
                  <a:cubicBezTo>
                    <a:pt x="48" y="78"/>
                    <a:pt x="48" y="79"/>
                    <a:pt x="49" y="80"/>
                  </a:cubicBezTo>
                  <a:cubicBezTo>
                    <a:pt x="49" y="80"/>
                    <a:pt x="49" y="80"/>
                    <a:pt x="49" y="80"/>
                  </a:cubicBezTo>
                  <a:cubicBezTo>
                    <a:pt x="49" y="80"/>
                    <a:pt x="49" y="80"/>
                    <a:pt x="50" y="80"/>
                  </a:cubicBezTo>
                  <a:cubicBezTo>
                    <a:pt x="50" y="80"/>
                    <a:pt x="50" y="81"/>
                    <a:pt x="50" y="81"/>
                  </a:cubicBezTo>
                  <a:cubicBezTo>
                    <a:pt x="50" y="81"/>
                    <a:pt x="50" y="81"/>
                    <a:pt x="51" y="81"/>
                  </a:cubicBezTo>
                  <a:cubicBezTo>
                    <a:pt x="51" y="81"/>
                    <a:pt x="52" y="81"/>
                    <a:pt x="53" y="80"/>
                  </a:cubicBezTo>
                  <a:cubicBezTo>
                    <a:pt x="54" y="80"/>
                    <a:pt x="56" y="79"/>
                    <a:pt x="57" y="80"/>
                  </a:cubicBezTo>
                  <a:cubicBezTo>
                    <a:pt x="59" y="81"/>
                    <a:pt x="63" y="82"/>
                    <a:pt x="66" y="81"/>
                  </a:cubicBezTo>
                  <a:cubicBezTo>
                    <a:pt x="67" y="80"/>
                    <a:pt x="69" y="81"/>
                    <a:pt x="71" y="81"/>
                  </a:cubicBezTo>
                  <a:cubicBezTo>
                    <a:pt x="72" y="81"/>
                    <a:pt x="73" y="82"/>
                    <a:pt x="75" y="82"/>
                  </a:cubicBezTo>
                  <a:cubicBezTo>
                    <a:pt x="75" y="82"/>
                    <a:pt x="75" y="82"/>
                    <a:pt x="76" y="82"/>
                  </a:cubicBezTo>
                  <a:cubicBezTo>
                    <a:pt x="79" y="82"/>
                    <a:pt x="84" y="83"/>
                    <a:pt x="85" y="84"/>
                  </a:cubicBezTo>
                  <a:cubicBezTo>
                    <a:pt x="85" y="84"/>
                    <a:pt x="85" y="84"/>
                    <a:pt x="85" y="84"/>
                  </a:cubicBezTo>
                  <a:cubicBezTo>
                    <a:pt x="85" y="84"/>
                    <a:pt x="85" y="84"/>
                    <a:pt x="85" y="84"/>
                  </a:cubicBezTo>
                  <a:cubicBezTo>
                    <a:pt x="85" y="84"/>
                    <a:pt x="85" y="84"/>
                    <a:pt x="85" y="84"/>
                  </a:cubicBezTo>
                  <a:cubicBezTo>
                    <a:pt x="85" y="84"/>
                    <a:pt x="85" y="84"/>
                    <a:pt x="85" y="84"/>
                  </a:cubicBezTo>
                  <a:cubicBezTo>
                    <a:pt x="85" y="84"/>
                    <a:pt x="86" y="84"/>
                    <a:pt x="86" y="84"/>
                  </a:cubicBezTo>
                  <a:cubicBezTo>
                    <a:pt x="86" y="84"/>
                    <a:pt x="86" y="84"/>
                    <a:pt x="86" y="84"/>
                  </a:cubicBezTo>
                  <a:cubicBezTo>
                    <a:pt x="86" y="84"/>
                    <a:pt x="86" y="85"/>
                    <a:pt x="86" y="85"/>
                  </a:cubicBezTo>
                  <a:cubicBezTo>
                    <a:pt x="86" y="85"/>
                    <a:pt x="86" y="85"/>
                    <a:pt x="86" y="85"/>
                  </a:cubicBezTo>
                  <a:cubicBezTo>
                    <a:pt x="86" y="85"/>
                    <a:pt x="87" y="85"/>
                    <a:pt x="87" y="85"/>
                  </a:cubicBezTo>
                  <a:cubicBezTo>
                    <a:pt x="87" y="85"/>
                    <a:pt x="87" y="85"/>
                    <a:pt x="87" y="85"/>
                  </a:cubicBezTo>
                  <a:cubicBezTo>
                    <a:pt x="87" y="85"/>
                    <a:pt x="88" y="85"/>
                    <a:pt x="88" y="85"/>
                  </a:cubicBezTo>
                  <a:cubicBezTo>
                    <a:pt x="88" y="85"/>
                    <a:pt x="88" y="85"/>
                    <a:pt x="88" y="85"/>
                  </a:cubicBezTo>
                  <a:cubicBezTo>
                    <a:pt x="89" y="85"/>
                    <a:pt x="89" y="85"/>
                    <a:pt x="89" y="85"/>
                  </a:cubicBezTo>
                  <a:cubicBezTo>
                    <a:pt x="89" y="85"/>
                    <a:pt x="90" y="85"/>
                    <a:pt x="90" y="85"/>
                  </a:cubicBezTo>
                  <a:cubicBezTo>
                    <a:pt x="90" y="85"/>
                    <a:pt x="90" y="85"/>
                    <a:pt x="90" y="85"/>
                  </a:cubicBezTo>
                  <a:cubicBezTo>
                    <a:pt x="90" y="84"/>
                    <a:pt x="90" y="83"/>
                    <a:pt x="90" y="82"/>
                  </a:cubicBezTo>
                  <a:cubicBezTo>
                    <a:pt x="90" y="80"/>
                    <a:pt x="89" y="80"/>
                    <a:pt x="90" y="79"/>
                  </a:cubicBezTo>
                  <a:cubicBezTo>
                    <a:pt x="90" y="78"/>
                    <a:pt x="90" y="77"/>
                    <a:pt x="92" y="76"/>
                  </a:cubicBezTo>
                  <a:cubicBezTo>
                    <a:pt x="93" y="75"/>
                    <a:pt x="95" y="73"/>
                    <a:pt x="97" y="71"/>
                  </a:cubicBezTo>
                  <a:cubicBezTo>
                    <a:pt x="98" y="70"/>
                    <a:pt x="100" y="68"/>
                    <a:pt x="100" y="68"/>
                  </a:cubicBezTo>
                  <a:cubicBezTo>
                    <a:pt x="101" y="67"/>
                    <a:pt x="102" y="66"/>
                    <a:pt x="103" y="66"/>
                  </a:cubicBezTo>
                  <a:cubicBezTo>
                    <a:pt x="104" y="65"/>
                    <a:pt x="105" y="65"/>
                    <a:pt x="105" y="64"/>
                  </a:cubicBezTo>
                  <a:cubicBezTo>
                    <a:pt x="106" y="63"/>
                    <a:pt x="104" y="59"/>
                    <a:pt x="101" y="54"/>
                  </a:cubicBezTo>
                  <a:cubicBezTo>
                    <a:pt x="101" y="54"/>
                    <a:pt x="100" y="53"/>
                    <a:pt x="100" y="53"/>
                  </a:cubicBezTo>
                  <a:cubicBezTo>
                    <a:pt x="100" y="53"/>
                    <a:pt x="100" y="52"/>
                    <a:pt x="100" y="52"/>
                  </a:cubicBezTo>
                  <a:cubicBezTo>
                    <a:pt x="100" y="52"/>
                    <a:pt x="100" y="51"/>
                    <a:pt x="100" y="51"/>
                  </a:cubicBezTo>
                  <a:cubicBezTo>
                    <a:pt x="100" y="51"/>
                    <a:pt x="100" y="51"/>
                    <a:pt x="100" y="51"/>
                  </a:cubicBezTo>
                  <a:cubicBezTo>
                    <a:pt x="100" y="51"/>
                    <a:pt x="100" y="51"/>
                    <a:pt x="100" y="51"/>
                  </a:cubicBezTo>
                  <a:cubicBezTo>
                    <a:pt x="100" y="51"/>
                    <a:pt x="100" y="51"/>
                    <a:pt x="100" y="51"/>
                  </a:cubicBezTo>
                  <a:cubicBezTo>
                    <a:pt x="100" y="50"/>
                    <a:pt x="100" y="50"/>
                    <a:pt x="100" y="50"/>
                  </a:cubicBezTo>
                  <a:cubicBezTo>
                    <a:pt x="100" y="50"/>
                    <a:pt x="100" y="50"/>
                    <a:pt x="100" y="50"/>
                  </a:cubicBezTo>
                  <a:cubicBezTo>
                    <a:pt x="100" y="50"/>
                    <a:pt x="100" y="50"/>
                    <a:pt x="100" y="50"/>
                  </a:cubicBezTo>
                  <a:cubicBezTo>
                    <a:pt x="100" y="50"/>
                    <a:pt x="100" y="50"/>
                    <a:pt x="100" y="50"/>
                  </a:cubicBezTo>
                  <a:cubicBezTo>
                    <a:pt x="100" y="49"/>
                    <a:pt x="99" y="49"/>
                    <a:pt x="99" y="49"/>
                  </a:cubicBezTo>
                  <a:cubicBezTo>
                    <a:pt x="99" y="48"/>
                    <a:pt x="99" y="48"/>
                    <a:pt x="99" y="48"/>
                  </a:cubicBezTo>
                  <a:cubicBezTo>
                    <a:pt x="99" y="48"/>
                    <a:pt x="99" y="48"/>
                    <a:pt x="99" y="48"/>
                  </a:cubicBezTo>
                  <a:cubicBezTo>
                    <a:pt x="99" y="48"/>
                    <a:pt x="99" y="48"/>
                    <a:pt x="99" y="48"/>
                  </a:cubicBezTo>
                  <a:cubicBezTo>
                    <a:pt x="99" y="48"/>
                    <a:pt x="99" y="48"/>
                    <a:pt x="99" y="48"/>
                  </a:cubicBezTo>
                  <a:cubicBezTo>
                    <a:pt x="99" y="47"/>
                    <a:pt x="99" y="47"/>
                    <a:pt x="99" y="47"/>
                  </a:cubicBezTo>
                  <a:cubicBezTo>
                    <a:pt x="99" y="46"/>
                    <a:pt x="99" y="46"/>
                    <a:pt x="99" y="46"/>
                  </a:cubicBezTo>
                  <a:cubicBezTo>
                    <a:pt x="99" y="46"/>
                    <a:pt x="99" y="45"/>
                    <a:pt x="99" y="45"/>
                  </a:cubicBezTo>
                  <a:cubicBezTo>
                    <a:pt x="99" y="45"/>
                    <a:pt x="100" y="45"/>
                    <a:pt x="100" y="44"/>
                  </a:cubicBezTo>
                  <a:cubicBezTo>
                    <a:pt x="100" y="44"/>
                    <a:pt x="100" y="43"/>
                    <a:pt x="100" y="43"/>
                  </a:cubicBezTo>
                  <a:cubicBezTo>
                    <a:pt x="100" y="43"/>
                    <a:pt x="100" y="43"/>
                    <a:pt x="100" y="43"/>
                  </a:cubicBezTo>
                  <a:cubicBezTo>
                    <a:pt x="100" y="42"/>
                    <a:pt x="100" y="42"/>
                    <a:pt x="99" y="41"/>
                  </a:cubicBezTo>
                  <a:cubicBezTo>
                    <a:pt x="99" y="41"/>
                    <a:pt x="98" y="41"/>
                    <a:pt x="98" y="41"/>
                  </a:cubicBezTo>
                  <a:cubicBezTo>
                    <a:pt x="97" y="40"/>
                    <a:pt x="96" y="39"/>
                    <a:pt x="96" y="38"/>
                  </a:cubicBezTo>
                  <a:cubicBezTo>
                    <a:pt x="96" y="35"/>
                    <a:pt x="102" y="32"/>
                    <a:pt x="103"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0" name="Freeform 275"/>
            <p:cNvSpPr>
              <a:spLocks/>
            </p:cNvSpPr>
            <p:nvPr/>
          </p:nvSpPr>
          <p:spPr bwMode="auto">
            <a:xfrm>
              <a:off x="13601700" y="6907213"/>
              <a:ext cx="238125" cy="255588"/>
            </a:xfrm>
            <a:custGeom>
              <a:avLst/>
              <a:gdLst>
                <a:gd name="T0" fmla="*/ 42 w 45"/>
                <a:gd name="T1" fmla="*/ 15 h 49"/>
                <a:gd name="T2" fmla="*/ 42 w 45"/>
                <a:gd name="T3" fmla="*/ 14 h 49"/>
                <a:gd name="T4" fmla="*/ 43 w 45"/>
                <a:gd name="T5" fmla="*/ 14 h 49"/>
                <a:gd name="T6" fmla="*/ 45 w 45"/>
                <a:gd name="T7" fmla="*/ 14 h 49"/>
                <a:gd name="T8" fmla="*/ 45 w 45"/>
                <a:gd name="T9" fmla="*/ 13 h 49"/>
                <a:gd name="T10" fmla="*/ 44 w 45"/>
                <a:gd name="T11" fmla="*/ 10 h 49"/>
                <a:gd name="T12" fmla="*/ 44 w 45"/>
                <a:gd name="T13" fmla="*/ 7 h 49"/>
                <a:gd name="T14" fmla="*/ 43 w 45"/>
                <a:gd name="T15" fmla="*/ 4 h 49"/>
                <a:gd name="T16" fmla="*/ 42 w 45"/>
                <a:gd name="T17" fmla="*/ 2 h 49"/>
                <a:gd name="T18" fmla="*/ 42 w 45"/>
                <a:gd name="T19" fmla="*/ 0 h 49"/>
                <a:gd name="T20" fmla="*/ 29 w 45"/>
                <a:gd name="T21" fmla="*/ 6 h 49"/>
                <a:gd name="T22" fmla="*/ 18 w 45"/>
                <a:gd name="T23" fmla="*/ 12 h 49"/>
                <a:gd name="T24" fmla="*/ 6 w 45"/>
                <a:gd name="T25" fmla="*/ 11 h 49"/>
                <a:gd name="T26" fmla="*/ 6 w 45"/>
                <a:gd name="T27" fmla="*/ 14 h 49"/>
                <a:gd name="T28" fmla="*/ 5 w 45"/>
                <a:gd name="T29" fmla="*/ 20 h 49"/>
                <a:gd name="T30" fmla="*/ 5 w 45"/>
                <a:gd name="T31" fmla="*/ 24 h 49"/>
                <a:gd name="T32" fmla="*/ 5 w 45"/>
                <a:gd name="T33" fmla="*/ 24 h 49"/>
                <a:gd name="T34" fmla="*/ 5 w 45"/>
                <a:gd name="T35" fmla="*/ 26 h 49"/>
                <a:gd name="T36" fmla="*/ 5 w 45"/>
                <a:gd name="T37" fmla="*/ 26 h 49"/>
                <a:gd name="T38" fmla="*/ 3 w 45"/>
                <a:gd name="T39" fmla="*/ 30 h 49"/>
                <a:gd name="T40" fmla="*/ 3 w 45"/>
                <a:gd name="T41" fmla="*/ 31 h 49"/>
                <a:gd name="T42" fmla="*/ 3 w 45"/>
                <a:gd name="T43" fmla="*/ 32 h 49"/>
                <a:gd name="T44" fmla="*/ 2 w 45"/>
                <a:gd name="T45" fmla="*/ 33 h 49"/>
                <a:gd name="T46" fmla="*/ 2 w 45"/>
                <a:gd name="T47" fmla="*/ 35 h 49"/>
                <a:gd name="T48" fmla="*/ 1 w 45"/>
                <a:gd name="T49" fmla="*/ 37 h 49"/>
                <a:gd name="T50" fmla="*/ 1 w 45"/>
                <a:gd name="T51" fmla="*/ 39 h 49"/>
                <a:gd name="T52" fmla="*/ 1 w 45"/>
                <a:gd name="T53" fmla="*/ 42 h 49"/>
                <a:gd name="T54" fmla="*/ 0 w 45"/>
                <a:gd name="T55" fmla="*/ 45 h 49"/>
                <a:gd name="T56" fmla="*/ 1 w 45"/>
                <a:gd name="T57" fmla="*/ 46 h 49"/>
                <a:gd name="T58" fmla="*/ 3 w 45"/>
                <a:gd name="T59" fmla="*/ 47 h 49"/>
                <a:gd name="T60" fmla="*/ 5 w 45"/>
                <a:gd name="T61" fmla="*/ 48 h 49"/>
                <a:gd name="T62" fmla="*/ 6 w 45"/>
                <a:gd name="T63" fmla="*/ 48 h 49"/>
                <a:gd name="T64" fmla="*/ 7 w 45"/>
                <a:gd name="T65" fmla="*/ 49 h 49"/>
                <a:gd name="T66" fmla="*/ 8 w 45"/>
                <a:gd name="T67" fmla="*/ 49 h 49"/>
                <a:gd name="T68" fmla="*/ 9 w 45"/>
                <a:gd name="T69" fmla="*/ 49 h 49"/>
                <a:gd name="T70" fmla="*/ 10 w 45"/>
                <a:gd name="T71" fmla="*/ 49 h 49"/>
                <a:gd name="T72" fmla="*/ 11 w 45"/>
                <a:gd name="T73" fmla="*/ 49 h 49"/>
                <a:gd name="T74" fmla="*/ 12 w 45"/>
                <a:gd name="T75" fmla="*/ 49 h 49"/>
                <a:gd name="T76" fmla="*/ 13 w 45"/>
                <a:gd name="T77" fmla="*/ 48 h 49"/>
                <a:gd name="T78" fmla="*/ 15 w 45"/>
                <a:gd name="T79" fmla="*/ 47 h 49"/>
                <a:gd name="T80" fmla="*/ 16 w 45"/>
                <a:gd name="T81" fmla="*/ 46 h 49"/>
                <a:gd name="T82" fmla="*/ 16 w 45"/>
                <a:gd name="T83" fmla="*/ 45 h 49"/>
                <a:gd name="T84" fmla="*/ 17 w 45"/>
                <a:gd name="T85" fmla="*/ 44 h 49"/>
                <a:gd name="T86" fmla="*/ 28 w 45"/>
                <a:gd name="T87" fmla="*/ 37 h 49"/>
                <a:gd name="T88" fmla="*/ 23 w 45"/>
                <a:gd name="T89" fmla="*/ 26 h 49"/>
                <a:gd name="T90" fmla="*/ 34 w 45"/>
                <a:gd name="T91"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49">
                  <a:moveTo>
                    <a:pt x="34" y="17"/>
                  </a:moveTo>
                  <a:cubicBezTo>
                    <a:pt x="39" y="17"/>
                    <a:pt x="40" y="16"/>
                    <a:pt x="42" y="15"/>
                  </a:cubicBezTo>
                  <a:cubicBezTo>
                    <a:pt x="42" y="15"/>
                    <a:pt x="42" y="15"/>
                    <a:pt x="42" y="15"/>
                  </a:cubicBezTo>
                  <a:cubicBezTo>
                    <a:pt x="42" y="15"/>
                    <a:pt x="42" y="14"/>
                    <a:pt x="42" y="14"/>
                  </a:cubicBezTo>
                  <a:cubicBezTo>
                    <a:pt x="43" y="14"/>
                    <a:pt x="43" y="14"/>
                    <a:pt x="43" y="14"/>
                  </a:cubicBezTo>
                  <a:cubicBezTo>
                    <a:pt x="43" y="14"/>
                    <a:pt x="43" y="14"/>
                    <a:pt x="43" y="14"/>
                  </a:cubicBezTo>
                  <a:cubicBezTo>
                    <a:pt x="44" y="14"/>
                    <a:pt x="44" y="14"/>
                    <a:pt x="44" y="14"/>
                  </a:cubicBezTo>
                  <a:cubicBezTo>
                    <a:pt x="44" y="14"/>
                    <a:pt x="45" y="14"/>
                    <a:pt x="45" y="14"/>
                  </a:cubicBezTo>
                  <a:cubicBezTo>
                    <a:pt x="45" y="14"/>
                    <a:pt x="45" y="14"/>
                    <a:pt x="45" y="14"/>
                  </a:cubicBezTo>
                  <a:cubicBezTo>
                    <a:pt x="45" y="13"/>
                    <a:pt x="45" y="13"/>
                    <a:pt x="45" y="13"/>
                  </a:cubicBezTo>
                  <a:cubicBezTo>
                    <a:pt x="45" y="12"/>
                    <a:pt x="45" y="11"/>
                    <a:pt x="45" y="11"/>
                  </a:cubicBezTo>
                  <a:cubicBezTo>
                    <a:pt x="45" y="10"/>
                    <a:pt x="45" y="10"/>
                    <a:pt x="44" y="10"/>
                  </a:cubicBezTo>
                  <a:cubicBezTo>
                    <a:pt x="44" y="9"/>
                    <a:pt x="44" y="8"/>
                    <a:pt x="44" y="8"/>
                  </a:cubicBezTo>
                  <a:cubicBezTo>
                    <a:pt x="44" y="8"/>
                    <a:pt x="44" y="7"/>
                    <a:pt x="44" y="7"/>
                  </a:cubicBezTo>
                  <a:cubicBezTo>
                    <a:pt x="44" y="7"/>
                    <a:pt x="44" y="6"/>
                    <a:pt x="43" y="5"/>
                  </a:cubicBezTo>
                  <a:cubicBezTo>
                    <a:pt x="43" y="5"/>
                    <a:pt x="43" y="4"/>
                    <a:pt x="43" y="4"/>
                  </a:cubicBezTo>
                  <a:cubicBezTo>
                    <a:pt x="43" y="3"/>
                    <a:pt x="43" y="3"/>
                    <a:pt x="43" y="2"/>
                  </a:cubicBezTo>
                  <a:cubicBezTo>
                    <a:pt x="43" y="2"/>
                    <a:pt x="43" y="2"/>
                    <a:pt x="42" y="2"/>
                  </a:cubicBezTo>
                  <a:cubicBezTo>
                    <a:pt x="42" y="1"/>
                    <a:pt x="42" y="0"/>
                    <a:pt x="42" y="0"/>
                  </a:cubicBezTo>
                  <a:cubicBezTo>
                    <a:pt x="42" y="0"/>
                    <a:pt x="42" y="0"/>
                    <a:pt x="42" y="0"/>
                  </a:cubicBezTo>
                  <a:cubicBezTo>
                    <a:pt x="42" y="0"/>
                    <a:pt x="41" y="0"/>
                    <a:pt x="41" y="0"/>
                  </a:cubicBezTo>
                  <a:cubicBezTo>
                    <a:pt x="30" y="6"/>
                    <a:pt x="29" y="6"/>
                    <a:pt x="29" y="6"/>
                  </a:cubicBezTo>
                  <a:cubicBezTo>
                    <a:pt x="26" y="6"/>
                    <a:pt x="21" y="10"/>
                    <a:pt x="18" y="11"/>
                  </a:cubicBezTo>
                  <a:cubicBezTo>
                    <a:pt x="18" y="12"/>
                    <a:pt x="18" y="12"/>
                    <a:pt x="18" y="12"/>
                  </a:cubicBezTo>
                  <a:cubicBezTo>
                    <a:pt x="7" y="6"/>
                    <a:pt x="7" y="6"/>
                    <a:pt x="7" y="6"/>
                  </a:cubicBezTo>
                  <a:cubicBezTo>
                    <a:pt x="7" y="9"/>
                    <a:pt x="6" y="10"/>
                    <a:pt x="6" y="11"/>
                  </a:cubicBezTo>
                  <a:cubicBezTo>
                    <a:pt x="6" y="11"/>
                    <a:pt x="6" y="11"/>
                    <a:pt x="6" y="11"/>
                  </a:cubicBezTo>
                  <a:cubicBezTo>
                    <a:pt x="6" y="12"/>
                    <a:pt x="6" y="12"/>
                    <a:pt x="6" y="14"/>
                  </a:cubicBezTo>
                  <a:cubicBezTo>
                    <a:pt x="6" y="14"/>
                    <a:pt x="6" y="15"/>
                    <a:pt x="6" y="16"/>
                  </a:cubicBezTo>
                  <a:cubicBezTo>
                    <a:pt x="6" y="18"/>
                    <a:pt x="6" y="19"/>
                    <a:pt x="5" y="20"/>
                  </a:cubicBezTo>
                  <a:cubicBezTo>
                    <a:pt x="5" y="20"/>
                    <a:pt x="5" y="20"/>
                    <a:pt x="5" y="20"/>
                  </a:cubicBezTo>
                  <a:cubicBezTo>
                    <a:pt x="5" y="22"/>
                    <a:pt x="5" y="23"/>
                    <a:pt x="5" y="24"/>
                  </a:cubicBezTo>
                  <a:cubicBezTo>
                    <a:pt x="5" y="24"/>
                    <a:pt x="5" y="24"/>
                    <a:pt x="5" y="24"/>
                  </a:cubicBezTo>
                  <a:cubicBezTo>
                    <a:pt x="5" y="24"/>
                    <a:pt x="5" y="24"/>
                    <a:pt x="5" y="24"/>
                  </a:cubicBezTo>
                  <a:cubicBezTo>
                    <a:pt x="5" y="24"/>
                    <a:pt x="5" y="24"/>
                    <a:pt x="5" y="24"/>
                  </a:cubicBezTo>
                  <a:cubicBezTo>
                    <a:pt x="5" y="26"/>
                    <a:pt x="5" y="26"/>
                    <a:pt x="5" y="26"/>
                  </a:cubicBezTo>
                  <a:cubicBezTo>
                    <a:pt x="5" y="26"/>
                    <a:pt x="5" y="26"/>
                    <a:pt x="5" y="26"/>
                  </a:cubicBezTo>
                  <a:cubicBezTo>
                    <a:pt x="5" y="26"/>
                    <a:pt x="5" y="26"/>
                    <a:pt x="5" y="26"/>
                  </a:cubicBezTo>
                  <a:cubicBezTo>
                    <a:pt x="5" y="26"/>
                    <a:pt x="5" y="26"/>
                    <a:pt x="5" y="26"/>
                  </a:cubicBezTo>
                  <a:cubicBezTo>
                    <a:pt x="4" y="28"/>
                    <a:pt x="4" y="29"/>
                    <a:pt x="3" y="30"/>
                  </a:cubicBezTo>
                  <a:cubicBezTo>
                    <a:pt x="3" y="30"/>
                    <a:pt x="3" y="30"/>
                    <a:pt x="3" y="30"/>
                  </a:cubicBezTo>
                  <a:cubicBezTo>
                    <a:pt x="3" y="30"/>
                    <a:pt x="3" y="30"/>
                    <a:pt x="3" y="31"/>
                  </a:cubicBezTo>
                  <a:cubicBezTo>
                    <a:pt x="3" y="31"/>
                    <a:pt x="3" y="31"/>
                    <a:pt x="3" y="31"/>
                  </a:cubicBezTo>
                  <a:cubicBezTo>
                    <a:pt x="3" y="31"/>
                    <a:pt x="3" y="31"/>
                    <a:pt x="3" y="32"/>
                  </a:cubicBezTo>
                  <a:cubicBezTo>
                    <a:pt x="3" y="32"/>
                    <a:pt x="3" y="32"/>
                    <a:pt x="3" y="32"/>
                  </a:cubicBezTo>
                  <a:cubicBezTo>
                    <a:pt x="3" y="32"/>
                    <a:pt x="2" y="33"/>
                    <a:pt x="2" y="33"/>
                  </a:cubicBezTo>
                  <a:cubicBezTo>
                    <a:pt x="2" y="33"/>
                    <a:pt x="2" y="33"/>
                    <a:pt x="2" y="34"/>
                  </a:cubicBezTo>
                  <a:cubicBezTo>
                    <a:pt x="2" y="34"/>
                    <a:pt x="2" y="34"/>
                    <a:pt x="2" y="35"/>
                  </a:cubicBezTo>
                  <a:cubicBezTo>
                    <a:pt x="2" y="35"/>
                    <a:pt x="2" y="35"/>
                    <a:pt x="2" y="36"/>
                  </a:cubicBezTo>
                  <a:cubicBezTo>
                    <a:pt x="2" y="36"/>
                    <a:pt x="2" y="36"/>
                    <a:pt x="1" y="37"/>
                  </a:cubicBezTo>
                  <a:cubicBezTo>
                    <a:pt x="1" y="37"/>
                    <a:pt x="1" y="38"/>
                    <a:pt x="1" y="38"/>
                  </a:cubicBezTo>
                  <a:cubicBezTo>
                    <a:pt x="1" y="39"/>
                    <a:pt x="1" y="39"/>
                    <a:pt x="1" y="39"/>
                  </a:cubicBezTo>
                  <a:cubicBezTo>
                    <a:pt x="1" y="40"/>
                    <a:pt x="1" y="41"/>
                    <a:pt x="1" y="41"/>
                  </a:cubicBezTo>
                  <a:cubicBezTo>
                    <a:pt x="1" y="41"/>
                    <a:pt x="1" y="42"/>
                    <a:pt x="1" y="42"/>
                  </a:cubicBezTo>
                  <a:cubicBezTo>
                    <a:pt x="0" y="43"/>
                    <a:pt x="0" y="44"/>
                    <a:pt x="0" y="45"/>
                  </a:cubicBezTo>
                  <a:cubicBezTo>
                    <a:pt x="0" y="45"/>
                    <a:pt x="0" y="45"/>
                    <a:pt x="0" y="45"/>
                  </a:cubicBezTo>
                  <a:cubicBezTo>
                    <a:pt x="0" y="45"/>
                    <a:pt x="0" y="45"/>
                    <a:pt x="0" y="45"/>
                  </a:cubicBezTo>
                  <a:cubicBezTo>
                    <a:pt x="1" y="46"/>
                    <a:pt x="1" y="46"/>
                    <a:pt x="1" y="46"/>
                  </a:cubicBezTo>
                  <a:cubicBezTo>
                    <a:pt x="2" y="46"/>
                    <a:pt x="2" y="46"/>
                    <a:pt x="3" y="47"/>
                  </a:cubicBezTo>
                  <a:cubicBezTo>
                    <a:pt x="3" y="47"/>
                    <a:pt x="3" y="47"/>
                    <a:pt x="3" y="47"/>
                  </a:cubicBezTo>
                  <a:cubicBezTo>
                    <a:pt x="4" y="47"/>
                    <a:pt x="4" y="47"/>
                    <a:pt x="4" y="47"/>
                  </a:cubicBezTo>
                  <a:cubicBezTo>
                    <a:pt x="5" y="48"/>
                    <a:pt x="5" y="48"/>
                    <a:pt x="5" y="48"/>
                  </a:cubicBezTo>
                  <a:cubicBezTo>
                    <a:pt x="5" y="48"/>
                    <a:pt x="5" y="48"/>
                    <a:pt x="6" y="48"/>
                  </a:cubicBezTo>
                  <a:cubicBezTo>
                    <a:pt x="6" y="48"/>
                    <a:pt x="6" y="48"/>
                    <a:pt x="6" y="48"/>
                  </a:cubicBezTo>
                  <a:cubicBezTo>
                    <a:pt x="6" y="48"/>
                    <a:pt x="7" y="48"/>
                    <a:pt x="7" y="49"/>
                  </a:cubicBezTo>
                  <a:cubicBezTo>
                    <a:pt x="7" y="49"/>
                    <a:pt x="7" y="49"/>
                    <a:pt x="7" y="49"/>
                  </a:cubicBezTo>
                  <a:cubicBezTo>
                    <a:pt x="7" y="49"/>
                    <a:pt x="8" y="49"/>
                    <a:pt x="8" y="49"/>
                  </a:cubicBezTo>
                  <a:cubicBezTo>
                    <a:pt x="8" y="49"/>
                    <a:pt x="8" y="49"/>
                    <a:pt x="8" y="49"/>
                  </a:cubicBezTo>
                  <a:cubicBezTo>
                    <a:pt x="8" y="49"/>
                    <a:pt x="8" y="49"/>
                    <a:pt x="8" y="49"/>
                  </a:cubicBezTo>
                  <a:cubicBezTo>
                    <a:pt x="9" y="49"/>
                    <a:pt x="9" y="49"/>
                    <a:pt x="9" y="49"/>
                  </a:cubicBezTo>
                  <a:cubicBezTo>
                    <a:pt x="9" y="49"/>
                    <a:pt x="9" y="49"/>
                    <a:pt x="9" y="49"/>
                  </a:cubicBezTo>
                  <a:cubicBezTo>
                    <a:pt x="9" y="49"/>
                    <a:pt x="10" y="49"/>
                    <a:pt x="10" y="49"/>
                  </a:cubicBezTo>
                  <a:cubicBezTo>
                    <a:pt x="10" y="49"/>
                    <a:pt x="10" y="49"/>
                    <a:pt x="11" y="49"/>
                  </a:cubicBezTo>
                  <a:cubicBezTo>
                    <a:pt x="11" y="49"/>
                    <a:pt x="11" y="49"/>
                    <a:pt x="11" y="49"/>
                  </a:cubicBezTo>
                  <a:cubicBezTo>
                    <a:pt x="11" y="49"/>
                    <a:pt x="12" y="49"/>
                    <a:pt x="12" y="49"/>
                  </a:cubicBezTo>
                  <a:cubicBezTo>
                    <a:pt x="12" y="49"/>
                    <a:pt x="12" y="49"/>
                    <a:pt x="12" y="49"/>
                  </a:cubicBezTo>
                  <a:cubicBezTo>
                    <a:pt x="13" y="48"/>
                    <a:pt x="13" y="48"/>
                    <a:pt x="13" y="48"/>
                  </a:cubicBezTo>
                  <a:cubicBezTo>
                    <a:pt x="13" y="48"/>
                    <a:pt x="13" y="48"/>
                    <a:pt x="13" y="48"/>
                  </a:cubicBezTo>
                  <a:cubicBezTo>
                    <a:pt x="14" y="48"/>
                    <a:pt x="14" y="47"/>
                    <a:pt x="14" y="47"/>
                  </a:cubicBezTo>
                  <a:cubicBezTo>
                    <a:pt x="15" y="47"/>
                    <a:pt x="15" y="47"/>
                    <a:pt x="15" y="47"/>
                  </a:cubicBezTo>
                  <a:cubicBezTo>
                    <a:pt x="15" y="47"/>
                    <a:pt x="15" y="46"/>
                    <a:pt x="15" y="46"/>
                  </a:cubicBezTo>
                  <a:cubicBezTo>
                    <a:pt x="16" y="46"/>
                    <a:pt x="16" y="46"/>
                    <a:pt x="16" y="46"/>
                  </a:cubicBezTo>
                  <a:cubicBezTo>
                    <a:pt x="16" y="46"/>
                    <a:pt x="16" y="45"/>
                    <a:pt x="16" y="45"/>
                  </a:cubicBezTo>
                  <a:cubicBezTo>
                    <a:pt x="16" y="45"/>
                    <a:pt x="16" y="45"/>
                    <a:pt x="16" y="45"/>
                  </a:cubicBezTo>
                  <a:cubicBezTo>
                    <a:pt x="16" y="45"/>
                    <a:pt x="17" y="45"/>
                    <a:pt x="17" y="44"/>
                  </a:cubicBezTo>
                  <a:cubicBezTo>
                    <a:pt x="17" y="44"/>
                    <a:pt x="17" y="44"/>
                    <a:pt x="17" y="44"/>
                  </a:cubicBezTo>
                  <a:cubicBezTo>
                    <a:pt x="17" y="39"/>
                    <a:pt x="23" y="39"/>
                    <a:pt x="25" y="39"/>
                  </a:cubicBezTo>
                  <a:cubicBezTo>
                    <a:pt x="27" y="39"/>
                    <a:pt x="27" y="38"/>
                    <a:pt x="28" y="37"/>
                  </a:cubicBezTo>
                  <a:cubicBezTo>
                    <a:pt x="29" y="36"/>
                    <a:pt x="30" y="35"/>
                    <a:pt x="31" y="34"/>
                  </a:cubicBezTo>
                  <a:cubicBezTo>
                    <a:pt x="31" y="33"/>
                    <a:pt x="25" y="27"/>
                    <a:pt x="23" y="26"/>
                  </a:cubicBezTo>
                  <a:cubicBezTo>
                    <a:pt x="22" y="26"/>
                    <a:pt x="21" y="25"/>
                    <a:pt x="22" y="24"/>
                  </a:cubicBezTo>
                  <a:cubicBezTo>
                    <a:pt x="22" y="21"/>
                    <a:pt x="27" y="18"/>
                    <a:pt x="34"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1" name="Freeform 276"/>
            <p:cNvSpPr>
              <a:spLocks/>
            </p:cNvSpPr>
            <p:nvPr/>
          </p:nvSpPr>
          <p:spPr bwMode="auto">
            <a:xfrm>
              <a:off x="13644563" y="6645275"/>
              <a:ext cx="392113" cy="307975"/>
            </a:xfrm>
            <a:custGeom>
              <a:avLst/>
              <a:gdLst>
                <a:gd name="T0" fmla="*/ 52 w 74"/>
                <a:gd name="T1" fmla="*/ 3 h 59"/>
                <a:gd name="T2" fmla="*/ 37 w 74"/>
                <a:gd name="T3" fmla="*/ 6 h 59"/>
                <a:gd name="T4" fmla="*/ 30 w 74"/>
                <a:gd name="T5" fmla="*/ 5 h 59"/>
                <a:gd name="T6" fmla="*/ 27 w 74"/>
                <a:gd name="T7" fmla="*/ 5 h 59"/>
                <a:gd name="T8" fmla="*/ 13 w 74"/>
                <a:gd name="T9" fmla="*/ 7 h 59"/>
                <a:gd name="T10" fmla="*/ 10 w 74"/>
                <a:gd name="T11" fmla="*/ 9 h 59"/>
                <a:gd name="T12" fmla="*/ 10 w 74"/>
                <a:gd name="T13" fmla="*/ 11 h 59"/>
                <a:gd name="T14" fmla="*/ 10 w 74"/>
                <a:gd name="T15" fmla="*/ 12 h 59"/>
                <a:gd name="T16" fmla="*/ 9 w 74"/>
                <a:gd name="T17" fmla="*/ 13 h 59"/>
                <a:gd name="T18" fmla="*/ 9 w 74"/>
                <a:gd name="T19" fmla="*/ 14 h 59"/>
                <a:gd name="T20" fmla="*/ 8 w 74"/>
                <a:gd name="T21" fmla="*/ 15 h 59"/>
                <a:gd name="T22" fmla="*/ 7 w 74"/>
                <a:gd name="T23" fmla="*/ 16 h 59"/>
                <a:gd name="T24" fmla="*/ 5 w 74"/>
                <a:gd name="T25" fmla="*/ 17 h 59"/>
                <a:gd name="T26" fmla="*/ 3 w 74"/>
                <a:gd name="T27" fmla="*/ 17 h 59"/>
                <a:gd name="T28" fmla="*/ 3 w 74"/>
                <a:gd name="T29" fmla="*/ 21 h 59"/>
                <a:gd name="T30" fmla="*/ 3 w 74"/>
                <a:gd name="T31" fmla="*/ 29 h 59"/>
                <a:gd name="T32" fmla="*/ 3 w 74"/>
                <a:gd name="T33" fmla="*/ 29 h 59"/>
                <a:gd name="T34" fmla="*/ 5 w 74"/>
                <a:gd name="T35" fmla="*/ 30 h 59"/>
                <a:gd name="T36" fmla="*/ 6 w 74"/>
                <a:gd name="T37" fmla="*/ 30 h 59"/>
                <a:gd name="T38" fmla="*/ 9 w 74"/>
                <a:gd name="T39" fmla="*/ 33 h 59"/>
                <a:gd name="T40" fmla="*/ 7 w 74"/>
                <a:gd name="T41" fmla="*/ 40 h 59"/>
                <a:gd name="T42" fmla="*/ 6 w 74"/>
                <a:gd name="T43" fmla="*/ 41 h 59"/>
                <a:gd name="T44" fmla="*/ 6 w 74"/>
                <a:gd name="T45" fmla="*/ 42 h 59"/>
                <a:gd name="T46" fmla="*/ 4 w 74"/>
                <a:gd name="T47" fmla="*/ 43 h 59"/>
                <a:gd name="T48" fmla="*/ 3 w 74"/>
                <a:gd name="T49" fmla="*/ 45 h 59"/>
                <a:gd name="T50" fmla="*/ 2 w 74"/>
                <a:gd name="T51" fmla="*/ 47 h 59"/>
                <a:gd name="T52" fmla="*/ 1 w 74"/>
                <a:gd name="T53" fmla="*/ 48 h 59"/>
                <a:gd name="T54" fmla="*/ 0 w 74"/>
                <a:gd name="T55" fmla="*/ 50 h 59"/>
                <a:gd name="T56" fmla="*/ 0 w 74"/>
                <a:gd name="T57" fmla="*/ 51 h 59"/>
                <a:gd name="T58" fmla="*/ 0 w 74"/>
                <a:gd name="T59" fmla="*/ 51 h 59"/>
                <a:gd name="T60" fmla="*/ 1 w 74"/>
                <a:gd name="T61" fmla="*/ 55 h 59"/>
                <a:gd name="T62" fmla="*/ 20 w 74"/>
                <a:gd name="T63" fmla="*/ 54 h 59"/>
                <a:gd name="T64" fmla="*/ 26 w 74"/>
                <a:gd name="T65" fmla="*/ 51 h 59"/>
                <a:gd name="T66" fmla="*/ 28 w 74"/>
                <a:gd name="T67" fmla="*/ 51 h 59"/>
                <a:gd name="T68" fmla="*/ 34 w 74"/>
                <a:gd name="T69" fmla="*/ 47 h 59"/>
                <a:gd name="T70" fmla="*/ 59 w 74"/>
                <a:gd name="T71" fmla="*/ 34 h 59"/>
                <a:gd name="T72" fmla="*/ 62 w 74"/>
                <a:gd name="T73" fmla="*/ 19 h 59"/>
                <a:gd name="T74" fmla="*/ 61 w 74"/>
                <a:gd name="T75" fmla="*/ 10 h 59"/>
                <a:gd name="T76" fmla="*/ 74 w 74"/>
                <a:gd name="T77" fmla="*/ 0 h 59"/>
                <a:gd name="T78" fmla="*/ 59 w 74"/>
                <a:gd name="T79"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59">
                  <a:moveTo>
                    <a:pt x="59" y="2"/>
                  </a:moveTo>
                  <a:cubicBezTo>
                    <a:pt x="56" y="1"/>
                    <a:pt x="54" y="2"/>
                    <a:pt x="52" y="3"/>
                  </a:cubicBezTo>
                  <a:cubicBezTo>
                    <a:pt x="50" y="5"/>
                    <a:pt x="48" y="6"/>
                    <a:pt x="44" y="6"/>
                  </a:cubicBezTo>
                  <a:cubicBezTo>
                    <a:pt x="41" y="6"/>
                    <a:pt x="39" y="6"/>
                    <a:pt x="37" y="6"/>
                  </a:cubicBezTo>
                  <a:cubicBezTo>
                    <a:pt x="36" y="7"/>
                    <a:pt x="35" y="7"/>
                    <a:pt x="34" y="7"/>
                  </a:cubicBezTo>
                  <a:cubicBezTo>
                    <a:pt x="33" y="7"/>
                    <a:pt x="31" y="6"/>
                    <a:pt x="30" y="5"/>
                  </a:cubicBezTo>
                  <a:cubicBezTo>
                    <a:pt x="29" y="4"/>
                    <a:pt x="29" y="4"/>
                    <a:pt x="29" y="4"/>
                  </a:cubicBezTo>
                  <a:cubicBezTo>
                    <a:pt x="29" y="4"/>
                    <a:pt x="28" y="5"/>
                    <a:pt x="27" y="5"/>
                  </a:cubicBezTo>
                  <a:cubicBezTo>
                    <a:pt x="26" y="6"/>
                    <a:pt x="25" y="6"/>
                    <a:pt x="24" y="7"/>
                  </a:cubicBezTo>
                  <a:cubicBezTo>
                    <a:pt x="19" y="9"/>
                    <a:pt x="16" y="9"/>
                    <a:pt x="13" y="7"/>
                  </a:cubicBezTo>
                  <a:cubicBezTo>
                    <a:pt x="12" y="6"/>
                    <a:pt x="12" y="6"/>
                    <a:pt x="12" y="6"/>
                  </a:cubicBezTo>
                  <a:cubicBezTo>
                    <a:pt x="11" y="6"/>
                    <a:pt x="10" y="7"/>
                    <a:pt x="10" y="9"/>
                  </a:cubicBezTo>
                  <a:cubicBezTo>
                    <a:pt x="10" y="9"/>
                    <a:pt x="10" y="9"/>
                    <a:pt x="10" y="10"/>
                  </a:cubicBezTo>
                  <a:cubicBezTo>
                    <a:pt x="10" y="10"/>
                    <a:pt x="10" y="10"/>
                    <a:pt x="10" y="11"/>
                  </a:cubicBezTo>
                  <a:cubicBezTo>
                    <a:pt x="10" y="11"/>
                    <a:pt x="10" y="11"/>
                    <a:pt x="10" y="11"/>
                  </a:cubicBezTo>
                  <a:cubicBezTo>
                    <a:pt x="10" y="11"/>
                    <a:pt x="10" y="11"/>
                    <a:pt x="10" y="12"/>
                  </a:cubicBezTo>
                  <a:cubicBezTo>
                    <a:pt x="10" y="12"/>
                    <a:pt x="9" y="12"/>
                    <a:pt x="9" y="12"/>
                  </a:cubicBezTo>
                  <a:cubicBezTo>
                    <a:pt x="9" y="12"/>
                    <a:pt x="9" y="13"/>
                    <a:pt x="9" y="13"/>
                  </a:cubicBezTo>
                  <a:cubicBezTo>
                    <a:pt x="9" y="13"/>
                    <a:pt x="9" y="13"/>
                    <a:pt x="9" y="13"/>
                  </a:cubicBezTo>
                  <a:cubicBezTo>
                    <a:pt x="9" y="14"/>
                    <a:pt x="9" y="14"/>
                    <a:pt x="9" y="14"/>
                  </a:cubicBezTo>
                  <a:cubicBezTo>
                    <a:pt x="9" y="14"/>
                    <a:pt x="8" y="14"/>
                    <a:pt x="8" y="14"/>
                  </a:cubicBezTo>
                  <a:cubicBezTo>
                    <a:pt x="8" y="15"/>
                    <a:pt x="8" y="15"/>
                    <a:pt x="8" y="15"/>
                  </a:cubicBezTo>
                  <a:cubicBezTo>
                    <a:pt x="8" y="15"/>
                    <a:pt x="7" y="15"/>
                    <a:pt x="7" y="15"/>
                  </a:cubicBezTo>
                  <a:cubicBezTo>
                    <a:pt x="7" y="16"/>
                    <a:pt x="7" y="16"/>
                    <a:pt x="7" y="16"/>
                  </a:cubicBezTo>
                  <a:cubicBezTo>
                    <a:pt x="6" y="16"/>
                    <a:pt x="6" y="16"/>
                    <a:pt x="6" y="16"/>
                  </a:cubicBezTo>
                  <a:cubicBezTo>
                    <a:pt x="6" y="16"/>
                    <a:pt x="5" y="17"/>
                    <a:pt x="5" y="17"/>
                  </a:cubicBezTo>
                  <a:cubicBezTo>
                    <a:pt x="5" y="17"/>
                    <a:pt x="4" y="17"/>
                    <a:pt x="4" y="17"/>
                  </a:cubicBezTo>
                  <a:cubicBezTo>
                    <a:pt x="4" y="17"/>
                    <a:pt x="3" y="17"/>
                    <a:pt x="3" y="17"/>
                  </a:cubicBezTo>
                  <a:cubicBezTo>
                    <a:pt x="3" y="18"/>
                    <a:pt x="3" y="18"/>
                    <a:pt x="3" y="18"/>
                  </a:cubicBezTo>
                  <a:cubicBezTo>
                    <a:pt x="3" y="19"/>
                    <a:pt x="2" y="21"/>
                    <a:pt x="3" y="21"/>
                  </a:cubicBezTo>
                  <a:cubicBezTo>
                    <a:pt x="5" y="23"/>
                    <a:pt x="4" y="25"/>
                    <a:pt x="3" y="27"/>
                  </a:cubicBezTo>
                  <a:cubicBezTo>
                    <a:pt x="3" y="28"/>
                    <a:pt x="3" y="29"/>
                    <a:pt x="3" y="29"/>
                  </a:cubicBezTo>
                  <a:cubicBezTo>
                    <a:pt x="3" y="29"/>
                    <a:pt x="3" y="29"/>
                    <a:pt x="3" y="29"/>
                  </a:cubicBezTo>
                  <a:cubicBezTo>
                    <a:pt x="3" y="29"/>
                    <a:pt x="3" y="29"/>
                    <a:pt x="3" y="29"/>
                  </a:cubicBezTo>
                  <a:cubicBezTo>
                    <a:pt x="4" y="29"/>
                    <a:pt x="4" y="30"/>
                    <a:pt x="5" y="30"/>
                  </a:cubicBezTo>
                  <a:cubicBezTo>
                    <a:pt x="5" y="30"/>
                    <a:pt x="5" y="30"/>
                    <a:pt x="5" y="30"/>
                  </a:cubicBezTo>
                  <a:cubicBezTo>
                    <a:pt x="5" y="30"/>
                    <a:pt x="6" y="30"/>
                    <a:pt x="6" y="30"/>
                  </a:cubicBezTo>
                  <a:cubicBezTo>
                    <a:pt x="6" y="30"/>
                    <a:pt x="6" y="30"/>
                    <a:pt x="6" y="30"/>
                  </a:cubicBezTo>
                  <a:cubicBezTo>
                    <a:pt x="7" y="31"/>
                    <a:pt x="8" y="32"/>
                    <a:pt x="9" y="33"/>
                  </a:cubicBezTo>
                  <a:cubicBezTo>
                    <a:pt x="9" y="33"/>
                    <a:pt x="9" y="33"/>
                    <a:pt x="9" y="33"/>
                  </a:cubicBezTo>
                  <a:cubicBezTo>
                    <a:pt x="9" y="33"/>
                    <a:pt x="9" y="33"/>
                    <a:pt x="9" y="33"/>
                  </a:cubicBezTo>
                  <a:cubicBezTo>
                    <a:pt x="10" y="36"/>
                    <a:pt x="9" y="39"/>
                    <a:pt x="7" y="40"/>
                  </a:cubicBezTo>
                  <a:cubicBezTo>
                    <a:pt x="7" y="40"/>
                    <a:pt x="7" y="40"/>
                    <a:pt x="7" y="41"/>
                  </a:cubicBezTo>
                  <a:cubicBezTo>
                    <a:pt x="7" y="41"/>
                    <a:pt x="7" y="41"/>
                    <a:pt x="6" y="41"/>
                  </a:cubicBezTo>
                  <a:cubicBezTo>
                    <a:pt x="6" y="41"/>
                    <a:pt x="6" y="41"/>
                    <a:pt x="6" y="41"/>
                  </a:cubicBezTo>
                  <a:cubicBezTo>
                    <a:pt x="6" y="42"/>
                    <a:pt x="6" y="42"/>
                    <a:pt x="6" y="42"/>
                  </a:cubicBezTo>
                  <a:cubicBezTo>
                    <a:pt x="5" y="42"/>
                    <a:pt x="5" y="42"/>
                    <a:pt x="5" y="43"/>
                  </a:cubicBezTo>
                  <a:cubicBezTo>
                    <a:pt x="5" y="43"/>
                    <a:pt x="5" y="43"/>
                    <a:pt x="4" y="43"/>
                  </a:cubicBezTo>
                  <a:cubicBezTo>
                    <a:pt x="4" y="44"/>
                    <a:pt x="4" y="44"/>
                    <a:pt x="4" y="44"/>
                  </a:cubicBezTo>
                  <a:cubicBezTo>
                    <a:pt x="4" y="44"/>
                    <a:pt x="4" y="45"/>
                    <a:pt x="3" y="45"/>
                  </a:cubicBezTo>
                  <a:cubicBezTo>
                    <a:pt x="3" y="45"/>
                    <a:pt x="3" y="45"/>
                    <a:pt x="3" y="46"/>
                  </a:cubicBezTo>
                  <a:cubicBezTo>
                    <a:pt x="3" y="46"/>
                    <a:pt x="2" y="46"/>
                    <a:pt x="2" y="47"/>
                  </a:cubicBezTo>
                  <a:cubicBezTo>
                    <a:pt x="2" y="47"/>
                    <a:pt x="2" y="47"/>
                    <a:pt x="2" y="47"/>
                  </a:cubicBezTo>
                  <a:cubicBezTo>
                    <a:pt x="1" y="48"/>
                    <a:pt x="1" y="48"/>
                    <a:pt x="1" y="48"/>
                  </a:cubicBezTo>
                  <a:cubicBezTo>
                    <a:pt x="1" y="49"/>
                    <a:pt x="1" y="49"/>
                    <a:pt x="0" y="49"/>
                  </a:cubicBezTo>
                  <a:cubicBezTo>
                    <a:pt x="0" y="49"/>
                    <a:pt x="0" y="50"/>
                    <a:pt x="0" y="50"/>
                  </a:cubicBezTo>
                  <a:cubicBezTo>
                    <a:pt x="0" y="50"/>
                    <a:pt x="0" y="50"/>
                    <a:pt x="0" y="51"/>
                  </a:cubicBezTo>
                  <a:cubicBezTo>
                    <a:pt x="0" y="51"/>
                    <a:pt x="0" y="51"/>
                    <a:pt x="0" y="51"/>
                  </a:cubicBezTo>
                  <a:cubicBezTo>
                    <a:pt x="0" y="51"/>
                    <a:pt x="0" y="51"/>
                    <a:pt x="0" y="51"/>
                  </a:cubicBezTo>
                  <a:cubicBezTo>
                    <a:pt x="0" y="51"/>
                    <a:pt x="0" y="51"/>
                    <a:pt x="0" y="51"/>
                  </a:cubicBezTo>
                  <a:cubicBezTo>
                    <a:pt x="0" y="51"/>
                    <a:pt x="0" y="51"/>
                    <a:pt x="0" y="51"/>
                  </a:cubicBezTo>
                  <a:cubicBezTo>
                    <a:pt x="1" y="55"/>
                    <a:pt x="1" y="55"/>
                    <a:pt x="1" y="55"/>
                  </a:cubicBezTo>
                  <a:cubicBezTo>
                    <a:pt x="10" y="59"/>
                    <a:pt x="10" y="59"/>
                    <a:pt x="10" y="59"/>
                  </a:cubicBezTo>
                  <a:cubicBezTo>
                    <a:pt x="12" y="58"/>
                    <a:pt x="18" y="54"/>
                    <a:pt x="20" y="54"/>
                  </a:cubicBezTo>
                  <a:cubicBezTo>
                    <a:pt x="21" y="54"/>
                    <a:pt x="21" y="54"/>
                    <a:pt x="21" y="54"/>
                  </a:cubicBezTo>
                  <a:cubicBezTo>
                    <a:pt x="22" y="53"/>
                    <a:pt x="23" y="53"/>
                    <a:pt x="26" y="51"/>
                  </a:cubicBezTo>
                  <a:cubicBezTo>
                    <a:pt x="26" y="51"/>
                    <a:pt x="27" y="51"/>
                    <a:pt x="27" y="51"/>
                  </a:cubicBezTo>
                  <a:cubicBezTo>
                    <a:pt x="27" y="51"/>
                    <a:pt x="27" y="51"/>
                    <a:pt x="28" y="51"/>
                  </a:cubicBezTo>
                  <a:cubicBezTo>
                    <a:pt x="30" y="50"/>
                    <a:pt x="32" y="49"/>
                    <a:pt x="34" y="47"/>
                  </a:cubicBezTo>
                  <a:cubicBezTo>
                    <a:pt x="34" y="47"/>
                    <a:pt x="34" y="47"/>
                    <a:pt x="34" y="47"/>
                  </a:cubicBezTo>
                  <a:cubicBezTo>
                    <a:pt x="35" y="47"/>
                    <a:pt x="35" y="47"/>
                    <a:pt x="35" y="47"/>
                  </a:cubicBezTo>
                  <a:cubicBezTo>
                    <a:pt x="45" y="42"/>
                    <a:pt x="57" y="35"/>
                    <a:pt x="59" y="34"/>
                  </a:cubicBezTo>
                  <a:cubicBezTo>
                    <a:pt x="60" y="32"/>
                    <a:pt x="61" y="30"/>
                    <a:pt x="61" y="29"/>
                  </a:cubicBezTo>
                  <a:cubicBezTo>
                    <a:pt x="61" y="27"/>
                    <a:pt x="60" y="22"/>
                    <a:pt x="62" y="19"/>
                  </a:cubicBezTo>
                  <a:cubicBezTo>
                    <a:pt x="63" y="18"/>
                    <a:pt x="62" y="17"/>
                    <a:pt x="62" y="16"/>
                  </a:cubicBezTo>
                  <a:cubicBezTo>
                    <a:pt x="61" y="14"/>
                    <a:pt x="60" y="12"/>
                    <a:pt x="61" y="10"/>
                  </a:cubicBezTo>
                  <a:cubicBezTo>
                    <a:pt x="62" y="6"/>
                    <a:pt x="68" y="4"/>
                    <a:pt x="69" y="4"/>
                  </a:cubicBezTo>
                  <a:cubicBezTo>
                    <a:pt x="74" y="0"/>
                    <a:pt x="74" y="0"/>
                    <a:pt x="74" y="0"/>
                  </a:cubicBezTo>
                  <a:cubicBezTo>
                    <a:pt x="71" y="0"/>
                    <a:pt x="71" y="0"/>
                    <a:pt x="71" y="0"/>
                  </a:cubicBezTo>
                  <a:cubicBezTo>
                    <a:pt x="70" y="0"/>
                    <a:pt x="65" y="2"/>
                    <a:pt x="59"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2" name="Freeform 277"/>
            <p:cNvSpPr>
              <a:spLocks/>
            </p:cNvSpPr>
            <p:nvPr/>
          </p:nvSpPr>
          <p:spPr bwMode="auto">
            <a:xfrm>
              <a:off x="13685838" y="7886700"/>
              <a:ext cx="382588" cy="323850"/>
            </a:xfrm>
            <a:custGeom>
              <a:avLst/>
              <a:gdLst>
                <a:gd name="T0" fmla="*/ 0 w 72"/>
                <a:gd name="T1" fmla="*/ 32 h 62"/>
                <a:gd name="T2" fmla="*/ 1 w 72"/>
                <a:gd name="T3" fmla="*/ 38 h 62"/>
                <a:gd name="T4" fmla="*/ 1 w 72"/>
                <a:gd name="T5" fmla="*/ 39 h 62"/>
                <a:gd name="T6" fmla="*/ 1 w 72"/>
                <a:gd name="T7" fmla="*/ 40 h 62"/>
                <a:gd name="T8" fmla="*/ 2 w 72"/>
                <a:gd name="T9" fmla="*/ 40 h 62"/>
                <a:gd name="T10" fmla="*/ 3 w 72"/>
                <a:gd name="T11" fmla="*/ 40 h 62"/>
                <a:gd name="T12" fmla="*/ 5 w 72"/>
                <a:gd name="T13" fmla="*/ 40 h 62"/>
                <a:gd name="T14" fmla="*/ 10 w 72"/>
                <a:gd name="T15" fmla="*/ 41 h 62"/>
                <a:gd name="T16" fmla="*/ 11 w 72"/>
                <a:gd name="T17" fmla="*/ 41 h 62"/>
                <a:gd name="T18" fmla="*/ 12 w 72"/>
                <a:gd name="T19" fmla="*/ 38 h 62"/>
                <a:gd name="T20" fmla="*/ 15 w 72"/>
                <a:gd name="T21" fmla="*/ 34 h 62"/>
                <a:gd name="T22" fmla="*/ 19 w 72"/>
                <a:gd name="T23" fmla="*/ 36 h 62"/>
                <a:gd name="T24" fmla="*/ 20 w 72"/>
                <a:gd name="T25" fmla="*/ 37 h 62"/>
                <a:gd name="T26" fmla="*/ 25 w 72"/>
                <a:gd name="T27" fmla="*/ 39 h 62"/>
                <a:gd name="T28" fmla="*/ 30 w 72"/>
                <a:gd name="T29" fmla="*/ 38 h 62"/>
                <a:gd name="T30" fmla="*/ 31 w 72"/>
                <a:gd name="T31" fmla="*/ 38 h 62"/>
                <a:gd name="T32" fmla="*/ 32 w 72"/>
                <a:gd name="T33" fmla="*/ 39 h 62"/>
                <a:gd name="T34" fmla="*/ 36 w 72"/>
                <a:gd name="T35" fmla="*/ 38 h 62"/>
                <a:gd name="T36" fmla="*/ 42 w 72"/>
                <a:gd name="T37" fmla="*/ 38 h 62"/>
                <a:gd name="T38" fmla="*/ 66 w 72"/>
                <a:gd name="T39" fmla="*/ 62 h 62"/>
                <a:gd name="T40" fmla="*/ 66 w 72"/>
                <a:gd name="T41" fmla="*/ 62 h 62"/>
                <a:gd name="T42" fmla="*/ 66 w 72"/>
                <a:gd name="T43" fmla="*/ 62 h 62"/>
                <a:gd name="T44" fmla="*/ 69 w 72"/>
                <a:gd name="T45" fmla="*/ 62 h 62"/>
                <a:gd name="T46" fmla="*/ 70 w 72"/>
                <a:gd name="T47" fmla="*/ 62 h 62"/>
                <a:gd name="T48" fmla="*/ 70 w 72"/>
                <a:gd name="T49" fmla="*/ 62 h 62"/>
                <a:gd name="T50" fmla="*/ 70 w 72"/>
                <a:gd name="T51" fmla="*/ 61 h 62"/>
                <a:gd name="T52" fmla="*/ 71 w 72"/>
                <a:gd name="T53" fmla="*/ 61 h 62"/>
                <a:gd name="T54" fmla="*/ 71 w 72"/>
                <a:gd name="T55" fmla="*/ 61 h 62"/>
                <a:gd name="T56" fmla="*/ 71 w 72"/>
                <a:gd name="T57" fmla="*/ 61 h 62"/>
                <a:gd name="T58" fmla="*/ 72 w 72"/>
                <a:gd name="T59" fmla="*/ 60 h 62"/>
                <a:gd name="T60" fmla="*/ 72 w 72"/>
                <a:gd name="T61" fmla="*/ 60 h 62"/>
                <a:gd name="T62" fmla="*/ 61 w 72"/>
                <a:gd name="T63" fmla="*/ 47 h 62"/>
                <a:gd name="T64" fmla="*/ 44 w 72"/>
                <a:gd name="T65" fmla="*/ 36 h 62"/>
                <a:gd name="T66" fmla="*/ 38 w 72"/>
                <a:gd name="T67" fmla="*/ 31 h 62"/>
                <a:gd name="T68" fmla="*/ 36 w 72"/>
                <a:gd name="T69" fmla="*/ 28 h 62"/>
                <a:gd name="T70" fmla="*/ 27 w 72"/>
                <a:gd name="T71" fmla="*/ 11 h 62"/>
                <a:gd name="T72" fmla="*/ 22 w 72"/>
                <a:gd name="T73" fmla="*/ 0 h 62"/>
                <a:gd name="T74" fmla="*/ 21 w 72"/>
                <a:gd name="T75" fmla="*/ 1 h 62"/>
                <a:gd name="T76" fmla="*/ 20 w 72"/>
                <a:gd name="T77" fmla="*/ 2 h 62"/>
                <a:gd name="T78" fmla="*/ 19 w 72"/>
                <a:gd name="T79" fmla="*/ 4 h 62"/>
                <a:gd name="T80" fmla="*/ 18 w 72"/>
                <a:gd name="T81" fmla="*/ 5 h 62"/>
                <a:gd name="T82" fmla="*/ 16 w 72"/>
                <a:gd name="T83" fmla="*/ 6 h 62"/>
                <a:gd name="T84" fmla="*/ 15 w 72"/>
                <a:gd name="T85" fmla="*/ 6 h 62"/>
                <a:gd name="T86" fmla="*/ 14 w 72"/>
                <a:gd name="T87" fmla="*/ 8 h 62"/>
                <a:gd name="T88" fmla="*/ 12 w 72"/>
                <a:gd name="T89" fmla="*/ 9 h 62"/>
                <a:gd name="T90" fmla="*/ 9 w 72"/>
                <a:gd name="T91" fmla="*/ 11 h 62"/>
                <a:gd name="T92" fmla="*/ 6 w 72"/>
                <a:gd name="T93" fmla="*/ 14 h 62"/>
                <a:gd name="T94" fmla="*/ 1 w 72"/>
                <a:gd name="T95" fmla="*/ 26 h 62"/>
                <a:gd name="T96" fmla="*/ 0 w 72"/>
                <a:gd name="T9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62">
                  <a:moveTo>
                    <a:pt x="0" y="32"/>
                  </a:moveTo>
                  <a:cubicBezTo>
                    <a:pt x="0" y="34"/>
                    <a:pt x="0" y="36"/>
                    <a:pt x="1" y="38"/>
                  </a:cubicBezTo>
                  <a:cubicBezTo>
                    <a:pt x="1" y="38"/>
                    <a:pt x="1" y="38"/>
                    <a:pt x="1" y="39"/>
                  </a:cubicBezTo>
                  <a:cubicBezTo>
                    <a:pt x="1" y="39"/>
                    <a:pt x="1" y="39"/>
                    <a:pt x="1" y="40"/>
                  </a:cubicBezTo>
                  <a:cubicBezTo>
                    <a:pt x="1" y="40"/>
                    <a:pt x="2" y="40"/>
                    <a:pt x="2" y="40"/>
                  </a:cubicBezTo>
                  <a:cubicBezTo>
                    <a:pt x="2" y="40"/>
                    <a:pt x="3" y="40"/>
                    <a:pt x="3" y="40"/>
                  </a:cubicBezTo>
                  <a:cubicBezTo>
                    <a:pt x="4" y="40"/>
                    <a:pt x="4" y="40"/>
                    <a:pt x="5" y="40"/>
                  </a:cubicBezTo>
                  <a:cubicBezTo>
                    <a:pt x="9" y="40"/>
                    <a:pt x="10" y="40"/>
                    <a:pt x="10" y="41"/>
                  </a:cubicBezTo>
                  <a:cubicBezTo>
                    <a:pt x="10" y="41"/>
                    <a:pt x="11" y="41"/>
                    <a:pt x="11" y="41"/>
                  </a:cubicBezTo>
                  <a:cubicBezTo>
                    <a:pt x="11" y="41"/>
                    <a:pt x="12" y="39"/>
                    <a:pt x="12" y="38"/>
                  </a:cubicBezTo>
                  <a:cubicBezTo>
                    <a:pt x="13" y="35"/>
                    <a:pt x="14" y="34"/>
                    <a:pt x="15" y="34"/>
                  </a:cubicBezTo>
                  <a:cubicBezTo>
                    <a:pt x="16" y="34"/>
                    <a:pt x="18" y="35"/>
                    <a:pt x="19" y="36"/>
                  </a:cubicBezTo>
                  <a:cubicBezTo>
                    <a:pt x="19" y="36"/>
                    <a:pt x="20" y="37"/>
                    <a:pt x="20" y="37"/>
                  </a:cubicBezTo>
                  <a:cubicBezTo>
                    <a:pt x="22" y="39"/>
                    <a:pt x="23" y="40"/>
                    <a:pt x="25" y="39"/>
                  </a:cubicBezTo>
                  <a:cubicBezTo>
                    <a:pt x="28" y="37"/>
                    <a:pt x="29" y="37"/>
                    <a:pt x="30" y="38"/>
                  </a:cubicBezTo>
                  <a:cubicBezTo>
                    <a:pt x="30" y="38"/>
                    <a:pt x="30" y="38"/>
                    <a:pt x="31" y="38"/>
                  </a:cubicBezTo>
                  <a:cubicBezTo>
                    <a:pt x="31" y="39"/>
                    <a:pt x="31" y="39"/>
                    <a:pt x="32" y="39"/>
                  </a:cubicBezTo>
                  <a:cubicBezTo>
                    <a:pt x="34" y="39"/>
                    <a:pt x="35" y="39"/>
                    <a:pt x="36" y="38"/>
                  </a:cubicBezTo>
                  <a:cubicBezTo>
                    <a:pt x="38" y="38"/>
                    <a:pt x="40" y="38"/>
                    <a:pt x="42" y="38"/>
                  </a:cubicBezTo>
                  <a:cubicBezTo>
                    <a:pt x="44" y="39"/>
                    <a:pt x="60" y="55"/>
                    <a:pt x="66" y="62"/>
                  </a:cubicBezTo>
                  <a:cubicBezTo>
                    <a:pt x="66" y="62"/>
                    <a:pt x="66" y="62"/>
                    <a:pt x="66" y="62"/>
                  </a:cubicBezTo>
                  <a:cubicBezTo>
                    <a:pt x="66" y="62"/>
                    <a:pt x="66" y="62"/>
                    <a:pt x="66" y="62"/>
                  </a:cubicBezTo>
                  <a:cubicBezTo>
                    <a:pt x="67" y="62"/>
                    <a:pt x="68" y="62"/>
                    <a:pt x="69" y="62"/>
                  </a:cubicBezTo>
                  <a:cubicBezTo>
                    <a:pt x="69" y="62"/>
                    <a:pt x="70" y="62"/>
                    <a:pt x="70" y="62"/>
                  </a:cubicBezTo>
                  <a:cubicBezTo>
                    <a:pt x="70" y="62"/>
                    <a:pt x="70" y="62"/>
                    <a:pt x="70" y="62"/>
                  </a:cubicBezTo>
                  <a:cubicBezTo>
                    <a:pt x="70" y="62"/>
                    <a:pt x="70" y="61"/>
                    <a:pt x="70" y="61"/>
                  </a:cubicBezTo>
                  <a:cubicBezTo>
                    <a:pt x="70" y="61"/>
                    <a:pt x="70" y="61"/>
                    <a:pt x="71" y="61"/>
                  </a:cubicBezTo>
                  <a:cubicBezTo>
                    <a:pt x="71" y="61"/>
                    <a:pt x="71" y="61"/>
                    <a:pt x="71" y="61"/>
                  </a:cubicBezTo>
                  <a:cubicBezTo>
                    <a:pt x="71" y="61"/>
                    <a:pt x="71" y="61"/>
                    <a:pt x="71" y="61"/>
                  </a:cubicBezTo>
                  <a:cubicBezTo>
                    <a:pt x="71" y="60"/>
                    <a:pt x="72" y="60"/>
                    <a:pt x="72" y="60"/>
                  </a:cubicBezTo>
                  <a:cubicBezTo>
                    <a:pt x="72" y="60"/>
                    <a:pt x="72" y="60"/>
                    <a:pt x="72" y="60"/>
                  </a:cubicBezTo>
                  <a:cubicBezTo>
                    <a:pt x="69" y="57"/>
                    <a:pt x="65" y="53"/>
                    <a:pt x="61" y="47"/>
                  </a:cubicBezTo>
                  <a:cubicBezTo>
                    <a:pt x="55" y="40"/>
                    <a:pt x="47" y="36"/>
                    <a:pt x="44" y="36"/>
                  </a:cubicBezTo>
                  <a:cubicBezTo>
                    <a:pt x="41" y="36"/>
                    <a:pt x="39" y="33"/>
                    <a:pt x="38" y="31"/>
                  </a:cubicBezTo>
                  <a:cubicBezTo>
                    <a:pt x="38" y="30"/>
                    <a:pt x="37" y="28"/>
                    <a:pt x="36" y="28"/>
                  </a:cubicBezTo>
                  <a:cubicBezTo>
                    <a:pt x="33" y="28"/>
                    <a:pt x="27" y="17"/>
                    <a:pt x="27" y="11"/>
                  </a:cubicBezTo>
                  <a:cubicBezTo>
                    <a:pt x="27" y="8"/>
                    <a:pt x="25" y="4"/>
                    <a:pt x="22" y="0"/>
                  </a:cubicBezTo>
                  <a:cubicBezTo>
                    <a:pt x="22" y="0"/>
                    <a:pt x="21" y="1"/>
                    <a:pt x="21" y="1"/>
                  </a:cubicBezTo>
                  <a:cubicBezTo>
                    <a:pt x="21" y="2"/>
                    <a:pt x="20" y="2"/>
                    <a:pt x="20" y="2"/>
                  </a:cubicBezTo>
                  <a:cubicBezTo>
                    <a:pt x="20" y="3"/>
                    <a:pt x="19" y="3"/>
                    <a:pt x="19" y="4"/>
                  </a:cubicBezTo>
                  <a:cubicBezTo>
                    <a:pt x="18" y="4"/>
                    <a:pt x="18" y="4"/>
                    <a:pt x="18" y="5"/>
                  </a:cubicBezTo>
                  <a:cubicBezTo>
                    <a:pt x="17" y="5"/>
                    <a:pt x="17" y="6"/>
                    <a:pt x="16" y="6"/>
                  </a:cubicBezTo>
                  <a:cubicBezTo>
                    <a:pt x="16" y="6"/>
                    <a:pt x="16" y="6"/>
                    <a:pt x="15" y="6"/>
                  </a:cubicBezTo>
                  <a:cubicBezTo>
                    <a:pt x="15" y="7"/>
                    <a:pt x="14" y="7"/>
                    <a:pt x="14" y="8"/>
                  </a:cubicBezTo>
                  <a:cubicBezTo>
                    <a:pt x="13" y="8"/>
                    <a:pt x="12" y="9"/>
                    <a:pt x="12" y="9"/>
                  </a:cubicBezTo>
                  <a:cubicBezTo>
                    <a:pt x="11" y="10"/>
                    <a:pt x="10" y="10"/>
                    <a:pt x="9" y="11"/>
                  </a:cubicBezTo>
                  <a:cubicBezTo>
                    <a:pt x="7" y="12"/>
                    <a:pt x="6" y="13"/>
                    <a:pt x="6" y="14"/>
                  </a:cubicBezTo>
                  <a:cubicBezTo>
                    <a:pt x="7" y="18"/>
                    <a:pt x="5" y="22"/>
                    <a:pt x="1" y="26"/>
                  </a:cubicBezTo>
                  <a:cubicBezTo>
                    <a:pt x="0" y="28"/>
                    <a:pt x="0" y="30"/>
                    <a:pt x="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3" name="Freeform 278"/>
            <p:cNvSpPr>
              <a:spLocks/>
            </p:cNvSpPr>
            <p:nvPr/>
          </p:nvSpPr>
          <p:spPr bwMode="auto">
            <a:xfrm>
              <a:off x="12773025" y="5187950"/>
              <a:ext cx="328613" cy="200025"/>
            </a:xfrm>
            <a:custGeom>
              <a:avLst/>
              <a:gdLst>
                <a:gd name="T0" fmla="*/ 0 w 62"/>
                <a:gd name="T1" fmla="*/ 16 h 38"/>
                <a:gd name="T2" fmla="*/ 1 w 62"/>
                <a:gd name="T3" fmla="*/ 16 h 38"/>
                <a:gd name="T4" fmla="*/ 1 w 62"/>
                <a:gd name="T5" fmla="*/ 16 h 38"/>
                <a:gd name="T6" fmla="*/ 1 w 62"/>
                <a:gd name="T7" fmla="*/ 16 h 38"/>
                <a:gd name="T8" fmla="*/ 2 w 62"/>
                <a:gd name="T9" fmla="*/ 16 h 38"/>
                <a:gd name="T10" fmla="*/ 5 w 62"/>
                <a:gd name="T11" fmla="*/ 16 h 38"/>
                <a:gd name="T12" fmla="*/ 8 w 62"/>
                <a:gd name="T13" fmla="*/ 18 h 38"/>
                <a:gd name="T14" fmla="*/ 13 w 62"/>
                <a:gd name="T15" fmla="*/ 20 h 38"/>
                <a:gd name="T16" fmla="*/ 14 w 62"/>
                <a:gd name="T17" fmla="*/ 20 h 38"/>
                <a:gd name="T18" fmla="*/ 15 w 62"/>
                <a:gd name="T19" fmla="*/ 19 h 38"/>
                <a:gd name="T20" fmla="*/ 22 w 62"/>
                <a:gd name="T21" fmla="*/ 24 h 38"/>
                <a:gd name="T22" fmla="*/ 21 w 62"/>
                <a:gd name="T23" fmla="*/ 27 h 38"/>
                <a:gd name="T24" fmla="*/ 21 w 62"/>
                <a:gd name="T25" fmla="*/ 31 h 38"/>
                <a:gd name="T26" fmla="*/ 30 w 62"/>
                <a:gd name="T27" fmla="*/ 36 h 38"/>
                <a:gd name="T28" fmla="*/ 30 w 62"/>
                <a:gd name="T29" fmla="*/ 37 h 38"/>
                <a:gd name="T30" fmla="*/ 31 w 62"/>
                <a:gd name="T31" fmla="*/ 37 h 38"/>
                <a:gd name="T32" fmla="*/ 33 w 62"/>
                <a:gd name="T33" fmla="*/ 37 h 38"/>
                <a:gd name="T34" fmla="*/ 34 w 62"/>
                <a:gd name="T35" fmla="*/ 37 h 38"/>
                <a:gd name="T36" fmla="*/ 35 w 62"/>
                <a:gd name="T37" fmla="*/ 37 h 38"/>
                <a:gd name="T38" fmla="*/ 36 w 62"/>
                <a:gd name="T39" fmla="*/ 37 h 38"/>
                <a:gd name="T40" fmla="*/ 37 w 62"/>
                <a:gd name="T41" fmla="*/ 37 h 38"/>
                <a:gd name="T42" fmla="*/ 38 w 62"/>
                <a:gd name="T43" fmla="*/ 37 h 38"/>
                <a:gd name="T44" fmla="*/ 42 w 62"/>
                <a:gd name="T45" fmla="*/ 35 h 38"/>
                <a:gd name="T46" fmla="*/ 51 w 62"/>
                <a:gd name="T47" fmla="*/ 32 h 38"/>
                <a:gd name="T48" fmla="*/ 51 w 62"/>
                <a:gd name="T49" fmla="*/ 29 h 38"/>
                <a:gd name="T50" fmla="*/ 51 w 62"/>
                <a:gd name="T51" fmla="*/ 28 h 38"/>
                <a:gd name="T52" fmla="*/ 58 w 62"/>
                <a:gd name="T53" fmla="*/ 22 h 38"/>
                <a:gd name="T54" fmla="*/ 59 w 62"/>
                <a:gd name="T55" fmla="*/ 20 h 38"/>
                <a:gd name="T56" fmla="*/ 62 w 62"/>
                <a:gd name="T57" fmla="*/ 19 h 38"/>
                <a:gd name="T58" fmla="*/ 62 w 62"/>
                <a:gd name="T59" fmla="*/ 18 h 38"/>
                <a:gd name="T60" fmla="*/ 62 w 62"/>
                <a:gd name="T61" fmla="*/ 15 h 38"/>
                <a:gd name="T62" fmla="*/ 62 w 62"/>
                <a:gd name="T63" fmla="*/ 12 h 38"/>
                <a:gd name="T64" fmla="*/ 61 w 62"/>
                <a:gd name="T65" fmla="*/ 11 h 38"/>
                <a:gd name="T66" fmla="*/ 60 w 62"/>
                <a:gd name="T67" fmla="*/ 10 h 38"/>
                <a:gd name="T68" fmla="*/ 57 w 62"/>
                <a:gd name="T69" fmla="*/ 9 h 38"/>
                <a:gd name="T70" fmla="*/ 48 w 62"/>
                <a:gd name="T71" fmla="*/ 3 h 38"/>
                <a:gd name="T72" fmla="*/ 44 w 62"/>
                <a:gd name="T73" fmla="*/ 2 h 38"/>
                <a:gd name="T74" fmla="*/ 41 w 62"/>
                <a:gd name="T75" fmla="*/ 1 h 38"/>
                <a:gd name="T76" fmla="*/ 36 w 62"/>
                <a:gd name="T77" fmla="*/ 1 h 38"/>
                <a:gd name="T78" fmla="*/ 30 w 62"/>
                <a:gd name="T79" fmla="*/ 1 h 38"/>
                <a:gd name="T80" fmla="*/ 26 w 62"/>
                <a:gd name="T81" fmla="*/ 1 h 38"/>
                <a:gd name="T82" fmla="*/ 23 w 62"/>
                <a:gd name="T83" fmla="*/ 0 h 38"/>
                <a:gd name="T84" fmla="*/ 15 w 62"/>
                <a:gd name="T85" fmla="*/ 0 h 38"/>
                <a:gd name="T86" fmla="*/ 11 w 62"/>
                <a:gd name="T87" fmla="*/ 1 h 38"/>
                <a:gd name="T88" fmla="*/ 9 w 62"/>
                <a:gd name="T89" fmla="*/ 1 h 38"/>
                <a:gd name="T90" fmla="*/ 9 w 62"/>
                <a:gd name="T91" fmla="*/ 2 h 38"/>
                <a:gd name="T92" fmla="*/ 7 w 62"/>
                <a:gd name="T93" fmla="*/ 2 h 38"/>
                <a:gd name="T94" fmla="*/ 6 w 62"/>
                <a:gd name="T95" fmla="*/ 2 h 38"/>
                <a:gd name="T96" fmla="*/ 5 w 62"/>
                <a:gd name="T97" fmla="*/ 3 h 38"/>
                <a:gd name="T98" fmla="*/ 4 w 62"/>
                <a:gd name="T99" fmla="*/ 3 h 38"/>
                <a:gd name="T100" fmla="*/ 3 w 62"/>
                <a:gd name="T101" fmla="*/ 3 h 38"/>
                <a:gd name="T102" fmla="*/ 1 w 62"/>
                <a:gd name="T103" fmla="*/ 15 h 38"/>
                <a:gd name="T104" fmla="*/ 0 w 62"/>
                <a:gd name="T105"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38">
                  <a:moveTo>
                    <a:pt x="0" y="16"/>
                  </a:moveTo>
                  <a:cubicBezTo>
                    <a:pt x="0" y="16"/>
                    <a:pt x="1" y="16"/>
                    <a:pt x="1" y="16"/>
                  </a:cubicBezTo>
                  <a:cubicBezTo>
                    <a:pt x="1" y="16"/>
                    <a:pt x="1" y="16"/>
                    <a:pt x="1" y="16"/>
                  </a:cubicBezTo>
                  <a:cubicBezTo>
                    <a:pt x="1" y="16"/>
                    <a:pt x="1" y="16"/>
                    <a:pt x="1" y="16"/>
                  </a:cubicBezTo>
                  <a:cubicBezTo>
                    <a:pt x="2" y="16"/>
                    <a:pt x="2" y="16"/>
                    <a:pt x="2" y="16"/>
                  </a:cubicBezTo>
                  <a:cubicBezTo>
                    <a:pt x="3" y="16"/>
                    <a:pt x="4" y="16"/>
                    <a:pt x="5" y="16"/>
                  </a:cubicBezTo>
                  <a:cubicBezTo>
                    <a:pt x="6" y="16"/>
                    <a:pt x="7" y="16"/>
                    <a:pt x="8" y="18"/>
                  </a:cubicBezTo>
                  <a:cubicBezTo>
                    <a:pt x="9" y="19"/>
                    <a:pt x="12" y="20"/>
                    <a:pt x="13" y="20"/>
                  </a:cubicBezTo>
                  <a:cubicBezTo>
                    <a:pt x="14" y="20"/>
                    <a:pt x="14" y="20"/>
                    <a:pt x="14" y="20"/>
                  </a:cubicBezTo>
                  <a:cubicBezTo>
                    <a:pt x="14" y="20"/>
                    <a:pt x="15" y="19"/>
                    <a:pt x="15" y="19"/>
                  </a:cubicBezTo>
                  <a:cubicBezTo>
                    <a:pt x="17" y="19"/>
                    <a:pt x="22" y="22"/>
                    <a:pt x="22" y="24"/>
                  </a:cubicBezTo>
                  <a:cubicBezTo>
                    <a:pt x="22" y="25"/>
                    <a:pt x="21" y="26"/>
                    <a:pt x="21" y="27"/>
                  </a:cubicBezTo>
                  <a:cubicBezTo>
                    <a:pt x="21" y="29"/>
                    <a:pt x="21" y="31"/>
                    <a:pt x="21" y="31"/>
                  </a:cubicBezTo>
                  <a:cubicBezTo>
                    <a:pt x="23" y="32"/>
                    <a:pt x="28" y="33"/>
                    <a:pt x="30" y="36"/>
                  </a:cubicBezTo>
                  <a:cubicBezTo>
                    <a:pt x="30" y="36"/>
                    <a:pt x="30" y="36"/>
                    <a:pt x="30" y="37"/>
                  </a:cubicBezTo>
                  <a:cubicBezTo>
                    <a:pt x="30" y="37"/>
                    <a:pt x="31" y="37"/>
                    <a:pt x="31" y="37"/>
                  </a:cubicBezTo>
                  <a:cubicBezTo>
                    <a:pt x="32" y="37"/>
                    <a:pt x="32" y="37"/>
                    <a:pt x="33" y="37"/>
                  </a:cubicBezTo>
                  <a:cubicBezTo>
                    <a:pt x="33" y="37"/>
                    <a:pt x="33" y="37"/>
                    <a:pt x="34" y="37"/>
                  </a:cubicBezTo>
                  <a:cubicBezTo>
                    <a:pt x="34" y="37"/>
                    <a:pt x="35" y="37"/>
                    <a:pt x="35" y="37"/>
                  </a:cubicBezTo>
                  <a:cubicBezTo>
                    <a:pt x="35" y="37"/>
                    <a:pt x="36" y="37"/>
                    <a:pt x="36" y="37"/>
                  </a:cubicBezTo>
                  <a:cubicBezTo>
                    <a:pt x="36" y="37"/>
                    <a:pt x="36" y="37"/>
                    <a:pt x="37" y="37"/>
                  </a:cubicBezTo>
                  <a:cubicBezTo>
                    <a:pt x="37" y="37"/>
                    <a:pt x="38" y="37"/>
                    <a:pt x="38" y="37"/>
                  </a:cubicBezTo>
                  <a:cubicBezTo>
                    <a:pt x="40" y="38"/>
                    <a:pt x="41" y="37"/>
                    <a:pt x="42" y="35"/>
                  </a:cubicBezTo>
                  <a:cubicBezTo>
                    <a:pt x="44" y="33"/>
                    <a:pt x="50" y="32"/>
                    <a:pt x="51" y="32"/>
                  </a:cubicBezTo>
                  <a:cubicBezTo>
                    <a:pt x="51" y="32"/>
                    <a:pt x="51" y="30"/>
                    <a:pt x="51" y="29"/>
                  </a:cubicBezTo>
                  <a:cubicBezTo>
                    <a:pt x="51" y="29"/>
                    <a:pt x="51" y="28"/>
                    <a:pt x="51" y="28"/>
                  </a:cubicBezTo>
                  <a:cubicBezTo>
                    <a:pt x="52" y="26"/>
                    <a:pt x="55" y="22"/>
                    <a:pt x="58" y="22"/>
                  </a:cubicBezTo>
                  <a:cubicBezTo>
                    <a:pt x="58" y="21"/>
                    <a:pt x="58" y="21"/>
                    <a:pt x="59" y="20"/>
                  </a:cubicBezTo>
                  <a:cubicBezTo>
                    <a:pt x="59" y="20"/>
                    <a:pt x="60" y="19"/>
                    <a:pt x="62" y="19"/>
                  </a:cubicBezTo>
                  <a:cubicBezTo>
                    <a:pt x="62" y="19"/>
                    <a:pt x="62" y="18"/>
                    <a:pt x="62" y="18"/>
                  </a:cubicBezTo>
                  <a:cubicBezTo>
                    <a:pt x="62" y="18"/>
                    <a:pt x="62" y="18"/>
                    <a:pt x="62" y="15"/>
                  </a:cubicBezTo>
                  <a:cubicBezTo>
                    <a:pt x="62" y="14"/>
                    <a:pt x="62" y="13"/>
                    <a:pt x="62" y="12"/>
                  </a:cubicBezTo>
                  <a:cubicBezTo>
                    <a:pt x="62" y="12"/>
                    <a:pt x="62" y="11"/>
                    <a:pt x="61" y="11"/>
                  </a:cubicBezTo>
                  <a:cubicBezTo>
                    <a:pt x="61" y="11"/>
                    <a:pt x="60" y="11"/>
                    <a:pt x="60" y="10"/>
                  </a:cubicBezTo>
                  <a:cubicBezTo>
                    <a:pt x="59" y="10"/>
                    <a:pt x="58" y="9"/>
                    <a:pt x="57" y="9"/>
                  </a:cubicBezTo>
                  <a:cubicBezTo>
                    <a:pt x="54" y="6"/>
                    <a:pt x="49" y="3"/>
                    <a:pt x="48" y="3"/>
                  </a:cubicBezTo>
                  <a:cubicBezTo>
                    <a:pt x="46" y="4"/>
                    <a:pt x="45" y="3"/>
                    <a:pt x="44" y="2"/>
                  </a:cubicBezTo>
                  <a:cubicBezTo>
                    <a:pt x="43" y="1"/>
                    <a:pt x="43" y="0"/>
                    <a:pt x="41" y="1"/>
                  </a:cubicBezTo>
                  <a:cubicBezTo>
                    <a:pt x="40" y="1"/>
                    <a:pt x="38" y="1"/>
                    <a:pt x="36" y="1"/>
                  </a:cubicBezTo>
                  <a:cubicBezTo>
                    <a:pt x="34" y="1"/>
                    <a:pt x="32" y="1"/>
                    <a:pt x="30" y="1"/>
                  </a:cubicBezTo>
                  <a:cubicBezTo>
                    <a:pt x="28" y="1"/>
                    <a:pt x="27" y="1"/>
                    <a:pt x="26" y="1"/>
                  </a:cubicBezTo>
                  <a:cubicBezTo>
                    <a:pt x="26" y="1"/>
                    <a:pt x="24" y="1"/>
                    <a:pt x="23" y="0"/>
                  </a:cubicBezTo>
                  <a:cubicBezTo>
                    <a:pt x="20" y="0"/>
                    <a:pt x="18" y="0"/>
                    <a:pt x="15" y="0"/>
                  </a:cubicBezTo>
                  <a:cubicBezTo>
                    <a:pt x="13" y="0"/>
                    <a:pt x="12" y="0"/>
                    <a:pt x="11" y="1"/>
                  </a:cubicBezTo>
                  <a:cubicBezTo>
                    <a:pt x="10" y="1"/>
                    <a:pt x="10" y="1"/>
                    <a:pt x="9" y="1"/>
                  </a:cubicBezTo>
                  <a:cubicBezTo>
                    <a:pt x="9" y="2"/>
                    <a:pt x="9" y="2"/>
                    <a:pt x="9" y="2"/>
                  </a:cubicBezTo>
                  <a:cubicBezTo>
                    <a:pt x="8" y="2"/>
                    <a:pt x="8" y="2"/>
                    <a:pt x="7" y="2"/>
                  </a:cubicBezTo>
                  <a:cubicBezTo>
                    <a:pt x="7" y="2"/>
                    <a:pt x="7" y="2"/>
                    <a:pt x="6" y="2"/>
                  </a:cubicBezTo>
                  <a:cubicBezTo>
                    <a:pt x="6" y="2"/>
                    <a:pt x="5" y="3"/>
                    <a:pt x="5" y="3"/>
                  </a:cubicBezTo>
                  <a:cubicBezTo>
                    <a:pt x="4" y="3"/>
                    <a:pt x="4" y="3"/>
                    <a:pt x="4" y="3"/>
                  </a:cubicBezTo>
                  <a:cubicBezTo>
                    <a:pt x="3" y="3"/>
                    <a:pt x="3" y="3"/>
                    <a:pt x="3" y="3"/>
                  </a:cubicBezTo>
                  <a:cubicBezTo>
                    <a:pt x="4" y="7"/>
                    <a:pt x="4" y="12"/>
                    <a:pt x="1" y="15"/>
                  </a:cubicBezTo>
                  <a:cubicBezTo>
                    <a:pt x="0" y="16"/>
                    <a:pt x="0" y="16"/>
                    <a:pt x="0"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4" name="Freeform 279"/>
            <p:cNvSpPr>
              <a:spLocks/>
            </p:cNvSpPr>
            <p:nvPr/>
          </p:nvSpPr>
          <p:spPr bwMode="auto">
            <a:xfrm>
              <a:off x="13128625" y="5827713"/>
              <a:ext cx="169863" cy="209550"/>
            </a:xfrm>
            <a:custGeom>
              <a:avLst/>
              <a:gdLst>
                <a:gd name="T0" fmla="*/ 2 w 32"/>
                <a:gd name="T1" fmla="*/ 1 h 40"/>
                <a:gd name="T2" fmla="*/ 0 w 32"/>
                <a:gd name="T3" fmla="*/ 1 h 40"/>
                <a:gd name="T4" fmla="*/ 0 w 32"/>
                <a:gd name="T5" fmla="*/ 1 h 40"/>
                <a:gd name="T6" fmla="*/ 0 w 32"/>
                <a:gd name="T7" fmla="*/ 2 h 40"/>
                <a:gd name="T8" fmla="*/ 1 w 32"/>
                <a:gd name="T9" fmla="*/ 4 h 40"/>
                <a:gd name="T10" fmla="*/ 2 w 32"/>
                <a:gd name="T11" fmla="*/ 5 h 40"/>
                <a:gd name="T12" fmla="*/ 2 w 32"/>
                <a:gd name="T13" fmla="*/ 6 h 40"/>
                <a:gd name="T14" fmla="*/ 3 w 32"/>
                <a:gd name="T15" fmla="*/ 7 h 40"/>
                <a:gd name="T16" fmla="*/ 3 w 32"/>
                <a:gd name="T17" fmla="*/ 8 h 40"/>
                <a:gd name="T18" fmla="*/ 4 w 32"/>
                <a:gd name="T19" fmla="*/ 9 h 40"/>
                <a:gd name="T20" fmla="*/ 4 w 32"/>
                <a:gd name="T21" fmla="*/ 9 h 40"/>
                <a:gd name="T22" fmla="*/ 5 w 32"/>
                <a:gd name="T23" fmla="*/ 10 h 40"/>
                <a:gd name="T24" fmla="*/ 5 w 32"/>
                <a:gd name="T25" fmla="*/ 11 h 40"/>
                <a:gd name="T26" fmla="*/ 5 w 32"/>
                <a:gd name="T27" fmla="*/ 11 h 40"/>
                <a:gd name="T28" fmla="*/ 6 w 32"/>
                <a:gd name="T29" fmla="*/ 12 h 40"/>
                <a:gd name="T30" fmla="*/ 6 w 32"/>
                <a:gd name="T31" fmla="*/ 12 h 40"/>
                <a:gd name="T32" fmla="*/ 6 w 32"/>
                <a:gd name="T33" fmla="*/ 12 h 40"/>
                <a:gd name="T34" fmla="*/ 7 w 32"/>
                <a:gd name="T35" fmla="*/ 13 h 40"/>
                <a:gd name="T36" fmla="*/ 14 w 32"/>
                <a:gd name="T37" fmla="*/ 30 h 40"/>
                <a:gd name="T38" fmla="*/ 13 w 32"/>
                <a:gd name="T39" fmla="*/ 34 h 40"/>
                <a:gd name="T40" fmla="*/ 13 w 32"/>
                <a:gd name="T41" fmla="*/ 36 h 40"/>
                <a:gd name="T42" fmla="*/ 13 w 32"/>
                <a:gd name="T43" fmla="*/ 37 h 40"/>
                <a:gd name="T44" fmla="*/ 14 w 32"/>
                <a:gd name="T45" fmla="*/ 38 h 40"/>
                <a:gd name="T46" fmla="*/ 14 w 32"/>
                <a:gd name="T47" fmla="*/ 39 h 40"/>
                <a:gd name="T48" fmla="*/ 14 w 32"/>
                <a:gd name="T49" fmla="*/ 40 h 40"/>
                <a:gd name="T50" fmla="*/ 15 w 32"/>
                <a:gd name="T51" fmla="*/ 40 h 40"/>
                <a:gd name="T52" fmla="*/ 15 w 32"/>
                <a:gd name="T53" fmla="*/ 40 h 40"/>
                <a:gd name="T54" fmla="*/ 16 w 32"/>
                <a:gd name="T55" fmla="*/ 38 h 40"/>
                <a:gd name="T56" fmla="*/ 17 w 32"/>
                <a:gd name="T57" fmla="*/ 37 h 40"/>
                <a:gd name="T58" fmla="*/ 17 w 32"/>
                <a:gd name="T59" fmla="*/ 37 h 40"/>
                <a:gd name="T60" fmla="*/ 18 w 32"/>
                <a:gd name="T61" fmla="*/ 35 h 40"/>
                <a:gd name="T62" fmla="*/ 18 w 32"/>
                <a:gd name="T63" fmla="*/ 35 h 40"/>
                <a:gd name="T64" fmla="*/ 20 w 32"/>
                <a:gd name="T65" fmla="*/ 32 h 40"/>
                <a:gd name="T66" fmla="*/ 24 w 32"/>
                <a:gd name="T67" fmla="*/ 26 h 40"/>
                <a:gd name="T68" fmla="*/ 26 w 32"/>
                <a:gd name="T69" fmla="*/ 26 h 40"/>
                <a:gd name="T70" fmla="*/ 29 w 32"/>
                <a:gd name="T71" fmla="*/ 27 h 40"/>
                <a:gd name="T72" fmla="*/ 32 w 32"/>
                <a:gd name="T73" fmla="*/ 28 h 40"/>
                <a:gd name="T74" fmla="*/ 31 w 32"/>
                <a:gd name="T75" fmla="*/ 23 h 40"/>
                <a:gd name="T76" fmla="*/ 30 w 32"/>
                <a:gd name="T77" fmla="*/ 22 h 40"/>
                <a:gd name="T78" fmla="*/ 23 w 32"/>
                <a:gd name="T79" fmla="*/ 10 h 40"/>
                <a:gd name="T80" fmla="*/ 16 w 32"/>
                <a:gd name="T81" fmla="*/ 5 h 40"/>
                <a:gd name="T82" fmla="*/ 14 w 32"/>
                <a:gd name="T83" fmla="*/ 4 h 40"/>
                <a:gd name="T84" fmla="*/ 11 w 32"/>
                <a:gd name="T85" fmla="*/ 2 h 40"/>
                <a:gd name="T86" fmla="*/ 8 w 32"/>
                <a:gd name="T87" fmla="*/ 0 h 40"/>
                <a:gd name="T88" fmla="*/ 7 w 32"/>
                <a:gd name="T89" fmla="*/ 0 h 40"/>
                <a:gd name="T90" fmla="*/ 6 w 32"/>
                <a:gd name="T91" fmla="*/ 0 h 40"/>
                <a:gd name="T92" fmla="*/ 2 w 32"/>
                <a:gd name="T93" fmla="*/ 1 h 40"/>
                <a:gd name="T94" fmla="*/ 2 w 32"/>
                <a:gd name="T95"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40">
                  <a:moveTo>
                    <a:pt x="2" y="1"/>
                  </a:moveTo>
                  <a:cubicBezTo>
                    <a:pt x="1" y="1"/>
                    <a:pt x="1" y="1"/>
                    <a:pt x="0" y="1"/>
                  </a:cubicBezTo>
                  <a:cubicBezTo>
                    <a:pt x="0" y="1"/>
                    <a:pt x="0" y="1"/>
                    <a:pt x="0" y="1"/>
                  </a:cubicBezTo>
                  <a:cubicBezTo>
                    <a:pt x="0" y="1"/>
                    <a:pt x="0" y="2"/>
                    <a:pt x="0" y="2"/>
                  </a:cubicBezTo>
                  <a:cubicBezTo>
                    <a:pt x="0" y="2"/>
                    <a:pt x="1" y="3"/>
                    <a:pt x="1" y="4"/>
                  </a:cubicBezTo>
                  <a:cubicBezTo>
                    <a:pt x="1" y="4"/>
                    <a:pt x="2" y="4"/>
                    <a:pt x="2" y="5"/>
                  </a:cubicBezTo>
                  <a:cubicBezTo>
                    <a:pt x="2" y="5"/>
                    <a:pt x="2" y="6"/>
                    <a:pt x="2" y="6"/>
                  </a:cubicBezTo>
                  <a:cubicBezTo>
                    <a:pt x="3" y="6"/>
                    <a:pt x="3" y="7"/>
                    <a:pt x="3" y="7"/>
                  </a:cubicBezTo>
                  <a:cubicBezTo>
                    <a:pt x="3" y="7"/>
                    <a:pt x="3" y="8"/>
                    <a:pt x="3" y="8"/>
                  </a:cubicBezTo>
                  <a:cubicBezTo>
                    <a:pt x="4" y="8"/>
                    <a:pt x="4" y="8"/>
                    <a:pt x="4" y="9"/>
                  </a:cubicBezTo>
                  <a:cubicBezTo>
                    <a:pt x="4" y="9"/>
                    <a:pt x="4" y="9"/>
                    <a:pt x="4" y="9"/>
                  </a:cubicBezTo>
                  <a:cubicBezTo>
                    <a:pt x="5" y="10"/>
                    <a:pt x="5" y="10"/>
                    <a:pt x="5" y="10"/>
                  </a:cubicBezTo>
                  <a:cubicBezTo>
                    <a:pt x="5" y="10"/>
                    <a:pt x="5" y="10"/>
                    <a:pt x="5" y="11"/>
                  </a:cubicBezTo>
                  <a:cubicBezTo>
                    <a:pt x="5" y="11"/>
                    <a:pt x="5" y="11"/>
                    <a:pt x="5" y="11"/>
                  </a:cubicBezTo>
                  <a:cubicBezTo>
                    <a:pt x="6" y="11"/>
                    <a:pt x="6" y="11"/>
                    <a:pt x="6" y="12"/>
                  </a:cubicBezTo>
                  <a:cubicBezTo>
                    <a:pt x="6" y="12"/>
                    <a:pt x="6" y="12"/>
                    <a:pt x="6" y="12"/>
                  </a:cubicBezTo>
                  <a:cubicBezTo>
                    <a:pt x="6" y="12"/>
                    <a:pt x="6" y="12"/>
                    <a:pt x="6" y="12"/>
                  </a:cubicBezTo>
                  <a:cubicBezTo>
                    <a:pt x="6" y="12"/>
                    <a:pt x="6" y="13"/>
                    <a:pt x="7" y="13"/>
                  </a:cubicBezTo>
                  <a:cubicBezTo>
                    <a:pt x="7" y="13"/>
                    <a:pt x="18" y="26"/>
                    <a:pt x="14" y="30"/>
                  </a:cubicBezTo>
                  <a:cubicBezTo>
                    <a:pt x="13" y="30"/>
                    <a:pt x="13" y="32"/>
                    <a:pt x="13" y="34"/>
                  </a:cubicBezTo>
                  <a:cubicBezTo>
                    <a:pt x="13" y="35"/>
                    <a:pt x="13" y="35"/>
                    <a:pt x="13" y="36"/>
                  </a:cubicBezTo>
                  <a:cubicBezTo>
                    <a:pt x="13" y="36"/>
                    <a:pt x="13" y="36"/>
                    <a:pt x="13" y="37"/>
                  </a:cubicBezTo>
                  <a:cubicBezTo>
                    <a:pt x="13" y="37"/>
                    <a:pt x="13" y="37"/>
                    <a:pt x="14" y="38"/>
                  </a:cubicBezTo>
                  <a:cubicBezTo>
                    <a:pt x="14" y="38"/>
                    <a:pt x="14" y="38"/>
                    <a:pt x="14" y="39"/>
                  </a:cubicBezTo>
                  <a:cubicBezTo>
                    <a:pt x="14" y="39"/>
                    <a:pt x="14" y="39"/>
                    <a:pt x="14" y="40"/>
                  </a:cubicBezTo>
                  <a:cubicBezTo>
                    <a:pt x="14" y="40"/>
                    <a:pt x="15" y="40"/>
                    <a:pt x="15" y="40"/>
                  </a:cubicBezTo>
                  <a:cubicBezTo>
                    <a:pt x="15" y="40"/>
                    <a:pt x="15" y="40"/>
                    <a:pt x="15" y="40"/>
                  </a:cubicBezTo>
                  <a:cubicBezTo>
                    <a:pt x="15" y="40"/>
                    <a:pt x="16" y="39"/>
                    <a:pt x="16" y="38"/>
                  </a:cubicBezTo>
                  <a:cubicBezTo>
                    <a:pt x="16" y="38"/>
                    <a:pt x="17" y="38"/>
                    <a:pt x="17" y="37"/>
                  </a:cubicBezTo>
                  <a:cubicBezTo>
                    <a:pt x="17" y="37"/>
                    <a:pt x="17" y="37"/>
                    <a:pt x="17" y="37"/>
                  </a:cubicBezTo>
                  <a:cubicBezTo>
                    <a:pt x="18" y="36"/>
                    <a:pt x="18" y="36"/>
                    <a:pt x="18" y="35"/>
                  </a:cubicBezTo>
                  <a:cubicBezTo>
                    <a:pt x="18" y="35"/>
                    <a:pt x="18" y="35"/>
                    <a:pt x="18" y="35"/>
                  </a:cubicBezTo>
                  <a:cubicBezTo>
                    <a:pt x="20" y="33"/>
                    <a:pt x="20" y="32"/>
                    <a:pt x="20" y="32"/>
                  </a:cubicBezTo>
                  <a:cubicBezTo>
                    <a:pt x="20" y="26"/>
                    <a:pt x="23" y="26"/>
                    <a:pt x="24" y="26"/>
                  </a:cubicBezTo>
                  <a:cubicBezTo>
                    <a:pt x="25" y="26"/>
                    <a:pt x="25" y="26"/>
                    <a:pt x="26" y="26"/>
                  </a:cubicBezTo>
                  <a:cubicBezTo>
                    <a:pt x="27" y="26"/>
                    <a:pt x="28" y="27"/>
                    <a:pt x="29" y="27"/>
                  </a:cubicBezTo>
                  <a:cubicBezTo>
                    <a:pt x="30" y="27"/>
                    <a:pt x="32" y="28"/>
                    <a:pt x="32" y="28"/>
                  </a:cubicBezTo>
                  <a:cubicBezTo>
                    <a:pt x="32" y="26"/>
                    <a:pt x="32" y="24"/>
                    <a:pt x="31" y="23"/>
                  </a:cubicBezTo>
                  <a:cubicBezTo>
                    <a:pt x="30" y="22"/>
                    <a:pt x="30" y="22"/>
                    <a:pt x="30" y="22"/>
                  </a:cubicBezTo>
                  <a:cubicBezTo>
                    <a:pt x="28" y="20"/>
                    <a:pt x="24" y="14"/>
                    <a:pt x="23" y="10"/>
                  </a:cubicBezTo>
                  <a:cubicBezTo>
                    <a:pt x="21" y="6"/>
                    <a:pt x="17" y="5"/>
                    <a:pt x="16" y="5"/>
                  </a:cubicBezTo>
                  <a:cubicBezTo>
                    <a:pt x="15" y="5"/>
                    <a:pt x="15" y="4"/>
                    <a:pt x="14" y="4"/>
                  </a:cubicBezTo>
                  <a:cubicBezTo>
                    <a:pt x="13" y="4"/>
                    <a:pt x="12" y="3"/>
                    <a:pt x="11" y="2"/>
                  </a:cubicBezTo>
                  <a:cubicBezTo>
                    <a:pt x="10" y="1"/>
                    <a:pt x="9" y="0"/>
                    <a:pt x="8" y="0"/>
                  </a:cubicBezTo>
                  <a:cubicBezTo>
                    <a:pt x="7" y="0"/>
                    <a:pt x="7" y="0"/>
                    <a:pt x="7" y="0"/>
                  </a:cubicBezTo>
                  <a:cubicBezTo>
                    <a:pt x="6" y="0"/>
                    <a:pt x="6" y="0"/>
                    <a:pt x="6" y="0"/>
                  </a:cubicBezTo>
                  <a:cubicBezTo>
                    <a:pt x="5" y="0"/>
                    <a:pt x="3" y="0"/>
                    <a:pt x="2" y="1"/>
                  </a:cubicBezTo>
                  <a:cubicBezTo>
                    <a:pt x="2"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5" name="Freeform 280"/>
            <p:cNvSpPr>
              <a:spLocks/>
            </p:cNvSpPr>
            <p:nvPr/>
          </p:nvSpPr>
          <p:spPr bwMode="auto">
            <a:xfrm>
              <a:off x="10518775" y="7278688"/>
              <a:ext cx="488950" cy="392113"/>
            </a:xfrm>
            <a:custGeom>
              <a:avLst/>
              <a:gdLst>
                <a:gd name="T0" fmla="*/ 82 w 92"/>
                <a:gd name="T1" fmla="*/ 19 h 75"/>
                <a:gd name="T2" fmla="*/ 92 w 92"/>
                <a:gd name="T3" fmla="*/ 19 h 75"/>
                <a:gd name="T4" fmla="*/ 92 w 92"/>
                <a:gd name="T5" fmla="*/ 18 h 75"/>
                <a:gd name="T6" fmla="*/ 92 w 92"/>
                <a:gd name="T7" fmla="*/ 18 h 75"/>
                <a:gd name="T8" fmla="*/ 92 w 92"/>
                <a:gd name="T9" fmla="*/ 17 h 75"/>
                <a:gd name="T10" fmla="*/ 92 w 92"/>
                <a:gd name="T11" fmla="*/ 17 h 75"/>
                <a:gd name="T12" fmla="*/ 92 w 92"/>
                <a:gd name="T13" fmla="*/ 16 h 75"/>
                <a:gd name="T14" fmla="*/ 92 w 92"/>
                <a:gd name="T15" fmla="*/ 15 h 75"/>
                <a:gd name="T16" fmla="*/ 92 w 92"/>
                <a:gd name="T17" fmla="*/ 14 h 75"/>
                <a:gd name="T18" fmla="*/ 92 w 92"/>
                <a:gd name="T19" fmla="*/ 13 h 75"/>
                <a:gd name="T20" fmla="*/ 92 w 92"/>
                <a:gd name="T21" fmla="*/ 12 h 75"/>
                <a:gd name="T22" fmla="*/ 92 w 92"/>
                <a:gd name="T23" fmla="*/ 11 h 75"/>
                <a:gd name="T24" fmla="*/ 92 w 92"/>
                <a:gd name="T25" fmla="*/ 9 h 75"/>
                <a:gd name="T26" fmla="*/ 92 w 92"/>
                <a:gd name="T27" fmla="*/ 8 h 75"/>
                <a:gd name="T28" fmla="*/ 92 w 92"/>
                <a:gd name="T29" fmla="*/ 7 h 75"/>
                <a:gd name="T30" fmla="*/ 92 w 92"/>
                <a:gd name="T31" fmla="*/ 5 h 75"/>
                <a:gd name="T32" fmla="*/ 92 w 92"/>
                <a:gd name="T33" fmla="*/ 4 h 75"/>
                <a:gd name="T34" fmla="*/ 92 w 92"/>
                <a:gd name="T35" fmla="*/ 4 h 75"/>
                <a:gd name="T36" fmla="*/ 92 w 92"/>
                <a:gd name="T37" fmla="*/ 4 h 75"/>
                <a:gd name="T38" fmla="*/ 91 w 92"/>
                <a:gd name="T39" fmla="*/ 2 h 75"/>
                <a:gd name="T40" fmla="*/ 85 w 92"/>
                <a:gd name="T41" fmla="*/ 0 h 75"/>
                <a:gd name="T42" fmla="*/ 43 w 92"/>
                <a:gd name="T43" fmla="*/ 0 h 75"/>
                <a:gd name="T44" fmla="*/ 38 w 92"/>
                <a:gd name="T45" fmla="*/ 10 h 75"/>
                <a:gd name="T46" fmla="*/ 31 w 92"/>
                <a:gd name="T47" fmla="*/ 18 h 75"/>
                <a:gd name="T48" fmla="*/ 23 w 92"/>
                <a:gd name="T49" fmla="*/ 30 h 75"/>
                <a:gd name="T50" fmla="*/ 14 w 92"/>
                <a:gd name="T51" fmla="*/ 47 h 75"/>
                <a:gd name="T52" fmla="*/ 3 w 92"/>
                <a:gd name="T53" fmla="*/ 66 h 75"/>
                <a:gd name="T54" fmla="*/ 0 w 92"/>
                <a:gd name="T55" fmla="*/ 75 h 75"/>
                <a:gd name="T56" fmla="*/ 42 w 92"/>
                <a:gd name="T57" fmla="*/ 75 h 75"/>
                <a:gd name="T58" fmla="*/ 42 w 92"/>
                <a:gd name="T59" fmla="*/ 58 h 75"/>
                <a:gd name="T60" fmla="*/ 48 w 92"/>
                <a:gd name="T61" fmla="*/ 53 h 75"/>
                <a:gd name="T62" fmla="*/ 54 w 92"/>
                <a:gd name="T63" fmla="*/ 50 h 75"/>
                <a:gd name="T64" fmla="*/ 54 w 92"/>
                <a:gd name="T65" fmla="*/ 19 h 75"/>
                <a:gd name="T66" fmla="*/ 55 w 92"/>
                <a:gd name="T67" fmla="*/ 19 h 75"/>
                <a:gd name="T68" fmla="*/ 82 w 92"/>
                <a:gd name="T69"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75">
                  <a:moveTo>
                    <a:pt x="82" y="19"/>
                  </a:moveTo>
                  <a:cubicBezTo>
                    <a:pt x="89" y="19"/>
                    <a:pt x="91" y="19"/>
                    <a:pt x="92" y="19"/>
                  </a:cubicBezTo>
                  <a:cubicBezTo>
                    <a:pt x="92" y="19"/>
                    <a:pt x="92" y="18"/>
                    <a:pt x="92" y="18"/>
                  </a:cubicBezTo>
                  <a:cubicBezTo>
                    <a:pt x="92" y="18"/>
                    <a:pt x="92" y="18"/>
                    <a:pt x="92" y="18"/>
                  </a:cubicBezTo>
                  <a:cubicBezTo>
                    <a:pt x="92" y="18"/>
                    <a:pt x="92" y="17"/>
                    <a:pt x="92" y="17"/>
                  </a:cubicBezTo>
                  <a:cubicBezTo>
                    <a:pt x="92" y="17"/>
                    <a:pt x="92" y="17"/>
                    <a:pt x="92" y="17"/>
                  </a:cubicBezTo>
                  <a:cubicBezTo>
                    <a:pt x="92" y="16"/>
                    <a:pt x="92" y="16"/>
                    <a:pt x="92" y="16"/>
                  </a:cubicBezTo>
                  <a:cubicBezTo>
                    <a:pt x="92" y="15"/>
                    <a:pt x="92" y="15"/>
                    <a:pt x="92" y="15"/>
                  </a:cubicBezTo>
                  <a:cubicBezTo>
                    <a:pt x="92" y="15"/>
                    <a:pt x="92" y="14"/>
                    <a:pt x="92" y="14"/>
                  </a:cubicBezTo>
                  <a:cubicBezTo>
                    <a:pt x="92" y="14"/>
                    <a:pt x="92" y="13"/>
                    <a:pt x="92" y="13"/>
                  </a:cubicBezTo>
                  <a:cubicBezTo>
                    <a:pt x="92" y="13"/>
                    <a:pt x="92" y="12"/>
                    <a:pt x="92" y="12"/>
                  </a:cubicBezTo>
                  <a:cubicBezTo>
                    <a:pt x="92" y="11"/>
                    <a:pt x="92" y="11"/>
                    <a:pt x="92" y="11"/>
                  </a:cubicBezTo>
                  <a:cubicBezTo>
                    <a:pt x="92" y="10"/>
                    <a:pt x="92" y="10"/>
                    <a:pt x="92" y="9"/>
                  </a:cubicBezTo>
                  <a:cubicBezTo>
                    <a:pt x="92" y="9"/>
                    <a:pt x="92" y="8"/>
                    <a:pt x="92" y="8"/>
                  </a:cubicBezTo>
                  <a:cubicBezTo>
                    <a:pt x="92" y="7"/>
                    <a:pt x="92" y="7"/>
                    <a:pt x="92" y="7"/>
                  </a:cubicBezTo>
                  <a:cubicBezTo>
                    <a:pt x="92" y="6"/>
                    <a:pt x="92" y="5"/>
                    <a:pt x="92" y="5"/>
                  </a:cubicBezTo>
                  <a:cubicBezTo>
                    <a:pt x="92" y="4"/>
                    <a:pt x="92" y="4"/>
                    <a:pt x="92" y="4"/>
                  </a:cubicBezTo>
                  <a:cubicBezTo>
                    <a:pt x="92" y="4"/>
                    <a:pt x="92" y="4"/>
                    <a:pt x="92" y="4"/>
                  </a:cubicBezTo>
                  <a:cubicBezTo>
                    <a:pt x="92" y="4"/>
                    <a:pt x="92" y="4"/>
                    <a:pt x="92" y="4"/>
                  </a:cubicBezTo>
                  <a:cubicBezTo>
                    <a:pt x="91" y="3"/>
                    <a:pt x="91" y="3"/>
                    <a:pt x="91" y="2"/>
                  </a:cubicBezTo>
                  <a:cubicBezTo>
                    <a:pt x="91" y="1"/>
                    <a:pt x="91" y="0"/>
                    <a:pt x="85" y="0"/>
                  </a:cubicBezTo>
                  <a:cubicBezTo>
                    <a:pt x="43" y="0"/>
                    <a:pt x="43" y="0"/>
                    <a:pt x="43" y="0"/>
                  </a:cubicBezTo>
                  <a:cubicBezTo>
                    <a:pt x="40" y="3"/>
                    <a:pt x="39" y="7"/>
                    <a:pt x="38" y="10"/>
                  </a:cubicBezTo>
                  <a:cubicBezTo>
                    <a:pt x="37" y="12"/>
                    <a:pt x="34" y="15"/>
                    <a:pt x="31" y="18"/>
                  </a:cubicBezTo>
                  <a:cubicBezTo>
                    <a:pt x="27" y="22"/>
                    <a:pt x="23" y="26"/>
                    <a:pt x="23" y="30"/>
                  </a:cubicBezTo>
                  <a:cubicBezTo>
                    <a:pt x="22" y="35"/>
                    <a:pt x="19" y="40"/>
                    <a:pt x="14" y="47"/>
                  </a:cubicBezTo>
                  <a:cubicBezTo>
                    <a:pt x="10" y="52"/>
                    <a:pt x="6" y="59"/>
                    <a:pt x="3" y="66"/>
                  </a:cubicBezTo>
                  <a:cubicBezTo>
                    <a:pt x="1" y="69"/>
                    <a:pt x="0" y="72"/>
                    <a:pt x="0" y="75"/>
                  </a:cubicBezTo>
                  <a:cubicBezTo>
                    <a:pt x="42" y="75"/>
                    <a:pt x="42" y="75"/>
                    <a:pt x="42" y="75"/>
                  </a:cubicBezTo>
                  <a:cubicBezTo>
                    <a:pt x="42" y="58"/>
                    <a:pt x="42" y="58"/>
                    <a:pt x="42" y="58"/>
                  </a:cubicBezTo>
                  <a:cubicBezTo>
                    <a:pt x="42" y="56"/>
                    <a:pt x="44" y="55"/>
                    <a:pt x="48" y="53"/>
                  </a:cubicBezTo>
                  <a:cubicBezTo>
                    <a:pt x="50" y="52"/>
                    <a:pt x="53" y="51"/>
                    <a:pt x="54" y="50"/>
                  </a:cubicBezTo>
                  <a:cubicBezTo>
                    <a:pt x="54" y="19"/>
                    <a:pt x="54" y="19"/>
                    <a:pt x="54" y="19"/>
                  </a:cubicBezTo>
                  <a:cubicBezTo>
                    <a:pt x="55" y="19"/>
                    <a:pt x="55" y="19"/>
                    <a:pt x="55" y="19"/>
                  </a:cubicBezTo>
                  <a:cubicBezTo>
                    <a:pt x="55" y="19"/>
                    <a:pt x="71" y="19"/>
                    <a:pt x="82"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6" name="Freeform 281"/>
            <p:cNvSpPr>
              <a:spLocks/>
            </p:cNvSpPr>
            <p:nvPr/>
          </p:nvSpPr>
          <p:spPr bwMode="auto">
            <a:xfrm>
              <a:off x="11012488" y="6650038"/>
              <a:ext cx="1238250" cy="1168400"/>
            </a:xfrm>
            <a:custGeom>
              <a:avLst/>
              <a:gdLst>
                <a:gd name="T0" fmla="*/ 49 w 233"/>
                <a:gd name="T1" fmla="*/ 83 h 223"/>
                <a:gd name="T2" fmla="*/ 35 w 233"/>
                <a:gd name="T3" fmla="*/ 93 h 223"/>
                <a:gd name="T4" fmla="*/ 29 w 233"/>
                <a:gd name="T5" fmla="*/ 93 h 223"/>
                <a:gd name="T6" fmla="*/ 26 w 233"/>
                <a:gd name="T7" fmla="*/ 94 h 223"/>
                <a:gd name="T8" fmla="*/ 22 w 233"/>
                <a:gd name="T9" fmla="*/ 97 h 223"/>
                <a:gd name="T10" fmla="*/ 0 w 233"/>
                <a:gd name="T11" fmla="*/ 109 h 223"/>
                <a:gd name="T12" fmla="*/ 1 w 233"/>
                <a:gd name="T13" fmla="*/ 123 h 223"/>
                <a:gd name="T14" fmla="*/ 1 w 233"/>
                <a:gd name="T15" fmla="*/ 124 h 223"/>
                <a:gd name="T16" fmla="*/ 3 w 233"/>
                <a:gd name="T17" fmla="*/ 125 h 223"/>
                <a:gd name="T18" fmla="*/ 6 w 233"/>
                <a:gd name="T19" fmla="*/ 127 h 223"/>
                <a:gd name="T20" fmla="*/ 9 w 233"/>
                <a:gd name="T21" fmla="*/ 129 h 223"/>
                <a:gd name="T22" fmla="*/ 111 w 233"/>
                <a:gd name="T23" fmla="*/ 197 h 223"/>
                <a:gd name="T24" fmla="*/ 112 w 233"/>
                <a:gd name="T25" fmla="*/ 198 h 223"/>
                <a:gd name="T26" fmla="*/ 132 w 233"/>
                <a:gd name="T27" fmla="*/ 212 h 223"/>
                <a:gd name="T28" fmla="*/ 145 w 233"/>
                <a:gd name="T29" fmla="*/ 222 h 223"/>
                <a:gd name="T30" fmla="*/ 147 w 233"/>
                <a:gd name="T31" fmla="*/ 221 h 223"/>
                <a:gd name="T32" fmla="*/ 163 w 233"/>
                <a:gd name="T33" fmla="*/ 216 h 223"/>
                <a:gd name="T34" fmla="*/ 233 w 233"/>
                <a:gd name="T35" fmla="*/ 169 h 223"/>
                <a:gd name="T36" fmla="*/ 232 w 233"/>
                <a:gd name="T37" fmla="*/ 167 h 223"/>
                <a:gd name="T38" fmla="*/ 232 w 233"/>
                <a:gd name="T39" fmla="*/ 165 h 223"/>
                <a:gd name="T40" fmla="*/ 231 w 233"/>
                <a:gd name="T41" fmla="*/ 163 h 223"/>
                <a:gd name="T42" fmla="*/ 230 w 233"/>
                <a:gd name="T43" fmla="*/ 162 h 223"/>
                <a:gd name="T44" fmla="*/ 224 w 233"/>
                <a:gd name="T45" fmla="*/ 160 h 223"/>
                <a:gd name="T46" fmla="*/ 211 w 233"/>
                <a:gd name="T47" fmla="*/ 150 h 223"/>
                <a:gd name="T48" fmla="*/ 205 w 233"/>
                <a:gd name="T49" fmla="*/ 137 h 223"/>
                <a:gd name="T50" fmla="*/ 210 w 233"/>
                <a:gd name="T51" fmla="*/ 130 h 223"/>
                <a:gd name="T52" fmla="*/ 209 w 233"/>
                <a:gd name="T53" fmla="*/ 119 h 223"/>
                <a:gd name="T54" fmla="*/ 210 w 233"/>
                <a:gd name="T55" fmla="*/ 101 h 223"/>
                <a:gd name="T56" fmla="*/ 205 w 233"/>
                <a:gd name="T57" fmla="*/ 89 h 223"/>
                <a:gd name="T58" fmla="*/ 206 w 233"/>
                <a:gd name="T59" fmla="*/ 88 h 223"/>
                <a:gd name="T60" fmla="*/ 206 w 233"/>
                <a:gd name="T61" fmla="*/ 86 h 223"/>
                <a:gd name="T62" fmla="*/ 196 w 233"/>
                <a:gd name="T63" fmla="*/ 62 h 223"/>
                <a:gd name="T64" fmla="*/ 182 w 233"/>
                <a:gd name="T65" fmla="*/ 39 h 223"/>
                <a:gd name="T66" fmla="*/ 187 w 233"/>
                <a:gd name="T67" fmla="*/ 34 h 223"/>
                <a:gd name="T68" fmla="*/ 194 w 233"/>
                <a:gd name="T69" fmla="*/ 25 h 223"/>
                <a:gd name="T70" fmla="*/ 193 w 233"/>
                <a:gd name="T71" fmla="*/ 18 h 223"/>
                <a:gd name="T72" fmla="*/ 192 w 233"/>
                <a:gd name="T73" fmla="*/ 16 h 223"/>
                <a:gd name="T74" fmla="*/ 192 w 233"/>
                <a:gd name="T75" fmla="*/ 13 h 223"/>
                <a:gd name="T76" fmla="*/ 192 w 233"/>
                <a:gd name="T77" fmla="*/ 9 h 223"/>
                <a:gd name="T78" fmla="*/ 193 w 233"/>
                <a:gd name="T79" fmla="*/ 4 h 223"/>
                <a:gd name="T80" fmla="*/ 178 w 233"/>
                <a:gd name="T81" fmla="*/ 1 h 223"/>
                <a:gd name="T82" fmla="*/ 159 w 233"/>
                <a:gd name="T83" fmla="*/ 6 h 223"/>
                <a:gd name="T84" fmla="*/ 128 w 233"/>
                <a:gd name="T85" fmla="*/ 6 h 223"/>
                <a:gd name="T86" fmla="*/ 97 w 233"/>
                <a:gd name="T87" fmla="*/ 17 h 223"/>
                <a:gd name="T88" fmla="*/ 77 w 233"/>
                <a:gd name="T89" fmla="*/ 28 h 223"/>
                <a:gd name="T90" fmla="*/ 81 w 233"/>
                <a:gd name="T91" fmla="*/ 42 h 223"/>
                <a:gd name="T92" fmla="*/ 86 w 233"/>
                <a:gd name="T93" fmla="*/ 60 h 223"/>
                <a:gd name="T94" fmla="*/ 80 w 233"/>
                <a:gd name="T95" fmla="*/ 65 h 223"/>
                <a:gd name="T96" fmla="*/ 59 w 233"/>
                <a:gd name="T97" fmla="*/ 70 h 223"/>
                <a:gd name="T98" fmla="*/ 57 w 233"/>
                <a:gd name="T99" fmla="*/ 70 h 223"/>
                <a:gd name="T100" fmla="*/ 56 w 233"/>
                <a:gd name="T101" fmla="*/ 7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3" h="223">
                  <a:moveTo>
                    <a:pt x="54" y="80"/>
                  </a:moveTo>
                  <a:cubicBezTo>
                    <a:pt x="54" y="80"/>
                    <a:pt x="54" y="80"/>
                    <a:pt x="53" y="81"/>
                  </a:cubicBezTo>
                  <a:cubicBezTo>
                    <a:pt x="52" y="82"/>
                    <a:pt x="51" y="83"/>
                    <a:pt x="49" y="83"/>
                  </a:cubicBezTo>
                  <a:cubicBezTo>
                    <a:pt x="48" y="83"/>
                    <a:pt x="48" y="84"/>
                    <a:pt x="47" y="84"/>
                  </a:cubicBezTo>
                  <a:cubicBezTo>
                    <a:pt x="43" y="84"/>
                    <a:pt x="42" y="84"/>
                    <a:pt x="42" y="85"/>
                  </a:cubicBezTo>
                  <a:cubicBezTo>
                    <a:pt x="42" y="89"/>
                    <a:pt x="39" y="92"/>
                    <a:pt x="35" y="93"/>
                  </a:cubicBezTo>
                  <a:cubicBezTo>
                    <a:pt x="34" y="93"/>
                    <a:pt x="32" y="93"/>
                    <a:pt x="31" y="93"/>
                  </a:cubicBezTo>
                  <a:cubicBezTo>
                    <a:pt x="30" y="93"/>
                    <a:pt x="29" y="93"/>
                    <a:pt x="29" y="93"/>
                  </a:cubicBezTo>
                  <a:cubicBezTo>
                    <a:pt x="29" y="93"/>
                    <a:pt x="29" y="93"/>
                    <a:pt x="29" y="93"/>
                  </a:cubicBezTo>
                  <a:cubicBezTo>
                    <a:pt x="28" y="93"/>
                    <a:pt x="28" y="93"/>
                    <a:pt x="27" y="93"/>
                  </a:cubicBezTo>
                  <a:cubicBezTo>
                    <a:pt x="27" y="93"/>
                    <a:pt x="27" y="93"/>
                    <a:pt x="27" y="93"/>
                  </a:cubicBezTo>
                  <a:cubicBezTo>
                    <a:pt x="27" y="93"/>
                    <a:pt x="26" y="94"/>
                    <a:pt x="26" y="94"/>
                  </a:cubicBezTo>
                  <a:cubicBezTo>
                    <a:pt x="26" y="94"/>
                    <a:pt x="26" y="94"/>
                    <a:pt x="26" y="94"/>
                  </a:cubicBezTo>
                  <a:cubicBezTo>
                    <a:pt x="26" y="94"/>
                    <a:pt x="26" y="94"/>
                    <a:pt x="26" y="94"/>
                  </a:cubicBezTo>
                  <a:cubicBezTo>
                    <a:pt x="26" y="97"/>
                    <a:pt x="23" y="97"/>
                    <a:pt x="22" y="97"/>
                  </a:cubicBezTo>
                  <a:cubicBezTo>
                    <a:pt x="21" y="97"/>
                    <a:pt x="21" y="97"/>
                    <a:pt x="21" y="97"/>
                  </a:cubicBezTo>
                  <a:cubicBezTo>
                    <a:pt x="20" y="97"/>
                    <a:pt x="19" y="97"/>
                    <a:pt x="18" y="97"/>
                  </a:cubicBezTo>
                  <a:cubicBezTo>
                    <a:pt x="12" y="101"/>
                    <a:pt x="1" y="107"/>
                    <a:pt x="0" y="109"/>
                  </a:cubicBezTo>
                  <a:cubicBezTo>
                    <a:pt x="0" y="109"/>
                    <a:pt x="0" y="109"/>
                    <a:pt x="0" y="109"/>
                  </a:cubicBezTo>
                  <a:cubicBezTo>
                    <a:pt x="0" y="110"/>
                    <a:pt x="1" y="114"/>
                    <a:pt x="1" y="119"/>
                  </a:cubicBezTo>
                  <a:cubicBezTo>
                    <a:pt x="1" y="123"/>
                    <a:pt x="1" y="123"/>
                    <a:pt x="1" y="123"/>
                  </a:cubicBezTo>
                  <a:cubicBezTo>
                    <a:pt x="1" y="123"/>
                    <a:pt x="1" y="123"/>
                    <a:pt x="1" y="123"/>
                  </a:cubicBezTo>
                  <a:cubicBezTo>
                    <a:pt x="1" y="123"/>
                    <a:pt x="1" y="124"/>
                    <a:pt x="1" y="124"/>
                  </a:cubicBezTo>
                  <a:cubicBezTo>
                    <a:pt x="1" y="124"/>
                    <a:pt x="1" y="124"/>
                    <a:pt x="1" y="124"/>
                  </a:cubicBezTo>
                  <a:cubicBezTo>
                    <a:pt x="2" y="124"/>
                    <a:pt x="2" y="124"/>
                    <a:pt x="2" y="125"/>
                  </a:cubicBezTo>
                  <a:cubicBezTo>
                    <a:pt x="3" y="125"/>
                    <a:pt x="3" y="125"/>
                    <a:pt x="3" y="125"/>
                  </a:cubicBezTo>
                  <a:cubicBezTo>
                    <a:pt x="3" y="125"/>
                    <a:pt x="3" y="125"/>
                    <a:pt x="3" y="125"/>
                  </a:cubicBezTo>
                  <a:cubicBezTo>
                    <a:pt x="4" y="125"/>
                    <a:pt x="4" y="126"/>
                    <a:pt x="5" y="126"/>
                  </a:cubicBezTo>
                  <a:cubicBezTo>
                    <a:pt x="5" y="126"/>
                    <a:pt x="5" y="126"/>
                    <a:pt x="5" y="126"/>
                  </a:cubicBezTo>
                  <a:cubicBezTo>
                    <a:pt x="5" y="126"/>
                    <a:pt x="6" y="127"/>
                    <a:pt x="6" y="127"/>
                  </a:cubicBezTo>
                  <a:cubicBezTo>
                    <a:pt x="6" y="127"/>
                    <a:pt x="6" y="127"/>
                    <a:pt x="7" y="127"/>
                  </a:cubicBezTo>
                  <a:cubicBezTo>
                    <a:pt x="7" y="128"/>
                    <a:pt x="8" y="128"/>
                    <a:pt x="8" y="128"/>
                  </a:cubicBezTo>
                  <a:cubicBezTo>
                    <a:pt x="9" y="129"/>
                    <a:pt x="9" y="129"/>
                    <a:pt x="9" y="129"/>
                  </a:cubicBezTo>
                  <a:cubicBezTo>
                    <a:pt x="9" y="129"/>
                    <a:pt x="10" y="129"/>
                    <a:pt x="10" y="130"/>
                  </a:cubicBezTo>
                  <a:cubicBezTo>
                    <a:pt x="24" y="139"/>
                    <a:pt x="54" y="158"/>
                    <a:pt x="78" y="174"/>
                  </a:cubicBezTo>
                  <a:cubicBezTo>
                    <a:pt x="94" y="185"/>
                    <a:pt x="108" y="195"/>
                    <a:pt x="111" y="197"/>
                  </a:cubicBezTo>
                  <a:cubicBezTo>
                    <a:pt x="111" y="197"/>
                    <a:pt x="111" y="197"/>
                    <a:pt x="112" y="197"/>
                  </a:cubicBezTo>
                  <a:cubicBezTo>
                    <a:pt x="112" y="197"/>
                    <a:pt x="112" y="198"/>
                    <a:pt x="112" y="198"/>
                  </a:cubicBezTo>
                  <a:cubicBezTo>
                    <a:pt x="112" y="198"/>
                    <a:pt x="112" y="198"/>
                    <a:pt x="112" y="198"/>
                  </a:cubicBezTo>
                  <a:cubicBezTo>
                    <a:pt x="114" y="200"/>
                    <a:pt x="117" y="204"/>
                    <a:pt x="118" y="206"/>
                  </a:cubicBezTo>
                  <a:cubicBezTo>
                    <a:pt x="118" y="207"/>
                    <a:pt x="119" y="207"/>
                    <a:pt x="119" y="208"/>
                  </a:cubicBezTo>
                  <a:cubicBezTo>
                    <a:pt x="121" y="208"/>
                    <a:pt x="127" y="209"/>
                    <a:pt x="132" y="212"/>
                  </a:cubicBezTo>
                  <a:cubicBezTo>
                    <a:pt x="136" y="215"/>
                    <a:pt x="137" y="221"/>
                    <a:pt x="138" y="223"/>
                  </a:cubicBezTo>
                  <a:cubicBezTo>
                    <a:pt x="139" y="223"/>
                    <a:pt x="143" y="222"/>
                    <a:pt x="145" y="222"/>
                  </a:cubicBezTo>
                  <a:cubicBezTo>
                    <a:pt x="145" y="222"/>
                    <a:pt x="145" y="222"/>
                    <a:pt x="145" y="222"/>
                  </a:cubicBezTo>
                  <a:cubicBezTo>
                    <a:pt x="146" y="222"/>
                    <a:pt x="146" y="222"/>
                    <a:pt x="146" y="222"/>
                  </a:cubicBezTo>
                  <a:cubicBezTo>
                    <a:pt x="146" y="222"/>
                    <a:pt x="146" y="222"/>
                    <a:pt x="146" y="222"/>
                  </a:cubicBezTo>
                  <a:cubicBezTo>
                    <a:pt x="147" y="221"/>
                    <a:pt x="147" y="221"/>
                    <a:pt x="147" y="221"/>
                  </a:cubicBezTo>
                  <a:cubicBezTo>
                    <a:pt x="147" y="221"/>
                    <a:pt x="147" y="221"/>
                    <a:pt x="147" y="221"/>
                  </a:cubicBezTo>
                  <a:cubicBezTo>
                    <a:pt x="148" y="221"/>
                    <a:pt x="148" y="221"/>
                    <a:pt x="148" y="221"/>
                  </a:cubicBezTo>
                  <a:cubicBezTo>
                    <a:pt x="151" y="221"/>
                    <a:pt x="159" y="218"/>
                    <a:pt x="163" y="216"/>
                  </a:cubicBezTo>
                  <a:cubicBezTo>
                    <a:pt x="164" y="216"/>
                    <a:pt x="164" y="216"/>
                    <a:pt x="165" y="216"/>
                  </a:cubicBezTo>
                  <a:cubicBezTo>
                    <a:pt x="185" y="199"/>
                    <a:pt x="185" y="199"/>
                    <a:pt x="185" y="199"/>
                  </a:cubicBezTo>
                  <a:cubicBezTo>
                    <a:pt x="233" y="169"/>
                    <a:pt x="233" y="169"/>
                    <a:pt x="233" y="169"/>
                  </a:cubicBezTo>
                  <a:cubicBezTo>
                    <a:pt x="233" y="169"/>
                    <a:pt x="233" y="169"/>
                    <a:pt x="233" y="168"/>
                  </a:cubicBezTo>
                  <a:cubicBezTo>
                    <a:pt x="233" y="168"/>
                    <a:pt x="233" y="168"/>
                    <a:pt x="233" y="168"/>
                  </a:cubicBezTo>
                  <a:cubicBezTo>
                    <a:pt x="233" y="168"/>
                    <a:pt x="233" y="168"/>
                    <a:pt x="232" y="167"/>
                  </a:cubicBezTo>
                  <a:cubicBezTo>
                    <a:pt x="232" y="167"/>
                    <a:pt x="232" y="167"/>
                    <a:pt x="232" y="167"/>
                  </a:cubicBezTo>
                  <a:cubicBezTo>
                    <a:pt x="232" y="166"/>
                    <a:pt x="232" y="166"/>
                    <a:pt x="232" y="166"/>
                  </a:cubicBezTo>
                  <a:cubicBezTo>
                    <a:pt x="232" y="166"/>
                    <a:pt x="232" y="165"/>
                    <a:pt x="232" y="165"/>
                  </a:cubicBezTo>
                  <a:cubicBezTo>
                    <a:pt x="232" y="165"/>
                    <a:pt x="232" y="165"/>
                    <a:pt x="231" y="165"/>
                  </a:cubicBezTo>
                  <a:cubicBezTo>
                    <a:pt x="231" y="164"/>
                    <a:pt x="231" y="164"/>
                    <a:pt x="231" y="164"/>
                  </a:cubicBezTo>
                  <a:cubicBezTo>
                    <a:pt x="231" y="164"/>
                    <a:pt x="231" y="163"/>
                    <a:pt x="231" y="163"/>
                  </a:cubicBezTo>
                  <a:cubicBezTo>
                    <a:pt x="231" y="163"/>
                    <a:pt x="231" y="163"/>
                    <a:pt x="230" y="163"/>
                  </a:cubicBezTo>
                  <a:cubicBezTo>
                    <a:pt x="230" y="163"/>
                    <a:pt x="230" y="162"/>
                    <a:pt x="230" y="162"/>
                  </a:cubicBezTo>
                  <a:cubicBezTo>
                    <a:pt x="230" y="162"/>
                    <a:pt x="230" y="162"/>
                    <a:pt x="230" y="162"/>
                  </a:cubicBezTo>
                  <a:cubicBezTo>
                    <a:pt x="230" y="162"/>
                    <a:pt x="230" y="162"/>
                    <a:pt x="229" y="162"/>
                  </a:cubicBezTo>
                  <a:cubicBezTo>
                    <a:pt x="229" y="161"/>
                    <a:pt x="229" y="161"/>
                    <a:pt x="229" y="161"/>
                  </a:cubicBezTo>
                  <a:cubicBezTo>
                    <a:pt x="227" y="161"/>
                    <a:pt x="226" y="161"/>
                    <a:pt x="224" y="160"/>
                  </a:cubicBezTo>
                  <a:cubicBezTo>
                    <a:pt x="223" y="159"/>
                    <a:pt x="222" y="159"/>
                    <a:pt x="220" y="159"/>
                  </a:cubicBezTo>
                  <a:cubicBezTo>
                    <a:pt x="216" y="159"/>
                    <a:pt x="212" y="157"/>
                    <a:pt x="211" y="153"/>
                  </a:cubicBezTo>
                  <a:cubicBezTo>
                    <a:pt x="211" y="152"/>
                    <a:pt x="211" y="151"/>
                    <a:pt x="211" y="150"/>
                  </a:cubicBezTo>
                  <a:cubicBezTo>
                    <a:pt x="212" y="149"/>
                    <a:pt x="212" y="147"/>
                    <a:pt x="210" y="145"/>
                  </a:cubicBezTo>
                  <a:cubicBezTo>
                    <a:pt x="209" y="144"/>
                    <a:pt x="208" y="142"/>
                    <a:pt x="207" y="141"/>
                  </a:cubicBezTo>
                  <a:cubicBezTo>
                    <a:pt x="206" y="140"/>
                    <a:pt x="205" y="139"/>
                    <a:pt x="205" y="137"/>
                  </a:cubicBezTo>
                  <a:cubicBezTo>
                    <a:pt x="205" y="136"/>
                    <a:pt x="207" y="134"/>
                    <a:pt x="210" y="132"/>
                  </a:cubicBezTo>
                  <a:cubicBezTo>
                    <a:pt x="210" y="132"/>
                    <a:pt x="210" y="131"/>
                    <a:pt x="210" y="131"/>
                  </a:cubicBezTo>
                  <a:cubicBezTo>
                    <a:pt x="210" y="131"/>
                    <a:pt x="210" y="130"/>
                    <a:pt x="210" y="130"/>
                  </a:cubicBezTo>
                  <a:cubicBezTo>
                    <a:pt x="209" y="129"/>
                    <a:pt x="208" y="128"/>
                    <a:pt x="208" y="127"/>
                  </a:cubicBezTo>
                  <a:cubicBezTo>
                    <a:pt x="208" y="126"/>
                    <a:pt x="208" y="126"/>
                    <a:pt x="208" y="125"/>
                  </a:cubicBezTo>
                  <a:cubicBezTo>
                    <a:pt x="208" y="123"/>
                    <a:pt x="207" y="121"/>
                    <a:pt x="209" y="119"/>
                  </a:cubicBezTo>
                  <a:cubicBezTo>
                    <a:pt x="210" y="117"/>
                    <a:pt x="211" y="116"/>
                    <a:pt x="209" y="112"/>
                  </a:cubicBezTo>
                  <a:cubicBezTo>
                    <a:pt x="208" y="110"/>
                    <a:pt x="209" y="108"/>
                    <a:pt x="209" y="107"/>
                  </a:cubicBezTo>
                  <a:cubicBezTo>
                    <a:pt x="210" y="105"/>
                    <a:pt x="211" y="103"/>
                    <a:pt x="210" y="101"/>
                  </a:cubicBezTo>
                  <a:cubicBezTo>
                    <a:pt x="209" y="99"/>
                    <a:pt x="208" y="97"/>
                    <a:pt x="207" y="95"/>
                  </a:cubicBezTo>
                  <a:cubicBezTo>
                    <a:pt x="205" y="93"/>
                    <a:pt x="204" y="91"/>
                    <a:pt x="204" y="90"/>
                  </a:cubicBezTo>
                  <a:cubicBezTo>
                    <a:pt x="204" y="89"/>
                    <a:pt x="205" y="89"/>
                    <a:pt x="205" y="89"/>
                  </a:cubicBezTo>
                  <a:cubicBezTo>
                    <a:pt x="205" y="89"/>
                    <a:pt x="205" y="89"/>
                    <a:pt x="205" y="89"/>
                  </a:cubicBezTo>
                  <a:cubicBezTo>
                    <a:pt x="205" y="88"/>
                    <a:pt x="205" y="88"/>
                    <a:pt x="205" y="88"/>
                  </a:cubicBezTo>
                  <a:cubicBezTo>
                    <a:pt x="206" y="88"/>
                    <a:pt x="206" y="88"/>
                    <a:pt x="206" y="88"/>
                  </a:cubicBezTo>
                  <a:cubicBezTo>
                    <a:pt x="206" y="88"/>
                    <a:pt x="206" y="87"/>
                    <a:pt x="207" y="87"/>
                  </a:cubicBezTo>
                  <a:cubicBezTo>
                    <a:pt x="206" y="87"/>
                    <a:pt x="206" y="87"/>
                    <a:pt x="206" y="87"/>
                  </a:cubicBezTo>
                  <a:cubicBezTo>
                    <a:pt x="206" y="86"/>
                    <a:pt x="206" y="86"/>
                    <a:pt x="206" y="86"/>
                  </a:cubicBezTo>
                  <a:cubicBezTo>
                    <a:pt x="206" y="86"/>
                    <a:pt x="206" y="85"/>
                    <a:pt x="206" y="85"/>
                  </a:cubicBezTo>
                  <a:cubicBezTo>
                    <a:pt x="206" y="80"/>
                    <a:pt x="203" y="68"/>
                    <a:pt x="201" y="65"/>
                  </a:cubicBezTo>
                  <a:cubicBezTo>
                    <a:pt x="200" y="64"/>
                    <a:pt x="198" y="63"/>
                    <a:pt x="196" y="62"/>
                  </a:cubicBezTo>
                  <a:cubicBezTo>
                    <a:pt x="194" y="61"/>
                    <a:pt x="192" y="59"/>
                    <a:pt x="192" y="58"/>
                  </a:cubicBezTo>
                  <a:cubicBezTo>
                    <a:pt x="192" y="56"/>
                    <a:pt x="192" y="53"/>
                    <a:pt x="188" y="51"/>
                  </a:cubicBezTo>
                  <a:cubicBezTo>
                    <a:pt x="184" y="50"/>
                    <a:pt x="181" y="43"/>
                    <a:pt x="182" y="39"/>
                  </a:cubicBezTo>
                  <a:cubicBezTo>
                    <a:pt x="182" y="38"/>
                    <a:pt x="183" y="38"/>
                    <a:pt x="184" y="38"/>
                  </a:cubicBezTo>
                  <a:cubicBezTo>
                    <a:pt x="184" y="38"/>
                    <a:pt x="184" y="37"/>
                    <a:pt x="184" y="37"/>
                  </a:cubicBezTo>
                  <a:cubicBezTo>
                    <a:pt x="185" y="37"/>
                    <a:pt x="186" y="35"/>
                    <a:pt x="187" y="34"/>
                  </a:cubicBezTo>
                  <a:cubicBezTo>
                    <a:pt x="188" y="33"/>
                    <a:pt x="188" y="32"/>
                    <a:pt x="189" y="31"/>
                  </a:cubicBezTo>
                  <a:cubicBezTo>
                    <a:pt x="190" y="31"/>
                    <a:pt x="190" y="30"/>
                    <a:pt x="190" y="30"/>
                  </a:cubicBezTo>
                  <a:cubicBezTo>
                    <a:pt x="192" y="30"/>
                    <a:pt x="193" y="28"/>
                    <a:pt x="194" y="25"/>
                  </a:cubicBezTo>
                  <a:cubicBezTo>
                    <a:pt x="194" y="24"/>
                    <a:pt x="195" y="22"/>
                    <a:pt x="193" y="20"/>
                  </a:cubicBezTo>
                  <a:cubicBezTo>
                    <a:pt x="193" y="19"/>
                    <a:pt x="193" y="19"/>
                    <a:pt x="193" y="19"/>
                  </a:cubicBezTo>
                  <a:cubicBezTo>
                    <a:pt x="193" y="19"/>
                    <a:pt x="193" y="18"/>
                    <a:pt x="193" y="18"/>
                  </a:cubicBezTo>
                  <a:cubicBezTo>
                    <a:pt x="193" y="18"/>
                    <a:pt x="193" y="18"/>
                    <a:pt x="193" y="17"/>
                  </a:cubicBezTo>
                  <a:cubicBezTo>
                    <a:pt x="193" y="17"/>
                    <a:pt x="192" y="17"/>
                    <a:pt x="192" y="17"/>
                  </a:cubicBezTo>
                  <a:cubicBezTo>
                    <a:pt x="192" y="16"/>
                    <a:pt x="192" y="16"/>
                    <a:pt x="192" y="16"/>
                  </a:cubicBezTo>
                  <a:cubicBezTo>
                    <a:pt x="192" y="15"/>
                    <a:pt x="192" y="15"/>
                    <a:pt x="192" y="15"/>
                  </a:cubicBezTo>
                  <a:cubicBezTo>
                    <a:pt x="192" y="14"/>
                    <a:pt x="192" y="14"/>
                    <a:pt x="192" y="14"/>
                  </a:cubicBezTo>
                  <a:cubicBezTo>
                    <a:pt x="192" y="13"/>
                    <a:pt x="192" y="13"/>
                    <a:pt x="192" y="13"/>
                  </a:cubicBezTo>
                  <a:cubicBezTo>
                    <a:pt x="192" y="12"/>
                    <a:pt x="192" y="12"/>
                    <a:pt x="192" y="11"/>
                  </a:cubicBezTo>
                  <a:cubicBezTo>
                    <a:pt x="192" y="11"/>
                    <a:pt x="192" y="11"/>
                    <a:pt x="192" y="10"/>
                  </a:cubicBezTo>
                  <a:cubicBezTo>
                    <a:pt x="192" y="10"/>
                    <a:pt x="192" y="9"/>
                    <a:pt x="192" y="9"/>
                  </a:cubicBezTo>
                  <a:cubicBezTo>
                    <a:pt x="193" y="8"/>
                    <a:pt x="193" y="8"/>
                    <a:pt x="193" y="7"/>
                  </a:cubicBezTo>
                  <a:cubicBezTo>
                    <a:pt x="193" y="7"/>
                    <a:pt x="193" y="6"/>
                    <a:pt x="193" y="5"/>
                  </a:cubicBezTo>
                  <a:cubicBezTo>
                    <a:pt x="193" y="5"/>
                    <a:pt x="193" y="4"/>
                    <a:pt x="193" y="4"/>
                  </a:cubicBezTo>
                  <a:cubicBezTo>
                    <a:pt x="193" y="3"/>
                    <a:pt x="193" y="3"/>
                    <a:pt x="193" y="3"/>
                  </a:cubicBezTo>
                  <a:cubicBezTo>
                    <a:pt x="190" y="2"/>
                    <a:pt x="187" y="2"/>
                    <a:pt x="183" y="0"/>
                  </a:cubicBezTo>
                  <a:cubicBezTo>
                    <a:pt x="183" y="0"/>
                    <a:pt x="180" y="1"/>
                    <a:pt x="178" y="1"/>
                  </a:cubicBezTo>
                  <a:cubicBezTo>
                    <a:pt x="176" y="1"/>
                    <a:pt x="174" y="2"/>
                    <a:pt x="172" y="2"/>
                  </a:cubicBezTo>
                  <a:cubicBezTo>
                    <a:pt x="171" y="2"/>
                    <a:pt x="169" y="3"/>
                    <a:pt x="167" y="3"/>
                  </a:cubicBezTo>
                  <a:cubicBezTo>
                    <a:pt x="164" y="4"/>
                    <a:pt x="161" y="6"/>
                    <a:pt x="159" y="6"/>
                  </a:cubicBezTo>
                  <a:cubicBezTo>
                    <a:pt x="158" y="6"/>
                    <a:pt x="157" y="5"/>
                    <a:pt x="156" y="5"/>
                  </a:cubicBezTo>
                  <a:cubicBezTo>
                    <a:pt x="156" y="5"/>
                    <a:pt x="155" y="4"/>
                    <a:pt x="151" y="4"/>
                  </a:cubicBezTo>
                  <a:cubicBezTo>
                    <a:pt x="145" y="4"/>
                    <a:pt x="136" y="5"/>
                    <a:pt x="128" y="6"/>
                  </a:cubicBezTo>
                  <a:cubicBezTo>
                    <a:pt x="122" y="7"/>
                    <a:pt x="117" y="7"/>
                    <a:pt x="114" y="7"/>
                  </a:cubicBezTo>
                  <a:cubicBezTo>
                    <a:pt x="110" y="8"/>
                    <a:pt x="107" y="10"/>
                    <a:pt x="104" y="13"/>
                  </a:cubicBezTo>
                  <a:cubicBezTo>
                    <a:pt x="102" y="15"/>
                    <a:pt x="99" y="17"/>
                    <a:pt x="97" y="17"/>
                  </a:cubicBezTo>
                  <a:cubicBezTo>
                    <a:pt x="92" y="17"/>
                    <a:pt x="84" y="21"/>
                    <a:pt x="80" y="26"/>
                  </a:cubicBezTo>
                  <a:cubicBezTo>
                    <a:pt x="79" y="27"/>
                    <a:pt x="78" y="27"/>
                    <a:pt x="76" y="28"/>
                  </a:cubicBezTo>
                  <a:cubicBezTo>
                    <a:pt x="76" y="28"/>
                    <a:pt x="76" y="28"/>
                    <a:pt x="77" y="28"/>
                  </a:cubicBezTo>
                  <a:cubicBezTo>
                    <a:pt x="77" y="28"/>
                    <a:pt x="77" y="28"/>
                    <a:pt x="77" y="28"/>
                  </a:cubicBezTo>
                  <a:cubicBezTo>
                    <a:pt x="77" y="29"/>
                    <a:pt x="77" y="29"/>
                    <a:pt x="77" y="30"/>
                  </a:cubicBezTo>
                  <a:cubicBezTo>
                    <a:pt x="80" y="33"/>
                    <a:pt x="81" y="37"/>
                    <a:pt x="81" y="42"/>
                  </a:cubicBezTo>
                  <a:cubicBezTo>
                    <a:pt x="81" y="43"/>
                    <a:pt x="81" y="45"/>
                    <a:pt x="81" y="46"/>
                  </a:cubicBezTo>
                  <a:cubicBezTo>
                    <a:pt x="81" y="48"/>
                    <a:pt x="80" y="51"/>
                    <a:pt x="81" y="51"/>
                  </a:cubicBezTo>
                  <a:cubicBezTo>
                    <a:pt x="84" y="52"/>
                    <a:pt x="86" y="60"/>
                    <a:pt x="86" y="60"/>
                  </a:cubicBezTo>
                  <a:cubicBezTo>
                    <a:pt x="86" y="61"/>
                    <a:pt x="86" y="63"/>
                    <a:pt x="85" y="64"/>
                  </a:cubicBezTo>
                  <a:cubicBezTo>
                    <a:pt x="85" y="65"/>
                    <a:pt x="84" y="65"/>
                    <a:pt x="83" y="65"/>
                  </a:cubicBezTo>
                  <a:cubicBezTo>
                    <a:pt x="82" y="65"/>
                    <a:pt x="81" y="65"/>
                    <a:pt x="80" y="65"/>
                  </a:cubicBezTo>
                  <a:cubicBezTo>
                    <a:pt x="78" y="65"/>
                    <a:pt x="75" y="65"/>
                    <a:pt x="72" y="65"/>
                  </a:cubicBezTo>
                  <a:cubicBezTo>
                    <a:pt x="68" y="65"/>
                    <a:pt x="67" y="65"/>
                    <a:pt x="67" y="65"/>
                  </a:cubicBezTo>
                  <a:cubicBezTo>
                    <a:pt x="67" y="68"/>
                    <a:pt x="63" y="70"/>
                    <a:pt x="59" y="70"/>
                  </a:cubicBezTo>
                  <a:cubicBezTo>
                    <a:pt x="59" y="70"/>
                    <a:pt x="58" y="70"/>
                    <a:pt x="58" y="70"/>
                  </a:cubicBezTo>
                  <a:cubicBezTo>
                    <a:pt x="58" y="70"/>
                    <a:pt x="57" y="70"/>
                    <a:pt x="57" y="70"/>
                  </a:cubicBezTo>
                  <a:cubicBezTo>
                    <a:pt x="57" y="70"/>
                    <a:pt x="57" y="70"/>
                    <a:pt x="57" y="70"/>
                  </a:cubicBezTo>
                  <a:cubicBezTo>
                    <a:pt x="57" y="70"/>
                    <a:pt x="57" y="71"/>
                    <a:pt x="57" y="72"/>
                  </a:cubicBezTo>
                  <a:cubicBezTo>
                    <a:pt x="57" y="73"/>
                    <a:pt x="57" y="74"/>
                    <a:pt x="57" y="75"/>
                  </a:cubicBezTo>
                  <a:cubicBezTo>
                    <a:pt x="57" y="77"/>
                    <a:pt x="57" y="79"/>
                    <a:pt x="56" y="79"/>
                  </a:cubicBezTo>
                  <a:cubicBezTo>
                    <a:pt x="55" y="80"/>
                    <a:pt x="55" y="80"/>
                    <a:pt x="54"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7" name="Freeform 282"/>
            <p:cNvSpPr>
              <a:spLocks/>
            </p:cNvSpPr>
            <p:nvPr/>
          </p:nvSpPr>
          <p:spPr bwMode="auto">
            <a:xfrm>
              <a:off x="10799763" y="7451725"/>
              <a:ext cx="984250" cy="904875"/>
            </a:xfrm>
            <a:custGeom>
              <a:avLst/>
              <a:gdLst>
                <a:gd name="T0" fmla="*/ 77 w 185"/>
                <a:gd name="T1" fmla="*/ 163 h 173"/>
                <a:gd name="T2" fmla="*/ 77 w 185"/>
                <a:gd name="T3" fmla="*/ 157 h 173"/>
                <a:gd name="T4" fmla="*/ 86 w 185"/>
                <a:gd name="T5" fmla="*/ 150 h 173"/>
                <a:gd name="T6" fmla="*/ 95 w 185"/>
                <a:gd name="T7" fmla="*/ 134 h 173"/>
                <a:gd name="T8" fmla="*/ 100 w 185"/>
                <a:gd name="T9" fmla="*/ 135 h 173"/>
                <a:gd name="T10" fmla="*/ 109 w 185"/>
                <a:gd name="T11" fmla="*/ 125 h 173"/>
                <a:gd name="T12" fmla="*/ 115 w 185"/>
                <a:gd name="T13" fmla="*/ 125 h 173"/>
                <a:gd name="T14" fmla="*/ 127 w 185"/>
                <a:gd name="T15" fmla="*/ 118 h 173"/>
                <a:gd name="T16" fmla="*/ 135 w 185"/>
                <a:gd name="T17" fmla="*/ 116 h 173"/>
                <a:gd name="T18" fmla="*/ 138 w 185"/>
                <a:gd name="T19" fmla="*/ 117 h 173"/>
                <a:gd name="T20" fmla="*/ 142 w 185"/>
                <a:gd name="T21" fmla="*/ 117 h 173"/>
                <a:gd name="T22" fmla="*/ 148 w 185"/>
                <a:gd name="T23" fmla="*/ 117 h 173"/>
                <a:gd name="T24" fmla="*/ 168 w 185"/>
                <a:gd name="T25" fmla="*/ 113 h 173"/>
                <a:gd name="T26" fmla="*/ 181 w 185"/>
                <a:gd name="T27" fmla="*/ 107 h 173"/>
                <a:gd name="T28" fmla="*/ 185 w 185"/>
                <a:gd name="T29" fmla="*/ 98 h 173"/>
                <a:gd name="T30" fmla="*/ 185 w 185"/>
                <a:gd name="T31" fmla="*/ 96 h 173"/>
                <a:gd name="T32" fmla="*/ 185 w 185"/>
                <a:gd name="T33" fmla="*/ 90 h 173"/>
                <a:gd name="T34" fmla="*/ 185 w 185"/>
                <a:gd name="T35" fmla="*/ 86 h 173"/>
                <a:gd name="T36" fmla="*/ 185 w 185"/>
                <a:gd name="T37" fmla="*/ 77 h 173"/>
                <a:gd name="T38" fmla="*/ 185 w 185"/>
                <a:gd name="T39" fmla="*/ 71 h 173"/>
                <a:gd name="T40" fmla="*/ 183 w 185"/>
                <a:gd name="T41" fmla="*/ 71 h 173"/>
                <a:gd name="T42" fmla="*/ 176 w 185"/>
                <a:gd name="T43" fmla="*/ 72 h 173"/>
                <a:gd name="T44" fmla="*/ 158 w 185"/>
                <a:gd name="T45" fmla="*/ 57 h 173"/>
                <a:gd name="T46" fmla="*/ 151 w 185"/>
                <a:gd name="T47" fmla="*/ 46 h 173"/>
                <a:gd name="T48" fmla="*/ 149 w 185"/>
                <a:gd name="T49" fmla="*/ 45 h 173"/>
                <a:gd name="T50" fmla="*/ 74 w 185"/>
                <a:gd name="T51" fmla="*/ 98 h 173"/>
                <a:gd name="T52" fmla="*/ 76 w 185"/>
                <a:gd name="T53" fmla="*/ 112 h 173"/>
                <a:gd name="T54" fmla="*/ 32 w 185"/>
                <a:gd name="T55" fmla="*/ 113 h 173"/>
                <a:gd name="T56" fmla="*/ 18 w 185"/>
                <a:gd name="T57" fmla="*/ 114 h 173"/>
                <a:gd name="T58" fmla="*/ 17 w 185"/>
                <a:gd name="T59" fmla="*/ 115 h 173"/>
                <a:gd name="T60" fmla="*/ 7 w 185"/>
                <a:gd name="T61" fmla="*/ 113 h 173"/>
                <a:gd name="T62" fmla="*/ 5 w 185"/>
                <a:gd name="T63" fmla="*/ 119 h 173"/>
                <a:gd name="T64" fmla="*/ 2 w 185"/>
                <a:gd name="T65" fmla="*/ 121 h 173"/>
                <a:gd name="T66" fmla="*/ 0 w 185"/>
                <a:gd name="T67" fmla="*/ 121 h 173"/>
                <a:gd name="T68" fmla="*/ 2 w 185"/>
                <a:gd name="T69" fmla="*/ 126 h 173"/>
                <a:gd name="T70" fmla="*/ 10 w 185"/>
                <a:gd name="T71" fmla="*/ 141 h 173"/>
                <a:gd name="T72" fmla="*/ 10 w 185"/>
                <a:gd name="T73" fmla="*/ 144 h 173"/>
                <a:gd name="T74" fmla="*/ 10 w 185"/>
                <a:gd name="T75" fmla="*/ 149 h 173"/>
                <a:gd name="T76" fmla="*/ 14 w 185"/>
                <a:gd name="T77" fmla="*/ 151 h 173"/>
                <a:gd name="T78" fmla="*/ 18 w 185"/>
                <a:gd name="T79" fmla="*/ 151 h 173"/>
                <a:gd name="T80" fmla="*/ 26 w 185"/>
                <a:gd name="T81" fmla="*/ 151 h 173"/>
                <a:gd name="T82" fmla="*/ 34 w 185"/>
                <a:gd name="T83" fmla="*/ 146 h 173"/>
                <a:gd name="T84" fmla="*/ 44 w 185"/>
                <a:gd name="T85" fmla="*/ 160 h 173"/>
                <a:gd name="T86" fmla="*/ 43 w 185"/>
                <a:gd name="T87" fmla="*/ 163 h 173"/>
                <a:gd name="T88" fmla="*/ 47 w 185"/>
                <a:gd name="T89" fmla="*/ 171 h 173"/>
                <a:gd name="T90" fmla="*/ 50 w 185"/>
                <a:gd name="T91" fmla="*/ 171 h 173"/>
                <a:gd name="T92" fmla="*/ 58 w 185"/>
                <a:gd name="T93" fmla="*/ 173 h 173"/>
                <a:gd name="T94" fmla="*/ 69 w 185"/>
                <a:gd name="T95" fmla="*/ 167 h 173"/>
                <a:gd name="T96" fmla="*/ 72 w 185"/>
                <a:gd name="T97" fmla="*/ 170 h 173"/>
                <a:gd name="T98" fmla="*/ 75 w 185"/>
                <a:gd name="T99" fmla="*/ 16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3">
                  <a:moveTo>
                    <a:pt x="76" y="165"/>
                  </a:moveTo>
                  <a:cubicBezTo>
                    <a:pt x="76" y="165"/>
                    <a:pt x="76" y="164"/>
                    <a:pt x="76" y="164"/>
                  </a:cubicBezTo>
                  <a:cubicBezTo>
                    <a:pt x="77" y="164"/>
                    <a:pt x="77" y="163"/>
                    <a:pt x="77" y="163"/>
                  </a:cubicBezTo>
                  <a:cubicBezTo>
                    <a:pt x="77" y="163"/>
                    <a:pt x="77" y="162"/>
                    <a:pt x="77" y="162"/>
                  </a:cubicBezTo>
                  <a:cubicBezTo>
                    <a:pt x="77" y="161"/>
                    <a:pt x="78" y="161"/>
                    <a:pt x="78" y="161"/>
                  </a:cubicBezTo>
                  <a:cubicBezTo>
                    <a:pt x="78" y="160"/>
                    <a:pt x="77" y="159"/>
                    <a:pt x="77" y="157"/>
                  </a:cubicBezTo>
                  <a:cubicBezTo>
                    <a:pt x="76" y="156"/>
                    <a:pt x="76" y="154"/>
                    <a:pt x="78" y="153"/>
                  </a:cubicBezTo>
                  <a:cubicBezTo>
                    <a:pt x="78" y="153"/>
                    <a:pt x="79" y="153"/>
                    <a:pt x="80" y="153"/>
                  </a:cubicBezTo>
                  <a:cubicBezTo>
                    <a:pt x="83" y="152"/>
                    <a:pt x="85" y="152"/>
                    <a:pt x="86" y="150"/>
                  </a:cubicBezTo>
                  <a:cubicBezTo>
                    <a:pt x="87" y="146"/>
                    <a:pt x="89" y="143"/>
                    <a:pt x="90" y="142"/>
                  </a:cubicBezTo>
                  <a:cubicBezTo>
                    <a:pt x="90" y="139"/>
                    <a:pt x="91" y="133"/>
                    <a:pt x="94" y="133"/>
                  </a:cubicBezTo>
                  <a:cubicBezTo>
                    <a:pt x="94" y="133"/>
                    <a:pt x="94" y="133"/>
                    <a:pt x="95" y="134"/>
                  </a:cubicBezTo>
                  <a:cubicBezTo>
                    <a:pt x="96" y="134"/>
                    <a:pt x="96" y="134"/>
                    <a:pt x="96" y="134"/>
                  </a:cubicBezTo>
                  <a:cubicBezTo>
                    <a:pt x="97" y="135"/>
                    <a:pt x="99" y="136"/>
                    <a:pt x="100" y="136"/>
                  </a:cubicBezTo>
                  <a:cubicBezTo>
                    <a:pt x="100" y="136"/>
                    <a:pt x="100" y="136"/>
                    <a:pt x="100" y="135"/>
                  </a:cubicBezTo>
                  <a:cubicBezTo>
                    <a:pt x="100" y="132"/>
                    <a:pt x="102" y="131"/>
                    <a:pt x="103" y="131"/>
                  </a:cubicBezTo>
                  <a:cubicBezTo>
                    <a:pt x="104" y="131"/>
                    <a:pt x="105" y="131"/>
                    <a:pt x="105" y="129"/>
                  </a:cubicBezTo>
                  <a:cubicBezTo>
                    <a:pt x="106" y="127"/>
                    <a:pt x="107" y="125"/>
                    <a:pt x="109" y="125"/>
                  </a:cubicBezTo>
                  <a:cubicBezTo>
                    <a:pt x="110" y="125"/>
                    <a:pt x="111" y="126"/>
                    <a:pt x="112" y="126"/>
                  </a:cubicBezTo>
                  <a:cubicBezTo>
                    <a:pt x="112" y="126"/>
                    <a:pt x="113" y="126"/>
                    <a:pt x="113" y="126"/>
                  </a:cubicBezTo>
                  <a:cubicBezTo>
                    <a:pt x="114" y="126"/>
                    <a:pt x="115" y="126"/>
                    <a:pt x="115" y="125"/>
                  </a:cubicBezTo>
                  <a:cubicBezTo>
                    <a:pt x="115" y="123"/>
                    <a:pt x="117" y="122"/>
                    <a:pt x="119" y="122"/>
                  </a:cubicBezTo>
                  <a:cubicBezTo>
                    <a:pt x="121" y="122"/>
                    <a:pt x="123" y="121"/>
                    <a:pt x="125" y="120"/>
                  </a:cubicBezTo>
                  <a:cubicBezTo>
                    <a:pt x="126" y="119"/>
                    <a:pt x="127" y="119"/>
                    <a:pt x="127" y="118"/>
                  </a:cubicBezTo>
                  <a:cubicBezTo>
                    <a:pt x="130" y="116"/>
                    <a:pt x="131" y="115"/>
                    <a:pt x="133" y="115"/>
                  </a:cubicBezTo>
                  <a:cubicBezTo>
                    <a:pt x="133" y="115"/>
                    <a:pt x="134" y="116"/>
                    <a:pt x="135" y="116"/>
                  </a:cubicBezTo>
                  <a:cubicBezTo>
                    <a:pt x="135" y="116"/>
                    <a:pt x="135" y="116"/>
                    <a:pt x="135" y="116"/>
                  </a:cubicBezTo>
                  <a:cubicBezTo>
                    <a:pt x="135" y="116"/>
                    <a:pt x="136" y="117"/>
                    <a:pt x="136" y="117"/>
                  </a:cubicBezTo>
                  <a:cubicBezTo>
                    <a:pt x="136" y="117"/>
                    <a:pt x="136" y="117"/>
                    <a:pt x="136" y="117"/>
                  </a:cubicBezTo>
                  <a:cubicBezTo>
                    <a:pt x="137" y="117"/>
                    <a:pt x="137" y="117"/>
                    <a:pt x="138" y="117"/>
                  </a:cubicBezTo>
                  <a:cubicBezTo>
                    <a:pt x="138" y="117"/>
                    <a:pt x="138" y="117"/>
                    <a:pt x="138" y="117"/>
                  </a:cubicBezTo>
                  <a:cubicBezTo>
                    <a:pt x="139" y="117"/>
                    <a:pt x="139" y="117"/>
                    <a:pt x="140" y="117"/>
                  </a:cubicBezTo>
                  <a:cubicBezTo>
                    <a:pt x="140" y="117"/>
                    <a:pt x="141" y="117"/>
                    <a:pt x="142" y="117"/>
                  </a:cubicBezTo>
                  <a:cubicBezTo>
                    <a:pt x="142" y="117"/>
                    <a:pt x="142" y="117"/>
                    <a:pt x="142" y="117"/>
                  </a:cubicBezTo>
                  <a:cubicBezTo>
                    <a:pt x="145" y="117"/>
                    <a:pt x="147" y="117"/>
                    <a:pt x="148" y="117"/>
                  </a:cubicBezTo>
                  <a:cubicBezTo>
                    <a:pt x="148" y="117"/>
                    <a:pt x="148" y="117"/>
                    <a:pt x="148" y="117"/>
                  </a:cubicBezTo>
                  <a:cubicBezTo>
                    <a:pt x="148" y="116"/>
                    <a:pt x="149" y="116"/>
                    <a:pt x="149" y="116"/>
                  </a:cubicBezTo>
                  <a:cubicBezTo>
                    <a:pt x="151" y="115"/>
                    <a:pt x="154" y="113"/>
                    <a:pt x="157" y="114"/>
                  </a:cubicBezTo>
                  <a:cubicBezTo>
                    <a:pt x="160" y="114"/>
                    <a:pt x="164" y="113"/>
                    <a:pt x="168" y="113"/>
                  </a:cubicBezTo>
                  <a:cubicBezTo>
                    <a:pt x="171" y="112"/>
                    <a:pt x="173" y="112"/>
                    <a:pt x="175" y="112"/>
                  </a:cubicBezTo>
                  <a:cubicBezTo>
                    <a:pt x="178" y="112"/>
                    <a:pt x="179" y="110"/>
                    <a:pt x="180" y="108"/>
                  </a:cubicBezTo>
                  <a:cubicBezTo>
                    <a:pt x="181" y="108"/>
                    <a:pt x="181" y="107"/>
                    <a:pt x="181" y="107"/>
                  </a:cubicBezTo>
                  <a:cubicBezTo>
                    <a:pt x="182" y="107"/>
                    <a:pt x="182" y="105"/>
                    <a:pt x="183" y="103"/>
                  </a:cubicBezTo>
                  <a:cubicBezTo>
                    <a:pt x="184" y="101"/>
                    <a:pt x="184" y="100"/>
                    <a:pt x="185" y="99"/>
                  </a:cubicBezTo>
                  <a:cubicBezTo>
                    <a:pt x="185" y="99"/>
                    <a:pt x="185" y="98"/>
                    <a:pt x="185" y="98"/>
                  </a:cubicBezTo>
                  <a:cubicBezTo>
                    <a:pt x="185" y="98"/>
                    <a:pt x="185" y="98"/>
                    <a:pt x="185" y="98"/>
                  </a:cubicBezTo>
                  <a:cubicBezTo>
                    <a:pt x="185" y="97"/>
                    <a:pt x="185" y="97"/>
                    <a:pt x="185" y="96"/>
                  </a:cubicBezTo>
                  <a:cubicBezTo>
                    <a:pt x="185" y="96"/>
                    <a:pt x="185" y="96"/>
                    <a:pt x="185" y="96"/>
                  </a:cubicBezTo>
                  <a:cubicBezTo>
                    <a:pt x="185" y="95"/>
                    <a:pt x="185" y="94"/>
                    <a:pt x="185" y="94"/>
                  </a:cubicBezTo>
                  <a:cubicBezTo>
                    <a:pt x="185" y="93"/>
                    <a:pt x="185" y="93"/>
                    <a:pt x="185" y="93"/>
                  </a:cubicBezTo>
                  <a:cubicBezTo>
                    <a:pt x="185" y="92"/>
                    <a:pt x="185" y="91"/>
                    <a:pt x="185" y="90"/>
                  </a:cubicBezTo>
                  <a:cubicBezTo>
                    <a:pt x="185" y="90"/>
                    <a:pt x="185" y="90"/>
                    <a:pt x="185" y="90"/>
                  </a:cubicBezTo>
                  <a:cubicBezTo>
                    <a:pt x="185" y="89"/>
                    <a:pt x="185" y="88"/>
                    <a:pt x="185" y="86"/>
                  </a:cubicBezTo>
                  <a:cubicBezTo>
                    <a:pt x="185" y="86"/>
                    <a:pt x="185" y="86"/>
                    <a:pt x="185" y="86"/>
                  </a:cubicBezTo>
                  <a:cubicBezTo>
                    <a:pt x="185" y="85"/>
                    <a:pt x="185" y="83"/>
                    <a:pt x="185" y="82"/>
                  </a:cubicBezTo>
                  <a:cubicBezTo>
                    <a:pt x="185" y="82"/>
                    <a:pt x="185" y="81"/>
                    <a:pt x="185" y="81"/>
                  </a:cubicBezTo>
                  <a:cubicBezTo>
                    <a:pt x="185" y="80"/>
                    <a:pt x="185" y="78"/>
                    <a:pt x="185" y="77"/>
                  </a:cubicBezTo>
                  <a:cubicBezTo>
                    <a:pt x="185" y="76"/>
                    <a:pt x="185" y="76"/>
                    <a:pt x="185" y="76"/>
                  </a:cubicBezTo>
                  <a:cubicBezTo>
                    <a:pt x="185" y="75"/>
                    <a:pt x="185" y="73"/>
                    <a:pt x="185" y="71"/>
                  </a:cubicBezTo>
                  <a:cubicBezTo>
                    <a:pt x="185" y="71"/>
                    <a:pt x="185" y="71"/>
                    <a:pt x="185" y="71"/>
                  </a:cubicBezTo>
                  <a:cubicBezTo>
                    <a:pt x="185" y="71"/>
                    <a:pt x="185" y="71"/>
                    <a:pt x="185" y="71"/>
                  </a:cubicBezTo>
                  <a:cubicBezTo>
                    <a:pt x="185" y="71"/>
                    <a:pt x="184" y="71"/>
                    <a:pt x="184" y="71"/>
                  </a:cubicBezTo>
                  <a:cubicBezTo>
                    <a:pt x="184" y="71"/>
                    <a:pt x="184" y="71"/>
                    <a:pt x="183" y="71"/>
                  </a:cubicBezTo>
                  <a:cubicBezTo>
                    <a:pt x="180" y="72"/>
                    <a:pt x="177" y="73"/>
                    <a:pt x="177" y="73"/>
                  </a:cubicBezTo>
                  <a:cubicBezTo>
                    <a:pt x="176" y="73"/>
                    <a:pt x="176" y="73"/>
                    <a:pt x="176" y="73"/>
                  </a:cubicBezTo>
                  <a:cubicBezTo>
                    <a:pt x="176" y="72"/>
                    <a:pt x="176" y="72"/>
                    <a:pt x="176" y="72"/>
                  </a:cubicBezTo>
                  <a:cubicBezTo>
                    <a:pt x="176" y="72"/>
                    <a:pt x="176" y="63"/>
                    <a:pt x="171" y="61"/>
                  </a:cubicBezTo>
                  <a:cubicBezTo>
                    <a:pt x="169" y="60"/>
                    <a:pt x="168" y="59"/>
                    <a:pt x="167" y="59"/>
                  </a:cubicBezTo>
                  <a:cubicBezTo>
                    <a:pt x="162" y="57"/>
                    <a:pt x="158" y="57"/>
                    <a:pt x="158" y="57"/>
                  </a:cubicBezTo>
                  <a:cubicBezTo>
                    <a:pt x="158" y="57"/>
                    <a:pt x="158" y="57"/>
                    <a:pt x="158" y="57"/>
                  </a:cubicBezTo>
                  <a:cubicBezTo>
                    <a:pt x="158" y="56"/>
                    <a:pt x="158" y="56"/>
                    <a:pt x="158" y="56"/>
                  </a:cubicBezTo>
                  <a:cubicBezTo>
                    <a:pt x="158" y="56"/>
                    <a:pt x="154" y="49"/>
                    <a:pt x="151" y="46"/>
                  </a:cubicBezTo>
                  <a:cubicBezTo>
                    <a:pt x="151" y="46"/>
                    <a:pt x="150" y="46"/>
                    <a:pt x="150" y="46"/>
                  </a:cubicBezTo>
                  <a:cubicBezTo>
                    <a:pt x="150" y="45"/>
                    <a:pt x="150" y="45"/>
                    <a:pt x="149" y="45"/>
                  </a:cubicBezTo>
                  <a:cubicBezTo>
                    <a:pt x="149" y="45"/>
                    <a:pt x="149" y="45"/>
                    <a:pt x="149" y="45"/>
                  </a:cubicBezTo>
                  <a:cubicBezTo>
                    <a:pt x="141" y="39"/>
                    <a:pt x="109" y="18"/>
                    <a:pt x="81" y="0"/>
                  </a:cubicBezTo>
                  <a:cubicBezTo>
                    <a:pt x="64" y="0"/>
                    <a:pt x="64" y="0"/>
                    <a:pt x="64" y="0"/>
                  </a:cubicBezTo>
                  <a:cubicBezTo>
                    <a:pt x="74" y="98"/>
                    <a:pt x="74" y="98"/>
                    <a:pt x="74" y="98"/>
                  </a:cubicBezTo>
                  <a:cubicBezTo>
                    <a:pt x="78" y="101"/>
                    <a:pt x="78" y="101"/>
                    <a:pt x="78" y="101"/>
                  </a:cubicBezTo>
                  <a:cubicBezTo>
                    <a:pt x="78" y="102"/>
                    <a:pt x="78" y="102"/>
                    <a:pt x="78" y="102"/>
                  </a:cubicBezTo>
                  <a:cubicBezTo>
                    <a:pt x="78" y="104"/>
                    <a:pt x="78" y="111"/>
                    <a:pt x="76" y="112"/>
                  </a:cubicBezTo>
                  <a:cubicBezTo>
                    <a:pt x="75" y="112"/>
                    <a:pt x="74" y="113"/>
                    <a:pt x="53" y="113"/>
                  </a:cubicBezTo>
                  <a:cubicBezTo>
                    <a:pt x="44" y="113"/>
                    <a:pt x="36" y="113"/>
                    <a:pt x="33" y="113"/>
                  </a:cubicBezTo>
                  <a:cubicBezTo>
                    <a:pt x="32" y="113"/>
                    <a:pt x="32" y="113"/>
                    <a:pt x="32" y="113"/>
                  </a:cubicBezTo>
                  <a:cubicBezTo>
                    <a:pt x="31" y="113"/>
                    <a:pt x="27" y="115"/>
                    <a:pt x="24" y="115"/>
                  </a:cubicBezTo>
                  <a:cubicBezTo>
                    <a:pt x="23" y="115"/>
                    <a:pt x="22" y="115"/>
                    <a:pt x="21" y="114"/>
                  </a:cubicBezTo>
                  <a:cubicBezTo>
                    <a:pt x="20" y="114"/>
                    <a:pt x="19" y="114"/>
                    <a:pt x="18" y="114"/>
                  </a:cubicBezTo>
                  <a:cubicBezTo>
                    <a:pt x="18" y="114"/>
                    <a:pt x="18" y="114"/>
                    <a:pt x="18" y="114"/>
                  </a:cubicBezTo>
                  <a:cubicBezTo>
                    <a:pt x="18" y="114"/>
                    <a:pt x="18" y="114"/>
                    <a:pt x="18" y="114"/>
                  </a:cubicBezTo>
                  <a:cubicBezTo>
                    <a:pt x="18" y="114"/>
                    <a:pt x="17" y="114"/>
                    <a:pt x="17" y="115"/>
                  </a:cubicBezTo>
                  <a:cubicBezTo>
                    <a:pt x="17" y="116"/>
                    <a:pt x="16" y="117"/>
                    <a:pt x="14" y="117"/>
                  </a:cubicBezTo>
                  <a:cubicBezTo>
                    <a:pt x="13" y="117"/>
                    <a:pt x="12" y="117"/>
                    <a:pt x="10" y="115"/>
                  </a:cubicBezTo>
                  <a:cubicBezTo>
                    <a:pt x="8" y="114"/>
                    <a:pt x="7" y="113"/>
                    <a:pt x="7" y="113"/>
                  </a:cubicBezTo>
                  <a:cubicBezTo>
                    <a:pt x="6" y="113"/>
                    <a:pt x="5" y="116"/>
                    <a:pt x="5" y="117"/>
                  </a:cubicBezTo>
                  <a:cubicBezTo>
                    <a:pt x="5" y="117"/>
                    <a:pt x="5" y="118"/>
                    <a:pt x="5" y="118"/>
                  </a:cubicBezTo>
                  <a:cubicBezTo>
                    <a:pt x="5" y="118"/>
                    <a:pt x="5" y="119"/>
                    <a:pt x="5" y="119"/>
                  </a:cubicBezTo>
                  <a:cubicBezTo>
                    <a:pt x="5" y="119"/>
                    <a:pt x="4" y="119"/>
                    <a:pt x="4" y="120"/>
                  </a:cubicBezTo>
                  <a:cubicBezTo>
                    <a:pt x="4" y="120"/>
                    <a:pt x="4" y="120"/>
                    <a:pt x="4" y="120"/>
                  </a:cubicBezTo>
                  <a:cubicBezTo>
                    <a:pt x="3" y="120"/>
                    <a:pt x="3" y="121"/>
                    <a:pt x="2" y="121"/>
                  </a:cubicBezTo>
                  <a:cubicBezTo>
                    <a:pt x="2" y="121"/>
                    <a:pt x="2" y="121"/>
                    <a:pt x="2" y="121"/>
                  </a:cubicBezTo>
                  <a:cubicBezTo>
                    <a:pt x="1" y="121"/>
                    <a:pt x="0" y="121"/>
                    <a:pt x="0" y="121"/>
                  </a:cubicBezTo>
                  <a:cubicBezTo>
                    <a:pt x="0" y="121"/>
                    <a:pt x="0" y="121"/>
                    <a:pt x="0" y="121"/>
                  </a:cubicBezTo>
                  <a:cubicBezTo>
                    <a:pt x="0" y="122"/>
                    <a:pt x="0" y="122"/>
                    <a:pt x="0" y="123"/>
                  </a:cubicBezTo>
                  <a:cubicBezTo>
                    <a:pt x="2" y="126"/>
                    <a:pt x="2" y="126"/>
                    <a:pt x="2" y="126"/>
                  </a:cubicBezTo>
                  <a:cubicBezTo>
                    <a:pt x="2" y="126"/>
                    <a:pt x="2" y="126"/>
                    <a:pt x="2" y="126"/>
                  </a:cubicBezTo>
                  <a:cubicBezTo>
                    <a:pt x="2" y="128"/>
                    <a:pt x="2" y="131"/>
                    <a:pt x="4" y="132"/>
                  </a:cubicBezTo>
                  <a:cubicBezTo>
                    <a:pt x="7" y="135"/>
                    <a:pt x="10" y="139"/>
                    <a:pt x="10" y="140"/>
                  </a:cubicBezTo>
                  <a:cubicBezTo>
                    <a:pt x="10" y="141"/>
                    <a:pt x="10" y="141"/>
                    <a:pt x="10" y="141"/>
                  </a:cubicBezTo>
                  <a:cubicBezTo>
                    <a:pt x="10" y="142"/>
                    <a:pt x="10" y="142"/>
                    <a:pt x="10" y="142"/>
                  </a:cubicBezTo>
                  <a:cubicBezTo>
                    <a:pt x="10" y="142"/>
                    <a:pt x="10" y="143"/>
                    <a:pt x="10" y="143"/>
                  </a:cubicBezTo>
                  <a:cubicBezTo>
                    <a:pt x="10" y="143"/>
                    <a:pt x="10" y="143"/>
                    <a:pt x="10" y="144"/>
                  </a:cubicBezTo>
                  <a:cubicBezTo>
                    <a:pt x="10" y="144"/>
                    <a:pt x="10" y="145"/>
                    <a:pt x="10" y="145"/>
                  </a:cubicBezTo>
                  <a:cubicBezTo>
                    <a:pt x="10" y="146"/>
                    <a:pt x="10" y="146"/>
                    <a:pt x="10" y="146"/>
                  </a:cubicBezTo>
                  <a:cubicBezTo>
                    <a:pt x="10" y="147"/>
                    <a:pt x="10" y="149"/>
                    <a:pt x="10" y="149"/>
                  </a:cubicBezTo>
                  <a:cubicBezTo>
                    <a:pt x="10" y="151"/>
                    <a:pt x="11" y="152"/>
                    <a:pt x="11" y="152"/>
                  </a:cubicBezTo>
                  <a:cubicBezTo>
                    <a:pt x="11" y="152"/>
                    <a:pt x="11" y="152"/>
                    <a:pt x="11" y="152"/>
                  </a:cubicBezTo>
                  <a:cubicBezTo>
                    <a:pt x="12" y="151"/>
                    <a:pt x="13" y="151"/>
                    <a:pt x="14" y="151"/>
                  </a:cubicBezTo>
                  <a:cubicBezTo>
                    <a:pt x="15" y="151"/>
                    <a:pt x="15" y="151"/>
                    <a:pt x="16" y="151"/>
                  </a:cubicBezTo>
                  <a:cubicBezTo>
                    <a:pt x="16" y="152"/>
                    <a:pt x="17" y="152"/>
                    <a:pt x="17" y="152"/>
                  </a:cubicBezTo>
                  <a:cubicBezTo>
                    <a:pt x="17" y="152"/>
                    <a:pt x="17" y="152"/>
                    <a:pt x="18" y="151"/>
                  </a:cubicBezTo>
                  <a:cubicBezTo>
                    <a:pt x="18" y="150"/>
                    <a:pt x="20" y="149"/>
                    <a:pt x="20" y="149"/>
                  </a:cubicBezTo>
                  <a:cubicBezTo>
                    <a:pt x="22" y="149"/>
                    <a:pt x="23" y="150"/>
                    <a:pt x="24" y="150"/>
                  </a:cubicBezTo>
                  <a:cubicBezTo>
                    <a:pt x="25" y="151"/>
                    <a:pt x="26" y="151"/>
                    <a:pt x="26" y="151"/>
                  </a:cubicBezTo>
                  <a:cubicBezTo>
                    <a:pt x="27" y="151"/>
                    <a:pt x="29" y="149"/>
                    <a:pt x="30" y="148"/>
                  </a:cubicBezTo>
                  <a:cubicBezTo>
                    <a:pt x="32" y="147"/>
                    <a:pt x="33" y="146"/>
                    <a:pt x="34" y="146"/>
                  </a:cubicBezTo>
                  <a:cubicBezTo>
                    <a:pt x="34" y="146"/>
                    <a:pt x="34" y="146"/>
                    <a:pt x="34" y="146"/>
                  </a:cubicBezTo>
                  <a:cubicBezTo>
                    <a:pt x="37" y="146"/>
                    <a:pt x="40" y="152"/>
                    <a:pt x="40" y="155"/>
                  </a:cubicBezTo>
                  <a:cubicBezTo>
                    <a:pt x="40" y="156"/>
                    <a:pt x="41" y="157"/>
                    <a:pt x="42" y="157"/>
                  </a:cubicBezTo>
                  <a:cubicBezTo>
                    <a:pt x="43" y="158"/>
                    <a:pt x="44" y="159"/>
                    <a:pt x="44" y="160"/>
                  </a:cubicBezTo>
                  <a:cubicBezTo>
                    <a:pt x="44" y="160"/>
                    <a:pt x="44" y="161"/>
                    <a:pt x="43" y="161"/>
                  </a:cubicBezTo>
                  <a:cubicBezTo>
                    <a:pt x="42" y="161"/>
                    <a:pt x="42" y="162"/>
                    <a:pt x="42" y="163"/>
                  </a:cubicBezTo>
                  <a:cubicBezTo>
                    <a:pt x="42" y="163"/>
                    <a:pt x="42" y="163"/>
                    <a:pt x="43" y="163"/>
                  </a:cubicBezTo>
                  <a:cubicBezTo>
                    <a:pt x="45" y="163"/>
                    <a:pt x="45" y="166"/>
                    <a:pt x="45" y="167"/>
                  </a:cubicBezTo>
                  <a:cubicBezTo>
                    <a:pt x="46" y="168"/>
                    <a:pt x="46" y="169"/>
                    <a:pt x="46" y="170"/>
                  </a:cubicBezTo>
                  <a:cubicBezTo>
                    <a:pt x="46" y="170"/>
                    <a:pt x="47" y="171"/>
                    <a:pt x="47" y="171"/>
                  </a:cubicBezTo>
                  <a:cubicBezTo>
                    <a:pt x="47" y="171"/>
                    <a:pt x="47" y="171"/>
                    <a:pt x="47" y="171"/>
                  </a:cubicBezTo>
                  <a:cubicBezTo>
                    <a:pt x="48" y="172"/>
                    <a:pt x="48" y="172"/>
                    <a:pt x="49" y="172"/>
                  </a:cubicBezTo>
                  <a:cubicBezTo>
                    <a:pt x="49" y="172"/>
                    <a:pt x="49" y="172"/>
                    <a:pt x="50" y="171"/>
                  </a:cubicBezTo>
                  <a:cubicBezTo>
                    <a:pt x="50" y="169"/>
                    <a:pt x="52" y="169"/>
                    <a:pt x="52" y="169"/>
                  </a:cubicBezTo>
                  <a:cubicBezTo>
                    <a:pt x="54" y="169"/>
                    <a:pt x="56" y="171"/>
                    <a:pt x="57" y="172"/>
                  </a:cubicBezTo>
                  <a:cubicBezTo>
                    <a:pt x="57" y="172"/>
                    <a:pt x="57" y="173"/>
                    <a:pt x="58" y="173"/>
                  </a:cubicBezTo>
                  <a:cubicBezTo>
                    <a:pt x="59" y="173"/>
                    <a:pt x="61" y="171"/>
                    <a:pt x="62" y="170"/>
                  </a:cubicBezTo>
                  <a:cubicBezTo>
                    <a:pt x="62" y="168"/>
                    <a:pt x="64" y="166"/>
                    <a:pt x="66" y="166"/>
                  </a:cubicBezTo>
                  <a:cubicBezTo>
                    <a:pt x="67" y="166"/>
                    <a:pt x="68" y="167"/>
                    <a:pt x="69" y="167"/>
                  </a:cubicBezTo>
                  <a:cubicBezTo>
                    <a:pt x="69" y="168"/>
                    <a:pt x="69" y="168"/>
                    <a:pt x="69" y="169"/>
                  </a:cubicBezTo>
                  <a:cubicBezTo>
                    <a:pt x="69" y="171"/>
                    <a:pt x="69" y="171"/>
                    <a:pt x="69" y="171"/>
                  </a:cubicBezTo>
                  <a:cubicBezTo>
                    <a:pt x="69" y="171"/>
                    <a:pt x="70" y="171"/>
                    <a:pt x="72" y="170"/>
                  </a:cubicBezTo>
                  <a:cubicBezTo>
                    <a:pt x="73" y="169"/>
                    <a:pt x="74" y="169"/>
                    <a:pt x="75" y="169"/>
                  </a:cubicBezTo>
                  <a:cubicBezTo>
                    <a:pt x="75" y="169"/>
                    <a:pt x="75" y="169"/>
                    <a:pt x="75" y="169"/>
                  </a:cubicBezTo>
                  <a:cubicBezTo>
                    <a:pt x="75" y="168"/>
                    <a:pt x="75" y="168"/>
                    <a:pt x="75" y="167"/>
                  </a:cubicBezTo>
                  <a:cubicBezTo>
                    <a:pt x="75" y="167"/>
                    <a:pt x="75" y="167"/>
                    <a:pt x="75" y="166"/>
                  </a:cubicBezTo>
                  <a:cubicBezTo>
                    <a:pt x="76" y="166"/>
                    <a:pt x="76" y="165"/>
                    <a:pt x="76" y="16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8" name="Freeform 283"/>
            <p:cNvSpPr>
              <a:spLocks/>
            </p:cNvSpPr>
            <p:nvPr/>
          </p:nvSpPr>
          <p:spPr bwMode="auto">
            <a:xfrm>
              <a:off x="11915775" y="5884863"/>
              <a:ext cx="250825" cy="131763"/>
            </a:xfrm>
            <a:custGeom>
              <a:avLst/>
              <a:gdLst>
                <a:gd name="T0" fmla="*/ 5 w 47"/>
                <a:gd name="T1" fmla="*/ 12 h 25"/>
                <a:gd name="T2" fmla="*/ 0 w 47"/>
                <a:gd name="T3" fmla="*/ 20 h 25"/>
                <a:gd name="T4" fmla="*/ 4 w 47"/>
                <a:gd name="T5" fmla="*/ 18 h 25"/>
                <a:gd name="T6" fmla="*/ 8 w 47"/>
                <a:gd name="T7" fmla="*/ 22 h 25"/>
                <a:gd name="T8" fmla="*/ 9 w 47"/>
                <a:gd name="T9" fmla="*/ 23 h 25"/>
                <a:gd name="T10" fmla="*/ 9 w 47"/>
                <a:gd name="T11" fmla="*/ 24 h 25"/>
                <a:gd name="T12" fmla="*/ 9 w 47"/>
                <a:gd name="T13" fmla="*/ 25 h 25"/>
                <a:gd name="T14" fmla="*/ 18 w 47"/>
                <a:gd name="T15" fmla="*/ 25 h 25"/>
                <a:gd name="T16" fmla="*/ 23 w 47"/>
                <a:gd name="T17" fmla="*/ 17 h 25"/>
                <a:gd name="T18" fmla="*/ 23 w 47"/>
                <a:gd name="T19" fmla="*/ 17 h 25"/>
                <a:gd name="T20" fmla="*/ 24 w 47"/>
                <a:gd name="T21" fmla="*/ 17 h 25"/>
                <a:gd name="T22" fmla="*/ 30 w 47"/>
                <a:gd name="T23" fmla="*/ 25 h 25"/>
                <a:gd name="T24" fmla="*/ 32 w 47"/>
                <a:gd name="T25" fmla="*/ 22 h 25"/>
                <a:gd name="T26" fmla="*/ 37 w 47"/>
                <a:gd name="T27" fmla="*/ 18 h 25"/>
                <a:gd name="T28" fmla="*/ 41 w 47"/>
                <a:gd name="T29" fmla="*/ 18 h 25"/>
                <a:gd name="T30" fmla="*/ 43 w 47"/>
                <a:gd name="T31" fmla="*/ 15 h 25"/>
                <a:gd name="T32" fmla="*/ 45 w 47"/>
                <a:gd name="T33" fmla="*/ 15 h 25"/>
                <a:gd name="T34" fmla="*/ 46 w 47"/>
                <a:gd name="T35" fmla="*/ 14 h 25"/>
                <a:gd name="T36" fmla="*/ 47 w 47"/>
                <a:gd name="T37" fmla="*/ 12 h 25"/>
                <a:gd name="T38" fmla="*/ 46 w 47"/>
                <a:gd name="T39" fmla="*/ 12 h 25"/>
                <a:gd name="T40" fmla="*/ 44 w 47"/>
                <a:gd name="T41" fmla="*/ 12 h 25"/>
                <a:gd name="T42" fmla="*/ 42 w 47"/>
                <a:gd name="T43" fmla="*/ 12 h 25"/>
                <a:gd name="T44" fmla="*/ 41 w 47"/>
                <a:gd name="T45" fmla="*/ 12 h 25"/>
                <a:gd name="T46" fmla="*/ 40 w 47"/>
                <a:gd name="T47" fmla="*/ 12 h 25"/>
                <a:gd name="T48" fmla="*/ 39 w 47"/>
                <a:gd name="T49" fmla="*/ 11 h 25"/>
                <a:gd name="T50" fmla="*/ 38 w 47"/>
                <a:gd name="T51" fmla="*/ 10 h 25"/>
                <a:gd name="T52" fmla="*/ 37 w 47"/>
                <a:gd name="T53" fmla="*/ 10 h 25"/>
                <a:gd name="T54" fmla="*/ 37 w 47"/>
                <a:gd name="T55" fmla="*/ 9 h 25"/>
                <a:gd name="T56" fmla="*/ 37 w 47"/>
                <a:gd name="T57" fmla="*/ 7 h 25"/>
                <a:gd name="T58" fmla="*/ 36 w 47"/>
                <a:gd name="T59" fmla="*/ 4 h 25"/>
                <a:gd name="T60" fmla="*/ 35 w 47"/>
                <a:gd name="T61" fmla="*/ 3 h 25"/>
                <a:gd name="T62" fmla="*/ 33 w 47"/>
                <a:gd name="T63" fmla="*/ 2 h 25"/>
                <a:gd name="T64" fmla="*/ 31 w 47"/>
                <a:gd name="T65" fmla="*/ 1 h 25"/>
                <a:gd name="T66" fmla="*/ 23 w 47"/>
                <a:gd name="T67" fmla="*/ 2 h 25"/>
                <a:gd name="T68" fmla="*/ 20 w 47"/>
                <a:gd name="T69" fmla="*/ 2 h 25"/>
                <a:gd name="T70" fmla="*/ 18 w 47"/>
                <a:gd name="T71" fmla="*/ 2 h 25"/>
                <a:gd name="T72" fmla="*/ 15 w 47"/>
                <a:gd name="T73" fmla="*/ 2 h 25"/>
                <a:gd name="T74" fmla="*/ 14 w 47"/>
                <a:gd name="T75" fmla="*/ 3 h 25"/>
                <a:gd name="T76" fmla="*/ 8 w 47"/>
                <a:gd name="T7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 h="25">
                  <a:moveTo>
                    <a:pt x="8" y="8"/>
                  </a:moveTo>
                  <a:cubicBezTo>
                    <a:pt x="7" y="9"/>
                    <a:pt x="6" y="10"/>
                    <a:pt x="5" y="12"/>
                  </a:cubicBezTo>
                  <a:cubicBezTo>
                    <a:pt x="3" y="13"/>
                    <a:pt x="1" y="15"/>
                    <a:pt x="0" y="17"/>
                  </a:cubicBezTo>
                  <a:cubicBezTo>
                    <a:pt x="0" y="19"/>
                    <a:pt x="0" y="20"/>
                    <a:pt x="0" y="20"/>
                  </a:cubicBezTo>
                  <a:cubicBezTo>
                    <a:pt x="0" y="20"/>
                    <a:pt x="0" y="20"/>
                    <a:pt x="0" y="20"/>
                  </a:cubicBezTo>
                  <a:cubicBezTo>
                    <a:pt x="1" y="18"/>
                    <a:pt x="3" y="18"/>
                    <a:pt x="4" y="18"/>
                  </a:cubicBezTo>
                  <a:cubicBezTo>
                    <a:pt x="6" y="18"/>
                    <a:pt x="7" y="19"/>
                    <a:pt x="7" y="21"/>
                  </a:cubicBezTo>
                  <a:cubicBezTo>
                    <a:pt x="7" y="21"/>
                    <a:pt x="7" y="22"/>
                    <a:pt x="8" y="22"/>
                  </a:cubicBezTo>
                  <a:cubicBezTo>
                    <a:pt x="8" y="23"/>
                    <a:pt x="8" y="23"/>
                    <a:pt x="8" y="23"/>
                  </a:cubicBezTo>
                  <a:cubicBezTo>
                    <a:pt x="8" y="23"/>
                    <a:pt x="8" y="23"/>
                    <a:pt x="9" y="23"/>
                  </a:cubicBezTo>
                  <a:cubicBezTo>
                    <a:pt x="9" y="23"/>
                    <a:pt x="9" y="24"/>
                    <a:pt x="9" y="24"/>
                  </a:cubicBezTo>
                  <a:cubicBezTo>
                    <a:pt x="9" y="24"/>
                    <a:pt x="9" y="24"/>
                    <a:pt x="9" y="24"/>
                  </a:cubicBezTo>
                  <a:cubicBezTo>
                    <a:pt x="9" y="24"/>
                    <a:pt x="9" y="25"/>
                    <a:pt x="9" y="25"/>
                  </a:cubicBezTo>
                  <a:cubicBezTo>
                    <a:pt x="9" y="25"/>
                    <a:pt x="9" y="25"/>
                    <a:pt x="9" y="25"/>
                  </a:cubicBezTo>
                  <a:cubicBezTo>
                    <a:pt x="9" y="25"/>
                    <a:pt x="9" y="25"/>
                    <a:pt x="9" y="25"/>
                  </a:cubicBezTo>
                  <a:cubicBezTo>
                    <a:pt x="14" y="25"/>
                    <a:pt x="17" y="25"/>
                    <a:pt x="18" y="25"/>
                  </a:cubicBezTo>
                  <a:cubicBezTo>
                    <a:pt x="18" y="25"/>
                    <a:pt x="20" y="21"/>
                    <a:pt x="21" y="20"/>
                  </a:cubicBezTo>
                  <a:cubicBezTo>
                    <a:pt x="22" y="18"/>
                    <a:pt x="22" y="17"/>
                    <a:pt x="23" y="17"/>
                  </a:cubicBezTo>
                  <a:cubicBezTo>
                    <a:pt x="23" y="17"/>
                    <a:pt x="23" y="17"/>
                    <a:pt x="23" y="17"/>
                  </a:cubicBezTo>
                  <a:cubicBezTo>
                    <a:pt x="23" y="17"/>
                    <a:pt x="23" y="17"/>
                    <a:pt x="23" y="17"/>
                  </a:cubicBezTo>
                  <a:cubicBezTo>
                    <a:pt x="23" y="17"/>
                    <a:pt x="23" y="17"/>
                    <a:pt x="23" y="17"/>
                  </a:cubicBezTo>
                  <a:cubicBezTo>
                    <a:pt x="24" y="17"/>
                    <a:pt x="24" y="17"/>
                    <a:pt x="24" y="17"/>
                  </a:cubicBezTo>
                  <a:cubicBezTo>
                    <a:pt x="25" y="17"/>
                    <a:pt x="25" y="18"/>
                    <a:pt x="27" y="20"/>
                  </a:cubicBezTo>
                  <a:cubicBezTo>
                    <a:pt x="28" y="22"/>
                    <a:pt x="29" y="24"/>
                    <a:pt x="30" y="25"/>
                  </a:cubicBezTo>
                  <a:cubicBezTo>
                    <a:pt x="31" y="25"/>
                    <a:pt x="31" y="25"/>
                    <a:pt x="31" y="25"/>
                  </a:cubicBezTo>
                  <a:cubicBezTo>
                    <a:pt x="31" y="25"/>
                    <a:pt x="32" y="24"/>
                    <a:pt x="32" y="22"/>
                  </a:cubicBezTo>
                  <a:cubicBezTo>
                    <a:pt x="32" y="19"/>
                    <a:pt x="34" y="18"/>
                    <a:pt x="36" y="18"/>
                  </a:cubicBezTo>
                  <a:cubicBezTo>
                    <a:pt x="36" y="18"/>
                    <a:pt x="37" y="18"/>
                    <a:pt x="37" y="18"/>
                  </a:cubicBezTo>
                  <a:cubicBezTo>
                    <a:pt x="38" y="18"/>
                    <a:pt x="39" y="19"/>
                    <a:pt x="39" y="19"/>
                  </a:cubicBezTo>
                  <a:cubicBezTo>
                    <a:pt x="41" y="19"/>
                    <a:pt x="41" y="18"/>
                    <a:pt x="41" y="18"/>
                  </a:cubicBezTo>
                  <a:cubicBezTo>
                    <a:pt x="41" y="16"/>
                    <a:pt x="42" y="15"/>
                    <a:pt x="43" y="15"/>
                  </a:cubicBezTo>
                  <a:cubicBezTo>
                    <a:pt x="43" y="15"/>
                    <a:pt x="43" y="15"/>
                    <a:pt x="43" y="15"/>
                  </a:cubicBezTo>
                  <a:cubicBezTo>
                    <a:pt x="43" y="15"/>
                    <a:pt x="43" y="15"/>
                    <a:pt x="43" y="15"/>
                  </a:cubicBezTo>
                  <a:cubicBezTo>
                    <a:pt x="44" y="15"/>
                    <a:pt x="44" y="15"/>
                    <a:pt x="45" y="15"/>
                  </a:cubicBezTo>
                  <a:cubicBezTo>
                    <a:pt x="45" y="15"/>
                    <a:pt x="45" y="15"/>
                    <a:pt x="45" y="16"/>
                  </a:cubicBezTo>
                  <a:cubicBezTo>
                    <a:pt x="45" y="15"/>
                    <a:pt x="46" y="14"/>
                    <a:pt x="46" y="14"/>
                  </a:cubicBezTo>
                  <a:cubicBezTo>
                    <a:pt x="46" y="13"/>
                    <a:pt x="46" y="13"/>
                    <a:pt x="46" y="13"/>
                  </a:cubicBezTo>
                  <a:cubicBezTo>
                    <a:pt x="47" y="12"/>
                    <a:pt x="47" y="12"/>
                    <a:pt x="47" y="12"/>
                  </a:cubicBezTo>
                  <a:cubicBezTo>
                    <a:pt x="47" y="12"/>
                    <a:pt x="47" y="12"/>
                    <a:pt x="47" y="12"/>
                  </a:cubicBezTo>
                  <a:cubicBezTo>
                    <a:pt x="47" y="12"/>
                    <a:pt x="46" y="12"/>
                    <a:pt x="46" y="12"/>
                  </a:cubicBezTo>
                  <a:cubicBezTo>
                    <a:pt x="46" y="12"/>
                    <a:pt x="45" y="12"/>
                    <a:pt x="45" y="12"/>
                  </a:cubicBezTo>
                  <a:cubicBezTo>
                    <a:pt x="45" y="12"/>
                    <a:pt x="44" y="12"/>
                    <a:pt x="44" y="12"/>
                  </a:cubicBezTo>
                  <a:cubicBezTo>
                    <a:pt x="44" y="12"/>
                    <a:pt x="44" y="12"/>
                    <a:pt x="44" y="12"/>
                  </a:cubicBezTo>
                  <a:cubicBezTo>
                    <a:pt x="43" y="12"/>
                    <a:pt x="43" y="12"/>
                    <a:pt x="42" y="12"/>
                  </a:cubicBezTo>
                  <a:cubicBezTo>
                    <a:pt x="42" y="12"/>
                    <a:pt x="42" y="12"/>
                    <a:pt x="41" y="12"/>
                  </a:cubicBezTo>
                  <a:cubicBezTo>
                    <a:pt x="41" y="12"/>
                    <a:pt x="41" y="12"/>
                    <a:pt x="41" y="12"/>
                  </a:cubicBezTo>
                  <a:cubicBezTo>
                    <a:pt x="41" y="12"/>
                    <a:pt x="41" y="12"/>
                    <a:pt x="40" y="12"/>
                  </a:cubicBezTo>
                  <a:cubicBezTo>
                    <a:pt x="40" y="12"/>
                    <a:pt x="40" y="12"/>
                    <a:pt x="40" y="12"/>
                  </a:cubicBezTo>
                  <a:cubicBezTo>
                    <a:pt x="40" y="11"/>
                    <a:pt x="40" y="11"/>
                    <a:pt x="39" y="11"/>
                  </a:cubicBezTo>
                  <a:cubicBezTo>
                    <a:pt x="39" y="11"/>
                    <a:pt x="39" y="11"/>
                    <a:pt x="39" y="11"/>
                  </a:cubicBezTo>
                  <a:cubicBezTo>
                    <a:pt x="39" y="11"/>
                    <a:pt x="39" y="11"/>
                    <a:pt x="38" y="11"/>
                  </a:cubicBezTo>
                  <a:cubicBezTo>
                    <a:pt x="38" y="10"/>
                    <a:pt x="38" y="10"/>
                    <a:pt x="38" y="10"/>
                  </a:cubicBezTo>
                  <a:cubicBezTo>
                    <a:pt x="38" y="10"/>
                    <a:pt x="38" y="10"/>
                    <a:pt x="38" y="10"/>
                  </a:cubicBezTo>
                  <a:cubicBezTo>
                    <a:pt x="38" y="10"/>
                    <a:pt x="38" y="10"/>
                    <a:pt x="37" y="10"/>
                  </a:cubicBezTo>
                  <a:cubicBezTo>
                    <a:pt x="37" y="9"/>
                    <a:pt x="37" y="9"/>
                    <a:pt x="37" y="9"/>
                  </a:cubicBezTo>
                  <a:cubicBezTo>
                    <a:pt x="37" y="9"/>
                    <a:pt x="37" y="9"/>
                    <a:pt x="37" y="9"/>
                  </a:cubicBezTo>
                  <a:cubicBezTo>
                    <a:pt x="37" y="9"/>
                    <a:pt x="37" y="8"/>
                    <a:pt x="37" y="8"/>
                  </a:cubicBezTo>
                  <a:cubicBezTo>
                    <a:pt x="37" y="8"/>
                    <a:pt x="37" y="8"/>
                    <a:pt x="37" y="7"/>
                  </a:cubicBezTo>
                  <a:cubicBezTo>
                    <a:pt x="37" y="6"/>
                    <a:pt x="36" y="5"/>
                    <a:pt x="37" y="4"/>
                  </a:cubicBezTo>
                  <a:cubicBezTo>
                    <a:pt x="37" y="4"/>
                    <a:pt x="36" y="4"/>
                    <a:pt x="36" y="4"/>
                  </a:cubicBezTo>
                  <a:cubicBezTo>
                    <a:pt x="36" y="4"/>
                    <a:pt x="36" y="4"/>
                    <a:pt x="36" y="3"/>
                  </a:cubicBezTo>
                  <a:cubicBezTo>
                    <a:pt x="35" y="3"/>
                    <a:pt x="35" y="3"/>
                    <a:pt x="35" y="3"/>
                  </a:cubicBezTo>
                  <a:cubicBezTo>
                    <a:pt x="35" y="3"/>
                    <a:pt x="34" y="3"/>
                    <a:pt x="34" y="3"/>
                  </a:cubicBezTo>
                  <a:cubicBezTo>
                    <a:pt x="34" y="3"/>
                    <a:pt x="33" y="2"/>
                    <a:pt x="33" y="2"/>
                  </a:cubicBezTo>
                  <a:cubicBezTo>
                    <a:pt x="33" y="2"/>
                    <a:pt x="33" y="2"/>
                    <a:pt x="33" y="2"/>
                  </a:cubicBezTo>
                  <a:cubicBezTo>
                    <a:pt x="32" y="2"/>
                    <a:pt x="31" y="2"/>
                    <a:pt x="31" y="1"/>
                  </a:cubicBezTo>
                  <a:cubicBezTo>
                    <a:pt x="28" y="0"/>
                    <a:pt x="27" y="1"/>
                    <a:pt x="24" y="2"/>
                  </a:cubicBezTo>
                  <a:cubicBezTo>
                    <a:pt x="24" y="2"/>
                    <a:pt x="23" y="2"/>
                    <a:pt x="23" y="2"/>
                  </a:cubicBezTo>
                  <a:cubicBezTo>
                    <a:pt x="22" y="2"/>
                    <a:pt x="22" y="2"/>
                    <a:pt x="22" y="2"/>
                  </a:cubicBezTo>
                  <a:cubicBezTo>
                    <a:pt x="21" y="2"/>
                    <a:pt x="21" y="2"/>
                    <a:pt x="20" y="2"/>
                  </a:cubicBezTo>
                  <a:cubicBezTo>
                    <a:pt x="20" y="2"/>
                    <a:pt x="20" y="2"/>
                    <a:pt x="19" y="2"/>
                  </a:cubicBezTo>
                  <a:cubicBezTo>
                    <a:pt x="19" y="2"/>
                    <a:pt x="18" y="2"/>
                    <a:pt x="18" y="2"/>
                  </a:cubicBezTo>
                  <a:cubicBezTo>
                    <a:pt x="17" y="2"/>
                    <a:pt x="17" y="2"/>
                    <a:pt x="16" y="2"/>
                  </a:cubicBezTo>
                  <a:cubicBezTo>
                    <a:pt x="16" y="2"/>
                    <a:pt x="15" y="2"/>
                    <a:pt x="15" y="2"/>
                  </a:cubicBezTo>
                  <a:cubicBezTo>
                    <a:pt x="14" y="3"/>
                    <a:pt x="14" y="3"/>
                    <a:pt x="14" y="3"/>
                  </a:cubicBezTo>
                  <a:cubicBezTo>
                    <a:pt x="14" y="3"/>
                    <a:pt x="14" y="3"/>
                    <a:pt x="14" y="3"/>
                  </a:cubicBezTo>
                  <a:cubicBezTo>
                    <a:pt x="13" y="4"/>
                    <a:pt x="13" y="4"/>
                    <a:pt x="12" y="4"/>
                  </a:cubicBezTo>
                  <a:cubicBezTo>
                    <a:pt x="11" y="4"/>
                    <a:pt x="8" y="6"/>
                    <a:pt x="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299" name="Freeform 284"/>
            <p:cNvSpPr>
              <a:spLocks/>
            </p:cNvSpPr>
            <p:nvPr/>
          </p:nvSpPr>
          <p:spPr bwMode="auto">
            <a:xfrm>
              <a:off x="12852400" y="6151563"/>
              <a:ext cx="360363" cy="188913"/>
            </a:xfrm>
            <a:custGeom>
              <a:avLst/>
              <a:gdLst>
                <a:gd name="T0" fmla="*/ 65 w 68"/>
                <a:gd name="T1" fmla="*/ 4 h 36"/>
                <a:gd name="T2" fmla="*/ 63 w 68"/>
                <a:gd name="T3" fmla="*/ 3 h 36"/>
                <a:gd name="T4" fmla="*/ 62 w 68"/>
                <a:gd name="T5" fmla="*/ 2 h 36"/>
                <a:gd name="T6" fmla="*/ 52 w 68"/>
                <a:gd name="T7" fmla="*/ 0 h 36"/>
                <a:gd name="T8" fmla="*/ 32 w 68"/>
                <a:gd name="T9" fmla="*/ 6 h 36"/>
                <a:gd name="T10" fmla="*/ 21 w 68"/>
                <a:gd name="T11" fmla="*/ 5 h 36"/>
                <a:gd name="T12" fmla="*/ 9 w 68"/>
                <a:gd name="T13" fmla="*/ 4 h 36"/>
                <a:gd name="T14" fmla="*/ 6 w 68"/>
                <a:gd name="T15" fmla="*/ 2 h 36"/>
                <a:gd name="T16" fmla="*/ 5 w 68"/>
                <a:gd name="T17" fmla="*/ 1 h 36"/>
                <a:gd name="T18" fmla="*/ 4 w 68"/>
                <a:gd name="T19" fmla="*/ 0 h 36"/>
                <a:gd name="T20" fmla="*/ 3 w 68"/>
                <a:gd name="T21" fmla="*/ 0 h 36"/>
                <a:gd name="T22" fmla="*/ 2 w 68"/>
                <a:gd name="T23" fmla="*/ 0 h 36"/>
                <a:gd name="T24" fmla="*/ 2 w 68"/>
                <a:gd name="T25" fmla="*/ 7 h 36"/>
                <a:gd name="T26" fmla="*/ 5 w 68"/>
                <a:gd name="T27" fmla="*/ 16 h 36"/>
                <a:gd name="T28" fmla="*/ 2 w 68"/>
                <a:gd name="T29" fmla="*/ 19 h 36"/>
                <a:gd name="T30" fmla="*/ 2 w 68"/>
                <a:gd name="T31" fmla="*/ 23 h 36"/>
                <a:gd name="T32" fmla="*/ 2 w 68"/>
                <a:gd name="T33" fmla="*/ 24 h 36"/>
                <a:gd name="T34" fmla="*/ 2 w 68"/>
                <a:gd name="T35" fmla="*/ 24 h 36"/>
                <a:gd name="T36" fmla="*/ 8 w 68"/>
                <a:gd name="T37" fmla="*/ 32 h 36"/>
                <a:gd name="T38" fmla="*/ 10 w 68"/>
                <a:gd name="T39" fmla="*/ 33 h 36"/>
                <a:gd name="T40" fmla="*/ 10 w 68"/>
                <a:gd name="T41" fmla="*/ 34 h 36"/>
                <a:gd name="T42" fmla="*/ 11 w 68"/>
                <a:gd name="T43" fmla="*/ 34 h 36"/>
                <a:gd name="T44" fmla="*/ 13 w 68"/>
                <a:gd name="T45" fmla="*/ 34 h 36"/>
                <a:gd name="T46" fmla="*/ 16 w 68"/>
                <a:gd name="T47" fmla="*/ 34 h 36"/>
                <a:gd name="T48" fmla="*/ 19 w 68"/>
                <a:gd name="T49" fmla="*/ 34 h 36"/>
                <a:gd name="T50" fmla="*/ 35 w 68"/>
                <a:gd name="T51" fmla="*/ 36 h 36"/>
                <a:gd name="T52" fmla="*/ 36 w 68"/>
                <a:gd name="T53" fmla="*/ 36 h 36"/>
                <a:gd name="T54" fmla="*/ 40 w 68"/>
                <a:gd name="T55" fmla="*/ 36 h 36"/>
                <a:gd name="T56" fmla="*/ 40 w 68"/>
                <a:gd name="T57" fmla="*/ 35 h 36"/>
                <a:gd name="T58" fmla="*/ 41 w 68"/>
                <a:gd name="T59" fmla="*/ 33 h 36"/>
                <a:gd name="T60" fmla="*/ 42 w 68"/>
                <a:gd name="T61" fmla="*/ 32 h 36"/>
                <a:gd name="T62" fmla="*/ 44 w 68"/>
                <a:gd name="T63" fmla="*/ 31 h 36"/>
                <a:gd name="T64" fmla="*/ 45 w 68"/>
                <a:gd name="T65" fmla="*/ 31 h 36"/>
                <a:gd name="T66" fmla="*/ 45 w 68"/>
                <a:gd name="T67" fmla="*/ 30 h 36"/>
                <a:gd name="T68" fmla="*/ 45 w 68"/>
                <a:gd name="T69" fmla="*/ 29 h 36"/>
                <a:gd name="T70" fmla="*/ 46 w 68"/>
                <a:gd name="T71" fmla="*/ 28 h 36"/>
                <a:gd name="T72" fmla="*/ 58 w 68"/>
                <a:gd name="T73" fmla="*/ 28 h 36"/>
                <a:gd name="T74" fmla="*/ 60 w 68"/>
                <a:gd name="T75" fmla="*/ 28 h 36"/>
                <a:gd name="T76" fmla="*/ 61 w 68"/>
                <a:gd name="T77" fmla="*/ 28 h 36"/>
                <a:gd name="T78" fmla="*/ 57 w 68"/>
                <a:gd name="T79" fmla="*/ 19 h 36"/>
                <a:gd name="T80" fmla="*/ 61 w 68"/>
                <a:gd name="T81" fmla="*/ 12 h 36"/>
                <a:gd name="T82" fmla="*/ 68 w 68"/>
                <a:gd name="T83" fmla="*/ 5 h 36"/>
                <a:gd name="T84" fmla="*/ 66 w 68"/>
                <a:gd name="T85"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36">
                  <a:moveTo>
                    <a:pt x="66" y="5"/>
                  </a:moveTo>
                  <a:cubicBezTo>
                    <a:pt x="66" y="4"/>
                    <a:pt x="65" y="4"/>
                    <a:pt x="65" y="4"/>
                  </a:cubicBezTo>
                  <a:cubicBezTo>
                    <a:pt x="65" y="4"/>
                    <a:pt x="64" y="4"/>
                    <a:pt x="64" y="4"/>
                  </a:cubicBezTo>
                  <a:cubicBezTo>
                    <a:pt x="64" y="3"/>
                    <a:pt x="64" y="3"/>
                    <a:pt x="63" y="3"/>
                  </a:cubicBezTo>
                  <a:cubicBezTo>
                    <a:pt x="63" y="3"/>
                    <a:pt x="63" y="3"/>
                    <a:pt x="63" y="3"/>
                  </a:cubicBezTo>
                  <a:cubicBezTo>
                    <a:pt x="62" y="3"/>
                    <a:pt x="62" y="2"/>
                    <a:pt x="62" y="2"/>
                  </a:cubicBezTo>
                  <a:cubicBezTo>
                    <a:pt x="62" y="1"/>
                    <a:pt x="59" y="0"/>
                    <a:pt x="54" y="0"/>
                  </a:cubicBezTo>
                  <a:cubicBezTo>
                    <a:pt x="53" y="0"/>
                    <a:pt x="53" y="0"/>
                    <a:pt x="52" y="0"/>
                  </a:cubicBezTo>
                  <a:cubicBezTo>
                    <a:pt x="48" y="0"/>
                    <a:pt x="43" y="0"/>
                    <a:pt x="41" y="2"/>
                  </a:cubicBezTo>
                  <a:cubicBezTo>
                    <a:pt x="39" y="5"/>
                    <a:pt x="35" y="6"/>
                    <a:pt x="32" y="6"/>
                  </a:cubicBezTo>
                  <a:cubicBezTo>
                    <a:pt x="31" y="5"/>
                    <a:pt x="26" y="5"/>
                    <a:pt x="23" y="5"/>
                  </a:cubicBezTo>
                  <a:cubicBezTo>
                    <a:pt x="22" y="5"/>
                    <a:pt x="21" y="5"/>
                    <a:pt x="21" y="5"/>
                  </a:cubicBezTo>
                  <a:cubicBezTo>
                    <a:pt x="20" y="5"/>
                    <a:pt x="17" y="5"/>
                    <a:pt x="14" y="4"/>
                  </a:cubicBezTo>
                  <a:cubicBezTo>
                    <a:pt x="12" y="4"/>
                    <a:pt x="10" y="4"/>
                    <a:pt x="9" y="4"/>
                  </a:cubicBezTo>
                  <a:cubicBezTo>
                    <a:pt x="8" y="4"/>
                    <a:pt x="8" y="4"/>
                    <a:pt x="8" y="4"/>
                  </a:cubicBezTo>
                  <a:cubicBezTo>
                    <a:pt x="8" y="4"/>
                    <a:pt x="7" y="3"/>
                    <a:pt x="6" y="2"/>
                  </a:cubicBezTo>
                  <a:cubicBezTo>
                    <a:pt x="6" y="2"/>
                    <a:pt x="5" y="2"/>
                    <a:pt x="5" y="1"/>
                  </a:cubicBezTo>
                  <a:cubicBezTo>
                    <a:pt x="5" y="1"/>
                    <a:pt x="5" y="1"/>
                    <a:pt x="5" y="1"/>
                  </a:cubicBezTo>
                  <a:cubicBezTo>
                    <a:pt x="5" y="1"/>
                    <a:pt x="4" y="1"/>
                    <a:pt x="4" y="1"/>
                  </a:cubicBezTo>
                  <a:cubicBezTo>
                    <a:pt x="4" y="1"/>
                    <a:pt x="4" y="0"/>
                    <a:pt x="4" y="0"/>
                  </a:cubicBezTo>
                  <a:cubicBezTo>
                    <a:pt x="4" y="0"/>
                    <a:pt x="3" y="0"/>
                    <a:pt x="3" y="0"/>
                  </a:cubicBezTo>
                  <a:cubicBezTo>
                    <a:pt x="3" y="0"/>
                    <a:pt x="3" y="0"/>
                    <a:pt x="3" y="0"/>
                  </a:cubicBezTo>
                  <a:cubicBezTo>
                    <a:pt x="3" y="0"/>
                    <a:pt x="3" y="0"/>
                    <a:pt x="3" y="0"/>
                  </a:cubicBezTo>
                  <a:cubicBezTo>
                    <a:pt x="2" y="0"/>
                    <a:pt x="2" y="0"/>
                    <a:pt x="2" y="0"/>
                  </a:cubicBezTo>
                  <a:cubicBezTo>
                    <a:pt x="1" y="1"/>
                    <a:pt x="1" y="2"/>
                    <a:pt x="1" y="3"/>
                  </a:cubicBezTo>
                  <a:cubicBezTo>
                    <a:pt x="0" y="4"/>
                    <a:pt x="1" y="6"/>
                    <a:pt x="2" y="7"/>
                  </a:cubicBezTo>
                  <a:cubicBezTo>
                    <a:pt x="4" y="8"/>
                    <a:pt x="7" y="12"/>
                    <a:pt x="6" y="15"/>
                  </a:cubicBezTo>
                  <a:cubicBezTo>
                    <a:pt x="6" y="15"/>
                    <a:pt x="6" y="16"/>
                    <a:pt x="5" y="16"/>
                  </a:cubicBezTo>
                  <a:cubicBezTo>
                    <a:pt x="4" y="16"/>
                    <a:pt x="3" y="16"/>
                    <a:pt x="3" y="17"/>
                  </a:cubicBezTo>
                  <a:cubicBezTo>
                    <a:pt x="2" y="17"/>
                    <a:pt x="2" y="18"/>
                    <a:pt x="2" y="19"/>
                  </a:cubicBezTo>
                  <a:cubicBezTo>
                    <a:pt x="2" y="20"/>
                    <a:pt x="2" y="21"/>
                    <a:pt x="2" y="22"/>
                  </a:cubicBezTo>
                  <a:cubicBezTo>
                    <a:pt x="2" y="23"/>
                    <a:pt x="2" y="23"/>
                    <a:pt x="2" y="23"/>
                  </a:cubicBezTo>
                  <a:cubicBezTo>
                    <a:pt x="2" y="23"/>
                    <a:pt x="2" y="23"/>
                    <a:pt x="2" y="23"/>
                  </a:cubicBezTo>
                  <a:cubicBezTo>
                    <a:pt x="2" y="23"/>
                    <a:pt x="2" y="24"/>
                    <a:pt x="2" y="24"/>
                  </a:cubicBezTo>
                  <a:cubicBezTo>
                    <a:pt x="2" y="24"/>
                    <a:pt x="2" y="24"/>
                    <a:pt x="2" y="24"/>
                  </a:cubicBezTo>
                  <a:cubicBezTo>
                    <a:pt x="2" y="24"/>
                    <a:pt x="2" y="24"/>
                    <a:pt x="2" y="24"/>
                  </a:cubicBezTo>
                  <a:cubicBezTo>
                    <a:pt x="2" y="24"/>
                    <a:pt x="2" y="24"/>
                    <a:pt x="2" y="24"/>
                  </a:cubicBezTo>
                  <a:cubicBezTo>
                    <a:pt x="6" y="28"/>
                    <a:pt x="8" y="30"/>
                    <a:pt x="8" y="32"/>
                  </a:cubicBezTo>
                  <a:cubicBezTo>
                    <a:pt x="8" y="32"/>
                    <a:pt x="9" y="32"/>
                    <a:pt x="9" y="33"/>
                  </a:cubicBezTo>
                  <a:cubicBezTo>
                    <a:pt x="9" y="33"/>
                    <a:pt x="9" y="33"/>
                    <a:pt x="10" y="33"/>
                  </a:cubicBezTo>
                  <a:cubicBezTo>
                    <a:pt x="10" y="33"/>
                    <a:pt x="10" y="33"/>
                    <a:pt x="10" y="33"/>
                  </a:cubicBezTo>
                  <a:cubicBezTo>
                    <a:pt x="10" y="34"/>
                    <a:pt x="10" y="34"/>
                    <a:pt x="10" y="34"/>
                  </a:cubicBezTo>
                  <a:cubicBezTo>
                    <a:pt x="10" y="34"/>
                    <a:pt x="10" y="34"/>
                    <a:pt x="10" y="34"/>
                  </a:cubicBezTo>
                  <a:cubicBezTo>
                    <a:pt x="10" y="34"/>
                    <a:pt x="11" y="34"/>
                    <a:pt x="11" y="34"/>
                  </a:cubicBezTo>
                  <a:cubicBezTo>
                    <a:pt x="11" y="34"/>
                    <a:pt x="11" y="34"/>
                    <a:pt x="12" y="34"/>
                  </a:cubicBezTo>
                  <a:cubicBezTo>
                    <a:pt x="12" y="34"/>
                    <a:pt x="13" y="34"/>
                    <a:pt x="13" y="34"/>
                  </a:cubicBezTo>
                  <a:cubicBezTo>
                    <a:pt x="14" y="34"/>
                    <a:pt x="14" y="34"/>
                    <a:pt x="14" y="34"/>
                  </a:cubicBezTo>
                  <a:cubicBezTo>
                    <a:pt x="15" y="34"/>
                    <a:pt x="15" y="34"/>
                    <a:pt x="16" y="34"/>
                  </a:cubicBezTo>
                  <a:cubicBezTo>
                    <a:pt x="16" y="34"/>
                    <a:pt x="16" y="34"/>
                    <a:pt x="17" y="34"/>
                  </a:cubicBezTo>
                  <a:cubicBezTo>
                    <a:pt x="17" y="34"/>
                    <a:pt x="18" y="34"/>
                    <a:pt x="19" y="34"/>
                  </a:cubicBezTo>
                  <a:cubicBezTo>
                    <a:pt x="23" y="34"/>
                    <a:pt x="24" y="34"/>
                    <a:pt x="25" y="34"/>
                  </a:cubicBezTo>
                  <a:cubicBezTo>
                    <a:pt x="27" y="35"/>
                    <a:pt x="32" y="36"/>
                    <a:pt x="35" y="36"/>
                  </a:cubicBezTo>
                  <a:cubicBezTo>
                    <a:pt x="35" y="36"/>
                    <a:pt x="35" y="36"/>
                    <a:pt x="35" y="36"/>
                  </a:cubicBezTo>
                  <a:cubicBezTo>
                    <a:pt x="36" y="36"/>
                    <a:pt x="36" y="36"/>
                    <a:pt x="36" y="36"/>
                  </a:cubicBezTo>
                  <a:cubicBezTo>
                    <a:pt x="36" y="36"/>
                    <a:pt x="36" y="36"/>
                    <a:pt x="37" y="36"/>
                  </a:cubicBezTo>
                  <a:cubicBezTo>
                    <a:pt x="38" y="36"/>
                    <a:pt x="39" y="36"/>
                    <a:pt x="40" y="36"/>
                  </a:cubicBezTo>
                  <a:cubicBezTo>
                    <a:pt x="40" y="35"/>
                    <a:pt x="40" y="35"/>
                    <a:pt x="40" y="35"/>
                  </a:cubicBezTo>
                  <a:cubicBezTo>
                    <a:pt x="40" y="35"/>
                    <a:pt x="40" y="35"/>
                    <a:pt x="40" y="35"/>
                  </a:cubicBezTo>
                  <a:cubicBezTo>
                    <a:pt x="40" y="34"/>
                    <a:pt x="40" y="34"/>
                    <a:pt x="40" y="33"/>
                  </a:cubicBezTo>
                  <a:cubicBezTo>
                    <a:pt x="40" y="33"/>
                    <a:pt x="41" y="33"/>
                    <a:pt x="41" y="33"/>
                  </a:cubicBezTo>
                  <a:cubicBezTo>
                    <a:pt x="41" y="32"/>
                    <a:pt x="41" y="32"/>
                    <a:pt x="41" y="32"/>
                  </a:cubicBezTo>
                  <a:cubicBezTo>
                    <a:pt x="41" y="32"/>
                    <a:pt x="42" y="32"/>
                    <a:pt x="42" y="32"/>
                  </a:cubicBezTo>
                  <a:cubicBezTo>
                    <a:pt x="42" y="32"/>
                    <a:pt x="42" y="32"/>
                    <a:pt x="42" y="32"/>
                  </a:cubicBezTo>
                  <a:cubicBezTo>
                    <a:pt x="43" y="32"/>
                    <a:pt x="43" y="31"/>
                    <a:pt x="44" y="31"/>
                  </a:cubicBezTo>
                  <a:cubicBezTo>
                    <a:pt x="44" y="31"/>
                    <a:pt x="44" y="31"/>
                    <a:pt x="44" y="31"/>
                  </a:cubicBezTo>
                  <a:cubicBezTo>
                    <a:pt x="44" y="31"/>
                    <a:pt x="45" y="31"/>
                    <a:pt x="45" y="31"/>
                  </a:cubicBezTo>
                  <a:cubicBezTo>
                    <a:pt x="45" y="31"/>
                    <a:pt x="45" y="31"/>
                    <a:pt x="45" y="31"/>
                  </a:cubicBezTo>
                  <a:cubicBezTo>
                    <a:pt x="45" y="31"/>
                    <a:pt x="45" y="30"/>
                    <a:pt x="45" y="30"/>
                  </a:cubicBezTo>
                  <a:cubicBezTo>
                    <a:pt x="45" y="30"/>
                    <a:pt x="45" y="30"/>
                    <a:pt x="45" y="30"/>
                  </a:cubicBezTo>
                  <a:cubicBezTo>
                    <a:pt x="45" y="29"/>
                    <a:pt x="45" y="29"/>
                    <a:pt x="45" y="29"/>
                  </a:cubicBezTo>
                  <a:cubicBezTo>
                    <a:pt x="45" y="29"/>
                    <a:pt x="45" y="29"/>
                    <a:pt x="45" y="29"/>
                  </a:cubicBezTo>
                  <a:cubicBezTo>
                    <a:pt x="45" y="28"/>
                    <a:pt x="46" y="28"/>
                    <a:pt x="46" y="28"/>
                  </a:cubicBezTo>
                  <a:cubicBezTo>
                    <a:pt x="47" y="28"/>
                    <a:pt x="50" y="27"/>
                    <a:pt x="53" y="27"/>
                  </a:cubicBezTo>
                  <a:cubicBezTo>
                    <a:pt x="55" y="27"/>
                    <a:pt x="57" y="27"/>
                    <a:pt x="58" y="28"/>
                  </a:cubicBezTo>
                  <a:cubicBezTo>
                    <a:pt x="59" y="28"/>
                    <a:pt x="59" y="28"/>
                    <a:pt x="59" y="28"/>
                  </a:cubicBezTo>
                  <a:cubicBezTo>
                    <a:pt x="59" y="28"/>
                    <a:pt x="60" y="28"/>
                    <a:pt x="60" y="28"/>
                  </a:cubicBezTo>
                  <a:cubicBezTo>
                    <a:pt x="60" y="28"/>
                    <a:pt x="61" y="28"/>
                    <a:pt x="61" y="28"/>
                  </a:cubicBezTo>
                  <a:cubicBezTo>
                    <a:pt x="61" y="28"/>
                    <a:pt x="61" y="28"/>
                    <a:pt x="61" y="28"/>
                  </a:cubicBezTo>
                  <a:cubicBezTo>
                    <a:pt x="61" y="27"/>
                    <a:pt x="61" y="26"/>
                    <a:pt x="61" y="26"/>
                  </a:cubicBezTo>
                  <a:cubicBezTo>
                    <a:pt x="58" y="26"/>
                    <a:pt x="57" y="21"/>
                    <a:pt x="57" y="19"/>
                  </a:cubicBezTo>
                  <a:cubicBezTo>
                    <a:pt x="57" y="16"/>
                    <a:pt x="58" y="16"/>
                    <a:pt x="58" y="16"/>
                  </a:cubicBezTo>
                  <a:cubicBezTo>
                    <a:pt x="59" y="16"/>
                    <a:pt x="60" y="14"/>
                    <a:pt x="61" y="12"/>
                  </a:cubicBezTo>
                  <a:cubicBezTo>
                    <a:pt x="63" y="10"/>
                    <a:pt x="65" y="7"/>
                    <a:pt x="67" y="6"/>
                  </a:cubicBezTo>
                  <a:cubicBezTo>
                    <a:pt x="68" y="6"/>
                    <a:pt x="68" y="6"/>
                    <a:pt x="68" y="5"/>
                  </a:cubicBezTo>
                  <a:cubicBezTo>
                    <a:pt x="68" y="5"/>
                    <a:pt x="68" y="5"/>
                    <a:pt x="67" y="5"/>
                  </a:cubicBezTo>
                  <a:cubicBezTo>
                    <a:pt x="67" y="5"/>
                    <a:pt x="67" y="5"/>
                    <a:pt x="66" y="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0" name="Freeform 285"/>
            <p:cNvSpPr>
              <a:spLocks/>
            </p:cNvSpPr>
            <p:nvPr/>
          </p:nvSpPr>
          <p:spPr bwMode="auto">
            <a:xfrm>
              <a:off x="11890375" y="5707063"/>
              <a:ext cx="25400" cy="36513"/>
            </a:xfrm>
            <a:custGeom>
              <a:avLst/>
              <a:gdLst>
                <a:gd name="T0" fmla="*/ 5 w 5"/>
                <a:gd name="T1" fmla="*/ 7 h 7"/>
                <a:gd name="T2" fmla="*/ 5 w 5"/>
                <a:gd name="T3" fmla="*/ 7 h 7"/>
                <a:gd name="T4" fmla="*/ 5 w 5"/>
                <a:gd name="T5" fmla="*/ 5 h 7"/>
                <a:gd name="T6" fmla="*/ 5 w 5"/>
                <a:gd name="T7" fmla="*/ 5 h 7"/>
                <a:gd name="T8" fmla="*/ 4 w 5"/>
                <a:gd name="T9" fmla="*/ 3 h 7"/>
                <a:gd name="T10" fmla="*/ 4 w 5"/>
                <a:gd name="T11" fmla="*/ 3 h 7"/>
                <a:gd name="T12" fmla="*/ 3 w 5"/>
                <a:gd name="T13" fmla="*/ 2 h 7"/>
                <a:gd name="T14" fmla="*/ 3 w 5"/>
                <a:gd name="T15" fmla="*/ 2 h 7"/>
                <a:gd name="T16" fmla="*/ 3 w 5"/>
                <a:gd name="T17" fmla="*/ 1 h 7"/>
                <a:gd name="T18" fmla="*/ 2 w 5"/>
                <a:gd name="T19" fmla="*/ 0 h 7"/>
                <a:gd name="T20" fmla="*/ 2 w 5"/>
                <a:gd name="T21" fmla="*/ 0 h 7"/>
                <a:gd name="T22" fmla="*/ 2 w 5"/>
                <a:gd name="T23" fmla="*/ 1 h 7"/>
                <a:gd name="T24" fmla="*/ 1 w 5"/>
                <a:gd name="T25" fmla="*/ 2 h 7"/>
                <a:gd name="T26" fmla="*/ 1 w 5"/>
                <a:gd name="T27" fmla="*/ 2 h 7"/>
                <a:gd name="T28" fmla="*/ 0 w 5"/>
                <a:gd name="T29" fmla="*/ 5 h 7"/>
                <a:gd name="T30" fmla="*/ 0 w 5"/>
                <a:gd name="T31" fmla="*/ 5 h 7"/>
                <a:gd name="T32" fmla="*/ 0 w 5"/>
                <a:gd name="T33" fmla="*/ 7 h 7"/>
                <a:gd name="T34" fmla="*/ 5 w 5"/>
                <a:gd name="T35" fmla="*/ 7 h 7"/>
                <a:gd name="T36" fmla="*/ 5 w 5"/>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7">
                  <a:moveTo>
                    <a:pt x="5" y="7"/>
                  </a:moveTo>
                  <a:cubicBezTo>
                    <a:pt x="5" y="7"/>
                    <a:pt x="5" y="7"/>
                    <a:pt x="5" y="7"/>
                  </a:cubicBezTo>
                  <a:cubicBezTo>
                    <a:pt x="5" y="6"/>
                    <a:pt x="5" y="6"/>
                    <a:pt x="5" y="5"/>
                  </a:cubicBezTo>
                  <a:cubicBezTo>
                    <a:pt x="5" y="5"/>
                    <a:pt x="5" y="5"/>
                    <a:pt x="5" y="5"/>
                  </a:cubicBezTo>
                  <a:cubicBezTo>
                    <a:pt x="5" y="4"/>
                    <a:pt x="4" y="4"/>
                    <a:pt x="4" y="3"/>
                  </a:cubicBezTo>
                  <a:cubicBezTo>
                    <a:pt x="4" y="3"/>
                    <a:pt x="4" y="3"/>
                    <a:pt x="4" y="3"/>
                  </a:cubicBezTo>
                  <a:cubicBezTo>
                    <a:pt x="4" y="2"/>
                    <a:pt x="4" y="2"/>
                    <a:pt x="3" y="2"/>
                  </a:cubicBezTo>
                  <a:cubicBezTo>
                    <a:pt x="3" y="2"/>
                    <a:pt x="3" y="2"/>
                    <a:pt x="3" y="2"/>
                  </a:cubicBezTo>
                  <a:cubicBezTo>
                    <a:pt x="3" y="1"/>
                    <a:pt x="3" y="1"/>
                    <a:pt x="3" y="1"/>
                  </a:cubicBezTo>
                  <a:cubicBezTo>
                    <a:pt x="3" y="0"/>
                    <a:pt x="2" y="0"/>
                    <a:pt x="2" y="0"/>
                  </a:cubicBezTo>
                  <a:cubicBezTo>
                    <a:pt x="2" y="0"/>
                    <a:pt x="2" y="0"/>
                    <a:pt x="2" y="0"/>
                  </a:cubicBezTo>
                  <a:cubicBezTo>
                    <a:pt x="2" y="0"/>
                    <a:pt x="2" y="0"/>
                    <a:pt x="2" y="1"/>
                  </a:cubicBezTo>
                  <a:cubicBezTo>
                    <a:pt x="1" y="1"/>
                    <a:pt x="1" y="1"/>
                    <a:pt x="1" y="2"/>
                  </a:cubicBezTo>
                  <a:cubicBezTo>
                    <a:pt x="1" y="2"/>
                    <a:pt x="1" y="2"/>
                    <a:pt x="1" y="2"/>
                  </a:cubicBezTo>
                  <a:cubicBezTo>
                    <a:pt x="0" y="3"/>
                    <a:pt x="0" y="4"/>
                    <a:pt x="0" y="5"/>
                  </a:cubicBezTo>
                  <a:cubicBezTo>
                    <a:pt x="0" y="5"/>
                    <a:pt x="0" y="5"/>
                    <a:pt x="0" y="5"/>
                  </a:cubicBezTo>
                  <a:cubicBezTo>
                    <a:pt x="0" y="5"/>
                    <a:pt x="0" y="6"/>
                    <a:pt x="0" y="7"/>
                  </a:cubicBezTo>
                  <a:cubicBezTo>
                    <a:pt x="1" y="7"/>
                    <a:pt x="3" y="7"/>
                    <a:pt x="5" y="7"/>
                  </a:cubicBezTo>
                  <a:cubicBezTo>
                    <a:pt x="5" y="7"/>
                    <a:pt x="5" y="7"/>
                    <a:pt x="5" y="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1" name="Freeform 286"/>
            <p:cNvSpPr>
              <a:spLocks/>
            </p:cNvSpPr>
            <p:nvPr/>
          </p:nvSpPr>
          <p:spPr bwMode="auto">
            <a:xfrm>
              <a:off x="11906250" y="5324475"/>
              <a:ext cx="520700" cy="581025"/>
            </a:xfrm>
            <a:custGeom>
              <a:avLst/>
              <a:gdLst>
                <a:gd name="T0" fmla="*/ 18 w 98"/>
                <a:gd name="T1" fmla="*/ 105 h 111"/>
                <a:gd name="T2" fmla="*/ 19 w 98"/>
                <a:gd name="T3" fmla="*/ 107 h 111"/>
                <a:gd name="T4" fmla="*/ 34 w 98"/>
                <a:gd name="T5" fmla="*/ 107 h 111"/>
                <a:gd name="T6" fmla="*/ 37 w 98"/>
                <a:gd name="T7" fmla="*/ 108 h 111"/>
                <a:gd name="T8" fmla="*/ 39 w 98"/>
                <a:gd name="T9" fmla="*/ 109 h 111"/>
                <a:gd name="T10" fmla="*/ 41 w 98"/>
                <a:gd name="T11" fmla="*/ 108 h 111"/>
                <a:gd name="T12" fmla="*/ 46 w 98"/>
                <a:gd name="T13" fmla="*/ 111 h 111"/>
                <a:gd name="T14" fmla="*/ 55 w 98"/>
                <a:gd name="T15" fmla="*/ 109 h 111"/>
                <a:gd name="T16" fmla="*/ 73 w 98"/>
                <a:gd name="T17" fmla="*/ 106 h 111"/>
                <a:gd name="T18" fmla="*/ 76 w 98"/>
                <a:gd name="T19" fmla="*/ 104 h 111"/>
                <a:gd name="T20" fmla="*/ 84 w 98"/>
                <a:gd name="T21" fmla="*/ 93 h 111"/>
                <a:gd name="T22" fmla="*/ 86 w 98"/>
                <a:gd name="T23" fmla="*/ 92 h 111"/>
                <a:gd name="T24" fmla="*/ 77 w 98"/>
                <a:gd name="T25" fmla="*/ 85 h 111"/>
                <a:gd name="T26" fmla="*/ 71 w 98"/>
                <a:gd name="T27" fmla="*/ 74 h 111"/>
                <a:gd name="T28" fmla="*/ 69 w 98"/>
                <a:gd name="T29" fmla="*/ 68 h 111"/>
                <a:gd name="T30" fmla="*/ 82 w 98"/>
                <a:gd name="T31" fmla="*/ 62 h 111"/>
                <a:gd name="T32" fmla="*/ 96 w 98"/>
                <a:gd name="T33" fmla="*/ 58 h 111"/>
                <a:gd name="T34" fmla="*/ 98 w 98"/>
                <a:gd name="T35" fmla="*/ 55 h 111"/>
                <a:gd name="T36" fmla="*/ 98 w 98"/>
                <a:gd name="T37" fmla="*/ 53 h 111"/>
                <a:gd name="T38" fmla="*/ 95 w 98"/>
                <a:gd name="T39" fmla="*/ 43 h 111"/>
                <a:gd name="T40" fmla="*/ 91 w 98"/>
                <a:gd name="T41" fmla="*/ 33 h 111"/>
                <a:gd name="T42" fmla="*/ 90 w 98"/>
                <a:gd name="T43" fmla="*/ 16 h 111"/>
                <a:gd name="T44" fmla="*/ 89 w 98"/>
                <a:gd name="T45" fmla="*/ 13 h 111"/>
                <a:gd name="T46" fmla="*/ 82 w 98"/>
                <a:gd name="T47" fmla="*/ 6 h 111"/>
                <a:gd name="T48" fmla="*/ 76 w 98"/>
                <a:gd name="T49" fmla="*/ 7 h 111"/>
                <a:gd name="T50" fmla="*/ 63 w 98"/>
                <a:gd name="T51" fmla="*/ 13 h 111"/>
                <a:gd name="T52" fmla="*/ 56 w 98"/>
                <a:gd name="T53" fmla="*/ 6 h 111"/>
                <a:gd name="T54" fmla="*/ 43 w 98"/>
                <a:gd name="T55" fmla="*/ 2 h 111"/>
                <a:gd name="T56" fmla="*/ 41 w 98"/>
                <a:gd name="T57" fmla="*/ 1 h 111"/>
                <a:gd name="T58" fmla="*/ 37 w 98"/>
                <a:gd name="T59" fmla="*/ 0 h 111"/>
                <a:gd name="T60" fmla="*/ 32 w 98"/>
                <a:gd name="T61" fmla="*/ 0 h 111"/>
                <a:gd name="T62" fmla="*/ 31 w 98"/>
                <a:gd name="T63" fmla="*/ 5 h 111"/>
                <a:gd name="T64" fmla="*/ 35 w 98"/>
                <a:gd name="T65" fmla="*/ 16 h 111"/>
                <a:gd name="T66" fmla="*/ 27 w 98"/>
                <a:gd name="T67" fmla="*/ 20 h 111"/>
                <a:gd name="T68" fmla="*/ 13 w 98"/>
                <a:gd name="T69" fmla="*/ 19 h 111"/>
                <a:gd name="T70" fmla="*/ 13 w 98"/>
                <a:gd name="T71" fmla="*/ 24 h 111"/>
                <a:gd name="T72" fmla="*/ 13 w 98"/>
                <a:gd name="T73" fmla="*/ 27 h 111"/>
                <a:gd name="T74" fmla="*/ 8 w 98"/>
                <a:gd name="T75" fmla="*/ 33 h 111"/>
                <a:gd name="T76" fmla="*/ 11 w 98"/>
                <a:gd name="T77" fmla="*/ 40 h 111"/>
                <a:gd name="T78" fmla="*/ 2 w 98"/>
                <a:gd name="T79" fmla="*/ 48 h 111"/>
                <a:gd name="T80" fmla="*/ 0 w 98"/>
                <a:gd name="T81" fmla="*/ 58 h 111"/>
                <a:gd name="T82" fmla="*/ 0 w 98"/>
                <a:gd name="T83" fmla="*/ 61 h 111"/>
                <a:gd name="T84" fmla="*/ 3 w 98"/>
                <a:gd name="T85" fmla="*/ 68 h 111"/>
                <a:gd name="T86" fmla="*/ 1 w 98"/>
                <a:gd name="T87" fmla="*/ 72 h 111"/>
                <a:gd name="T88" fmla="*/ 2 w 98"/>
                <a:gd name="T89" fmla="*/ 73 h 111"/>
                <a:gd name="T90" fmla="*/ 3 w 98"/>
                <a:gd name="T91" fmla="*/ 75 h 111"/>
                <a:gd name="T92" fmla="*/ 3 w 98"/>
                <a:gd name="T93" fmla="*/ 76 h 111"/>
                <a:gd name="T94" fmla="*/ 4 w 98"/>
                <a:gd name="T95" fmla="*/ 78 h 111"/>
                <a:gd name="T96" fmla="*/ 4 w 98"/>
                <a:gd name="T97" fmla="*/ 80 h 111"/>
                <a:gd name="T98" fmla="*/ 7 w 98"/>
                <a:gd name="T99" fmla="*/ 82 h 111"/>
                <a:gd name="T100" fmla="*/ 19 w 98"/>
                <a:gd name="T101" fmla="*/ 87 h 111"/>
                <a:gd name="T102" fmla="*/ 22 w 98"/>
                <a:gd name="T103" fmla="*/ 9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111">
                  <a:moveTo>
                    <a:pt x="18" y="101"/>
                  </a:moveTo>
                  <a:cubicBezTo>
                    <a:pt x="18" y="102"/>
                    <a:pt x="18" y="102"/>
                    <a:pt x="18" y="102"/>
                  </a:cubicBezTo>
                  <a:cubicBezTo>
                    <a:pt x="18" y="103"/>
                    <a:pt x="18" y="104"/>
                    <a:pt x="18" y="105"/>
                  </a:cubicBezTo>
                  <a:cubicBezTo>
                    <a:pt x="17" y="106"/>
                    <a:pt x="17" y="106"/>
                    <a:pt x="17" y="107"/>
                  </a:cubicBezTo>
                  <a:cubicBezTo>
                    <a:pt x="18" y="107"/>
                    <a:pt x="18" y="107"/>
                    <a:pt x="18" y="107"/>
                  </a:cubicBezTo>
                  <a:cubicBezTo>
                    <a:pt x="18" y="107"/>
                    <a:pt x="19" y="107"/>
                    <a:pt x="19" y="107"/>
                  </a:cubicBezTo>
                  <a:cubicBezTo>
                    <a:pt x="20" y="107"/>
                    <a:pt x="20" y="107"/>
                    <a:pt x="21" y="107"/>
                  </a:cubicBezTo>
                  <a:cubicBezTo>
                    <a:pt x="24" y="107"/>
                    <a:pt x="25" y="107"/>
                    <a:pt x="25" y="107"/>
                  </a:cubicBezTo>
                  <a:cubicBezTo>
                    <a:pt x="28" y="105"/>
                    <a:pt x="30" y="105"/>
                    <a:pt x="34" y="107"/>
                  </a:cubicBezTo>
                  <a:cubicBezTo>
                    <a:pt x="34" y="107"/>
                    <a:pt x="35" y="107"/>
                    <a:pt x="35" y="107"/>
                  </a:cubicBezTo>
                  <a:cubicBezTo>
                    <a:pt x="35" y="107"/>
                    <a:pt x="36" y="107"/>
                    <a:pt x="36" y="107"/>
                  </a:cubicBezTo>
                  <a:cubicBezTo>
                    <a:pt x="36" y="108"/>
                    <a:pt x="37" y="108"/>
                    <a:pt x="37" y="108"/>
                  </a:cubicBezTo>
                  <a:cubicBezTo>
                    <a:pt x="37" y="108"/>
                    <a:pt x="37" y="108"/>
                    <a:pt x="37" y="108"/>
                  </a:cubicBezTo>
                  <a:cubicBezTo>
                    <a:pt x="38" y="108"/>
                    <a:pt x="38" y="108"/>
                    <a:pt x="39" y="109"/>
                  </a:cubicBezTo>
                  <a:cubicBezTo>
                    <a:pt x="39" y="109"/>
                    <a:pt x="39" y="109"/>
                    <a:pt x="39" y="109"/>
                  </a:cubicBezTo>
                  <a:cubicBezTo>
                    <a:pt x="39" y="109"/>
                    <a:pt x="39" y="109"/>
                    <a:pt x="39" y="109"/>
                  </a:cubicBezTo>
                  <a:cubicBezTo>
                    <a:pt x="39" y="109"/>
                    <a:pt x="40" y="109"/>
                    <a:pt x="40" y="108"/>
                  </a:cubicBezTo>
                  <a:cubicBezTo>
                    <a:pt x="40" y="108"/>
                    <a:pt x="41" y="108"/>
                    <a:pt x="41" y="108"/>
                  </a:cubicBezTo>
                  <a:cubicBezTo>
                    <a:pt x="41" y="108"/>
                    <a:pt x="41" y="108"/>
                    <a:pt x="41" y="108"/>
                  </a:cubicBezTo>
                  <a:cubicBezTo>
                    <a:pt x="42" y="108"/>
                    <a:pt x="43" y="109"/>
                    <a:pt x="45" y="110"/>
                  </a:cubicBezTo>
                  <a:cubicBezTo>
                    <a:pt x="45" y="110"/>
                    <a:pt x="46" y="111"/>
                    <a:pt x="46" y="111"/>
                  </a:cubicBezTo>
                  <a:cubicBezTo>
                    <a:pt x="46" y="111"/>
                    <a:pt x="46" y="111"/>
                    <a:pt x="47" y="110"/>
                  </a:cubicBezTo>
                  <a:cubicBezTo>
                    <a:pt x="48" y="109"/>
                    <a:pt x="49" y="108"/>
                    <a:pt x="51" y="108"/>
                  </a:cubicBezTo>
                  <a:cubicBezTo>
                    <a:pt x="52" y="108"/>
                    <a:pt x="54" y="108"/>
                    <a:pt x="55" y="109"/>
                  </a:cubicBezTo>
                  <a:cubicBezTo>
                    <a:pt x="57" y="110"/>
                    <a:pt x="59" y="110"/>
                    <a:pt x="60" y="109"/>
                  </a:cubicBezTo>
                  <a:cubicBezTo>
                    <a:pt x="62" y="107"/>
                    <a:pt x="67" y="106"/>
                    <a:pt x="70" y="106"/>
                  </a:cubicBezTo>
                  <a:cubicBezTo>
                    <a:pt x="71" y="106"/>
                    <a:pt x="72" y="106"/>
                    <a:pt x="73" y="106"/>
                  </a:cubicBezTo>
                  <a:cubicBezTo>
                    <a:pt x="73" y="107"/>
                    <a:pt x="75" y="107"/>
                    <a:pt x="75" y="107"/>
                  </a:cubicBezTo>
                  <a:cubicBezTo>
                    <a:pt x="76" y="107"/>
                    <a:pt x="76" y="107"/>
                    <a:pt x="76" y="107"/>
                  </a:cubicBezTo>
                  <a:cubicBezTo>
                    <a:pt x="76" y="107"/>
                    <a:pt x="76" y="106"/>
                    <a:pt x="76" y="104"/>
                  </a:cubicBezTo>
                  <a:cubicBezTo>
                    <a:pt x="74" y="99"/>
                    <a:pt x="77" y="98"/>
                    <a:pt x="79" y="97"/>
                  </a:cubicBezTo>
                  <a:cubicBezTo>
                    <a:pt x="80" y="97"/>
                    <a:pt x="80" y="97"/>
                    <a:pt x="80" y="97"/>
                  </a:cubicBezTo>
                  <a:cubicBezTo>
                    <a:pt x="81" y="95"/>
                    <a:pt x="83" y="94"/>
                    <a:pt x="84" y="93"/>
                  </a:cubicBezTo>
                  <a:cubicBezTo>
                    <a:pt x="85" y="93"/>
                    <a:pt x="86" y="92"/>
                    <a:pt x="86" y="92"/>
                  </a:cubicBezTo>
                  <a:cubicBezTo>
                    <a:pt x="86" y="92"/>
                    <a:pt x="86" y="92"/>
                    <a:pt x="86" y="92"/>
                  </a:cubicBezTo>
                  <a:cubicBezTo>
                    <a:pt x="86" y="92"/>
                    <a:pt x="86" y="92"/>
                    <a:pt x="86" y="92"/>
                  </a:cubicBezTo>
                  <a:cubicBezTo>
                    <a:pt x="86" y="91"/>
                    <a:pt x="85" y="91"/>
                    <a:pt x="85" y="91"/>
                  </a:cubicBezTo>
                  <a:cubicBezTo>
                    <a:pt x="85" y="91"/>
                    <a:pt x="85" y="91"/>
                    <a:pt x="85" y="91"/>
                  </a:cubicBezTo>
                  <a:cubicBezTo>
                    <a:pt x="83" y="89"/>
                    <a:pt x="79" y="87"/>
                    <a:pt x="77" y="85"/>
                  </a:cubicBezTo>
                  <a:cubicBezTo>
                    <a:pt x="76" y="85"/>
                    <a:pt x="76" y="84"/>
                    <a:pt x="75" y="84"/>
                  </a:cubicBezTo>
                  <a:cubicBezTo>
                    <a:pt x="73" y="83"/>
                    <a:pt x="73" y="80"/>
                    <a:pt x="72" y="77"/>
                  </a:cubicBezTo>
                  <a:cubicBezTo>
                    <a:pt x="72" y="76"/>
                    <a:pt x="72" y="75"/>
                    <a:pt x="71" y="74"/>
                  </a:cubicBezTo>
                  <a:cubicBezTo>
                    <a:pt x="71" y="74"/>
                    <a:pt x="71" y="73"/>
                    <a:pt x="70" y="73"/>
                  </a:cubicBezTo>
                  <a:cubicBezTo>
                    <a:pt x="70" y="72"/>
                    <a:pt x="69" y="70"/>
                    <a:pt x="69" y="69"/>
                  </a:cubicBezTo>
                  <a:cubicBezTo>
                    <a:pt x="69" y="69"/>
                    <a:pt x="69" y="69"/>
                    <a:pt x="69" y="68"/>
                  </a:cubicBezTo>
                  <a:cubicBezTo>
                    <a:pt x="69" y="67"/>
                    <a:pt x="70" y="67"/>
                    <a:pt x="71" y="67"/>
                  </a:cubicBezTo>
                  <a:cubicBezTo>
                    <a:pt x="71" y="67"/>
                    <a:pt x="71" y="67"/>
                    <a:pt x="71" y="67"/>
                  </a:cubicBezTo>
                  <a:cubicBezTo>
                    <a:pt x="75" y="66"/>
                    <a:pt x="80" y="65"/>
                    <a:pt x="82" y="62"/>
                  </a:cubicBezTo>
                  <a:cubicBezTo>
                    <a:pt x="84" y="61"/>
                    <a:pt x="86" y="60"/>
                    <a:pt x="88" y="59"/>
                  </a:cubicBezTo>
                  <a:cubicBezTo>
                    <a:pt x="90" y="59"/>
                    <a:pt x="91" y="59"/>
                    <a:pt x="92" y="58"/>
                  </a:cubicBezTo>
                  <a:cubicBezTo>
                    <a:pt x="93" y="57"/>
                    <a:pt x="94" y="57"/>
                    <a:pt x="96" y="58"/>
                  </a:cubicBezTo>
                  <a:cubicBezTo>
                    <a:pt x="96" y="58"/>
                    <a:pt x="97" y="58"/>
                    <a:pt x="97" y="58"/>
                  </a:cubicBezTo>
                  <a:cubicBezTo>
                    <a:pt x="98" y="57"/>
                    <a:pt x="98" y="57"/>
                    <a:pt x="98" y="56"/>
                  </a:cubicBezTo>
                  <a:cubicBezTo>
                    <a:pt x="98" y="56"/>
                    <a:pt x="98" y="56"/>
                    <a:pt x="98" y="55"/>
                  </a:cubicBezTo>
                  <a:cubicBezTo>
                    <a:pt x="98" y="55"/>
                    <a:pt x="98" y="55"/>
                    <a:pt x="98" y="54"/>
                  </a:cubicBezTo>
                  <a:cubicBezTo>
                    <a:pt x="98" y="54"/>
                    <a:pt x="98" y="54"/>
                    <a:pt x="98" y="54"/>
                  </a:cubicBezTo>
                  <a:cubicBezTo>
                    <a:pt x="98" y="54"/>
                    <a:pt x="98" y="53"/>
                    <a:pt x="98" y="53"/>
                  </a:cubicBezTo>
                  <a:cubicBezTo>
                    <a:pt x="98" y="53"/>
                    <a:pt x="98" y="53"/>
                    <a:pt x="98" y="53"/>
                  </a:cubicBezTo>
                  <a:cubicBezTo>
                    <a:pt x="96" y="51"/>
                    <a:pt x="96" y="49"/>
                    <a:pt x="95" y="46"/>
                  </a:cubicBezTo>
                  <a:cubicBezTo>
                    <a:pt x="95" y="46"/>
                    <a:pt x="95" y="44"/>
                    <a:pt x="95" y="43"/>
                  </a:cubicBezTo>
                  <a:cubicBezTo>
                    <a:pt x="95" y="41"/>
                    <a:pt x="94" y="40"/>
                    <a:pt x="94" y="40"/>
                  </a:cubicBezTo>
                  <a:cubicBezTo>
                    <a:pt x="94" y="39"/>
                    <a:pt x="93" y="38"/>
                    <a:pt x="93" y="37"/>
                  </a:cubicBezTo>
                  <a:cubicBezTo>
                    <a:pt x="93" y="36"/>
                    <a:pt x="93" y="34"/>
                    <a:pt x="91" y="33"/>
                  </a:cubicBezTo>
                  <a:cubicBezTo>
                    <a:pt x="90" y="32"/>
                    <a:pt x="89" y="32"/>
                    <a:pt x="89" y="30"/>
                  </a:cubicBezTo>
                  <a:cubicBezTo>
                    <a:pt x="89" y="29"/>
                    <a:pt x="89" y="28"/>
                    <a:pt x="90" y="27"/>
                  </a:cubicBezTo>
                  <a:cubicBezTo>
                    <a:pt x="92" y="24"/>
                    <a:pt x="91" y="18"/>
                    <a:pt x="90" y="16"/>
                  </a:cubicBezTo>
                  <a:cubicBezTo>
                    <a:pt x="90" y="16"/>
                    <a:pt x="90" y="15"/>
                    <a:pt x="90" y="15"/>
                  </a:cubicBezTo>
                  <a:cubicBezTo>
                    <a:pt x="90" y="15"/>
                    <a:pt x="90" y="15"/>
                    <a:pt x="90" y="15"/>
                  </a:cubicBezTo>
                  <a:cubicBezTo>
                    <a:pt x="90" y="14"/>
                    <a:pt x="89" y="14"/>
                    <a:pt x="89" y="13"/>
                  </a:cubicBezTo>
                  <a:cubicBezTo>
                    <a:pt x="89" y="11"/>
                    <a:pt x="88" y="10"/>
                    <a:pt x="84" y="10"/>
                  </a:cubicBezTo>
                  <a:cubicBezTo>
                    <a:pt x="83" y="10"/>
                    <a:pt x="82" y="10"/>
                    <a:pt x="81" y="9"/>
                  </a:cubicBezTo>
                  <a:cubicBezTo>
                    <a:pt x="81" y="8"/>
                    <a:pt x="82" y="7"/>
                    <a:pt x="82" y="6"/>
                  </a:cubicBezTo>
                  <a:cubicBezTo>
                    <a:pt x="83" y="5"/>
                    <a:pt x="84" y="4"/>
                    <a:pt x="84" y="3"/>
                  </a:cubicBezTo>
                  <a:cubicBezTo>
                    <a:pt x="83" y="3"/>
                    <a:pt x="82" y="4"/>
                    <a:pt x="81" y="4"/>
                  </a:cubicBezTo>
                  <a:cubicBezTo>
                    <a:pt x="80" y="5"/>
                    <a:pt x="78" y="7"/>
                    <a:pt x="76" y="7"/>
                  </a:cubicBezTo>
                  <a:cubicBezTo>
                    <a:pt x="75" y="7"/>
                    <a:pt x="75" y="6"/>
                    <a:pt x="74" y="6"/>
                  </a:cubicBezTo>
                  <a:cubicBezTo>
                    <a:pt x="72" y="5"/>
                    <a:pt x="68" y="9"/>
                    <a:pt x="65" y="11"/>
                  </a:cubicBezTo>
                  <a:cubicBezTo>
                    <a:pt x="64" y="12"/>
                    <a:pt x="63" y="13"/>
                    <a:pt x="63" y="13"/>
                  </a:cubicBezTo>
                  <a:cubicBezTo>
                    <a:pt x="60" y="15"/>
                    <a:pt x="56" y="15"/>
                    <a:pt x="55" y="12"/>
                  </a:cubicBezTo>
                  <a:cubicBezTo>
                    <a:pt x="54" y="11"/>
                    <a:pt x="54" y="9"/>
                    <a:pt x="55" y="8"/>
                  </a:cubicBezTo>
                  <a:cubicBezTo>
                    <a:pt x="56" y="7"/>
                    <a:pt x="56" y="7"/>
                    <a:pt x="56" y="6"/>
                  </a:cubicBezTo>
                  <a:cubicBezTo>
                    <a:pt x="55" y="6"/>
                    <a:pt x="54" y="7"/>
                    <a:pt x="52" y="7"/>
                  </a:cubicBezTo>
                  <a:cubicBezTo>
                    <a:pt x="49" y="8"/>
                    <a:pt x="46" y="8"/>
                    <a:pt x="44" y="6"/>
                  </a:cubicBezTo>
                  <a:cubicBezTo>
                    <a:pt x="43" y="5"/>
                    <a:pt x="43" y="4"/>
                    <a:pt x="43" y="2"/>
                  </a:cubicBezTo>
                  <a:cubicBezTo>
                    <a:pt x="43" y="2"/>
                    <a:pt x="43" y="1"/>
                    <a:pt x="43" y="1"/>
                  </a:cubicBezTo>
                  <a:cubicBezTo>
                    <a:pt x="42" y="1"/>
                    <a:pt x="42" y="1"/>
                    <a:pt x="42" y="1"/>
                  </a:cubicBezTo>
                  <a:cubicBezTo>
                    <a:pt x="42" y="1"/>
                    <a:pt x="42" y="1"/>
                    <a:pt x="41" y="1"/>
                  </a:cubicBezTo>
                  <a:cubicBezTo>
                    <a:pt x="40" y="1"/>
                    <a:pt x="39" y="1"/>
                    <a:pt x="39" y="1"/>
                  </a:cubicBezTo>
                  <a:cubicBezTo>
                    <a:pt x="38" y="1"/>
                    <a:pt x="38" y="1"/>
                    <a:pt x="37" y="0"/>
                  </a:cubicBezTo>
                  <a:cubicBezTo>
                    <a:pt x="37" y="0"/>
                    <a:pt x="37" y="0"/>
                    <a:pt x="37" y="0"/>
                  </a:cubicBezTo>
                  <a:cubicBezTo>
                    <a:pt x="36" y="0"/>
                    <a:pt x="36" y="0"/>
                    <a:pt x="35" y="0"/>
                  </a:cubicBezTo>
                  <a:cubicBezTo>
                    <a:pt x="35" y="0"/>
                    <a:pt x="35" y="0"/>
                    <a:pt x="34" y="0"/>
                  </a:cubicBezTo>
                  <a:cubicBezTo>
                    <a:pt x="34" y="0"/>
                    <a:pt x="33" y="0"/>
                    <a:pt x="32" y="0"/>
                  </a:cubicBezTo>
                  <a:cubicBezTo>
                    <a:pt x="32" y="0"/>
                    <a:pt x="32" y="0"/>
                    <a:pt x="31" y="0"/>
                  </a:cubicBezTo>
                  <a:cubicBezTo>
                    <a:pt x="31" y="0"/>
                    <a:pt x="31" y="0"/>
                    <a:pt x="31" y="0"/>
                  </a:cubicBezTo>
                  <a:cubicBezTo>
                    <a:pt x="32" y="2"/>
                    <a:pt x="32" y="3"/>
                    <a:pt x="31" y="5"/>
                  </a:cubicBezTo>
                  <a:cubicBezTo>
                    <a:pt x="31" y="6"/>
                    <a:pt x="31" y="8"/>
                    <a:pt x="33" y="11"/>
                  </a:cubicBezTo>
                  <a:cubicBezTo>
                    <a:pt x="34" y="12"/>
                    <a:pt x="34" y="13"/>
                    <a:pt x="34" y="13"/>
                  </a:cubicBezTo>
                  <a:cubicBezTo>
                    <a:pt x="35" y="15"/>
                    <a:pt x="35" y="15"/>
                    <a:pt x="35" y="16"/>
                  </a:cubicBezTo>
                  <a:cubicBezTo>
                    <a:pt x="34" y="17"/>
                    <a:pt x="33" y="18"/>
                    <a:pt x="32" y="18"/>
                  </a:cubicBezTo>
                  <a:cubicBezTo>
                    <a:pt x="31" y="18"/>
                    <a:pt x="30" y="18"/>
                    <a:pt x="30" y="18"/>
                  </a:cubicBezTo>
                  <a:cubicBezTo>
                    <a:pt x="30" y="19"/>
                    <a:pt x="29" y="20"/>
                    <a:pt x="27" y="20"/>
                  </a:cubicBezTo>
                  <a:cubicBezTo>
                    <a:pt x="25" y="20"/>
                    <a:pt x="22" y="19"/>
                    <a:pt x="20" y="18"/>
                  </a:cubicBezTo>
                  <a:cubicBezTo>
                    <a:pt x="20" y="18"/>
                    <a:pt x="19" y="18"/>
                    <a:pt x="17" y="18"/>
                  </a:cubicBezTo>
                  <a:cubicBezTo>
                    <a:pt x="15" y="18"/>
                    <a:pt x="13" y="18"/>
                    <a:pt x="13" y="19"/>
                  </a:cubicBezTo>
                  <a:cubicBezTo>
                    <a:pt x="13" y="19"/>
                    <a:pt x="13" y="20"/>
                    <a:pt x="13" y="21"/>
                  </a:cubicBezTo>
                  <a:cubicBezTo>
                    <a:pt x="13" y="21"/>
                    <a:pt x="13" y="22"/>
                    <a:pt x="13" y="22"/>
                  </a:cubicBezTo>
                  <a:cubicBezTo>
                    <a:pt x="13" y="23"/>
                    <a:pt x="13" y="23"/>
                    <a:pt x="13" y="24"/>
                  </a:cubicBezTo>
                  <a:cubicBezTo>
                    <a:pt x="13" y="24"/>
                    <a:pt x="13" y="25"/>
                    <a:pt x="13" y="25"/>
                  </a:cubicBezTo>
                  <a:cubicBezTo>
                    <a:pt x="13" y="25"/>
                    <a:pt x="13" y="26"/>
                    <a:pt x="13" y="26"/>
                  </a:cubicBezTo>
                  <a:cubicBezTo>
                    <a:pt x="13" y="26"/>
                    <a:pt x="13" y="27"/>
                    <a:pt x="13" y="27"/>
                  </a:cubicBezTo>
                  <a:cubicBezTo>
                    <a:pt x="13" y="27"/>
                    <a:pt x="13" y="28"/>
                    <a:pt x="13" y="28"/>
                  </a:cubicBezTo>
                  <a:cubicBezTo>
                    <a:pt x="13" y="28"/>
                    <a:pt x="13" y="29"/>
                    <a:pt x="13" y="29"/>
                  </a:cubicBezTo>
                  <a:cubicBezTo>
                    <a:pt x="11" y="32"/>
                    <a:pt x="9" y="33"/>
                    <a:pt x="8" y="33"/>
                  </a:cubicBezTo>
                  <a:cubicBezTo>
                    <a:pt x="8" y="34"/>
                    <a:pt x="8" y="34"/>
                    <a:pt x="7" y="34"/>
                  </a:cubicBezTo>
                  <a:cubicBezTo>
                    <a:pt x="8" y="34"/>
                    <a:pt x="8" y="34"/>
                    <a:pt x="8" y="34"/>
                  </a:cubicBezTo>
                  <a:cubicBezTo>
                    <a:pt x="10" y="36"/>
                    <a:pt x="12" y="38"/>
                    <a:pt x="11" y="40"/>
                  </a:cubicBezTo>
                  <a:cubicBezTo>
                    <a:pt x="10" y="41"/>
                    <a:pt x="10" y="42"/>
                    <a:pt x="9" y="42"/>
                  </a:cubicBezTo>
                  <a:cubicBezTo>
                    <a:pt x="9" y="42"/>
                    <a:pt x="9" y="42"/>
                    <a:pt x="9" y="44"/>
                  </a:cubicBezTo>
                  <a:cubicBezTo>
                    <a:pt x="9" y="47"/>
                    <a:pt x="4" y="48"/>
                    <a:pt x="2" y="48"/>
                  </a:cubicBezTo>
                  <a:cubicBezTo>
                    <a:pt x="2" y="48"/>
                    <a:pt x="2" y="48"/>
                    <a:pt x="2" y="48"/>
                  </a:cubicBezTo>
                  <a:cubicBezTo>
                    <a:pt x="2" y="49"/>
                    <a:pt x="2" y="51"/>
                    <a:pt x="2" y="52"/>
                  </a:cubicBezTo>
                  <a:cubicBezTo>
                    <a:pt x="1" y="54"/>
                    <a:pt x="1" y="56"/>
                    <a:pt x="0" y="58"/>
                  </a:cubicBezTo>
                  <a:cubicBezTo>
                    <a:pt x="0" y="59"/>
                    <a:pt x="0" y="60"/>
                    <a:pt x="0" y="60"/>
                  </a:cubicBezTo>
                  <a:cubicBezTo>
                    <a:pt x="0" y="60"/>
                    <a:pt x="0" y="60"/>
                    <a:pt x="0" y="60"/>
                  </a:cubicBezTo>
                  <a:cubicBezTo>
                    <a:pt x="0" y="61"/>
                    <a:pt x="0" y="61"/>
                    <a:pt x="0" y="61"/>
                  </a:cubicBezTo>
                  <a:cubicBezTo>
                    <a:pt x="0" y="61"/>
                    <a:pt x="0" y="61"/>
                    <a:pt x="0" y="61"/>
                  </a:cubicBezTo>
                  <a:cubicBezTo>
                    <a:pt x="0" y="62"/>
                    <a:pt x="1" y="63"/>
                    <a:pt x="2" y="64"/>
                  </a:cubicBezTo>
                  <a:cubicBezTo>
                    <a:pt x="3" y="65"/>
                    <a:pt x="3" y="67"/>
                    <a:pt x="3" y="68"/>
                  </a:cubicBezTo>
                  <a:cubicBezTo>
                    <a:pt x="3" y="69"/>
                    <a:pt x="2" y="70"/>
                    <a:pt x="2" y="71"/>
                  </a:cubicBezTo>
                  <a:cubicBezTo>
                    <a:pt x="1" y="71"/>
                    <a:pt x="1" y="71"/>
                    <a:pt x="1" y="71"/>
                  </a:cubicBezTo>
                  <a:cubicBezTo>
                    <a:pt x="1" y="71"/>
                    <a:pt x="1" y="72"/>
                    <a:pt x="1" y="72"/>
                  </a:cubicBezTo>
                  <a:cubicBezTo>
                    <a:pt x="1" y="72"/>
                    <a:pt x="1" y="72"/>
                    <a:pt x="1" y="73"/>
                  </a:cubicBezTo>
                  <a:cubicBezTo>
                    <a:pt x="1" y="73"/>
                    <a:pt x="2" y="73"/>
                    <a:pt x="2" y="73"/>
                  </a:cubicBezTo>
                  <a:cubicBezTo>
                    <a:pt x="2" y="73"/>
                    <a:pt x="2" y="73"/>
                    <a:pt x="2" y="73"/>
                  </a:cubicBezTo>
                  <a:cubicBezTo>
                    <a:pt x="2" y="73"/>
                    <a:pt x="2" y="74"/>
                    <a:pt x="2" y="74"/>
                  </a:cubicBezTo>
                  <a:cubicBezTo>
                    <a:pt x="2" y="74"/>
                    <a:pt x="2" y="74"/>
                    <a:pt x="2" y="74"/>
                  </a:cubicBezTo>
                  <a:cubicBezTo>
                    <a:pt x="2" y="74"/>
                    <a:pt x="3" y="74"/>
                    <a:pt x="3" y="75"/>
                  </a:cubicBezTo>
                  <a:cubicBezTo>
                    <a:pt x="3" y="75"/>
                    <a:pt x="3" y="75"/>
                    <a:pt x="3" y="75"/>
                  </a:cubicBezTo>
                  <a:cubicBezTo>
                    <a:pt x="3" y="75"/>
                    <a:pt x="3" y="75"/>
                    <a:pt x="3" y="75"/>
                  </a:cubicBezTo>
                  <a:cubicBezTo>
                    <a:pt x="3" y="76"/>
                    <a:pt x="3" y="76"/>
                    <a:pt x="3" y="76"/>
                  </a:cubicBezTo>
                  <a:cubicBezTo>
                    <a:pt x="3" y="76"/>
                    <a:pt x="3" y="76"/>
                    <a:pt x="4" y="77"/>
                  </a:cubicBezTo>
                  <a:cubicBezTo>
                    <a:pt x="4" y="77"/>
                    <a:pt x="4" y="77"/>
                    <a:pt x="4" y="77"/>
                  </a:cubicBezTo>
                  <a:cubicBezTo>
                    <a:pt x="4" y="77"/>
                    <a:pt x="4" y="78"/>
                    <a:pt x="4" y="78"/>
                  </a:cubicBezTo>
                  <a:cubicBezTo>
                    <a:pt x="4" y="78"/>
                    <a:pt x="4" y="78"/>
                    <a:pt x="4" y="79"/>
                  </a:cubicBezTo>
                  <a:cubicBezTo>
                    <a:pt x="4" y="79"/>
                    <a:pt x="4" y="79"/>
                    <a:pt x="4" y="79"/>
                  </a:cubicBezTo>
                  <a:cubicBezTo>
                    <a:pt x="4" y="80"/>
                    <a:pt x="4" y="80"/>
                    <a:pt x="4" y="80"/>
                  </a:cubicBezTo>
                  <a:cubicBezTo>
                    <a:pt x="4" y="80"/>
                    <a:pt x="4" y="81"/>
                    <a:pt x="4" y="81"/>
                  </a:cubicBezTo>
                  <a:cubicBezTo>
                    <a:pt x="5" y="81"/>
                    <a:pt x="5" y="81"/>
                    <a:pt x="6" y="81"/>
                  </a:cubicBezTo>
                  <a:cubicBezTo>
                    <a:pt x="6" y="82"/>
                    <a:pt x="7" y="82"/>
                    <a:pt x="7" y="82"/>
                  </a:cubicBezTo>
                  <a:cubicBezTo>
                    <a:pt x="8" y="84"/>
                    <a:pt x="11" y="85"/>
                    <a:pt x="13" y="85"/>
                  </a:cubicBezTo>
                  <a:cubicBezTo>
                    <a:pt x="15" y="85"/>
                    <a:pt x="17" y="86"/>
                    <a:pt x="18" y="87"/>
                  </a:cubicBezTo>
                  <a:cubicBezTo>
                    <a:pt x="18" y="87"/>
                    <a:pt x="19" y="87"/>
                    <a:pt x="19" y="87"/>
                  </a:cubicBezTo>
                  <a:cubicBezTo>
                    <a:pt x="19" y="87"/>
                    <a:pt x="19" y="87"/>
                    <a:pt x="20" y="87"/>
                  </a:cubicBezTo>
                  <a:cubicBezTo>
                    <a:pt x="21" y="87"/>
                    <a:pt x="23" y="88"/>
                    <a:pt x="24" y="89"/>
                  </a:cubicBezTo>
                  <a:cubicBezTo>
                    <a:pt x="24" y="90"/>
                    <a:pt x="24" y="91"/>
                    <a:pt x="22" y="93"/>
                  </a:cubicBezTo>
                  <a:cubicBezTo>
                    <a:pt x="19" y="95"/>
                    <a:pt x="19" y="98"/>
                    <a:pt x="18"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2" name="Freeform 287"/>
            <p:cNvSpPr>
              <a:spLocks/>
            </p:cNvSpPr>
            <p:nvPr/>
          </p:nvSpPr>
          <p:spPr bwMode="auto">
            <a:xfrm>
              <a:off x="12218988" y="4005263"/>
              <a:ext cx="733425" cy="1266825"/>
            </a:xfrm>
            <a:custGeom>
              <a:avLst/>
              <a:gdLst>
                <a:gd name="T0" fmla="*/ 2 w 138"/>
                <a:gd name="T1" fmla="*/ 186 h 242"/>
                <a:gd name="T2" fmla="*/ 0 w 138"/>
                <a:gd name="T3" fmla="*/ 185 h 242"/>
                <a:gd name="T4" fmla="*/ 4 w 138"/>
                <a:gd name="T5" fmla="*/ 196 h 242"/>
                <a:gd name="T6" fmla="*/ 11 w 138"/>
                <a:gd name="T7" fmla="*/ 213 h 242"/>
                <a:gd name="T8" fmla="*/ 18 w 138"/>
                <a:gd name="T9" fmla="*/ 230 h 242"/>
                <a:gd name="T10" fmla="*/ 20 w 138"/>
                <a:gd name="T11" fmla="*/ 241 h 242"/>
                <a:gd name="T12" fmla="*/ 28 w 138"/>
                <a:gd name="T13" fmla="*/ 241 h 242"/>
                <a:gd name="T14" fmla="*/ 31 w 138"/>
                <a:gd name="T15" fmla="*/ 235 h 242"/>
                <a:gd name="T16" fmla="*/ 40 w 138"/>
                <a:gd name="T17" fmla="*/ 228 h 242"/>
                <a:gd name="T18" fmla="*/ 50 w 138"/>
                <a:gd name="T19" fmla="*/ 225 h 242"/>
                <a:gd name="T20" fmla="*/ 56 w 138"/>
                <a:gd name="T21" fmla="*/ 226 h 242"/>
                <a:gd name="T22" fmla="*/ 59 w 138"/>
                <a:gd name="T23" fmla="*/ 218 h 242"/>
                <a:gd name="T24" fmla="*/ 57 w 138"/>
                <a:gd name="T25" fmla="*/ 209 h 242"/>
                <a:gd name="T26" fmla="*/ 66 w 138"/>
                <a:gd name="T27" fmla="*/ 185 h 242"/>
                <a:gd name="T28" fmla="*/ 79 w 138"/>
                <a:gd name="T29" fmla="*/ 171 h 242"/>
                <a:gd name="T30" fmla="*/ 67 w 138"/>
                <a:gd name="T31" fmla="*/ 156 h 242"/>
                <a:gd name="T32" fmla="*/ 62 w 138"/>
                <a:gd name="T33" fmla="*/ 141 h 242"/>
                <a:gd name="T34" fmla="*/ 66 w 138"/>
                <a:gd name="T35" fmla="*/ 129 h 242"/>
                <a:gd name="T36" fmla="*/ 75 w 138"/>
                <a:gd name="T37" fmla="*/ 115 h 242"/>
                <a:gd name="T38" fmla="*/ 87 w 138"/>
                <a:gd name="T39" fmla="*/ 104 h 242"/>
                <a:gd name="T40" fmla="*/ 109 w 138"/>
                <a:gd name="T41" fmla="*/ 84 h 242"/>
                <a:gd name="T42" fmla="*/ 114 w 138"/>
                <a:gd name="T43" fmla="*/ 67 h 242"/>
                <a:gd name="T44" fmla="*/ 125 w 138"/>
                <a:gd name="T45" fmla="*/ 60 h 242"/>
                <a:gd name="T46" fmla="*/ 138 w 138"/>
                <a:gd name="T47" fmla="*/ 60 h 242"/>
                <a:gd name="T48" fmla="*/ 138 w 138"/>
                <a:gd name="T49" fmla="*/ 58 h 242"/>
                <a:gd name="T50" fmla="*/ 137 w 138"/>
                <a:gd name="T51" fmla="*/ 57 h 242"/>
                <a:gd name="T52" fmla="*/ 136 w 138"/>
                <a:gd name="T53" fmla="*/ 49 h 242"/>
                <a:gd name="T54" fmla="*/ 134 w 138"/>
                <a:gd name="T55" fmla="*/ 35 h 242"/>
                <a:gd name="T56" fmla="*/ 132 w 138"/>
                <a:gd name="T57" fmla="*/ 19 h 242"/>
                <a:gd name="T58" fmla="*/ 108 w 138"/>
                <a:gd name="T59" fmla="*/ 5 h 242"/>
                <a:gd name="T60" fmla="*/ 101 w 138"/>
                <a:gd name="T61" fmla="*/ 0 h 242"/>
                <a:gd name="T62" fmla="*/ 89 w 138"/>
                <a:gd name="T63" fmla="*/ 12 h 242"/>
                <a:gd name="T64" fmla="*/ 77 w 138"/>
                <a:gd name="T65" fmla="*/ 10 h 242"/>
                <a:gd name="T66" fmla="*/ 76 w 138"/>
                <a:gd name="T67" fmla="*/ 14 h 242"/>
                <a:gd name="T68" fmla="*/ 59 w 138"/>
                <a:gd name="T69" fmla="*/ 26 h 242"/>
                <a:gd name="T70" fmla="*/ 53 w 138"/>
                <a:gd name="T71" fmla="*/ 41 h 242"/>
                <a:gd name="T72" fmla="*/ 47 w 138"/>
                <a:gd name="T73" fmla="*/ 51 h 242"/>
                <a:gd name="T74" fmla="*/ 36 w 138"/>
                <a:gd name="T75" fmla="*/ 58 h 242"/>
                <a:gd name="T76" fmla="*/ 28 w 138"/>
                <a:gd name="T77" fmla="*/ 83 h 242"/>
                <a:gd name="T78" fmla="*/ 30 w 138"/>
                <a:gd name="T79" fmla="*/ 87 h 242"/>
                <a:gd name="T80" fmla="*/ 32 w 138"/>
                <a:gd name="T81" fmla="*/ 93 h 242"/>
                <a:gd name="T82" fmla="*/ 24 w 138"/>
                <a:gd name="T83" fmla="*/ 96 h 242"/>
                <a:gd name="T84" fmla="*/ 12 w 138"/>
                <a:gd name="T85" fmla="*/ 103 h 242"/>
                <a:gd name="T86" fmla="*/ 11 w 138"/>
                <a:gd name="T87" fmla="*/ 113 h 242"/>
                <a:gd name="T88" fmla="*/ 11 w 138"/>
                <a:gd name="T89" fmla="*/ 117 h 242"/>
                <a:gd name="T90" fmla="*/ 11 w 138"/>
                <a:gd name="T91" fmla="*/ 135 h 242"/>
                <a:gd name="T92" fmla="*/ 17 w 138"/>
                <a:gd name="T93" fmla="*/ 149 h 242"/>
                <a:gd name="T94" fmla="*/ 14 w 138"/>
                <a:gd name="T95" fmla="*/ 154 h 242"/>
                <a:gd name="T96" fmla="*/ 7 w 138"/>
                <a:gd name="T97" fmla="*/ 16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242">
                  <a:moveTo>
                    <a:pt x="6" y="177"/>
                  </a:moveTo>
                  <a:cubicBezTo>
                    <a:pt x="6" y="179"/>
                    <a:pt x="6" y="186"/>
                    <a:pt x="3" y="186"/>
                  </a:cubicBezTo>
                  <a:cubicBezTo>
                    <a:pt x="2" y="186"/>
                    <a:pt x="2" y="186"/>
                    <a:pt x="2" y="186"/>
                  </a:cubicBezTo>
                  <a:cubicBezTo>
                    <a:pt x="2" y="185"/>
                    <a:pt x="1" y="185"/>
                    <a:pt x="1" y="185"/>
                  </a:cubicBezTo>
                  <a:cubicBezTo>
                    <a:pt x="1" y="185"/>
                    <a:pt x="1" y="185"/>
                    <a:pt x="1" y="185"/>
                  </a:cubicBezTo>
                  <a:cubicBezTo>
                    <a:pt x="0" y="185"/>
                    <a:pt x="0" y="185"/>
                    <a:pt x="0" y="185"/>
                  </a:cubicBezTo>
                  <a:cubicBezTo>
                    <a:pt x="0" y="185"/>
                    <a:pt x="0" y="185"/>
                    <a:pt x="0" y="185"/>
                  </a:cubicBezTo>
                  <a:cubicBezTo>
                    <a:pt x="0" y="185"/>
                    <a:pt x="0" y="185"/>
                    <a:pt x="0" y="185"/>
                  </a:cubicBezTo>
                  <a:cubicBezTo>
                    <a:pt x="0" y="190"/>
                    <a:pt x="1" y="193"/>
                    <a:pt x="4" y="196"/>
                  </a:cubicBezTo>
                  <a:cubicBezTo>
                    <a:pt x="7" y="198"/>
                    <a:pt x="7" y="200"/>
                    <a:pt x="7" y="202"/>
                  </a:cubicBezTo>
                  <a:cubicBezTo>
                    <a:pt x="7" y="204"/>
                    <a:pt x="7" y="206"/>
                    <a:pt x="9" y="208"/>
                  </a:cubicBezTo>
                  <a:cubicBezTo>
                    <a:pt x="10" y="210"/>
                    <a:pt x="11" y="212"/>
                    <a:pt x="11" y="213"/>
                  </a:cubicBezTo>
                  <a:cubicBezTo>
                    <a:pt x="12" y="215"/>
                    <a:pt x="12" y="216"/>
                    <a:pt x="14" y="218"/>
                  </a:cubicBezTo>
                  <a:cubicBezTo>
                    <a:pt x="18" y="221"/>
                    <a:pt x="18" y="223"/>
                    <a:pt x="17" y="227"/>
                  </a:cubicBezTo>
                  <a:cubicBezTo>
                    <a:pt x="16" y="229"/>
                    <a:pt x="16" y="229"/>
                    <a:pt x="18" y="230"/>
                  </a:cubicBezTo>
                  <a:cubicBezTo>
                    <a:pt x="19" y="230"/>
                    <a:pt x="20" y="231"/>
                    <a:pt x="20" y="232"/>
                  </a:cubicBezTo>
                  <a:cubicBezTo>
                    <a:pt x="20" y="233"/>
                    <a:pt x="20" y="234"/>
                    <a:pt x="20" y="235"/>
                  </a:cubicBezTo>
                  <a:cubicBezTo>
                    <a:pt x="20" y="237"/>
                    <a:pt x="19" y="240"/>
                    <a:pt x="20" y="241"/>
                  </a:cubicBezTo>
                  <a:cubicBezTo>
                    <a:pt x="20" y="242"/>
                    <a:pt x="20" y="242"/>
                    <a:pt x="21" y="242"/>
                  </a:cubicBezTo>
                  <a:cubicBezTo>
                    <a:pt x="21" y="242"/>
                    <a:pt x="22" y="242"/>
                    <a:pt x="23" y="241"/>
                  </a:cubicBezTo>
                  <a:cubicBezTo>
                    <a:pt x="24" y="241"/>
                    <a:pt x="26" y="241"/>
                    <a:pt x="28" y="241"/>
                  </a:cubicBezTo>
                  <a:cubicBezTo>
                    <a:pt x="29" y="240"/>
                    <a:pt x="30" y="240"/>
                    <a:pt x="31" y="240"/>
                  </a:cubicBezTo>
                  <a:cubicBezTo>
                    <a:pt x="31" y="239"/>
                    <a:pt x="31" y="238"/>
                    <a:pt x="31" y="237"/>
                  </a:cubicBezTo>
                  <a:cubicBezTo>
                    <a:pt x="31" y="236"/>
                    <a:pt x="31" y="235"/>
                    <a:pt x="31" y="235"/>
                  </a:cubicBezTo>
                  <a:cubicBezTo>
                    <a:pt x="31" y="232"/>
                    <a:pt x="33" y="232"/>
                    <a:pt x="34" y="232"/>
                  </a:cubicBezTo>
                  <a:cubicBezTo>
                    <a:pt x="34" y="231"/>
                    <a:pt x="35" y="231"/>
                    <a:pt x="35" y="231"/>
                  </a:cubicBezTo>
                  <a:cubicBezTo>
                    <a:pt x="35" y="229"/>
                    <a:pt x="37" y="228"/>
                    <a:pt x="40" y="228"/>
                  </a:cubicBezTo>
                  <a:cubicBezTo>
                    <a:pt x="42" y="228"/>
                    <a:pt x="44" y="229"/>
                    <a:pt x="45" y="229"/>
                  </a:cubicBezTo>
                  <a:cubicBezTo>
                    <a:pt x="46" y="230"/>
                    <a:pt x="47" y="230"/>
                    <a:pt x="47" y="230"/>
                  </a:cubicBezTo>
                  <a:cubicBezTo>
                    <a:pt x="49" y="230"/>
                    <a:pt x="50" y="227"/>
                    <a:pt x="50" y="225"/>
                  </a:cubicBezTo>
                  <a:cubicBezTo>
                    <a:pt x="51" y="223"/>
                    <a:pt x="51" y="223"/>
                    <a:pt x="52" y="223"/>
                  </a:cubicBezTo>
                  <a:cubicBezTo>
                    <a:pt x="53" y="223"/>
                    <a:pt x="54" y="224"/>
                    <a:pt x="55" y="225"/>
                  </a:cubicBezTo>
                  <a:cubicBezTo>
                    <a:pt x="55" y="225"/>
                    <a:pt x="56" y="226"/>
                    <a:pt x="56" y="226"/>
                  </a:cubicBezTo>
                  <a:cubicBezTo>
                    <a:pt x="57" y="225"/>
                    <a:pt x="59" y="220"/>
                    <a:pt x="61" y="216"/>
                  </a:cubicBezTo>
                  <a:cubicBezTo>
                    <a:pt x="61" y="215"/>
                    <a:pt x="61" y="215"/>
                    <a:pt x="61" y="215"/>
                  </a:cubicBezTo>
                  <a:cubicBezTo>
                    <a:pt x="61" y="215"/>
                    <a:pt x="60" y="216"/>
                    <a:pt x="59" y="218"/>
                  </a:cubicBezTo>
                  <a:cubicBezTo>
                    <a:pt x="58" y="219"/>
                    <a:pt x="57" y="219"/>
                    <a:pt x="56" y="219"/>
                  </a:cubicBezTo>
                  <a:cubicBezTo>
                    <a:pt x="56" y="219"/>
                    <a:pt x="55" y="219"/>
                    <a:pt x="55" y="218"/>
                  </a:cubicBezTo>
                  <a:cubicBezTo>
                    <a:pt x="54" y="217"/>
                    <a:pt x="56" y="210"/>
                    <a:pt x="57" y="209"/>
                  </a:cubicBezTo>
                  <a:cubicBezTo>
                    <a:pt x="58" y="207"/>
                    <a:pt x="58" y="201"/>
                    <a:pt x="58" y="198"/>
                  </a:cubicBezTo>
                  <a:cubicBezTo>
                    <a:pt x="58" y="195"/>
                    <a:pt x="58" y="194"/>
                    <a:pt x="58" y="193"/>
                  </a:cubicBezTo>
                  <a:cubicBezTo>
                    <a:pt x="59" y="191"/>
                    <a:pt x="60" y="186"/>
                    <a:pt x="66" y="185"/>
                  </a:cubicBezTo>
                  <a:cubicBezTo>
                    <a:pt x="69" y="184"/>
                    <a:pt x="73" y="181"/>
                    <a:pt x="75" y="178"/>
                  </a:cubicBezTo>
                  <a:cubicBezTo>
                    <a:pt x="75" y="178"/>
                    <a:pt x="75" y="177"/>
                    <a:pt x="75" y="177"/>
                  </a:cubicBezTo>
                  <a:cubicBezTo>
                    <a:pt x="74" y="175"/>
                    <a:pt x="76" y="173"/>
                    <a:pt x="79" y="171"/>
                  </a:cubicBezTo>
                  <a:cubicBezTo>
                    <a:pt x="80" y="170"/>
                    <a:pt x="82" y="168"/>
                    <a:pt x="82" y="168"/>
                  </a:cubicBezTo>
                  <a:cubicBezTo>
                    <a:pt x="82" y="166"/>
                    <a:pt x="74" y="158"/>
                    <a:pt x="71" y="157"/>
                  </a:cubicBezTo>
                  <a:cubicBezTo>
                    <a:pt x="70" y="156"/>
                    <a:pt x="68" y="156"/>
                    <a:pt x="67" y="156"/>
                  </a:cubicBezTo>
                  <a:cubicBezTo>
                    <a:pt x="65" y="156"/>
                    <a:pt x="64" y="155"/>
                    <a:pt x="63" y="155"/>
                  </a:cubicBezTo>
                  <a:cubicBezTo>
                    <a:pt x="63" y="154"/>
                    <a:pt x="63" y="154"/>
                    <a:pt x="63" y="153"/>
                  </a:cubicBezTo>
                  <a:cubicBezTo>
                    <a:pt x="63" y="152"/>
                    <a:pt x="63" y="147"/>
                    <a:pt x="62" y="141"/>
                  </a:cubicBezTo>
                  <a:cubicBezTo>
                    <a:pt x="61" y="139"/>
                    <a:pt x="63" y="136"/>
                    <a:pt x="64" y="134"/>
                  </a:cubicBezTo>
                  <a:cubicBezTo>
                    <a:pt x="65" y="133"/>
                    <a:pt x="66" y="131"/>
                    <a:pt x="66" y="130"/>
                  </a:cubicBezTo>
                  <a:cubicBezTo>
                    <a:pt x="66" y="129"/>
                    <a:pt x="66" y="129"/>
                    <a:pt x="66" y="129"/>
                  </a:cubicBezTo>
                  <a:cubicBezTo>
                    <a:pt x="66" y="126"/>
                    <a:pt x="66" y="122"/>
                    <a:pt x="69" y="120"/>
                  </a:cubicBezTo>
                  <a:cubicBezTo>
                    <a:pt x="70" y="120"/>
                    <a:pt x="71" y="119"/>
                    <a:pt x="71" y="118"/>
                  </a:cubicBezTo>
                  <a:cubicBezTo>
                    <a:pt x="71" y="117"/>
                    <a:pt x="72" y="116"/>
                    <a:pt x="75" y="115"/>
                  </a:cubicBezTo>
                  <a:cubicBezTo>
                    <a:pt x="76" y="115"/>
                    <a:pt x="77" y="113"/>
                    <a:pt x="78" y="111"/>
                  </a:cubicBezTo>
                  <a:cubicBezTo>
                    <a:pt x="79" y="110"/>
                    <a:pt x="80" y="107"/>
                    <a:pt x="83" y="106"/>
                  </a:cubicBezTo>
                  <a:cubicBezTo>
                    <a:pt x="85" y="105"/>
                    <a:pt x="86" y="105"/>
                    <a:pt x="87" y="104"/>
                  </a:cubicBezTo>
                  <a:cubicBezTo>
                    <a:pt x="89" y="103"/>
                    <a:pt x="90" y="102"/>
                    <a:pt x="93" y="100"/>
                  </a:cubicBezTo>
                  <a:cubicBezTo>
                    <a:pt x="99" y="97"/>
                    <a:pt x="109" y="91"/>
                    <a:pt x="110" y="88"/>
                  </a:cubicBezTo>
                  <a:cubicBezTo>
                    <a:pt x="110" y="87"/>
                    <a:pt x="110" y="86"/>
                    <a:pt x="109" y="84"/>
                  </a:cubicBezTo>
                  <a:cubicBezTo>
                    <a:pt x="108" y="82"/>
                    <a:pt x="106" y="79"/>
                    <a:pt x="109" y="76"/>
                  </a:cubicBezTo>
                  <a:cubicBezTo>
                    <a:pt x="111" y="75"/>
                    <a:pt x="111" y="73"/>
                    <a:pt x="111" y="71"/>
                  </a:cubicBezTo>
                  <a:cubicBezTo>
                    <a:pt x="111" y="70"/>
                    <a:pt x="111" y="68"/>
                    <a:pt x="114" y="67"/>
                  </a:cubicBezTo>
                  <a:cubicBezTo>
                    <a:pt x="117" y="66"/>
                    <a:pt x="118" y="65"/>
                    <a:pt x="120" y="63"/>
                  </a:cubicBezTo>
                  <a:cubicBezTo>
                    <a:pt x="121" y="62"/>
                    <a:pt x="121" y="62"/>
                    <a:pt x="121" y="62"/>
                  </a:cubicBezTo>
                  <a:cubicBezTo>
                    <a:pt x="122" y="60"/>
                    <a:pt x="124" y="60"/>
                    <a:pt x="125" y="60"/>
                  </a:cubicBezTo>
                  <a:cubicBezTo>
                    <a:pt x="125" y="60"/>
                    <a:pt x="126" y="60"/>
                    <a:pt x="127" y="60"/>
                  </a:cubicBezTo>
                  <a:cubicBezTo>
                    <a:pt x="129" y="60"/>
                    <a:pt x="131" y="60"/>
                    <a:pt x="133" y="60"/>
                  </a:cubicBezTo>
                  <a:cubicBezTo>
                    <a:pt x="135" y="60"/>
                    <a:pt x="136" y="60"/>
                    <a:pt x="138" y="60"/>
                  </a:cubicBezTo>
                  <a:cubicBezTo>
                    <a:pt x="138" y="60"/>
                    <a:pt x="138" y="60"/>
                    <a:pt x="138" y="60"/>
                  </a:cubicBezTo>
                  <a:cubicBezTo>
                    <a:pt x="138" y="59"/>
                    <a:pt x="138" y="59"/>
                    <a:pt x="138" y="59"/>
                  </a:cubicBezTo>
                  <a:cubicBezTo>
                    <a:pt x="138" y="59"/>
                    <a:pt x="138" y="58"/>
                    <a:pt x="138" y="58"/>
                  </a:cubicBezTo>
                  <a:cubicBezTo>
                    <a:pt x="138" y="58"/>
                    <a:pt x="138" y="58"/>
                    <a:pt x="138" y="58"/>
                  </a:cubicBezTo>
                  <a:cubicBezTo>
                    <a:pt x="138" y="58"/>
                    <a:pt x="138" y="57"/>
                    <a:pt x="137" y="57"/>
                  </a:cubicBezTo>
                  <a:cubicBezTo>
                    <a:pt x="137" y="57"/>
                    <a:pt x="137" y="57"/>
                    <a:pt x="137" y="57"/>
                  </a:cubicBezTo>
                  <a:cubicBezTo>
                    <a:pt x="137" y="57"/>
                    <a:pt x="137" y="57"/>
                    <a:pt x="137" y="56"/>
                  </a:cubicBezTo>
                  <a:cubicBezTo>
                    <a:pt x="137" y="56"/>
                    <a:pt x="133" y="52"/>
                    <a:pt x="134" y="50"/>
                  </a:cubicBezTo>
                  <a:cubicBezTo>
                    <a:pt x="134" y="50"/>
                    <a:pt x="134" y="49"/>
                    <a:pt x="136" y="49"/>
                  </a:cubicBezTo>
                  <a:cubicBezTo>
                    <a:pt x="136" y="49"/>
                    <a:pt x="137" y="48"/>
                    <a:pt x="137" y="47"/>
                  </a:cubicBezTo>
                  <a:cubicBezTo>
                    <a:pt x="137" y="45"/>
                    <a:pt x="137" y="42"/>
                    <a:pt x="136" y="41"/>
                  </a:cubicBezTo>
                  <a:cubicBezTo>
                    <a:pt x="133" y="40"/>
                    <a:pt x="134" y="37"/>
                    <a:pt x="134" y="35"/>
                  </a:cubicBezTo>
                  <a:cubicBezTo>
                    <a:pt x="134" y="33"/>
                    <a:pt x="134" y="31"/>
                    <a:pt x="133" y="31"/>
                  </a:cubicBezTo>
                  <a:cubicBezTo>
                    <a:pt x="130" y="29"/>
                    <a:pt x="131" y="25"/>
                    <a:pt x="132" y="21"/>
                  </a:cubicBezTo>
                  <a:cubicBezTo>
                    <a:pt x="132" y="21"/>
                    <a:pt x="132" y="20"/>
                    <a:pt x="132" y="19"/>
                  </a:cubicBezTo>
                  <a:cubicBezTo>
                    <a:pt x="132" y="17"/>
                    <a:pt x="125" y="14"/>
                    <a:pt x="121" y="12"/>
                  </a:cubicBezTo>
                  <a:cubicBezTo>
                    <a:pt x="119" y="12"/>
                    <a:pt x="118" y="11"/>
                    <a:pt x="116" y="11"/>
                  </a:cubicBezTo>
                  <a:cubicBezTo>
                    <a:pt x="113" y="9"/>
                    <a:pt x="111" y="7"/>
                    <a:pt x="108" y="5"/>
                  </a:cubicBezTo>
                  <a:cubicBezTo>
                    <a:pt x="107" y="4"/>
                    <a:pt x="106" y="3"/>
                    <a:pt x="105" y="2"/>
                  </a:cubicBezTo>
                  <a:cubicBezTo>
                    <a:pt x="104" y="2"/>
                    <a:pt x="104" y="1"/>
                    <a:pt x="103" y="1"/>
                  </a:cubicBezTo>
                  <a:cubicBezTo>
                    <a:pt x="102" y="1"/>
                    <a:pt x="102" y="0"/>
                    <a:pt x="101" y="0"/>
                  </a:cubicBezTo>
                  <a:cubicBezTo>
                    <a:pt x="99" y="0"/>
                    <a:pt x="98" y="5"/>
                    <a:pt x="98" y="9"/>
                  </a:cubicBezTo>
                  <a:cubicBezTo>
                    <a:pt x="98" y="12"/>
                    <a:pt x="96" y="13"/>
                    <a:pt x="94" y="13"/>
                  </a:cubicBezTo>
                  <a:cubicBezTo>
                    <a:pt x="92" y="13"/>
                    <a:pt x="90" y="13"/>
                    <a:pt x="89" y="12"/>
                  </a:cubicBezTo>
                  <a:cubicBezTo>
                    <a:pt x="88" y="10"/>
                    <a:pt x="86" y="10"/>
                    <a:pt x="84" y="10"/>
                  </a:cubicBezTo>
                  <a:cubicBezTo>
                    <a:pt x="84" y="11"/>
                    <a:pt x="83" y="11"/>
                    <a:pt x="83" y="11"/>
                  </a:cubicBezTo>
                  <a:cubicBezTo>
                    <a:pt x="81" y="11"/>
                    <a:pt x="79" y="10"/>
                    <a:pt x="77" y="10"/>
                  </a:cubicBezTo>
                  <a:cubicBezTo>
                    <a:pt x="77" y="9"/>
                    <a:pt x="76" y="9"/>
                    <a:pt x="76" y="9"/>
                  </a:cubicBezTo>
                  <a:cubicBezTo>
                    <a:pt x="76" y="9"/>
                    <a:pt x="76" y="9"/>
                    <a:pt x="76" y="9"/>
                  </a:cubicBezTo>
                  <a:cubicBezTo>
                    <a:pt x="75" y="10"/>
                    <a:pt x="76" y="12"/>
                    <a:pt x="76" y="14"/>
                  </a:cubicBezTo>
                  <a:cubicBezTo>
                    <a:pt x="76" y="15"/>
                    <a:pt x="76" y="16"/>
                    <a:pt x="76" y="17"/>
                  </a:cubicBezTo>
                  <a:cubicBezTo>
                    <a:pt x="76" y="21"/>
                    <a:pt x="70" y="21"/>
                    <a:pt x="67" y="21"/>
                  </a:cubicBezTo>
                  <a:cubicBezTo>
                    <a:pt x="64" y="21"/>
                    <a:pt x="59" y="23"/>
                    <a:pt x="59" y="26"/>
                  </a:cubicBezTo>
                  <a:cubicBezTo>
                    <a:pt x="59" y="28"/>
                    <a:pt x="58" y="30"/>
                    <a:pt x="57" y="31"/>
                  </a:cubicBezTo>
                  <a:cubicBezTo>
                    <a:pt x="56" y="33"/>
                    <a:pt x="55" y="33"/>
                    <a:pt x="56" y="34"/>
                  </a:cubicBezTo>
                  <a:cubicBezTo>
                    <a:pt x="57" y="36"/>
                    <a:pt x="56" y="38"/>
                    <a:pt x="53" y="41"/>
                  </a:cubicBezTo>
                  <a:cubicBezTo>
                    <a:pt x="52" y="42"/>
                    <a:pt x="50" y="44"/>
                    <a:pt x="49" y="46"/>
                  </a:cubicBezTo>
                  <a:cubicBezTo>
                    <a:pt x="48" y="47"/>
                    <a:pt x="48" y="49"/>
                    <a:pt x="47" y="49"/>
                  </a:cubicBezTo>
                  <a:cubicBezTo>
                    <a:pt x="47" y="50"/>
                    <a:pt x="47" y="50"/>
                    <a:pt x="47" y="51"/>
                  </a:cubicBezTo>
                  <a:cubicBezTo>
                    <a:pt x="47" y="52"/>
                    <a:pt x="47" y="54"/>
                    <a:pt x="45" y="56"/>
                  </a:cubicBezTo>
                  <a:cubicBezTo>
                    <a:pt x="43" y="57"/>
                    <a:pt x="41" y="57"/>
                    <a:pt x="39" y="57"/>
                  </a:cubicBezTo>
                  <a:cubicBezTo>
                    <a:pt x="38" y="58"/>
                    <a:pt x="37" y="58"/>
                    <a:pt x="36" y="58"/>
                  </a:cubicBezTo>
                  <a:cubicBezTo>
                    <a:pt x="36" y="59"/>
                    <a:pt x="36" y="60"/>
                    <a:pt x="36" y="62"/>
                  </a:cubicBezTo>
                  <a:cubicBezTo>
                    <a:pt x="36" y="64"/>
                    <a:pt x="36" y="65"/>
                    <a:pt x="36" y="68"/>
                  </a:cubicBezTo>
                  <a:cubicBezTo>
                    <a:pt x="35" y="72"/>
                    <a:pt x="32" y="78"/>
                    <a:pt x="28" y="83"/>
                  </a:cubicBezTo>
                  <a:cubicBezTo>
                    <a:pt x="28" y="83"/>
                    <a:pt x="27" y="84"/>
                    <a:pt x="27" y="85"/>
                  </a:cubicBezTo>
                  <a:cubicBezTo>
                    <a:pt x="28" y="86"/>
                    <a:pt x="29" y="87"/>
                    <a:pt x="30" y="87"/>
                  </a:cubicBezTo>
                  <a:cubicBezTo>
                    <a:pt x="30" y="87"/>
                    <a:pt x="30" y="87"/>
                    <a:pt x="30" y="87"/>
                  </a:cubicBezTo>
                  <a:cubicBezTo>
                    <a:pt x="31" y="87"/>
                    <a:pt x="32" y="88"/>
                    <a:pt x="32" y="88"/>
                  </a:cubicBezTo>
                  <a:cubicBezTo>
                    <a:pt x="32" y="89"/>
                    <a:pt x="32" y="89"/>
                    <a:pt x="32" y="90"/>
                  </a:cubicBezTo>
                  <a:cubicBezTo>
                    <a:pt x="32" y="91"/>
                    <a:pt x="32" y="92"/>
                    <a:pt x="32" y="93"/>
                  </a:cubicBezTo>
                  <a:cubicBezTo>
                    <a:pt x="32" y="93"/>
                    <a:pt x="31" y="94"/>
                    <a:pt x="31" y="95"/>
                  </a:cubicBezTo>
                  <a:cubicBezTo>
                    <a:pt x="30" y="96"/>
                    <a:pt x="29" y="97"/>
                    <a:pt x="27" y="97"/>
                  </a:cubicBezTo>
                  <a:cubicBezTo>
                    <a:pt x="26" y="97"/>
                    <a:pt x="25" y="97"/>
                    <a:pt x="24" y="96"/>
                  </a:cubicBezTo>
                  <a:cubicBezTo>
                    <a:pt x="23" y="96"/>
                    <a:pt x="23" y="96"/>
                    <a:pt x="22" y="96"/>
                  </a:cubicBezTo>
                  <a:cubicBezTo>
                    <a:pt x="22" y="96"/>
                    <a:pt x="22" y="96"/>
                    <a:pt x="22" y="96"/>
                  </a:cubicBezTo>
                  <a:cubicBezTo>
                    <a:pt x="20" y="96"/>
                    <a:pt x="15" y="98"/>
                    <a:pt x="12" y="103"/>
                  </a:cubicBezTo>
                  <a:cubicBezTo>
                    <a:pt x="11" y="104"/>
                    <a:pt x="11" y="105"/>
                    <a:pt x="11" y="106"/>
                  </a:cubicBezTo>
                  <a:cubicBezTo>
                    <a:pt x="10" y="107"/>
                    <a:pt x="10" y="108"/>
                    <a:pt x="10" y="109"/>
                  </a:cubicBezTo>
                  <a:cubicBezTo>
                    <a:pt x="10" y="111"/>
                    <a:pt x="11" y="112"/>
                    <a:pt x="11" y="113"/>
                  </a:cubicBezTo>
                  <a:cubicBezTo>
                    <a:pt x="11" y="114"/>
                    <a:pt x="11" y="114"/>
                    <a:pt x="11" y="114"/>
                  </a:cubicBezTo>
                  <a:cubicBezTo>
                    <a:pt x="12" y="115"/>
                    <a:pt x="11" y="116"/>
                    <a:pt x="11" y="116"/>
                  </a:cubicBezTo>
                  <a:cubicBezTo>
                    <a:pt x="11" y="117"/>
                    <a:pt x="11" y="117"/>
                    <a:pt x="11" y="117"/>
                  </a:cubicBezTo>
                  <a:cubicBezTo>
                    <a:pt x="10" y="119"/>
                    <a:pt x="10" y="121"/>
                    <a:pt x="11" y="124"/>
                  </a:cubicBezTo>
                  <a:cubicBezTo>
                    <a:pt x="13" y="128"/>
                    <a:pt x="12" y="130"/>
                    <a:pt x="11" y="132"/>
                  </a:cubicBezTo>
                  <a:cubicBezTo>
                    <a:pt x="11" y="133"/>
                    <a:pt x="11" y="134"/>
                    <a:pt x="11" y="135"/>
                  </a:cubicBezTo>
                  <a:cubicBezTo>
                    <a:pt x="11" y="137"/>
                    <a:pt x="12" y="138"/>
                    <a:pt x="14" y="139"/>
                  </a:cubicBezTo>
                  <a:cubicBezTo>
                    <a:pt x="16" y="140"/>
                    <a:pt x="18" y="141"/>
                    <a:pt x="18" y="143"/>
                  </a:cubicBezTo>
                  <a:cubicBezTo>
                    <a:pt x="19" y="146"/>
                    <a:pt x="18" y="148"/>
                    <a:pt x="17" y="149"/>
                  </a:cubicBezTo>
                  <a:cubicBezTo>
                    <a:pt x="16" y="150"/>
                    <a:pt x="15" y="150"/>
                    <a:pt x="13" y="150"/>
                  </a:cubicBezTo>
                  <a:cubicBezTo>
                    <a:pt x="13" y="150"/>
                    <a:pt x="13" y="150"/>
                    <a:pt x="13" y="151"/>
                  </a:cubicBezTo>
                  <a:cubicBezTo>
                    <a:pt x="12" y="152"/>
                    <a:pt x="13" y="153"/>
                    <a:pt x="14" y="154"/>
                  </a:cubicBezTo>
                  <a:cubicBezTo>
                    <a:pt x="17" y="155"/>
                    <a:pt x="16" y="164"/>
                    <a:pt x="15" y="166"/>
                  </a:cubicBezTo>
                  <a:cubicBezTo>
                    <a:pt x="14" y="168"/>
                    <a:pt x="12" y="168"/>
                    <a:pt x="10" y="168"/>
                  </a:cubicBezTo>
                  <a:cubicBezTo>
                    <a:pt x="9" y="168"/>
                    <a:pt x="8" y="168"/>
                    <a:pt x="7" y="168"/>
                  </a:cubicBezTo>
                  <a:cubicBezTo>
                    <a:pt x="8" y="170"/>
                    <a:pt x="7" y="172"/>
                    <a:pt x="7" y="174"/>
                  </a:cubicBezTo>
                  <a:cubicBezTo>
                    <a:pt x="6" y="175"/>
                    <a:pt x="6" y="177"/>
                    <a:pt x="6" y="17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3" name="Freeform 288"/>
            <p:cNvSpPr>
              <a:spLocks/>
            </p:cNvSpPr>
            <p:nvPr/>
          </p:nvSpPr>
          <p:spPr bwMode="auto">
            <a:xfrm>
              <a:off x="12730163" y="6324600"/>
              <a:ext cx="366713" cy="350838"/>
            </a:xfrm>
            <a:custGeom>
              <a:avLst/>
              <a:gdLst>
                <a:gd name="T0" fmla="*/ 60 w 69"/>
                <a:gd name="T1" fmla="*/ 5 h 67"/>
                <a:gd name="T2" fmla="*/ 42 w 69"/>
                <a:gd name="T3" fmla="*/ 3 h 67"/>
                <a:gd name="T4" fmla="*/ 39 w 69"/>
                <a:gd name="T5" fmla="*/ 3 h 67"/>
                <a:gd name="T6" fmla="*/ 36 w 69"/>
                <a:gd name="T7" fmla="*/ 3 h 67"/>
                <a:gd name="T8" fmla="*/ 34 w 69"/>
                <a:gd name="T9" fmla="*/ 3 h 67"/>
                <a:gd name="T10" fmla="*/ 33 w 69"/>
                <a:gd name="T11" fmla="*/ 3 h 67"/>
                <a:gd name="T12" fmla="*/ 28 w 69"/>
                <a:gd name="T13" fmla="*/ 6 h 67"/>
                <a:gd name="T14" fmla="*/ 27 w 69"/>
                <a:gd name="T15" fmla="*/ 7 h 67"/>
                <a:gd name="T16" fmla="*/ 21 w 69"/>
                <a:gd name="T17" fmla="*/ 8 h 67"/>
                <a:gd name="T18" fmla="*/ 17 w 69"/>
                <a:gd name="T19" fmla="*/ 12 h 67"/>
                <a:gd name="T20" fmla="*/ 15 w 69"/>
                <a:gd name="T21" fmla="*/ 12 h 67"/>
                <a:gd name="T22" fmla="*/ 15 w 69"/>
                <a:gd name="T23" fmla="*/ 12 h 67"/>
                <a:gd name="T24" fmla="*/ 14 w 69"/>
                <a:gd name="T25" fmla="*/ 12 h 67"/>
                <a:gd name="T26" fmla="*/ 13 w 69"/>
                <a:gd name="T27" fmla="*/ 12 h 67"/>
                <a:gd name="T28" fmla="*/ 12 w 69"/>
                <a:gd name="T29" fmla="*/ 12 h 67"/>
                <a:gd name="T30" fmla="*/ 10 w 69"/>
                <a:gd name="T31" fmla="*/ 12 h 67"/>
                <a:gd name="T32" fmla="*/ 5 w 69"/>
                <a:gd name="T33" fmla="*/ 19 h 67"/>
                <a:gd name="T34" fmla="*/ 2 w 69"/>
                <a:gd name="T35" fmla="*/ 23 h 67"/>
                <a:gd name="T36" fmla="*/ 0 w 69"/>
                <a:gd name="T37" fmla="*/ 28 h 67"/>
                <a:gd name="T38" fmla="*/ 7 w 69"/>
                <a:gd name="T39" fmla="*/ 40 h 67"/>
                <a:gd name="T40" fmla="*/ 16 w 69"/>
                <a:gd name="T41" fmla="*/ 39 h 67"/>
                <a:gd name="T42" fmla="*/ 22 w 69"/>
                <a:gd name="T43" fmla="*/ 46 h 67"/>
                <a:gd name="T44" fmla="*/ 16 w 69"/>
                <a:gd name="T45" fmla="*/ 45 h 67"/>
                <a:gd name="T46" fmla="*/ 11 w 69"/>
                <a:gd name="T47" fmla="*/ 48 h 67"/>
                <a:gd name="T48" fmla="*/ 15 w 69"/>
                <a:gd name="T49" fmla="*/ 55 h 67"/>
                <a:gd name="T50" fmla="*/ 19 w 69"/>
                <a:gd name="T51" fmla="*/ 62 h 67"/>
                <a:gd name="T52" fmla="*/ 26 w 69"/>
                <a:gd name="T53" fmla="*/ 65 h 67"/>
                <a:gd name="T54" fmla="*/ 30 w 69"/>
                <a:gd name="T55" fmla="*/ 67 h 67"/>
                <a:gd name="T56" fmla="*/ 27 w 69"/>
                <a:gd name="T57" fmla="*/ 56 h 67"/>
                <a:gd name="T58" fmla="*/ 31 w 69"/>
                <a:gd name="T59" fmla="*/ 56 h 67"/>
                <a:gd name="T60" fmla="*/ 36 w 69"/>
                <a:gd name="T61" fmla="*/ 55 h 67"/>
                <a:gd name="T62" fmla="*/ 31 w 69"/>
                <a:gd name="T63" fmla="*/ 53 h 67"/>
                <a:gd name="T64" fmla="*/ 29 w 69"/>
                <a:gd name="T65" fmla="*/ 52 h 67"/>
                <a:gd name="T66" fmla="*/ 32 w 69"/>
                <a:gd name="T67" fmla="*/ 48 h 67"/>
                <a:gd name="T68" fmla="*/ 41 w 69"/>
                <a:gd name="T69" fmla="*/ 49 h 67"/>
                <a:gd name="T70" fmla="*/ 43 w 69"/>
                <a:gd name="T71" fmla="*/ 45 h 67"/>
                <a:gd name="T72" fmla="*/ 37 w 69"/>
                <a:gd name="T73" fmla="*/ 40 h 67"/>
                <a:gd name="T74" fmla="*/ 32 w 69"/>
                <a:gd name="T75" fmla="*/ 42 h 67"/>
                <a:gd name="T76" fmla="*/ 28 w 69"/>
                <a:gd name="T77" fmla="*/ 37 h 67"/>
                <a:gd name="T78" fmla="*/ 33 w 69"/>
                <a:gd name="T79" fmla="*/ 34 h 67"/>
                <a:gd name="T80" fmla="*/ 24 w 69"/>
                <a:gd name="T81" fmla="*/ 22 h 67"/>
                <a:gd name="T82" fmla="*/ 27 w 69"/>
                <a:gd name="T83" fmla="*/ 16 h 67"/>
                <a:gd name="T84" fmla="*/ 35 w 69"/>
                <a:gd name="T85" fmla="*/ 19 h 67"/>
                <a:gd name="T86" fmla="*/ 39 w 69"/>
                <a:gd name="T87" fmla="*/ 16 h 67"/>
                <a:gd name="T88" fmla="*/ 44 w 69"/>
                <a:gd name="T89" fmla="*/ 9 h 67"/>
                <a:gd name="T90" fmla="*/ 49 w 69"/>
                <a:gd name="T91" fmla="*/ 12 h 67"/>
                <a:gd name="T92" fmla="*/ 57 w 69"/>
                <a:gd name="T93" fmla="*/ 8 h 67"/>
                <a:gd name="T94" fmla="*/ 64 w 69"/>
                <a:gd name="T95" fmla="*/ 11 h 67"/>
                <a:gd name="T96" fmla="*/ 68 w 69"/>
                <a:gd name="T97" fmla="*/ 6 h 67"/>
                <a:gd name="T98" fmla="*/ 69 w 69"/>
                <a:gd name="T99" fmla="*/ 2 h 67"/>
                <a:gd name="T100" fmla="*/ 69 w 69"/>
                <a:gd name="T101" fmla="*/ 0 h 67"/>
                <a:gd name="T102" fmla="*/ 67 w 69"/>
                <a:gd name="T103" fmla="*/ 0 h 67"/>
                <a:gd name="T104" fmla="*/ 66 w 69"/>
                <a:gd name="T105" fmla="*/ 1 h 67"/>
                <a:gd name="T106" fmla="*/ 65 w 69"/>
                <a:gd name="T107" fmla="*/ 1 h 67"/>
                <a:gd name="T108" fmla="*/ 65 w 69"/>
                <a:gd name="T109" fmla="*/ 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67">
                  <a:moveTo>
                    <a:pt x="60" y="5"/>
                  </a:moveTo>
                  <a:cubicBezTo>
                    <a:pt x="60" y="5"/>
                    <a:pt x="60" y="5"/>
                    <a:pt x="60" y="5"/>
                  </a:cubicBezTo>
                  <a:cubicBezTo>
                    <a:pt x="59" y="5"/>
                    <a:pt x="50" y="4"/>
                    <a:pt x="47" y="3"/>
                  </a:cubicBezTo>
                  <a:cubicBezTo>
                    <a:pt x="47" y="3"/>
                    <a:pt x="46" y="3"/>
                    <a:pt x="42" y="3"/>
                  </a:cubicBezTo>
                  <a:cubicBezTo>
                    <a:pt x="41" y="3"/>
                    <a:pt x="40" y="3"/>
                    <a:pt x="40" y="3"/>
                  </a:cubicBezTo>
                  <a:cubicBezTo>
                    <a:pt x="39" y="3"/>
                    <a:pt x="39" y="3"/>
                    <a:pt x="39" y="3"/>
                  </a:cubicBezTo>
                  <a:cubicBezTo>
                    <a:pt x="38" y="3"/>
                    <a:pt x="38" y="3"/>
                    <a:pt x="37" y="3"/>
                  </a:cubicBezTo>
                  <a:cubicBezTo>
                    <a:pt x="37" y="3"/>
                    <a:pt x="37" y="3"/>
                    <a:pt x="36" y="3"/>
                  </a:cubicBezTo>
                  <a:cubicBezTo>
                    <a:pt x="36" y="3"/>
                    <a:pt x="35" y="3"/>
                    <a:pt x="35" y="3"/>
                  </a:cubicBezTo>
                  <a:cubicBezTo>
                    <a:pt x="35" y="3"/>
                    <a:pt x="34" y="3"/>
                    <a:pt x="34" y="3"/>
                  </a:cubicBezTo>
                  <a:cubicBezTo>
                    <a:pt x="34" y="3"/>
                    <a:pt x="33" y="3"/>
                    <a:pt x="33" y="3"/>
                  </a:cubicBezTo>
                  <a:cubicBezTo>
                    <a:pt x="33" y="3"/>
                    <a:pt x="33" y="3"/>
                    <a:pt x="33" y="3"/>
                  </a:cubicBezTo>
                  <a:cubicBezTo>
                    <a:pt x="33" y="3"/>
                    <a:pt x="33" y="4"/>
                    <a:pt x="32" y="4"/>
                  </a:cubicBezTo>
                  <a:cubicBezTo>
                    <a:pt x="31" y="5"/>
                    <a:pt x="30" y="6"/>
                    <a:pt x="28" y="6"/>
                  </a:cubicBezTo>
                  <a:cubicBezTo>
                    <a:pt x="28" y="6"/>
                    <a:pt x="28" y="7"/>
                    <a:pt x="28" y="7"/>
                  </a:cubicBezTo>
                  <a:cubicBezTo>
                    <a:pt x="27" y="7"/>
                    <a:pt x="27" y="7"/>
                    <a:pt x="27" y="7"/>
                  </a:cubicBezTo>
                  <a:cubicBezTo>
                    <a:pt x="25" y="8"/>
                    <a:pt x="23" y="8"/>
                    <a:pt x="22" y="8"/>
                  </a:cubicBezTo>
                  <a:cubicBezTo>
                    <a:pt x="22" y="8"/>
                    <a:pt x="22" y="8"/>
                    <a:pt x="21" y="8"/>
                  </a:cubicBezTo>
                  <a:cubicBezTo>
                    <a:pt x="21" y="8"/>
                    <a:pt x="21" y="9"/>
                    <a:pt x="20" y="9"/>
                  </a:cubicBezTo>
                  <a:cubicBezTo>
                    <a:pt x="20" y="10"/>
                    <a:pt x="19" y="11"/>
                    <a:pt x="17" y="12"/>
                  </a:cubicBezTo>
                  <a:cubicBezTo>
                    <a:pt x="16" y="12"/>
                    <a:pt x="16" y="12"/>
                    <a:pt x="15" y="12"/>
                  </a:cubicBezTo>
                  <a:cubicBezTo>
                    <a:pt x="15" y="12"/>
                    <a:pt x="15" y="12"/>
                    <a:pt x="15" y="12"/>
                  </a:cubicBezTo>
                  <a:cubicBezTo>
                    <a:pt x="15" y="12"/>
                    <a:pt x="15" y="12"/>
                    <a:pt x="15" y="12"/>
                  </a:cubicBezTo>
                  <a:cubicBezTo>
                    <a:pt x="15" y="12"/>
                    <a:pt x="15" y="12"/>
                    <a:pt x="15" y="12"/>
                  </a:cubicBezTo>
                  <a:cubicBezTo>
                    <a:pt x="14" y="12"/>
                    <a:pt x="14" y="12"/>
                    <a:pt x="14" y="12"/>
                  </a:cubicBezTo>
                  <a:cubicBezTo>
                    <a:pt x="14" y="12"/>
                    <a:pt x="14" y="12"/>
                    <a:pt x="14" y="12"/>
                  </a:cubicBezTo>
                  <a:cubicBezTo>
                    <a:pt x="14" y="12"/>
                    <a:pt x="13" y="12"/>
                    <a:pt x="13" y="12"/>
                  </a:cubicBezTo>
                  <a:cubicBezTo>
                    <a:pt x="13" y="12"/>
                    <a:pt x="13" y="12"/>
                    <a:pt x="13" y="12"/>
                  </a:cubicBezTo>
                  <a:cubicBezTo>
                    <a:pt x="12" y="12"/>
                    <a:pt x="12" y="12"/>
                    <a:pt x="12" y="12"/>
                  </a:cubicBezTo>
                  <a:cubicBezTo>
                    <a:pt x="12" y="12"/>
                    <a:pt x="12" y="12"/>
                    <a:pt x="12" y="12"/>
                  </a:cubicBezTo>
                  <a:cubicBezTo>
                    <a:pt x="11" y="12"/>
                    <a:pt x="11" y="12"/>
                    <a:pt x="10" y="12"/>
                  </a:cubicBezTo>
                  <a:cubicBezTo>
                    <a:pt x="10" y="12"/>
                    <a:pt x="10" y="12"/>
                    <a:pt x="10" y="12"/>
                  </a:cubicBezTo>
                  <a:cubicBezTo>
                    <a:pt x="10" y="12"/>
                    <a:pt x="10" y="12"/>
                    <a:pt x="10" y="12"/>
                  </a:cubicBezTo>
                  <a:cubicBezTo>
                    <a:pt x="9" y="14"/>
                    <a:pt x="7" y="17"/>
                    <a:pt x="5" y="19"/>
                  </a:cubicBezTo>
                  <a:cubicBezTo>
                    <a:pt x="5" y="19"/>
                    <a:pt x="5" y="20"/>
                    <a:pt x="5" y="21"/>
                  </a:cubicBezTo>
                  <a:cubicBezTo>
                    <a:pt x="5" y="22"/>
                    <a:pt x="4" y="23"/>
                    <a:pt x="2" y="23"/>
                  </a:cubicBezTo>
                  <a:cubicBezTo>
                    <a:pt x="1" y="23"/>
                    <a:pt x="1" y="26"/>
                    <a:pt x="0" y="27"/>
                  </a:cubicBezTo>
                  <a:cubicBezTo>
                    <a:pt x="0" y="28"/>
                    <a:pt x="0" y="28"/>
                    <a:pt x="0" y="28"/>
                  </a:cubicBezTo>
                  <a:cubicBezTo>
                    <a:pt x="4" y="29"/>
                    <a:pt x="7" y="34"/>
                    <a:pt x="6" y="38"/>
                  </a:cubicBezTo>
                  <a:cubicBezTo>
                    <a:pt x="6" y="39"/>
                    <a:pt x="6" y="40"/>
                    <a:pt x="7" y="40"/>
                  </a:cubicBezTo>
                  <a:cubicBezTo>
                    <a:pt x="8" y="42"/>
                    <a:pt x="11" y="42"/>
                    <a:pt x="13" y="40"/>
                  </a:cubicBezTo>
                  <a:cubicBezTo>
                    <a:pt x="13" y="39"/>
                    <a:pt x="14" y="39"/>
                    <a:pt x="16" y="39"/>
                  </a:cubicBezTo>
                  <a:cubicBezTo>
                    <a:pt x="19" y="39"/>
                    <a:pt x="24" y="42"/>
                    <a:pt x="24" y="45"/>
                  </a:cubicBezTo>
                  <a:cubicBezTo>
                    <a:pt x="24" y="45"/>
                    <a:pt x="24" y="46"/>
                    <a:pt x="22" y="46"/>
                  </a:cubicBezTo>
                  <a:cubicBezTo>
                    <a:pt x="22" y="46"/>
                    <a:pt x="21" y="46"/>
                    <a:pt x="20" y="46"/>
                  </a:cubicBezTo>
                  <a:cubicBezTo>
                    <a:pt x="19" y="46"/>
                    <a:pt x="17" y="45"/>
                    <a:pt x="16" y="45"/>
                  </a:cubicBezTo>
                  <a:cubicBezTo>
                    <a:pt x="14" y="45"/>
                    <a:pt x="13" y="46"/>
                    <a:pt x="12" y="46"/>
                  </a:cubicBezTo>
                  <a:cubicBezTo>
                    <a:pt x="11" y="47"/>
                    <a:pt x="11" y="47"/>
                    <a:pt x="11" y="48"/>
                  </a:cubicBezTo>
                  <a:cubicBezTo>
                    <a:pt x="11" y="48"/>
                    <a:pt x="12" y="49"/>
                    <a:pt x="13" y="50"/>
                  </a:cubicBezTo>
                  <a:cubicBezTo>
                    <a:pt x="14" y="52"/>
                    <a:pt x="15" y="54"/>
                    <a:pt x="15" y="55"/>
                  </a:cubicBezTo>
                  <a:cubicBezTo>
                    <a:pt x="14" y="57"/>
                    <a:pt x="15" y="59"/>
                    <a:pt x="16" y="60"/>
                  </a:cubicBezTo>
                  <a:cubicBezTo>
                    <a:pt x="17" y="61"/>
                    <a:pt x="18" y="62"/>
                    <a:pt x="19" y="62"/>
                  </a:cubicBezTo>
                  <a:cubicBezTo>
                    <a:pt x="20" y="62"/>
                    <a:pt x="20" y="62"/>
                    <a:pt x="20" y="62"/>
                  </a:cubicBezTo>
                  <a:cubicBezTo>
                    <a:pt x="22" y="62"/>
                    <a:pt x="24" y="64"/>
                    <a:pt x="26" y="65"/>
                  </a:cubicBezTo>
                  <a:cubicBezTo>
                    <a:pt x="27" y="66"/>
                    <a:pt x="29" y="67"/>
                    <a:pt x="29" y="67"/>
                  </a:cubicBezTo>
                  <a:cubicBezTo>
                    <a:pt x="30" y="67"/>
                    <a:pt x="30" y="67"/>
                    <a:pt x="30" y="67"/>
                  </a:cubicBezTo>
                  <a:cubicBezTo>
                    <a:pt x="30" y="67"/>
                    <a:pt x="29" y="63"/>
                    <a:pt x="28" y="61"/>
                  </a:cubicBezTo>
                  <a:cubicBezTo>
                    <a:pt x="27" y="59"/>
                    <a:pt x="27" y="57"/>
                    <a:pt x="27" y="56"/>
                  </a:cubicBezTo>
                  <a:cubicBezTo>
                    <a:pt x="27" y="56"/>
                    <a:pt x="28" y="55"/>
                    <a:pt x="29" y="55"/>
                  </a:cubicBezTo>
                  <a:cubicBezTo>
                    <a:pt x="29" y="55"/>
                    <a:pt x="30" y="56"/>
                    <a:pt x="31" y="56"/>
                  </a:cubicBezTo>
                  <a:cubicBezTo>
                    <a:pt x="32" y="56"/>
                    <a:pt x="34" y="57"/>
                    <a:pt x="35" y="56"/>
                  </a:cubicBezTo>
                  <a:cubicBezTo>
                    <a:pt x="36" y="55"/>
                    <a:pt x="36" y="55"/>
                    <a:pt x="36" y="55"/>
                  </a:cubicBezTo>
                  <a:cubicBezTo>
                    <a:pt x="35" y="54"/>
                    <a:pt x="33" y="53"/>
                    <a:pt x="31" y="53"/>
                  </a:cubicBezTo>
                  <a:cubicBezTo>
                    <a:pt x="31" y="53"/>
                    <a:pt x="31" y="53"/>
                    <a:pt x="31" y="53"/>
                  </a:cubicBezTo>
                  <a:cubicBezTo>
                    <a:pt x="31" y="53"/>
                    <a:pt x="31" y="53"/>
                    <a:pt x="31" y="53"/>
                  </a:cubicBezTo>
                  <a:cubicBezTo>
                    <a:pt x="29" y="53"/>
                    <a:pt x="29" y="52"/>
                    <a:pt x="29" y="52"/>
                  </a:cubicBezTo>
                  <a:cubicBezTo>
                    <a:pt x="28" y="51"/>
                    <a:pt x="28" y="51"/>
                    <a:pt x="29" y="50"/>
                  </a:cubicBezTo>
                  <a:cubicBezTo>
                    <a:pt x="29" y="49"/>
                    <a:pt x="31" y="48"/>
                    <a:pt x="32" y="48"/>
                  </a:cubicBezTo>
                  <a:cubicBezTo>
                    <a:pt x="33" y="48"/>
                    <a:pt x="34" y="48"/>
                    <a:pt x="35" y="49"/>
                  </a:cubicBezTo>
                  <a:cubicBezTo>
                    <a:pt x="37" y="50"/>
                    <a:pt x="39" y="49"/>
                    <a:pt x="41" y="49"/>
                  </a:cubicBezTo>
                  <a:cubicBezTo>
                    <a:pt x="41" y="48"/>
                    <a:pt x="42" y="48"/>
                    <a:pt x="43" y="48"/>
                  </a:cubicBezTo>
                  <a:cubicBezTo>
                    <a:pt x="43" y="48"/>
                    <a:pt x="43" y="47"/>
                    <a:pt x="43" y="45"/>
                  </a:cubicBezTo>
                  <a:cubicBezTo>
                    <a:pt x="43" y="44"/>
                    <a:pt x="43" y="41"/>
                    <a:pt x="39" y="40"/>
                  </a:cubicBezTo>
                  <a:cubicBezTo>
                    <a:pt x="38" y="40"/>
                    <a:pt x="38" y="40"/>
                    <a:pt x="37" y="40"/>
                  </a:cubicBezTo>
                  <a:cubicBezTo>
                    <a:pt x="36" y="40"/>
                    <a:pt x="35" y="41"/>
                    <a:pt x="34" y="41"/>
                  </a:cubicBezTo>
                  <a:cubicBezTo>
                    <a:pt x="34" y="42"/>
                    <a:pt x="33" y="42"/>
                    <a:pt x="32" y="42"/>
                  </a:cubicBezTo>
                  <a:cubicBezTo>
                    <a:pt x="31" y="42"/>
                    <a:pt x="30" y="42"/>
                    <a:pt x="29" y="41"/>
                  </a:cubicBezTo>
                  <a:cubicBezTo>
                    <a:pt x="28" y="40"/>
                    <a:pt x="28" y="39"/>
                    <a:pt x="28" y="37"/>
                  </a:cubicBezTo>
                  <a:cubicBezTo>
                    <a:pt x="28" y="36"/>
                    <a:pt x="29" y="36"/>
                    <a:pt x="30" y="35"/>
                  </a:cubicBezTo>
                  <a:cubicBezTo>
                    <a:pt x="32" y="35"/>
                    <a:pt x="33" y="35"/>
                    <a:pt x="33" y="34"/>
                  </a:cubicBezTo>
                  <a:cubicBezTo>
                    <a:pt x="33" y="32"/>
                    <a:pt x="30" y="29"/>
                    <a:pt x="27" y="26"/>
                  </a:cubicBezTo>
                  <a:cubicBezTo>
                    <a:pt x="26" y="25"/>
                    <a:pt x="25" y="23"/>
                    <a:pt x="24" y="22"/>
                  </a:cubicBezTo>
                  <a:cubicBezTo>
                    <a:pt x="22" y="20"/>
                    <a:pt x="23" y="19"/>
                    <a:pt x="23" y="18"/>
                  </a:cubicBezTo>
                  <a:cubicBezTo>
                    <a:pt x="24" y="16"/>
                    <a:pt x="25" y="16"/>
                    <a:pt x="27" y="16"/>
                  </a:cubicBezTo>
                  <a:cubicBezTo>
                    <a:pt x="29" y="16"/>
                    <a:pt x="30" y="16"/>
                    <a:pt x="31" y="18"/>
                  </a:cubicBezTo>
                  <a:cubicBezTo>
                    <a:pt x="32" y="19"/>
                    <a:pt x="34" y="19"/>
                    <a:pt x="35" y="19"/>
                  </a:cubicBezTo>
                  <a:cubicBezTo>
                    <a:pt x="36" y="19"/>
                    <a:pt x="38" y="19"/>
                    <a:pt x="39" y="18"/>
                  </a:cubicBezTo>
                  <a:cubicBezTo>
                    <a:pt x="39" y="18"/>
                    <a:pt x="39" y="18"/>
                    <a:pt x="39" y="16"/>
                  </a:cubicBezTo>
                  <a:cubicBezTo>
                    <a:pt x="38" y="15"/>
                    <a:pt x="37" y="11"/>
                    <a:pt x="41" y="10"/>
                  </a:cubicBezTo>
                  <a:cubicBezTo>
                    <a:pt x="42" y="9"/>
                    <a:pt x="43" y="9"/>
                    <a:pt x="44" y="9"/>
                  </a:cubicBezTo>
                  <a:cubicBezTo>
                    <a:pt x="46" y="9"/>
                    <a:pt x="47" y="10"/>
                    <a:pt x="48" y="11"/>
                  </a:cubicBezTo>
                  <a:cubicBezTo>
                    <a:pt x="48" y="12"/>
                    <a:pt x="48" y="12"/>
                    <a:pt x="49" y="12"/>
                  </a:cubicBezTo>
                  <a:cubicBezTo>
                    <a:pt x="49" y="12"/>
                    <a:pt x="49" y="12"/>
                    <a:pt x="50" y="11"/>
                  </a:cubicBezTo>
                  <a:cubicBezTo>
                    <a:pt x="51" y="10"/>
                    <a:pt x="53" y="8"/>
                    <a:pt x="57" y="8"/>
                  </a:cubicBezTo>
                  <a:cubicBezTo>
                    <a:pt x="60" y="8"/>
                    <a:pt x="62" y="9"/>
                    <a:pt x="64" y="11"/>
                  </a:cubicBezTo>
                  <a:cubicBezTo>
                    <a:pt x="64" y="11"/>
                    <a:pt x="64" y="11"/>
                    <a:pt x="64" y="11"/>
                  </a:cubicBezTo>
                  <a:cubicBezTo>
                    <a:pt x="65" y="10"/>
                    <a:pt x="66" y="9"/>
                    <a:pt x="66" y="9"/>
                  </a:cubicBezTo>
                  <a:cubicBezTo>
                    <a:pt x="66" y="7"/>
                    <a:pt x="67" y="7"/>
                    <a:pt x="68" y="6"/>
                  </a:cubicBezTo>
                  <a:cubicBezTo>
                    <a:pt x="69" y="5"/>
                    <a:pt x="69" y="4"/>
                    <a:pt x="69" y="3"/>
                  </a:cubicBezTo>
                  <a:cubicBezTo>
                    <a:pt x="69" y="3"/>
                    <a:pt x="69" y="2"/>
                    <a:pt x="69" y="2"/>
                  </a:cubicBezTo>
                  <a:cubicBezTo>
                    <a:pt x="69" y="1"/>
                    <a:pt x="69" y="1"/>
                    <a:pt x="69" y="1"/>
                  </a:cubicBezTo>
                  <a:cubicBezTo>
                    <a:pt x="69" y="0"/>
                    <a:pt x="69" y="0"/>
                    <a:pt x="69" y="0"/>
                  </a:cubicBezTo>
                  <a:cubicBezTo>
                    <a:pt x="68" y="0"/>
                    <a:pt x="68" y="0"/>
                    <a:pt x="68" y="0"/>
                  </a:cubicBezTo>
                  <a:cubicBezTo>
                    <a:pt x="68" y="0"/>
                    <a:pt x="68" y="0"/>
                    <a:pt x="67" y="0"/>
                  </a:cubicBezTo>
                  <a:cubicBezTo>
                    <a:pt x="67" y="0"/>
                    <a:pt x="67" y="0"/>
                    <a:pt x="67" y="0"/>
                  </a:cubicBezTo>
                  <a:cubicBezTo>
                    <a:pt x="66" y="1"/>
                    <a:pt x="66" y="1"/>
                    <a:pt x="66" y="1"/>
                  </a:cubicBezTo>
                  <a:cubicBezTo>
                    <a:pt x="66" y="1"/>
                    <a:pt x="66" y="1"/>
                    <a:pt x="66" y="1"/>
                  </a:cubicBezTo>
                  <a:cubicBezTo>
                    <a:pt x="65" y="1"/>
                    <a:pt x="65" y="1"/>
                    <a:pt x="65" y="1"/>
                  </a:cubicBezTo>
                  <a:cubicBezTo>
                    <a:pt x="65" y="1"/>
                    <a:pt x="65" y="1"/>
                    <a:pt x="65" y="1"/>
                  </a:cubicBezTo>
                  <a:cubicBezTo>
                    <a:pt x="65" y="2"/>
                    <a:pt x="65" y="3"/>
                    <a:pt x="65" y="3"/>
                  </a:cubicBezTo>
                  <a:cubicBezTo>
                    <a:pt x="64" y="4"/>
                    <a:pt x="62" y="5"/>
                    <a:pt x="60" y="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4" name="Freeform 289"/>
            <p:cNvSpPr>
              <a:spLocks/>
            </p:cNvSpPr>
            <p:nvPr/>
          </p:nvSpPr>
          <p:spPr bwMode="auto">
            <a:xfrm>
              <a:off x="12107863" y="6927850"/>
              <a:ext cx="898525" cy="847725"/>
            </a:xfrm>
            <a:custGeom>
              <a:avLst/>
              <a:gdLst>
                <a:gd name="T0" fmla="*/ 168 w 169"/>
                <a:gd name="T1" fmla="*/ 16 h 162"/>
                <a:gd name="T2" fmla="*/ 169 w 169"/>
                <a:gd name="T3" fmla="*/ 13 h 162"/>
                <a:gd name="T4" fmla="*/ 154 w 169"/>
                <a:gd name="T5" fmla="*/ 10 h 162"/>
                <a:gd name="T6" fmla="*/ 137 w 169"/>
                <a:gd name="T7" fmla="*/ 1 h 162"/>
                <a:gd name="T8" fmla="*/ 114 w 169"/>
                <a:gd name="T9" fmla="*/ 18 h 162"/>
                <a:gd name="T10" fmla="*/ 105 w 169"/>
                <a:gd name="T11" fmla="*/ 32 h 162"/>
                <a:gd name="T12" fmla="*/ 75 w 169"/>
                <a:gd name="T13" fmla="*/ 21 h 162"/>
                <a:gd name="T14" fmla="*/ 63 w 169"/>
                <a:gd name="T15" fmla="*/ 12 h 162"/>
                <a:gd name="T16" fmla="*/ 51 w 169"/>
                <a:gd name="T17" fmla="*/ 5 h 162"/>
                <a:gd name="T18" fmla="*/ 37 w 169"/>
                <a:gd name="T19" fmla="*/ 3 h 162"/>
                <a:gd name="T20" fmla="*/ 24 w 169"/>
                <a:gd name="T21" fmla="*/ 0 h 162"/>
                <a:gd name="T22" fmla="*/ 24 w 169"/>
                <a:gd name="T23" fmla="*/ 3 h 162"/>
                <a:gd name="T24" fmla="*/ 24 w 169"/>
                <a:gd name="T25" fmla="*/ 5 h 162"/>
                <a:gd name="T26" fmla="*/ 19 w 169"/>
                <a:gd name="T27" fmla="*/ 9 h 162"/>
                <a:gd name="T28" fmla="*/ 13 w 169"/>
                <a:gd name="T29" fmla="*/ 14 h 162"/>
                <a:gd name="T30" fmla="*/ 9 w 169"/>
                <a:gd name="T31" fmla="*/ 21 h 162"/>
                <a:gd name="T32" fmla="*/ 7 w 169"/>
                <a:gd name="T33" fmla="*/ 32 h 162"/>
                <a:gd name="T34" fmla="*/ 3 w 169"/>
                <a:gd name="T35" fmla="*/ 35 h 162"/>
                <a:gd name="T36" fmla="*/ 1 w 169"/>
                <a:gd name="T37" fmla="*/ 36 h 162"/>
                <a:gd name="T38" fmla="*/ 0 w 169"/>
                <a:gd name="T39" fmla="*/ 37 h 162"/>
                <a:gd name="T40" fmla="*/ 2 w 169"/>
                <a:gd name="T41" fmla="*/ 41 h 162"/>
                <a:gd name="T42" fmla="*/ 5 w 169"/>
                <a:gd name="T43" fmla="*/ 54 h 162"/>
                <a:gd name="T44" fmla="*/ 4 w 169"/>
                <a:gd name="T45" fmla="*/ 67 h 162"/>
                <a:gd name="T46" fmla="*/ 4 w 169"/>
                <a:gd name="T47" fmla="*/ 74 h 162"/>
                <a:gd name="T48" fmla="*/ 6 w 169"/>
                <a:gd name="T49" fmla="*/ 80 h 162"/>
                <a:gd name="T50" fmla="*/ 1 w 169"/>
                <a:gd name="T51" fmla="*/ 84 h 162"/>
                <a:gd name="T52" fmla="*/ 6 w 169"/>
                <a:gd name="T53" fmla="*/ 91 h 162"/>
                <a:gd name="T54" fmla="*/ 7 w 169"/>
                <a:gd name="T55" fmla="*/ 100 h 162"/>
                <a:gd name="T56" fmla="*/ 19 w 169"/>
                <a:gd name="T57" fmla="*/ 105 h 162"/>
                <a:gd name="T58" fmla="*/ 24 w 169"/>
                <a:gd name="T59" fmla="*/ 107 h 162"/>
                <a:gd name="T60" fmla="*/ 25 w 169"/>
                <a:gd name="T61" fmla="*/ 107 h 162"/>
                <a:gd name="T62" fmla="*/ 26 w 169"/>
                <a:gd name="T63" fmla="*/ 108 h 162"/>
                <a:gd name="T64" fmla="*/ 27 w 169"/>
                <a:gd name="T65" fmla="*/ 109 h 162"/>
                <a:gd name="T66" fmla="*/ 27 w 169"/>
                <a:gd name="T67" fmla="*/ 111 h 162"/>
                <a:gd name="T68" fmla="*/ 28 w 169"/>
                <a:gd name="T69" fmla="*/ 113 h 162"/>
                <a:gd name="T70" fmla="*/ 29 w 169"/>
                <a:gd name="T71" fmla="*/ 115 h 162"/>
                <a:gd name="T72" fmla="*/ 29 w 169"/>
                <a:gd name="T73" fmla="*/ 116 h 162"/>
                <a:gd name="T74" fmla="*/ 35 w 169"/>
                <a:gd name="T75" fmla="*/ 116 h 162"/>
                <a:gd name="T76" fmla="*/ 37 w 169"/>
                <a:gd name="T77" fmla="*/ 117 h 162"/>
                <a:gd name="T78" fmla="*/ 40 w 169"/>
                <a:gd name="T79" fmla="*/ 117 h 162"/>
                <a:gd name="T80" fmla="*/ 42 w 169"/>
                <a:gd name="T81" fmla="*/ 118 h 162"/>
                <a:gd name="T82" fmla="*/ 44 w 169"/>
                <a:gd name="T83" fmla="*/ 118 h 162"/>
                <a:gd name="T84" fmla="*/ 52 w 169"/>
                <a:gd name="T85" fmla="*/ 126 h 162"/>
                <a:gd name="T86" fmla="*/ 60 w 169"/>
                <a:gd name="T87" fmla="*/ 122 h 162"/>
                <a:gd name="T88" fmla="*/ 62 w 169"/>
                <a:gd name="T89" fmla="*/ 121 h 162"/>
                <a:gd name="T90" fmla="*/ 71 w 169"/>
                <a:gd name="T91" fmla="*/ 116 h 162"/>
                <a:gd name="T92" fmla="*/ 156 w 169"/>
                <a:gd name="T93" fmla="*/ 162 h 162"/>
                <a:gd name="T94" fmla="*/ 166 w 169"/>
                <a:gd name="T95" fmla="*/ 156 h 162"/>
                <a:gd name="T96" fmla="*/ 166 w 169"/>
                <a:gd name="T97" fmla="*/ 133 h 162"/>
                <a:gd name="T98" fmla="*/ 166 w 169"/>
                <a:gd name="T99" fmla="*/ 39 h 162"/>
                <a:gd name="T100" fmla="*/ 167 w 169"/>
                <a:gd name="T101"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9" h="162">
                  <a:moveTo>
                    <a:pt x="167" y="25"/>
                  </a:moveTo>
                  <a:cubicBezTo>
                    <a:pt x="167" y="22"/>
                    <a:pt x="166" y="20"/>
                    <a:pt x="168" y="16"/>
                  </a:cubicBezTo>
                  <a:cubicBezTo>
                    <a:pt x="168" y="15"/>
                    <a:pt x="168" y="14"/>
                    <a:pt x="169" y="13"/>
                  </a:cubicBezTo>
                  <a:cubicBezTo>
                    <a:pt x="169" y="13"/>
                    <a:pt x="169" y="13"/>
                    <a:pt x="169" y="13"/>
                  </a:cubicBezTo>
                  <a:cubicBezTo>
                    <a:pt x="168" y="12"/>
                    <a:pt x="165" y="11"/>
                    <a:pt x="159" y="11"/>
                  </a:cubicBezTo>
                  <a:cubicBezTo>
                    <a:pt x="158" y="10"/>
                    <a:pt x="156" y="10"/>
                    <a:pt x="154" y="10"/>
                  </a:cubicBezTo>
                  <a:cubicBezTo>
                    <a:pt x="149" y="9"/>
                    <a:pt x="147" y="7"/>
                    <a:pt x="146" y="5"/>
                  </a:cubicBezTo>
                  <a:cubicBezTo>
                    <a:pt x="144" y="3"/>
                    <a:pt x="143" y="1"/>
                    <a:pt x="137" y="1"/>
                  </a:cubicBezTo>
                  <a:cubicBezTo>
                    <a:pt x="126" y="0"/>
                    <a:pt x="113" y="9"/>
                    <a:pt x="113" y="13"/>
                  </a:cubicBezTo>
                  <a:cubicBezTo>
                    <a:pt x="113" y="14"/>
                    <a:pt x="114" y="16"/>
                    <a:pt x="114" y="18"/>
                  </a:cubicBezTo>
                  <a:cubicBezTo>
                    <a:pt x="116" y="21"/>
                    <a:pt x="117" y="25"/>
                    <a:pt x="114" y="28"/>
                  </a:cubicBezTo>
                  <a:cubicBezTo>
                    <a:pt x="112" y="31"/>
                    <a:pt x="109" y="32"/>
                    <a:pt x="105" y="32"/>
                  </a:cubicBezTo>
                  <a:cubicBezTo>
                    <a:pt x="102" y="32"/>
                    <a:pt x="98" y="31"/>
                    <a:pt x="96" y="28"/>
                  </a:cubicBezTo>
                  <a:cubicBezTo>
                    <a:pt x="90" y="23"/>
                    <a:pt x="81" y="21"/>
                    <a:pt x="75" y="21"/>
                  </a:cubicBezTo>
                  <a:cubicBezTo>
                    <a:pt x="71" y="21"/>
                    <a:pt x="67" y="20"/>
                    <a:pt x="65" y="17"/>
                  </a:cubicBezTo>
                  <a:cubicBezTo>
                    <a:pt x="64" y="15"/>
                    <a:pt x="63" y="14"/>
                    <a:pt x="63" y="12"/>
                  </a:cubicBezTo>
                  <a:cubicBezTo>
                    <a:pt x="64" y="9"/>
                    <a:pt x="63" y="8"/>
                    <a:pt x="57" y="7"/>
                  </a:cubicBezTo>
                  <a:cubicBezTo>
                    <a:pt x="55" y="6"/>
                    <a:pt x="53" y="6"/>
                    <a:pt x="51" y="5"/>
                  </a:cubicBezTo>
                  <a:cubicBezTo>
                    <a:pt x="48" y="4"/>
                    <a:pt x="45" y="2"/>
                    <a:pt x="41" y="2"/>
                  </a:cubicBezTo>
                  <a:cubicBezTo>
                    <a:pt x="39" y="2"/>
                    <a:pt x="38" y="2"/>
                    <a:pt x="37" y="3"/>
                  </a:cubicBezTo>
                  <a:cubicBezTo>
                    <a:pt x="36" y="3"/>
                    <a:pt x="34" y="3"/>
                    <a:pt x="33" y="3"/>
                  </a:cubicBezTo>
                  <a:cubicBezTo>
                    <a:pt x="30" y="3"/>
                    <a:pt x="26" y="2"/>
                    <a:pt x="24" y="0"/>
                  </a:cubicBezTo>
                  <a:cubicBezTo>
                    <a:pt x="24" y="1"/>
                    <a:pt x="24" y="1"/>
                    <a:pt x="24" y="1"/>
                  </a:cubicBezTo>
                  <a:cubicBezTo>
                    <a:pt x="24" y="1"/>
                    <a:pt x="24" y="2"/>
                    <a:pt x="24" y="3"/>
                  </a:cubicBezTo>
                  <a:cubicBezTo>
                    <a:pt x="24" y="3"/>
                    <a:pt x="24" y="3"/>
                    <a:pt x="24" y="3"/>
                  </a:cubicBezTo>
                  <a:cubicBezTo>
                    <a:pt x="24" y="4"/>
                    <a:pt x="24" y="4"/>
                    <a:pt x="24" y="5"/>
                  </a:cubicBezTo>
                  <a:cubicBezTo>
                    <a:pt x="24" y="8"/>
                    <a:pt x="21" y="9"/>
                    <a:pt x="20" y="9"/>
                  </a:cubicBezTo>
                  <a:cubicBezTo>
                    <a:pt x="19" y="9"/>
                    <a:pt x="19" y="9"/>
                    <a:pt x="19" y="9"/>
                  </a:cubicBezTo>
                  <a:cubicBezTo>
                    <a:pt x="19" y="9"/>
                    <a:pt x="18" y="9"/>
                    <a:pt x="18" y="9"/>
                  </a:cubicBezTo>
                  <a:cubicBezTo>
                    <a:pt x="17" y="10"/>
                    <a:pt x="14" y="13"/>
                    <a:pt x="13" y="14"/>
                  </a:cubicBezTo>
                  <a:cubicBezTo>
                    <a:pt x="12" y="16"/>
                    <a:pt x="11" y="17"/>
                    <a:pt x="10" y="17"/>
                  </a:cubicBezTo>
                  <a:cubicBezTo>
                    <a:pt x="9" y="18"/>
                    <a:pt x="9" y="20"/>
                    <a:pt x="9" y="21"/>
                  </a:cubicBezTo>
                  <a:cubicBezTo>
                    <a:pt x="10" y="23"/>
                    <a:pt x="9" y="28"/>
                    <a:pt x="7" y="31"/>
                  </a:cubicBezTo>
                  <a:cubicBezTo>
                    <a:pt x="7" y="31"/>
                    <a:pt x="7" y="32"/>
                    <a:pt x="7" y="32"/>
                  </a:cubicBezTo>
                  <a:cubicBezTo>
                    <a:pt x="6" y="33"/>
                    <a:pt x="5" y="34"/>
                    <a:pt x="3" y="35"/>
                  </a:cubicBezTo>
                  <a:cubicBezTo>
                    <a:pt x="3" y="35"/>
                    <a:pt x="3" y="35"/>
                    <a:pt x="3" y="35"/>
                  </a:cubicBezTo>
                  <a:cubicBezTo>
                    <a:pt x="2" y="35"/>
                    <a:pt x="2" y="36"/>
                    <a:pt x="1" y="36"/>
                  </a:cubicBezTo>
                  <a:cubicBezTo>
                    <a:pt x="1" y="36"/>
                    <a:pt x="1" y="36"/>
                    <a:pt x="1" y="36"/>
                  </a:cubicBezTo>
                  <a:cubicBezTo>
                    <a:pt x="1" y="36"/>
                    <a:pt x="1" y="36"/>
                    <a:pt x="1" y="36"/>
                  </a:cubicBezTo>
                  <a:cubicBezTo>
                    <a:pt x="1" y="37"/>
                    <a:pt x="0" y="37"/>
                    <a:pt x="0" y="37"/>
                  </a:cubicBezTo>
                  <a:cubicBezTo>
                    <a:pt x="0" y="37"/>
                    <a:pt x="1" y="39"/>
                    <a:pt x="2" y="40"/>
                  </a:cubicBezTo>
                  <a:cubicBezTo>
                    <a:pt x="2" y="40"/>
                    <a:pt x="2" y="41"/>
                    <a:pt x="2" y="41"/>
                  </a:cubicBezTo>
                  <a:cubicBezTo>
                    <a:pt x="3" y="43"/>
                    <a:pt x="5" y="45"/>
                    <a:pt x="5" y="47"/>
                  </a:cubicBezTo>
                  <a:cubicBezTo>
                    <a:pt x="7" y="50"/>
                    <a:pt x="6" y="52"/>
                    <a:pt x="5" y="54"/>
                  </a:cubicBezTo>
                  <a:cubicBezTo>
                    <a:pt x="5" y="56"/>
                    <a:pt x="4" y="57"/>
                    <a:pt x="5" y="59"/>
                  </a:cubicBezTo>
                  <a:cubicBezTo>
                    <a:pt x="7" y="63"/>
                    <a:pt x="6" y="65"/>
                    <a:pt x="4" y="67"/>
                  </a:cubicBezTo>
                  <a:cubicBezTo>
                    <a:pt x="3" y="68"/>
                    <a:pt x="4" y="70"/>
                    <a:pt x="4" y="71"/>
                  </a:cubicBezTo>
                  <a:cubicBezTo>
                    <a:pt x="4" y="72"/>
                    <a:pt x="4" y="73"/>
                    <a:pt x="4" y="74"/>
                  </a:cubicBezTo>
                  <a:cubicBezTo>
                    <a:pt x="4" y="74"/>
                    <a:pt x="5" y="75"/>
                    <a:pt x="5" y="76"/>
                  </a:cubicBezTo>
                  <a:cubicBezTo>
                    <a:pt x="6" y="77"/>
                    <a:pt x="7" y="79"/>
                    <a:pt x="6" y="80"/>
                  </a:cubicBezTo>
                  <a:cubicBezTo>
                    <a:pt x="6" y="80"/>
                    <a:pt x="5" y="80"/>
                    <a:pt x="5" y="80"/>
                  </a:cubicBezTo>
                  <a:cubicBezTo>
                    <a:pt x="2" y="83"/>
                    <a:pt x="1" y="84"/>
                    <a:pt x="1" y="84"/>
                  </a:cubicBezTo>
                  <a:cubicBezTo>
                    <a:pt x="1" y="85"/>
                    <a:pt x="2" y="86"/>
                    <a:pt x="3" y="87"/>
                  </a:cubicBezTo>
                  <a:cubicBezTo>
                    <a:pt x="4" y="88"/>
                    <a:pt x="5" y="89"/>
                    <a:pt x="6" y="91"/>
                  </a:cubicBezTo>
                  <a:cubicBezTo>
                    <a:pt x="8" y="94"/>
                    <a:pt x="8" y="96"/>
                    <a:pt x="7" y="98"/>
                  </a:cubicBezTo>
                  <a:cubicBezTo>
                    <a:pt x="7" y="98"/>
                    <a:pt x="7" y="99"/>
                    <a:pt x="7" y="100"/>
                  </a:cubicBezTo>
                  <a:cubicBezTo>
                    <a:pt x="8" y="102"/>
                    <a:pt x="11" y="104"/>
                    <a:pt x="14" y="104"/>
                  </a:cubicBezTo>
                  <a:cubicBezTo>
                    <a:pt x="16" y="104"/>
                    <a:pt x="18" y="105"/>
                    <a:pt x="19" y="105"/>
                  </a:cubicBezTo>
                  <a:cubicBezTo>
                    <a:pt x="20" y="106"/>
                    <a:pt x="21" y="106"/>
                    <a:pt x="23" y="106"/>
                  </a:cubicBezTo>
                  <a:cubicBezTo>
                    <a:pt x="23" y="106"/>
                    <a:pt x="23" y="106"/>
                    <a:pt x="24" y="107"/>
                  </a:cubicBezTo>
                  <a:cubicBezTo>
                    <a:pt x="24" y="107"/>
                    <a:pt x="24" y="107"/>
                    <a:pt x="24" y="107"/>
                  </a:cubicBezTo>
                  <a:cubicBezTo>
                    <a:pt x="24" y="107"/>
                    <a:pt x="25" y="107"/>
                    <a:pt x="25" y="107"/>
                  </a:cubicBezTo>
                  <a:cubicBezTo>
                    <a:pt x="25" y="107"/>
                    <a:pt x="25" y="107"/>
                    <a:pt x="25" y="108"/>
                  </a:cubicBezTo>
                  <a:cubicBezTo>
                    <a:pt x="25" y="108"/>
                    <a:pt x="26" y="108"/>
                    <a:pt x="26" y="108"/>
                  </a:cubicBezTo>
                  <a:cubicBezTo>
                    <a:pt x="26" y="108"/>
                    <a:pt x="26" y="108"/>
                    <a:pt x="26" y="109"/>
                  </a:cubicBezTo>
                  <a:cubicBezTo>
                    <a:pt x="26" y="109"/>
                    <a:pt x="26" y="109"/>
                    <a:pt x="27" y="109"/>
                  </a:cubicBezTo>
                  <a:cubicBezTo>
                    <a:pt x="27" y="110"/>
                    <a:pt x="27" y="110"/>
                    <a:pt x="27" y="110"/>
                  </a:cubicBezTo>
                  <a:cubicBezTo>
                    <a:pt x="27" y="110"/>
                    <a:pt x="27" y="111"/>
                    <a:pt x="27" y="111"/>
                  </a:cubicBezTo>
                  <a:cubicBezTo>
                    <a:pt x="27" y="111"/>
                    <a:pt x="28" y="111"/>
                    <a:pt x="28" y="112"/>
                  </a:cubicBezTo>
                  <a:cubicBezTo>
                    <a:pt x="28" y="112"/>
                    <a:pt x="28" y="112"/>
                    <a:pt x="28" y="113"/>
                  </a:cubicBezTo>
                  <a:cubicBezTo>
                    <a:pt x="28" y="113"/>
                    <a:pt x="28" y="113"/>
                    <a:pt x="28" y="113"/>
                  </a:cubicBezTo>
                  <a:cubicBezTo>
                    <a:pt x="28" y="114"/>
                    <a:pt x="29" y="114"/>
                    <a:pt x="29" y="115"/>
                  </a:cubicBezTo>
                  <a:cubicBezTo>
                    <a:pt x="29" y="115"/>
                    <a:pt x="29" y="115"/>
                    <a:pt x="29" y="115"/>
                  </a:cubicBezTo>
                  <a:cubicBezTo>
                    <a:pt x="29" y="115"/>
                    <a:pt x="29" y="116"/>
                    <a:pt x="29" y="116"/>
                  </a:cubicBezTo>
                  <a:cubicBezTo>
                    <a:pt x="30" y="116"/>
                    <a:pt x="32" y="116"/>
                    <a:pt x="34" y="116"/>
                  </a:cubicBezTo>
                  <a:cubicBezTo>
                    <a:pt x="35" y="116"/>
                    <a:pt x="35" y="116"/>
                    <a:pt x="35" y="116"/>
                  </a:cubicBezTo>
                  <a:cubicBezTo>
                    <a:pt x="36" y="116"/>
                    <a:pt x="36" y="116"/>
                    <a:pt x="37" y="117"/>
                  </a:cubicBezTo>
                  <a:cubicBezTo>
                    <a:pt x="37" y="117"/>
                    <a:pt x="37" y="117"/>
                    <a:pt x="37" y="117"/>
                  </a:cubicBezTo>
                  <a:cubicBezTo>
                    <a:pt x="38" y="117"/>
                    <a:pt x="39" y="117"/>
                    <a:pt x="39" y="117"/>
                  </a:cubicBezTo>
                  <a:cubicBezTo>
                    <a:pt x="39" y="117"/>
                    <a:pt x="39" y="117"/>
                    <a:pt x="40" y="117"/>
                  </a:cubicBezTo>
                  <a:cubicBezTo>
                    <a:pt x="40" y="117"/>
                    <a:pt x="41" y="117"/>
                    <a:pt x="41" y="117"/>
                  </a:cubicBezTo>
                  <a:cubicBezTo>
                    <a:pt x="41" y="118"/>
                    <a:pt x="42" y="118"/>
                    <a:pt x="42" y="118"/>
                  </a:cubicBezTo>
                  <a:cubicBezTo>
                    <a:pt x="42" y="118"/>
                    <a:pt x="43" y="118"/>
                    <a:pt x="43" y="118"/>
                  </a:cubicBezTo>
                  <a:cubicBezTo>
                    <a:pt x="44" y="118"/>
                    <a:pt x="44" y="118"/>
                    <a:pt x="44" y="118"/>
                  </a:cubicBezTo>
                  <a:cubicBezTo>
                    <a:pt x="44" y="119"/>
                    <a:pt x="45" y="119"/>
                    <a:pt x="45" y="119"/>
                  </a:cubicBezTo>
                  <a:cubicBezTo>
                    <a:pt x="49" y="122"/>
                    <a:pt x="51" y="125"/>
                    <a:pt x="52" y="126"/>
                  </a:cubicBezTo>
                  <a:cubicBezTo>
                    <a:pt x="60" y="122"/>
                    <a:pt x="60" y="122"/>
                    <a:pt x="60" y="122"/>
                  </a:cubicBezTo>
                  <a:cubicBezTo>
                    <a:pt x="60" y="122"/>
                    <a:pt x="60" y="122"/>
                    <a:pt x="60" y="122"/>
                  </a:cubicBezTo>
                  <a:cubicBezTo>
                    <a:pt x="60" y="122"/>
                    <a:pt x="60" y="122"/>
                    <a:pt x="60" y="122"/>
                  </a:cubicBezTo>
                  <a:cubicBezTo>
                    <a:pt x="62" y="121"/>
                    <a:pt x="62" y="121"/>
                    <a:pt x="62" y="121"/>
                  </a:cubicBezTo>
                  <a:cubicBezTo>
                    <a:pt x="62" y="121"/>
                    <a:pt x="62" y="121"/>
                    <a:pt x="62" y="121"/>
                  </a:cubicBezTo>
                  <a:cubicBezTo>
                    <a:pt x="71" y="116"/>
                    <a:pt x="71" y="116"/>
                    <a:pt x="71" y="116"/>
                  </a:cubicBezTo>
                  <a:cubicBezTo>
                    <a:pt x="71" y="116"/>
                    <a:pt x="71" y="116"/>
                    <a:pt x="71" y="116"/>
                  </a:cubicBezTo>
                  <a:cubicBezTo>
                    <a:pt x="156" y="162"/>
                    <a:pt x="156" y="162"/>
                    <a:pt x="156" y="162"/>
                  </a:cubicBezTo>
                  <a:cubicBezTo>
                    <a:pt x="156" y="156"/>
                    <a:pt x="156" y="156"/>
                    <a:pt x="156" y="156"/>
                  </a:cubicBezTo>
                  <a:cubicBezTo>
                    <a:pt x="166" y="156"/>
                    <a:pt x="166" y="156"/>
                    <a:pt x="166" y="156"/>
                  </a:cubicBezTo>
                  <a:cubicBezTo>
                    <a:pt x="166" y="135"/>
                    <a:pt x="166" y="135"/>
                    <a:pt x="166" y="135"/>
                  </a:cubicBezTo>
                  <a:cubicBezTo>
                    <a:pt x="166" y="133"/>
                    <a:pt x="166" y="133"/>
                    <a:pt x="166" y="133"/>
                  </a:cubicBezTo>
                  <a:cubicBezTo>
                    <a:pt x="166" y="47"/>
                    <a:pt x="166" y="47"/>
                    <a:pt x="166" y="47"/>
                  </a:cubicBezTo>
                  <a:cubicBezTo>
                    <a:pt x="166" y="44"/>
                    <a:pt x="166" y="42"/>
                    <a:pt x="166" y="39"/>
                  </a:cubicBezTo>
                  <a:cubicBezTo>
                    <a:pt x="165" y="36"/>
                    <a:pt x="164" y="32"/>
                    <a:pt x="167" y="29"/>
                  </a:cubicBezTo>
                  <a:cubicBezTo>
                    <a:pt x="168" y="28"/>
                    <a:pt x="168" y="26"/>
                    <a:pt x="167"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5" name="Freeform 290"/>
            <p:cNvSpPr>
              <a:spLocks/>
            </p:cNvSpPr>
            <p:nvPr/>
          </p:nvSpPr>
          <p:spPr bwMode="auto">
            <a:xfrm>
              <a:off x="12746038" y="6278563"/>
              <a:ext cx="149225" cy="98425"/>
            </a:xfrm>
            <a:custGeom>
              <a:avLst/>
              <a:gdLst>
                <a:gd name="T0" fmla="*/ 20 w 28"/>
                <a:gd name="T1" fmla="*/ 1 h 19"/>
                <a:gd name="T2" fmla="*/ 20 w 28"/>
                <a:gd name="T3" fmla="*/ 0 h 19"/>
                <a:gd name="T4" fmla="*/ 20 w 28"/>
                <a:gd name="T5" fmla="*/ 0 h 19"/>
                <a:gd name="T6" fmla="*/ 20 w 28"/>
                <a:gd name="T7" fmla="*/ 0 h 19"/>
                <a:gd name="T8" fmla="*/ 20 w 28"/>
                <a:gd name="T9" fmla="*/ 0 h 19"/>
                <a:gd name="T10" fmla="*/ 2 w 28"/>
                <a:gd name="T11" fmla="*/ 3 h 19"/>
                <a:gd name="T12" fmla="*/ 1 w 28"/>
                <a:gd name="T13" fmla="*/ 3 h 19"/>
                <a:gd name="T14" fmla="*/ 1 w 28"/>
                <a:gd name="T15" fmla="*/ 3 h 19"/>
                <a:gd name="T16" fmla="*/ 1 w 28"/>
                <a:gd name="T17" fmla="*/ 6 h 19"/>
                <a:gd name="T18" fmla="*/ 1 w 28"/>
                <a:gd name="T19" fmla="*/ 6 h 19"/>
                <a:gd name="T20" fmla="*/ 0 w 28"/>
                <a:gd name="T21" fmla="*/ 8 h 19"/>
                <a:gd name="T22" fmla="*/ 0 w 28"/>
                <a:gd name="T23" fmla="*/ 9 h 19"/>
                <a:gd name="T24" fmla="*/ 0 w 28"/>
                <a:gd name="T25" fmla="*/ 11 h 19"/>
                <a:gd name="T26" fmla="*/ 0 w 28"/>
                <a:gd name="T27" fmla="*/ 11 h 19"/>
                <a:gd name="T28" fmla="*/ 0 w 28"/>
                <a:gd name="T29" fmla="*/ 13 h 19"/>
                <a:gd name="T30" fmla="*/ 1 w 28"/>
                <a:gd name="T31" fmla="*/ 15 h 19"/>
                <a:gd name="T32" fmla="*/ 2 w 28"/>
                <a:gd name="T33" fmla="*/ 15 h 19"/>
                <a:gd name="T34" fmla="*/ 2 w 28"/>
                <a:gd name="T35" fmla="*/ 16 h 19"/>
                <a:gd name="T36" fmla="*/ 3 w 28"/>
                <a:gd name="T37" fmla="*/ 17 h 19"/>
                <a:gd name="T38" fmla="*/ 4 w 28"/>
                <a:gd name="T39" fmla="*/ 18 h 19"/>
                <a:gd name="T40" fmla="*/ 5 w 28"/>
                <a:gd name="T41" fmla="*/ 19 h 19"/>
                <a:gd name="T42" fmla="*/ 6 w 28"/>
                <a:gd name="T43" fmla="*/ 19 h 19"/>
                <a:gd name="T44" fmla="*/ 7 w 28"/>
                <a:gd name="T45" fmla="*/ 19 h 19"/>
                <a:gd name="T46" fmla="*/ 7 w 28"/>
                <a:gd name="T47" fmla="*/ 19 h 19"/>
                <a:gd name="T48" fmla="*/ 7 w 28"/>
                <a:gd name="T49" fmla="*/ 19 h 19"/>
                <a:gd name="T50" fmla="*/ 9 w 28"/>
                <a:gd name="T51" fmla="*/ 19 h 19"/>
                <a:gd name="T52" fmla="*/ 9 w 28"/>
                <a:gd name="T53" fmla="*/ 19 h 19"/>
                <a:gd name="T54" fmla="*/ 10 w 28"/>
                <a:gd name="T55" fmla="*/ 19 h 19"/>
                <a:gd name="T56" fmla="*/ 11 w 28"/>
                <a:gd name="T57" fmla="*/ 19 h 19"/>
                <a:gd name="T58" fmla="*/ 12 w 28"/>
                <a:gd name="T59" fmla="*/ 19 h 19"/>
                <a:gd name="T60" fmla="*/ 13 w 28"/>
                <a:gd name="T61" fmla="*/ 19 h 19"/>
                <a:gd name="T62" fmla="*/ 16 w 28"/>
                <a:gd name="T63" fmla="*/ 17 h 19"/>
                <a:gd name="T64" fmla="*/ 18 w 28"/>
                <a:gd name="T65" fmla="*/ 15 h 19"/>
                <a:gd name="T66" fmla="*/ 19 w 28"/>
                <a:gd name="T67" fmla="*/ 15 h 19"/>
                <a:gd name="T68" fmla="*/ 28 w 28"/>
                <a:gd name="T69" fmla="*/ 11 h 19"/>
                <a:gd name="T70" fmla="*/ 28 w 28"/>
                <a:gd name="T71" fmla="*/ 10 h 19"/>
                <a:gd name="T72" fmla="*/ 26 w 28"/>
                <a:gd name="T73" fmla="*/ 8 h 19"/>
                <a:gd name="T74" fmla="*/ 21 w 28"/>
                <a:gd name="T75" fmla="*/ 2 h 19"/>
                <a:gd name="T76" fmla="*/ 20 w 28"/>
                <a:gd name="T7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19">
                  <a:moveTo>
                    <a:pt x="20" y="1"/>
                  </a:moveTo>
                  <a:cubicBezTo>
                    <a:pt x="20" y="1"/>
                    <a:pt x="20" y="1"/>
                    <a:pt x="20" y="0"/>
                  </a:cubicBezTo>
                  <a:cubicBezTo>
                    <a:pt x="20" y="0"/>
                    <a:pt x="20" y="0"/>
                    <a:pt x="20" y="0"/>
                  </a:cubicBezTo>
                  <a:cubicBezTo>
                    <a:pt x="20" y="0"/>
                    <a:pt x="20" y="0"/>
                    <a:pt x="20" y="0"/>
                  </a:cubicBezTo>
                  <a:cubicBezTo>
                    <a:pt x="20" y="0"/>
                    <a:pt x="20" y="0"/>
                    <a:pt x="20" y="0"/>
                  </a:cubicBezTo>
                  <a:cubicBezTo>
                    <a:pt x="12" y="1"/>
                    <a:pt x="2" y="3"/>
                    <a:pt x="2" y="3"/>
                  </a:cubicBezTo>
                  <a:cubicBezTo>
                    <a:pt x="1" y="3"/>
                    <a:pt x="1" y="3"/>
                    <a:pt x="1" y="3"/>
                  </a:cubicBezTo>
                  <a:cubicBezTo>
                    <a:pt x="1" y="3"/>
                    <a:pt x="1" y="3"/>
                    <a:pt x="1" y="3"/>
                  </a:cubicBezTo>
                  <a:cubicBezTo>
                    <a:pt x="1" y="4"/>
                    <a:pt x="1" y="5"/>
                    <a:pt x="1" y="6"/>
                  </a:cubicBezTo>
                  <a:cubicBezTo>
                    <a:pt x="1" y="6"/>
                    <a:pt x="1" y="6"/>
                    <a:pt x="1" y="6"/>
                  </a:cubicBezTo>
                  <a:cubicBezTo>
                    <a:pt x="1" y="7"/>
                    <a:pt x="0" y="8"/>
                    <a:pt x="0" y="8"/>
                  </a:cubicBezTo>
                  <a:cubicBezTo>
                    <a:pt x="0" y="8"/>
                    <a:pt x="0" y="9"/>
                    <a:pt x="0" y="9"/>
                  </a:cubicBezTo>
                  <a:cubicBezTo>
                    <a:pt x="0" y="9"/>
                    <a:pt x="0" y="10"/>
                    <a:pt x="0" y="11"/>
                  </a:cubicBezTo>
                  <a:cubicBezTo>
                    <a:pt x="0" y="11"/>
                    <a:pt x="0" y="11"/>
                    <a:pt x="0" y="11"/>
                  </a:cubicBezTo>
                  <a:cubicBezTo>
                    <a:pt x="0" y="12"/>
                    <a:pt x="0" y="13"/>
                    <a:pt x="0" y="13"/>
                  </a:cubicBezTo>
                  <a:cubicBezTo>
                    <a:pt x="1" y="14"/>
                    <a:pt x="1" y="14"/>
                    <a:pt x="1" y="15"/>
                  </a:cubicBezTo>
                  <a:cubicBezTo>
                    <a:pt x="1" y="15"/>
                    <a:pt x="1" y="15"/>
                    <a:pt x="2" y="15"/>
                  </a:cubicBezTo>
                  <a:cubicBezTo>
                    <a:pt x="2" y="15"/>
                    <a:pt x="2" y="16"/>
                    <a:pt x="2" y="16"/>
                  </a:cubicBezTo>
                  <a:cubicBezTo>
                    <a:pt x="3" y="16"/>
                    <a:pt x="3" y="16"/>
                    <a:pt x="3" y="17"/>
                  </a:cubicBezTo>
                  <a:cubicBezTo>
                    <a:pt x="3" y="17"/>
                    <a:pt x="4" y="17"/>
                    <a:pt x="4" y="18"/>
                  </a:cubicBezTo>
                  <a:cubicBezTo>
                    <a:pt x="5" y="18"/>
                    <a:pt x="5" y="18"/>
                    <a:pt x="5" y="19"/>
                  </a:cubicBezTo>
                  <a:cubicBezTo>
                    <a:pt x="6" y="19"/>
                    <a:pt x="6" y="19"/>
                    <a:pt x="6" y="19"/>
                  </a:cubicBezTo>
                  <a:cubicBezTo>
                    <a:pt x="6" y="19"/>
                    <a:pt x="7" y="19"/>
                    <a:pt x="7" y="19"/>
                  </a:cubicBezTo>
                  <a:cubicBezTo>
                    <a:pt x="7" y="19"/>
                    <a:pt x="7" y="19"/>
                    <a:pt x="7" y="19"/>
                  </a:cubicBezTo>
                  <a:cubicBezTo>
                    <a:pt x="7" y="19"/>
                    <a:pt x="7" y="19"/>
                    <a:pt x="7" y="19"/>
                  </a:cubicBezTo>
                  <a:cubicBezTo>
                    <a:pt x="8" y="19"/>
                    <a:pt x="8" y="19"/>
                    <a:pt x="9" y="19"/>
                  </a:cubicBezTo>
                  <a:cubicBezTo>
                    <a:pt x="9" y="19"/>
                    <a:pt x="9" y="19"/>
                    <a:pt x="9" y="19"/>
                  </a:cubicBezTo>
                  <a:cubicBezTo>
                    <a:pt x="9" y="19"/>
                    <a:pt x="10" y="19"/>
                    <a:pt x="10" y="19"/>
                  </a:cubicBezTo>
                  <a:cubicBezTo>
                    <a:pt x="11" y="19"/>
                    <a:pt x="11" y="19"/>
                    <a:pt x="11" y="19"/>
                  </a:cubicBezTo>
                  <a:cubicBezTo>
                    <a:pt x="12" y="19"/>
                    <a:pt x="12" y="19"/>
                    <a:pt x="12" y="19"/>
                  </a:cubicBezTo>
                  <a:cubicBezTo>
                    <a:pt x="12" y="19"/>
                    <a:pt x="13" y="19"/>
                    <a:pt x="13" y="19"/>
                  </a:cubicBezTo>
                  <a:cubicBezTo>
                    <a:pt x="14" y="18"/>
                    <a:pt x="15" y="17"/>
                    <a:pt x="16" y="17"/>
                  </a:cubicBezTo>
                  <a:cubicBezTo>
                    <a:pt x="17" y="16"/>
                    <a:pt x="17" y="15"/>
                    <a:pt x="18" y="15"/>
                  </a:cubicBezTo>
                  <a:cubicBezTo>
                    <a:pt x="19" y="15"/>
                    <a:pt x="19" y="15"/>
                    <a:pt x="19" y="15"/>
                  </a:cubicBezTo>
                  <a:cubicBezTo>
                    <a:pt x="21" y="15"/>
                    <a:pt x="28" y="12"/>
                    <a:pt x="28" y="11"/>
                  </a:cubicBezTo>
                  <a:cubicBezTo>
                    <a:pt x="28" y="11"/>
                    <a:pt x="28" y="10"/>
                    <a:pt x="28" y="10"/>
                  </a:cubicBezTo>
                  <a:cubicBezTo>
                    <a:pt x="27" y="10"/>
                    <a:pt x="26" y="9"/>
                    <a:pt x="26" y="8"/>
                  </a:cubicBezTo>
                  <a:cubicBezTo>
                    <a:pt x="26" y="8"/>
                    <a:pt x="25" y="6"/>
                    <a:pt x="21" y="2"/>
                  </a:cubicBezTo>
                  <a:lnTo>
                    <a:pt x="20" y="1"/>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6" name="Freeform 291"/>
            <p:cNvSpPr>
              <a:spLocks/>
            </p:cNvSpPr>
            <p:nvPr/>
          </p:nvSpPr>
          <p:spPr bwMode="auto">
            <a:xfrm>
              <a:off x="11209338" y="8064500"/>
              <a:ext cx="479425" cy="330200"/>
            </a:xfrm>
            <a:custGeom>
              <a:avLst/>
              <a:gdLst>
                <a:gd name="T0" fmla="*/ 78 w 90"/>
                <a:gd name="T1" fmla="*/ 41 h 63"/>
                <a:gd name="T2" fmla="*/ 89 w 90"/>
                <a:gd name="T3" fmla="*/ 38 h 63"/>
                <a:gd name="T4" fmla="*/ 89 w 90"/>
                <a:gd name="T5" fmla="*/ 37 h 63"/>
                <a:gd name="T6" fmla="*/ 90 w 90"/>
                <a:gd name="T7" fmla="*/ 37 h 63"/>
                <a:gd name="T8" fmla="*/ 90 w 90"/>
                <a:gd name="T9" fmla="*/ 36 h 63"/>
                <a:gd name="T10" fmla="*/ 89 w 90"/>
                <a:gd name="T11" fmla="*/ 36 h 63"/>
                <a:gd name="T12" fmla="*/ 88 w 90"/>
                <a:gd name="T13" fmla="*/ 35 h 63"/>
                <a:gd name="T14" fmla="*/ 87 w 90"/>
                <a:gd name="T15" fmla="*/ 35 h 63"/>
                <a:gd name="T16" fmla="*/ 86 w 90"/>
                <a:gd name="T17" fmla="*/ 34 h 63"/>
                <a:gd name="T18" fmla="*/ 85 w 90"/>
                <a:gd name="T19" fmla="*/ 34 h 63"/>
                <a:gd name="T20" fmla="*/ 84 w 90"/>
                <a:gd name="T21" fmla="*/ 28 h 63"/>
                <a:gd name="T22" fmla="*/ 79 w 90"/>
                <a:gd name="T23" fmla="*/ 29 h 63"/>
                <a:gd name="T24" fmla="*/ 75 w 90"/>
                <a:gd name="T25" fmla="*/ 25 h 63"/>
                <a:gd name="T26" fmla="*/ 68 w 90"/>
                <a:gd name="T27" fmla="*/ 15 h 63"/>
                <a:gd name="T28" fmla="*/ 65 w 90"/>
                <a:gd name="T29" fmla="*/ 10 h 63"/>
                <a:gd name="T30" fmla="*/ 63 w 90"/>
                <a:gd name="T31" fmla="*/ 8 h 63"/>
                <a:gd name="T32" fmla="*/ 63 w 90"/>
                <a:gd name="T33" fmla="*/ 7 h 63"/>
                <a:gd name="T34" fmla="*/ 63 w 90"/>
                <a:gd name="T35" fmla="*/ 7 h 63"/>
                <a:gd name="T36" fmla="*/ 63 w 90"/>
                <a:gd name="T37" fmla="*/ 6 h 63"/>
                <a:gd name="T38" fmla="*/ 63 w 90"/>
                <a:gd name="T39" fmla="*/ 6 h 63"/>
                <a:gd name="T40" fmla="*/ 63 w 90"/>
                <a:gd name="T41" fmla="*/ 5 h 63"/>
                <a:gd name="T42" fmla="*/ 63 w 90"/>
                <a:gd name="T43" fmla="*/ 3 h 63"/>
                <a:gd name="T44" fmla="*/ 63 w 90"/>
                <a:gd name="T45" fmla="*/ 2 h 63"/>
                <a:gd name="T46" fmla="*/ 61 w 90"/>
                <a:gd name="T47" fmla="*/ 2 h 63"/>
                <a:gd name="T48" fmla="*/ 59 w 90"/>
                <a:gd name="T49" fmla="*/ 2 h 63"/>
                <a:gd name="T50" fmla="*/ 57 w 90"/>
                <a:gd name="T51" fmla="*/ 1 h 63"/>
                <a:gd name="T52" fmla="*/ 56 w 90"/>
                <a:gd name="T53" fmla="*/ 0 h 63"/>
                <a:gd name="T54" fmla="*/ 51 w 90"/>
                <a:gd name="T55" fmla="*/ 3 h 63"/>
                <a:gd name="T56" fmla="*/ 42 w 90"/>
                <a:gd name="T57" fmla="*/ 7 h 63"/>
                <a:gd name="T58" fmla="*/ 40 w 90"/>
                <a:gd name="T59" fmla="*/ 9 h 63"/>
                <a:gd name="T60" fmla="*/ 34 w 90"/>
                <a:gd name="T61" fmla="*/ 11 h 63"/>
                <a:gd name="T62" fmla="*/ 30 w 90"/>
                <a:gd name="T63" fmla="*/ 13 h 63"/>
                <a:gd name="T64" fmla="*/ 25 w 90"/>
                <a:gd name="T65" fmla="*/ 18 h 63"/>
                <a:gd name="T66" fmla="*/ 18 w 90"/>
                <a:gd name="T67" fmla="*/ 19 h 63"/>
                <a:gd name="T68" fmla="*/ 15 w 90"/>
                <a:gd name="T69" fmla="*/ 26 h 63"/>
                <a:gd name="T70" fmla="*/ 14 w 90"/>
                <a:gd name="T71" fmla="*/ 26 h 63"/>
                <a:gd name="T72" fmla="*/ 3 w 90"/>
                <a:gd name="T73" fmla="*/ 38 h 63"/>
                <a:gd name="T74" fmla="*/ 2 w 90"/>
                <a:gd name="T75" fmla="*/ 40 h 63"/>
                <a:gd name="T76" fmla="*/ 2 w 90"/>
                <a:gd name="T77" fmla="*/ 46 h 63"/>
                <a:gd name="T78" fmla="*/ 1 w 90"/>
                <a:gd name="T79" fmla="*/ 48 h 63"/>
                <a:gd name="T80" fmla="*/ 0 w 90"/>
                <a:gd name="T81" fmla="*/ 50 h 63"/>
                <a:gd name="T82" fmla="*/ 0 w 90"/>
                <a:gd name="T83" fmla="*/ 52 h 63"/>
                <a:gd name="T84" fmla="*/ 4 w 90"/>
                <a:gd name="T85" fmla="*/ 55 h 63"/>
                <a:gd name="T86" fmla="*/ 5 w 90"/>
                <a:gd name="T87" fmla="*/ 57 h 63"/>
                <a:gd name="T88" fmla="*/ 22 w 90"/>
                <a:gd name="T89" fmla="*/ 57 h 63"/>
                <a:gd name="T90" fmla="*/ 28 w 90"/>
                <a:gd name="T91" fmla="*/ 59 h 63"/>
                <a:gd name="T92" fmla="*/ 29 w 90"/>
                <a:gd name="T93" fmla="*/ 59 h 63"/>
                <a:gd name="T94" fmla="*/ 29 w 90"/>
                <a:gd name="T95" fmla="*/ 60 h 63"/>
                <a:gd name="T96" fmla="*/ 29 w 90"/>
                <a:gd name="T97" fmla="*/ 54 h 63"/>
                <a:gd name="T98" fmla="*/ 39 w 90"/>
                <a:gd name="T99" fmla="*/ 45 h 63"/>
                <a:gd name="T100" fmla="*/ 43 w 90"/>
                <a:gd name="T101" fmla="*/ 45 h 63"/>
                <a:gd name="T102" fmla="*/ 58 w 90"/>
                <a:gd name="T103" fmla="*/ 46 h 63"/>
                <a:gd name="T104" fmla="*/ 59 w 90"/>
                <a:gd name="T105" fmla="*/ 45 h 63"/>
                <a:gd name="T106" fmla="*/ 59 w 90"/>
                <a:gd name="T107" fmla="*/ 44 h 63"/>
                <a:gd name="T108" fmla="*/ 60 w 90"/>
                <a:gd name="T109" fmla="*/ 44 h 63"/>
                <a:gd name="T110" fmla="*/ 60 w 90"/>
                <a:gd name="T111" fmla="*/ 44 h 63"/>
                <a:gd name="T112" fmla="*/ 61 w 90"/>
                <a:gd name="T113" fmla="*/ 44 h 63"/>
                <a:gd name="T114" fmla="*/ 66 w 90"/>
                <a:gd name="T115" fmla="*/ 45 h 63"/>
                <a:gd name="T116" fmla="*/ 68 w 90"/>
                <a:gd name="T117" fmla="*/ 45 h 63"/>
                <a:gd name="T118" fmla="*/ 70 w 90"/>
                <a:gd name="T119" fmla="*/ 45 h 63"/>
                <a:gd name="T120" fmla="*/ 72 w 90"/>
                <a:gd name="T121" fmla="*/ 45 h 63"/>
                <a:gd name="T122" fmla="*/ 74 w 90"/>
                <a:gd name="T123"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63">
                  <a:moveTo>
                    <a:pt x="74" y="43"/>
                  </a:moveTo>
                  <a:cubicBezTo>
                    <a:pt x="75" y="42"/>
                    <a:pt x="77" y="41"/>
                    <a:pt x="78" y="41"/>
                  </a:cubicBezTo>
                  <a:cubicBezTo>
                    <a:pt x="82" y="41"/>
                    <a:pt x="86" y="40"/>
                    <a:pt x="87" y="39"/>
                  </a:cubicBezTo>
                  <a:cubicBezTo>
                    <a:pt x="87" y="39"/>
                    <a:pt x="88" y="38"/>
                    <a:pt x="89" y="38"/>
                  </a:cubicBezTo>
                  <a:cubicBezTo>
                    <a:pt x="89" y="38"/>
                    <a:pt x="89" y="37"/>
                    <a:pt x="89" y="37"/>
                  </a:cubicBezTo>
                  <a:cubicBezTo>
                    <a:pt x="89" y="37"/>
                    <a:pt x="89" y="37"/>
                    <a:pt x="89" y="37"/>
                  </a:cubicBezTo>
                  <a:cubicBezTo>
                    <a:pt x="89" y="37"/>
                    <a:pt x="89" y="37"/>
                    <a:pt x="90" y="37"/>
                  </a:cubicBezTo>
                  <a:cubicBezTo>
                    <a:pt x="90" y="37"/>
                    <a:pt x="90" y="37"/>
                    <a:pt x="90" y="37"/>
                  </a:cubicBezTo>
                  <a:cubicBezTo>
                    <a:pt x="90" y="37"/>
                    <a:pt x="90" y="37"/>
                    <a:pt x="90" y="36"/>
                  </a:cubicBezTo>
                  <a:cubicBezTo>
                    <a:pt x="90" y="36"/>
                    <a:pt x="90" y="36"/>
                    <a:pt x="90" y="36"/>
                  </a:cubicBezTo>
                  <a:cubicBezTo>
                    <a:pt x="90" y="36"/>
                    <a:pt x="90" y="36"/>
                    <a:pt x="90" y="36"/>
                  </a:cubicBezTo>
                  <a:cubicBezTo>
                    <a:pt x="89" y="36"/>
                    <a:pt x="89" y="36"/>
                    <a:pt x="89" y="36"/>
                  </a:cubicBezTo>
                  <a:cubicBezTo>
                    <a:pt x="89" y="35"/>
                    <a:pt x="89" y="35"/>
                    <a:pt x="89" y="35"/>
                  </a:cubicBezTo>
                  <a:cubicBezTo>
                    <a:pt x="88" y="35"/>
                    <a:pt x="88" y="35"/>
                    <a:pt x="88" y="35"/>
                  </a:cubicBezTo>
                  <a:cubicBezTo>
                    <a:pt x="88" y="35"/>
                    <a:pt x="88" y="35"/>
                    <a:pt x="87" y="35"/>
                  </a:cubicBezTo>
                  <a:cubicBezTo>
                    <a:pt x="87" y="35"/>
                    <a:pt x="87" y="35"/>
                    <a:pt x="87" y="35"/>
                  </a:cubicBezTo>
                  <a:cubicBezTo>
                    <a:pt x="87" y="35"/>
                    <a:pt x="87" y="34"/>
                    <a:pt x="87" y="34"/>
                  </a:cubicBezTo>
                  <a:cubicBezTo>
                    <a:pt x="86" y="34"/>
                    <a:pt x="86" y="34"/>
                    <a:pt x="86" y="34"/>
                  </a:cubicBezTo>
                  <a:cubicBezTo>
                    <a:pt x="86" y="34"/>
                    <a:pt x="86" y="34"/>
                    <a:pt x="86" y="34"/>
                  </a:cubicBezTo>
                  <a:cubicBezTo>
                    <a:pt x="85" y="34"/>
                    <a:pt x="85" y="34"/>
                    <a:pt x="85" y="34"/>
                  </a:cubicBezTo>
                  <a:cubicBezTo>
                    <a:pt x="84" y="33"/>
                    <a:pt x="84" y="32"/>
                    <a:pt x="84" y="30"/>
                  </a:cubicBezTo>
                  <a:cubicBezTo>
                    <a:pt x="84" y="29"/>
                    <a:pt x="84" y="29"/>
                    <a:pt x="84" y="28"/>
                  </a:cubicBezTo>
                  <a:cubicBezTo>
                    <a:pt x="84" y="28"/>
                    <a:pt x="84" y="28"/>
                    <a:pt x="84" y="28"/>
                  </a:cubicBezTo>
                  <a:cubicBezTo>
                    <a:pt x="82" y="29"/>
                    <a:pt x="80" y="29"/>
                    <a:pt x="79" y="29"/>
                  </a:cubicBezTo>
                  <a:cubicBezTo>
                    <a:pt x="78" y="28"/>
                    <a:pt x="77" y="27"/>
                    <a:pt x="76" y="26"/>
                  </a:cubicBezTo>
                  <a:cubicBezTo>
                    <a:pt x="76" y="26"/>
                    <a:pt x="75" y="25"/>
                    <a:pt x="75" y="25"/>
                  </a:cubicBezTo>
                  <a:cubicBezTo>
                    <a:pt x="72" y="25"/>
                    <a:pt x="72" y="21"/>
                    <a:pt x="72" y="20"/>
                  </a:cubicBezTo>
                  <a:cubicBezTo>
                    <a:pt x="72" y="18"/>
                    <a:pt x="69" y="16"/>
                    <a:pt x="68" y="15"/>
                  </a:cubicBezTo>
                  <a:cubicBezTo>
                    <a:pt x="67" y="14"/>
                    <a:pt x="67" y="14"/>
                    <a:pt x="67" y="14"/>
                  </a:cubicBezTo>
                  <a:cubicBezTo>
                    <a:pt x="66" y="13"/>
                    <a:pt x="65" y="12"/>
                    <a:pt x="65" y="10"/>
                  </a:cubicBezTo>
                  <a:cubicBezTo>
                    <a:pt x="64" y="9"/>
                    <a:pt x="64" y="8"/>
                    <a:pt x="63" y="8"/>
                  </a:cubicBezTo>
                  <a:cubicBezTo>
                    <a:pt x="63" y="8"/>
                    <a:pt x="63" y="8"/>
                    <a:pt x="63" y="8"/>
                  </a:cubicBezTo>
                  <a:cubicBezTo>
                    <a:pt x="63" y="8"/>
                    <a:pt x="63" y="8"/>
                    <a:pt x="63" y="8"/>
                  </a:cubicBezTo>
                  <a:cubicBezTo>
                    <a:pt x="63" y="8"/>
                    <a:pt x="63" y="8"/>
                    <a:pt x="63" y="7"/>
                  </a:cubicBezTo>
                  <a:cubicBezTo>
                    <a:pt x="63" y="7"/>
                    <a:pt x="63" y="7"/>
                    <a:pt x="63" y="7"/>
                  </a:cubicBezTo>
                  <a:cubicBezTo>
                    <a:pt x="63" y="7"/>
                    <a:pt x="63" y="7"/>
                    <a:pt x="63" y="7"/>
                  </a:cubicBezTo>
                  <a:cubicBezTo>
                    <a:pt x="63" y="7"/>
                    <a:pt x="63" y="7"/>
                    <a:pt x="63" y="7"/>
                  </a:cubicBezTo>
                  <a:cubicBezTo>
                    <a:pt x="63" y="7"/>
                    <a:pt x="63" y="7"/>
                    <a:pt x="63" y="6"/>
                  </a:cubicBezTo>
                  <a:cubicBezTo>
                    <a:pt x="63" y="6"/>
                    <a:pt x="63" y="6"/>
                    <a:pt x="63" y="6"/>
                  </a:cubicBezTo>
                  <a:cubicBezTo>
                    <a:pt x="63" y="6"/>
                    <a:pt x="63" y="6"/>
                    <a:pt x="63" y="6"/>
                  </a:cubicBezTo>
                  <a:cubicBezTo>
                    <a:pt x="63" y="6"/>
                    <a:pt x="63" y="5"/>
                    <a:pt x="63" y="5"/>
                  </a:cubicBezTo>
                  <a:cubicBezTo>
                    <a:pt x="63" y="5"/>
                    <a:pt x="63" y="5"/>
                    <a:pt x="63" y="5"/>
                  </a:cubicBezTo>
                  <a:cubicBezTo>
                    <a:pt x="63" y="4"/>
                    <a:pt x="63" y="4"/>
                    <a:pt x="63" y="4"/>
                  </a:cubicBezTo>
                  <a:cubicBezTo>
                    <a:pt x="63" y="4"/>
                    <a:pt x="63" y="3"/>
                    <a:pt x="63" y="3"/>
                  </a:cubicBezTo>
                  <a:cubicBezTo>
                    <a:pt x="63" y="3"/>
                    <a:pt x="63" y="3"/>
                    <a:pt x="63" y="2"/>
                  </a:cubicBezTo>
                  <a:cubicBezTo>
                    <a:pt x="63" y="2"/>
                    <a:pt x="63" y="2"/>
                    <a:pt x="63" y="2"/>
                  </a:cubicBezTo>
                  <a:cubicBezTo>
                    <a:pt x="63" y="2"/>
                    <a:pt x="62" y="2"/>
                    <a:pt x="62" y="2"/>
                  </a:cubicBezTo>
                  <a:cubicBezTo>
                    <a:pt x="62" y="2"/>
                    <a:pt x="61" y="2"/>
                    <a:pt x="61" y="2"/>
                  </a:cubicBezTo>
                  <a:cubicBezTo>
                    <a:pt x="61" y="2"/>
                    <a:pt x="60" y="2"/>
                    <a:pt x="60" y="2"/>
                  </a:cubicBezTo>
                  <a:cubicBezTo>
                    <a:pt x="59" y="2"/>
                    <a:pt x="59" y="2"/>
                    <a:pt x="59" y="2"/>
                  </a:cubicBezTo>
                  <a:cubicBezTo>
                    <a:pt x="58" y="2"/>
                    <a:pt x="58" y="1"/>
                    <a:pt x="58" y="1"/>
                  </a:cubicBezTo>
                  <a:cubicBezTo>
                    <a:pt x="58" y="1"/>
                    <a:pt x="57" y="1"/>
                    <a:pt x="57" y="1"/>
                  </a:cubicBezTo>
                  <a:cubicBezTo>
                    <a:pt x="57" y="1"/>
                    <a:pt x="56" y="1"/>
                    <a:pt x="56" y="1"/>
                  </a:cubicBezTo>
                  <a:cubicBezTo>
                    <a:pt x="56" y="0"/>
                    <a:pt x="56" y="0"/>
                    <a:pt x="56" y="0"/>
                  </a:cubicBezTo>
                  <a:cubicBezTo>
                    <a:pt x="55" y="0"/>
                    <a:pt x="55" y="0"/>
                    <a:pt x="55" y="0"/>
                  </a:cubicBezTo>
                  <a:cubicBezTo>
                    <a:pt x="54" y="1"/>
                    <a:pt x="53" y="2"/>
                    <a:pt x="51" y="3"/>
                  </a:cubicBezTo>
                  <a:cubicBezTo>
                    <a:pt x="51" y="3"/>
                    <a:pt x="50" y="4"/>
                    <a:pt x="49" y="4"/>
                  </a:cubicBezTo>
                  <a:cubicBezTo>
                    <a:pt x="47" y="6"/>
                    <a:pt x="44" y="7"/>
                    <a:pt x="42" y="7"/>
                  </a:cubicBezTo>
                  <a:cubicBezTo>
                    <a:pt x="41" y="7"/>
                    <a:pt x="40" y="7"/>
                    <a:pt x="40" y="8"/>
                  </a:cubicBezTo>
                  <a:cubicBezTo>
                    <a:pt x="40" y="8"/>
                    <a:pt x="40" y="8"/>
                    <a:pt x="40" y="9"/>
                  </a:cubicBezTo>
                  <a:cubicBezTo>
                    <a:pt x="40" y="9"/>
                    <a:pt x="39" y="10"/>
                    <a:pt x="39" y="10"/>
                  </a:cubicBezTo>
                  <a:cubicBezTo>
                    <a:pt x="38" y="11"/>
                    <a:pt x="36" y="11"/>
                    <a:pt x="34" y="11"/>
                  </a:cubicBezTo>
                  <a:cubicBezTo>
                    <a:pt x="34" y="11"/>
                    <a:pt x="33" y="10"/>
                    <a:pt x="32" y="10"/>
                  </a:cubicBezTo>
                  <a:cubicBezTo>
                    <a:pt x="32" y="10"/>
                    <a:pt x="31" y="10"/>
                    <a:pt x="30" y="13"/>
                  </a:cubicBezTo>
                  <a:cubicBezTo>
                    <a:pt x="30" y="15"/>
                    <a:pt x="28" y="16"/>
                    <a:pt x="27" y="16"/>
                  </a:cubicBezTo>
                  <a:cubicBezTo>
                    <a:pt x="26" y="16"/>
                    <a:pt x="25" y="17"/>
                    <a:pt x="25" y="18"/>
                  </a:cubicBezTo>
                  <a:cubicBezTo>
                    <a:pt x="25" y="21"/>
                    <a:pt x="23" y="21"/>
                    <a:pt x="23" y="21"/>
                  </a:cubicBezTo>
                  <a:cubicBezTo>
                    <a:pt x="21" y="21"/>
                    <a:pt x="19" y="20"/>
                    <a:pt x="18" y="19"/>
                  </a:cubicBezTo>
                  <a:cubicBezTo>
                    <a:pt x="17" y="18"/>
                    <a:pt x="17" y="18"/>
                    <a:pt x="17" y="18"/>
                  </a:cubicBezTo>
                  <a:cubicBezTo>
                    <a:pt x="16" y="18"/>
                    <a:pt x="15" y="22"/>
                    <a:pt x="15" y="26"/>
                  </a:cubicBezTo>
                  <a:cubicBezTo>
                    <a:pt x="15" y="26"/>
                    <a:pt x="15" y="26"/>
                    <a:pt x="15" y="26"/>
                  </a:cubicBezTo>
                  <a:cubicBezTo>
                    <a:pt x="14" y="26"/>
                    <a:pt x="14" y="26"/>
                    <a:pt x="14" y="26"/>
                  </a:cubicBezTo>
                  <a:cubicBezTo>
                    <a:pt x="14" y="27"/>
                    <a:pt x="12" y="29"/>
                    <a:pt x="11" y="33"/>
                  </a:cubicBezTo>
                  <a:cubicBezTo>
                    <a:pt x="9" y="37"/>
                    <a:pt x="5" y="37"/>
                    <a:pt x="3" y="38"/>
                  </a:cubicBezTo>
                  <a:cubicBezTo>
                    <a:pt x="2" y="38"/>
                    <a:pt x="2" y="38"/>
                    <a:pt x="1" y="38"/>
                  </a:cubicBezTo>
                  <a:cubicBezTo>
                    <a:pt x="1" y="38"/>
                    <a:pt x="2" y="39"/>
                    <a:pt x="2" y="40"/>
                  </a:cubicBezTo>
                  <a:cubicBezTo>
                    <a:pt x="3" y="42"/>
                    <a:pt x="3" y="43"/>
                    <a:pt x="2" y="45"/>
                  </a:cubicBezTo>
                  <a:cubicBezTo>
                    <a:pt x="2" y="45"/>
                    <a:pt x="2" y="45"/>
                    <a:pt x="2" y="46"/>
                  </a:cubicBezTo>
                  <a:cubicBezTo>
                    <a:pt x="2" y="46"/>
                    <a:pt x="2" y="46"/>
                    <a:pt x="2" y="47"/>
                  </a:cubicBezTo>
                  <a:cubicBezTo>
                    <a:pt x="2" y="47"/>
                    <a:pt x="1" y="47"/>
                    <a:pt x="1" y="48"/>
                  </a:cubicBezTo>
                  <a:cubicBezTo>
                    <a:pt x="1" y="48"/>
                    <a:pt x="1" y="48"/>
                    <a:pt x="1" y="49"/>
                  </a:cubicBezTo>
                  <a:cubicBezTo>
                    <a:pt x="1" y="49"/>
                    <a:pt x="1" y="50"/>
                    <a:pt x="0" y="50"/>
                  </a:cubicBezTo>
                  <a:cubicBezTo>
                    <a:pt x="0" y="50"/>
                    <a:pt x="0" y="51"/>
                    <a:pt x="0" y="51"/>
                  </a:cubicBezTo>
                  <a:cubicBezTo>
                    <a:pt x="0" y="52"/>
                    <a:pt x="0" y="52"/>
                    <a:pt x="0" y="52"/>
                  </a:cubicBezTo>
                  <a:cubicBezTo>
                    <a:pt x="1" y="53"/>
                    <a:pt x="3" y="54"/>
                    <a:pt x="4" y="55"/>
                  </a:cubicBezTo>
                  <a:cubicBezTo>
                    <a:pt x="4" y="55"/>
                    <a:pt x="4" y="55"/>
                    <a:pt x="4" y="55"/>
                  </a:cubicBezTo>
                  <a:cubicBezTo>
                    <a:pt x="4" y="55"/>
                    <a:pt x="5" y="56"/>
                    <a:pt x="5" y="56"/>
                  </a:cubicBezTo>
                  <a:cubicBezTo>
                    <a:pt x="5" y="56"/>
                    <a:pt x="5" y="56"/>
                    <a:pt x="5" y="57"/>
                  </a:cubicBezTo>
                  <a:cubicBezTo>
                    <a:pt x="7" y="59"/>
                    <a:pt x="11" y="63"/>
                    <a:pt x="13" y="61"/>
                  </a:cubicBezTo>
                  <a:cubicBezTo>
                    <a:pt x="15" y="58"/>
                    <a:pt x="20" y="57"/>
                    <a:pt x="22" y="57"/>
                  </a:cubicBezTo>
                  <a:cubicBezTo>
                    <a:pt x="24" y="57"/>
                    <a:pt x="27" y="57"/>
                    <a:pt x="28" y="59"/>
                  </a:cubicBezTo>
                  <a:cubicBezTo>
                    <a:pt x="28" y="59"/>
                    <a:pt x="28" y="59"/>
                    <a:pt x="28" y="59"/>
                  </a:cubicBezTo>
                  <a:cubicBezTo>
                    <a:pt x="29" y="59"/>
                    <a:pt x="29" y="59"/>
                    <a:pt x="29" y="59"/>
                  </a:cubicBezTo>
                  <a:cubicBezTo>
                    <a:pt x="29" y="59"/>
                    <a:pt x="29" y="59"/>
                    <a:pt x="29" y="59"/>
                  </a:cubicBezTo>
                  <a:cubicBezTo>
                    <a:pt x="29" y="60"/>
                    <a:pt x="29" y="60"/>
                    <a:pt x="29" y="60"/>
                  </a:cubicBezTo>
                  <a:cubicBezTo>
                    <a:pt x="29" y="60"/>
                    <a:pt x="29" y="60"/>
                    <a:pt x="29" y="60"/>
                  </a:cubicBezTo>
                  <a:cubicBezTo>
                    <a:pt x="30" y="60"/>
                    <a:pt x="30" y="59"/>
                    <a:pt x="30" y="58"/>
                  </a:cubicBezTo>
                  <a:cubicBezTo>
                    <a:pt x="30" y="58"/>
                    <a:pt x="29" y="56"/>
                    <a:pt x="29" y="54"/>
                  </a:cubicBezTo>
                  <a:cubicBezTo>
                    <a:pt x="28" y="51"/>
                    <a:pt x="27" y="48"/>
                    <a:pt x="28" y="47"/>
                  </a:cubicBezTo>
                  <a:cubicBezTo>
                    <a:pt x="28" y="46"/>
                    <a:pt x="29" y="45"/>
                    <a:pt x="39" y="45"/>
                  </a:cubicBezTo>
                  <a:cubicBezTo>
                    <a:pt x="39" y="45"/>
                    <a:pt x="40" y="45"/>
                    <a:pt x="41" y="45"/>
                  </a:cubicBezTo>
                  <a:cubicBezTo>
                    <a:pt x="41" y="45"/>
                    <a:pt x="42" y="45"/>
                    <a:pt x="43" y="45"/>
                  </a:cubicBezTo>
                  <a:cubicBezTo>
                    <a:pt x="47" y="45"/>
                    <a:pt x="55" y="46"/>
                    <a:pt x="57" y="47"/>
                  </a:cubicBezTo>
                  <a:cubicBezTo>
                    <a:pt x="58" y="46"/>
                    <a:pt x="58" y="46"/>
                    <a:pt x="58" y="46"/>
                  </a:cubicBezTo>
                  <a:cubicBezTo>
                    <a:pt x="58" y="45"/>
                    <a:pt x="58" y="45"/>
                    <a:pt x="59" y="45"/>
                  </a:cubicBezTo>
                  <a:cubicBezTo>
                    <a:pt x="59" y="45"/>
                    <a:pt x="59" y="45"/>
                    <a:pt x="59" y="45"/>
                  </a:cubicBezTo>
                  <a:cubicBezTo>
                    <a:pt x="59" y="45"/>
                    <a:pt x="59" y="45"/>
                    <a:pt x="59" y="45"/>
                  </a:cubicBezTo>
                  <a:cubicBezTo>
                    <a:pt x="59" y="44"/>
                    <a:pt x="59" y="44"/>
                    <a:pt x="59" y="44"/>
                  </a:cubicBezTo>
                  <a:cubicBezTo>
                    <a:pt x="60" y="44"/>
                    <a:pt x="60" y="44"/>
                    <a:pt x="60" y="44"/>
                  </a:cubicBezTo>
                  <a:cubicBezTo>
                    <a:pt x="60" y="44"/>
                    <a:pt x="60" y="44"/>
                    <a:pt x="60" y="44"/>
                  </a:cubicBezTo>
                  <a:cubicBezTo>
                    <a:pt x="60" y="44"/>
                    <a:pt x="60" y="44"/>
                    <a:pt x="60" y="44"/>
                  </a:cubicBezTo>
                  <a:cubicBezTo>
                    <a:pt x="60" y="44"/>
                    <a:pt x="60" y="44"/>
                    <a:pt x="60" y="44"/>
                  </a:cubicBezTo>
                  <a:cubicBezTo>
                    <a:pt x="61" y="44"/>
                    <a:pt x="61" y="44"/>
                    <a:pt x="61" y="44"/>
                  </a:cubicBezTo>
                  <a:cubicBezTo>
                    <a:pt x="61" y="44"/>
                    <a:pt x="61" y="44"/>
                    <a:pt x="61" y="44"/>
                  </a:cubicBezTo>
                  <a:cubicBezTo>
                    <a:pt x="61" y="44"/>
                    <a:pt x="61" y="44"/>
                    <a:pt x="62" y="44"/>
                  </a:cubicBezTo>
                  <a:cubicBezTo>
                    <a:pt x="63" y="44"/>
                    <a:pt x="64" y="44"/>
                    <a:pt x="66" y="45"/>
                  </a:cubicBezTo>
                  <a:cubicBezTo>
                    <a:pt x="66" y="45"/>
                    <a:pt x="67" y="45"/>
                    <a:pt x="68" y="45"/>
                  </a:cubicBezTo>
                  <a:cubicBezTo>
                    <a:pt x="68" y="45"/>
                    <a:pt x="68" y="45"/>
                    <a:pt x="68" y="45"/>
                  </a:cubicBezTo>
                  <a:cubicBezTo>
                    <a:pt x="69" y="45"/>
                    <a:pt x="69" y="45"/>
                    <a:pt x="69" y="45"/>
                  </a:cubicBezTo>
                  <a:cubicBezTo>
                    <a:pt x="70" y="45"/>
                    <a:pt x="70" y="45"/>
                    <a:pt x="70" y="45"/>
                  </a:cubicBezTo>
                  <a:cubicBezTo>
                    <a:pt x="71" y="45"/>
                    <a:pt x="71" y="45"/>
                    <a:pt x="72" y="45"/>
                  </a:cubicBezTo>
                  <a:cubicBezTo>
                    <a:pt x="72" y="45"/>
                    <a:pt x="72" y="45"/>
                    <a:pt x="72" y="45"/>
                  </a:cubicBezTo>
                  <a:cubicBezTo>
                    <a:pt x="72" y="45"/>
                    <a:pt x="73" y="45"/>
                    <a:pt x="73" y="44"/>
                  </a:cubicBezTo>
                  <a:cubicBezTo>
                    <a:pt x="74" y="44"/>
                    <a:pt x="74" y="44"/>
                    <a:pt x="7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7" name="Freeform 292"/>
            <p:cNvSpPr>
              <a:spLocks/>
            </p:cNvSpPr>
            <p:nvPr/>
          </p:nvSpPr>
          <p:spPr bwMode="auto">
            <a:xfrm>
              <a:off x="13612813" y="6807200"/>
              <a:ext cx="73025" cy="100013"/>
            </a:xfrm>
            <a:custGeom>
              <a:avLst/>
              <a:gdLst>
                <a:gd name="T0" fmla="*/ 5 w 14"/>
                <a:gd name="T1" fmla="*/ 16 h 19"/>
                <a:gd name="T2" fmla="*/ 6 w 14"/>
                <a:gd name="T3" fmla="*/ 15 h 19"/>
                <a:gd name="T4" fmla="*/ 6 w 14"/>
                <a:gd name="T5" fmla="*/ 15 h 19"/>
                <a:gd name="T6" fmla="*/ 7 w 14"/>
                <a:gd name="T7" fmla="*/ 14 h 19"/>
                <a:gd name="T8" fmla="*/ 8 w 14"/>
                <a:gd name="T9" fmla="*/ 13 h 19"/>
                <a:gd name="T10" fmla="*/ 8 w 14"/>
                <a:gd name="T11" fmla="*/ 12 h 19"/>
                <a:gd name="T12" fmla="*/ 9 w 14"/>
                <a:gd name="T13" fmla="*/ 11 h 19"/>
                <a:gd name="T14" fmla="*/ 9 w 14"/>
                <a:gd name="T15" fmla="*/ 11 h 19"/>
                <a:gd name="T16" fmla="*/ 10 w 14"/>
                <a:gd name="T17" fmla="*/ 10 h 19"/>
                <a:gd name="T18" fmla="*/ 10 w 14"/>
                <a:gd name="T19" fmla="*/ 9 h 19"/>
                <a:gd name="T20" fmla="*/ 11 w 14"/>
                <a:gd name="T21" fmla="*/ 9 h 19"/>
                <a:gd name="T22" fmla="*/ 11 w 14"/>
                <a:gd name="T23" fmla="*/ 8 h 19"/>
                <a:gd name="T24" fmla="*/ 12 w 14"/>
                <a:gd name="T25" fmla="*/ 7 h 19"/>
                <a:gd name="T26" fmla="*/ 13 w 14"/>
                <a:gd name="T27" fmla="*/ 7 h 19"/>
                <a:gd name="T28" fmla="*/ 13 w 14"/>
                <a:gd name="T29" fmla="*/ 3 h 19"/>
                <a:gd name="T30" fmla="*/ 13 w 14"/>
                <a:gd name="T31" fmla="*/ 3 h 19"/>
                <a:gd name="T32" fmla="*/ 12 w 14"/>
                <a:gd name="T33" fmla="*/ 2 h 19"/>
                <a:gd name="T34" fmla="*/ 12 w 14"/>
                <a:gd name="T35" fmla="*/ 1 h 19"/>
                <a:gd name="T36" fmla="*/ 11 w 14"/>
                <a:gd name="T37" fmla="*/ 1 h 19"/>
                <a:gd name="T38" fmla="*/ 10 w 14"/>
                <a:gd name="T39" fmla="*/ 1 h 19"/>
                <a:gd name="T40" fmla="*/ 10 w 14"/>
                <a:gd name="T41" fmla="*/ 0 h 19"/>
                <a:gd name="T42" fmla="*/ 9 w 14"/>
                <a:gd name="T43" fmla="*/ 0 h 19"/>
                <a:gd name="T44" fmla="*/ 8 w 14"/>
                <a:gd name="T45" fmla="*/ 0 h 19"/>
                <a:gd name="T46" fmla="*/ 8 w 14"/>
                <a:gd name="T47" fmla="*/ 1 h 19"/>
                <a:gd name="T48" fmla="*/ 4 w 14"/>
                <a:gd name="T49" fmla="*/ 11 h 19"/>
                <a:gd name="T50" fmla="*/ 0 w 14"/>
                <a:gd name="T51" fmla="*/ 17 h 19"/>
                <a:gd name="T52" fmla="*/ 2 w 14"/>
                <a:gd name="T53" fmla="*/ 18 h 19"/>
                <a:gd name="T54" fmla="*/ 4 w 14"/>
                <a:gd name="T55" fmla="*/ 19 h 19"/>
                <a:gd name="T56" fmla="*/ 4 w 14"/>
                <a:gd name="T57" fmla="*/ 19 h 19"/>
                <a:gd name="T58" fmla="*/ 4 w 14"/>
                <a:gd name="T59" fmla="*/ 19 h 19"/>
                <a:gd name="T60" fmla="*/ 4 w 14"/>
                <a:gd name="T61" fmla="*/ 18 h 19"/>
                <a:gd name="T62" fmla="*/ 5 w 14"/>
                <a:gd name="T63" fmla="*/ 17 h 19"/>
                <a:gd name="T64" fmla="*/ 5 w 14"/>
                <a:gd name="T6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9">
                  <a:moveTo>
                    <a:pt x="5" y="16"/>
                  </a:moveTo>
                  <a:cubicBezTo>
                    <a:pt x="5" y="16"/>
                    <a:pt x="6" y="16"/>
                    <a:pt x="6" y="15"/>
                  </a:cubicBezTo>
                  <a:cubicBezTo>
                    <a:pt x="6" y="15"/>
                    <a:pt x="6" y="15"/>
                    <a:pt x="6" y="15"/>
                  </a:cubicBezTo>
                  <a:cubicBezTo>
                    <a:pt x="7" y="14"/>
                    <a:pt x="7" y="14"/>
                    <a:pt x="7" y="14"/>
                  </a:cubicBezTo>
                  <a:cubicBezTo>
                    <a:pt x="7" y="13"/>
                    <a:pt x="7" y="13"/>
                    <a:pt x="8" y="13"/>
                  </a:cubicBezTo>
                  <a:cubicBezTo>
                    <a:pt x="8" y="13"/>
                    <a:pt x="8" y="12"/>
                    <a:pt x="8" y="12"/>
                  </a:cubicBezTo>
                  <a:cubicBezTo>
                    <a:pt x="8" y="12"/>
                    <a:pt x="9" y="12"/>
                    <a:pt x="9" y="11"/>
                  </a:cubicBezTo>
                  <a:cubicBezTo>
                    <a:pt x="9" y="11"/>
                    <a:pt x="9" y="11"/>
                    <a:pt x="9" y="11"/>
                  </a:cubicBezTo>
                  <a:cubicBezTo>
                    <a:pt x="10" y="10"/>
                    <a:pt x="10" y="10"/>
                    <a:pt x="10" y="10"/>
                  </a:cubicBezTo>
                  <a:cubicBezTo>
                    <a:pt x="10" y="10"/>
                    <a:pt x="10" y="9"/>
                    <a:pt x="10" y="9"/>
                  </a:cubicBezTo>
                  <a:cubicBezTo>
                    <a:pt x="11" y="9"/>
                    <a:pt x="11" y="9"/>
                    <a:pt x="11" y="9"/>
                  </a:cubicBezTo>
                  <a:cubicBezTo>
                    <a:pt x="11" y="8"/>
                    <a:pt x="11" y="8"/>
                    <a:pt x="11" y="8"/>
                  </a:cubicBezTo>
                  <a:cubicBezTo>
                    <a:pt x="12" y="8"/>
                    <a:pt x="12" y="8"/>
                    <a:pt x="12" y="7"/>
                  </a:cubicBezTo>
                  <a:cubicBezTo>
                    <a:pt x="12" y="7"/>
                    <a:pt x="13" y="7"/>
                    <a:pt x="13" y="7"/>
                  </a:cubicBezTo>
                  <a:cubicBezTo>
                    <a:pt x="13" y="6"/>
                    <a:pt x="14" y="4"/>
                    <a:pt x="13" y="3"/>
                  </a:cubicBezTo>
                  <a:cubicBezTo>
                    <a:pt x="13" y="3"/>
                    <a:pt x="13" y="3"/>
                    <a:pt x="13" y="3"/>
                  </a:cubicBezTo>
                  <a:cubicBezTo>
                    <a:pt x="13" y="2"/>
                    <a:pt x="13" y="2"/>
                    <a:pt x="12" y="2"/>
                  </a:cubicBezTo>
                  <a:cubicBezTo>
                    <a:pt x="12" y="1"/>
                    <a:pt x="12" y="1"/>
                    <a:pt x="12" y="1"/>
                  </a:cubicBezTo>
                  <a:cubicBezTo>
                    <a:pt x="12" y="1"/>
                    <a:pt x="11" y="1"/>
                    <a:pt x="11" y="1"/>
                  </a:cubicBezTo>
                  <a:cubicBezTo>
                    <a:pt x="11" y="1"/>
                    <a:pt x="11" y="1"/>
                    <a:pt x="10" y="1"/>
                  </a:cubicBezTo>
                  <a:cubicBezTo>
                    <a:pt x="10" y="1"/>
                    <a:pt x="10" y="1"/>
                    <a:pt x="10" y="0"/>
                  </a:cubicBezTo>
                  <a:cubicBezTo>
                    <a:pt x="9" y="0"/>
                    <a:pt x="9" y="0"/>
                    <a:pt x="9" y="0"/>
                  </a:cubicBezTo>
                  <a:cubicBezTo>
                    <a:pt x="9" y="0"/>
                    <a:pt x="8" y="0"/>
                    <a:pt x="8" y="0"/>
                  </a:cubicBezTo>
                  <a:cubicBezTo>
                    <a:pt x="8" y="1"/>
                    <a:pt x="8" y="1"/>
                    <a:pt x="8" y="1"/>
                  </a:cubicBezTo>
                  <a:cubicBezTo>
                    <a:pt x="8" y="3"/>
                    <a:pt x="6" y="7"/>
                    <a:pt x="4" y="11"/>
                  </a:cubicBezTo>
                  <a:cubicBezTo>
                    <a:pt x="3" y="13"/>
                    <a:pt x="1" y="15"/>
                    <a:pt x="0" y="17"/>
                  </a:cubicBezTo>
                  <a:cubicBezTo>
                    <a:pt x="2" y="18"/>
                    <a:pt x="2" y="18"/>
                    <a:pt x="2" y="18"/>
                  </a:cubicBezTo>
                  <a:cubicBezTo>
                    <a:pt x="4" y="19"/>
                    <a:pt x="4" y="19"/>
                    <a:pt x="4" y="19"/>
                  </a:cubicBezTo>
                  <a:cubicBezTo>
                    <a:pt x="4" y="19"/>
                    <a:pt x="4" y="19"/>
                    <a:pt x="4" y="19"/>
                  </a:cubicBezTo>
                  <a:cubicBezTo>
                    <a:pt x="4" y="19"/>
                    <a:pt x="4" y="19"/>
                    <a:pt x="4" y="19"/>
                  </a:cubicBezTo>
                  <a:cubicBezTo>
                    <a:pt x="4" y="19"/>
                    <a:pt x="4" y="18"/>
                    <a:pt x="4" y="18"/>
                  </a:cubicBezTo>
                  <a:cubicBezTo>
                    <a:pt x="4" y="18"/>
                    <a:pt x="4" y="18"/>
                    <a:pt x="5" y="17"/>
                  </a:cubicBezTo>
                  <a:cubicBezTo>
                    <a:pt x="5" y="17"/>
                    <a:pt x="5" y="17"/>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8" name="Freeform 293"/>
            <p:cNvSpPr>
              <a:spLocks/>
            </p:cNvSpPr>
            <p:nvPr/>
          </p:nvSpPr>
          <p:spPr bwMode="auto">
            <a:xfrm>
              <a:off x="12469813" y="6073775"/>
              <a:ext cx="206375" cy="182563"/>
            </a:xfrm>
            <a:custGeom>
              <a:avLst/>
              <a:gdLst>
                <a:gd name="T0" fmla="*/ 37 w 39"/>
                <a:gd name="T1" fmla="*/ 5 h 35"/>
                <a:gd name="T2" fmla="*/ 36 w 39"/>
                <a:gd name="T3" fmla="*/ 5 h 35"/>
                <a:gd name="T4" fmla="*/ 35 w 39"/>
                <a:gd name="T5" fmla="*/ 4 h 35"/>
                <a:gd name="T6" fmla="*/ 34 w 39"/>
                <a:gd name="T7" fmla="*/ 4 h 35"/>
                <a:gd name="T8" fmla="*/ 33 w 39"/>
                <a:gd name="T9" fmla="*/ 3 h 35"/>
                <a:gd name="T10" fmla="*/ 32 w 39"/>
                <a:gd name="T11" fmla="*/ 3 h 35"/>
                <a:gd name="T12" fmla="*/ 32 w 39"/>
                <a:gd name="T13" fmla="*/ 3 h 35"/>
                <a:gd name="T14" fmla="*/ 31 w 39"/>
                <a:gd name="T15" fmla="*/ 2 h 35"/>
                <a:gd name="T16" fmla="*/ 31 w 39"/>
                <a:gd name="T17" fmla="*/ 2 h 35"/>
                <a:gd name="T18" fmla="*/ 30 w 39"/>
                <a:gd name="T19" fmla="*/ 2 h 35"/>
                <a:gd name="T20" fmla="*/ 30 w 39"/>
                <a:gd name="T21" fmla="*/ 2 h 35"/>
                <a:gd name="T22" fmla="*/ 29 w 39"/>
                <a:gd name="T23" fmla="*/ 2 h 35"/>
                <a:gd name="T24" fmla="*/ 11 w 39"/>
                <a:gd name="T25" fmla="*/ 0 h 35"/>
                <a:gd name="T26" fmla="*/ 9 w 39"/>
                <a:gd name="T27" fmla="*/ 1 h 35"/>
                <a:gd name="T28" fmla="*/ 6 w 39"/>
                <a:gd name="T29" fmla="*/ 2 h 35"/>
                <a:gd name="T30" fmla="*/ 4 w 39"/>
                <a:gd name="T31" fmla="*/ 1 h 35"/>
                <a:gd name="T32" fmla="*/ 1 w 39"/>
                <a:gd name="T33" fmla="*/ 2 h 35"/>
                <a:gd name="T34" fmla="*/ 1 w 39"/>
                <a:gd name="T35" fmla="*/ 3 h 35"/>
                <a:gd name="T36" fmla="*/ 2 w 39"/>
                <a:gd name="T37" fmla="*/ 6 h 35"/>
                <a:gd name="T38" fmla="*/ 6 w 39"/>
                <a:gd name="T39" fmla="*/ 11 h 35"/>
                <a:gd name="T40" fmla="*/ 11 w 39"/>
                <a:gd name="T41" fmla="*/ 17 h 35"/>
                <a:gd name="T42" fmla="*/ 15 w 39"/>
                <a:gd name="T43" fmla="*/ 22 h 35"/>
                <a:gd name="T44" fmla="*/ 18 w 39"/>
                <a:gd name="T45" fmla="*/ 25 h 35"/>
                <a:gd name="T46" fmla="*/ 21 w 39"/>
                <a:gd name="T47" fmla="*/ 28 h 35"/>
                <a:gd name="T48" fmla="*/ 22 w 39"/>
                <a:gd name="T49" fmla="*/ 29 h 35"/>
                <a:gd name="T50" fmla="*/ 24 w 39"/>
                <a:gd name="T51" fmla="*/ 32 h 35"/>
                <a:gd name="T52" fmla="*/ 28 w 39"/>
                <a:gd name="T53" fmla="*/ 35 h 35"/>
                <a:gd name="T54" fmla="*/ 28 w 39"/>
                <a:gd name="T55" fmla="*/ 34 h 35"/>
                <a:gd name="T56" fmla="*/ 34 w 39"/>
                <a:gd name="T57" fmla="*/ 23 h 35"/>
                <a:gd name="T58" fmla="*/ 38 w 39"/>
                <a:gd name="T59" fmla="*/ 20 h 35"/>
                <a:gd name="T60" fmla="*/ 38 w 39"/>
                <a:gd name="T61" fmla="*/ 6 h 35"/>
                <a:gd name="T62" fmla="*/ 38 w 39"/>
                <a:gd name="T63" fmla="*/ 6 h 35"/>
                <a:gd name="T64" fmla="*/ 37 w 39"/>
                <a:gd name="T65"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5">
                  <a:moveTo>
                    <a:pt x="37" y="5"/>
                  </a:moveTo>
                  <a:cubicBezTo>
                    <a:pt x="36" y="5"/>
                    <a:pt x="36" y="5"/>
                    <a:pt x="36" y="5"/>
                  </a:cubicBezTo>
                  <a:cubicBezTo>
                    <a:pt x="35" y="5"/>
                    <a:pt x="35" y="4"/>
                    <a:pt x="35" y="4"/>
                  </a:cubicBezTo>
                  <a:cubicBezTo>
                    <a:pt x="35" y="4"/>
                    <a:pt x="34" y="4"/>
                    <a:pt x="34" y="4"/>
                  </a:cubicBezTo>
                  <a:cubicBezTo>
                    <a:pt x="34" y="4"/>
                    <a:pt x="33" y="4"/>
                    <a:pt x="33" y="3"/>
                  </a:cubicBezTo>
                  <a:cubicBezTo>
                    <a:pt x="33" y="3"/>
                    <a:pt x="33" y="3"/>
                    <a:pt x="32" y="3"/>
                  </a:cubicBezTo>
                  <a:cubicBezTo>
                    <a:pt x="32" y="3"/>
                    <a:pt x="32" y="3"/>
                    <a:pt x="32" y="3"/>
                  </a:cubicBezTo>
                  <a:cubicBezTo>
                    <a:pt x="31" y="3"/>
                    <a:pt x="31" y="3"/>
                    <a:pt x="31" y="2"/>
                  </a:cubicBezTo>
                  <a:cubicBezTo>
                    <a:pt x="31" y="2"/>
                    <a:pt x="31" y="2"/>
                    <a:pt x="31" y="2"/>
                  </a:cubicBezTo>
                  <a:cubicBezTo>
                    <a:pt x="30" y="2"/>
                    <a:pt x="30" y="2"/>
                    <a:pt x="30" y="2"/>
                  </a:cubicBezTo>
                  <a:cubicBezTo>
                    <a:pt x="30" y="2"/>
                    <a:pt x="30" y="2"/>
                    <a:pt x="30" y="2"/>
                  </a:cubicBezTo>
                  <a:cubicBezTo>
                    <a:pt x="29" y="2"/>
                    <a:pt x="29" y="2"/>
                    <a:pt x="29" y="2"/>
                  </a:cubicBezTo>
                  <a:cubicBezTo>
                    <a:pt x="28" y="2"/>
                    <a:pt x="14" y="1"/>
                    <a:pt x="11" y="0"/>
                  </a:cubicBezTo>
                  <a:cubicBezTo>
                    <a:pt x="11" y="0"/>
                    <a:pt x="10" y="0"/>
                    <a:pt x="9" y="1"/>
                  </a:cubicBezTo>
                  <a:cubicBezTo>
                    <a:pt x="8" y="1"/>
                    <a:pt x="7" y="2"/>
                    <a:pt x="6" y="2"/>
                  </a:cubicBezTo>
                  <a:cubicBezTo>
                    <a:pt x="5" y="2"/>
                    <a:pt x="4" y="2"/>
                    <a:pt x="4" y="1"/>
                  </a:cubicBezTo>
                  <a:cubicBezTo>
                    <a:pt x="3" y="1"/>
                    <a:pt x="2" y="1"/>
                    <a:pt x="1" y="2"/>
                  </a:cubicBezTo>
                  <a:cubicBezTo>
                    <a:pt x="1" y="2"/>
                    <a:pt x="0" y="3"/>
                    <a:pt x="1" y="3"/>
                  </a:cubicBezTo>
                  <a:cubicBezTo>
                    <a:pt x="1" y="4"/>
                    <a:pt x="2" y="5"/>
                    <a:pt x="2" y="6"/>
                  </a:cubicBezTo>
                  <a:cubicBezTo>
                    <a:pt x="4" y="7"/>
                    <a:pt x="6" y="9"/>
                    <a:pt x="6" y="11"/>
                  </a:cubicBezTo>
                  <a:cubicBezTo>
                    <a:pt x="6" y="13"/>
                    <a:pt x="9" y="15"/>
                    <a:pt x="11" y="17"/>
                  </a:cubicBezTo>
                  <a:cubicBezTo>
                    <a:pt x="14" y="20"/>
                    <a:pt x="15" y="21"/>
                    <a:pt x="15" y="22"/>
                  </a:cubicBezTo>
                  <a:cubicBezTo>
                    <a:pt x="15" y="23"/>
                    <a:pt x="17" y="24"/>
                    <a:pt x="18" y="25"/>
                  </a:cubicBezTo>
                  <a:cubicBezTo>
                    <a:pt x="19" y="26"/>
                    <a:pt x="20" y="27"/>
                    <a:pt x="21" y="28"/>
                  </a:cubicBezTo>
                  <a:cubicBezTo>
                    <a:pt x="21" y="29"/>
                    <a:pt x="21" y="29"/>
                    <a:pt x="22" y="29"/>
                  </a:cubicBezTo>
                  <a:cubicBezTo>
                    <a:pt x="22" y="30"/>
                    <a:pt x="23" y="31"/>
                    <a:pt x="24" y="32"/>
                  </a:cubicBezTo>
                  <a:cubicBezTo>
                    <a:pt x="25" y="33"/>
                    <a:pt x="27" y="34"/>
                    <a:pt x="28" y="35"/>
                  </a:cubicBezTo>
                  <a:cubicBezTo>
                    <a:pt x="28" y="34"/>
                    <a:pt x="28" y="34"/>
                    <a:pt x="28" y="34"/>
                  </a:cubicBezTo>
                  <a:cubicBezTo>
                    <a:pt x="28" y="31"/>
                    <a:pt x="32" y="25"/>
                    <a:pt x="34" y="23"/>
                  </a:cubicBezTo>
                  <a:cubicBezTo>
                    <a:pt x="36" y="21"/>
                    <a:pt x="37" y="20"/>
                    <a:pt x="38" y="20"/>
                  </a:cubicBezTo>
                  <a:cubicBezTo>
                    <a:pt x="38" y="19"/>
                    <a:pt x="39" y="11"/>
                    <a:pt x="38" y="6"/>
                  </a:cubicBezTo>
                  <a:cubicBezTo>
                    <a:pt x="38" y="6"/>
                    <a:pt x="38" y="6"/>
                    <a:pt x="38" y="6"/>
                  </a:cubicBezTo>
                  <a:cubicBezTo>
                    <a:pt x="37" y="6"/>
                    <a:pt x="37" y="5"/>
                    <a:pt x="3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09" name="Freeform 294"/>
            <p:cNvSpPr>
              <a:spLocks/>
            </p:cNvSpPr>
            <p:nvPr/>
          </p:nvSpPr>
          <p:spPr bwMode="auto">
            <a:xfrm>
              <a:off x="12628563" y="6215063"/>
              <a:ext cx="58738" cy="79375"/>
            </a:xfrm>
            <a:custGeom>
              <a:avLst/>
              <a:gdLst>
                <a:gd name="T0" fmla="*/ 9 w 11"/>
                <a:gd name="T1" fmla="*/ 6 h 15"/>
                <a:gd name="T2" fmla="*/ 8 w 11"/>
                <a:gd name="T3" fmla="*/ 4 h 15"/>
                <a:gd name="T4" fmla="*/ 7 w 11"/>
                <a:gd name="T5" fmla="*/ 3 h 15"/>
                <a:gd name="T6" fmla="*/ 5 w 11"/>
                <a:gd name="T7" fmla="*/ 1 h 15"/>
                <a:gd name="T8" fmla="*/ 5 w 11"/>
                <a:gd name="T9" fmla="*/ 0 h 15"/>
                <a:gd name="T10" fmla="*/ 4 w 11"/>
                <a:gd name="T11" fmla="*/ 0 h 15"/>
                <a:gd name="T12" fmla="*/ 1 w 11"/>
                <a:gd name="T13" fmla="*/ 6 h 15"/>
                <a:gd name="T14" fmla="*/ 0 w 11"/>
                <a:gd name="T15" fmla="*/ 10 h 15"/>
                <a:gd name="T16" fmla="*/ 1 w 11"/>
                <a:gd name="T17" fmla="*/ 10 h 15"/>
                <a:gd name="T18" fmla="*/ 7 w 11"/>
                <a:gd name="T19" fmla="*/ 15 h 15"/>
                <a:gd name="T20" fmla="*/ 11 w 11"/>
                <a:gd name="T21" fmla="*/ 8 h 15"/>
                <a:gd name="T22" fmla="*/ 10 w 11"/>
                <a:gd name="T23" fmla="*/ 7 h 15"/>
                <a:gd name="T24" fmla="*/ 9 w 11"/>
                <a:gd name="T25"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9" y="6"/>
                  </a:moveTo>
                  <a:cubicBezTo>
                    <a:pt x="9" y="5"/>
                    <a:pt x="9" y="5"/>
                    <a:pt x="8" y="4"/>
                  </a:cubicBezTo>
                  <a:cubicBezTo>
                    <a:pt x="8" y="4"/>
                    <a:pt x="7" y="3"/>
                    <a:pt x="7" y="3"/>
                  </a:cubicBezTo>
                  <a:cubicBezTo>
                    <a:pt x="6" y="2"/>
                    <a:pt x="6" y="2"/>
                    <a:pt x="5" y="1"/>
                  </a:cubicBezTo>
                  <a:cubicBezTo>
                    <a:pt x="5" y="1"/>
                    <a:pt x="5" y="1"/>
                    <a:pt x="5" y="0"/>
                  </a:cubicBezTo>
                  <a:cubicBezTo>
                    <a:pt x="4" y="0"/>
                    <a:pt x="4" y="0"/>
                    <a:pt x="4" y="0"/>
                  </a:cubicBezTo>
                  <a:cubicBezTo>
                    <a:pt x="2" y="3"/>
                    <a:pt x="0" y="6"/>
                    <a:pt x="1" y="6"/>
                  </a:cubicBezTo>
                  <a:cubicBezTo>
                    <a:pt x="1" y="6"/>
                    <a:pt x="1" y="7"/>
                    <a:pt x="0" y="10"/>
                  </a:cubicBezTo>
                  <a:cubicBezTo>
                    <a:pt x="1" y="10"/>
                    <a:pt x="1" y="10"/>
                    <a:pt x="1" y="10"/>
                  </a:cubicBezTo>
                  <a:cubicBezTo>
                    <a:pt x="3" y="12"/>
                    <a:pt x="5" y="14"/>
                    <a:pt x="7" y="15"/>
                  </a:cubicBezTo>
                  <a:cubicBezTo>
                    <a:pt x="8" y="12"/>
                    <a:pt x="9" y="9"/>
                    <a:pt x="11" y="8"/>
                  </a:cubicBezTo>
                  <a:cubicBezTo>
                    <a:pt x="11" y="8"/>
                    <a:pt x="11" y="7"/>
                    <a:pt x="10" y="7"/>
                  </a:cubicBezTo>
                  <a:cubicBezTo>
                    <a:pt x="10" y="7"/>
                    <a:pt x="10" y="6"/>
                    <a:pt x="9" y="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0" name="Freeform 295"/>
            <p:cNvSpPr>
              <a:spLocks/>
            </p:cNvSpPr>
            <p:nvPr/>
          </p:nvSpPr>
          <p:spPr bwMode="auto">
            <a:xfrm>
              <a:off x="13081000" y="6303963"/>
              <a:ext cx="158750" cy="100013"/>
            </a:xfrm>
            <a:custGeom>
              <a:avLst/>
              <a:gdLst>
                <a:gd name="T0" fmla="*/ 2 w 30"/>
                <a:gd name="T1" fmla="*/ 13 h 19"/>
                <a:gd name="T2" fmla="*/ 0 w 30"/>
                <a:gd name="T3" fmla="*/ 16 h 19"/>
                <a:gd name="T4" fmla="*/ 0 w 30"/>
                <a:gd name="T5" fmla="*/ 16 h 19"/>
                <a:gd name="T6" fmla="*/ 5 w 30"/>
                <a:gd name="T7" fmla="*/ 19 h 19"/>
                <a:gd name="T8" fmla="*/ 10 w 30"/>
                <a:gd name="T9" fmla="*/ 16 h 19"/>
                <a:gd name="T10" fmla="*/ 15 w 30"/>
                <a:gd name="T11" fmla="*/ 12 h 19"/>
                <a:gd name="T12" fmla="*/ 21 w 30"/>
                <a:gd name="T13" fmla="*/ 12 h 19"/>
                <a:gd name="T14" fmla="*/ 23 w 30"/>
                <a:gd name="T15" fmla="*/ 12 h 19"/>
                <a:gd name="T16" fmla="*/ 25 w 30"/>
                <a:gd name="T17" fmla="*/ 12 h 19"/>
                <a:gd name="T18" fmla="*/ 30 w 30"/>
                <a:gd name="T19" fmla="*/ 11 h 19"/>
                <a:gd name="T20" fmla="*/ 26 w 30"/>
                <a:gd name="T21" fmla="*/ 8 h 19"/>
                <a:gd name="T22" fmla="*/ 21 w 30"/>
                <a:gd name="T23" fmla="*/ 6 h 19"/>
                <a:gd name="T24" fmla="*/ 19 w 30"/>
                <a:gd name="T25" fmla="*/ 1 h 19"/>
                <a:gd name="T26" fmla="*/ 18 w 30"/>
                <a:gd name="T27" fmla="*/ 1 h 19"/>
                <a:gd name="T28" fmla="*/ 18 w 30"/>
                <a:gd name="T29" fmla="*/ 1 h 19"/>
                <a:gd name="T30" fmla="*/ 16 w 30"/>
                <a:gd name="T31" fmla="*/ 1 h 19"/>
                <a:gd name="T32" fmla="*/ 16 w 30"/>
                <a:gd name="T33" fmla="*/ 1 h 19"/>
                <a:gd name="T34" fmla="*/ 16 w 30"/>
                <a:gd name="T35" fmla="*/ 1 h 19"/>
                <a:gd name="T36" fmla="*/ 14 w 30"/>
                <a:gd name="T37" fmla="*/ 1 h 19"/>
                <a:gd name="T38" fmla="*/ 10 w 30"/>
                <a:gd name="T39" fmla="*/ 0 h 19"/>
                <a:gd name="T40" fmla="*/ 4 w 30"/>
                <a:gd name="T41" fmla="*/ 1 h 19"/>
                <a:gd name="T42" fmla="*/ 4 w 30"/>
                <a:gd name="T43" fmla="*/ 1 h 19"/>
                <a:gd name="T44" fmla="*/ 4 w 30"/>
                <a:gd name="T45" fmla="*/ 2 h 19"/>
                <a:gd name="T46" fmla="*/ 4 w 30"/>
                <a:gd name="T47" fmla="*/ 3 h 19"/>
                <a:gd name="T48" fmla="*/ 4 w 30"/>
                <a:gd name="T49" fmla="*/ 3 h 19"/>
                <a:gd name="T50" fmla="*/ 4 w 30"/>
                <a:gd name="T51" fmla="*/ 3 h 19"/>
                <a:gd name="T52" fmla="*/ 4 w 30"/>
                <a:gd name="T53" fmla="*/ 3 h 19"/>
                <a:gd name="T54" fmla="*/ 4 w 30"/>
                <a:gd name="T55" fmla="*/ 3 h 19"/>
                <a:gd name="T56" fmla="*/ 5 w 30"/>
                <a:gd name="T57" fmla="*/ 4 h 19"/>
                <a:gd name="T58" fmla="*/ 5 w 30"/>
                <a:gd name="T59" fmla="*/ 4 h 19"/>
                <a:gd name="T60" fmla="*/ 5 w 30"/>
                <a:gd name="T61" fmla="*/ 5 h 19"/>
                <a:gd name="T62" fmla="*/ 5 w 30"/>
                <a:gd name="T63" fmla="*/ 7 h 19"/>
                <a:gd name="T64" fmla="*/ 3 w 30"/>
                <a:gd name="T65" fmla="*/ 11 h 19"/>
                <a:gd name="T66" fmla="*/ 2 w 30"/>
                <a:gd name="T67"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19">
                  <a:moveTo>
                    <a:pt x="2" y="13"/>
                  </a:moveTo>
                  <a:cubicBezTo>
                    <a:pt x="2" y="14"/>
                    <a:pt x="1" y="15"/>
                    <a:pt x="0" y="16"/>
                  </a:cubicBezTo>
                  <a:cubicBezTo>
                    <a:pt x="0" y="16"/>
                    <a:pt x="0" y="16"/>
                    <a:pt x="0" y="16"/>
                  </a:cubicBezTo>
                  <a:cubicBezTo>
                    <a:pt x="2" y="18"/>
                    <a:pt x="3" y="19"/>
                    <a:pt x="5" y="19"/>
                  </a:cubicBezTo>
                  <a:cubicBezTo>
                    <a:pt x="7" y="19"/>
                    <a:pt x="9" y="17"/>
                    <a:pt x="10" y="16"/>
                  </a:cubicBezTo>
                  <a:cubicBezTo>
                    <a:pt x="12" y="14"/>
                    <a:pt x="13" y="13"/>
                    <a:pt x="15" y="12"/>
                  </a:cubicBezTo>
                  <a:cubicBezTo>
                    <a:pt x="17" y="12"/>
                    <a:pt x="19" y="12"/>
                    <a:pt x="21" y="12"/>
                  </a:cubicBezTo>
                  <a:cubicBezTo>
                    <a:pt x="21" y="12"/>
                    <a:pt x="22" y="12"/>
                    <a:pt x="23" y="12"/>
                  </a:cubicBezTo>
                  <a:cubicBezTo>
                    <a:pt x="24" y="12"/>
                    <a:pt x="25" y="12"/>
                    <a:pt x="25" y="12"/>
                  </a:cubicBezTo>
                  <a:cubicBezTo>
                    <a:pt x="26" y="12"/>
                    <a:pt x="29" y="12"/>
                    <a:pt x="30" y="11"/>
                  </a:cubicBezTo>
                  <a:cubicBezTo>
                    <a:pt x="30" y="10"/>
                    <a:pt x="27" y="9"/>
                    <a:pt x="26" y="8"/>
                  </a:cubicBezTo>
                  <a:cubicBezTo>
                    <a:pt x="24" y="7"/>
                    <a:pt x="22" y="6"/>
                    <a:pt x="21" y="6"/>
                  </a:cubicBezTo>
                  <a:cubicBezTo>
                    <a:pt x="20" y="4"/>
                    <a:pt x="19" y="2"/>
                    <a:pt x="19" y="1"/>
                  </a:cubicBezTo>
                  <a:cubicBezTo>
                    <a:pt x="19" y="1"/>
                    <a:pt x="18" y="1"/>
                    <a:pt x="18" y="1"/>
                  </a:cubicBezTo>
                  <a:cubicBezTo>
                    <a:pt x="18" y="1"/>
                    <a:pt x="18" y="1"/>
                    <a:pt x="18" y="1"/>
                  </a:cubicBezTo>
                  <a:cubicBezTo>
                    <a:pt x="17" y="1"/>
                    <a:pt x="17" y="1"/>
                    <a:pt x="16" y="1"/>
                  </a:cubicBezTo>
                  <a:cubicBezTo>
                    <a:pt x="16" y="1"/>
                    <a:pt x="16" y="1"/>
                    <a:pt x="16" y="1"/>
                  </a:cubicBezTo>
                  <a:cubicBezTo>
                    <a:pt x="16" y="1"/>
                    <a:pt x="16" y="1"/>
                    <a:pt x="16" y="1"/>
                  </a:cubicBezTo>
                  <a:cubicBezTo>
                    <a:pt x="15" y="1"/>
                    <a:pt x="15" y="1"/>
                    <a:pt x="14" y="1"/>
                  </a:cubicBezTo>
                  <a:cubicBezTo>
                    <a:pt x="13" y="0"/>
                    <a:pt x="12" y="0"/>
                    <a:pt x="10" y="0"/>
                  </a:cubicBezTo>
                  <a:cubicBezTo>
                    <a:pt x="7" y="0"/>
                    <a:pt x="5" y="0"/>
                    <a:pt x="4" y="1"/>
                  </a:cubicBezTo>
                  <a:cubicBezTo>
                    <a:pt x="4" y="1"/>
                    <a:pt x="4" y="1"/>
                    <a:pt x="4" y="1"/>
                  </a:cubicBezTo>
                  <a:cubicBezTo>
                    <a:pt x="4" y="1"/>
                    <a:pt x="4" y="2"/>
                    <a:pt x="4" y="2"/>
                  </a:cubicBezTo>
                  <a:cubicBezTo>
                    <a:pt x="4" y="2"/>
                    <a:pt x="4" y="2"/>
                    <a:pt x="4" y="3"/>
                  </a:cubicBezTo>
                  <a:cubicBezTo>
                    <a:pt x="4" y="3"/>
                    <a:pt x="4" y="3"/>
                    <a:pt x="4" y="3"/>
                  </a:cubicBezTo>
                  <a:cubicBezTo>
                    <a:pt x="4" y="3"/>
                    <a:pt x="4" y="3"/>
                    <a:pt x="4" y="3"/>
                  </a:cubicBezTo>
                  <a:cubicBezTo>
                    <a:pt x="4" y="3"/>
                    <a:pt x="4" y="3"/>
                    <a:pt x="4" y="3"/>
                  </a:cubicBezTo>
                  <a:cubicBezTo>
                    <a:pt x="4" y="3"/>
                    <a:pt x="4" y="3"/>
                    <a:pt x="4" y="3"/>
                  </a:cubicBezTo>
                  <a:cubicBezTo>
                    <a:pt x="5" y="4"/>
                    <a:pt x="5" y="4"/>
                    <a:pt x="5" y="4"/>
                  </a:cubicBezTo>
                  <a:cubicBezTo>
                    <a:pt x="5" y="4"/>
                    <a:pt x="5" y="4"/>
                    <a:pt x="5" y="4"/>
                  </a:cubicBezTo>
                  <a:cubicBezTo>
                    <a:pt x="5" y="4"/>
                    <a:pt x="5" y="5"/>
                    <a:pt x="5" y="5"/>
                  </a:cubicBezTo>
                  <a:cubicBezTo>
                    <a:pt x="5" y="6"/>
                    <a:pt x="5" y="7"/>
                    <a:pt x="5" y="7"/>
                  </a:cubicBezTo>
                  <a:cubicBezTo>
                    <a:pt x="5" y="9"/>
                    <a:pt x="4" y="10"/>
                    <a:pt x="3" y="11"/>
                  </a:cubicBezTo>
                  <a:cubicBezTo>
                    <a:pt x="2" y="12"/>
                    <a:pt x="2" y="12"/>
                    <a:pt x="2"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1" name="Freeform 296"/>
            <p:cNvSpPr>
              <a:spLocks/>
            </p:cNvSpPr>
            <p:nvPr/>
          </p:nvSpPr>
          <p:spPr bwMode="auto">
            <a:xfrm>
              <a:off x="10964863" y="6299200"/>
              <a:ext cx="185738" cy="350838"/>
            </a:xfrm>
            <a:custGeom>
              <a:avLst/>
              <a:gdLst>
                <a:gd name="T0" fmla="*/ 31 w 35"/>
                <a:gd name="T1" fmla="*/ 11 h 67"/>
                <a:gd name="T2" fmla="*/ 35 w 35"/>
                <a:gd name="T3" fmla="*/ 8 h 67"/>
                <a:gd name="T4" fmla="*/ 35 w 35"/>
                <a:gd name="T5" fmla="*/ 7 h 67"/>
                <a:gd name="T6" fmla="*/ 35 w 35"/>
                <a:gd name="T7" fmla="*/ 7 h 67"/>
                <a:gd name="T8" fmla="*/ 32 w 35"/>
                <a:gd name="T9" fmla="*/ 4 h 67"/>
                <a:gd name="T10" fmla="*/ 29 w 35"/>
                <a:gd name="T11" fmla="*/ 3 h 67"/>
                <a:gd name="T12" fmla="*/ 26 w 35"/>
                <a:gd name="T13" fmla="*/ 4 h 67"/>
                <a:gd name="T14" fmla="*/ 23 w 35"/>
                <a:gd name="T15" fmla="*/ 4 h 67"/>
                <a:gd name="T16" fmla="*/ 21 w 35"/>
                <a:gd name="T17" fmla="*/ 4 h 67"/>
                <a:gd name="T18" fmla="*/ 20 w 35"/>
                <a:gd name="T19" fmla="*/ 4 h 67"/>
                <a:gd name="T20" fmla="*/ 18 w 35"/>
                <a:gd name="T21" fmla="*/ 4 h 67"/>
                <a:gd name="T22" fmla="*/ 16 w 35"/>
                <a:gd name="T23" fmla="*/ 4 h 67"/>
                <a:gd name="T24" fmla="*/ 16 w 35"/>
                <a:gd name="T25" fmla="*/ 4 h 67"/>
                <a:gd name="T26" fmla="*/ 15 w 35"/>
                <a:gd name="T27" fmla="*/ 4 h 67"/>
                <a:gd name="T28" fmla="*/ 15 w 35"/>
                <a:gd name="T29" fmla="*/ 3 h 67"/>
                <a:gd name="T30" fmla="*/ 14 w 35"/>
                <a:gd name="T31" fmla="*/ 3 h 67"/>
                <a:gd name="T32" fmla="*/ 14 w 35"/>
                <a:gd name="T33" fmla="*/ 2 h 67"/>
                <a:gd name="T34" fmla="*/ 13 w 35"/>
                <a:gd name="T35" fmla="*/ 1 h 67"/>
                <a:gd name="T36" fmla="*/ 13 w 35"/>
                <a:gd name="T37" fmla="*/ 0 h 67"/>
                <a:gd name="T38" fmla="*/ 11 w 35"/>
                <a:gd name="T39" fmla="*/ 1 h 67"/>
                <a:gd name="T40" fmla="*/ 10 w 35"/>
                <a:gd name="T41" fmla="*/ 2 h 67"/>
                <a:gd name="T42" fmla="*/ 9 w 35"/>
                <a:gd name="T43" fmla="*/ 3 h 67"/>
                <a:gd name="T44" fmla="*/ 8 w 35"/>
                <a:gd name="T45" fmla="*/ 3 h 67"/>
                <a:gd name="T46" fmla="*/ 9 w 35"/>
                <a:gd name="T47" fmla="*/ 9 h 67"/>
                <a:gd name="T48" fmla="*/ 2 w 35"/>
                <a:gd name="T49" fmla="*/ 37 h 67"/>
                <a:gd name="T50" fmla="*/ 0 w 35"/>
                <a:gd name="T51" fmla="*/ 41 h 67"/>
                <a:gd name="T52" fmla="*/ 3 w 35"/>
                <a:gd name="T53" fmla="*/ 44 h 67"/>
                <a:gd name="T54" fmla="*/ 6 w 35"/>
                <a:gd name="T55" fmla="*/ 46 h 67"/>
                <a:gd name="T56" fmla="*/ 8 w 35"/>
                <a:gd name="T57" fmla="*/ 63 h 67"/>
                <a:gd name="T58" fmla="*/ 8 w 35"/>
                <a:gd name="T59" fmla="*/ 66 h 67"/>
                <a:gd name="T60" fmla="*/ 11 w 35"/>
                <a:gd name="T61" fmla="*/ 67 h 67"/>
                <a:gd name="T62" fmla="*/ 11 w 35"/>
                <a:gd name="T63" fmla="*/ 67 h 67"/>
                <a:gd name="T64" fmla="*/ 13 w 35"/>
                <a:gd name="T65" fmla="*/ 67 h 67"/>
                <a:gd name="T66" fmla="*/ 15 w 35"/>
                <a:gd name="T67" fmla="*/ 67 h 67"/>
                <a:gd name="T68" fmla="*/ 21 w 35"/>
                <a:gd name="T69" fmla="*/ 66 h 67"/>
                <a:gd name="T70" fmla="*/ 23 w 35"/>
                <a:gd name="T71" fmla="*/ 65 h 67"/>
                <a:gd name="T72" fmla="*/ 23 w 35"/>
                <a:gd name="T73" fmla="*/ 65 h 67"/>
                <a:gd name="T74" fmla="*/ 22 w 35"/>
                <a:gd name="T75" fmla="*/ 64 h 67"/>
                <a:gd name="T76" fmla="*/ 22 w 35"/>
                <a:gd name="T77" fmla="*/ 64 h 67"/>
                <a:gd name="T78" fmla="*/ 22 w 35"/>
                <a:gd name="T79" fmla="*/ 62 h 67"/>
                <a:gd name="T80" fmla="*/ 27 w 35"/>
                <a:gd name="T81" fmla="*/ 55 h 67"/>
                <a:gd name="T82" fmla="*/ 28 w 35"/>
                <a:gd name="T83" fmla="*/ 54 h 67"/>
                <a:gd name="T84" fmla="*/ 25 w 35"/>
                <a:gd name="T85" fmla="*/ 51 h 67"/>
                <a:gd name="T86" fmla="*/ 24 w 35"/>
                <a:gd name="T87" fmla="*/ 51 h 67"/>
                <a:gd name="T88" fmla="*/ 23 w 35"/>
                <a:gd name="T89" fmla="*/ 48 h 67"/>
                <a:gd name="T90" fmla="*/ 24 w 35"/>
                <a:gd name="T91" fmla="*/ 46 h 67"/>
                <a:gd name="T92" fmla="*/ 27 w 35"/>
                <a:gd name="T93" fmla="*/ 43 h 67"/>
                <a:gd name="T94" fmla="*/ 24 w 35"/>
                <a:gd name="T95" fmla="*/ 38 h 67"/>
                <a:gd name="T96" fmla="*/ 22 w 35"/>
                <a:gd name="T97" fmla="*/ 34 h 67"/>
                <a:gd name="T98" fmla="*/ 27 w 35"/>
                <a:gd name="T99" fmla="*/ 32 h 67"/>
                <a:gd name="T100" fmla="*/ 27 w 35"/>
                <a:gd name="T101" fmla="*/ 31 h 67"/>
                <a:gd name="T102" fmla="*/ 28 w 35"/>
                <a:gd name="T103" fmla="*/ 25 h 67"/>
                <a:gd name="T104" fmla="*/ 28 w 35"/>
                <a:gd name="T105" fmla="*/ 18 h 67"/>
                <a:gd name="T106" fmla="*/ 27 w 35"/>
                <a:gd name="T107" fmla="*/ 15 h 67"/>
                <a:gd name="T108" fmla="*/ 31 w 35"/>
                <a:gd name="T109"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67">
                  <a:moveTo>
                    <a:pt x="31" y="11"/>
                  </a:moveTo>
                  <a:cubicBezTo>
                    <a:pt x="32" y="10"/>
                    <a:pt x="34" y="9"/>
                    <a:pt x="35" y="8"/>
                  </a:cubicBezTo>
                  <a:cubicBezTo>
                    <a:pt x="35" y="7"/>
                    <a:pt x="35" y="7"/>
                    <a:pt x="35" y="7"/>
                  </a:cubicBezTo>
                  <a:cubicBezTo>
                    <a:pt x="35" y="7"/>
                    <a:pt x="35" y="7"/>
                    <a:pt x="35" y="7"/>
                  </a:cubicBezTo>
                  <a:cubicBezTo>
                    <a:pt x="33" y="6"/>
                    <a:pt x="32" y="6"/>
                    <a:pt x="32" y="4"/>
                  </a:cubicBezTo>
                  <a:cubicBezTo>
                    <a:pt x="32" y="3"/>
                    <a:pt x="31" y="3"/>
                    <a:pt x="29" y="3"/>
                  </a:cubicBezTo>
                  <a:cubicBezTo>
                    <a:pt x="28" y="3"/>
                    <a:pt x="27" y="3"/>
                    <a:pt x="26" y="4"/>
                  </a:cubicBezTo>
                  <a:cubicBezTo>
                    <a:pt x="24" y="5"/>
                    <a:pt x="23" y="5"/>
                    <a:pt x="23" y="4"/>
                  </a:cubicBezTo>
                  <a:cubicBezTo>
                    <a:pt x="22" y="4"/>
                    <a:pt x="22" y="4"/>
                    <a:pt x="21" y="4"/>
                  </a:cubicBezTo>
                  <a:cubicBezTo>
                    <a:pt x="21" y="4"/>
                    <a:pt x="20" y="4"/>
                    <a:pt x="20" y="4"/>
                  </a:cubicBezTo>
                  <a:cubicBezTo>
                    <a:pt x="19" y="4"/>
                    <a:pt x="19" y="4"/>
                    <a:pt x="18" y="4"/>
                  </a:cubicBezTo>
                  <a:cubicBezTo>
                    <a:pt x="17" y="4"/>
                    <a:pt x="17" y="4"/>
                    <a:pt x="16" y="4"/>
                  </a:cubicBezTo>
                  <a:cubicBezTo>
                    <a:pt x="16" y="4"/>
                    <a:pt x="16" y="4"/>
                    <a:pt x="16" y="4"/>
                  </a:cubicBezTo>
                  <a:cubicBezTo>
                    <a:pt x="16" y="4"/>
                    <a:pt x="15" y="4"/>
                    <a:pt x="15" y="4"/>
                  </a:cubicBezTo>
                  <a:cubicBezTo>
                    <a:pt x="15" y="3"/>
                    <a:pt x="15" y="3"/>
                    <a:pt x="15" y="3"/>
                  </a:cubicBezTo>
                  <a:cubicBezTo>
                    <a:pt x="15" y="3"/>
                    <a:pt x="14" y="3"/>
                    <a:pt x="14" y="3"/>
                  </a:cubicBezTo>
                  <a:cubicBezTo>
                    <a:pt x="14" y="3"/>
                    <a:pt x="14" y="3"/>
                    <a:pt x="14" y="2"/>
                  </a:cubicBezTo>
                  <a:cubicBezTo>
                    <a:pt x="14" y="2"/>
                    <a:pt x="13" y="2"/>
                    <a:pt x="13" y="1"/>
                  </a:cubicBezTo>
                  <a:cubicBezTo>
                    <a:pt x="13" y="1"/>
                    <a:pt x="13" y="0"/>
                    <a:pt x="13" y="0"/>
                  </a:cubicBezTo>
                  <a:cubicBezTo>
                    <a:pt x="13" y="0"/>
                    <a:pt x="12" y="0"/>
                    <a:pt x="11" y="1"/>
                  </a:cubicBezTo>
                  <a:cubicBezTo>
                    <a:pt x="11" y="2"/>
                    <a:pt x="10" y="2"/>
                    <a:pt x="10" y="2"/>
                  </a:cubicBezTo>
                  <a:cubicBezTo>
                    <a:pt x="10" y="2"/>
                    <a:pt x="9" y="3"/>
                    <a:pt x="9" y="3"/>
                  </a:cubicBezTo>
                  <a:cubicBezTo>
                    <a:pt x="9" y="3"/>
                    <a:pt x="9" y="3"/>
                    <a:pt x="8" y="3"/>
                  </a:cubicBezTo>
                  <a:cubicBezTo>
                    <a:pt x="8" y="5"/>
                    <a:pt x="8" y="8"/>
                    <a:pt x="9" y="9"/>
                  </a:cubicBezTo>
                  <a:cubicBezTo>
                    <a:pt x="11" y="13"/>
                    <a:pt x="6" y="32"/>
                    <a:pt x="2" y="37"/>
                  </a:cubicBezTo>
                  <a:cubicBezTo>
                    <a:pt x="0" y="39"/>
                    <a:pt x="0" y="40"/>
                    <a:pt x="0" y="41"/>
                  </a:cubicBezTo>
                  <a:cubicBezTo>
                    <a:pt x="0" y="42"/>
                    <a:pt x="2" y="43"/>
                    <a:pt x="3" y="44"/>
                  </a:cubicBezTo>
                  <a:cubicBezTo>
                    <a:pt x="4" y="45"/>
                    <a:pt x="5" y="45"/>
                    <a:pt x="6" y="46"/>
                  </a:cubicBezTo>
                  <a:cubicBezTo>
                    <a:pt x="10" y="49"/>
                    <a:pt x="9" y="57"/>
                    <a:pt x="8" y="63"/>
                  </a:cubicBezTo>
                  <a:cubicBezTo>
                    <a:pt x="8" y="64"/>
                    <a:pt x="8" y="65"/>
                    <a:pt x="8" y="66"/>
                  </a:cubicBezTo>
                  <a:cubicBezTo>
                    <a:pt x="8" y="66"/>
                    <a:pt x="8" y="67"/>
                    <a:pt x="11" y="67"/>
                  </a:cubicBezTo>
                  <a:cubicBezTo>
                    <a:pt x="11" y="67"/>
                    <a:pt x="11" y="67"/>
                    <a:pt x="11" y="67"/>
                  </a:cubicBezTo>
                  <a:cubicBezTo>
                    <a:pt x="11" y="67"/>
                    <a:pt x="12" y="67"/>
                    <a:pt x="13" y="67"/>
                  </a:cubicBezTo>
                  <a:cubicBezTo>
                    <a:pt x="13" y="67"/>
                    <a:pt x="14" y="67"/>
                    <a:pt x="15" y="67"/>
                  </a:cubicBezTo>
                  <a:cubicBezTo>
                    <a:pt x="17" y="67"/>
                    <a:pt x="19" y="66"/>
                    <a:pt x="21" y="66"/>
                  </a:cubicBezTo>
                  <a:cubicBezTo>
                    <a:pt x="21" y="66"/>
                    <a:pt x="22" y="66"/>
                    <a:pt x="23" y="65"/>
                  </a:cubicBezTo>
                  <a:cubicBezTo>
                    <a:pt x="23" y="65"/>
                    <a:pt x="23" y="65"/>
                    <a:pt x="23" y="65"/>
                  </a:cubicBezTo>
                  <a:cubicBezTo>
                    <a:pt x="22" y="65"/>
                    <a:pt x="22" y="64"/>
                    <a:pt x="22" y="64"/>
                  </a:cubicBezTo>
                  <a:cubicBezTo>
                    <a:pt x="22" y="64"/>
                    <a:pt x="22" y="64"/>
                    <a:pt x="22" y="64"/>
                  </a:cubicBezTo>
                  <a:cubicBezTo>
                    <a:pt x="22" y="63"/>
                    <a:pt x="22" y="63"/>
                    <a:pt x="22" y="62"/>
                  </a:cubicBezTo>
                  <a:cubicBezTo>
                    <a:pt x="22" y="60"/>
                    <a:pt x="22" y="55"/>
                    <a:pt x="27" y="55"/>
                  </a:cubicBezTo>
                  <a:cubicBezTo>
                    <a:pt x="28" y="54"/>
                    <a:pt x="28" y="54"/>
                    <a:pt x="28" y="54"/>
                  </a:cubicBezTo>
                  <a:cubicBezTo>
                    <a:pt x="28" y="54"/>
                    <a:pt x="26" y="52"/>
                    <a:pt x="25" y="51"/>
                  </a:cubicBezTo>
                  <a:cubicBezTo>
                    <a:pt x="25" y="51"/>
                    <a:pt x="24" y="51"/>
                    <a:pt x="24" y="51"/>
                  </a:cubicBezTo>
                  <a:cubicBezTo>
                    <a:pt x="23" y="50"/>
                    <a:pt x="23" y="49"/>
                    <a:pt x="23" y="48"/>
                  </a:cubicBezTo>
                  <a:cubicBezTo>
                    <a:pt x="23" y="48"/>
                    <a:pt x="23" y="47"/>
                    <a:pt x="24" y="46"/>
                  </a:cubicBezTo>
                  <a:cubicBezTo>
                    <a:pt x="25" y="44"/>
                    <a:pt x="26" y="43"/>
                    <a:pt x="27" y="43"/>
                  </a:cubicBezTo>
                  <a:cubicBezTo>
                    <a:pt x="27" y="42"/>
                    <a:pt x="26" y="41"/>
                    <a:pt x="24" y="38"/>
                  </a:cubicBezTo>
                  <a:cubicBezTo>
                    <a:pt x="22" y="37"/>
                    <a:pt x="22" y="36"/>
                    <a:pt x="22" y="34"/>
                  </a:cubicBezTo>
                  <a:cubicBezTo>
                    <a:pt x="23" y="32"/>
                    <a:pt x="26" y="32"/>
                    <a:pt x="27" y="32"/>
                  </a:cubicBezTo>
                  <a:cubicBezTo>
                    <a:pt x="27" y="32"/>
                    <a:pt x="27" y="31"/>
                    <a:pt x="27" y="31"/>
                  </a:cubicBezTo>
                  <a:cubicBezTo>
                    <a:pt x="27" y="29"/>
                    <a:pt x="27" y="27"/>
                    <a:pt x="28" y="25"/>
                  </a:cubicBezTo>
                  <a:cubicBezTo>
                    <a:pt x="30" y="23"/>
                    <a:pt x="29" y="21"/>
                    <a:pt x="28" y="18"/>
                  </a:cubicBezTo>
                  <a:cubicBezTo>
                    <a:pt x="28" y="17"/>
                    <a:pt x="27" y="16"/>
                    <a:pt x="27" y="15"/>
                  </a:cubicBezTo>
                  <a:cubicBezTo>
                    <a:pt x="27" y="13"/>
                    <a:pt x="29" y="12"/>
                    <a:pt x="31"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2" name="Freeform 297"/>
            <p:cNvSpPr>
              <a:spLocks/>
            </p:cNvSpPr>
            <p:nvPr/>
          </p:nvSpPr>
          <p:spPr bwMode="auto">
            <a:xfrm>
              <a:off x="12123738" y="5786438"/>
              <a:ext cx="425450" cy="187325"/>
            </a:xfrm>
            <a:custGeom>
              <a:avLst/>
              <a:gdLst>
                <a:gd name="T0" fmla="*/ 9 w 80"/>
                <a:gd name="T1" fmla="*/ 29 h 36"/>
                <a:gd name="T2" fmla="*/ 10 w 80"/>
                <a:gd name="T3" fmla="*/ 30 h 36"/>
                <a:gd name="T4" fmla="*/ 12 w 80"/>
                <a:gd name="T5" fmla="*/ 31 h 36"/>
                <a:gd name="T6" fmla="*/ 12 w 80"/>
                <a:gd name="T7" fmla="*/ 31 h 36"/>
                <a:gd name="T8" fmla="*/ 13 w 80"/>
                <a:gd name="T9" fmla="*/ 31 h 36"/>
                <a:gd name="T10" fmla="*/ 27 w 80"/>
                <a:gd name="T11" fmla="*/ 27 h 36"/>
                <a:gd name="T12" fmla="*/ 28 w 80"/>
                <a:gd name="T13" fmla="*/ 27 h 36"/>
                <a:gd name="T14" fmla="*/ 30 w 80"/>
                <a:gd name="T15" fmla="*/ 32 h 36"/>
                <a:gd name="T16" fmla="*/ 40 w 80"/>
                <a:gd name="T17" fmla="*/ 33 h 36"/>
                <a:gd name="T18" fmla="*/ 53 w 80"/>
                <a:gd name="T19" fmla="*/ 36 h 36"/>
                <a:gd name="T20" fmla="*/ 62 w 80"/>
                <a:gd name="T21" fmla="*/ 32 h 36"/>
                <a:gd name="T22" fmla="*/ 69 w 80"/>
                <a:gd name="T23" fmla="*/ 30 h 36"/>
                <a:gd name="T24" fmla="*/ 69 w 80"/>
                <a:gd name="T25" fmla="*/ 29 h 36"/>
                <a:gd name="T26" fmla="*/ 70 w 80"/>
                <a:gd name="T27" fmla="*/ 28 h 36"/>
                <a:gd name="T28" fmla="*/ 71 w 80"/>
                <a:gd name="T29" fmla="*/ 27 h 36"/>
                <a:gd name="T30" fmla="*/ 72 w 80"/>
                <a:gd name="T31" fmla="*/ 26 h 36"/>
                <a:gd name="T32" fmla="*/ 73 w 80"/>
                <a:gd name="T33" fmla="*/ 21 h 36"/>
                <a:gd name="T34" fmla="*/ 73 w 80"/>
                <a:gd name="T35" fmla="*/ 18 h 36"/>
                <a:gd name="T36" fmla="*/ 77 w 80"/>
                <a:gd name="T37" fmla="*/ 18 h 36"/>
                <a:gd name="T38" fmla="*/ 79 w 80"/>
                <a:gd name="T39" fmla="*/ 14 h 36"/>
                <a:gd name="T40" fmla="*/ 80 w 80"/>
                <a:gd name="T41" fmla="*/ 13 h 36"/>
                <a:gd name="T42" fmla="*/ 80 w 80"/>
                <a:gd name="T43" fmla="*/ 12 h 36"/>
                <a:gd name="T44" fmla="*/ 78 w 80"/>
                <a:gd name="T45" fmla="*/ 8 h 36"/>
                <a:gd name="T46" fmla="*/ 77 w 80"/>
                <a:gd name="T47" fmla="*/ 6 h 36"/>
                <a:gd name="T48" fmla="*/ 77 w 80"/>
                <a:gd name="T49" fmla="*/ 6 h 36"/>
                <a:gd name="T50" fmla="*/ 77 w 80"/>
                <a:gd name="T51" fmla="*/ 6 h 36"/>
                <a:gd name="T52" fmla="*/ 73 w 80"/>
                <a:gd name="T53" fmla="*/ 5 h 36"/>
                <a:gd name="T54" fmla="*/ 59 w 80"/>
                <a:gd name="T55" fmla="*/ 0 h 36"/>
                <a:gd name="T56" fmla="*/ 52 w 80"/>
                <a:gd name="T57" fmla="*/ 6 h 36"/>
                <a:gd name="T58" fmla="*/ 48 w 80"/>
                <a:gd name="T59" fmla="*/ 6 h 36"/>
                <a:gd name="T60" fmla="*/ 44 w 80"/>
                <a:gd name="T61" fmla="*/ 7 h 36"/>
                <a:gd name="T62" fmla="*/ 39 w 80"/>
                <a:gd name="T63" fmla="*/ 11 h 36"/>
                <a:gd name="T64" fmla="*/ 37 w 80"/>
                <a:gd name="T65" fmla="*/ 16 h 36"/>
                <a:gd name="T66" fmla="*/ 37 w 80"/>
                <a:gd name="T67" fmla="*/ 20 h 36"/>
                <a:gd name="T68" fmla="*/ 31 w 80"/>
                <a:gd name="T69" fmla="*/ 20 h 36"/>
                <a:gd name="T70" fmla="*/ 20 w 80"/>
                <a:gd name="T71" fmla="*/ 22 h 36"/>
                <a:gd name="T72" fmla="*/ 10 w 80"/>
                <a:gd name="T73" fmla="*/ 22 h 36"/>
                <a:gd name="T74" fmla="*/ 5 w 80"/>
                <a:gd name="T75" fmla="*/ 25 h 36"/>
                <a:gd name="T76" fmla="*/ 0 w 80"/>
                <a:gd name="T77" fmla="*/ 22 h 36"/>
                <a:gd name="T78" fmla="*/ 0 w 80"/>
                <a:gd name="T79" fmla="*/ 22 h 36"/>
                <a:gd name="T80" fmla="*/ 0 w 80"/>
                <a:gd name="T81" fmla="*/ 23 h 36"/>
                <a:gd name="T82" fmla="*/ 0 w 80"/>
                <a:gd name="T83" fmla="*/ 25 h 36"/>
                <a:gd name="T84" fmla="*/ 0 w 80"/>
                <a:gd name="T85" fmla="*/ 26 h 36"/>
                <a:gd name="T86" fmla="*/ 0 w 80"/>
                <a:gd name="T87" fmla="*/ 27 h 36"/>
                <a:gd name="T88" fmla="*/ 4 w 80"/>
                <a:gd name="T89" fmla="*/ 29 h 36"/>
                <a:gd name="T90" fmla="*/ 6 w 80"/>
                <a:gd name="T91" fmla="*/ 29 h 36"/>
                <a:gd name="T92" fmla="*/ 8 w 80"/>
                <a:gd name="T93"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 h="36">
                  <a:moveTo>
                    <a:pt x="8" y="29"/>
                  </a:moveTo>
                  <a:cubicBezTo>
                    <a:pt x="9" y="29"/>
                    <a:pt x="9" y="29"/>
                    <a:pt x="9" y="29"/>
                  </a:cubicBezTo>
                  <a:cubicBezTo>
                    <a:pt x="9" y="29"/>
                    <a:pt x="10" y="30"/>
                    <a:pt x="10" y="30"/>
                  </a:cubicBezTo>
                  <a:cubicBezTo>
                    <a:pt x="10" y="30"/>
                    <a:pt x="10" y="30"/>
                    <a:pt x="10" y="30"/>
                  </a:cubicBezTo>
                  <a:cubicBezTo>
                    <a:pt x="11" y="30"/>
                    <a:pt x="11" y="30"/>
                    <a:pt x="11" y="30"/>
                  </a:cubicBezTo>
                  <a:cubicBezTo>
                    <a:pt x="11" y="30"/>
                    <a:pt x="11" y="30"/>
                    <a:pt x="12" y="31"/>
                  </a:cubicBezTo>
                  <a:cubicBezTo>
                    <a:pt x="12" y="31"/>
                    <a:pt x="12" y="31"/>
                    <a:pt x="12" y="31"/>
                  </a:cubicBezTo>
                  <a:cubicBezTo>
                    <a:pt x="12" y="31"/>
                    <a:pt x="12" y="31"/>
                    <a:pt x="12" y="31"/>
                  </a:cubicBezTo>
                  <a:cubicBezTo>
                    <a:pt x="12" y="31"/>
                    <a:pt x="12" y="31"/>
                    <a:pt x="12" y="31"/>
                  </a:cubicBezTo>
                  <a:cubicBezTo>
                    <a:pt x="12" y="31"/>
                    <a:pt x="13" y="31"/>
                    <a:pt x="13" y="31"/>
                  </a:cubicBezTo>
                  <a:cubicBezTo>
                    <a:pt x="15" y="31"/>
                    <a:pt x="17" y="29"/>
                    <a:pt x="18" y="29"/>
                  </a:cubicBezTo>
                  <a:cubicBezTo>
                    <a:pt x="19" y="27"/>
                    <a:pt x="24" y="27"/>
                    <a:pt x="27" y="27"/>
                  </a:cubicBezTo>
                  <a:cubicBezTo>
                    <a:pt x="27" y="27"/>
                    <a:pt x="27" y="27"/>
                    <a:pt x="27" y="27"/>
                  </a:cubicBezTo>
                  <a:cubicBezTo>
                    <a:pt x="28" y="27"/>
                    <a:pt x="28" y="27"/>
                    <a:pt x="28" y="27"/>
                  </a:cubicBezTo>
                  <a:cubicBezTo>
                    <a:pt x="29" y="27"/>
                    <a:pt x="29" y="28"/>
                    <a:pt x="29" y="30"/>
                  </a:cubicBezTo>
                  <a:cubicBezTo>
                    <a:pt x="30" y="30"/>
                    <a:pt x="30" y="32"/>
                    <a:pt x="30" y="32"/>
                  </a:cubicBezTo>
                  <a:cubicBezTo>
                    <a:pt x="31" y="32"/>
                    <a:pt x="32" y="33"/>
                    <a:pt x="36" y="33"/>
                  </a:cubicBezTo>
                  <a:cubicBezTo>
                    <a:pt x="37" y="33"/>
                    <a:pt x="39" y="33"/>
                    <a:pt x="40" y="33"/>
                  </a:cubicBezTo>
                  <a:cubicBezTo>
                    <a:pt x="43" y="33"/>
                    <a:pt x="46" y="34"/>
                    <a:pt x="48" y="35"/>
                  </a:cubicBezTo>
                  <a:cubicBezTo>
                    <a:pt x="50" y="35"/>
                    <a:pt x="52" y="36"/>
                    <a:pt x="53" y="36"/>
                  </a:cubicBezTo>
                  <a:cubicBezTo>
                    <a:pt x="53" y="36"/>
                    <a:pt x="54" y="35"/>
                    <a:pt x="55" y="34"/>
                  </a:cubicBezTo>
                  <a:cubicBezTo>
                    <a:pt x="57" y="33"/>
                    <a:pt x="59" y="32"/>
                    <a:pt x="62" y="32"/>
                  </a:cubicBezTo>
                  <a:cubicBezTo>
                    <a:pt x="65" y="32"/>
                    <a:pt x="67" y="31"/>
                    <a:pt x="68" y="30"/>
                  </a:cubicBezTo>
                  <a:cubicBezTo>
                    <a:pt x="69" y="30"/>
                    <a:pt x="69" y="30"/>
                    <a:pt x="69" y="30"/>
                  </a:cubicBezTo>
                  <a:cubicBezTo>
                    <a:pt x="69" y="30"/>
                    <a:pt x="69" y="30"/>
                    <a:pt x="69" y="30"/>
                  </a:cubicBezTo>
                  <a:cubicBezTo>
                    <a:pt x="69" y="30"/>
                    <a:pt x="69" y="30"/>
                    <a:pt x="69" y="29"/>
                  </a:cubicBezTo>
                  <a:cubicBezTo>
                    <a:pt x="69" y="29"/>
                    <a:pt x="70" y="29"/>
                    <a:pt x="70" y="29"/>
                  </a:cubicBezTo>
                  <a:cubicBezTo>
                    <a:pt x="70" y="29"/>
                    <a:pt x="70" y="28"/>
                    <a:pt x="70" y="28"/>
                  </a:cubicBezTo>
                  <a:cubicBezTo>
                    <a:pt x="70" y="28"/>
                    <a:pt x="70" y="28"/>
                    <a:pt x="70" y="28"/>
                  </a:cubicBezTo>
                  <a:cubicBezTo>
                    <a:pt x="70" y="28"/>
                    <a:pt x="71" y="28"/>
                    <a:pt x="71" y="27"/>
                  </a:cubicBezTo>
                  <a:cubicBezTo>
                    <a:pt x="71" y="27"/>
                    <a:pt x="71" y="27"/>
                    <a:pt x="72" y="27"/>
                  </a:cubicBezTo>
                  <a:cubicBezTo>
                    <a:pt x="72" y="27"/>
                    <a:pt x="72" y="26"/>
                    <a:pt x="72" y="26"/>
                  </a:cubicBezTo>
                  <a:cubicBezTo>
                    <a:pt x="72" y="25"/>
                    <a:pt x="72" y="23"/>
                    <a:pt x="73" y="22"/>
                  </a:cubicBezTo>
                  <a:cubicBezTo>
                    <a:pt x="73" y="22"/>
                    <a:pt x="73" y="21"/>
                    <a:pt x="73" y="21"/>
                  </a:cubicBezTo>
                  <a:cubicBezTo>
                    <a:pt x="73" y="20"/>
                    <a:pt x="73" y="20"/>
                    <a:pt x="73" y="19"/>
                  </a:cubicBezTo>
                  <a:cubicBezTo>
                    <a:pt x="73" y="19"/>
                    <a:pt x="73" y="18"/>
                    <a:pt x="73" y="18"/>
                  </a:cubicBezTo>
                  <a:cubicBezTo>
                    <a:pt x="74" y="18"/>
                    <a:pt x="74" y="17"/>
                    <a:pt x="75" y="18"/>
                  </a:cubicBezTo>
                  <a:cubicBezTo>
                    <a:pt x="76" y="18"/>
                    <a:pt x="76" y="18"/>
                    <a:pt x="77" y="18"/>
                  </a:cubicBezTo>
                  <a:cubicBezTo>
                    <a:pt x="78" y="18"/>
                    <a:pt x="79" y="17"/>
                    <a:pt x="79" y="16"/>
                  </a:cubicBezTo>
                  <a:cubicBezTo>
                    <a:pt x="79" y="15"/>
                    <a:pt x="79" y="15"/>
                    <a:pt x="79" y="14"/>
                  </a:cubicBezTo>
                  <a:cubicBezTo>
                    <a:pt x="79" y="14"/>
                    <a:pt x="79" y="14"/>
                    <a:pt x="79" y="14"/>
                  </a:cubicBezTo>
                  <a:cubicBezTo>
                    <a:pt x="80" y="14"/>
                    <a:pt x="80" y="13"/>
                    <a:pt x="80" y="13"/>
                  </a:cubicBezTo>
                  <a:cubicBezTo>
                    <a:pt x="80" y="13"/>
                    <a:pt x="80" y="13"/>
                    <a:pt x="80" y="13"/>
                  </a:cubicBezTo>
                  <a:cubicBezTo>
                    <a:pt x="80" y="13"/>
                    <a:pt x="80" y="12"/>
                    <a:pt x="80" y="12"/>
                  </a:cubicBezTo>
                  <a:cubicBezTo>
                    <a:pt x="79" y="11"/>
                    <a:pt x="78" y="10"/>
                    <a:pt x="78" y="8"/>
                  </a:cubicBezTo>
                  <a:cubicBezTo>
                    <a:pt x="78" y="8"/>
                    <a:pt x="78" y="8"/>
                    <a:pt x="78" y="8"/>
                  </a:cubicBezTo>
                  <a:cubicBezTo>
                    <a:pt x="77" y="6"/>
                    <a:pt x="77" y="6"/>
                    <a:pt x="77" y="6"/>
                  </a:cubicBezTo>
                  <a:cubicBezTo>
                    <a:pt x="77" y="6"/>
                    <a:pt x="77" y="6"/>
                    <a:pt x="77" y="6"/>
                  </a:cubicBezTo>
                  <a:cubicBezTo>
                    <a:pt x="77" y="6"/>
                    <a:pt x="77" y="6"/>
                    <a:pt x="77" y="6"/>
                  </a:cubicBezTo>
                  <a:cubicBezTo>
                    <a:pt x="77" y="6"/>
                    <a:pt x="77" y="6"/>
                    <a:pt x="77" y="6"/>
                  </a:cubicBezTo>
                  <a:cubicBezTo>
                    <a:pt x="77" y="6"/>
                    <a:pt x="77" y="6"/>
                    <a:pt x="77" y="6"/>
                  </a:cubicBezTo>
                  <a:cubicBezTo>
                    <a:pt x="77" y="6"/>
                    <a:pt x="77" y="6"/>
                    <a:pt x="77" y="6"/>
                  </a:cubicBezTo>
                  <a:cubicBezTo>
                    <a:pt x="77" y="5"/>
                    <a:pt x="76" y="5"/>
                    <a:pt x="76" y="5"/>
                  </a:cubicBezTo>
                  <a:cubicBezTo>
                    <a:pt x="76" y="5"/>
                    <a:pt x="74" y="5"/>
                    <a:pt x="73" y="5"/>
                  </a:cubicBezTo>
                  <a:cubicBezTo>
                    <a:pt x="71" y="5"/>
                    <a:pt x="69" y="4"/>
                    <a:pt x="68" y="3"/>
                  </a:cubicBezTo>
                  <a:cubicBezTo>
                    <a:pt x="66" y="1"/>
                    <a:pt x="61" y="0"/>
                    <a:pt x="59" y="0"/>
                  </a:cubicBezTo>
                  <a:cubicBezTo>
                    <a:pt x="59" y="1"/>
                    <a:pt x="58" y="3"/>
                    <a:pt x="57" y="5"/>
                  </a:cubicBezTo>
                  <a:cubicBezTo>
                    <a:pt x="56" y="6"/>
                    <a:pt x="54" y="6"/>
                    <a:pt x="52" y="6"/>
                  </a:cubicBezTo>
                  <a:cubicBezTo>
                    <a:pt x="51" y="6"/>
                    <a:pt x="50" y="6"/>
                    <a:pt x="49" y="6"/>
                  </a:cubicBezTo>
                  <a:cubicBezTo>
                    <a:pt x="49" y="6"/>
                    <a:pt x="48" y="6"/>
                    <a:pt x="48" y="6"/>
                  </a:cubicBezTo>
                  <a:cubicBezTo>
                    <a:pt x="48" y="6"/>
                    <a:pt x="47" y="6"/>
                    <a:pt x="47" y="6"/>
                  </a:cubicBezTo>
                  <a:cubicBezTo>
                    <a:pt x="46" y="6"/>
                    <a:pt x="45" y="7"/>
                    <a:pt x="44" y="7"/>
                  </a:cubicBezTo>
                  <a:cubicBezTo>
                    <a:pt x="43" y="8"/>
                    <a:pt x="41" y="8"/>
                    <a:pt x="41" y="9"/>
                  </a:cubicBezTo>
                  <a:cubicBezTo>
                    <a:pt x="41" y="10"/>
                    <a:pt x="40" y="11"/>
                    <a:pt x="39" y="11"/>
                  </a:cubicBezTo>
                  <a:cubicBezTo>
                    <a:pt x="39" y="11"/>
                    <a:pt x="39" y="11"/>
                    <a:pt x="39" y="11"/>
                  </a:cubicBezTo>
                  <a:cubicBezTo>
                    <a:pt x="37" y="12"/>
                    <a:pt x="36" y="13"/>
                    <a:pt x="37" y="16"/>
                  </a:cubicBezTo>
                  <a:cubicBezTo>
                    <a:pt x="37" y="17"/>
                    <a:pt x="37" y="18"/>
                    <a:pt x="37" y="18"/>
                  </a:cubicBezTo>
                  <a:cubicBezTo>
                    <a:pt x="37" y="19"/>
                    <a:pt x="37" y="20"/>
                    <a:pt x="37" y="20"/>
                  </a:cubicBezTo>
                  <a:cubicBezTo>
                    <a:pt x="36" y="21"/>
                    <a:pt x="36" y="21"/>
                    <a:pt x="34" y="21"/>
                  </a:cubicBezTo>
                  <a:cubicBezTo>
                    <a:pt x="33" y="21"/>
                    <a:pt x="32" y="20"/>
                    <a:pt x="31" y="20"/>
                  </a:cubicBezTo>
                  <a:cubicBezTo>
                    <a:pt x="31" y="20"/>
                    <a:pt x="30" y="20"/>
                    <a:pt x="29" y="20"/>
                  </a:cubicBezTo>
                  <a:cubicBezTo>
                    <a:pt x="26" y="20"/>
                    <a:pt x="22" y="21"/>
                    <a:pt x="20" y="22"/>
                  </a:cubicBezTo>
                  <a:cubicBezTo>
                    <a:pt x="19" y="24"/>
                    <a:pt x="15" y="24"/>
                    <a:pt x="13" y="23"/>
                  </a:cubicBezTo>
                  <a:cubicBezTo>
                    <a:pt x="12" y="22"/>
                    <a:pt x="11" y="22"/>
                    <a:pt x="10" y="22"/>
                  </a:cubicBezTo>
                  <a:cubicBezTo>
                    <a:pt x="9" y="22"/>
                    <a:pt x="8" y="22"/>
                    <a:pt x="7" y="23"/>
                  </a:cubicBezTo>
                  <a:cubicBezTo>
                    <a:pt x="7" y="24"/>
                    <a:pt x="6" y="25"/>
                    <a:pt x="5" y="25"/>
                  </a:cubicBezTo>
                  <a:cubicBezTo>
                    <a:pt x="4" y="25"/>
                    <a:pt x="3" y="24"/>
                    <a:pt x="2" y="23"/>
                  </a:cubicBezTo>
                  <a:cubicBezTo>
                    <a:pt x="2" y="23"/>
                    <a:pt x="1" y="22"/>
                    <a:pt x="0" y="22"/>
                  </a:cubicBezTo>
                  <a:cubicBezTo>
                    <a:pt x="0" y="22"/>
                    <a:pt x="0" y="22"/>
                    <a:pt x="0" y="22"/>
                  </a:cubicBezTo>
                  <a:cubicBezTo>
                    <a:pt x="0" y="22"/>
                    <a:pt x="0" y="22"/>
                    <a:pt x="0" y="22"/>
                  </a:cubicBezTo>
                  <a:cubicBezTo>
                    <a:pt x="0" y="22"/>
                    <a:pt x="0" y="22"/>
                    <a:pt x="0" y="23"/>
                  </a:cubicBezTo>
                  <a:cubicBezTo>
                    <a:pt x="0" y="23"/>
                    <a:pt x="0" y="23"/>
                    <a:pt x="0" y="23"/>
                  </a:cubicBezTo>
                  <a:cubicBezTo>
                    <a:pt x="0" y="23"/>
                    <a:pt x="0" y="24"/>
                    <a:pt x="0" y="24"/>
                  </a:cubicBezTo>
                  <a:cubicBezTo>
                    <a:pt x="0" y="24"/>
                    <a:pt x="0" y="25"/>
                    <a:pt x="0" y="25"/>
                  </a:cubicBezTo>
                  <a:cubicBezTo>
                    <a:pt x="0" y="25"/>
                    <a:pt x="0" y="25"/>
                    <a:pt x="0" y="25"/>
                  </a:cubicBezTo>
                  <a:cubicBezTo>
                    <a:pt x="0" y="25"/>
                    <a:pt x="0" y="26"/>
                    <a:pt x="0" y="26"/>
                  </a:cubicBezTo>
                  <a:cubicBezTo>
                    <a:pt x="0" y="26"/>
                    <a:pt x="0" y="26"/>
                    <a:pt x="0" y="26"/>
                  </a:cubicBezTo>
                  <a:cubicBezTo>
                    <a:pt x="0" y="27"/>
                    <a:pt x="0" y="27"/>
                    <a:pt x="0" y="27"/>
                  </a:cubicBezTo>
                  <a:cubicBezTo>
                    <a:pt x="0" y="28"/>
                    <a:pt x="2" y="29"/>
                    <a:pt x="3" y="29"/>
                  </a:cubicBezTo>
                  <a:cubicBezTo>
                    <a:pt x="4" y="29"/>
                    <a:pt x="4" y="29"/>
                    <a:pt x="4" y="29"/>
                  </a:cubicBezTo>
                  <a:cubicBezTo>
                    <a:pt x="5" y="29"/>
                    <a:pt x="5" y="29"/>
                    <a:pt x="6" y="29"/>
                  </a:cubicBezTo>
                  <a:cubicBezTo>
                    <a:pt x="6" y="29"/>
                    <a:pt x="6" y="29"/>
                    <a:pt x="6" y="29"/>
                  </a:cubicBezTo>
                  <a:cubicBezTo>
                    <a:pt x="7" y="29"/>
                    <a:pt x="7" y="29"/>
                    <a:pt x="7" y="29"/>
                  </a:cubicBezTo>
                  <a:cubicBezTo>
                    <a:pt x="8" y="29"/>
                    <a:pt x="8" y="29"/>
                    <a:pt x="8"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3" name="Freeform 298"/>
            <p:cNvSpPr>
              <a:spLocks/>
            </p:cNvSpPr>
            <p:nvPr/>
          </p:nvSpPr>
          <p:spPr bwMode="auto">
            <a:xfrm>
              <a:off x="11942763" y="5937250"/>
              <a:ext cx="674688" cy="644525"/>
            </a:xfrm>
            <a:custGeom>
              <a:avLst/>
              <a:gdLst>
                <a:gd name="T0" fmla="*/ 26 w 127"/>
                <a:gd name="T1" fmla="*/ 17 h 123"/>
                <a:gd name="T2" fmla="*/ 20 w 127"/>
                <a:gd name="T3" fmla="*/ 11 h 123"/>
                <a:gd name="T4" fmla="*/ 18 w 127"/>
                <a:gd name="T5" fmla="*/ 11 h 123"/>
                <a:gd name="T6" fmla="*/ 4 w 127"/>
                <a:gd name="T7" fmla="*/ 17 h 123"/>
                <a:gd name="T8" fmla="*/ 6 w 127"/>
                <a:gd name="T9" fmla="*/ 23 h 123"/>
                <a:gd name="T10" fmla="*/ 1 w 127"/>
                <a:gd name="T11" fmla="*/ 28 h 123"/>
                <a:gd name="T12" fmla="*/ 1 w 127"/>
                <a:gd name="T13" fmla="*/ 29 h 123"/>
                <a:gd name="T14" fmla="*/ 4 w 127"/>
                <a:gd name="T15" fmla="*/ 35 h 123"/>
                <a:gd name="T16" fmla="*/ 6 w 127"/>
                <a:gd name="T17" fmla="*/ 39 h 123"/>
                <a:gd name="T18" fmla="*/ 12 w 127"/>
                <a:gd name="T19" fmla="*/ 41 h 123"/>
                <a:gd name="T20" fmla="*/ 11 w 127"/>
                <a:gd name="T21" fmla="*/ 43 h 123"/>
                <a:gd name="T22" fmla="*/ 11 w 127"/>
                <a:gd name="T23" fmla="*/ 44 h 123"/>
                <a:gd name="T24" fmla="*/ 17 w 127"/>
                <a:gd name="T25" fmla="*/ 41 h 123"/>
                <a:gd name="T26" fmla="*/ 25 w 127"/>
                <a:gd name="T27" fmla="*/ 36 h 123"/>
                <a:gd name="T28" fmla="*/ 41 w 127"/>
                <a:gd name="T29" fmla="*/ 46 h 123"/>
                <a:gd name="T30" fmla="*/ 53 w 127"/>
                <a:gd name="T31" fmla="*/ 64 h 123"/>
                <a:gd name="T32" fmla="*/ 69 w 127"/>
                <a:gd name="T33" fmla="*/ 77 h 123"/>
                <a:gd name="T34" fmla="*/ 80 w 127"/>
                <a:gd name="T35" fmla="*/ 82 h 123"/>
                <a:gd name="T36" fmla="*/ 94 w 127"/>
                <a:gd name="T37" fmla="*/ 92 h 123"/>
                <a:gd name="T38" fmla="*/ 100 w 127"/>
                <a:gd name="T39" fmla="*/ 99 h 123"/>
                <a:gd name="T40" fmla="*/ 102 w 127"/>
                <a:gd name="T41" fmla="*/ 115 h 123"/>
                <a:gd name="T42" fmla="*/ 102 w 127"/>
                <a:gd name="T43" fmla="*/ 123 h 123"/>
                <a:gd name="T44" fmla="*/ 110 w 127"/>
                <a:gd name="T45" fmla="*/ 110 h 123"/>
                <a:gd name="T46" fmla="*/ 111 w 127"/>
                <a:gd name="T47" fmla="*/ 104 h 123"/>
                <a:gd name="T48" fmla="*/ 109 w 127"/>
                <a:gd name="T49" fmla="*/ 94 h 123"/>
                <a:gd name="T50" fmla="*/ 122 w 127"/>
                <a:gd name="T51" fmla="*/ 94 h 123"/>
                <a:gd name="T52" fmla="*/ 127 w 127"/>
                <a:gd name="T53" fmla="*/ 94 h 123"/>
                <a:gd name="T54" fmla="*/ 105 w 127"/>
                <a:gd name="T55" fmla="*/ 79 h 123"/>
                <a:gd name="T56" fmla="*/ 97 w 127"/>
                <a:gd name="T57" fmla="*/ 73 h 123"/>
                <a:gd name="T58" fmla="*/ 79 w 127"/>
                <a:gd name="T59" fmla="*/ 54 h 123"/>
                <a:gd name="T60" fmla="*/ 63 w 127"/>
                <a:gd name="T61" fmla="*/ 38 h 123"/>
                <a:gd name="T62" fmla="*/ 63 w 127"/>
                <a:gd name="T63" fmla="*/ 27 h 123"/>
                <a:gd name="T64" fmla="*/ 68 w 127"/>
                <a:gd name="T65" fmla="*/ 19 h 123"/>
                <a:gd name="T66" fmla="*/ 68 w 127"/>
                <a:gd name="T67" fmla="*/ 16 h 123"/>
                <a:gd name="T68" fmla="*/ 68 w 127"/>
                <a:gd name="T69" fmla="*/ 11 h 123"/>
                <a:gd name="T70" fmla="*/ 68 w 127"/>
                <a:gd name="T71" fmla="*/ 7 h 123"/>
                <a:gd name="T72" fmla="*/ 63 w 127"/>
                <a:gd name="T73" fmla="*/ 5 h 123"/>
                <a:gd name="T74" fmla="*/ 61 w 127"/>
                <a:gd name="T75" fmla="*/ 0 h 123"/>
                <a:gd name="T76" fmla="*/ 47 w 127"/>
                <a:gd name="T77" fmla="*/ 4 h 123"/>
                <a:gd name="T78" fmla="*/ 47 w 127"/>
                <a:gd name="T79" fmla="*/ 4 h 123"/>
                <a:gd name="T80" fmla="*/ 44 w 127"/>
                <a:gd name="T81" fmla="*/ 3 h 123"/>
                <a:gd name="T82" fmla="*/ 40 w 127"/>
                <a:gd name="T83" fmla="*/ 8 h 123"/>
                <a:gd name="T84" fmla="*/ 40 w 127"/>
                <a:gd name="T85" fmla="*/ 8 h 123"/>
                <a:gd name="T86" fmla="*/ 38 w 127"/>
                <a:gd name="T87" fmla="*/ 7 h 123"/>
                <a:gd name="T88" fmla="*/ 35 w 127"/>
                <a:gd name="T89" fmla="*/ 11 h 123"/>
                <a:gd name="T90" fmla="*/ 34 w 127"/>
                <a:gd name="T91" fmla="*/ 11 h 123"/>
                <a:gd name="T92" fmla="*/ 31 w 127"/>
                <a:gd name="T93" fmla="*/ 10 h 123"/>
                <a:gd name="T94" fmla="*/ 26 w 127"/>
                <a:gd name="T95" fmla="*/ 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23">
                  <a:moveTo>
                    <a:pt x="26" y="17"/>
                  </a:moveTo>
                  <a:cubicBezTo>
                    <a:pt x="26" y="17"/>
                    <a:pt x="26" y="17"/>
                    <a:pt x="26" y="17"/>
                  </a:cubicBezTo>
                  <a:cubicBezTo>
                    <a:pt x="25" y="17"/>
                    <a:pt x="25" y="17"/>
                    <a:pt x="24" y="16"/>
                  </a:cubicBezTo>
                  <a:cubicBezTo>
                    <a:pt x="23" y="15"/>
                    <a:pt x="21" y="13"/>
                    <a:pt x="20" y="11"/>
                  </a:cubicBezTo>
                  <a:cubicBezTo>
                    <a:pt x="20" y="11"/>
                    <a:pt x="19" y="10"/>
                    <a:pt x="19" y="9"/>
                  </a:cubicBezTo>
                  <a:cubicBezTo>
                    <a:pt x="18" y="10"/>
                    <a:pt x="18" y="10"/>
                    <a:pt x="18" y="11"/>
                  </a:cubicBezTo>
                  <a:cubicBezTo>
                    <a:pt x="16" y="14"/>
                    <a:pt x="15" y="17"/>
                    <a:pt x="13" y="17"/>
                  </a:cubicBezTo>
                  <a:cubicBezTo>
                    <a:pt x="12" y="17"/>
                    <a:pt x="9" y="17"/>
                    <a:pt x="4" y="17"/>
                  </a:cubicBezTo>
                  <a:cubicBezTo>
                    <a:pt x="3" y="20"/>
                    <a:pt x="4" y="21"/>
                    <a:pt x="5" y="21"/>
                  </a:cubicBezTo>
                  <a:cubicBezTo>
                    <a:pt x="5" y="21"/>
                    <a:pt x="6" y="22"/>
                    <a:pt x="6" y="23"/>
                  </a:cubicBezTo>
                  <a:cubicBezTo>
                    <a:pt x="6" y="24"/>
                    <a:pt x="4" y="27"/>
                    <a:pt x="3" y="27"/>
                  </a:cubicBezTo>
                  <a:cubicBezTo>
                    <a:pt x="2" y="28"/>
                    <a:pt x="1" y="28"/>
                    <a:pt x="1" y="28"/>
                  </a:cubicBezTo>
                  <a:cubicBezTo>
                    <a:pt x="1" y="28"/>
                    <a:pt x="0" y="28"/>
                    <a:pt x="0" y="28"/>
                  </a:cubicBezTo>
                  <a:cubicBezTo>
                    <a:pt x="0" y="28"/>
                    <a:pt x="0" y="28"/>
                    <a:pt x="1" y="29"/>
                  </a:cubicBezTo>
                  <a:cubicBezTo>
                    <a:pt x="1" y="29"/>
                    <a:pt x="2" y="30"/>
                    <a:pt x="3" y="31"/>
                  </a:cubicBezTo>
                  <a:cubicBezTo>
                    <a:pt x="4" y="32"/>
                    <a:pt x="6" y="33"/>
                    <a:pt x="4" y="35"/>
                  </a:cubicBezTo>
                  <a:cubicBezTo>
                    <a:pt x="3" y="36"/>
                    <a:pt x="3" y="37"/>
                    <a:pt x="4" y="38"/>
                  </a:cubicBezTo>
                  <a:cubicBezTo>
                    <a:pt x="4" y="39"/>
                    <a:pt x="5" y="39"/>
                    <a:pt x="6" y="39"/>
                  </a:cubicBezTo>
                  <a:cubicBezTo>
                    <a:pt x="6" y="39"/>
                    <a:pt x="7" y="39"/>
                    <a:pt x="7" y="39"/>
                  </a:cubicBezTo>
                  <a:cubicBezTo>
                    <a:pt x="9" y="39"/>
                    <a:pt x="11" y="40"/>
                    <a:pt x="12" y="41"/>
                  </a:cubicBezTo>
                  <a:cubicBezTo>
                    <a:pt x="12" y="41"/>
                    <a:pt x="12" y="42"/>
                    <a:pt x="12" y="42"/>
                  </a:cubicBezTo>
                  <a:cubicBezTo>
                    <a:pt x="12" y="43"/>
                    <a:pt x="12" y="43"/>
                    <a:pt x="11" y="43"/>
                  </a:cubicBezTo>
                  <a:cubicBezTo>
                    <a:pt x="11" y="44"/>
                    <a:pt x="11" y="44"/>
                    <a:pt x="11" y="45"/>
                  </a:cubicBezTo>
                  <a:cubicBezTo>
                    <a:pt x="11" y="45"/>
                    <a:pt x="11" y="44"/>
                    <a:pt x="11" y="44"/>
                  </a:cubicBezTo>
                  <a:cubicBezTo>
                    <a:pt x="13" y="44"/>
                    <a:pt x="14" y="44"/>
                    <a:pt x="15" y="43"/>
                  </a:cubicBezTo>
                  <a:cubicBezTo>
                    <a:pt x="16" y="43"/>
                    <a:pt x="16" y="42"/>
                    <a:pt x="17" y="41"/>
                  </a:cubicBezTo>
                  <a:cubicBezTo>
                    <a:pt x="18" y="40"/>
                    <a:pt x="19" y="38"/>
                    <a:pt x="23" y="37"/>
                  </a:cubicBezTo>
                  <a:cubicBezTo>
                    <a:pt x="23" y="36"/>
                    <a:pt x="24" y="36"/>
                    <a:pt x="25" y="36"/>
                  </a:cubicBezTo>
                  <a:cubicBezTo>
                    <a:pt x="31" y="36"/>
                    <a:pt x="37" y="41"/>
                    <a:pt x="40" y="44"/>
                  </a:cubicBezTo>
                  <a:cubicBezTo>
                    <a:pt x="40" y="45"/>
                    <a:pt x="40" y="45"/>
                    <a:pt x="41" y="46"/>
                  </a:cubicBezTo>
                  <a:cubicBezTo>
                    <a:pt x="42" y="48"/>
                    <a:pt x="43" y="48"/>
                    <a:pt x="43" y="51"/>
                  </a:cubicBezTo>
                  <a:cubicBezTo>
                    <a:pt x="44" y="53"/>
                    <a:pt x="45" y="59"/>
                    <a:pt x="53" y="64"/>
                  </a:cubicBezTo>
                  <a:cubicBezTo>
                    <a:pt x="58" y="67"/>
                    <a:pt x="61" y="70"/>
                    <a:pt x="63" y="72"/>
                  </a:cubicBezTo>
                  <a:cubicBezTo>
                    <a:pt x="65" y="74"/>
                    <a:pt x="67" y="76"/>
                    <a:pt x="69" y="77"/>
                  </a:cubicBezTo>
                  <a:cubicBezTo>
                    <a:pt x="70" y="78"/>
                    <a:pt x="72" y="78"/>
                    <a:pt x="73" y="79"/>
                  </a:cubicBezTo>
                  <a:cubicBezTo>
                    <a:pt x="76" y="79"/>
                    <a:pt x="78" y="80"/>
                    <a:pt x="80" y="82"/>
                  </a:cubicBezTo>
                  <a:cubicBezTo>
                    <a:pt x="82" y="85"/>
                    <a:pt x="85" y="86"/>
                    <a:pt x="89" y="88"/>
                  </a:cubicBezTo>
                  <a:cubicBezTo>
                    <a:pt x="91" y="89"/>
                    <a:pt x="93" y="91"/>
                    <a:pt x="94" y="92"/>
                  </a:cubicBezTo>
                  <a:cubicBezTo>
                    <a:pt x="95" y="93"/>
                    <a:pt x="95" y="94"/>
                    <a:pt x="97" y="95"/>
                  </a:cubicBezTo>
                  <a:cubicBezTo>
                    <a:pt x="100" y="95"/>
                    <a:pt x="100" y="97"/>
                    <a:pt x="100" y="99"/>
                  </a:cubicBezTo>
                  <a:cubicBezTo>
                    <a:pt x="100" y="100"/>
                    <a:pt x="100" y="101"/>
                    <a:pt x="101" y="102"/>
                  </a:cubicBezTo>
                  <a:cubicBezTo>
                    <a:pt x="104" y="105"/>
                    <a:pt x="105" y="111"/>
                    <a:pt x="102" y="115"/>
                  </a:cubicBezTo>
                  <a:cubicBezTo>
                    <a:pt x="101" y="117"/>
                    <a:pt x="100" y="119"/>
                    <a:pt x="101" y="121"/>
                  </a:cubicBezTo>
                  <a:cubicBezTo>
                    <a:pt x="101" y="122"/>
                    <a:pt x="101" y="122"/>
                    <a:pt x="102" y="123"/>
                  </a:cubicBezTo>
                  <a:cubicBezTo>
                    <a:pt x="103" y="122"/>
                    <a:pt x="106" y="117"/>
                    <a:pt x="106" y="114"/>
                  </a:cubicBezTo>
                  <a:cubicBezTo>
                    <a:pt x="107" y="112"/>
                    <a:pt x="108" y="111"/>
                    <a:pt x="110" y="110"/>
                  </a:cubicBezTo>
                  <a:cubicBezTo>
                    <a:pt x="111" y="109"/>
                    <a:pt x="112" y="108"/>
                    <a:pt x="113" y="107"/>
                  </a:cubicBezTo>
                  <a:cubicBezTo>
                    <a:pt x="114" y="106"/>
                    <a:pt x="113" y="105"/>
                    <a:pt x="111" y="104"/>
                  </a:cubicBezTo>
                  <a:cubicBezTo>
                    <a:pt x="110" y="103"/>
                    <a:pt x="108" y="101"/>
                    <a:pt x="108" y="99"/>
                  </a:cubicBezTo>
                  <a:cubicBezTo>
                    <a:pt x="107" y="97"/>
                    <a:pt x="107" y="96"/>
                    <a:pt x="109" y="94"/>
                  </a:cubicBezTo>
                  <a:cubicBezTo>
                    <a:pt x="111" y="91"/>
                    <a:pt x="116" y="91"/>
                    <a:pt x="120" y="93"/>
                  </a:cubicBezTo>
                  <a:cubicBezTo>
                    <a:pt x="121" y="94"/>
                    <a:pt x="121" y="94"/>
                    <a:pt x="122" y="94"/>
                  </a:cubicBezTo>
                  <a:cubicBezTo>
                    <a:pt x="124" y="96"/>
                    <a:pt x="126" y="97"/>
                    <a:pt x="126" y="97"/>
                  </a:cubicBezTo>
                  <a:cubicBezTo>
                    <a:pt x="126" y="97"/>
                    <a:pt x="127" y="96"/>
                    <a:pt x="127" y="94"/>
                  </a:cubicBezTo>
                  <a:cubicBezTo>
                    <a:pt x="127" y="91"/>
                    <a:pt x="116" y="85"/>
                    <a:pt x="110" y="82"/>
                  </a:cubicBezTo>
                  <a:cubicBezTo>
                    <a:pt x="108" y="81"/>
                    <a:pt x="106" y="80"/>
                    <a:pt x="105" y="79"/>
                  </a:cubicBezTo>
                  <a:cubicBezTo>
                    <a:pt x="103" y="78"/>
                    <a:pt x="102" y="77"/>
                    <a:pt x="102" y="75"/>
                  </a:cubicBezTo>
                  <a:cubicBezTo>
                    <a:pt x="101" y="74"/>
                    <a:pt x="101" y="73"/>
                    <a:pt x="97" y="73"/>
                  </a:cubicBezTo>
                  <a:cubicBezTo>
                    <a:pt x="97" y="73"/>
                    <a:pt x="97" y="73"/>
                    <a:pt x="97" y="73"/>
                  </a:cubicBezTo>
                  <a:cubicBezTo>
                    <a:pt x="90" y="73"/>
                    <a:pt x="81" y="64"/>
                    <a:pt x="79" y="54"/>
                  </a:cubicBezTo>
                  <a:cubicBezTo>
                    <a:pt x="77" y="49"/>
                    <a:pt x="73" y="46"/>
                    <a:pt x="70" y="44"/>
                  </a:cubicBezTo>
                  <a:cubicBezTo>
                    <a:pt x="67" y="42"/>
                    <a:pt x="64" y="41"/>
                    <a:pt x="63" y="38"/>
                  </a:cubicBezTo>
                  <a:cubicBezTo>
                    <a:pt x="61" y="35"/>
                    <a:pt x="62" y="33"/>
                    <a:pt x="63" y="31"/>
                  </a:cubicBezTo>
                  <a:cubicBezTo>
                    <a:pt x="64" y="30"/>
                    <a:pt x="64" y="29"/>
                    <a:pt x="63" y="27"/>
                  </a:cubicBezTo>
                  <a:cubicBezTo>
                    <a:pt x="63" y="26"/>
                    <a:pt x="63" y="25"/>
                    <a:pt x="63" y="24"/>
                  </a:cubicBezTo>
                  <a:cubicBezTo>
                    <a:pt x="64" y="21"/>
                    <a:pt x="66" y="20"/>
                    <a:pt x="68" y="19"/>
                  </a:cubicBezTo>
                  <a:cubicBezTo>
                    <a:pt x="68" y="18"/>
                    <a:pt x="68" y="17"/>
                    <a:pt x="68" y="16"/>
                  </a:cubicBezTo>
                  <a:cubicBezTo>
                    <a:pt x="68" y="16"/>
                    <a:pt x="68" y="16"/>
                    <a:pt x="68" y="16"/>
                  </a:cubicBezTo>
                  <a:cubicBezTo>
                    <a:pt x="68" y="15"/>
                    <a:pt x="68" y="13"/>
                    <a:pt x="68" y="12"/>
                  </a:cubicBezTo>
                  <a:cubicBezTo>
                    <a:pt x="68" y="12"/>
                    <a:pt x="68" y="11"/>
                    <a:pt x="68" y="11"/>
                  </a:cubicBezTo>
                  <a:cubicBezTo>
                    <a:pt x="68" y="10"/>
                    <a:pt x="68" y="9"/>
                    <a:pt x="68" y="8"/>
                  </a:cubicBezTo>
                  <a:cubicBezTo>
                    <a:pt x="68" y="8"/>
                    <a:pt x="68" y="7"/>
                    <a:pt x="68" y="7"/>
                  </a:cubicBezTo>
                  <a:cubicBezTo>
                    <a:pt x="68" y="7"/>
                    <a:pt x="68" y="6"/>
                    <a:pt x="68" y="6"/>
                  </a:cubicBezTo>
                  <a:cubicBezTo>
                    <a:pt x="66" y="6"/>
                    <a:pt x="64" y="5"/>
                    <a:pt x="63" y="5"/>
                  </a:cubicBezTo>
                  <a:cubicBezTo>
                    <a:pt x="62" y="4"/>
                    <a:pt x="62" y="3"/>
                    <a:pt x="61" y="1"/>
                  </a:cubicBezTo>
                  <a:cubicBezTo>
                    <a:pt x="61" y="1"/>
                    <a:pt x="61" y="0"/>
                    <a:pt x="61" y="0"/>
                  </a:cubicBezTo>
                  <a:cubicBezTo>
                    <a:pt x="57" y="0"/>
                    <a:pt x="54" y="1"/>
                    <a:pt x="53" y="1"/>
                  </a:cubicBezTo>
                  <a:cubicBezTo>
                    <a:pt x="52" y="2"/>
                    <a:pt x="49" y="4"/>
                    <a:pt x="47" y="4"/>
                  </a:cubicBezTo>
                  <a:cubicBezTo>
                    <a:pt x="47" y="4"/>
                    <a:pt x="47" y="4"/>
                    <a:pt x="47" y="4"/>
                  </a:cubicBezTo>
                  <a:cubicBezTo>
                    <a:pt x="47" y="4"/>
                    <a:pt x="47" y="4"/>
                    <a:pt x="47" y="4"/>
                  </a:cubicBezTo>
                  <a:cubicBezTo>
                    <a:pt x="46" y="4"/>
                    <a:pt x="46" y="4"/>
                    <a:pt x="45" y="3"/>
                  </a:cubicBezTo>
                  <a:cubicBezTo>
                    <a:pt x="45" y="3"/>
                    <a:pt x="45" y="3"/>
                    <a:pt x="44" y="3"/>
                  </a:cubicBezTo>
                  <a:cubicBezTo>
                    <a:pt x="43" y="4"/>
                    <a:pt x="43" y="4"/>
                    <a:pt x="43" y="4"/>
                  </a:cubicBezTo>
                  <a:cubicBezTo>
                    <a:pt x="43" y="6"/>
                    <a:pt x="42" y="8"/>
                    <a:pt x="40" y="8"/>
                  </a:cubicBezTo>
                  <a:cubicBezTo>
                    <a:pt x="40" y="8"/>
                    <a:pt x="40" y="8"/>
                    <a:pt x="40" y="8"/>
                  </a:cubicBezTo>
                  <a:cubicBezTo>
                    <a:pt x="40" y="8"/>
                    <a:pt x="40" y="8"/>
                    <a:pt x="40" y="8"/>
                  </a:cubicBezTo>
                  <a:cubicBezTo>
                    <a:pt x="40" y="8"/>
                    <a:pt x="39" y="7"/>
                    <a:pt x="39" y="7"/>
                  </a:cubicBezTo>
                  <a:cubicBezTo>
                    <a:pt x="39" y="7"/>
                    <a:pt x="38" y="7"/>
                    <a:pt x="38" y="7"/>
                  </a:cubicBezTo>
                  <a:cubicBezTo>
                    <a:pt x="38" y="7"/>
                    <a:pt x="38" y="7"/>
                    <a:pt x="38" y="8"/>
                  </a:cubicBezTo>
                  <a:cubicBezTo>
                    <a:pt x="38" y="9"/>
                    <a:pt x="38" y="11"/>
                    <a:pt x="35" y="11"/>
                  </a:cubicBezTo>
                  <a:cubicBezTo>
                    <a:pt x="34" y="11"/>
                    <a:pt x="34" y="11"/>
                    <a:pt x="34" y="11"/>
                  </a:cubicBezTo>
                  <a:cubicBezTo>
                    <a:pt x="34" y="11"/>
                    <a:pt x="34" y="11"/>
                    <a:pt x="34" y="11"/>
                  </a:cubicBezTo>
                  <a:cubicBezTo>
                    <a:pt x="33" y="11"/>
                    <a:pt x="32" y="10"/>
                    <a:pt x="31" y="10"/>
                  </a:cubicBezTo>
                  <a:cubicBezTo>
                    <a:pt x="31" y="10"/>
                    <a:pt x="31" y="10"/>
                    <a:pt x="31" y="10"/>
                  </a:cubicBezTo>
                  <a:cubicBezTo>
                    <a:pt x="31" y="10"/>
                    <a:pt x="29" y="10"/>
                    <a:pt x="29" y="12"/>
                  </a:cubicBezTo>
                  <a:cubicBezTo>
                    <a:pt x="29" y="16"/>
                    <a:pt x="27" y="17"/>
                    <a:pt x="26" y="17"/>
                  </a:cubicBezTo>
                  <a:cubicBezTo>
                    <a:pt x="26" y="17"/>
                    <a:pt x="26" y="17"/>
                    <a:pt x="26"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4" name="Freeform 299"/>
            <p:cNvSpPr>
              <a:spLocks/>
            </p:cNvSpPr>
            <p:nvPr/>
          </p:nvSpPr>
          <p:spPr bwMode="auto">
            <a:xfrm>
              <a:off x="12650788" y="6000750"/>
              <a:ext cx="222250" cy="282575"/>
            </a:xfrm>
            <a:custGeom>
              <a:avLst/>
              <a:gdLst>
                <a:gd name="T0" fmla="*/ 26 w 42"/>
                <a:gd name="T1" fmla="*/ 13 h 54"/>
                <a:gd name="T2" fmla="*/ 26 w 42"/>
                <a:gd name="T3" fmla="*/ 13 h 54"/>
                <a:gd name="T4" fmla="*/ 21 w 42"/>
                <a:gd name="T5" fmla="*/ 8 h 54"/>
                <a:gd name="T6" fmla="*/ 19 w 42"/>
                <a:gd name="T7" fmla="*/ 5 h 54"/>
                <a:gd name="T8" fmla="*/ 17 w 42"/>
                <a:gd name="T9" fmla="*/ 2 h 54"/>
                <a:gd name="T10" fmla="*/ 15 w 42"/>
                <a:gd name="T11" fmla="*/ 1 h 54"/>
                <a:gd name="T12" fmla="*/ 10 w 42"/>
                <a:gd name="T13" fmla="*/ 0 h 54"/>
                <a:gd name="T14" fmla="*/ 0 w 42"/>
                <a:gd name="T15" fmla="*/ 3 h 54"/>
                <a:gd name="T16" fmla="*/ 2 w 42"/>
                <a:gd name="T17" fmla="*/ 8 h 54"/>
                <a:gd name="T18" fmla="*/ 5 w 42"/>
                <a:gd name="T19" fmla="*/ 14 h 54"/>
                <a:gd name="T20" fmla="*/ 6 w 42"/>
                <a:gd name="T21" fmla="*/ 17 h 54"/>
                <a:gd name="T22" fmla="*/ 5 w 42"/>
                <a:gd name="T23" fmla="*/ 35 h 54"/>
                <a:gd name="T24" fmla="*/ 4 w 42"/>
                <a:gd name="T25" fmla="*/ 36 h 54"/>
                <a:gd name="T26" fmla="*/ 1 w 42"/>
                <a:gd name="T27" fmla="*/ 39 h 54"/>
                <a:gd name="T28" fmla="*/ 2 w 42"/>
                <a:gd name="T29" fmla="*/ 40 h 54"/>
                <a:gd name="T30" fmla="*/ 3 w 42"/>
                <a:gd name="T31" fmla="*/ 41 h 54"/>
                <a:gd name="T32" fmla="*/ 4 w 42"/>
                <a:gd name="T33" fmla="*/ 43 h 54"/>
                <a:gd name="T34" fmla="*/ 5 w 42"/>
                <a:gd name="T35" fmla="*/ 43 h 54"/>
                <a:gd name="T36" fmla="*/ 7 w 42"/>
                <a:gd name="T37" fmla="*/ 46 h 54"/>
                <a:gd name="T38" fmla="*/ 8 w 42"/>
                <a:gd name="T39" fmla="*/ 46 h 54"/>
                <a:gd name="T40" fmla="*/ 9 w 42"/>
                <a:gd name="T41" fmla="*/ 48 h 54"/>
                <a:gd name="T42" fmla="*/ 20 w 42"/>
                <a:gd name="T43" fmla="*/ 54 h 54"/>
                <a:gd name="T44" fmla="*/ 38 w 42"/>
                <a:gd name="T45" fmla="*/ 51 h 54"/>
                <a:gd name="T46" fmla="*/ 38 w 42"/>
                <a:gd name="T47" fmla="*/ 50 h 54"/>
                <a:gd name="T48" fmla="*/ 38 w 42"/>
                <a:gd name="T49" fmla="*/ 48 h 54"/>
                <a:gd name="T50" fmla="*/ 39 w 42"/>
                <a:gd name="T51" fmla="*/ 44 h 54"/>
                <a:gd name="T52" fmla="*/ 42 w 42"/>
                <a:gd name="T53" fmla="*/ 43 h 54"/>
                <a:gd name="T54" fmla="*/ 39 w 42"/>
                <a:gd name="T55" fmla="*/ 37 h 54"/>
                <a:gd name="T56" fmla="*/ 36 w 42"/>
                <a:gd name="T57" fmla="*/ 32 h 54"/>
                <a:gd name="T58" fmla="*/ 39 w 42"/>
                <a:gd name="T59" fmla="*/ 28 h 54"/>
                <a:gd name="T60" fmla="*/ 39 w 42"/>
                <a:gd name="T61" fmla="*/ 27 h 54"/>
                <a:gd name="T62" fmla="*/ 39 w 42"/>
                <a:gd name="T63" fmla="*/ 25 h 54"/>
                <a:gd name="T64" fmla="*/ 39 w 42"/>
                <a:gd name="T65" fmla="*/ 23 h 54"/>
                <a:gd name="T66" fmla="*/ 29 w 42"/>
                <a:gd name="T67" fmla="*/ 20 h 54"/>
                <a:gd name="T68" fmla="*/ 27 w 42"/>
                <a:gd name="T69" fmla="*/ 20 h 54"/>
                <a:gd name="T70" fmla="*/ 26 w 42"/>
                <a:gd name="T71" fmla="*/ 16 h 54"/>
                <a:gd name="T72" fmla="*/ 26 w 42"/>
                <a:gd name="T73"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 h="54">
                  <a:moveTo>
                    <a:pt x="26" y="13"/>
                  </a:moveTo>
                  <a:cubicBezTo>
                    <a:pt x="26" y="13"/>
                    <a:pt x="26" y="13"/>
                    <a:pt x="26" y="13"/>
                  </a:cubicBezTo>
                  <a:cubicBezTo>
                    <a:pt x="23" y="13"/>
                    <a:pt x="21" y="11"/>
                    <a:pt x="21" y="8"/>
                  </a:cubicBezTo>
                  <a:cubicBezTo>
                    <a:pt x="21" y="7"/>
                    <a:pt x="20" y="6"/>
                    <a:pt x="19" y="5"/>
                  </a:cubicBezTo>
                  <a:cubicBezTo>
                    <a:pt x="18" y="3"/>
                    <a:pt x="17" y="3"/>
                    <a:pt x="17" y="2"/>
                  </a:cubicBezTo>
                  <a:cubicBezTo>
                    <a:pt x="16" y="1"/>
                    <a:pt x="15" y="1"/>
                    <a:pt x="15" y="1"/>
                  </a:cubicBezTo>
                  <a:cubicBezTo>
                    <a:pt x="13" y="1"/>
                    <a:pt x="11" y="0"/>
                    <a:pt x="10" y="0"/>
                  </a:cubicBezTo>
                  <a:cubicBezTo>
                    <a:pt x="9" y="0"/>
                    <a:pt x="4" y="2"/>
                    <a:pt x="0" y="3"/>
                  </a:cubicBezTo>
                  <a:cubicBezTo>
                    <a:pt x="0" y="7"/>
                    <a:pt x="1" y="8"/>
                    <a:pt x="2" y="8"/>
                  </a:cubicBezTo>
                  <a:cubicBezTo>
                    <a:pt x="5" y="10"/>
                    <a:pt x="5" y="12"/>
                    <a:pt x="5" y="14"/>
                  </a:cubicBezTo>
                  <a:cubicBezTo>
                    <a:pt x="5" y="15"/>
                    <a:pt x="5" y="16"/>
                    <a:pt x="6" y="17"/>
                  </a:cubicBezTo>
                  <a:cubicBezTo>
                    <a:pt x="7" y="20"/>
                    <a:pt x="7" y="33"/>
                    <a:pt x="5" y="35"/>
                  </a:cubicBezTo>
                  <a:cubicBezTo>
                    <a:pt x="5" y="36"/>
                    <a:pt x="4" y="36"/>
                    <a:pt x="4" y="36"/>
                  </a:cubicBezTo>
                  <a:cubicBezTo>
                    <a:pt x="4" y="36"/>
                    <a:pt x="3" y="37"/>
                    <a:pt x="1" y="39"/>
                  </a:cubicBezTo>
                  <a:cubicBezTo>
                    <a:pt x="1" y="39"/>
                    <a:pt x="2" y="40"/>
                    <a:pt x="2" y="40"/>
                  </a:cubicBezTo>
                  <a:cubicBezTo>
                    <a:pt x="2" y="40"/>
                    <a:pt x="3" y="40"/>
                    <a:pt x="3" y="41"/>
                  </a:cubicBezTo>
                  <a:cubicBezTo>
                    <a:pt x="3" y="41"/>
                    <a:pt x="4" y="42"/>
                    <a:pt x="4" y="43"/>
                  </a:cubicBezTo>
                  <a:cubicBezTo>
                    <a:pt x="5" y="43"/>
                    <a:pt x="5" y="43"/>
                    <a:pt x="5" y="43"/>
                  </a:cubicBezTo>
                  <a:cubicBezTo>
                    <a:pt x="6" y="44"/>
                    <a:pt x="6" y="45"/>
                    <a:pt x="7" y="46"/>
                  </a:cubicBezTo>
                  <a:cubicBezTo>
                    <a:pt x="7" y="46"/>
                    <a:pt x="7" y="46"/>
                    <a:pt x="8" y="46"/>
                  </a:cubicBezTo>
                  <a:cubicBezTo>
                    <a:pt x="8" y="47"/>
                    <a:pt x="9" y="48"/>
                    <a:pt x="9" y="48"/>
                  </a:cubicBezTo>
                  <a:cubicBezTo>
                    <a:pt x="11" y="48"/>
                    <a:pt x="17" y="52"/>
                    <a:pt x="20" y="54"/>
                  </a:cubicBezTo>
                  <a:cubicBezTo>
                    <a:pt x="22" y="54"/>
                    <a:pt x="31" y="52"/>
                    <a:pt x="38" y="51"/>
                  </a:cubicBezTo>
                  <a:cubicBezTo>
                    <a:pt x="38" y="51"/>
                    <a:pt x="38" y="51"/>
                    <a:pt x="38" y="50"/>
                  </a:cubicBezTo>
                  <a:cubicBezTo>
                    <a:pt x="38" y="50"/>
                    <a:pt x="38" y="49"/>
                    <a:pt x="38" y="48"/>
                  </a:cubicBezTo>
                  <a:cubicBezTo>
                    <a:pt x="38" y="47"/>
                    <a:pt x="38" y="46"/>
                    <a:pt x="39" y="44"/>
                  </a:cubicBezTo>
                  <a:cubicBezTo>
                    <a:pt x="40" y="43"/>
                    <a:pt x="41" y="43"/>
                    <a:pt x="42" y="43"/>
                  </a:cubicBezTo>
                  <a:cubicBezTo>
                    <a:pt x="42" y="42"/>
                    <a:pt x="41" y="39"/>
                    <a:pt x="39" y="37"/>
                  </a:cubicBezTo>
                  <a:cubicBezTo>
                    <a:pt x="37" y="36"/>
                    <a:pt x="36" y="34"/>
                    <a:pt x="36" y="32"/>
                  </a:cubicBezTo>
                  <a:cubicBezTo>
                    <a:pt x="37" y="30"/>
                    <a:pt x="37" y="29"/>
                    <a:pt x="39" y="28"/>
                  </a:cubicBezTo>
                  <a:cubicBezTo>
                    <a:pt x="39" y="28"/>
                    <a:pt x="39" y="27"/>
                    <a:pt x="39" y="27"/>
                  </a:cubicBezTo>
                  <a:cubicBezTo>
                    <a:pt x="39" y="27"/>
                    <a:pt x="39" y="26"/>
                    <a:pt x="39" y="25"/>
                  </a:cubicBezTo>
                  <a:cubicBezTo>
                    <a:pt x="39" y="24"/>
                    <a:pt x="39" y="24"/>
                    <a:pt x="39" y="23"/>
                  </a:cubicBezTo>
                  <a:cubicBezTo>
                    <a:pt x="38" y="22"/>
                    <a:pt x="35" y="21"/>
                    <a:pt x="29" y="20"/>
                  </a:cubicBezTo>
                  <a:cubicBezTo>
                    <a:pt x="28" y="20"/>
                    <a:pt x="27" y="20"/>
                    <a:pt x="27" y="20"/>
                  </a:cubicBezTo>
                  <a:cubicBezTo>
                    <a:pt x="25" y="19"/>
                    <a:pt x="25" y="17"/>
                    <a:pt x="26" y="16"/>
                  </a:cubicBezTo>
                  <a:cubicBezTo>
                    <a:pt x="26" y="15"/>
                    <a:pt x="26" y="13"/>
                    <a:pt x="26"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5" name="Freeform 300"/>
            <p:cNvSpPr>
              <a:spLocks/>
            </p:cNvSpPr>
            <p:nvPr/>
          </p:nvSpPr>
          <p:spPr bwMode="auto">
            <a:xfrm>
              <a:off x="11985625" y="6638925"/>
              <a:ext cx="239713" cy="461963"/>
            </a:xfrm>
            <a:custGeom>
              <a:avLst/>
              <a:gdLst>
                <a:gd name="T0" fmla="*/ 8 w 45"/>
                <a:gd name="T1" fmla="*/ 34 h 88"/>
                <a:gd name="T2" fmla="*/ 1 w 45"/>
                <a:gd name="T3" fmla="*/ 42 h 88"/>
                <a:gd name="T4" fmla="*/ 6 w 45"/>
                <a:gd name="T5" fmla="*/ 52 h 88"/>
                <a:gd name="T6" fmla="*/ 14 w 45"/>
                <a:gd name="T7" fmla="*/ 62 h 88"/>
                <a:gd name="T8" fmla="*/ 25 w 45"/>
                <a:gd name="T9" fmla="*/ 87 h 88"/>
                <a:gd name="T10" fmla="*/ 25 w 45"/>
                <a:gd name="T11" fmla="*/ 88 h 88"/>
                <a:gd name="T12" fmla="*/ 26 w 45"/>
                <a:gd name="T13" fmla="*/ 88 h 88"/>
                <a:gd name="T14" fmla="*/ 27 w 45"/>
                <a:gd name="T15" fmla="*/ 87 h 88"/>
                <a:gd name="T16" fmla="*/ 28 w 45"/>
                <a:gd name="T17" fmla="*/ 86 h 88"/>
                <a:gd name="T18" fmla="*/ 31 w 45"/>
                <a:gd name="T19" fmla="*/ 77 h 88"/>
                <a:gd name="T20" fmla="*/ 35 w 45"/>
                <a:gd name="T21" fmla="*/ 68 h 88"/>
                <a:gd name="T22" fmla="*/ 42 w 45"/>
                <a:gd name="T23" fmla="*/ 62 h 88"/>
                <a:gd name="T24" fmla="*/ 45 w 45"/>
                <a:gd name="T25" fmla="*/ 59 h 88"/>
                <a:gd name="T26" fmla="*/ 45 w 45"/>
                <a:gd name="T27" fmla="*/ 57 h 88"/>
                <a:gd name="T28" fmla="*/ 45 w 45"/>
                <a:gd name="T29" fmla="*/ 56 h 88"/>
                <a:gd name="T30" fmla="*/ 45 w 45"/>
                <a:gd name="T31" fmla="*/ 54 h 88"/>
                <a:gd name="T32" fmla="*/ 39 w 45"/>
                <a:gd name="T33" fmla="*/ 46 h 88"/>
                <a:gd name="T34" fmla="*/ 35 w 45"/>
                <a:gd name="T35" fmla="*/ 47 h 88"/>
                <a:gd name="T36" fmla="*/ 32 w 45"/>
                <a:gd name="T37" fmla="*/ 36 h 88"/>
                <a:gd name="T38" fmla="*/ 40 w 45"/>
                <a:gd name="T39" fmla="*/ 26 h 88"/>
                <a:gd name="T40" fmla="*/ 34 w 45"/>
                <a:gd name="T41" fmla="*/ 15 h 88"/>
                <a:gd name="T42" fmla="*/ 39 w 45"/>
                <a:gd name="T43" fmla="*/ 8 h 88"/>
                <a:gd name="T44" fmla="*/ 40 w 45"/>
                <a:gd name="T45" fmla="*/ 5 h 88"/>
                <a:gd name="T46" fmla="*/ 35 w 45"/>
                <a:gd name="T47" fmla="*/ 7 h 88"/>
                <a:gd name="T48" fmla="*/ 26 w 45"/>
                <a:gd name="T49" fmla="*/ 0 h 88"/>
                <a:gd name="T50" fmla="*/ 12 w 45"/>
                <a:gd name="T51" fmla="*/ 5 h 88"/>
                <a:gd name="T52" fmla="*/ 12 w 45"/>
                <a:gd name="T53" fmla="*/ 7 h 88"/>
                <a:gd name="T54" fmla="*/ 12 w 45"/>
                <a:gd name="T55" fmla="*/ 10 h 88"/>
                <a:gd name="T56" fmla="*/ 11 w 45"/>
                <a:gd name="T57" fmla="*/ 13 h 88"/>
                <a:gd name="T58" fmla="*/ 11 w 45"/>
                <a:gd name="T59" fmla="*/ 15 h 88"/>
                <a:gd name="T60" fmla="*/ 11 w 45"/>
                <a:gd name="T61" fmla="*/ 17 h 88"/>
                <a:gd name="T62" fmla="*/ 11 w 45"/>
                <a:gd name="T63" fmla="*/ 19 h 88"/>
                <a:gd name="T64" fmla="*/ 12 w 45"/>
                <a:gd name="T65" fmla="*/ 20 h 88"/>
                <a:gd name="T66" fmla="*/ 13 w 45"/>
                <a:gd name="T67" fmla="*/ 22 h 88"/>
                <a:gd name="T68" fmla="*/ 10 w 45"/>
                <a:gd name="T69" fmla="*/ 3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88">
                  <a:moveTo>
                    <a:pt x="10" y="33"/>
                  </a:moveTo>
                  <a:cubicBezTo>
                    <a:pt x="9" y="34"/>
                    <a:pt x="9" y="34"/>
                    <a:pt x="8" y="34"/>
                  </a:cubicBezTo>
                  <a:cubicBezTo>
                    <a:pt x="7" y="35"/>
                    <a:pt x="6" y="36"/>
                    <a:pt x="5" y="37"/>
                  </a:cubicBezTo>
                  <a:cubicBezTo>
                    <a:pt x="4" y="39"/>
                    <a:pt x="3" y="42"/>
                    <a:pt x="1" y="42"/>
                  </a:cubicBezTo>
                  <a:cubicBezTo>
                    <a:pt x="1" y="42"/>
                    <a:pt x="0" y="42"/>
                    <a:pt x="1" y="44"/>
                  </a:cubicBezTo>
                  <a:cubicBezTo>
                    <a:pt x="1" y="47"/>
                    <a:pt x="3" y="51"/>
                    <a:pt x="6" y="52"/>
                  </a:cubicBezTo>
                  <a:cubicBezTo>
                    <a:pt x="11" y="54"/>
                    <a:pt x="11" y="58"/>
                    <a:pt x="11" y="60"/>
                  </a:cubicBezTo>
                  <a:cubicBezTo>
                    <a:pt x="11" y="60"/>
                    <a:pt x="13" y="62"/>
                    <a:pt x="14" y="62"/>
                  </a:cubicBezTo>
                  <a:cubicBezTo>
                    <a:pt x="16" y="63"/>
                    <a:pt x="18" y="64"/>
                    <a:pt x="19" y="66"/>
                  </a:cubicBezTo>
                  <a:cubicBezTo>
                    <a:pt x="22" y="69"/>
                    <a:pt x="25" y="82"/>
                    <a:pt x="25" y="87"/>
                  </a:cubicBezTo>
                  <a:cubicBezTo>
                    <a:pt x="25" y="87"/>
                    <a:pt x="25" y="87"/>
                    <a:pt x="25" y="88"/>
                  </a:cubicBezTo>
                  <a:cubicBezTo>
                    <a:pt x="25" y="88"/>
                    <a:pt x="25" y="88"/>
                    <a:pt x="25" y="88"/>
                  </a:cubicBezTo>
                  <a:cubicBezTo>
                    <a:pt x="25" y="88"/>
                    <a:pt x="25" y="88"/>
                    <a:pt x="26" y="88"/>
                  </a:cubicBezTo>
                  <a:cubicBezTo>
                    <a:pt x="26" y="88"/>
                    <a:pt x="26" y="88"/>
                    <a:pt x="26" y="88"/>
                  </a:cubicBezTo>
                  <a:cubicBezTo>
                    <a:pt x="26" y="87"/>
                    <a:pt x="27" y="87"/>
                    <a:pt x="27" y="87"/>
                  </a:cubicBezTo>
                  <a:cubicBezTo>
                    <a:pt x="27" y="87"/>
                    <a:pt x="27" y="87"/>
                    <a:pt x="27" y="87"/>
                  </a:cubicBezTo>
                  <a:cubicBezTo>
                    <a:pt x="27" y="86"/>
                    <a:pt x="28" y="86"/>
                    <a:pt x="28" y="86"/>
                  </a:cubicBezTo>
                  <a:cubicBezTo>
                    <a:pt x="28" y="86"/>
                    <a:pt x="28" y="86"/>
                    <a:pt x="28" y="86"/>
                  </a:cubicBezTo>
                  <a:cubicBezTo>
                    <a:pt x="28" y="85"/>
                    <a:pt x="29" y="85"/>
                    <a:pt x="29" y="85"/>
                  </a:cubicBezTo>
                  <a:cubicBezTo>
                    <a:pt x="30" y="82"/>
                    <a:pt x="31" y="78"/>
                    <a:pt x="31" y="77"/>
                  </a:cubicBezTo>
                  <a:cubicBezTo>
                    <a:pt x="30" y="75"/>
                    <a:pt x="30" y="72"/>
                    <a:pt x="32" y="71"/>
                  </a:cubicBezTo>
                  <a:cubicBezTo>
                    <a:pt x="32" y="70"/>
                    <a:pt x="33" y="69"/>
                    <a:pt x="35" y="68"/>
                  </a:cubicBezTo>
                  <a:cubicBezTo>
                    <a:pt x="38" y="64"/>
                    <a:pt x="40" y="63"/>
                    <a:pt x="41" y="62"/>
                  </a:cubicBezTo>
                  <a:cubicBezTo>
                    <a:pt x="41" y="62"/>
                    <a:pt x="42" y="62"/>
                    <a:pt x="42" y="62"/>
                  </a:cubicBezTo>
                  <a:cubicBezTo>
                    <a:pt x="44" y="62"/>
                    <a:pt x="45" y="61"/>
                    <a:pt x="45" y="60"/>
                  </a:cubicBezTo>
                  <a:cubicBezTo>
                    <a:pt x="45" y="59"/>
                    <a:pt x="45" y="59"/>
                    <a:pt x="45" y="59"/>
                  </a:cubicBezTo>
                  <a:cubicBezTo>
                    <a:pt x="45" y="58"/>
                    <a:pt x="45" y="58"/>
                    <a:pt x="45" y="58"/>
                  </a:cubicBezTo>
                  <a:cubicBezTo>
                    <a:pt x="45" y="58"/>
                    <a:pt x="45" y="58"/>
                    <a:pt x="45" y="57"/>
                  </a:cubicBezTo>
                  <a:cubicBezTo>
                    <a:pt x="45" y="57"/>
                    <a:pt x="45" y="57"/>
                    <a:pt x="45" y="57"/>
                  </a:cubicBezTo>
                  <a:cubicBezTo>
                    <a:pt x="45" y="56"/>
                    <a:pt x="45" y="56"/>
                    <a:pt x="45" y="56"/>
                  </a:cubicBezTo>
                  <a:cubicBezTo>
                    <a:pt x="45" y="56"/>
                    <a:pt x="45" y="55"/>
                    <a:pt x="45" y="55"/>
                  </a:cubicBezTo>
                  <a:cubicBezTo>
                    <a:pt x="45" y="55"/>
                    <a:pt x="45" y="55"/>
                    <a:pt x="45" y="54"/>
                  </a:cubicBezTo>
                  <a:cubicBezTo>
                    <a:pt x="43" y="53"/>
                    <a:pt x="41" y="51"/>
                    <a:pt x="41" y="49"/>
                  </a:cubicBezTo>
                  <a:cubicBezTo>
                    <a:pt x="41" y="48"/>
                    <a:pt x="40" y="46"/>
                    <a:pt x="39" y="46"/>
                  </a:cubicBezTo>
                  <a:cubicBezTo>
                    <a:pt x="38" y="46"/>
                    <a:pt x="38" y="46"/>
                    <a:pt x="38" y="46"/>
                  </a:cubicBezTo>
                  <a:cubicBezTo>
                    <a:pt x="38" y="47"/>
                    <a:pt x="36" y="47"/>
                    <a:pt x="35" y="47"/>
                  </a:cubicBezTo>
                  <a:cubicBezTo>
                    <a:pt x="32" y="47"/>
                    <a:pt x="28" y="45"/>
                    <a:pt x="28" y="42"/>
                  </a:cubicBezTo>
                  <a:cubicBezTo>
                    <a:pt x="27" y="38"/>
                    <a:pt x="29" y="37"/>
                    <a:pt x="32" y="36"/>
                  </a:cubicBezTo>
                  <a:cubicBezTo>
                    <a:pt x="33" y="35"/>
                    <a:pt x="35" y="34"/>
                    <a:pt x="37" y="33"/>
                  </a:cubicBezTo>
                  <a:cubicBezTo>
                    <a:pt x="39" y="31"/>
                    <a:pt x="40" y="28"/>
                    <a:pt x="40" y="26"/>
                  </a:cubicBezTo>
                  <a:cubicBezTo>
                    <a:pt x="40" y="23"/>
                    <a:pt x="39" y="21"/>
                    <a:pt x="37" y="19"/>
                  </a:cubicBezTo>
                  <a:cubicBezTo>
                    <a:pt x="35" y="18"/>
                    <a:pt x="34" y="16"/>
                    <a:pt x="34" y="15"/>
                  </a:cubicBezTo>
                  <a:cubicBezTo>
                    <a:pt x="34" y="13"/>
                    <a:pt x="36" y="11"/>
                    <a:pt x="38" y="9"/>
                  </a:cubicBezTo>
                  <a:cubicBezTo>
                    <a:pt x="38" y="9"/>
                    <a:pt x="39" y="8"/>
                    <a:pt x="39" y="8"/>
                  </a:cubicBezTo>
                  <a:cubicBezTo>
                    <a:pt x="40" y="7"/>
                    <a:pt x="40" y="6"/>
                    <a:pt x="40" y="5"/>
                  </a:cubicBezTo>
                  <a:cubicBezTo>
                    <a:pt x="40" y="5"/>
                    <a:pt x="40" y="5"/>
                    <a:pt x="40" y="5"/>
                  </a:cubicBezTo>
                  <a:cubicBezTo>
                    <a:pt x="39" y="5"/>
                    <a:pt x="39" y="5"/>
                    <a:pt x="39" y="5"/>
                  </a:cubicBezTo>
                  <a:cubicBezTo>
                    <a:pt x="38" y="6"/>
                    <a:pt x="37" y="7"/>
                    <a:pt x="35" y="7"/>
                  </a:cubicBezTo>
                  <a:cubicBezTo>
                    <a:pt x="35" y="7"/>
                    <a:pt x="32" y="6"/>
                    <a:pt x="32" y="3"/>
                  </a:cubicBezTo>
                  <a:cubicBezTo>
                    <a:pt x="32" y="1"/>
                    <a:pt x="29" y="0"/>
                    <a:pt x="26" y="0"/>
                  </a:cubicBezTo>
                  <a:cubicBezTo>
                    <a:pt x="22" y="0"/>
                    <a:pt x="20" y="1"/>
                    <a:pt x="18" y="3"/>
                  </a:cubicBezTo>
                  <a:cubicBezTo>
                    <a:pt x="17" y="4"/>
                    <a:pt x="15" y="4"/>
                    <a:pt x="12" y="5"/>
                  </a:cubicBezTo>
                  <a:cubicBezTo>
                    <a:pt x="12" y="5"/>
                    <a:pt x="12" y="5"/>
                    <a:pt x="12" y="6"/>
                  </a:cubicBezTo>
                  <a:cubicBezTo>
                    <a:pt x="12" y="6"/>
                    <a:pt x="12" y="7"/>
                    <a:pt x="12" y="7"/>
                  </a:cubicBezTo>
                  <a:cubicBezTo>
                    <a:pt x="12" y="8"/>
                    <a:pt x="12" y="8"/>
                    <a:pt x="12" y="9"/>
                  </a:cubicBezTo>
                  <a:cubicBezTo>
                    <a:pt x="12" y="9"/>
                    <a:pt x="12" y="10"/>
                    <a:pt x="12" y="10"/>
                  </a:cubicBezTo>
                  <a:cubicBezTo>
                    <a:pt x="11" y="11"/>
                    <a:pt x="11" y="11"/>
                    <a:pt x="11" y="12"/>
                  </a:cubicBezTo>
                  <a:cubicBezTo>
                    <a:pt x="11" y="12"/>
                    <a:pt x="11" y="13"/>
                    <a:pt x="11" y="13"/>
                  </a:cubicBezTo>
                  <a:cubicBezTo>
                    <a:pt x="11" y="13"/>
                    <a:pt x="11" y="14"/>
                    <a:pt x="11" y="14"/>
                  </a:cubicBezTo>
                  <a:cubicBezTo>
                    <a:pt x="11" y="14"/>
                    <a:pt x="11" y="15"/>
                    <a:pt x="11" y="15"/>
                  </a:cubicBezTo>
                  <a:cubicBezTo>
                    <a:pt x="11" y="16"/>
                    <a:pt x="11" y="16"/>
                    <a:pt x="11" y="16"/>
                  </a:cubicBezTo>
                  <a:cubicBezTo>
                    <a:pt x="11" y="16"/>
                    <a:pt x="11" y="17"/>
                    <a:pt x="11" y="17"/>
                  </a:cubicBezTo>
                  <a:cubicBezTo>
                    <a:pt x="11" y="17"/>
                    <a:pt x="11" y="18"/>
                    <a:pt x="11" y="18"/>
                  </a:cubicBezTo>
                  <a:cubicBezTo>
                    <a:pt x="11" y="18"/>
                    <a:pt x="11" y="18"/>
                    <a:pt x="11" y="19"/>
                  </a:cubicBezTo>
                  <a:cubicBezTo>
                    <a:pt x="11" y="19"/>
                    <a:pt x="12" y="19"/>
                    <a:pt x="12" y="19"/>
                  </a:cubicBezTo>
                  <a:cubicBezTo>
                    <a:pt x="12" y="19"/>
                    <a:pt x="12" y="20"/>
                    <a:pt x="12" y="20"/>
                  </a:cubicBezTo>
                  <a:cubicBezTo>
                    <a:pt x="12" y="20"/>
                    <a:pt x="12" y="20"/>
                    <a:pt x="12" y="21"/>
                  </a:cubicBezTo>
                  <a:cubicBezTo>
                    <a:pt x="12" y="21"/>
                    <a:pt x="13" y="22"/>
                    <a:pt x="13" y="22"/>
                  </a:cubicBezTo>
                  <a:cubicBezTo>
                    <a:pt x="13" y="24"/>
                    <a:pt x="13" y="26"/>
                    <a:pt x="13" y="27"/>
                  </a:cubicBezTo>
                  <a:cubicBezTo>
                    <a:pt x="12" y="30"/>
                    <a:pt x="11" y="32"/>
                    <a:pt x="10"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6" name="Freeform 301"/>
            <p:cNvSpPr>
              <a:spLocks/>
            </p:cNvSpPr>
            <p:nvPr/>
          </p:nvSpPr>
          <p:spPr bwMode="auto">
            <a:xfrm>
              <a:off x="12282488" y="5634038"/>
              <a:ext cx="357188" cy="173038"/>
            </a:xfrm>
            <a:custGeom>
              <a:avLst/>
              <a:gdLst>
                <a:gd name="T0" fmla="*/ 24 w 67"/>
                <a:gd name="T1" fmla="*/ 1 h 33"/>
                <a:gd name="T2" fmla="*/ 22 w 67"/>
                <a:gd name="T3" fmla="*/ 1 h 33"/>
                <a:gd name="T4" fmla="*/ 18 w 67"/>
                <a:gd name="T5" fmla="*/ 2 h 33"/>
                <a:gd name="T6" fmla="*/ 13 w 67"/>
                <a:gd name="T7" fmla="*/ 5 h 33"/>
                <a:gd name="T8" fmla="*/ 1 w 67"/>
                <a:gd name="T9" fmla="*/ 9 h 33"/>
                <a:gd name="T10" fmla="*/ 0 w 67"/>
                <a:gd name="T11" fmla="*/ 10 h 33"/>
                <a:gd name="T12" fmla="*/ 0 w 67"/>
                <a:gd name="T13" fmla="*/ 10 h 33"/>
                <a:gd name="T14" fmla="*/ 1 w 67"/>
                <a:gd name="T15" fmla="*/ 13 h 33"/>
                <a:gd name="T16" fmla="*/ 2 w 67"/>
                <a:gd name="T17" fmla="*/ 14 h 33"/>
                <a:gd name="T18" fmla="*/ 3 w 67"/>
                <a:gd name="T19" fmla="*/ 18 h 33"/>
                <a:gd name="T20" fmla="*/ 5 w 67"/>
                <a:gd name="T21" fmla="*/ 23 h 33"/>
                <a:gd name="T22" fmla="*/ 7 w 67"/>
                <a:gd name="T23" fmla="*/ 25 h 33"/>
                <a:gd name="T24" fmla="*/ 17 w 67"/>
                <a:gd name="T25" fmla="*/ 32 h 33"/>
                <a:gd name="T26" fmla="*/ 18 w 67"/>
                <a:gd name="T27" fmla="*/ 33 h 33"/>
                <a:gd name="T28" fmla="*/ 19 w 67"/>
                <a:gd name="T29" fmla="*/ 33 h 33"/>
                <a:gd name="T30" fmla="*/ 19 w 67"/>
                <a:gd name="T31" fmla="*/ 33 h 33"/>
                <a:gd name="T32" fmla="*/ 22 w 67"/>
                <a:gd name="T33" fmla="*/ 33 h 33"/>
                <a:gd name="T34" fmla="*/ 25 w 67"/>
                <a:gd name="T35" fmla="*/ 33 h 33"/>
                <a:gd name="T36" fmla="*/ 27 w 67"/>
                <a:gd name="T37" fmla="*/ 28 h 33"/>
                <a:gd name="T38" fmla="*/ 27 w 67"/>
                <a:gd name="T39" fmla="*/ 27 h 33"/>
                <a:gd name="T40" fmla="*/ 28 w 67"/>
                <a:gd name="T41" fmla="*/ 27 h 33"/>
                <a:gd name="T42" fmla="*/ 39 w 67"/>
                <a:gd name="T43" fmla="*/ 31 h 33"/>
                <a:gd name="T44" fmla="*/ 43 w 67"/>
                <a:gd name="T45" fmla="*/ 32 h 33"/>
                <a:gd name="T46" fmla="*/ 47 w 67"/>
                <a:gd name="T47" fmla="*/ 31 h 33"/>
                <a:gd name="T48" fmla="*/ 48 w 67"/>
                <a:gd name="T49" fmla="*/ 31 h 33"/>
                <a:gd name="T50" fmla="*/ 48 w 67"/>
                <a:gd name="T51" fmla="*/ 31 h 33"/>
                <a:gd name="T52" fmla="*/ 48 w 67"/>
                <a:gd name="T53" fmla="*/ 31 h 33"/>
                <a:gd name="T54" fmla="*/ 48 w 67"/>
                <a:gd name="T55" fmla="*/ 32 h 33"/>
                <a:gd name="T56" fmla="*/ 48 w 67"/>
                <a:gd name="T57" fmla="*/ 32 h 33"/>
                <a:gd name="T58" fmla="*/ 48 w 67"/>
                <a:gd name="T59" fmla="*/ 32 h 33"/>
                <a:gd name="T60" fmla="*/ 49 w 67"/>
                <a:gd name="T61" fmla="*/ 31 h 33"/>
                <a:gd name="T62" fmla="*/ 50 w 67"/>
                <a:gd name="T63" fmla="*/ 31 h 33"/>
                <a:gd name="T64" fmla="*/ 51 w 67"/>
                <a:gd name="T65" fmla="*/ 30 h 33"/>
                <a:gd name="T66" fmla="*/ 51 w 67"/>
                <a:gd name="T67" fmla="*/ 30 h 33"/>
                <a:gd name="T68" fmla="*/ 61 w 67"/>
                <a:gd name="T69" fmla="*/ 25 h 33"/>
                <a:gd name="T70" fmla="*/ 62 w 67"/>
                <a:gd name="T71" fmla="*/ 24 h 33"/>
                <a:gd name="T72" fmla="*/ 63 w 67"/>
                <a:gd name="T73" fmla="*/ 23 h 33"/>
                <a:gd name="T74" fmla="*/ 64 w 67"/>
                <a:gd name="T75" fmla="*/ 22 h 33"/>
                <a:gd name="T76" fmla="*/ 64 w 67"/>
                <a:gd name="T77" fmla="*/ 22 h 33"/>
                <a:gd name="T78" fmla="*/ 65 w 67"/>
                <a:gd name="T79" fmla="*/ 21 h 33"/>
                <a:gd name="T80" fmla="*/ 66 w 67"/>
                <a:gd name="T81" fmla="*/ 20 h 33"/>
                <a:gd name="T82" fmla="*/ 67 w 67"/>
                <a:gd name="T83" fmla="*/ 20 h 33"/>
                <a:gd name="T84" fmla="*/ 67 w 67"/>
                <a:gd name="T85" fmla="*/ 20 h 33"/>
                <a:gd name="T86" fmla="*/ 66 w 67"/>
                <a:gd name="T87" fmla="*/ 18 h 33"/>
                <a:gd name="T88" fmla="*/ 65 w 67"/>
                <a:gd name="T89" fmla="*/ 16 h 33"/>
                <a:gd name="T90" fmla="*/ 64 w 67"/>
                <a:gd name="T91" fmla="*/ 16 h 33"/>
                <a:gd name="T92" fmla="*/ 61 w 67"/>
                <a:gd name="T93" fmla="*/ 15 h 33"/>
                <a:gd name="T94" fmla="*/ 56 w 67"/>
                <a:gd name="T95" fmla="*/ 13 h 33"/>
                <a:gd name="T96" fmla="*/ 56 w 67"/>
                <a:gd name="T97" fmla="*/ 13 h 33"/>
                <a:gd name="T98" fmla="*/ 54 w 67"/>
                <a:gd name="T99" fmla="*/ 10 h 33"/>
                <a:gd name="T100" fmla="*/ 52 w 67"/>
                <a:gd name="T101" fmla="*/ 10 h 33"/>
                <a:gd name="T102" fmla="*/ 50 w 67"/>
                <a:gd name="T103" fmla="*/ 9 h 33"/>
                <a:gd name="T104" fmla="*/ 49 w 67"/>
                <a:gd name="T105" fmla="*/ 10 h 33"/>
                <a:gd name="T106" fmla="*/ 46 w 67"/>
                <a:gd name="T107" fmla="*/ 12 h 33"/>
                <a:gd name="T108" fmla="*/ 41 w 67"/>
                <a:gd name="T109" fmla="*/ 8 h 33"/>
                <a:gd name="T110" fmla="*/ 34 w 67"/>
                <a:gd name="T111" fmla="*/ 3 h 33"/>
                <a:gd name="T112" fmla="*/ 32 w 67"/>
                <a:gd name="T113" fmla="*/ 2 h 33"/>
                <a:gd name="T114" fmla="*/ 31 w 67"/>
                <a:gd name="T115" fmla="*/ 2 h 33"/>
                <a:gd name="T116" fmla="*/ 28 w 67"/>
                <a:gd name="T117" fmla="*/ 0 h 33"/>
                <a:gd name="T118" fmla="*/ 28 w 67"/>
                <a:gd name="T119" fmla="*/ 0 h 33"/>
                <a:gd name="T120" fmla="*/ 28 w 67"/>
                <a:gd name="T121" fmla="*/ 0 h 33"/>
                <a:gd name="T122" fmla="*/ 26 w 67"/>
                <a:gd name="T123" fmla="*/ 1 h 33"/>
                <a:gd name="T124" fmla="*/ 24 w 67"/>
                <a:gd name="T12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 h="33">
                  <a:moveTo>
                    <a:pt x="24" y="1"/>
                  </a:moveTo>
                  <a:cubicBezTo>
                    <a:pt x="23" y="0"/>
                    <a:pt x="22" y="0"/>
                    <a:pt x="22" y="1"/>
                  </a:cubicBezTo>
                  <a:cubicBezTo>
                    <a:pt x="21" y="1"/>
                    <a:pt x="20" y="2"/>
                    <a:pt x="18" y="2"/>
                  </a:cubicBezTo>
                  <a:cubicBezTo>
                    <a:pt x="16" y="3"/>
                    <a:pt x="14" y="4"/>
                    <a:pt x="13" y="5"/>
                  </a:cubicBezTo>
                  <a:cubicBezTo>
                    <a:pt x="10" y="7"/>
                    <a:pt x="4" y="9"/>
                    <a:pt x="1" y="9"/>
                  </a:cubicBezTo>
                  <a:cubicBezTo>
                    <a:pt x="0" y="10"/>
                    <a:pt x="0" y="10"/>
                    <a:pt x="0" y="10"/>
                  </a:cubicBezTo>
                  <a:cubicBezTo>
                    <a:pt x="0" y="10"/>
                    <a:pt x="0" y="10"/>
                    <a:pt x="0" y="10"/>
                  </a:cubicBezTo>
                  <a:cubicBezTo>
                    <a:pt x="0" y="10"/>
                    <a:pt x="0" y="12"/>
                    <a:pt x="1" y="13"/>
                  </a:cubicBezTo>
                  <a:cubicBezTo>
                    <a:pt x="1" y="13"/>
                    <a:pt x="2" y="14"/>
                    <a:pt x="2" y="14"/>
                  </a:cubicBezTo>
                  <a:cubicBezTo>
                    <a:pt x="2" y="15"/>
                    <a:pt x="3" y="16"/>
                    <a:pt x="3" y="18"/>
                  </a:cubicBezTo>
                  <a:cubicBezTo>
                    <a:pt x="4" y="20"/>
                    <a:pt x="4" y="22"/>
                    <a:pt x="5" y="23"/>
                  </a:cubicBezTo>
                  <a:cubicBezTo>
                    <a:pt x="6" y="24"/>
                    <a:pt x="7" y="24"/>
                    <a:pt x="7" y="25"/>
                  </a:cubicBezTo>
                  <a:cubicBezTo>
                    <a:pt x="12" y="28"/>
                    <a:pt x="17" y="31"/>
                    <a:pt x="17" y="32"/>
                  </a:cubicBezTo>
                  <a:cubicBezTo>
                    <a:pt x="17" y="32"/>
                    <a:pt x="18" y="33"/>
                    <a:pt x="18" y="33"/>
                  </a:cubicBezTo>
                  <a:cubicBezTo>
                    <a:pt x="18" y="33"/>
                    <a:pt x="18" y="33"/>
                    <a:pt x="19" y="33"/>
                  </a:cubicBezTo>
                  <a:cubicBezTo>
                    <a:pt x="19" y="33"/>
                    <a:pt x="19" y="33"/>
                    <a:pt x="19" y="33"/>
                  </a:cubicBezTo>
                  <a:cubicBezTo>
                    <a:pt x="20" y="33"/>
                    <a:pt x="21" y="33"/>
                    <a:pt x="22" y="33"/>
                  </a:cubicBezTo>
                  <a:cubicBezTo>
                    <a:pt x="24" y="33"/>
                    <a:pt x="25" y="33"/>
                    <a:pt x="25" y="33"/>
                  </a:cubicBezTo>
                  <a:cubicBezTo>
                    <a:pt x="26" y="31"/>
                    <a:pt x="27" y="28"/>
                    <a:pt x="27" y="28"/>
                  </a:cubicBezTo>
                  <a:cubicBezTo>
                    <a:pt x="27" y="27"/>
                    <a:pt x="27" y="27"/>
                    <a:pt x="27" y="27"/>
                  </a:cubicBezTo>
                  <a:cubicBezTo>
                    <a:pt x="28" y="27"/>
                    <a:pt x="28" y="27"/>
                    <a:pt x="28" y="27"/>
                  </a:cubicBezTo>
                  <a:cubicBezTo>
                    <a:pt x="28" y="27"/>
                    <a:pt x="36" y="27"/>
                    <a:pt x="39" y="31"/>
                  </a:cubicBezTo>
                  <a:cubicBezTo>
                    <a:pt x="40" y="32"/>
                    <a:pt x="41" y="32"/>
                    <a:pt x="43" y="32"/>
                  </a:cubicBezTo>
                  <a:cubicBezTo>
                    <a:pt x="45" y="32"/>
                    <a:pt x="47" y="31"/>
                    <a:pt x="47" y="31"/>
                  </a:cubicBezTo>
                  <a:cubicBezTo>
                    <a:pt x="48" y="31"/>
                    <a:pt x="48" y="31"/>
                    <a:pt x="48" y="31"/>
                  </a:cubicBezTo>
                  <a:cubicBezTo>
                    <a:pt x="48" y="31"/>
                    <a:pt x="48" y="31"/>
                    <a:pt x="48" y="31"/>
                  </a:cubicBezTo>
                  <a:cubicBezTo>
                    <a:pt x="48" y="31"/>
                    <a:pt x="48" y="31"/>
                    <a:pt x="48" y="31"/>
                  </a:cubicBezTo>
                  <a:cubicBezTo>
                    <a:pt x="48" y="32"/>
                    <a:pt x="48" y="32"/>
                    <a:pt x="48" y="32"/>
                  </a:cubicBezTo>
                  <a:cubicBezTo>
                    <a:pt x="48" y="32"/>
                    <a:pt x="48" y="32"/>
                    <a:pt x="48" y="32"/>
                  </a:cubicBezTo>
                  <a:cubicBezTo>
                    <a:pt x="48" y="32"/>
                    <a:pt x="48" y="32"/>
                    <a:pt x="48" y="32"/>
                  </a:cubicBezTo>
                  <a:cubicBezTo>
                    <a:pt x="49" y="31"/>
                    <a:pt x="49" y="31"/>
                    <a:pt x="49" y="31"/>
                  </a:cubicBezTo>
                  <a:cubicBezTo>
                    <a:pt x="49" y="31"/>
                    <a:pt x="49" y="31"/>
                    <a:pt x="50" y="31"/>
                  </a:cubicBezTo>
                  <a:cubicBezTo>
                    <a:pt x="50" y="30"/>
                    <a:pt x="50" y="30"/>
                    <a:pt x="51" y="30"/>
                  </a:cubicBezTo>
                  <a:cubicBezTo>
                    <a:pt x="51" y="30"/>
                    <a:pt x="51" y="30"/>
                    <a:pt x="51" y="30"/>
                  </a:cubicBezTo>
                  <a:cubicBezTo>
                    <a:pt x="54" y="29"/>
                    <a:pt x="58" y="29"/>
                    <a:pt x="61" y="25"/>
                  </a:cubicBezTo>
                  <a:cubicBezTo>
                    <a:pt x="61" y="25"/>
                    <a:pt x="62" y="24"/>
                    <a:pt x="62" y="24"/>
                  </a:cubicBezTo>
                  <a:cubicBezTo>
                    <a:pt x="62" y="23"/>
                    <a:pt x="62" y="23"/>
                    <a:pt x="63" y="23"/>
                  </a:cubicBezTo>
                  <a:cubicBezTo>
                    <a:pt x="63" y="23"/>
                    <a:pt x="63" y="23"/>
                    <a:pt x="64" y="22"/>
                  </a:cubicBezTo>
                  <a:cubicBezTo>
                    <a:pt x="64" y="22"/>
                    <a:pt x="64" y="22"/>
                    <a:pt x="64" y="22"/>
                  </a:cubicBezTo>
                  <a:cubicBezTo>
                    <a:pt x="65" y="21"/>
                    <a:pt x="65" y="21"/>
                    <a:pt x="65" y="21"/>
                  </a:cubicBezTo>
                  <a:cubicBezTo>
                    <a:pt x="66" y="21"/>
                    <a:pt x="66" y="21"/>
                    <a:pt x="66" y="20"/>
                  </a:cubicBezTo>
                  <a:cubicBezTo>
                    <a:pt x="66" y="20"/>
                    <a:pt x="67" y="20"/>
                    <a:pt x="67" y="20"/>
                  </a:cubicBezTo>
                  <a:cubicBezTo>
                    <a:pt x="67" y="20"/>
                    <a:pt x="67" y="20"/>
                    <a:pt x="67" y="20"/>
                  </a:cubicBezTo>
                  <a:cubicBezTo>
                    <a:pt x="66" y="19"/>
                    <a:pt x="66" y="19"/>
                    <a:pt x="66" y="18"/>
                  </a:cubicBezTo>
                  <a:cubicBezTo>
                    <a:pt x="65" y="17"/>
                    <a:pt x="65" y="17"/>
                    <a:pt x="65" y="16"/>
                  </a:cubicBezTo>
                  <a:cubicBezTo>
                    <a:pt x="64" y="16"/>
                    <a:pt x="64" y="16"/>
                    <a:pt x="64" y="16"/>
                  </a:cubicBezTo>
                  <a:cubicBezTo>
                    <a:pt x="63" y="15"/>
                    <a:pt x="62" y="15"/>
                    <a:pt x="61" y="15"/>
                  </a:cubicBezTo>
                  <a:cubicBezTo>
                    <a:pt x="59" y="15"/>
                    <a:pt x="56" y="15"/>
                    <a:pt x="56" y="13"/>
                  </a:cubicBezTo>
                  <a:cubicBezTo>
                    <a:pt x="56" y="13"/>
                    <a:pt x="56" y="13"/>
                    <a:pt x="56" y="13"/>
                  </a:cubicBezTo>
                  <a:cubicBezTo>
                    <a:pt x="56" y="11"/>
                    <a:pt x="55" y="10"/>
                    <a:pt x="54" y="10"/>
                  </a:cubicBezTo>
                  <a:cubicBezTo>
                    <a:pt x="53" y="10"/>
                    <a:pt x="53" y="10"/>
                    <a:pt x="52" y="10"/>
                  </a:cubicBezTo>
                  <a:cubicBezTo>
                    <a:pt x="51" y="10"/>
                    <a:pt x="51" y="9"/>
                    <a:pt x="50" y="9"/>
                  </a:cubicBezTo>
                  <a:cubicBezTo>
                    <a:pt x="49" y="9"/>
                    <a:pt x="49" y="10"/>
                    <a:pt x="49" y="10"/>
                  </a:cubicBezTo>
                  <a:cubicBezTo>
                    <a:pt x="48" y="11"/>
                    <a:pt x="47" y="12"/>
                    <a:pt x="46" y="12"/>
                  </a:cubicBezTo>
                  <a:cubicBezTo>
                    <a:pt x="44" y="12"/>
                    <a:pt x="41" y="9"/>
                    <a:pt x="41" y="8"/>
                  </a:cubicBezTo>
                  <a:cubicBezTo>
                    <a:pt x="41" y="7"/>
                    <a:pt x="40" y="5"/>
                    <a:pt x="34" y="3"/>
                  </a:cubicBezTo>
                  <a:cubicBezTo>
                    <a:pt x="33" y="3"/>
                    <a:pt x="32" y="2"/>
                    <a:pt x="32" y="2"/>
                  </a:cubicBezTo>
                  <a:cubicBezTo>
                    <a:pt x="31" y="2"/>
                    <a:pt x="31" y="2"/>
                    <a:pt x="31" y="2"/>
                  </a:cubicBezTo>
                  <a:cubicBezTo>
                    <a:pt x="30" y="1"/>
                    <a:pt x="29" y="1"/>
                    <a:pt x="28" y="0"/>
                  </a:cubicBezTo>
                  <a:cubicBezTo>
                    <a:pt x="28" y="0"/>
                    <a:pt x="28" y="0"/>
                    <a:pt x="28" y="0"/>
                  </a:cubicBezTo>
                  <a:cubicBezTo>
                    <a:pt x="28" y="0"/>
                    <a:pt x="28" y="0"/>
                    <a:pt x="28" y="0"/>
                  </a:cubicBezTo>
                  <a:cubicBezTo>
                    <a:pt x="28" y="1"/>
                    <a:pt x="27" y="1"/>
                    <a:pt x="26" y="1"/>
                  </a:cubicBezTo>
                  <a:cubicBezTo>
                    <a:pt x="26" y="1"/>
                    <a:pt x="25" y="1"/>
                    <a:pt x="24" y="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7" name="Freeform 302"/>
            <p:cNvSpPr>
              <a:spLocks/>
            </p:cNvSpPr>
            <p:nvPr/>
          </p:nvSpPr>
          <p:spPr bwMode="auto">
            <a:xfrm>
              <a:off x="19926300" y="9148763"/>
              <a:ext cx="558800" cy="460375"/>
            </a:xfrm>
            <a:custGeom>
              <a:avLst/>
              <a:gdLst>
                <a:gd name="T0" fmla="*/ 102 w 105"/>
                <a:gd name="T1" fmla="*/ 88 h 88"/>
                <a:gd name="T2" fmla="*/ 103 w 105"/>
                <a:gd name="T3" fmla="*/ 88 h 88"/>
                <a:gd name="T4" fmla="*/ 105 w 105"/>
                <a:gd name="T5" fmla="*/ 87 h 88"/>
                <a:gd name="T6" fmla="*/ 101 w 105"/>
                <a:gd name="T7" fmla="*/ 83 h 88"/>
                <a:gd name="T8" fmla="*/ 92 w 105"/>
                <a:gd name="T9" fmla="*/ 74 h 88"/>
                <a:gd name="T10" fmla="*/ 88 w 105"/>
                <a:gd name="T11" fmla="*/ 73 h 88"/>
                <a:gd name="T12" fmla="*/ 81 w 105"/>
                <a:gd name="T13" fmla="*/ 70 h 88"/>
                <a:gd name="T14" fmla="*/ 77 w 105"/>
                <a:gd name="T15" fmla="*/ 62 h 88"/>
                <a:gd name="T16" fmla="*/ 73 w 105"/>
                <a:gd name="T17" fmla="*/ 55 h 88"/>
                <a:gd name="T18" fmla="*/ 67 w 105"/>
                <a:gd name="T19" fmla="*/ 46 h 88"/>
                <a:gd name="T20" fmla="*/ 71 w 105"/>
                <a:gd name="T21" fmla="*/ 44 h 88"/>
                <a:gd name="T22" fmla="*/ 71 w 105"/>
                <a:gd name="T23" fmla="*/ 44 h 88"/>
                <a:gd name="T24" fmla="*/ 75 w 105"/>
                <a:gd name="T25" fmla="*/ 43 h 88"/>
                <a:gd name="T26" fmla="*/ 73 w 105"/>
                <a:gd name="T27" fmla="*/ 38 h 88"/>
                <a:gd name="T28" fmla="*/ 64 w 105"/>
                <a:gd name="T29" fmla="*/ 34 h 88"/>
                <a:gd name="T30" fmla="*/ 50 w 105"/>
                <a:gd name="T31" fmla="*/ 25 h 88"/>
                <a:gd name="T32" fmla="*/ 7 w 105"/>
                <a:gd name="T33" fmla="*/ 2 h 88"/>
                <a:gd name="T34" fmla="*/ 0 w 105"/>
                <a:gd name="T35" fmla="*/ 0 h 88"/>
                <a:gd name="T36" fmla="*/ 0 w 105"/>
                <a:gd name="T37" fmla="*/ 69 h 88"/>
                <a:gd name="T38" fmla="*/ 11 w 105"/>
                <a:gd name="T39" fmla="*/ 73 h 88"/>
                <a:gd name="T40" fmla="*/ 22 w 105"/>
                <a:gd name="T41" fmla="*/ 67 h 88"/>
                <a:gd name="T42" fmla="*/ 24 w 105"/>
                <a:gd name="T43" fmla="*/ 65 h 88"/>
                <a:gd name="T44" fmla="*/ 27 w 105"/>
                <a:gd name="T45" fmla="*/ 61 h 88"/>
                <a:gd name="T46" fmla="*/ 30 w 105"/>
                <a:gd name="T47" fmla="*/ 57 h 88"/>
                <a:gd name="T48" fmla="*/ 36 w 105"/>
                <a:gd name="T49" fmla="*/ 55 h 88"/>
                <a:gd name="T50" fmla="*/ 55 w 105"/>
                <a:gd name="T51" fmla="*/ 62 h 88"/>
                <a:gd name="T52" fmla="*/ 64 w 105"/>
                <a:gd name="T53" fmla="*/ 72 h 88"/>
                <a:gd name="T54" fmla="*/ 79 w 105"/>
                <a:gd name="T55" fmla="*/ 84 h 88"/>
                <a:gd name="T56" fmla="*/ 82 w 105"/>
                <a:gd name="T57" fmla="*/ 84 h 88"/>
                <a:gd name="T58" fmla="*/ 93 w 105"/>
                <a:gd name="T59" fmla="*/ 86 h 88"/>
                <a:gd name="T60" fmla="*/ 102 w 105"/>
                <a:gd name="T6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8">
                  <a:moveTo>
                    <a:pt x="102" y="88"/>
                  </a:moveTo>
                  <a:cubicBezTo>
                    <a:pt x="103" y="88"/>
                    <a:pt x="103" y="88"/>
                    <a:pt x="103" y="88"/>
                  </a:cubicBezTo>
                  <a:cubicBezTo>
                    <a:pt x="105" y="88"/>
                    <a:pt x="105" y="88"/>
                    <a:pt x="105" y="87"/>
                  </a:cubicBezTo>
                  <a:cubicBezTo>
                    <a:pt x="105" y="87"/>
                    <a:pt x="103" y="84"/>
                    <a:pt x="101" y="83"/>
                  </a:cubicBezTo>
                  <a:cubicBezTo>
                    <a:pt x="99" y="82"/>
                    <a:pt x="92" y="78"/>
                    <a:pt x="92" y="74"/>
                  </a:cubicBezTo>
                  <a:cubicBezTo>
                    <a:pt x="92" y="74"/>
                    <a:pt x="90" y="73"/>
                    <a:pt x="88" y="73"/>
                  </a:cubicBezTo>
                  <a:cubicBezTo>
                    <a:pt x="86" y="72"/>
                    <a:pt x="84" y="71"/>
                    <a:pt x="81" y="70"/>
                  </a:cubicBezTo>
                  <a:cubicBezTo>
                    <a:pt x="79" y="68"/>
                    <a:pt x="78" y="65"/>
                    <a:pt x="77" y="62"/>
                  </a:cubicBezTo>
                  <a:cubicBezTo>
                    <a:pt x="76" y="59"/>
                    <a:pt x="76" y="56"/>
                    <a:pt x="73" y="55"/>
                  </a:cubicBezTo>
                  <a:cubicBezTo>
                    <a:pt x="70" y="53"/>
                    <a:pt x="67" y="49"/>
                    <a:pt x="67" y="46"/>
                  </a:cubicBezTo>
                  <a:cubicBezTo>
                    <a:pt x="67" y="46"/>
                    <a:pt x="68" y="44"/>
                    <a:pt x="71" y="44"/>
                  </a:cubicBezTo>
                  <a:cubicBezTo>
                    <a:pt x="71" y="44"/>
                    <a:pt x="71" y="44"/>
                    <a:pt x="71" y="44"/>
                  </a:cubicBezTo>
                  <a:cubicBezTo>
                    <a:pt x="74" y="44"/>
                    <a:pt x="75" y="44"/>
                    <a:pt x="75" y="43"/>
                  </a:cubicBezTo>
                  <a:cubicBezTo>
                    <a:pt x="76" y="42"/>
                    <a:pt x="75" y="40"/>
                    <a:pt x="73" y="38"/>
                  </a:cubicBezTo>
                  <a:cubicBezTo>
                    <a:pt x="71" y="37"/>
                    <a:pt x="67" y="35"/>
                    <a:pt x="64" y="34"/>
                  </a:cubicBezTo>
                  <a:cubicBezTo>
                    <a:pt x="57" y="32"/>
                    <a:pt x="51" y="30"/>
                    <a:pt x="50" y="25"/>
                  </a:cubicBezTo>
                  <a:cubicBezTo>
                    <a:pt x="50" y="20"/>
                    <a:pt x="20" y="5"/>
                    <a:pt x="7" y="2"/>
                  </a:cubicBezTo>
                  <a:cubicBezTo>
                    <a:pt x="5" y="1"/>
                    <a:pt x="2" y="1"/>
                    <a:pt x="0" y="0"/>
                  </a:cubicBezTo>
                  <a:cubicBezTo>
                    <a:pt x="0" y="69"/>
                    <a:pt x="0" y="69"/>
                    <a:pt x="0" y="69"/>
                  </a:cubicBezTo>
                  <a:cubicBezTo>
                    <a:pt x="3" y="71"/>
                    <a:pt x="7" y="72"/>
                    <a:pt x="11" y="73"/>
                  </a:cubicBezTo>
                  <a:cubicBezTo>
                    <a:pt x="20" y="73"/>
                    <a:pt x="21" y="70"/>
                    <a:pt x="22" y="67"/>
                  </a:cubicBezTo>
                  <a:cubicBezTo>
                    <a:pt x="22" y="66"/>
                    <a:pt x="23" y="65"/>
                    <a:pt x="24" y="65"/>
                  </a:cubicBezTo>
                  <a:cubicBezTo>
                    <a:pt x="25" y="65"/>
                    <a:pt x="26" y="63"/>
                    <a:pt x="27" y="61"/>
                  </a:cubicBezTo>
                  <a:cubicBezTo>
                    <a:pt x="28" y="60"/>
                    <a:pt x="29" y="58"/>
                    <a:pt x="30" y="57"/>
                  </a:cubicBezTo>
                  <a:cubicBezTo>
                    <a:pt x="31" y="56"/>
                    <a:pt x="33" y="55"/>
                    <a:pt x="36" y="55"/>
                  </a:cubicBezTo>
                  <a:cubicBezTo>
                    <a:pt x="42" y="55"/>
                    <a:pt x="50" y="58"/>
                    <a:pt x="55" y="62"/>
                  </a:cubicBezTo>
                  <a:cubicBezTo>
                    <a:pt x="58" y="64"/>
                    <a:pt x="61" y="68"/>
                    <a:pt x="64" y="72"/>
                  </a:cubicBezTo>
                  <a:cubicBezTo>
                    <a:pt x="69" y="78"/>
                    <a:pt x="75" y="85"/>
                    <a:pt x="79" y="84"/>
                  </a:cubicBezTo>
                  <a:cubicBezTo>
                    <a:pt x="80" y="84"/>
                    <a:pt x="81" y="84"/>
                    <a:pt x="82" y="84"/>
                  </a:cubicBezTo>
                  <a:cubicBezTo>
                    <a:pt x="86" y="84"/>
                    <a:pt x="89" y="85"/>
                    <a:pt x="93" y="86"/>
                  </a:cubicBezTo>
                  <a:cubicBezTo>
                    <a:pt x="96" y="87"/>
                    <a:pt x="99" y="88"/>
                    <a:pt x="102"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sp>
          <p:nvSpPr>
            <p:cNvPr id="318" name="Freeform 303"/>
            <p:cNvSpPr>
              <a:spLocks/>
            </p:cNvSpPr>
            <p:nvPr/>
          </p:nvSpPr>
          <p:spPr bwMode="auto">
            <a:xfrm>
              <a:off x="19315113" y="9001125"/>
              <a:ext cx="600075" cy="503238"/>
            </a:xfrm>
            <a:custGeom>
              <a:avLst/>
              <a:gdLst>
                <a:gd name="T0" fmla="*/ 94 w 113"/>
                <a:gd name="T1" fmla="*/ 88 h 96"/>
                <a:gd name="T2" fmla="*/ 102 w 113"/>
                <a:gd name="T3" fmla="*/ 87 h 96"/>
                <a:gd name="T4" fmla="*/ 108 w 113"/>
                <a:gd name="T5" fmla="*/ 91 h 96"/>
                <a:gd name="T6" fmla="*/ 113 w 113"/>
                <a:gd name="T7" fmla="*/ 96 h 96"/>
                <a:gd name="T8" fmla="*/ 113 w 113"/>
                <a:gd name="T9" fmla="*/ 27 h 96"/>
                <a:gd name="T10" fmla="*/ 95 w 113"/>
                <a:gd name="T11" fmla="*/ 21 h 96"/>
                <a:gd name="T12" fmla="*/ 75 w 113"/>
                <a:gd name="T13" fmla="*/ 14 h 96"/>
                <a:gd name="T14" fmla="*/ 70 w 113"/>
                <a:gd name="T15" fmla="*/ 18 h 96"/>
                <a:gd name="T16" fmla="*/ 65 w 113"/>
                <a:gd name="T17" fmla="*/ 23 h 96"/>
                <a:gd name="T18" fmla="*/ 58 w 113"/>
                <a:gd name="T19" fmla="*/ 27 h 96"/>
                <a:gd name="T20" fmla="*/ 47 w 113"/>
                <a:gd name="T21" fmla="*/ 34 h 96"/>
                <a:gd name="T22" fmla="*/ 45 w 113"/>
                <a:gd name="T23" fmla="*/ 35 h 96"/>
                <a:gd name="T24" fmla="*/ 37 w 113"/>
                <a:gd name="T25" fmla="*/ 17 h 96"/>
                <a:gd name="T26" fmla="*/ 34 w 113"/>
                <a:gd name="T27" fmla="*/ 6 h 96"/>
                <a:gd name="T28" fmla="*/ 16 w 113"/>
                <a:gd name="T29" fmla="*/ 0 h 96"/>
                <a:gd name="T30" fmla="*/ 10 w 113"/>
                <a:gd name="T31" fmla="*/ 3 h 96"/>
                <a:gd name="T32" fmla="*/ 4 w 113"/>
                <a:gd name="T33" fmla="*/ 7 h 96"/>
                <a:gd name="T34" fmla="*/ 0 w 113"/>
                <a:gd name="T35" fmla="*/ 10 h 96"/>
                <a:gd name="T36" fmla="*/ 0 w 113"/>
                <a:gd name="T37" fmla="*/ 12 h 96"/>
                <a:gd name="T38" fmla="*/ 1 w 113"/>
                <a:gd name="T39" fmla="*/ 12 h 96"/>
                <a:gd name="T40" fmla="*/ 3 w 113"/>
                <a:gd name="T41" fmla="*/ 12 h 96"/>
                <a:gd name="T42" fmla="*/ 5 w 113"/>
                <a:gd name="T43" fmla="*/ 12 h 96"/>
                <a:gd name="T44" fmla="*/ 11 w 113"/>
                <a:gd name="T45" fmla="*/ 17 h 96"/>
                <a:gd name="T46" fmla="*/ 12 w 113"/>
                <a:gd name="T47" fmla="*/ 20 h 96"/>
                <a:gd name="T48" fmla="*/ 18 w 113"/>
                <a:gd name="T49" fmla="*/ 22 h 96"/>
                <a:gd name="T50" fmla="*/ 26 w 113"/>
                <a:gd name="T51" fmla="*/ 21 h 96"/>
                <a:gd name="T52" fmla="*/ 29 w 113"/>
                <a:gd name="T53" fmla="*/ 20 h 96"/>
                <a:gd name="T54" fmla="*/ 34 w 113"/>
                <a:gd name="T55" fmla="*/ 23 h 96"/>
                <a:gd name="T56" fmla="*/ 31 w 113"/>
                <a:gd name="T57" fmla="*/ 26 h 96"/>
                <a:gd name="T58" fmla="*/ 28 w 113"/>
                <a:gd name="T59" fmla="*/ 25 h 96"/>
                <a:gd name="T60" fmla="*/ 23 w 113"/>
                <a:gd name="T61" fmla="*/ 26 h 96"/>
                <a:gd name="T62" fmla="*/ 19 w 113"/>
                <a:gd name="T63" fmla="*/ 27 h 96"/>
                <a:gd name="T64" fmla="*/ 15 w 113"/>
                <a:gd name="T65" fmla="*/ 27 h 96"/>
                <a:gd name="T66" fmla="*/ 13 w 113"/>
                <a:gd name="T67" fmla="*/ 27 h 96"/>
                <a:gd name="T68" fmla="*/ 13 w 113"/>
                <a:gd name="T69" fmla="*/ 27 h 96"/>
                <a:gd name="T70" fmla="*/ 14 w 113"/>
                <a:gd name="T71" fmla="*/ 28 h 96"/>
                <a:gd name="T72" fmla="*/ 20 w 113"/>
                <a:gd name="T73" fmla="*/ 38 h 96"/>
                <a:gd name="T74" fmla="*/ 23 w 113"/>
                <a:gd name="T75" fmla="*/ 40 h 96"/>
                <a:gd name="T76" fmla="*/ 26 w 113"/>
                <a:gd name="T77" fmla="*/ 38 h 96"/>
                <a:gd name="T78" fmla="*/ 28 w 113"/>
                <a:gd name="T79" fmla="*/ 35 h 96"/>
                <a:gd name="T80" fmla="*/ 31 w 113"/>
                <a:gd name="T81" fmla="*/ 37 h 96"/>
                <a:gd name="T82" fmla="*/ 39 w 113"/>
                <a:gd name="T83" fmla="*/ 40 h 96"/>
                <a:gd name="T84" fmla="*/ 44 w 113"/>
                <a:gd name="T85" fmla="*/ 44 h 96"/>
                <a:gd name="T86" fmla="*/ 49 w 113"/>
                <a:gd name="T87" fmla="*/ 46 h 96"/>
                <a:gd name="T88" fmla="*/ 81 w 113"/>
                <a:gd name="T89" fmla="*/ 57 h 96"/>
                <a:gd name="T90" fmla="*/ 85 w 113"/>
                <a:gd name="T91" fmla="*/ 65 h 96"/>
                <a:gd name="T92" fmla="*/ 87 w 113"/>
                <a:gd name="T93" fmla="*/ 70 h 96"/>
                <a:gd name="T94" fmla="*/ 91 w 113"/>
                <a:gd name="T95" fmla="*/ 79 h 96"/>
                <a:gd name="T96" fmla="*/ 86 w 113"/>
                <a:gd name="T97" fmla="*/ 82 h 96"/>
                <a:gd name="T98" fmla="*/ 77 w 113"/>
                <a:gd name="T99" fmla="*/ 87 h 96"/>
                <a:gd name="T100" fmla="*/ 76 w 113"/>
                <a:gd name="T101" fmla="*/ 89 h 96"/>
                <a:gd name="T102" fmla="*/ 80 w 113"/>
                <a:gd name="T103" fmla="*/ 90 h 96"/>
                <a:gd name="T104" fmla="*/ 94 w 113"/>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 h="96">
                  <a:moveTo>
                    <a:pt x="94" y="88"/>
                  </a:moveTo>
                  <a:cubicBezTo>
                    <a:pt x="97" y="88"/>
                    <a:pt x="100" y="87"/>
                    <a:pt x="102" y="87"/>
                  </a:cubicBezTo>
                  <a:cubicBezTo>
                    <a:pt x="104" y="87"/>
                    <a:pt x="106" y="89"/>
                    <a:pt x="108" y="91"/>
                  </a:cubicBezTo>
                  <a:cubicBezTo>
                    <a:pt x="109" y="93"/>
                    <a:pt x="111" y="94"/>
                    <a:pt x="113" y="96"/>
                  </a:cubicBezTo>
                  <a:cubicBezTo>
                    <a:pt x="113" y="27"/>
                    <a:pt x="113" y="27"/>
                    <a:pt x="113" y="27"/>
                  </a:cubicBezTo>
                  <a:cubicBezTo>
                    <a:pt x="107" y="25"/>
                    <a:pt x="101" y="23"/>
                    <a:pt x="95" y="21"/>
                  </a:cubicBezTo>
                  <a:cubicBezTo>
                    <a:pt x="86" y="17"/>
                    <a:pt x="78" y="14"/>
                    <a:pt x="75" y="14"/>
                  </a:cubicBezTo>
                  <a:cubicBezTo>
                    <a:pt x="73" y="14"/>
                    <a:pt x="72" y="16"/>
                    <a:pt x="70" y="18"/>
                  </a:cubicBezTo>
                  <a:cubicBezTo>
                    <a:pt x="69" y="20"/>
                    <a:pt x="68" y="23"/>
                    <a:pt x="65" y="23"/>
                  </a:cubicBezTo>
                  <a:cubicBezTo>
                    <a:pt x="63" y="23"/>
                    <a:pt x="61" y="25"/>
                    <a:pt x="58" y="27"/>
                  </a:cubicBezTo>
                  <a:cubicBezTo>
                    <a:pt x="55" y="30"/>
                    <a:pt x="51" y="33"/>
                    <a:pt x="47" y="34"/>
                  </a:cubicBezTo>
                  <a:cubicBezTo>
                    <a:pt x="46" y="35"/>
                    <a:pt x="46" y="35"/>
                    <a:pt x="45" y="35"/>
                  </a:cubicBezTo>
                  <a:cubicBezTo>
                    <a:pt x="40" y="35"/>
                    <a:pt x="39" y="26"/>
                    <a:pt x="37" y="17"/>
                  </a:cubicBezTo>
                  <a:cubicBezTo>
                    <a:pt x="36" y="12"/>
                    <a:pt x="35" y="8"/>
                    <a:pt x="34" y="6"/>
                  </a:cubicBezTo>
                  <a:cubicBezTo>
                    <a:pt x="32" y="3"/>
                    <a:pt x="23" y="0"/>
                    <a:pt x="16" y="0"/>
                  </a:cubicBezTo>
                  <a:cubicBezTo>
                    <a:pt x="13" y="0"/>
                    <a:pt x="10" y="1"/>
                    <a:pt x="10" y="3"/>
                  </a:cubicBezTo>
                  <a:cubicBezTo>
                    <a:pt x="9" y="6"/>
                    <a:pt x="6" y="7"/>
                    <a:pt x="4" y="7"/>
                  </a:cubicBezTo>
                  <a:cubicBezTo>
                    <a:pt x="2" y="8"/>
                    <a:pt x="0" y="8"/>
                    <a:pt x="0" y="10"/>
                  </a:cubicBezTo>
                  <a:cubicBezTo>
                    <a:pt x="0" y="11"/>
                    <a:pt x="0" y="11"/>
                    <a:pt x="0" y="12"/>
                  </a:cubicBezTo>
                  <a:cubicBezTo>
                    <a:pt x="0" y="12"/>
                    <a:pt x="1" y="12"/>
                    <a:pt x="1" y="12"/>
                  </a:cubicBezTo>
                  <a:cubicBezTo>
                    <a:pt x="2" y="12"/>
                    <a:pt x="2" y="12"/>
                    <a:pt x="3" y="12"/>
                  </a:cubicBezTo>
                  <a:cubicBezTo>
                    <a:pt x="3" y="12"/>
                    <a:pt x="4" y="12"/>
                    <a:pt x="5" y="12"/>
                  </a:cubicBezTo>
                  <a:cubicBezTo>
                    <a:pt x="9" y="12"/>
                    <a:pt x="10" y="14"/>
                    <a:pt x="11" y="17"/>
                  </a:cubicBezTo>
                  <a:cubicBezTo>
                    <a:pt x="12" y="18"/>
                    <a:pt x="12" y="19"/>
                    <a:pt x="12" y="20"/>
                  </a:cubicBezTo>
                  <a:cubicBezTo>
                    <a:pt x="13" y="21"/>
                    <a:pt x="16" y="22"/>
                    <a:pt x="18" y="22"/>
                  </a:cubicBezTo>
                  <a:cubicBezTo>
                    <a:pt x="21" y="22"/>
                    <a:pt x="24" y="21"/>
                    <a:pt x="26" y="21"/>
                  </a:cubicBezTo>
                  <a:cubicBezTo>
                    <a:pt x="28" y="20"/>
                    <a:pt x="29" y="20"/>
                    <a:pt x="29" y="20"/>
                  </a:cubicBezTo>
                  <a:cubicBezTo>
                    <a:pt x="32" y="20"/>
                    <a:pt x="34" y="22"/>
                    <a:pt x="34" y="23"/>
                  </a:cubicBezTo>
                  <a:cubicBezTo>
                    <a:pt x="34" y="25"/>
                    <a:pt x="33" y="26"/>
                    <a:pt x="31" y="26"/>
                  </a:cubicBezTo>
                  <a:cubicBezTo>
                    <a:pt x="30" y="26"/>
                    <a:pt x="29" y="26"/>
                    <a:pt x="28" y="25"/>
                  </a:cubicBezTo>
                  <a:cubicBezTo>
                    <a:pt x="26" y="25"/>
                    <a:pt x="25" y="25"/>
                    <a:pt x="23" y="26"/>
                  </a:cubicBezTo>
                  <a:cubicBezTo>
                    <a:pt x="22" y="27"/>
                    <a:pt x="21" y="28"/>
                    <a:pt x="19" y="27"/>
                  </a:cubicBezTo>
                  <a:cubicBezTo>
                    <a:pt x="17" y="27"/>
                    <a:pt x="16" y="27"/>
                    <a:pt x="15" y="27"/>
                  </a:cubicBezTo>
                  <a:cubicBezTo>
                    <a:pt x="14" y="27"/>
                    <a:pt x="13" y="27"/>
                    <a:pt x="13" y="27"/>
                  </a:cubicBezTo>
                  <a:cubicBezTo>
                    <a:pt x="13" y="27"/>
                    <a:pt x="13" y="27"/>
                    <a:pt x="13" y="27"/>
                  </a:cubicBezTo>
                  <a:cubicBezTo>
                    <a:pt x="13" y="27"/>
                    <a:pt x="14" y="28"/>
                    <a:pt x="14" y="28"/>
                  </a:cubicBezTo>
                  <a:cubicBezTo>
                    <a:pt x="17" y="30"/>
                    <a:pt x="20" y="33"/>
                    <a:pt x="20" y="38"/>
                  </a:cubicBezTo>
                  <a:cubicBezTo>
                    <a:pt x="20" y="40"/>
                    <a:pt x="22" y="40"/>
                    <a:pt x="23" y="40"/>
                  </a:cubicBezTo>
                  <a:cubicBezTo>
                    <a:pt x="24" y="40"/>
                    <a:pt x="26" y="39"/>
                    <a:pt x="26" y="38"/>
                  </a:cubicBezTo>
                  <a:cubicBezTo>
                    <a:pt x="26" y="36"/>
                    <a:pt x="27" y="35"/>
                    <a:pt x="28" y="35"/>
                  </a:cubicBezTo>
                  <a:cubicBezTo>
                    <a:pt x="29" y="35"/>
                    <a:pt x="30" y="36"/>
                    <a:pt x="31" y="37"/>
                  </a:cubicBezTo>
                  <a:cubicBezTo>
                    <a:pt x="33" y="38"/>
                    <a:pt x="36" y="39"/>
                    <a:pt x="39" y="40"/>
                  </a:cubicBezTo>
                  <a:cubicBezTo>
                    <a:pt x="43" y="41"/>
                    <a:pt x="44" y="42"/>
                    <a:pt x="44" y="44"/>
                  </a:cubicBezTo>
                  <a:cubicBezTo>
                    <a:pt x="45" y="45"/>
                    <a:pt x="45" y="45"/>
                    <a:pt x="49" y="46"/>
                  </a:cubicBezTo>
                  <a:cubicBezTo>
                    <a:pt x="56" y="46"/>
                    <a:pt x="74" y="52"/>
                    <a:pt x="81" y="57"/>
                  </a:cubicBezTo>
                  <a:cubicBezTo>
                    <a:pt x="85" y="60"/>
                    <a:pt x="85" y="62"/>
                    <a:pt x="85" y="65"/>
                  </a:cubicBezTo>
                  <a:cubicBezTo>
                    <a:pt x="86" y="67"/>
                    <a:pt x="86" y="68"/>
                    <a:pt x="87" y="70"/>
                  </a:cubicBezTo>
                  <a:cubicBezTo>
                    <a:pt x="90" y="73"/>
                    <a:pt x="92" y="76"/>
                    <a:pt x="91" y="79"/>
                  </a:cubicBezTo>
                  <a:cubicBezTo>
                    <a:pt x="91" y="80"/>
                    <a:pt x="89" y="82"/>
                    <a:pt x="86" y="82"/>
                  </a:cubicBezTo>
                  <a:cubicBezTo>
                    <a:pt x="82" y="82"/>
                    <a:pt x="78" y="84"/>
                    <a:pt x="77" y="87"/>
                  </a:cubicBezTo>
                  <a:cubicBezTo>
                    <a:pt x="77" y="87"/>
                    <a:pt x="76" y="88"/>
                    <a:pt x="76" y="89"/>
                  </a:cubicBezTo>
                  <a:cubicBezTo>
                    <a:pt x="76" y="89"/>
                    <a:pt x="77" y="90"/>
                    <a:pt x="80" y="90"/>
                  </a:cubicBezTo>
                  <a:cubicBezTo>
                    <a:pt x="84" y="90"/>
                    <a:pt x="89" y="89"/>
                    <a:pt x="94"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Source Sans Pro" charset="0"/>
              </a:endParaRPr>
            </a:p>
          </p:txBody>
        </p:sp>
      </p:grpSp>
      <p:sp>
        <p:nvSpPr>
          <p:cNvPr id="7" name="Zástupný symbol pro text 6"/>
          <p:cNvSpPr>
            <a:spLocks noGrp="1"/>
          </p:cNvSpPr>
          <p:nvPr>
            <p:ph type="body" sz="quarter" idx="14"/>
          </p:nvPr>
        </p:nvSpPr>
        <p:spPr/>
        <p:txBody>
          <a:bodyPr/>
          <a:lstStyle/>
          <a:p>
            <a:r>
              <a:rPr lang="cs-CZ" b="1" dirty="0" smtClean="0"/>
              <a:t>Realizované obchodní případy a teritoriální diverzifikace</a:t>
            </a:r>
          </a:p>
        </p:txBody>
      </p:sp>
      <p:sp>
        <p:nvSpPr>
          <p:cNvPr id="4" name="TextovéPole 3"/>
          <p:cNvSpPr txBox="1"/>
          <p:nvPr/>
        </p:nvSpPr>
        <p:spPr>
          <a:xfrm>
            <a:off x="680607" y="1052955"/>
            <a:ext cx="7568362" cy="1015663"/>
          </a:xfrm>
          <a:prstGeom prst="rect">
            <a:avLst/>
          </a:prstGeom>
          <a:noFill/>
        </p:spPr>
        <p:txBody>
          <a:bodyPr wrap="square" rtlCol="0">
            <a:spAutoFit/>
          </a:bodyPr>
          <a:lstStyle/>
          <a:p>
            <a:pPr marL="285750" indent="-285750" algn="ctr">
              <a:buFont typeface="Wingdings" panose="05000000000000000000" pitchFamily="2" charset="2"/>
              <a:buChar char="ü"/>
            </a:pPr>
            <a:r>
              <a:rPr lang="cs-CZ" sz="2000" dirty="0" smtClean="0">
                <a:solidFill>
                  <a:schemeClr val="tx2"/>
                </a:solidFill>
              </a:rPr>
              <a:t>Navýšení </a:t>
            </a:r>
            <a:r>
              <a:rPr lang="cs-CZ" sz="2000" dirty="0" err="1" smtClean="0">
                <a:solidFill>
                  <a:schemeClr val="tx2"/>
                </a:solidFill>
              </a:rPr>
              <a:t>agro</a:t>
            </a:r>
            <a:r>
              <a:rPr lang="cs-CZ" sz="2000" dirty="0" smtClean="0">
                <a:solidFill>
                  <a:schemeClr val="tx2"/>
                </a:solidFill>
              </a:rPr>
              <a:t>-exportních obchodních případů</a:t>
            </a:r>
          </a:p>
          <a:p>
            <a:pPr marL="285750" indent="-285750" algn="ctr">
              <a:buFont typeface="Wingdings" panose="05000000000000000000" pitchFamily="2" charset="2"/>
              <a:buChar char="ü"/>
            </a:pPr>
            <a:r>
              <a:rPr lang="cs-CZ" sz="2000" dirty="0">
                <a:solidFill>
                  <a:schemeClr val="tx2"/>
                </a:solidFill>
              </a:rPr>
              <a:t>Pekárenské pece, obdělávací stroje, malotraktory</a:t>
            </a:r>
          </a:p>
          <a:p>
            <a:pPr marL="285750" indent="-285750" algn="ctr">
              <a:buFont typeface="Wingdings" panose="05000000000000000000" pitchFamily="2" charset="2"/>
              <a:buChar char="ü"/>
            </a:pPr>
            <a:endParaRPr lang="cs-CZ" sz="2000" dirty="0">
              <a:solidFill>
                <a:schemeClr val="tx2"/>
              </a:solidFill>
            </a:endParaRPr>
          </a:p>
        </p:txBody>
      </p:sp>
      <p:sp>
        <p:nvSpPr>
          <p:cNvPr id="6" name="TextovéPole 5"/>
          <p:cNvSpPr txBox="1"/>
          <p:nvPr/>
        </p:nvSpPr>
        <p:spPr>
          <a:xfrm>
            <a:off x="2190420" y="591258"/>
            <a:ext cx="4763160" cy="400110"/>
          </a:xfrm>
          <a:prstGeom prst="rect">
            <a:avLst/>
          </a:prstGeom>
          <a:noFill/>
        </p:spPr>
        <p:txBody>
          <a:bodyPr wrap="square" rtlCol="0">
            <a:spAutoFit/>
          </a:bodyPr>
          <a:lstStyle/>
          <a:p>
            <a:pPr algn="ctr"/>
            <a:r>
              <a:rPr lang="cs-CZ" sz="2000" dirty="0" smtClean="0"/>
              <a:t>Úspěšný rok agroexportu 2017:</a:t>
            </a:r>
            <a:endParaRPr lang="cs-CZ" sz="2000" dirty="0"/>
          </a:p>
        </p:txBody>
      </p:sp>
      <p:grpSp>
        <p:nvGrpSpPr>
          <p:cNvPr id="11" name="Skupina 10"/>
          <p:cNvGrpSpPr/>
          <p:nvPr/>
        </p:nvGrpSpPr>
        <p:grpSpPr>
          <a:xfrm>
            <a:off x="1527593" y="1999528"/>
            <a:ext cx="6229005" cy="4224415"/>
            <a:chOff x="1527593" y="1999528"/>
            <a:chExt cx="6229005" cy="4224415"/>
          </a:xfrm>
        </p:grpSpPr>
        <p:grpSp>
          <p:nvGrpSpPr>
            <p:cNvPr id="2" name="Skupina 1"/>
            <p:cNvGrpSpPr/>
            <p:nvPr/>
          </p:nvGrpSpPr>
          <p:grpSpPr>
            <a:xfrm>
              <a:off x="1527593" y="1999528"/>
              <a:ext cx="6229005" cy="4224415"/>
              <a:chOff x="709588" y="1686843"/>
              <a:chExt cx="7601770" cy="4323505"/>
            </a:xfrm>
          </p:grpSpPr>
          <p:grpSp>
            <p:nvGrpSpPr>
              <p:cNvPr id="9" name="Skupina 8"/>
              <p:cNvGrpSpPr/>
              <p:nvPr/>
            </p:nvGrpSpPr>
            <p:grpSpPr>
              <a:xfrm>
                <a:off x="709588" y="1686843"/>
                <a:ext cx="7601770" cy="4295576"/>
                <a:chOff x="709588" y="1738885"/>
                <a:chExt cx="7601770" cy="4396008"/>
              </a:xfrm>
            </p:grpSpPr>
            <p:grpSp>
              <p:nvGrpSpPr>
                <p:cNvPr id="8" name="Skupina 7"/>
                <p:cNvGrpSpPr/>
                <p:nvPr/>
              </p:nvGrpSpPr>
              <p:grpSpPr>
                <a:xfrm>
                  <a:off x="709588" y="1738885"/>
                  <a:ext cx="7601011" cy="4080460"/>
                  <a:chOff x="709588" y="1738885"/>
                  <a:chExt cx="7601011" cy="4080460"/>
                </a:xfrm>
              </p:grpSpPr>
              <p:pic>
                <p:nvPicPr>
                  <p:cNvPr id="5" name="Obrázek 4"/>
                  <p:cNvPicPr>
                    <a:picLocks noChangeAspect="1"/>
                  </p:cNvPicPr>
                  <p:nvPr/>
                </p:nvPicPr>
                <p:blipFill rotWithShape="1">
                  <a:blip r:embed="rId3" cstate="print">
                    <a:extLst>
                      <a:ext uri="{28A0092B-C50C-407E-A947-70E740481C1C}">
                        <a14:useLocalDpi xmlns:a14="http://schemas.microsoft.com/office/drawing/2010/main" val="0"/>
                      </a:ext>
                    </a:extLst>
                  </a:blip>
                  <a:srcRect l="17014" r="13841" b="23906"/>
                  <a:stretch/>
                </p:blipFill>
                <p:spPr>
                  <a:xfrm>
                    <a:off x="5472359" y="4104948"/>
                    <a:ext cx="2838240" cy="1714397"/>
                  </a:xfrm>
                  <a:prstGeom prst="rect">
                    <a:avLst/>
                  </a:prstGeom>
                </p:spPr>
              </p:pic>
              <p:pic>
                <p:nvPicPr>
                  <p:cNvPr id="3" name="Obrázek 2"/>
                  <p:cNvPicPr>
                    <a:picLocks noChangeAspect="1"/>
                  </p:cNvPicPr>
                  <p:nvPr/>
                </p:nvPicPr>
                <p:blipFill rotWithShape="1">
                  <a:blip r:embed="rId4">
                    <a:extLst>
                      <a:ext uri="{28A0092B-C50C-407E-A947-70E740481C1C}">
                        <a14:useLocalDpi xmlns:a14="http://schemas.microsoft.com/office/drawing/2010/main" val="0"/>
                      </a:ext>
                    </a:extLst>
                  </a:blip>
                  <a:srcRect l="12460" t="7569" r="8779" b="13279"/>
                  <a:stretch/>
                </p:blipFill>
                <p:spPr>
                  <a:xfrm>
                    <a:off x="709588" y="4186441"/>
                    <a:ext cx="2898738" cy="1632904"/>
                  </a:xfrm>
                  <a:prstGeom prst="rect">
                    <a:avLst/>
                  </a:prstGeom>
                </p:spPr>
              </p:pic>
              <p:pic>
                <p:nvPicPr>
                  <p:cNvPr id="322" name="Picture 5" descr="vendoli-019.jpg"/>
                  <p:cNvPicPr>
                    <a:picLocks noChangeAspect="1" noChangeArrowheads="1"/>
                  </p:cNvPicPr>
                  <p:nvPr/>
                </p:nvPicPr>
                <p:blipFill rotWithShape="1">
                  <a:blip r:embed="rId5">
                    <a:extLst>
                      <a:ext uri="{28A0092B-C50C-407E-A947-70E740481C1C}">
                        <a14:useLocalDpi xmlns:a14="http://schemas.microsoft.com/office/drawing/2010/main" val="0"/>
                      </a:ext>
                    </a:extLst>
                  </a:blip>
                  <a:srcRect r="3754"/>
                  <a:stretch/>
                </p:blipFill>
                <p:spPr bwMode="auto">
                  <a:xfrm>
                    <a:off x="3097798" y="1738885"/>
                    <a:ext cx="2810791" cy="1856581"/>
                  </a:xfrm>
                  <a:prstGeom prst="rect">
                    <a:avLst/>
                  </a:prstGeom>
                  <a:noFill/>
                  <a:extLst>
                    <a:ext uri="{909E8E84-426E-40DD-AFC4-6F175D3DCCD1}">
                      <a14:hiddenFill xmlns:a14="http://schemas.microsoft.com/office/drawing/2010/main">
                        <a:solidFill>
                          <a:srgbClr val="FFFFFF"/>
                        </a:solidFill>
                      </a14:hiddenFill>
                    </a:ext>
                  </a:extLst>
                </p:spPr>
              </p:pic>
              <p:sp>
                <p:nvSpPr>
                  <p:cNvPr id="329" name="Obdélník 328"/>
                  <p:cNvSpPr/>
                  <p:nvPr/>
                </p:nvSpPr>
                <p:spPr>
                  <a:xfrm>
                    <a:off x="3097971" y="3589492"/>
                    <a:ext cx="2810618" cy="305684"/>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330" name="Obdélník 329"/>
                <p:cNvSpPr/>
                <p:nvPr/>
              </p:nvSpPr>
              <p:spPr>
                <a:xfrm>
                  <a:off x="5472359" y="5819345"/>
                  <a:ext cx="2838999" cy="315548"/>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1" name="Obdélník 330"/>
                <p:cNvSpPr/>
                <p:nvPr/>
              </p:nvSpPr>
              <p:spPr>
                <a:xfrm>
                  <a:off x="709588" y="5819345"/>
                  <a:ext cx="2898738" cy="315548"/>
                </a:xfrm>
                <a:prstGeom prst="rect">
                  <a:avLst/>
                </a:prstGeom>
                <a:solidFill>
                  <a:schemeClr val="accent3">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327" name="TextovéPole 326"/>
              <p:cNvSpPr txBox="1"/>
              <p:nvPr/>
            </p:nvSpPr>
            <p:spPr>
              <a:xfrm>
                <a:off x="867912" y="5646150"/>
                <a:ext cx="2669367" cy="364198"/>
              </a:xfrm>
              <a:prstGeom prst="rect">
                <a:avLst/>
              </a:prstGeom>
              <a:noFill/>
            </p:spPr>
            <p:txBody>
              <a:bodyPr wrap="square" rtlCol="0">
                <a:spAutoFit/>
              </a:bodyPr>
              <a:lstStyle/>
              <a:p>
                <a:pPr algn="ctr"/>
                <a:r>
                  <a:rPr lang="cs-CZ" sz="1600" b="1" dirty="0" smtClean="0">
                    <a:solidFill>
                      <a:schemeClr val="bg1"/>
                    </a:solidFill>
                  </a:rPr>
                  <a:t>Srbsko</a:t>
                </a:r>
                <a:endParaRPr lang="cs-CZ" sz="1600" b="1" dirty="0">
                  <a:solidFill>
                    <a:schemeClr val="bg1"/>
                  </a:solidFill>
                </a:endParaRPr>
              </a:p>
            </p:txBody>
          </p:sp>
          <p:sp>
            <p:nvSpPr>
              <p:cNvPr id="326" name="TextovéPole 325"/>
              <p:cNvSpPr txBox="1"/>
              <p:nvPr/>
            </p:nvSpPr>
            <p:spPr>
              <a:xfrm>
                <a:off x="3076738" y="3464237"/>
                <a:ext cx="2791464" cy="338554"/>
              </a:xfrm>
              <a:prstGeom prst="rect">
                <a:avLst/>
              </a:prstGeom>
              <a:noFill/>
            </p:spPr>
            <p:txBody>
              <a:bodyPr wrap="square" rtlCol="0">
                <a:spAutoFit/>
              </a:bodyPr>
              <a:lstStyle/>
              <a:p>
                <a:pPr algn="ctr"/>
                <a:r>
                  <a:rPr lang="cs-CZ" sz="1600" b="1" dirty="0" smtClean="0">
                    <a:solidFill>
                      <a:schemeClr val="bg1"/>
                    </a:solidFill>
                  </a:rPr>
                  <a:t>Rusko</a:t>
                </a:r>
                <a:endParaRPr lang="cs-CZ" sz="1600" b="1" dirty="0">
                  <a:solidFill>
                    <a:schemeClr val="bg1"/>
                  </a:solidFill>
                </a:endParaRPr>
              </a:p>
            </p:txBody>
          </p:sp>
        </p:grpSp>
        <p:sp>
          <p:nvSpPr>
            <p:cNvPr id="10" name="TextovéPole 9"/>
            <p:cNvSpPr txBox="1"/>
            <p:nvPr/>
          </p:nvSpPr>
          <p:spPr>
            <a:xfrm>
              <a:off x="5787733" y="5874594"/>
              <a:ext cx="1734433" cy="338554"/>
            </a:xfrm>
            <a:prstGeom prst="rect">
              <a:avLst/>
            </a:prstGeom>
            <a:noFill/>
          </p:spPr>
          <p:txBody>
            <a:bodyPr wrap="square" rtlCol="0">
              <a:spAutoFit/>
            </a:bodyPr>
            <a:lstStyle/>
            <a:p>
              <a:r>
                <a:rPr lang="cs-CZ" sz="1600" b="1" dirty="0">
                  <a:solidFill>
                    <a:schemeClr val="bg1"/>
                  </a:solidFill>
                </a:rPr>
                <a:t>Nizozemí, Litva</a:t>
              </a:r>
              <a:endParaRPr lang="cs-CZ" sz="1600" dirty="0"/>
            </a:p>
          </p:txBody>
        </p:sp>
      </p:grpSp>
    </p:spTree>
    <p:extLst>
      <p:ext uri="{BB962C8B-B14F-4D97-AF65-F5344CB8AC3E}">
        <p14:creationId xmlns:p14="http://schemas.microsoft.com/office/powerpoint/2010/main" val="908905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25"/>
          <p:cNvSpPr>
            <a:spLocks/>
          </p:cNvSpPr>
          <p:nvPr/>
        </p:nvSpPr>
        <p:spPr bwMode="auto">
          <a:xfrm>
            <a:off x="2470570" y="2181058"/>
            <a:ext cx="32470" cy="2128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close/>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 name="Freeform 226"/>
          <p:cNvSpPr>
            <a:spLocks/>
          </p:cNvSpPr>
          <p:nvPr/>
        </p:nvSpPr>
        <p:spPr bwMode="auto">
          <a:xfrm>
            <a:off x="2470570" y="2181058"/>
            <a:ext cx="32470" cy="2128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path>
            </a:pathLst>
          </a:custGeom>
          <a:solidFill>
            <a:schemeClr val="tx1">
              <a:alpha val="10000"/>
            </a:schemeClr>
          </a:solid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 name="Freeform 511"/>
          <p:cNvSpPr>
            <a:spLocks/>
          </p:cNvSpPr>
          <p:nvPr/>
        </p:nvSpPr>
        <p:spPr bwMode="auto">
          <a:xfrm>
            <a:off x="2397902" y="2441034"/>
            <a:ext cx="94315" cy="30406"/>
          </a:xfrm>
          <a:custGeom>
            <a:avLst/>
            <a:gdLst>
              <a:gd name="T0" fmla="*/ 9 w 9"/>
              <a:gd name="T1" fmla="*/ 0 h 3"/>
              <a:gd name="T2" fmla="*/ 9 w 9"/>
              <a:gd name="T3" fmla="*/ 1 h 3"/>
              <a:gd name="T4" fmla="*/ 8 w 9"/>
              <a:gd name="T5" fmla="*/ 2 h 3"/>
              <a:gd name="T6" fmla="*/ 7 w 9"/>
              <a:gd name="T7" fmla="*/ 3 h 3"/>
              <a:gd name="T8" fmla="*/ 6 w 9"/>
              <a:gd name="T9" fmla="*/ 3 h 3"/>
              <a:gd name="T10" fmla="*/ 5 w 9"/>
              <a:gd name="T11" fmla="*/ 3 h 3"/>
              <a:gd name="T12" fmla="*/ 5 w 9"/>
              <a:gd name="T13" fmla="*/ 3 h 3"/>
              <a:gd name="T14" fmla="*/ 3 w 9"/>
              <a:gd name="T15" fmla="*/ 2 h 3"/>
              <a:gd name="T16" fmla="*/ 2 w 9"/>
              <a:gd name="T17" fmla="*/ 3 h 3"/>
              <a:gd name="T18" fmla="*/ 1 w 9"/>
              <a:gd name="T19" fmla="*/ 3 h 3"/>
              <a:gd name="T20" fmla="*/ 0 w 9"/>
              <a:gd name="T21" fmla="*/ 3 h 3"/>
              <a:gd name="T22" fmla="*/ 0 w 9"/>
              <a:gd name="T23" fmla="*/ 3 h 3"/>
              <a:gd name="T24" fmla="*/ 0 w 9"/>
              <a:gd name="T25" fmla="*/ 2 h 3"/>
              <a:gd name="T26" fmla="*/ 1 w 9"/>
              <a:gd name="T27" fmla="*/ 2 h 3"/>
              <a:gd name="T28" fmla="*/ 2 w 9"/>
              <a:gd name="T29" fmla="*/ 2 h 3"/>
              <a:gd name="T30" fmla="*/ 3 w 9"/>
              <a:gd name="T31" fmla="*/ 1 h 3"/>
              <a:gd name="T32" fmla="*/ 5 w 9"/>
              <a:gd name="T33" fmla="*/ 1 h 3"/>
              <a:gd name="T34" fmla="*/ 5 w 9"/>
              <a:gd name="T35" fmla="*/ 1 h 3"/>
              <a:gd name="T36" fmla="*/ 6 w 9"/>
              <a:gd name="T37" fmla="*/ 1 h 3"/>
              <a:gd name="T38" fmla="*/ 7 w 9"/>
              <a:gd name="T39" fmla="*/ 1 h 3"/>
              <a:gd name="T40" fmla="*/ 7 w 9"/>
              <a:gd name="T41" fmla="*/ 1 h 3"/>
              <a:gd name="T42" fmla="*/ 8 w 9"/>
              <a:gd name="T43" fmla="*/ 0 h 3"/>
              <a:gd name="T44" fmla="*/ 9 w 9"/>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
                <a:moveTo>
                  <a:pt x="9" y="0"/>
                </a:moveTo>
                <a:cubicBezTo>
                  <a:pt x="9" y="1"/>
                  <a:pt x="9" y="1"/>
                  <a:pt x="9" y="1"/>
                </a:cubicBezTo>
                <a:cubicBezTo>
                  <a:pt x="9" y="2"/>
                  <a:pt x="8" y="2"/>
                  <a:pt x="8" y="2"/>
                </a:cubicBezTo>
                <a:cubicBezTo>
                  <a:pt x="8" y="2"/>
                  <a:pt x="8" y="2"/>
                  <a:pt x="7" y="3"/>
                </a:cubicBezTo>
                <a:cubicBezTo>
                  <a:pt x="7" y="3"/>
                  <a:pt x="6" y="3"/>
                  <a:pt x="6" y="3"/>
                </a:cubicBezTo>
                <a:cubicBezTo>
                  <a:pt x="6" y="3"/>
                  <a:pt x="5" y="3"/>
                  <a:pt x="5" y="3"/>
                </a:cubicBezTo>
                <a:cubicBezTo>
                  <a:pt x="5" y="3"/>
                  <a:pt x="5" y="3"/>
                  <a:pt x="5" y="3"/>
                </a:cubicBezTo>
                <a:cubicBezTo>
                  <a:pt x="4" y="2"/>
                  <a:pt x="4" y="2"/>
                  <a:pt x="3" y="2"/>
                </a:cubicBezTo>
                <a:cubicBezTo>
                  <a:pt x="3" y="2"/>
                  <a:pt x="2" y="2"/>
                  <a:pt x="2" y="3"/>
                </a:cubicBezTo>
                <a:cubicBezTo>
                  <a:pt x="2" y="3"/>
                  <a:pt x="2" y="3"/>
                  <a:pt x="1" y="3"/>
                </a:cubicBezTo>
                <a:cubicBezTo>
                  <a:pt x="1" y="3"/>
                  <a:pt x="1" y="3"/>
                  <a:pt x="0" y="3"/>
                </a:cubicBezTo>
                <a:cubicBezTo>
                  <a:pt x="0" y="3"/>
                  <a:pt x="0" y="3"/>
                  <a:pt x="0" y="3"/>
                </a:cubicBezTo>
                <a:cubicBezTo>
                  <a:pt x="0" y="3"/>
                  <a:pt x="0" y="3"/>
                  <a:pt x="0" y="2"/>
                </a:cubicBezTo>
                <a:cubicBezTo>
                  <a:pt x="0" y="2"/>
                  <a:pt x="1" y="2"/>
                  <a:pt x="1" y="2"/>
                </a:cubicBezTo>
                <a:cubicBezTo>
                  <a:pt x="1" y="2"/>
                  <a:pt x="2" y="2"/>
                  <a:pt x="2" y="2"/>
                </a:cubicBezTo>
                <a:cubicBezTo>
                  <a:pt x="3" y="2"/>
                  <a:pt x="3" y="1"/>
                  <a:pt x="3" y="1"/>
                </a:cubicBezTo>
                <a:cubicBezTo>
                  <a:pt x="4" y="1"/>
                  <a:pt x="4" y="1"/>
                  <a:pt x="5" y="1"/>
                </a:cubicBezTo>
                <a:cubicBezTo>
                  <a:pt x="5" y="1"/>
                  <a:pt x="5" y="1"/>
                  <a:pt x="5" y="1"/>
                </a:cubicBezTo>
                <a:cubicBezTo>
                  <a:pt x="6" y="1"/>
                  <a:pt x="6" y="1"/>
                  <a:pt x="6" y="1"/>
                </a:cubicBezTo>
                <a:cubicBezTo>
                  <a:pt x="6" y="1"/>
                  <a:pt x="6" y="1"/>
                  <a:pt x="7" y="1"/>
                </a:cubicBezTo>
                <a:cubicBezTo>
                  <a:pt x="7" y="1"/>
                  <a:pt x="7" y="1"/>
                  <a:pt x="7" y="1"/>
                </a:cubicBezTo>
                <a:cubicBezTo>
                  <a:pt x="8" y="1"/>
                  <a:pt x="8" y="1"/>
                  <a:pt x="8" y="0"/>
                </a:cubicBezTo>
                <a:cubicBezTo>
                  <a:pt x="8" y="0"/>
                  <a:pt x="9" y="0"/>
                  <a:pt x="9" y="0"/>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 name="Freeform 512"/>
          <p:cNvSpPr>
            <a:spLocks/>
          </p:cNvSpPr>
          <p:nvPr/>
        </p:nvSpPr>
        <p:spPr bwMode="auto">
          <a:xfrm>
            <a:off x="2292764" y="2482082"/>
            <a:ext cx="115961" cy="41049"/>
          </a:xfrm>
          <a:custGeom>
            <a:avLst/>
            <a:gdLst>
              <a:gd name="T0" fmla="*/ 10 w 11"/>
              <a:gd name="T1" fmla="*/ 0 h 4"/>
              <a:gd name="T2" fmla="*/ 10 w 11"/>
              <a:gd name="T3" fmla="*/ 0 h 4"/>
              <a:gd name="T4" fmla="*/ 9 w 11"/>
              <a:gd name="T5" fmla="*/ 0 h 4"/>
              <a:gd name="T6" fmla="*/ 8 w 11"/>
              <a:gd name="T7" fmla="*/ 1 h 4"/>
              <a:gd name="T8" fmla="*/ 7 w 11"/>
              <a:gd name="T9" fmla="*/ 1 h 4"/>
              <a:gd name="T10" fmla="*/ 6 w 11"/>
              <a:gd name="T11" fmla="*/ 1 h 4"/>
              <a:gd name="T12" fmla="*/ 5 w 11"/>
              <a:gd name="T13" fmla="*/ 1 h 4"/>
              <a:gd name="T14" fmla="*/ 5 w 11"/>
              <a:gd name="T15" fmla="*/ 1 h 4"/>
              <a:gd name="T16" fmla="*/ 4 w 11"/>
              <a:gd name="T17" fmla="*/ 2 h 4"/>
              <a:gd name="T18" fmla="*/ 3 w 11"/>
              <a:gd name="T19" fmla="*/ 2 h 4"/>
              <a:gd name="T20" fmla="*/ 3 w 11"/>
              <a:gd name="T21" fmla="*/ 2 h 4"/>
              <a:gd name="T22" fmla="*/ 2 w 11"/>
              <a:gd name="T23" fmla="*/ 3 h 4"/>
              <a:gd name="T24" fmla="*/ 1 w 11"/>
              <a:gd name="T25" fmla="*/ 3 h 4"/>
              <a:gd name="T26" fmla="*/ 1 w 11"/>
              <a:gd name="T27" fmla="*/ 3 h 4"/>
              <a:gd name="T28" fmla="*/ 0 w 11"/>
              <a:gd name="T29" fmla="*/ 4 h 4"/>
              <a:gd name="T30" fmla="*/ 2 w 11"/>
              <a:gd name="T31" fmla="*/ 4 h 4"/>
              <a:gd name="T32" fmla="*/ 4 w 11"/>
              <a:gd name="T33" fmla="*/ 4 h 4"/>
              <a:gd name="T34" fmla="*/ 4 w 11"/>
              <a:gd name="T35" fmla="*/ 3 h 4"/>
              <a:gd name="T36" fmla="*/ 5 w 11"/>
              <a:gd name="T37" fmla="*/ 3 h 4"/>
              <a:gd name="T38" fmla="*/ 7 w 11"/>
              <a:gd name="T39" fmla="*/ 2 h 4"/>
              <a:gd name="T40" fmla="*/ 8 w 11"/>
              <a:gd name="T41" fmla="*/ 2 h 4"/>
              <a:gd name="T42" fmla="*/ 8 w 11"/>
              <a:gd name="T43" fmla="*/ 2 h 4"/>
              <a:gd name="T44" fmla="*/ 9 w 11"/>
              <a:gd name="T45" fmla="*/ 1 h 4"/>
              <a:gd name="T46" fmla="*/ 10 w 11"/>
              <a:gd name="T47" fmla="*/ 1 h 4"/>
              <a:gd name="T48" fmla="*/ 10 w 11"/>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4">
                <a:moveTo>
                  <a:pt x="10" y="0"/>
                </a:moveTo>
                <a:cubicBezTo>
                  <a:pt x="10" y="0"/>
                  <a:pt x="10" y="0"/>
                  <a:pt x="10" y="0"/>
                </a:cubicBezTo>
                <a:cubicBezTo>
                  <a:pt x="9" y="0"/>
                  <a:pt x="9" y="0"/>
                  <a:pt x="9" y="0"/>
                </a:cubicBezTo>
                <a:cubicBezTo>
                  <a:pt x="9" y="1"/>
                  <a:pt x="8" y="1"/>
                  <a:pt x="8" y="1"/>
                </a:cubicBezTo>
                <a:cubicBezTo>
                  <a:pt x="8" y="1"/>
                  <a:pt x="8" y="1"/>
                  <a:pt x="7" y="1"/>
                </a:cubicBezTo>
                <a:cubicBezTo>
                  <a:pt x="7" y="1"/>
                  <a:pt x="7" y="1"/>
                  <a:pt x="6" y="1"/>
                </a:cubicBezTo>
                <a:cubicBezTo>
                  <a:pt x="6" y="1"/>
                  <a:pt x="6" y="1"/>
                  <a:pt x="5" y="1"/>
                </a:cubicBezTo>
                <a:cubicBezTo>
                  <a:pt x="5" y="1"/>
                  <a:pt x="5" y="1"/>
                  <a:pt x="5" y="1"/>
                </a:cubicBezTo>
                <a:cubicBezTo>
                  <a:pt x="4" y="1"/>
                  <a:pt x="4" y="2"/>
                  <a:pt x="4" y="2"/>
                </a:cubicBezTo>
                <a:cubicBezTo>
                  <a:pt x="4" y="2"/>
                  <a:pt x="4" y="2"/>
                  <a:pt x="3" y="2"/>
                </a:cubicBezTo>
                <a:cubicBezTo>
                  <a:pt x="3" y="2"/>
                  <a:pt x="3" y="2"/>
                  <a:pt x="3" y="2"/>
                </a:cubicBezTo>
                <a:cubicBezTo>
                  <a:pt x="2" y="2"/>
                  <a:pt x="2" y="3"/>
                  <a:pt x="2" y="3"/>
                </a:cubicBezTo>
                <a:cubicBezTo>
                  <a:pt x="2" y="3"/>
                  <a:pt x="2" y="3"/>
                  <a:pt x="1" y="3"/>
                </a:cubicBezTo>
                <a:cubicBezTo>
                  <a:pt x="1" y="3"/>
                  <a:pt x="1" y="3"/>
                  <a:pt x="1" y="3"/>
                </a:cubicBezTo>
                <a:cubicBezTo>
                  <a:pt x="0" y="4"/>
                  <a:pt x="0" y="4"/>
                  <a:pt x="0" y="4"/>
                </a:cubicBezTo>
                <a:cubicBezTo>
                  <a:pt x="1" y="4"/>
                  <a:pt x="1" y="4"/>
                  <a:pt x="2" y="4"/>
                </a:cubicBezTo>
                <a:cubicBezTo>
                  <a:pt x="3" y="4"/>
                  <a:pt x="3" y="4"/>
                  <a:pt x="4" y="4"/>
                </a:cubicBezTo>
                <a:cubicBezTo>
                  <a:pt x="4" y="4"/>
                  <a:pt x="4" y="3"/>
                  <a:pt x="4" y="3"/>
                </a:cubicBezTo>
                <a:cubicBezTo>
                  <a:pt x="4" y="3"/>
                  <a:pt x="5" y="3"/>
                  <a:pt x="5" y="3"/>
                </a:cubicBezTo>
                <a:cubicBezTo>
                  <a:pt x="6" y="3"/>
                  <a:pt x="6" y="3"/>
                  <a:pt x="7" y="2"/>
                </a:cubicBezTo>
                <a:cubicBezTo>
                  <a:pt x="7" y="2"/>
                  <a:pt x="7" y="2"/>
                  <a:pt x="8" y="2"/>
                </a:cubicBezTo>
                <a:cubicBezTo>
                  <a:pt x="8" y="2"/>
                  <a:pt x="8" y="2"/>
                  <a:pt x="8" y="2"/>
                </a:cubicBezTo>
                <a:cubicBezTo>
                  <a:pt x="9" y="2"/>
                  <a:pt x="9" y="2"/>
                  <a:pt x="9" y="1"/>
                </a:cubicBezTo>
                <a:cubicBezTo>
                  <a:pt x="10" y="1"/>
                  <a:pt x="10" y="2"/>
                  <a:pt x="10" y="1"/>
                </a:cubicBezTo>
                <a:cubicBezTo>
                  <a:pt x="11" y="1"/>
                  <a:pt x="11" y="1"/>
                  <a:pt x="10" y="0"/>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 name="Freeform 513"/>
          <p:cNvSpPr>
            <a:spLocks/>
          </p:cNvSpPr>
          <p:nvPr/>
        </p:nvSpPr>
        <p:spPr bwMode="auto">
          <a:xfrm>
            <a:off x="2303587" y="2378700"/>
            <a:ext cx="105138" cy="92740"/>
          </a:xfrm>
          <a:custGeom>
            <a:avLst/>
            <a:gdLst>
              <a:gd name="T0" fmla="*/ 4 w 10"/>
              <a:gd name="T1" fmla="*/ 9 h 9"/>
              <a:gd name="T2" fmla="*/ 4 w 10"/>
              <a:gd name="T3" fmla="*/ 8 h 9"/>
              <a:gd name="T4" fmla="*/ 5 w 10"/>
              <a:gd name="T5" fmla="*/ 7 h 9"/>
              <a:gd name="T6" fmla="*/ 5 w 10"/>
              <a:gd name="T7" fmla="*/ 7 h 9"/>
              <a:gd name="T8" fmla="*/ 6 w 10"/>
              <a:gd name="T9" fmla="*/ 6 h 9"/>
              <a:gd name="T10" fmla="*/ 6 w 10"/>
              <a:gd name="T11" fmla="*/ 5 h 9"/>
              <a:gd name="T12" fmla="*/ 6 w 10"/>
              <a:gd name="T13" fmla="*/ 5 h 9"/>
              <a:gd name="T14" fmla="*/ 6 w 10"/>
              <a:gd name="T15" fmla="*/ 4 h 9"/>
              <a:gd name="T16" fmla="*/ 7 w 10"/>
              <a:gd name="T17" fmla="*/ 4 h 9"/>
              <a:gd name="T18" fmla="*/ 8 w 10"/>
              <a:gd name="T19" fmla="*/ 5 h 9"/>
              <a:gd name="T20" fmla="*/ 9 w 10"/>
              <a:gd name="T21" fmla="*/ 5 h 9"/>
              <a:gd name="T22" fmla="*/ 10 w 10"/>
              <a:gd name="T23" fmla="*/ 5 h 9"/>
              <a:gd name="T24" fmla="*/ 10 w 10"/>
              <a:gd name="T25" fmla="*/ 4 h 9"/>
              <a:gd name="T26" fmla="*/ 10 w 10"/>
              <a:gd name="T27" fmla="*/ 3 h 9"/>
              <a:gd name="T28" fmla="*/ 9 w 10"/>
              <a:gd name="T29" fmla="*/ 2 h 9"/>
              <a:gd name="T30" fmla="*/ 8 w 10"/>
              <a:gd name="T31" fmla="*/ 1 h 9"/>
              <a:gd name="T32" fmla="*/ 7 w 10"/>
              <a:gd name="T33" fmla="*/ 1 h 9"/>
              <a:gd name="T34" fmla="*/ 5 w 10"/>
              <a:gd name="T35" fmla="*/ 1 h 9"/>
              <a:gd name="T36" fmla="*/ 4 w 10"/>
              <a:gd name="T37" fmla="*/ 1 h 9"/>
              <a:gd name="T38" fmla="*/ 3 w 10"/>
              <a:gd name="T39" fmla="*/ 0 h 9"/>
              <a:gd name="T40" fmla="*/ 2 w 10"/>
              <a:gd name="T41" fmla="*/ 1 h 9"/>
              <a:gd name="T42" fmla="*/ 2 w 10"/>
              <a:gd name="T43" fmla="*/ 2 h 9"/>
              <a:gd name="T44" fmla="*/ 1 w 10"/>
              <a:gd name="T45" fmla="*/ 1 h 9"/>
              <a:gd name="T46" fmla="*/ 0 w 10"/>
              <a:gd name="T47" fmla="*/ 2 h 9"/>
              <a:gd name="T48" fmla="*/ 1 w 10"/>
              <a:gd name="T49" fmla="*/ 3 h 9"/>
              <a:gd name="T50" fmla="*/ 2 w 10"/>
              <a:gd name="T51" fmla="*/ 4 h 9"/>
              <a:gd name="T52" fmla="*/ 3 w 10"/>
              <a:gd name="T53" fmla="*/ 4 h 9"/>
              <a:gd name="T54" fmla="*/ 2 w 10"/>
              <a:gd name="T55" fmla="*/ 5 h 9"/>
              <a:gd name="T56" fmla="*/ 2 w 10"/>
              <a:gd name="T57" fmla="*/ 6 h 9"/>
              <a:gd name="T58" fmla="*/ 1 w 10"/>
              <a:gd name="T59" fmla="*/ 7 h 9"/>
              <a:gd name="T60" fmla="*/ 0 w 10"/>
              <a:gd name="T61" fmla="*/ 7 h 9"/>
              <a:gd name="T62" fmla="*/ 0 w 10"/>
              <a:gd name="T63" fmla="*/ 8 h 9"/>
              <a:gd name="T64" fmla="*/ 1 w 10"/>
              <a:gd name="T65" fmla="*/ 8 h 9"/>
              <a:gd name="T66" fmla="*/ 2 w 10"/>
              <a:gd name="T67" fmla="*/ 7 h 9"/>
              <a:gd name="T68" fmla="*/ 2 w 10"/>
              <a:gd name="T69" fmla="*/ 7 h 9"/>
              <a:gd name="T70" fmla="*/ 3 w 10"/>
              <a:gd name="T71" fmla="*/ 7 h 9"/>
              <a:gd name="T72" fmla="*/ 2 w 10"/>
              <a:gd name="T73" fmla="*/ 8 h 9"/>
              <a:gd name="T74" fmla="*/ 2 w 10"/>
              <a:gd name="T75" fmla="*/ 9 h 9"/>
              <a:gd name="T76" fmla="*/ 3 w 10"/>
              <a:gd name="T77" fmla="*/ 9 h 9"/>
              <a:gd name="T78" fmla="*/ 4 w 10"/>
              <a:gd name="T7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9">
                <a:moveTo>
                  <a:pt x="4" y="9"/>
                </a:moveTo>
                <a:cubicBezTo>
                  <a:pt x="4" y="9"/>
                  <a:pt x="4" y="8"/>
                  <a:pt x="4" y="8"/>
                </a:cubicBezTo>
                <a:cubicBezTo>
                  <a:pt x="5" y="8"/>
                  <a:pt x="5" y="8"/>
                  <a:pt x="5" y="7"/>
                </a:cubicBezTo>
                <a:cubicBezTo>
                  <a:pt x="5" y="7"/>
                  <a:pt x="5" y="7"/>
                  <a:pt x="5" y="7"/>
                </a:cubicBezTo>
                <a:cubicBezTo>
                  <a:pt x="5" y="6"/>
                  <a:pt x="5" y="6"/>
                  <a:pt x="6" y="6"/>
                </a:cubicBezTo>
                <a:cubicBezTo>
                  <a:pt x="6" y="6"/>
                  <a:pt x="6" y="6"/>
                  <a:pt x="6" y="5"/>
                </a:cubicBezTo>
                <a:cubicBezTo>
                  <a:pt x="7" y="5"/>
                  <a:pt x="6" y="5"/>
                  <a:pt x="6" y="5"/>
                </a:cubicBezTo>
                <a:cubicBezTo>
                  <a:pt x="6" y="4"/>
                  <a:pt x="6" y="4"/>
                  <a:pt x="6" y="4"/>
                </a:cubicBezTo>
                <a:cubicBezTo>
                  <a:pt x="7" y="3"/>
                  <a:pt x="7" y="3"/>
                  <a:pt x="7" y="4"/>
                </a:cubicBezTo>
                <a:cubicBezTo>
                  <a:pt x="8" y="4"/>
                  <a:pt x="8" y="4"/>
                  <a:pt x="8" y="5"/>
                </a:cubicBezTo>
                <a:cubicBezTo>
                  <a:pt x="8" y="5"/>
                  <a:pt x="8" y="5"/>
                  <a:pt x="9" y="5"/>
                </a:cubicBezTo>
                <a:cubicBezTo>
                  <a:pt x="9" y="5"/>
                  <a:pt x="9" y="5"/>
                  <a:pt x="10" y="5"/>
                </a:cubicBezTo>
                <a:cubicBezTo>
                  <a:pt x="10" y="5"/>
                  <a:pt x="10" y="5"/>
                  <a:pt x="10" y="4"/>
                </a:cubicBezTo>
                <a:cubicBezTo>
                  <a:pt x="10" y="4"/>
                  <a:pt x="10" y="3"/>
                  <a:pt x="10" y="3"/>
                </a:cubicBezTo>
                <a:cubicBezTo>
                  <a:pt x="10" y="2"/>
                  <a:pt x="9" y="2"/>
                  <a:pt x="9" y="2"/>
                </a:cubicBezTo>
                <a:cubicBezTo>
                  <a:pt x="9" y="2"/>
                  <a:pt x="8" y="1"/>
                  <a:pt x="8" y="1"/>
                </a:cubicBezTo>
                <a:cubicBezTo>
                  <a:pt x="7" y="1"/>
                  <a:pt x="7" y="1"/>
                  <a:pt x="7" y="1"/>
                </a:cubicBezTo>
                <a:cubicBezTo>
                  <a:pt x="6" y="1"/>
                  <a:pt x="6" y="1"/>
                  <a:pt x="5" y="1"/>
                </a:cubicBezTo>
                <a:cubicBezTo>
                  <a:pt x="5" y="1"/>
                  <a:pt x="4" y="1"/>
                  <a:pt x="4" y="1"/>
                </a:cubicBezTo>
                <a:cubicBezTo>
                  <a:pt x="3" y="1"/>
                  <a:pt x="3" y="0"/>
                  <a:pt x="3" y="0"/>
                </a:cubicBezTo>
                <a:cubicBezTo>
                  <a:pt x="2" y="1"/>
                  <a:pt x="3" y="1"/>
                  <a:pt x="2" y="1"/>
                </a:cubicBezTo>
                <a:cubicBezTo>
                  <a:pt x="2" y="1"/>
                  <a:pt x="2" y="1"/>
                  <a:pt x="2" y="2"/>
                </a:cubicBezTo>
                <a:cubicBezTo>
                  <a:pt x="1" y="2"/>
                  <a:pt x="1" y="1"/>
                  <a:pt x="1" y="1"/>
                </a:cubicBezTo>
                <a:cubicBezTo>
                  <a:pt x="0" y="2"/>
                  <a:pt x="0" y="2"/>
                  <a:pt x="0" y="2"/>
                </a:cubicBezTo>
                <a:cubicBezTo>
                  <a:pt x="1" y="3"/>
                  <a:pt x="1" y="3"/>
                  <a:pt x="1" y="3"/>
                </a:cubicBezTo>
                <a:cubicBezTo>
                  <a:pt x="2" y="3"/>
                  <a:pt x="2" y="3"/>
                  <a:pt x="2" y="4"/>
                </a:cubicBezTo>
                <a:cubicBezTo>
                  <a:pt x="2" y="4"/>
                  <a:pt x="2" y="4"/>
                  <a:pt x="3" y="4"/>
                </a:cubicBezTo>
                <a:cubicBezTo>
                  <a:pt x="3" y="4"/>
                  <a:pt x="2" y="5"/>
                  <a:pt x="2" y="5"/>
                </a:cubicBezTo>
                <a:cubicBezTo>
                  <a:pt x="2" y="5"/>
                  <a:pt x="2" y="6"/>
                  <a:pt x="2" y="6"/>
                </a:cubicBezTo>
                <a:cubicBezTo>
                  <a:pt x="1" y="6"/>
                  <a:pt x="1" y="6"/>
                  <a:pt x="1" y="7"/>
                </a:cubicBezTo>
                <a:cubicBezTo>
                  <a:pt x="1" y="7"/>
                  <a:pt x="0" y="7"/>
                  <a:pt x="0" y="7"/>
                </a:cubicBezTo>
                <a:cubicBezTo>
                  <a:pt x="0" y="8"/>
                  <a:pt x="0" y="8"/>
                  <a:pt x="0" y="8"/>
                </a:cubicBezTo>
                <a:cubicBezTo>
                  <a:pt x="0" y="8"/>
                  <a:pt x="1" y="8"/>
                  <a:pt x="1" y="8"/>
                </a:cubicBezTo>
                <a:cubicBezTo>
                  <a:pt x="1" y="7"/>
                  <a:pt x="1" y="7"/>
                  <a:pt x="2" y="7"/>
                </a:cubicBezTo>
                <a:cubicBezTo>
                  <a:pt x="2" y="7"/>
                  <a:pt x="2" y="7"/>
                  <a:pt x="2" y="7"/>
                </a:cubicBezTo>
                <a:cubicBezTo>
                  <a:pt x="3" y="7"/>
                  <a:pt x="3" y="7"/>
                  <a:pt x="3" y="7"/>
                </a:cubicBezTo>
                <a:cubicBezTo>
                  <a:pt x="3" y="8"/>
                  <a:pt x="3" y="8"/>
                  <a:pt x="2" y="8"/>
                </a:cubicBezTo>
                <a:cubicBezTo>
                  <a:pt x="2" y="9"/>
                  <a:pt x="2" y="9"/>
                  <a:pt x="2" y="9"/>
                </a:cubicBezTo>
                <a:cubicBezTo>
                  <a:pt x="3" y="9"/>
                  <a:pt x="3" y="9"/>
                  <a:pt x="3" y="9"/>
                </a:cubicBezTo>
                <a:cubicBezTo>
                  <a:pt x="3" y="9"/>
                  <a:pt x="3" y="9"/>
                  <a:pt x="4" y="9"/>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 name="Freeform 514"/>
          <p:cNvSpPr>
            <a:spLocks/>
          </p:cNvSpPr>
          <p:nvPr/>
        </p:nvSpPr>
        <p:spPr bwMode="auto">
          <a:xfrm>
            <a:off x="2187626" y="2389343"/>
            <a:ext cx="115961" cy="133789"/>
          </a:xfrm>
          <a:custGeom>
            <a:avLst/>
            <a:gdLst>
              <a:gd name="T0" fmla="*/ 10 w 11"/>
              <a:gd name="T1" fmla="*/ 1 h 13"/>
              <a:gd name="T2" fmla="*/ 10 w 11"/>
              <a:gd name="T3" fmla="*/ 2 h 13"/>
              <a:gd name="T4" fmla="*/ 9 w 11"/>
              <a:gd name="T5" fmla="*/ 2 h 13"/>
              <a:gd name="T6" fmla="*/ 9 w 11"/>
              <a:gd name="T7" fmla="*/ 3 h 13"/>
              <a:gd name="T8" fmla="*/ 7 w 11"/>
              <a:gd name="T9" fmla="*/ 3 h 13"/>
              <a:gd name="T10" fmla="*/ 7 w 11"/>
              <a:gd name="T11" fmla="*/ 4 h 13"/>
              <a:gd name="T12" fmla="*/ 6 w 11"/>
              <a:gd name="T13" fmla="*/ 5 h 13"/>
              <a:gd name="T14" fmla="*/ 5 w 11"/>
              <a:gd name="T15" fmla="*/ 6 h 13"/>
              <a:gd name="T16" fmla="*/ 4 w 11"/>
              <a:gd name="T17" fmla="*/ 7 h 13"/>
              <a:gd name="T18" fmla="*/ 4 w 11"/>
              <a:gd name="T19" fmla="*/ 8 h 13"/>
              <a:gd name="T20" fmla="*/ 4 w 11"/>
              <a:gd name="T21" fmla="*/ 10 h 13"/>
              <a:gd name="T22" fmla="*/ 3 w 11"/>
              <a:gd name="T23" fmla="*/ 11 h 13"/>
              <a:gd name="T24" fmla="*/ 2 w 11"/>
              <a:gd name="T25" fmla="*/ 12 h 13"/>
              <a:gd name="T26" fmla="*/ 0 w 11"/>
              <a:gd name="T27" fmla="*/ 12 h 13"/>
              <a:gd name="T28" fmla="*/ 0 w 11"/>
              <a:gd name="T29" fmla="*/ 11 h 13"/>
              <a:gd name="T30" fmla="*/ 1 w 11"/>
              <a:gd name="T31" fmla="*/ 9 h 13"/>
              <a:gd name="T32" fmla="*/ 1 w 11"/>
              <a:gd name="T33" fmla="*/ 8 h 13"/>
              <a:gd name="T34" fmla="*/ 2 w 11"/>
              <a:gd name="T35" fmla="*/ 7 h 13"/>
              <a:gd name="T36" fmla="*/ 3 w 11"/>
              <a:gd name="T37" fmla="*/ 6 h 13"/>
              <a:gd name="T38" fmla="*/ 4 w 11"/>
              <a:gd name="T39" fmla="*/ 5 h 13"/>
              <a:gd name="T40" fmla="*/ 4 w 11"/>
              <a:gd name="T41" fmla="*/ 4 h 13"/>
              <a:gd name="T42" fmla="*/ 3 w 11"/>
              <a:gd name="T43" fmla="*/ 4 h 13"/>
              <a:gd name="T44" fmla="*/ 4 w 11"/>
              <a:gd name="T45" fmla="*/ 3 h 13"/>
              <a:gd name="T46" fmla="*/ 5 w 11"/>
              <a:gd name="T47" fmla="*/ 2 h 13"/>
              <a:gd name="T48" fmla="*/ 6 w 11"/>
              <a:gd name="T49" fmla="*/ 1 h 13"/>
              <a:gd name="T50" fmla="*/ 7 w 11"/>
              <a:gd name="T51" fmla="*/ 1 h 13"/>
              <a:gd name="T52" fmla="*/ 7 w 11"/>
              <a:gd name="T53" fmla="*/ 1 h 13"/>
              <a:gd name="T54" fmla="*/ 9 w 11"/>
              <a:gd name="T55" fmla="*/ 1 h 13"/>
              <a:gd name="T56" fmla="*/ 10 w 11"/>
              <a:gd name="T57" fmla="*/ 0 h 13"/>
              <a:gd name="T58" fmla="*/ 11 w 11"/>
              <a:gd name="T59" fmla="*/ 1 h 13"/>
              <a:gd name="T60" fmla="*/ 10 w 11"/>
              <a:gd name="T6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3">
                <a:moveTo>
                  <a:pt x="10" y="1"/>
                </a:moveTo>
                <a:cubicBezTo>
                  <a:pt x="10" y="1"/>
                  <a:pt x="10" y="1"/>
                  <a:pt x="10" y="2"/>
                </a:cubicBezTo>
                <a:cubicBezTo>
                  <a:pt x="9" y="2"/>
                  <a:pt x="9" y="2"/>
                  <a:pt x="9" y="2"/>
                </a:cubicBezTo>
                <a:cubicBezTo>
                  <a:pt x="9" y="2"/>
                  <a:pt x="9" y="3"/>
                  <a:pt x="9" y="3"/>
                </a:cubicBezTo>
                <a:cubicBezTo>
                  <a:pt x="8" y="3"/>
                  <a:pt x="8" y="3"/>
                  <a:pt x="7" y="3"/>
                </a:cubicBezTo>
                <a:cubicBezTo>
                  <a:pt x="7" y="3"/>
                  <a:pt x="7" y="3"/>
                  <a:pt x="7" y="4"/>
                </a:cubicBezTo>
                <a:cubicBezTo>
                  <a:pt x="6" y="4"/>
                  <a:pt x="6" y="4"/>
                  <a:pt x="6" y="5"/>
                </a:cubicBezTo>
                <a:cubicBezTo>
                  <a:pt x="5" y="5"/>
                  <a:pt x="5" y="5"/>
                  <a:pt x="5" y="6"/>
                </a:cubicBezTo>
                <a:cubicBezTo>
                  <a:pt x="5" y="6"/>
                  <a:pt x="4" y="6"/>
                  <a:pt x="4" y="7"/>
                </a:cubicBezTo>
                <a:cubicBezTo>
                  <a:pt x="4" y="7"/>
                  <a:pt x="4" y="8"/>
                  <a:pt x="4" y="8"/>
                </a:cubicBezTo>
                <a:cubicBezTo>
                  <a:pt x="4" y="9"/>
                  <a:pt x="4" y="9"/>
                  <a:pt x="4" y="10"/>
                </a:cubicBezTo>
                <a:cubicBezTo>
                  <a:pt x="4" y="10"/>
                  <a:pt x="3" y="11"/>
                  <a:pt x="3" y="11"/>
                </a:cubicBezTo>
                <a:cubicBezTo>
                  <a:pt x="2" y="12"/>
                  <a:pt x="2" y="12"/>
                  <a:pt x="2" y="12"/>
                </a:cubicBezTo>
                <a:cubicBezTo>
                  <a:pt x="1" y="12"/>
                  <a:pt x="1" y="13"/>
                  <a:pt x="0" y="12"/>
                </a:cubicBezTo>
                <a:cubicBezTo>
                  <a:pt x="0" y="12"/>
                  <a:pt x="0" y="12"/>
                  <a:pt x="0" y="11"/>
                </a:cubicBezTo>
                <a:cubicBezTo>
                  <a:pt x="0" y="11"/>
                  <a:pt x="0" y="10"/>
                  <a:pt x="1" y="9"/>
                </a:cubicBezTo>
                <a:cubicBezTo>
                  <a:pt x="1" y="9"/>
                  <a:pt x="1" y="9"/>
                  <a:pt x="1" y="8"/>
                </a:cubicBezTo>
                <a:cubicBezTo>
                  <a:pt x="2" y="8"/>
                  <a:pt x="2" y="7"/>
                  <a:pt x="2" y="7"/>
                </a:cubicBezTo>
                <a:cubicBezTo>
                  <a:pt x="2" y="6"/>
                  <a:pt x="3" y="6"/>
                  <a:pt x="3" y="6"/>
                </a:cubicBezTo>
                <a:cubicBezTo>
                  <a:pt x="3" y="5"/>
                  <a:pt x="3" y="5"/>
                  <a:pt x="4" y="5"/>
                </a:cubicBezTo>
                <a:cubicBezTo>
                  <a:pt x="4" y="5"/>
                  <a:pt x="4" y="4"/>
                  <a:pt x="4" y="4"/>
                </a:cubicBezTo>
                <a:cubicBezTo>
                  <a:pt x="4" y="4"/>
                  <a:pt x="3" y="4"/>
                  <a:pt x="3" y="4"/>
                </a:cubicBezTo>
                <a:cubicBezTo>
                  <a:pt x="3" y="4"/>
                  <a:pt x="4" y="4"/>
                  <a:pt x="4" y="3"/>
                </a:cubicBezTo>
                <a:cubicBezTo>
                  <a:pt x="4" y="3"/>
                  <a:pt x="5" y="3"/>
                  <a:pt x="5" y="2"/>
                </a:cubicBezTo>
                <a:cubicBezTo>
                  <a:pt x="6" y="2"/>
                  <a:pt x="6" y="0"/>
                  <a:pt x="6" y="1"/>
                </a:cubicBezTo>
                <a:cubicBezTo>
                  <a:pt x="6" y="1"/>
                  <a:pt x="6" y="1"/>
                  <a:pt x="7" y="1"/>
                </a:cubicBezTo>
                <a:cubicBezTo>
                  <a:pt x="7" y="1"/>
                  <a:pt x="7" y="1"/>
                  <a:pt x="7" y="1"/>
                </a:cubicBezTo>
                <a:cubicBezTo>
                  <a:pt x="8" y="1"/>
                  <a:pt x="8" y="1"/>
                  <a:pt x="9" y="1"/>
                </a:cubicBezTo>
                <a:cubicBezTo>
                  <a:pt x="9" y="0"/>
                  <a:pt x="9" y="0"/>
                  <a:pt x="10" y="0"/>
                </a:cubicBezTo>
                <a:cubicBezTo>
                  <a:pt x="10" y="0"/>
                  <a:pt x="11" y="0"/>
                  <a:pt x="11" y="1"/>
                </a:cubicBezTo>
                <a:cubicBezTo>
                  <a:pt x="11" y="1"/>
                  <a:pt x="10" y="1"/>
                  <a:pt x="10" y="1"/>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 name="Freeform 515"/>
          <p:cNvSpPr>
            <a:spLocks/>
          </p:cNvSpPr>
          <p:nvPr/>
        </p:nvSpPr>
        <p:spPr bwMode="auto">
          <a:xfrm>
            <a:off x="2145880" y="2305724"/>
            <a:ext cx="177807" cy="72976"/>
          </a:xfrm>
          <a:custGeom>
            <a:avLst/>
            <a:gdLst>
              <a:gd name="T0" fmla="*/ 17 w 17"/>
              <a:gd name="T1" fmla="*/ 7 h 7"/>
              <a:gd name="T2" fmla="*/ 17 w 17"/>
              <a:gd name="T3" fmla="*/ 6 h 7"/>
              <a:gd name="T4" fmla="*/ 17 w 17"/>
              <a:gd name="T5" fmla="*/ 5 h 7"/>
              <a:gd name="T6" fmla="*/ 17 w 17"/>
              <a:gd name="T7" fmla="*/ 5 h 7"/>
              <a:gd name="T8" fmla="*/ 17 w 17"/>
              <a:gd name="T9" fmla="*/ 4 h 7"/>
              <a:gd name="T10" fmla="*/ 17 w 17"/>
              <a:gd name="T11" fmla="*/ 3 h 7"/>
              <a:gd name="T12" fmla="*/ 16 w 17"/>
              <a:gd name="T13" fmla="*/ 3 h 7"/>
              <a:gd name="T14" fmla="*/ 16 w 17"/>
              <a:gd name="T15" fmla="*/ 3 h 7"/>
              <a:gd name="T16" fmla="*/ 15 w 17"/>
              <a:gd name="T17" fmla="*/ 2 h 7"/>
              <a:gd name="T18" fmla="*/ 15 w 17"/>
              <a:gd name="T19" fmla="*/ 1 h 7"/>
              <a:gd name="T20" fmla="*/ 14 w 17"/>
              <a:gd name="T21" fmla="*/ 1 h 7"/>
              <a:gd name="T22" fmla="*/ 13 w 17"/>
              <a:gd name="T23" fmla="*/ 1 h 7"/>
              <a:gd name="T24" fmla="*/ 13 w 17"/>
              <a:gd name="T25" fmla="*/ 1 h 7"/>
              <a:gd name="T26" fmla="*/ 12 w 17"/>
              <a:gd name="T27" fmla="*/ 0 h 7"/>
              <a:gd name="T28" fmla="*/ 11 w 17"/>
              <a:gd name="T29" fmla="*/ 1 h 7"/>
              <a:gd name="T30" fmla="*/ 11 w 17"/>
              <a:gd name="T31" fmla="*/ 1 h 7"/>
              <a:gd name="T32" fmla="*/ 10 w 17"/>
              <a:gd name="T33" fmla="*/ 1 h 7"/>
              <a:gd name="T34" fmla="*/ 10 w 17"/>
              <a:gd name="T35" fmla="*/ 2 h 7"/>
              <a:gd name="T36" fmla="*/ 9 w 17"/>
              <a:gd name="T37" fmla="*/ 1 h 7"/>
              <a:gd name="T38" fmla="*/ 8 w 17"/>
              <a:gd name="T39" fmla="*/ 2 h 7"/>
              <a:gd name="T40" fmla="*/ 8 w 17"/>
              <a:gd name="T41" fmla="*/ 2 h 7"/>
              <a:gd name="T42" fmla="*/ 7 w 17"/>
              <a:gd name="T43" fmla="*/ 3 h 7"/>
              <a:gd name="T44" fmla="*/ 6 w 17"/>
              <a:gd name="T45" fmla="*/ 3 h 7"/>
              <a:gd name="T46" fmla="*/ 5 w 17"/>
              <a:gd name="T47" fmla="*/ 3 h 7"/>
              <a:gd name="T48" fmla="*/ 4 w 17"/>
              <a:gd name="T49" fmla="*/ 4 h 7"/>
              <a:gd name="T50" fmla="*/ 3 w 17"/>
              <a:gd name="T51" fmla="*/ 4 h 7"/>
              <a:gd name="T52" fmla="*/ 3 w 17"/>
              <a:gd name="T53" fmla="*/ 4 h 7"/>
              <a:gd name="T54" fmla="*/ 2 w 17"/>
              <a:gd name="T55" fmla="*/ 5 h 7"/>
              <a:gd name="T56" fmla="*/ 1 w 17"/>
              <a:gd name="T57" fmla="*/ 6 h 7"/>
              <a:gd name="T58" fmla="*/ 0 w 17"/>
              <a:gd name="T59" fmla="*/ 6 h 7"/>
              <a:gd name="T60" fmla="*/ 1 w 17"/>
              <a:gd name="T61" fmla="*/ 6 h 7"/>
              <a:gd name="T62" fmla="*/ 2 w 17"/>
              <a:gd name="T63" fmla="*/ 6 h 7"/>
              <a:gd name="T64" fmla="*/ 3 w 17"/>
              <a:gd name="T65" fmla="*/ 6 h 7"/>
              <a:gd name="T66" fmla="*/ 3 w 17"/>
              <a:gd name="T67" fmla="*/ 7 h 7"/>
              <a:gd name="T68" fmla="*/ 4 w 17"/>
              <a:gd name="T69" fmla="*/ 6 h 7"/>
              <a:gd name="T70" fmla="*/ 5 w 17"/>
              <a:gd name="T71" fmla="*/ 6 h 7"/>
              <a:gd name="T72" fmla="*/ 5 w 17"/>
              <a:gd name="T73" fmla="*/ 6 h 7"/>
              <a:gd name="T74" fmla="*/ 6 w 17"/>
              <a:gd name="T75" fmla="*/ 6 h 7"/>
              <a:gd name="T76" fmla="*/ 7 w 17"/>
              <a:gd name="T77" fmla="*/ 5 h 7"/>
              <a:gd name="T78" fmla="*/ 8 w 17"/>
              <a:gd name="T79" fmla="*/ 4 h 7"/>
              <a:gd name="T80" fmla="*/ 9 w 17"/>
              <a:gd name="T81" fmla="*/ 4 h 7"/>
              <a:gd name="T82" fmla="*/ 10 w 17"/>
              <a:gd name="T83" fmla="*/ 4 h 7"/>
              <a:gd name="T84" fmla="*/ 10 w 17"/>
              <a:gd name="T85" fmla="*/ 5 h 7"/>
              <a:gd name="T86" fmla="*/ 9 w 17"/>
              <a:gd name="T87" fmla="*/ 5 h 7"/>
              <a:gd name="T88" fmla="*/ 9 w 17"/>
              <a:gd name="T89" fmla="*/ 6 h 7"/>
              <a:gd name="T90" fmla="*/ 10 w 17"/>
              <a:gd name="T91" fmla="*/ 6 h 7"/>
              <a:gd name="T92" fmla="*/ 10 w 17"/>
              <a:gd name="T93" fmla="*/ 7 h 7"/>
              <a:gd name="T94" fmla="*/ 11 w 17"/>
              <a:gd name="T95" fmla="*/ 7 h 7"/>
              <a:gd name="T96" fmla="*/ 12 w 17"/>
              <a:gd name="T97" fmla="*/ 7 h 7"/>
              <a:gd name="T98" fmla="*/ 13 w 17"/>
              <a:gd name="T99" fmla="*/ 6 h 7"/>
              <a:gd name="T100" fmla="*/ 14 w 17"/>
              <a:gd name="T101" fmla="*/ 6 h 7"/>
              <a:gd name="T102" fmla="*/ 15 w 17"/>
              <a:gd name="T103" fmla="*/ 6 h 7"/>
              <a:gd name="T104" fmla="*/ 16 w 17"/>
              <a:gd name="T105" fmla="*/ 7 h 7"/>
              <a:gd name="T106" fmla="*/ 16 w 17"/>
              <a:gd name="T107" fmla="*/ 7 h 7"/>
              <a:gd name="T108" fmla="*/ 17 w 17"/>
              <a:gd name="T10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 h="7">
                <a:moveTo>
                  <a:pt x="17" y="7"/>
                </a:moveTo>
                <a:cubicBezTo>
                  <a:pt x="17" y="6"/>
                  <a:pt x="17" y="6"/>
                  <a:pt x="17" y="6"/>
                </a:cubicBezTo>
                <a:cubicBezTo>
                  <a:pt x="17" y="5"/>
                  <a:pt x="16" y="5"/>
                  <a:pt x="17" y="5"/>
                </a:cubicBezTo>
                <a:cubicBezTo>
                  <a:pt x="17" y="5"/>
                  <a:pt x="17" y="5"/>
                  <a:pt x="17" y="5"/>
                </a:cubicBezTo>
                <a:cubicBezTo>
                  <a:pt x="17" y="4"/>
                  <a:pt x="17" y="4"/>
                  <a:pt x="17" y="4"/>
                </a:cubicBezTo>
                <a:cubicBezTo>
                  <a:pt x="17" y="4"/>
                  <a:pt x="17" y="3"/>
                  <a:pt x="17" y="3"/>
                </a:cubicBezTo>
                <a:cubicBezTo>
                  <a:pt x="17" y="3"/>
                  <a:pt x="16" y="3"/>
                  <a:pt x="16" y="3"/>
                </a:cubicBezTo>
                <a:cubicBezTo>
                  <a:pt x="16" y="3"/>
                  <a:pt x="16" y="3"/>
                  <a:pt x="16" y="3"/>
                </a:cubicBezTo>
                <a:cubicBezTo>
                  <a:pt x="15" y="2"/>
                  <a:pt x="15" y="3"/>
                  <a:pt x="15" y="2"/>
                </a:cubicBezTo>
                <a:cubicBezTo>
                  <a:pt x="14" y="2"/>
                  <a:pt x="15" y="2"/>
                  <a:pt x="15" y="1"/>
                </a:cubicBezTo>
                <a:cubicBezTo>
                  <a:pt x="15" y="1"/>
                  <a:pt x="15" y="1"/>
                  <a:pt x="14" y="1"/>
                </a:cubicBezTo>
                <a:cubicBezTo>
                  <a:pt x="14" y="0"/>
                  <a:pt x="14" y="1"/>
                  <a:pt x="13" y="1"/>
                </a:cubicBezTo>
                <a:cubicBezTo>
                  <a:pt x="13" y="1"/>
                  <a:pt x="13" y="1"/>
                  <a:pt x="13" y="1"/>
                </a:cubicBezTo>
                <a:cubicBezTo>
                  <a:pt x="12" y="0"/>
                  <a:pt x="12" y="0"/>
                  <a:pt x="12" y="0"/>
                </a:cubicBezTo>
                <a:cubicBezTo>
                  <a:pt x="12" y="0"/>
                  <a:pt x="11" y="0"/>
                  <a:pt x="11" y="1"/>
                </a:cubicBezTo>
                <a:cubicBezTo>
                  <a:pt x="11" y="1"/>
                  <a:pt x="11" y="1"/>
                  <a:pt x="11" y="1"/>
                </a:cubicBezTo>
                <a:cubicBezTo>
                  <a:pt x="11" y="1"/>
                  <a:pt x="11" y="1"/>
                  <a:pt x="10" y="1"/>
                </a:cubicBezTo>
                <a:cubicBezTo>
                  <a:pt x="10" y="1"/>
                  <a:pt x="10" y="2"/>
                  <a:pt x="10" y="2"/>
                </a:cubicBezTo>
                <a:cubicBezTo>
                  <a:pt x="9" y="2"/>
                  <a:pt x="9" y="1"/>
                  <a:pt x="9" y="1"/>
                </a:cubicBezTo>
                <a:cubicBezTo>
                  <a:pt x="9" y="2"/>
                  <a:pt x="9" y="2"/>
                  <a:pt x="8" y="2"/>
                </a:cubicBezTo>
                <a:cubicBezTo>
                  <a:pt x="8" y="2"/>
                  <a:pt x="8" y="2"/>
                  <a:pt x="8" y="2"/>
                </a:cubicBezTo>
                <a:cubicBezTo>
                  <a:pt x="7" y="3"/>
                  <a:pt x="7" y="3"/>
                  <a:pt x="7" y="3"/>
                </a:cubicBezTo>
                <a:cubicBezTo>
                  <a:pt x="6" y="3"/>
                  <a:pt x="6" y="3"/>
                  <a:pt x="6" y="3"/>
                </a:cubicBezTo>
                <a:cubicBezTo>
                  <a:pt x="6" y="3"/>
                  <a:pt x="6" y="3"/>
                  <a:pt x="5" y="3"/>
                </a:cubicBezTo>
                <a:cubicBezTo>
                  <a:pt x="5" y="4"/>
                  <a:pt x="5" y="4"/>
                  <a:pt x="4" y="4"/>
                </a:cubicBezTo>
                <a:cubicBezTo>
                  <a:pt x="4" y="4"/>
                  <a:pt x="4" y="4"/>
                  <a:pt x="3" y="4"/>
                </a:cubicBezTo>
                <a:cubicBezTo>
                  <a:pt x="3" y="4"/>
                  <a:pt x="3" y="4"/>
                  <a:pt x="3" y="4"/>
                </a:cubicBezTo>
                <a:cubicBezTo>
                  <a:pt x="2" y="5"/>
                  <a:pt x="2" y="5"/>
                  <a:pt x="2" y="5"/>
                </a:cubicBezTo>
                <a:cubicBezTo>
                  <a:pt x="2" y="5"/>
                  <a:pt x="1" y="5"/>
                  <a:pt x="1" y="6"/>
                </a:cubicBezTo>
                <a:cubicBezTo>
                  <a:pt x="1" y="6"/>
                  <a:pt x="0" y="6"/>
                  <a:pt x="0" y="6"/>
                </a:cubicBezTo>
                <a:cubicBezTo>
                  <a:pt x="0" y="7"/>
                  <a:pt x="1" y="6"/>
                  <a:pt x="1" y="6"/>
                </a:cubicBezTo>
                <a:cubicBezTo>
                  <a:pt x="2" y="6"/>
                  <a:pt x="2" y="6"/>
                  <a:pt x="2" y="6"/>
                </a:cubicBezTo>
                <a:cubicBezTo>
                  <a:pt x="2" y="6"/>
                  <a:pt x="2" y="6"/>
                  <a:pt x="3" y="6"/>
                </a:cubicBezTo>
                <a:cubicBezTo>
                  <a:pt x="3" y="6"/>
                  <a:pt x="3" y="6"/>
                  <a:pt x="3" y="7"/>
                </a:cubicBezTo>
                <a:cubicBezTo>
                  <a:pt x="4" y="7"/>
                  <a:pt x="4" y="7"/>
                  <a:pt x="4" y="6"/>
                </a:cubicBezTo>
                <a:cubicBezTo>
                  <a:pt x="5" y="6"/>
                  <a:pt x="4" y="6"/>
                  <a:pt x="5" y="6"/>
                </a:cubicBezTo>
                <a:cubicBezTo>
                  <a:pt x="5" y="6"/>
                  <a:pt x="5" y="6"/>
                  <a:pt x="5" y="6"/>
                </a:cubicBezTo>
                <a:cubicBezTo>
                  <a:pt x="6" y="6"/>
                  <a:pt x="6" y="6"/>
                  <a:pt x="6" y="6"/>
                </a:cubicBezTo>
                <a:cubicBezTo>
                  <a:pt x="7" y="5"/>
                  <a:pt x="7" y="6"/>
                  <a:pt x="7" y="5"/>
                </a:cubicBezTo>
                <a:cubicBezTo>
                  <a:pt x="7" y="5"/>
                  <a:pt x="7" y="5"/>
                  <a:pt x="8" y="4"/>
                </a:cubicBezTo>
                <a:cubicBezTo>
                  <a:pt x="8" y="4"/>
                  <a:pt x="8" y="4"/>
                  <a:pt x="9" y="4"/>
                </a:cubicBezTo>
                <a:cubicBezTo>
                  <a:pt x="9" y="4"/>
                  <a:pt x="10" y="4"/>
                  <a:pt x="10" y="4"/>
                </a:cubicBezTo>
                <a:cubicBezTo>
                  <a:pt x="10" y="4"/>
                  <a:pt x="10" y="5"/>
                  <a:pt x="10" y="5"/>
                </a:cubicBezTo>
                <a:cubicBezTo>
                  <a:pt x="10" y="5"/>
                  <a:pt x="9" y="5"/>
                  <a:pt x="9" y="5"/>
                </a:cubicBezTo>
                <a:cubicBezTo>
                  <a:pt x="9" y="5"/>
                  <a:pt x="9" y="6"/>
                  <a:pt x="9" y="6"/>
                </a:cubicBezTo>
                <a:cubicBezTo>
                  <a:pt x="9" y="6"/>
                  <a:pt x="10" y="6"/>
                  <a:pt x="10" y="6"/>
                </a:cubicBezTo>
                <a:cubicBezTo>
                  <a:pt x="10" y="6"/>
                  <a:pt x="10" y="7"/>
                  <a:pt x="10" y="7"/>
                </a:cubicBezTo>
                <a:cubicBezTo>
                  <a:pt x="11" y="7"/>
                  <a:pt x="11" y="7"/>
                  <a:pt x="11" y="7"/>
                </a:cubicBezTo>
                <a:cubicBezTo>
                  <a:pt x="12" y="7"/>
                  <a:pt x="12" y="7"/>
                  <a:pt x="12" y="7"/>
                </a:cubicBezTo>
                <a:cubicBezTo>
                  <a:pt x="13" y="6"/>
                  <a:pt x="13" y="6"/>
                  <a:pt x="13" y="6"/>
                </a:cubicBezTo>
                <a:cubicBezTo>
                  <a:pt x="14" y="6"/>
                  <a:pt x="14" y="6"/>
                  <a:pt x="14" y="6"/>
                </a:cubicBezTo>
                <a:cubicBezTo>
                  <a:pt x="14" y="6"/>
                  <a:pt x="15" y="6"/>
                  <a:pt x="15" y="6"/>
                </a:cubicBezTo>
                <a:cubicBezTo>
                  <a:pt x="15" y="6"/>
                  <a:pt x="15" y="7"/>
                  <a:pt x="16" y="7"/>
                </a:cubicBezTo>
                <a:cubicBezTo>
                  <a:pt x="16" y="7"/>
                  <a:pt x="16" y="7"/>
                  <a:pt x="16" y="7"/>
                </a:cubicBezTo>
                <a:cubicBezTo>
                  <a:pt x="17" y="7"/>
                  <a:pt x="17" y="7"/>
                  <a:pt x="17" y="7"/>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grpSp>
        <p:nvGrpSpPr>
          <p:cNvPr id="13" name="Group 9"/>
          <p:cNvGrpSpPr/>
          <p:nvPr/>
        </p:nvGrpSpPr>
        <p:grpSpPr>
          <a:xfrm>
            <a:off x="126615" y="1818974"/>
            <a:ext cx="8905794" cy="3986290"/>
            <a:chOff x="-92074" y="654051"/>
            <a:chExt cx="9144001" cy="4162425"/>
          </a:xfrm>
          <a:solidFill>
            <a:schemeClr val="tx1">
              <a:alpha val="10000"/>
            </a:schemeClr>
          </a:solidFill>
        </p:grpSpPr>
        <p:sp>
          <p:nvSpPr>
            <p:cNvPr id="14" name="Freeform 5"/>
            <p:cNvSpPr>
              <a:spLocks/>
            </p:cNvSpPr>
            <p:nvPr/>
          </p:nvSpPr>
          <p:spPr bwMode="auto">
            <a:xfrm>
              <a:off x="5716589" y="1692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 name="Freeform 6"/>
            <p:cNvSpPr>
              <a:spLocks/>
            </p:cNvSpPr>
            <p:nvPr/>
          </p:nvSpPr>
          <p:spPr bwMode="auto">
            <a:xfrm>
              <a:off x="5597527" y="1681164"/>
              <a:ext cx="442913" cy="249238"/>
            </a:xfrm>
            <a:custGeom>
              <a:avLst/>
              <a:gdLst>
                <a:gd name="T0" fmla="*/ 39 w 41"/>
                <a:gd name="T1" fmla="*/ 12 h 23"/>
                <a:gd name="T2" fmla="*/ 39 w 41"/>
                <a:gd name="T3" fmla="*/ 10 h 23"/>
                <a:gd name="T4" fmla="*/ 36 w 41"/>
                <a:gd name="T5" fmla="*/ 10 h 23"/>
                <a:gd name="T6" fmla="*/ 36 w 41"/>
                <a:gd name="T7" fmla="*/ 9 h 23"/>
                <a:gd name="T8" fmla="*/ 34 w 41"/>
                <a:gd name="T9" fmla="*/ 9 h 23"/>
                <a:gd name="T10" fmla="*/ 31 w 41"/>
                <a:gd name="T11" fmla="*/ 10 h 23"/>
                <a:gd name="T12" fmla="*/ 29 w 41"/>
                <a:gd name="T13" fmla="*/ 10 h 23"/>
                <a:gd name="T14" fmla="*/ 28 w 41"/>
                <a:gd name="T15" fmla="*/ 8 h 23"/>
                <a:gd name="T16" fmla="*/ 25 w 41"/>
                <a:gd name="T17" fmla="*/ 6 h 23"/>
                <a:gd name="T18" fmla="*/ 23 w 41"/>
                <a:gd name="T19" fmla="*/ 5 h 23"/>
                <a:gd name="T20" fmla="*/ 21 w 41"/>
                <a:gd name="T21" fmla="*/ 5 h 23"/>
                <a:gd name="T22" fmla="*/ 17 w 41"/>
                <a:gd name="T23" fmla="*/ 4 h 23"/>
                <a:gd name="T24" fmla="*/ 15 w 41"/>
                <a:gd name="T25" fmla="*/ 5 h 23"/>
                <a:gd name="T26" fmla="*/ 13 w 41"/>
                <a:gd name="T27" fmla="*/ 3 h 23"/>
                <a:gd name="T28" fmla="*/ 11 w 41"/>
                <a:gd name="T29" fmla="*/ 2 h 23"/>
                <a:gd name="T30" fmla="*/ 10 w 41"/>
                <a:gd name="T31" fmla="*/ 1 h 23"/>
                <a:gd name="T32" fmla="*/ 10 w 41"/>
                <a:gd name="T33" fmla="*/ 4 h 23"/>
                <a:gd name="T34" fmla="*/ 8 w 41"/>
                <a:gd name="T35" fmla="*/ 5 h 23"/>
                <a:gd name="T36" fmla="*/ 7 w 41"/>
                <a:gd name="T37" fmla="*/ 4 h 23"/>
                <a:gd name="T38" fmla="*/ 5 w 41"/>
                <a:gd name="T39" fmla="*/ 4 h 23"/>
                <a:gd name="T40" fmla="*/ 4 w 41"/>
                <a:gd name="T41" fmla="*/ 2 h 23"/>
                <a:gd name="T42" fmla="*/ 4 w 41"/>
                <a:gd name="T43" fmla="*/ 0 h 23"/>
                <a:gd name="T44" fmla="*/ 2 w 41"/>
                <a:gd name="T45" fmla="*/ 0 h 23"/>
                <a:gd name="T46" fmla="*/ 1 w 41"/>
                <a:gd name="T47" fmla="*/ 0 h 23"/>
                <a:gd name="T48" fmla="*/ 1 w 41"/>
                <a:gd name="T49" fmla="*/ 4 h 23"/>
                <a:gd name="T50" fmla="*/ 2 w 41"/>
                <a:gd name="T51" fmla="*/ 7 h 23"/>
                <a:gd name="T52" fmla="*/ 2 w 41"/>
                <a:gd name="T53" fmla="*/ 10 h 23"/>
                <a:gd name="T54" fmla="*/ 2 w 41"/>
                <a:gd name="T55" fmla="*/ 10 h 23"/>
                <a:gd name="T56" fmla="*/ 4 w 41"/>
                <a:gd name="T57" fmla="*/ 10 h 23"/>
                <a:gd name="T58" fmla="*/ 8 w 41"/>
                <a:gd name="T59" fmla="*/ 7 h 23"/>
                <a:gd name="T60" fmla="*/ 11 w 41"/>
                <a:gd name="T61" fmla="*/ 9 h 23"/>
                <a:gd name="T62" fmla="*/ 13 w 41"/>
                <a:gd name="T63" fmla="*/ 10 h 23"/>
                <a:gd name="T64" fmla="*/ 13 w 41"/>
                <a:gd name="T65" fmla="*/ 12 h 23"/>
                <a:gd name="T66" fmla="*/ 17 w 41"/>
                <a:gd name="T67" fmla="*/ 13 h 23"/>
                <a:gd name="T68" fmla="*/ 20 w 41"/>
                <a:gd name="T69" fmla="*/ 16 h 23"/>
                <a:gd name="T70" fmla="*/ 22 w 41"/>
                <a:gd name="T71" fmla="*/ 18 h 23"/>
                <a:gd name="T72" fmla="*/ 24 w 41"/>
                <a:gd name="T73" fmla="*/ 20 h 23"/>
                <a:gd name="T74" fmla="*/ 26 w 41"/>
                <a:gd name="T75" fmla="*/ 20 h 23"/>
                <a:gd name="T76" fmla="*/ 29 w 41"/>
                <a:gd name="T77" fmla="*/ 20 h 23"/>
                <a:gd name="T78" fmla="*/ 29 w 41"/>
                <a:gd name="T79" fmla="*/ 22 h 23"/>
                <a:gd name="T80" fmla="*/ 30 w 41"/>
                <a:gd name="T81" fmla="*/ 22 h 23"/>
                <a:gd name="T82" fmla="*/ 31 w 41"/>
                <a:gd name="T83" fmla="*/ 23 h 23"/>
                <a:gd name="T84" fmla="*/ 32 w 41"/>
                <a:gd name="T85" fmla="*/ 22 h 23"/>
                <a:gd name="T86" fmla="*/ 32 w 41"/>
                <a:gd name="T87" fmla="*/ 20 h 23"/>
                <a:gd name="T88" fmla="*/ 31 w 41"/>
                <a:gd name="T89" fmla="*/ 19 h 23"/>
                <a:gd name="T90" fmla="*/ 30 w 41"/>
                <a:gd name="T91" fmla="*/ 17 h 23"/>
                <a:gd name="T92" fmla="*/ 32 w 41"/>
                <a:gd name="T93" fmla="*/ 16 h 23"/>
                <a:gd name="T94" fmla="*/ 33 w 41"/>
                <a:gd name="T95" fmla="*/ 14 h 23"/>
                <a:gd name="T96" fmla="*/ 34 w 41"/>
                <a:gd name="T97" fmla="*/ 13 h 23"/>
                <a:gd name="T98" fmla="*/ 36 w 41"/>
                <a:gd name="T99" fmla="*/ 13 h 23"/>
                <a:gd name="T100" fmla="*/ 36 w 41"/>
                <a:gd name="T101" fmla="*/ 14 h 23"/>
                <a:gd name="T102" fmla="*/ 39 w 41"/>
                <a:gd name="T103" fmla="*/ 13 h 23"/>
                <a:gd name="T104" fmla="*/ 41 w 41"/>
                <a:gd name="T10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23">
                  <a:moveTo>
                    <a:pt x="40" y="12"/>
                  </a:moveTo>
                  <a:cubicBezTo>
                    <a:pt x="39" y="12"/>
                    <a:pt x="39" y="12"/>
                    <a:pt x="39" y="12"/>
                  </a:cubicBezTo>
                  <a:cubicBezTo>
                    <a:pt x="39" y="11"/>
                    <a:pt x="39" y="11"/>
                    <a:pt x="39" y="11"/>
                  </a:cubicBezTo>
                  <a:cubicBezTo>
                    <a:pt x="39" y="11"/>
                    <a:pt x="39" y="11"/>
                    <a:pt x="39" y="10"/>
                  </a:cubicBezTo>
                  <a:cubicBezTo>
                    <a:pt x="39" y="10"/>
                    <a:pt x="38" y="10"/>
                    <a:pt x="38" y="10"/>
                  </a:cubicBezTo>
                  <a:cubicBezTo>
                    <a:pt x="37" y="10"/>
                    <a:pt x="37" y="10"/>
                    <a:pt x="36" y="10"/>
                  </a:cubicBezTo>
                  <a:cubicBezTo>
                    <a:pt x="36" y="10"/>
                    <a:pt x="36" y="10"/>
                    <a:pt x="36" y="10"/>
                  </a:cubicBezTo>
                  <a:cubicBezTo>
                    <a:pt x="35" y="10"/>
                    <a:pt x="36" y="9"/>
                    <a:pt x="36" y="9"/>
                  </a:cubicBezTo>
                  <a:cubicBezTo>
                    <a:pt x="36" y="9"/>
                    <a:pt x="36" y="9"/>
                    <a:pt x="36" y="9"/>
                  </a:cubicBezTo>
                  <a:cubicBezTo>
                    <a:pt x="35" y="9"/>
                    <a:pt x="34" y="9"/>
                    <a:pt x="34" y="9"/>
                  </a:cubicBezTo>
                  <a:cubicBezTo>
                    <a:pt x="33" y="9"/>
                    <a:pt x="33" y="9"/>
                    <a:pt x="32" y="9"/>
                  </a:cubicBezTo>
                  <a:cubicBezTo>
                    <a:pt x="32" y="9"/>
                    <a:pt x="32" y="10"/>
                    <a:pt x="31" y="10"/>
                  </a:cubicBezTo>
                  <a:cubicBezTo>
                    <a:pt x="31" y="10"/>
                    <a:pt x="31" y="10"/>
                    <a:pt x="30" y="10"/>
                  </a:cubicBezTo>
                  <a:cubicBezTo>
                    <a:pt x="30" y="10"/>
                    <a:pt x="30" y="10"/>
                    <a:pt x="29" y="10"/>
                  </a:cubicBezTo>
                  <a:cubicBezTo>
                    <a:pt x="29" y="10"/>
                    <a:pt x="28" y="10"/>
                    <a:pt x="28" y="10"/>
                  </a:cubicBezTo>
                  <a:cubicBezTo>
                    <a:pt x="27" y="9"/>
                    <a:pt x="28" y="9"/>
                    <a:pt x="28" y="8"/>
                  </a:cubicBezTo>
                  <a:cubicBezTo>
                    <a:pt x="28" y="7"/>
                    <a:pt x="27" y="7"/>
                    <a:pt x="27" y="7"/>
                  </a:cubicBezTo>
                  <a:cubicBezTo>
                    <a:pt x="26" y="6"/>
                    <a:pt x="26" y="6"/>
                    <a:pt x="25" y="6"/>
                  </a:cubicBezTo>
                  <a:cubicBezTo>
                    <a:pt x="25" y="5"/>
                    <a:pt x="25" y="4"/>
                    <a:pt x="24" y="4"/>
                  </a:cubicBezTo>
                  <a:cubicBezTo>
                    <a:pt x="24" y="4"/>
                    <a:pt x="24" y="5"/>
                    <a:pt x="23" y="5"/>
                  </a:cubicBezTo>
                  <a:cubicBezTo>
                    <a:pt x="23" y="5"/>
                    <a:pt x="23" y="5"/>
                    <a:pt x="22" y="5"/>
                  </a:cubicBezTo>
                  <a:cubicBezTo>
                    <a:pt x="22" y="5"/>
                    <a:pt x="22" y="5"/>
                    <a:pt x="21" y="5"/>
                  </a:cubicBezTo>
                  <a:cubicBezTo>
                    <a:pt x="20" y="4"/>
                    <a:pt x="20" y="4"/>
                    <a:pt x="19" y="4"/>
                  </a:cubicBezTo>
                  <a:cubicBezTo>
                    <a:pt x="18" y="4"/>
                    <a:pt x="18" y="4"/>
                    <a:pt x="17" y="4"/>
                  </a:cubicBezTo>
                  <a:cubicBezTo>
                    <a:pt x="17" y="4"/>
                    <a:pt x="16" y="4"/>
                    <a:pt x="16" y="4"/>
                  </a:cubicBezTo>
                  <a:cubicBezTo>
                    <a:pt x="15" y="5"/>
                    <a:pt x="15" y="5"/>
                    <a:pt x="15" y="5"/>
                  </a:cubicBezTo>
                  <a:cubicBezTo>
                    <a:pt x="14" y="5"/>
                    <a:pt x="13" y="5"/>
                    <a:pt x="13" y="4"/>
                  </a:cubicBezTo>
                  <a:cubicBezTo>
                    <a:pt x="13" y="4"/>
                    <a:pt x="13" y="4"/>
                    <a:pt x="13" y="3"/>
                  </a:cubicBezTo>
                  <a:cubicBezTo>
                    <a:pt x="13" y="3"/>
                    <a:pt x="13" y="3"/>
                    <a:pt x="13" y="2"/>
                  </a:cubicBezTo>
                  <a:cubicBezTo>
                    <a:pt x="12" y="2"/>
                    <a:pt x="12" y="2"/>
                    <a:pt x="11" y="2"/>
                  </a:cubicBezTo>
                  <a:cubicBezTo>
                    <a:pt x="11" y="2"/>
                    <a:pt x="11" y="1"/>
                    <a:pt x="11" y="1"/>
                  </a:cubicBezTo>
                  <a:cubicBezTo>
                    <a:pt x="11" y="1"/>
                    <a:pt x="10" y="1"/>
                    <a:pt x="10" y="1"/>
                  </a:cubicBezTo>
                  <a:cubicBezTo>
                    <a:pt x="10" y="2"/>
                    <a:pt x="10" y="2"/>
                    <a:pt x="10" y="3"/>
                  </a:cubicBezTo>
                  <a:cubicBezTo>
                    <a:pt x="10" y="3"/>
                    <a:pt x="11" y="4"/>
                    <a:pt x="10" y="4"/>
                  </a:cubicBezTo>
                  <a:cubicBezTo>
                    <a:pt x="10" y="4"/>
                    <a:pt x="10" y="4"/>
                    <a:pt x="9" y="4"/>
                  </a:cubicBezTo>
                  <a:cubicBezTo>
                    <a:pt x="9" y="4"/>
                    <a:pt x="9" y="5"/>
                    <a:pt x="8" y="5"/>
                  </a:cubicBezTo>
                  <a:cubicBezTo>
                    <a:pt x="8" y="4"/>
                    <a:pt x="8" y="4"/>
                    <a:pt x="8" y="4"/>
                  </a:cubicBezTo>
                  <a:cubicBezTo>
                    <a:pt x="7" y="4"/>
                    <a:pt x="7" y="4"/>
                    <a:pt x="7" y="4"/>
                  </a:cubicBezTo>
                  <a:cubicBezTo>
                    <a:pt x="7" y="4"/>
                    <a:pt x="6" y="4"/>
                    <a:pt x="6" y="4"/>
                  </a:cubicBezTo>
                  <a:cubicBezTo>
                    <a:pt x="6" y="4"/>
                    <a:pt x="5" y="4"/>
                    <a:pt x="5" y="4"/>
                  </a:cubicBezTo>
                  <a:cubicBezTo>
                    <a:pt x="5" y="3"/>
                    <a:pt x="5" y="3"/>
                    <a:pt x="5" y="3"/>
                  </a:cubicBezTo>
                  <a:cubicBezTo>
                    <a:pt x="5" y="2"/>
                    <a:pt x="4" y="3"/>
                    <a:pt x="4" y="2"/>
                  </a:cubicBezTo>
                  <a:cubicBezTo>
                    <a:pt x="4" y="2"/>
                    <a:pt x="4" y="2"/>
                    <a:pt x="4" y="1"/>
                  </a:cubicBezTo>
                  <a:cubicBezTo>
                    <a:pt x="4" y="1"/>
                    <a:pt x="4" y="0"/>
                    <a:pt x="4" y="0"/>
                  </a:cubicBezTo>
                  <a:cubicBezTo>
                    <a:pt x="4" y="0"/>
                    <a:pt x="4" y="0"/>
                    <a:pt x="4" y="0"/>
                  </a:cubicBezTo>
                  <a:cubicBezTo>
                    <a:pt x="3" y="0"/>
                    <a:pt x="3" y="0"/>
                    <a:pt x="2" y="0"/>
                  </a:cubicBezTo>
                  <a:cubicBezTo>
                    <a:pt x="2" y="0"/>
                    <a:pt x="2" y="0"/>
                    <a:pt x="2" y="0"/>
                  </a:cubicBezTo>
                  <a:cubicBezTo>
                    <a:pt x="1" y="1"/>
                    <a:pt x="1" y="1"/>
                    <a:pt x="1" y="0"/>
                  </a:cubicBezTo>
                  <a:cubicBezTo>
                    <a:pt x="1" y="0"/>
                    <a:pt x="0" y="1"/>
                    <a:pt x="0" y="2"/>
                  </a:cubicBezTo>
                  <a:cubicBezTo>
                    <a:pt x="0" y="3"/>
                    <a:pt x="1" y="3"/>
                    <a:pt x="1" y="4"/>
                  </a:cubicBezTo>
                  <a:cubicBezTo>
                    <a:pt x="1" y="5"/>
                    <a:pt x="1" y="5"/>
                    <a:pt x="2" y="6"/>
                  </a:cubicBezTo>
                  <a:cubicBezTo>
                    <a:pt x="2" y="6"/>
                    <a:pt x="2" y="7"/>
                    <a:pt x="2" y="7"/>
                  </a:cubicBezTo>
                  <a:cubicBezTo>
                    <a:pt x="2" y="8"/>
                    <a:pt x="1" y="8"/>
                    <a:pt x="1" y="8"/>
                  </a:cubicBezTo>
                  <a:cubicBezTo>
                    <a:pt x="1" y="9"/>
                    <a:pt x="2" y="9"/>
                    <a:pt x="2" y="10"/>
                  </a:cubicBezTo>
                  <a:cubicBezTo>
                    <a:pt x="2" y="10"/>
                    <a:pt x="2" y="10"/>
                    <a:pt x="2" y="10"/>
                  </a:cubicBezTo>
                  <a:cubicBezTo>
                    <a:pt x="2" y="10"/>
                    <a:pt x="2" y="10"/>
                    <a:pt x="2" y="10"/>
                  </a:cubicBezTo>
                  <a:cubicBezTo>
                    <a:pt x="3" y="10"/>
                    <a:pt x="3" y="11"/>
                    <a:pt x="3" y="11"/>
                  </a:cubicBezTo>
                  <a:cubicBezTo>
                    <a:pt x="4" y="11"/>
                    <a:pt x="4" y="10"/>
                    <a:pt x="4" y="10"/>
                  </a:cubicBezTo>
                  <a:cubicBezTo>
                    <a:pt x="5" y="9"/>
                    <a:pt x="5" y="9"/>
                    <a:pt x="6" y="8"/>
                  </a:cubicBezTo>
                  <a:cubicBezTo>
                    <a:pt x="7" y="8"/>
                    <a:pt x="7" y="7"/>
                    <a:pt x="8" y="7"/>
                  </a:cubicBezTo>
                  <a:cubicBezTo>
                    <a:pt x="9" y="7"/>
                    <a:pt x="9" y="7"/>
                    <a:pt x="10" y="8"/>
                  </a:cubicBezTo>
                  <a:cubicBezTo>
                    <a:pt x="10" y="8"/>
                    <a:pt x="10" y="8"/>
                    <a:pt x="11" y="9"/>
                  </a:cubicBezTo>
                  <a:cubicBezTo>
                    <a:pt x="11" y="9"/>
                    <a:pt x="12" y="9"/>
                    <a:pt x="12" y="10"/>
                  </a:cubicBezTo>
                  <a:cubicBezTo>
                    <a:pt x="12" y="10"/>
                    <a:pt x="12" y="10"/>
                    <a:pt x="13" y="10"/>
                  </a:cubicBezTo>
                  <a:cubicBezTo>
                    <a:pt x="13" y="11"/>
                    <a:pt x="13" y="11"/>
                    <a:pt x="13" y="11"/>
                  </a:cubicBezTo>
                  <a:cubicBezTo>
                    <a:pt x="13" y="12"/>
                    <a:pt x="13" y="12"/>
                    <a:pt x="13" y="12"/>
                  </a:cubicBezTo>
                  <a:cubicBezTo>
                    <a:pt x="14" y="12"/>
                    <a:pt x="14" y="12"/>
                    <a:pt x="15" y="12"/>
                  </a:cubicBezTo>
                  <a:cubicBezTo>
                    <a:pt x="16" y="12"/>
                    <a:pt x="16" y="12"/>
                    <a:pt x="17" y="13"/>
                  </a:cubicBezTo>
                  <a:cubicBezTo>
                    <a:pt x="17" y="14"/>
                    <a:pt x="18" y="14"/>
                    <a:pt x="18" y="15"/>
                  </a:cubicBezTo>
                  <a:cubicBezTo>
                    <a:pt x="19" y="15"/>
                    <a:pt x="19" y="15"/>
                    <a:pt x="20" y="16"/>
                  </a:cubicBezTo>
                  <a:cubicBezTo>
                    <a:pt x="20" y="16"/>
                    <a:pt x="20" y="17"/>
                    <a:pt x="21" y="17"/>
                  </a:cubicBezTo>
                  <a:cubicBezTo>
                    <a:pt x="21" y="18"/>
                    <a:pt x="21" y="18"/>
                    <a:pt x="22" y="18"/>
                  </a:cubicBezTo>
                  <a:cubicBezTo>
                    <a:pt x="22" y="19"/>
                    <a:pt x="22" y="19"/>
                    <a:pt x="23" y="19"/>
                  </a:cubicBezTo>
                  <a:cubicBezTo>
                    <a:pt x="23" y="19"/>
                    <a:pt x="23" y="20"/>
                    <a:pt x="24" y="20"/>
                  </a:cubicBezTo>
                  <a:cubicBezTo>
                    <a:pt x="24" y="20"/>
                    <a:pt x="25" y="20"/>
                    <a:pt x="25" y="20"/>
                  </a:cubicBezTo>
                  <a:cubicBezTo>
                    <a:pt x="26" y="20"/>
                    <a:pt x="26" y="20"/>
                    <a:pt x="26" y="20"/>
                  </a:cubicBezTo>
                  <a:cubicBezTo>
                    <a:pt x="27" y="20"/>
                    <a:pt x="27" y="20"/>
                    <a:pt x="28" y="20"/>
                  </a:cubicBezTo>
                  <a:cubicBezTo>
                    <a:pt x="28" y="20"/>
                    <a:pt x="28" y="20"/>
                    <a:pt x="29" y="20"/>
                  </a:cubicBezTo>
                  <a:cubicBezTo>
                    <a:pt x="29" y="21"/>
                    <a:pt x="29" y="21"/>
                    <a:pt x="29" y="21"/>
                  </a:cubicBezTo>
                  <a:cubicBezTo>
                    <a:pt x="29" y="22"/>
                    <a:pt x="29" y="22"/>
                    <a:pt x="29" y="22"/>
                  </a:cubicBezTo>
                  <a:cubicBezTo>
                    <a:pt x="29" y="22"/>
                    <a:pt x="29" y="22"/>
                    <a:pt x="29" y="22"/>
                  </a:cubicBezTo>
                  <a:cubicBezTo>
                    <a:pt x="29" y="22"/>
                    <a:pt x="29" y="22"/>
                    <a:pt x="30" y="22"/>
                  </a:cubicBezTo>
                  <a:cubicBezTo>
                    <a:pt x="30" y="22"/>
                    <a:pt x="30" y="23"/>
                    <a:pt x="30" y="23"/>
                  </a:cubicBezTo>
                  <a:cubicBezTo>
                    <a:pt x="31" y="23"/>
                    <a:pt x="31" y="23"/>
                    <a:pt x="31" y="23"/>
                  </a:cubicBezTo>
                  <a:cubicBezTo>
                    <a:pt x="31" y="23"/>
                    <a:pt x="31" y="23"/>
                    <a:pt x="32" y="23"/>
                  </a:cubicBezTo>
                  <a:cubicBezTo>
                    <a:pt x="32" y="22"/>
                    <a:pt x="32" y="22"/>
                    <a:pt x="32" y="22"/>
                  </a:cubicBezTo>
                  <a:cubicBezTo>
                    <a:pt x="32" y="21"/>
                    <a:pt x="32" y="21"/>
                    <a:pt x="32" y="21"/>
                  </a:cubicBezTo>
                  <a:cubicBezTo>
                    <a:pt x="33" y="21"/>
                    <a:pt x="33" y="20"/>
                    <a:pt x="32" y="20"/>
                  </a:cubicBezTo>
                  <a:cubicBezTo>
                    <a:pt x="32" y="20"/>
                    <a:pt x="32" y="19"/>
                    <a:pt x="32" y="19"/>
                  </a:cubicBezTo>
                  <a:cubicBezTo>
                    <a:pt x="32" y="19"/>
                    <a:pt x="32" y="19"/>
                    <a:pt x="31" y="19"/>
                  </a:cubicBezTo>
                  <a:cubicBezTo>
                    <a:pt x="31" y="19"/>
                    <a:pt x="31" y="19"/>
                    <a:pt x="30" y="19"/>
                  </a:cubicBezTo>
                  <a:cubicBezTo>
                    <a:pt x="30" y="18"/>
                    <a:pt x="30" y="18"/>
                    <a:pt x="30" y="17"/>
                  </a:cubicBezTo>
                  <a:cubicBezTo>
                    <a:pt x="30" y="17"/>
                    <a:pt x="31" y="17"/>
                    <a:pt x="31" y="17"/>
                  </a:cubicBezTo>
                  <a:cubicBezTo>
                    <a:pt x="31" y="16"/>
                    <a:pt x="31" y="16"/>
                    <a:pt x="32" y="16"/>
                  </a:cubicBezTo>
                  <a:cubicBezTo>
                    <a:pt x="32" y="15"/>
                    <a:pt x="33" y="15"/>
                    <a:pt x="33" y="15"/>
                  </a:cubicBezTo>
                  <a:cubicBezTo>
                    <a:pt x="33" y="15"/>
                    <a:pt x="33" y="15"/>
                    <a:pt x="33" y="14"/>
                  </a:cubicBezTo>
                  <a:cubicBezTo>
                    <a:pt x="33" y="14"/>
                    <a:pt x="33" y="14"/>
                    <a:pt x="33" y="14"/>
                  </a:cubicBezTo>
                  <a:cubicBezTo>
                    <a:pt x="33" y="13"/>
                    <a:pt x="33" y="13"/>
                    <a:pt x="34" y="13"/>
                  </a:cubicBezTo>
                  <a:cubicBezTo>
                    <a:pt x="34" y="13"/>
                    <a:pt x="34" y="12"/>
                    <a:pt x="35" y="13"/>
                  </a:cubicBezTo>
                  <a:cubicBezTo>
                    <a:pt x="35" y="13"/>
                    <a:pt x="35" y="13"/>
                    <a:pt x="36" y="13"/>
                  </a:cubicBezTo>
                  <a:cubicBezTo>
                    <a:pt x="36" y="13"/>
                    <a:pt x="36" y="13"/>
                    <a:pt x="36" y="13"/>
                  </a:cubicBezTo>
                  <a:cubicBezTo>
                    <a:pt x="36" y="14"/>
                    <a:pt x="36" y="14"/>
                    <a:pt x="36" y="14"/>
                  </a:cubicBezTo>
                  <a:cubicBezTo>
                    <a:pt x="37" y="14"/>
                    <a:pt x="37" y="14"/>
                    <a:pt x="38" y="13"/>
                  </a:cubicBezTo>
                  <a:cubicBezTo>
                    <a:pt x="38" y="13"/>
                    <a:pt x="38" y="13"/>
                    <a:pt x="39" y="13"/>
                  </a:cubicBezTo>
                  <a:cubicBezTo>
                    <a:pt x="39" y="13"/>
                    <a:pt x="40" y="13"/>
                    <a:pt x="40" y="13"/>
                  </a:cubicBezTo>
                  <a:cubicBezTo>
                    <a:pt x="41" y="12"/>
                    <a:pt x="41" y="12"/>
                    <a:pt x="41" y="11"/>
                  </a:cubicBezTo>
                  <a:cubicBezTo>
                    <a:pt x="40" y="11"/>
                    <a:pt x="40" y="12"/>
                    <a:pt x="40" y="1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 name="Freeform 7"/>
            <p:cNvSpPr>
              <a:spLocks/>
            </p:cNvSpPr>
            <p:nvPr/>
          </p:nvSpPr>
          <p:spPr bwMode="auto">
            <a:xfrm>
              <a:off x="7421564" y="2308226"/>
              <a:ext cx="33338" cy="96838"/>
            </a:xfrm>
            <a:custGeom>
              <a:avLst/>
              <a:gdLst>
                <a:gd name="T0" fmla="*/ 3 w 3"/>
                <a:gd name="T1" fmla="*/ 0 h 9"/>
                <a:gd name="T2" fmla="*/ 2 w 3"/>
                <a:gd name="T3" fmla="*/ 0 h 9"/>
                <a:gd name="T4" fmla="*/ 1 w 3"/>
                <a:gd name="T5" fmla="*/ 0 h 9"/>
                <a:gd name="T6" fmla="*/ 1 w 3"/>
                <a:gd name="T7" fmla="*/ 0 h 9"/>
                <a:gd name="T8" fmla="*/ 0 w 3"/>
                <a:gd name="T9" fmla="*/ 2 h 9"/>
                <a:gd name="T10" fmla="*/ 0 w 3"/>
                <a:gd name="T11" fmla="*/ 3 h 9"/>
                <a:gd name="T12" fmla="*/ 0 w 3"/>
                <a:gd name="T13" fmla="*/ 4 h 9"/>
                <a:gd name="T14" fmla="*/ 0 w 3"/>
                <a:gd name="T15" fmla="*/ 6 h 9"/>
                <a:gd name="T16" fmla="*/ 0 w 3"/>
                <a:gd name="T17" fmla="*/ 7 h 9"/>
                <a:gd name="T18" fmla="*/ 1 w 3"/>
                <a:gd name="T19" fmla="*/ 8 h 9"/>
                <a:gd name="T20" fmla="*/ 2 w 3"/>
                <a:gd name="T21" fmla="*/ 8 h 9"/>
                <a:gd name="T22" fmla="*/ 2 w 3"/>
                <a:gd name="T23" fmla="*/ 8 h 9"/>
                <a:gd name="T24" fmla="*/ 2 w 3"/>
                <a:gd name="T25" fmla="*/ 7 h 9"/>
                <a:gd name="T26" fmla="*/ 3 w 3"/>
                <a:gd name="T27" fmla="*/ 6 h 9"/>
                <a:gd name="T28" fmla="*/ 3 w 3"/>
                <a:gd name="T29" fmla="*/ 6 h 9"/>
                <a:gd name="T30" fmla="*/ 3 w 3"/>
                <a:gd name="T31" fmla="*/ 5 h 9"/>
                <a:gd name="T32" fmla="*/ 3 w 3"/>
                <a:gd name="T33" fmla="*/ 4 h 9"/>
                <a:gd name="T34" fmla="*/ 2 w 3"/>
                <a:gd name="T35" fmla="*/ 3 h 9"/>
                <a:gd name="T36" fmla="*/ 3 w 3"/>
                <a:gd name="T37" fmla="*/ 3 h 9"/>
                <a:gd name="T38" fmla="*/ 3 w 3"/>
                <a:gd name="T39" fmla="*/ 2 h 9"/>
                <a:gd name="T40" fmla="*/ 3 w 3"/>
                <a:gd name="T41" fmla="*/ 1 h 9"/>
                <a:gd name="T42" fmla="*/ 3 w 3"/>
                <a:gd name="T4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9">
                  <a:moveTo>
                    <a:pt x="3" y="0"/>
                  </a:moveTo>
                  <a:cubicBezTo>
                    <a:pt x="3" y="0"/>
                    <a:pt x="3" y="0"/>
                    <a:pt x="2" y="0"/>
                  </a:cubicBezTo>
                  <a:cubicBezTo>
                    <a:pt x="2" y="0"/>
                    <a:pt x="2" y="0"/>
                    <a:pt x="1" y="0"/>
                  </a:cubicBezTo>
                  <a:cubicBezTo>
                    <a:pt x="1" y="0"/>
                    <a:pt x="1" y="0"/>
                    <a:pt x="1" y="0"/>
                  </a:cubicBezTo>
                  <a:cubicBezTo>
                    <a:pt x="0" y="1"/>
                    <a:pt x="1" y="1"/>
                    <a:pt x="0" y="2"/>
                  </a:cubicBezTo>
                  <a:cubicBezTo>
                    <a:pt x="0" y="2"/>
                    <a:pt x="0" y="2"/>
                    <a:pt x="0" y="3"/>
                  </a:cubicBezTo>
                  <a:cubicBezTo>
                    <a:pt x="0" y="4"/>
                    <a:pt x="0" y="4"/>
                    <a:pt x="0" y="4"/>
                  </a:cubicBezTo>
                  <a:cubicBezTo>
                    <a:pt x="0" y="5"/>
                    <a:pt x="0" y="5"/>
                    <a:pt x="0" y="6"/>
                  </a:cubicBezTo>
                  <a:cubicBezTo>
                    <a:pt x="0" y="6"/>
                    <a:pt x="0" y="6"/>
                    <a:pt x="0" y="7"/>
                  </a:cubicBezTo>
                  <a:cubicBezTo>
                    <a:pt x="0" y="7"/>
                    <a:pt x="0" y="7"/>
                    <a:pt x="1" y="8"/>
                  </a:cubicBezTo>
                  <a:cubicBezTo>
                    <a:pt x="1" y="8"/>
                    <a:pt x="1" y="9"/>
                    <a:pt x="2" y="8"/>
                  </a:cubicBezTo>
                  <a:cubicBezTo>
                    <a:pt x="2" y="8"/>
                    <a:pt x="2" y="8"/>
                    <a:pt x="2" y="8"/>
                  </a:cubicBezTo>
                  <a:cubicBezTo>
                    <a:pt x="2" y="8"/>
                    <a:pt x="2" y="8"/>
                    <a:pt x="2" y="7"/>
                  </a:cubicBezTo>
                  <a:cubicBezTo>
                    <a:pt x="2" y="7"/>
                    <a:pt x="2" y="7"/>
                    <a:pt x="3" y="6"/>
                  </a:cubicBezTo>
                  <a:cubicBezTo>
                    <a:pt x="3" y="6"/>
                    <a:pt x="3" y="6"/>
                    <a:pt x="3" y="6"/>
                  </a:cubicBezTo>
                  <a:cubicBezTo>
                    <a:pt x="3" y="5"/>
                    <a:pt x="3" y="5"/>
                    <a:pt x="3" y="5"/>
                  </a:cubicBezTo>
                  <a:cubicBezTo>
                    <a:pt x="3" y="5"/>
                    <a:pt x="3" y="5"/>
                    <a:pt x="3" y="4"/>
                  </a:cubicBezTo>
                  <a:cubicBezTo>
                    <a:pt x="3" y="4"/>
                    <a:pt x="2" y="4"/>
                    <a:pt x="2" y="3"/>
                  </a:cubicBezTo>
                  <a:cubicBezTo>
                    <a:pt x="2" y="3"/>
                    <a:pt x="3" y="3"/>
                    <a:pt x="3" y="3"/>
                  </a:cubicBezTo>
                  <a:cubicBezTo>
                    <a:pt x="3" y="3"/>
                    <a:pt x="3" y="2"/>
                    <a:pt x="3" y="2"/>
                  </a:cubicBezTo>
                  <a:cubicBezTo>
                    <a:pt x="3" y="2"/>
                    <a:pt x="3" y="2"/>
                    <a:pt x="3" y="1"/>
                  </a:cubicBezTo>
                  <a:cubicBezTo>
                    <a:pt x="3" y="1"/>
                    <a:pt x="3" y="1"/>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 name="Freeform 8"/>
            <p:cNvSpPr>
              <a:spLocks/>
            </p:cNvSpPr>
            <p:nvPr/>
          </p:nvSpPr>
          <p:spPr bwMode="auto">
            <a:xfrm>
              <a:off x="7131052" y="2470151"/>
              <a:ext cx="63500" cy="53975"/>
            </a:xfrm>
            <a:custGeom>
              <a:avLst/>
              <a:gdLst>
                <a:gd name="T0" fmla="*/ 5 w 6"/>
                <a:gd name="T1" fmla="*/ 2 h 5"/>
                <a:gd name="T2" fmla="*/ 6 w 6"/>
                <a:gd name="T3" fmla="*/ 1 h 5"/>
                <a:gd name="T4" fmla="*/ 5 w 6"/>
                <a:gd name="T5" fmla="*/ 0 h 5"/>
                <a:gd name="T6" fmla="*/ 5 w 6"/>
                <a:gd name="T7" fmla="*/ 0 h 5"/>
                <a:gd name="T8" fmla="*/ 3 w 6"/>
                <a:gd name="T9" fmla="*/ 0 h 5"/>
                <a:gd name="T10" fmla="*/ 2 w 6"/>
                <a:gd name="T11" fmla="*/ 0 h 5"/>
                <a:gd name="T12" fmla="*/ 1 w 6"/>
                <a:gd name="T13" fmla="*/ 1 h 5"/>
                <a:gd name="T14" fmla="*/ 0 w 6"/>
                <a:gd name="T15" fmla="*/ 2 h 5"/>
                <a:gd name="T16" fmla="*/ 0 w 6"/>
                <a:gd name="T17" fmla="*/ 2 h 5"/>
                <a:gd name="T18" fmla="*/ 0 w 6"/>
                <a:gd name="T19" fmla="*/ 3 h 5"/>
                <a:gd name="T20" fmla="*/ 0 w 6"/>
                <a:gd name="T21" fmla="*/ 4 h 5"/>
                <a:gd name="T22" fmla="*/ 1 w 6"/>
                <a:gd name="T23" fmla="*/ 5 h 5"/>
                <a:gd name="T24" fmla="*/ 3 w 6"/>
                <a:gd name="T25" fmla="*/ 5 h 5"/>
                <a:gd name="T26" fmla="*/ 4 w 6"/>
                <a:gd name="T27" fmla="*/ 5 h 5"/>
                <a:gd name="T28" fmla="*/ 4 w 6"/>
                <a:gd name="T29" fmla="*/ 4 h 5"/>
                <a:gd name="T30" fmla="*/ 5 w 6"/>
                <a:gd name="T31" fmla="*/ 3 h 5"/>
                <a:gd name="T32" fmla="*/ 5 w 6"/>
                <a:gd name="T33" fmla="*/ 3 h 5"/>
                <a:gd name="T34" fmla="*/ 5 w 6"/>
                <a:gd name="T35" fmla="*/ 2 h 5"/>
                <a:gd name="T36" fmla="*/ 5 w 6"/>
                <a:gd name="T3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5" y="2"/>
                  </a:moveTo>
                  <a:cubicBezTo>
                    <a:pt x="6" y="2"/>
                    <a:pt x="6" y="1"/>
                    <a:pt x="6" y="1"/>
                  </a:cubicBezTo>
                  <a:cubicBezTo>
                    <a:pt x="5" y="0"/>
                    <a:pt x="5" y="0"/>
                    <a:pt x="5" y="0"/>
                  </a:cubicBezTo>
                  <a:cubicBezTo>
                    <a:pt x="5" y="0"/>
                    <a:pt x="5" y="0"/>
                    <a:pt x="5" y="0"/>
                  </a:cubicBezTo>
                  <a:cubicBezTo>
                    <a:pt x="4" y="0"/>
                    <a:pt x="4" y="0"/>
                    <a:pt x="3" y="0"/>
                  </a:cubicBezTo>
                  <a:cubicBezTo>
                    <a:pt x="3" y="0"/>
                    <a:pt x="2" y="0"/>
                    <a:pt x="2" y="0"/>
                  </a:cubicBezTo>
                  <a:cubicBezTo>
                    <a:pt x="1" y="0"/>
                    <a:pt x="1" y="1"/>
                    <a:pt x="1" y="1"/>
                  </a:cubicBezTo>
                  <a:cubicBezTo>
                    <a:pt x="0" y="1"/>
                    <a:pt x="0" y="1"/>
                    <a:pt x="0" y="2"/>
                  </a:cubicBezTo>
                  <a:cubicBezTo>
                    <a:pt x="0" y="2"/>
                    <a:pt x="0" y="2"/>
                    <a:pt x="0" y="2"/>
                  </a:cubicBezTo>
                  <a:cubicBezTo>
                    <a:pt x="0" y="3"/>
                    <a:pt x="0" y="3"/>
                    <a:pt x="0" y="3"/>
                  </a:cubicBezTo>
                  <a:cubicBezTo>
                    <a:pt x="0" y="4"/>
                    <a:pt x="0" y="4"/>
                    <a:pt x="0" y="4"/>
                  </a:cubicBezTo>
                  <a:cubicBezTo>
                    <a:pt x="1" y="5"/>
                    <a:pt x="1" y="5"/>
                    <a:pt x="1" y="5"/>
                  </a:cubicBezTo>
                  <a:cubicBezTo>
                    <a:pt x="2" y="5"/>
                    <a:pt x="2" y="5"/>
                    <a:pt x="3" y="5"/>
                  </a:cubicBezTo>
                  <a:cubicBezTo>
                    <a:pt x="3" y="5"/>
                    <a:pt x="4" y="5"/>
                    <a:pt x="4" y="5"/>
                  </a:cubicBezTo>
                  <a:cubicBezTo>
                    <a:pt x="4" y="4"/>
                    <a:pt x="4" y="4"/>
                    <a:pt x="4" y="4"/>
                  </a:cubicBezTo>
                  <a:cubicBezTo>
                    <a:pt x="4" y="4"/>
                    <a:pt x="5" y="4"/>
                    <a:pt x="5" y="3"/>
                  </a:cubicBezTo>
                  <a:cubicBezTo>
                    <a:pt x="5" y="3"/>
                    <a:pt x="5" y="3"/>
                    <a:pt x="5" y="3"/>
                  </a:cubicBezTo>
                  <a:cubicBezTo>
                    <a:pt x="5" y="2"/>
                    <a:pt x="5" y="2"/>
                    <a:pt x="5" y="2"/>
                  </a:cubicBezTo>
                  <a:cubicBezTo>
                    <a:pt x="5" y="2"/>
                    <a:pt x="5"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 name="Freeform 9"/>
            <p:cNvSpPr>
              <a:spLocks/>
            </p:cNvSpPr>
            <p:nvPr/>
          </p:nvSpPr>
          <p:spPr bwMode="auto">
            <a:xfrm>
              <a:off x="7194552" y="2870201"/>
              <a:ext cx="269875" cy="184150"/>
            </a:xfrm>
            <a:custGeom>
              <a:avLst/>
              <a:gdLst>
                <a:gd name="T0" fmla="*/ 24 w 25"/>
                <a:gd name="T1" fmla="*/ 6 h 17"/>
                <a:gd name="T2" fmla="*/ 24 w 25"/>
                <a:gd name="T3" fmla="*/ 4 h 17"/>
                <a:gd name="T4" fmla="*/ 23 w 25"/>
                <a:gd name="T5" fmla="*/ 4 h 17"/>
                <a:gd name="T6" fmla="*/ 22 w 25"/>
                <a:gd name="T7" fmla="*/ 3 h 17"/>
                <a:gd name="T8" fmla="*/ 21 w 25"/>
                <a:gd name="T9" fmla="*/ 1 h 17"/>
                <a:gd name="T10" fmla="*/ 20 w 25"/>
                <a:gd name="T11" fmla="*/ 0 h 17"/>
                <a:gd name="T12" fmla="*/ 18 w 25"/>
                <a:gd name="T13" fmla="*/ 0 h 17"/>
                <a:gd name="T14" fmla="*/ 17 w 25"/>
                <a:gd name="T15" fmla="*/ 3 h 17"/>
                <a:gd name="T16" fmla="*/ 16 w 25"/>
                <a:gd name="T17" fmla="*/ 4 h 17"/>
                <a:gd name="T18" fmla="*/ 15 w 25"/>
                <a:gd name="T19" fmla="*/ 5 h 17"/>
                <a:gd name="T20" fmla="*/ 14 w 25"/>
                <a:gd name="T21" fmla="*/ 6 h 17"/>
                <a:gd name="T22" fmla="*/ 13 w 25"/>
                <a:gd name="T23" fmla="*/ 7 h 17"/>
                <a:gd name="T24" fmla="*/ 12 w 25"/>
                <a:gd name="T25" fmla="*/ 7 h 17"/>
                <a:gd name="T26" fmla="*/ 11 w 25"/>
                <a:gd name="T27" fmla="*/ 8 h 17"/>
                <a:gd name="T28" fmla="*/ 10 w 25"/>
                <a:gd name="T29" fmla="*/ 10 h 17"/>
                <a:gd name="T30" fmla="*/ 8 w 25"/>
                <a:gd name="T31" fmla="*/ 12 h 17"/>
                <a:gd name="T32" fmla="*/ 5 w 25"/>
                <a:gd name="T33" fmla="*/ 13 h 17"/>
                <a:gd name="T34" fmla="*/ 5 w 25"/>
                <a:gd name="T35" fmla="*/ 15 h 17"/>
                <a:gd name="T36" fmla="*/ 3 w 25"/>
                <a:gd name="T37" fmla="*/ 15 h 17"/>
                <a:gd name="T38" fmla="*/ 1 w 25"/>
                <a:gd name="T39" fmla="*/ 15 h 17"/>
                <a:gd name="T40" fmla="*/ 0 w 25"/>
                <a:gd name="T41" fmla="*/ 14 h 17"/>
                <a:gd name="T42" fmla="*/ 1 w 25"/>
                <a:gd name="T43" fmla="*/ 15 h 17"/>
                <a:gd name="T44" fmla="*/ 3 w 25"/>
                <a:gd name="T45" fmla="*/ 17 h 17"/>
                <a:gd name="T46" fmla="*/ 5 w 25"/>
                <a:gd name="T47" fmla="*/ 17 h 17"/>
                <a:gd name="T48" fmla="*/ 7 w 25"/>
                <a:gd name="T49" fmla="*/ 16 h 17"/>
                <a:gd name="T50" fmla="*/ 9 w 25"/>
                <a:gd name="T51" fmla="*/ 15 h 17"/>
                <a:gd name="T52" fmla="*/ 11 w 25"/>
                <a:gd name="T53" fmla="*/ 16 h 17"/>
                <a:gd name="T54" fmla="*/ 13 w 25"/>
                <a:gd name="T55" fmla="*/ 15 h 17"/>
                <a:gd name="T56" fmla="*/ 14 w 25"/>
                <a:gd name="T57" fmla="*/ 14 h 17"/>
                <a:gd name="T58" fmla="*/ 15 w 25"/>
                <a:gd name="T59" fmla="*/ 11 h 17"/>
                <a:gd name="T60" fmla="*/ 16 w 25"/>
                <a:gd name="T61" fmla="*/ 9 h 17"/>
                <a:gd name="T62" fmla="*/ 18 w 25"/>
                <a:gd name="T63" fmla="*/ 8 h 17"/>
                <a:gd name="T64" fmla="*/ 20 w 25"/>
                <a:gd name="T65" fmla="*/ 8 h 17"/>
                <a:gd name="T66" fmla="*/ 22 w 25"/>
                <a:gd name="T67" fmla="*/ 8 h 17"/>
                <a:gd name="T68" fmla="*/ 23 w 25"/>
                <a:gd name="T69" fmla="*/ 8 h 17"/>
                <a:gd name="T70" fmla="*/ 23 w 25"/>
                <a:gd name="T7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7">
                  <a:moveTo>
                    <a:pt x="23" y="6"/>
                  </a:moveTo>
                  <a:cubicBezTo>
                    <a:pt x="23" y="6"/>
                    <a:pt x="24" y="6"/>
                    <a:pt x="24" y="6"/>
                  </a:cubicBezTo>
                  <a:cubicBezTo>
                    <a:pt x="25" y="6"/>
                    <a:pt x="25" y="5"/>
                    <a:pt x="25" y="5"/>
                  </a:cubicBezTo>
                  <a:cubicBezTo>
                    <a:pt x="25" y="5"/>
                    <a:pt x="25" y="5"/>
                    <a:pt x="24" y="4"/>
                  </a:cubicBezTo>
                  <a:cubicBezTo>
                    <a:pt x="24" y="4"/>
                    <a:pt x="24" y="4"/>
                    <a:pt x="24" y="4"/>
                  </a:cubicBezTo>
                  <a:cubicBezTo>
                    <a:pt x="23" y="3"/>
                    <a:pt x="23" y="4"/>
                    <a:pt x="23" y="4"/>
                  </a:cubicBezTo>
                  <a:cubicBezTo>
                    <a:pt x="22" y="3"/>
                    <a:pt x="22" y="3"/>
                    <a:pt x="22" y="3"/>
                  </a:cubicBezTo>
                  <a:cubicBezTo>
                    <a:pt x="22" y="3"/>
                    <a:pt x="22" y="3"/>
                    <a:pt x="22" y="3"/>
                  </a:cubicBezTo>
                  <a:cubicBezTo>
                    <a:pt x="21" y="3"/>
                    <a:pt x="21" y="3"/>
                    <a:pt x="21" y="2"/>
                  </a:cubicBezTo>
                  <a:cubicBezTo>
                    <a:pt x="21" y="2"/>
                    <a:pt x="21" y="2"/>
                    <a:pt x="21" y="1"/>
                  </a:cubicBezTo>
                  <a:cubicBezTo>
                    <a:pt x="21" y="1"/>
                    <a:pt x="20" y="1"/>
                    <a:pt x="20" y="1"/>
                  </a:cubicBezTo>
                  <a:cubicBezTo>
                    <a:pt x="20" y="1"/>
                    <a:pt x="20" y="0"/>
                    <a:pt x="20" y="0"/>
                  </a:cubicBezTo>
                  <a:cubicBezTo>
                    <a:pt x="19" y="0"/>
                    <a:pt x="19" y="0"/>
                    <a:pt x="19" y="0"/>
                  </a:cubicBezTo>
                  <a:cubicBezTo>
                    <a:pt x="18" y="0"/>
                    <a:pt x="18" y="0"/>
                    <a:pt x="18" y="0"/>
                  </a:cubicBezTo>
                  <a:cubicBezTo>
                    <a:pt x="17" y="1"/>
                    <a:pt x="17" y="1"/>
                    <a:pt x="17" y="1"/>
                  </a:cubicBezTo>
                  <a:cubicBezTo>
                    <a:pt x="17" y="2"/>
                    <a:pt x="17" y="2"/>
                    <a:pt x="17" y="3"/>
                  </a:cubicBezTo>
                  <a:cubicBezTo>
                    <a:pt x="17" y="3"/>
                    <a:pt x="17" y="3"/>
                    <a:pt x="16" y="3"/>
                  </a:cubicBezTo>
                  <a:cubicBezTo>
                    <a:pt x="16" y="3"/>
                    <a:pt x="16" y="3"/>
                    <a:pt x="16" y="4"/>
                  </a:cubicBezTo>
                  <a:cubicBezTo>
                    <a:pt x="16" y="4"/>
                    <a:pt x="16" y="4"/>
                    <a:pt x="16" y="4"/>
                  </a:cubicBezTo>
                  <a:cubicBezTo>
                    <a:pt x="15" y="4"/>
                    <a:pt x="15" y="4"/>
                    <a:pt x="15" y="5"/>
                  </a:cubicBezTo>
                  <a:cubicBezTo>
                    <a:pt x="15" y="5"/>
                    <a:pt x="15" y="5"/>
                    <a:pt x="15" y="5"/>
                  </a:cubicBezTo>
                  <a:cubicBezTo>
                    <a:pt x="15" y="6"/>
                    <a:pt x="15" y="6"/>
                    <a:pt x="14" y="6"/>
                  </a:cubicBezTo>
                  <a:cubicBezTo>
                    <a:pt x="14" y="6"/>
                    <a:pt x="13" y="5"/>
                    <a:pt x="13" y="6"/>
                  </a:cubicBezTo>
                  <a:cubicBezTo>
                    <a:pt x="13" y="6"/>
                    <a:pt x="13" y="6"/>
                    <a:pt x="13" y="7"/>
                  </a:cubicBezTo>
                  <a:cubicBezTo>
                    <a:pt x="12" y="7"/>
                    <a:pt x="12" y="7"/>
                    <a:pt x="12" y="7"/>
                  </a:cubicBezTo>
                  <a:cubicBezTo>
                    <a:pt x="12" y="7"/>
                    <a:pt x="12" y="7"/>
                    <a:pt x="12" y="7"/>
                  </a:cubicBezTo>
                  <a:cubicBezTo>
                    <a:pt x="11" y="7"/>
                    <a:pt x="11" y="7"/>
                    <a:pt x="11" y="8"/>
                  </a:cubicBezTo>
                  <a:cubicBezTo>
                    <a:pt x="11" y="8"/>
                    <a:pt x="11" y="8"/>
                    <a:pt x="11" y="8"/>
                  </a:cubicBezTo>
                  <a:cubicBezTo>
                    <a:pt x="11" y="9"/>
                    <a:pt x="11" y="9"/>
                    <a:pt x="10" y="9"/>
                  </a:cubicBezTo>
                  <a:cubicBezTo>
                    <a:pt x="10" y="10"/>
                    <a:pt x="10" y="10"/>
                    <a:pt x="10" y="10"/>
                  </a:cubicBezTo>
                  <a:cubicBezTo>
                    <a:pt x="9" y="11"/>
                    <a:pt x="9" y="11"/>
                    <a:pt x="9" y="11"/>
                  </a:cubicBezTo>
                  <a:cubicBezTo>
                    <a:pt x="8" y="12"/>
                    <a:pt x="8" y="12"/>
                    <a:pt x="8" y="12"/>
                  </a:cubicBezTo>
                  <a:cubicBezTo>
                    <a:pt x="7" y="12"/>
                    <a:pt x="7" y="11"/>
                    <a:pt x="6" y="12"/>
                  </a:cubicBezTo>
                  <a:cubicBezTo>
                    <a:pt x="6" y="12"/>
                    <a:pt x="6" y="12"/>
                    <a:pt x="5" y="13"/>
                  </a:cubicBezTo>
                  <a:cubicBezTo>
                    <a:pt x="5" y="13"/>
                    <a:pt x="5" y="13"/>
                    <a:pt x="5" y="14"/>
                  </a:cubicBezTo>
                  <a:cubicBezTo>
                    <a:pt x="5" y="14"/>
                    <a:pt x="5" y="14"/>
                    <a:pt x="5" y="15"/>
                  </a:cubicBezTo>
                  <a:cubicBezTo>
                    <a:pt x="5" y="15"/>
                    <a:pt x="5" y="16"/>
                    <a:pt x="4" y="16"/>
                  </a:cubicBezTo>
                  <a:cubicBezTo>
                    <a:pt x="4" y="16"/>
                    <a:pt x="4" y="15"/>
                    <a:pt x="3" y="15"/>
                  </a:cubicBezTo>
                  <a:cubicBezTo>
                    <a:pt x="3" y="15"/>
                    <a:pt x="2" y="15"/>
                    <a:pt x="2" y="15"/>
                  </a:cubicBezTo>
                  <a:cubicBezTo>
                    <a:pt x="2" y="15"/>
                    <a:pt x="2" y="15"/>
                    <a:pt x="1" y="15"/>
                  </a:cubicBezTo>
                  <a:cubicBezTo>
                    <a:pt x="1" y="14"/>
                    <a:pt x="1" y="14"/>
                    <a:pt x="1" y="14"/>
                  </a:cubicBezTo>
                  <a:cubicBezTo>
                    <a:pt x="1" y="14"/>
                    <a:pt x="0" y="14"/>
                    <a:pt x="0" y="14"/>
                  </a:cubicBezTo>
                  <a:cubicBezTo>
                    <a:pt x="1" y="15"/>
                    <a:pt x="1" y="15"/>
                    <a:pt x="1" y="15"/>
                  </a:cubicBezTo>
                  <a:cubicBezTo>
                    <a:pt x="1" y="15"/>
                    <a:pt x="1" y="15"/>
                    <a:pt x="1" y="15"/>
                  </a:cubicBezTo>
                  <a:cubicBezTo>
                    <a:pt x="1" y="16"/>
                    <a:pt x="1" y="16"/>
                    <a:pt x="2" y="16"/>
                  </a:cubicBezTo>
                  <a:cubicBezTo>
                    <a:pt x="2" y="17"/>
                    <a:pt x="2" y="17"/>
                    <a:pt x="3" y="17"/>
                  </a:cubicBezTo>
                  <a:cubicBezTo>
                    <a:pt x="3" y="17"/>
                    <a:pt x="4" y="16"/>
                    <a:pt x="4" y="16"/>
                  </a:cubicBezTo>
                  <a:cubicBezTo>
                    <a:pt x="5" y="16"/>
                    <a:pt x="5" y="16"/>
                    <a:pt x="5" y="17"/>
                  </a:cubicBezTo>
                  <a:cubicBezTo>
                    <a:pt x="6" y="17"/>
                    <a:pt x="6" y="17"/>
                    <a:pt x="6" y="17"/>
                  </a:cubicBezTo>
                  <a:cubicBezTo>
                    <a:pt x="7" y="17"/>
                    <a:pt x="7" y="17"/>
                    <a:pt x="7" y="16"/>
                  </a:cubicBezTo>
                  <a:cubicBezTo>
                    <a:pt x="7" y="16"/>
                    <a:pt x="7" y="15"/>
                    <a:pt x="8" y="15"/>
                  </a:cubicBezTo>
                  <a:cubicBezTo>
                    <a:pt x="8" y="15"/>
                    <a:pt x="8" y="15"/>
                    <a:pt x="9" y="15"/>
                  </a:cubicBezTo>
                  <a:cubicBezTo>
                    <a:pt x="9" y="15"/>
                    <a:pt x="9" y="16"/>
                    <a:pt x="10" y="16"/>
                  </a:cubicBezTo>
                  <a:cubicBezTo>
                    <a:pt x="10" y="16"/>
                    <a:pt x="11" y="16"/>
                    <a:pt x="11" y="16"/>
                  </a:cubicBezTo>
                  <a:cubicBezTo>
                    <a:pt x="12" y="16"/>
                    <a:pt x="12" y="15"/>
                    <a:pt x="12" y="15"/>
                  </a:cubicBezTo>
                  <a:cubicBezTo>
                    <a:pt x="12" y="15"/>
                    <a:pt x="13" y="15"/>
                    <a:pt x="13" y="15"/>
                  </a:cubicBezTo>
                  <a:cubicBezTo>
                    <a:pt x="13" y="15"/>
                    <a:pt x="14" y="15"/>
                    <a:pt x="14" y="15"/>
                  </a:cubicBezTo>
                  <a:cubicBezTo>
                    <a:pt x="14" y="14"/>
                    <a:pt x="13" y="14"/>
                    <a:pt x="14" y="14"/>
                  </a:cubicBezTo>
                  <a:cubicBezTo>
                    <a:pt x="14" y="13"/>
                    <a:pt x="14" y="13"/>
                    <a:pt x="14" y="13"/>
                  </a:cubicBezTo>
                  <a:cubicBezTo>
                    <a:pt x="15" y="12"/>
                    <a:pt x="14" y="11"/>
                    <a:pt x="15" y="11"/>
                  </a:cubicBezTo>
                  <a:cubicBezTo>
                    <a:pt x="15" y="11"/>
                    <a:pt x="15" y="11"/>
                    <a:pt x="16" y="11"/>
                  </a:cubicBezTo>
                  <a:cubicBezTo>
                    <a:pt x="16" y="10"/>
                    <a:pt x="15" y="10"/>
                    <a:pt x="16" y="9"/>
                  </a:cubicBezTo>
                  <a:cubicBezTo>
                    <a:pt x="16" y="9"/>
                    <a:pt x="16" y="8"/>
                    <a:pt x="16" y="8"/>
                  </a:cubicBezTo>
                  <a:cubicBezTo>
                    <a:pt x="17" y="7"/>
                    <a:pt x="17" y="8"/>
                    <a:pt x="18" y="8"/>
                  </a:cubicBezTo>
                  <a:cubicBezTo>
                    <a:pt x="18" y="7"/>
                    <a:pt x="18" y="7"/>
                    <a:pt x="19" y="7"/>
                  </a:cubicBezTo>
                  <a:cubicBezTo>
                    <a:pt x="19" y="7"/>
                    <a:pt x="19" y="7"/>
                    <a:pt x="20" y="8"/>
                  </a:cubicBezTo>
                  <a:cubicBezTo>
                    <a:pt x="20" y="8"/>
                    <a:pt x="21" y="8"/>
                    <a:pt x="21" y="8"/>
                  </a:cubicBezTo>
                  <a:cubicBezTo>
                    <a:pt x="22" y="8"/>
                    <a:pt x="22" y="8"/>
                    <a:pt x="22" y="8"/>
                  </a:cubicBezTo>
                  <a:cubicBezTo>
                    <a:pt x="22" y="8"/>
                    <a:pt x="22" y="8"/>
                    <a:pt x="22" y="8"/>
                  </a:cubicBezTo>
                  <a:cubicBezTo>
                    <a:pt x="22" y="8"/>
                    <a:pt x="23" y="8"/>
                    <a:pt x="23" y="8"/>
                  </a:cubicBezTo>
                  <a:cubicBezTo>
                    <a:pt x="23" y="8"/>
                    <a:pt x="23" y="8"/>
                    <a:pt x="23" y="7"/>
                  </a:cubicBezTo>
                  <a:cubicBezTo>
                    <a:pt x="23" y="7"/>
                    <a:pt x="22" y="7"/>
                    <a:pt x="23" y="7"/>
                  </a:cubicBezTo>
                  <a:cubicBezTo>
                    <a:pt x="23" y="6"/>
                    <a:pt x="23" y="6"/>
                    <a:pt x="23"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 name="Freeform 10"/>
            <p:cNvSpPr>
              <a:spLocks/>
            </p:cNvSpPr>
            <p:nvPr/>
          </p:nvSpPr>
          <p:spPr bwMode="auto">
            <a:xfrm>
              <a:off x="1160464" y="1389064"/>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 name="Freeform 11"/>
            <p:cNvSpPr>
              <a:spLocks/>
            </p:cNvSpPr>
            <p:nvPr/>
          </p:nvSpPr>
          <p:spPr bwMode="auto">
            <a:xfrm>
              <a:off x="2541589" y="2589214"/>
              <a:ext cx="11113" cy="22225"/>
            </a:xfrm>
            <a:custGeom>
              <a:avLst/>
              <a:gdLst>
                <a:gd name="T0" fmla="*/ 1 w 1"/>
                <a:gd name="T1" fmla="*/ 1 h 2"/>
                <a:gd name="T2" fmla="*/ 1 w 1"/>
                <a:gd name="T3" fmla="*/ 1 h 2"/>
                <a:gd name="T4" fmla="*/ 0 w 1"/>
                <a:gd name="T5" fmla="*/ 1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1" y="0"/>
                    <a:pt x="0" y="1"/>
                  </a:cubicBezTo>
                  <a:cubicBezTo>
                    <a:pt x="0" y="1"/>
                    <a:pt x="0" y="1"/>
                    <a:pt x="0" y="1"/>
                  </a:cubicBezTo>
                  <a:cubicBezTo>
                    <a:pt x="1" y="2"/>
                    <a:pt x="1"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 name="Freeform 12"/>
            <p:cNvSpPr>
              <a:spLocks/>
            </p:cNvSpPr>
            <p:nvPr/>
          </p:nvSpPr>
          <p:spPr bwMode="auto">
            <a:xfrm>
              <a:off x="1160464" y="2070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 name="Freeform 13"/>
            <p:cNvSpPr>
              <a:spLocks/>
            </p:cNvSpPr>
            <p:nvPr/>
          </p:nvSpPr>
          <p:spPr bwMode="auto">
            <a:xfrm>
              <a:off x="1160464" y="2070101"/>
              <a:ext cx="722313" cy="561975"/>
            </a:xfrm>
            <a:custGeom>
              <a:avLst/>
              <a:gdLst>
                <a:gd name="T0" fmla="*/ 1 w 67"/>
                <a:gd name="T1" fmla="*/ 8 h 52"/>
                <a:gd name="T2" fmla="*/ 3 w 67"/>
                <a:gd name="T3" fmla="*/ 12 h 52"/>
                <a:gd name="T4" fmla="*/ 2 w 67"/>
                <a:gd name="T5" fmla="*/ 14 h 52"/>
                <a:gd name="T6" fmla="*/ 2 w 67"/>
                <a:gd name="T7" fmla="*/ 16 h 52"/>
                <a:gd name="T8" fmla="*/ 6 w 67"/>
                <a:gd name="T9" fmla="*/ 19 h 52"/>
                <a:gd name="T10" fmla="*/ 7 w 67"/>
                <a:gd name="T11" fmla="*/ 23 h 52"/>
                <a:gd name="T12" fmla="*/ 9 w 67"/>
                <a:gd name="T13" fmla="*/ 26 h 52"/>
                <a:gd name="T14" fmla="*/ 11 w 67"/>
                <a:gd name="T15" fmla="*/ 27 h 52"/>
                <a:gd name="T16" fmla="*/ 10 w 67"/>
                <a:gd name="T17" fmla="*/ 24 h 52"/>
                <a:gd name="T18" fmla="*/ 8 w 67"/>
                <a:gd name="T19" fmla="*/ 20 h 52"/>
                <a:gd name="T20" fmla="*/ 7 w 67"/>
                <a:gd name="T21" fmla="*/ 15 h 52"/>
                <a:gd name="T22" fmla="*/ 6 w 67"/>
                <a:gd name="T23" fmla="*/ 11 h 52"/>
                <a:gd name="T24" fmla="*/ 4 w 67"/>
                <a:gd name="T25" fmla="*/ 8 h 52"/>
                <a:gd name="T26" fmla="*/ 4 w 67"/>
                <a:gd name="T27" fmla="*/ 2 h 52"/>
                <a:gd name="T28" fmla="*/ 8 w 67"/>
                <a:gd name="T29" fmla="*/ 4 h 52"/>
                <a:gd name="T30" fmla="*/ 9 w 67"/>
                <a:gd name="T31" fmla="*/ 11 h 52"/>
                <a:gd name="T32" fmla="*/ 12 w 67"/>
                <a:gd name="T33" fmla="*/ 14 h 52"/>
                <a:gd name="T34" fmla="*/ 13 w 67"/>
                <a:gd name="T35" fmla="*/ 19 h 52"/>
                <a:gd name="T36" fmla="*/ 18 w 67"/>
                <a:gd name="T37" fmla="*/ 25 h 52"/>
                <a:gd name="T38" fmla="*/ 20 w 67"/>
                <a:gd name="T39" fmla="*/ 29 h 52"/>
                <a:gd name="T40" fmla="*/ 21 w 67"/>
                <a:gd name="T41" fmla="*/ 34 h 52"/>
                <a:gd name="T42" fmla="*/ 20 w 67"/>
                <a:gd name="T43" fmla="*/ 38 h 52"/>
                <a:gd name="T44" fmla="*/ 23 w 67"/>
                <a:gd name="T45" fmla="*/ 40 h 52"/>
                <a:gd name="T46" fmla="*/ 26 w 67"/>
                <a:gd name="T47" fmla="*/ 42 h 52"/>
                <a:gd name="T48" fmla="*/ 31 w 67"/>
                <a:gd name="T49" fmla="*/ 45 h 52"/>
                <a:gd name="T50" fmla="*/ 37 w 67"/>
                <a:gd name="T51" fmla="*/ 48 h 52"/>
                <a:gd name="T52" fmla="*/ 42 w 67"/>
                <a:gd name="T53" fmla="*/ 49 h 52"/>
                <a:gd name="T54" fmla="*/ 46 w 67"/>
                <a:gd name="T55" fmla="*/ 47 h 52"/>
                <a:gd name="T56" fmla="*/ 50 w 67"/>
                <a:gd name="T57" fmla="*/ 52 h 52"/>
                <a:gd name="T58" fmla="*/ 51 w 67"/>
                <a:gd name="T59" fmla="*/ 48 h 52"/>
                <a:gd name="T60" fmla="*/ 55 w 67"/>
                <a:gd name="T61" fmla="*/ 46 h 52"/>
                <a:gd name="T62" fmla="*/ 55 w 67"/>
                <a:gd name="T63" fmla="*/ 42 h 52"/>
                <a:gd name="T64" fmla="*/ 60 w 67"/>
                <a:gd name="T65" fmla="*/ 42 h 52"/>
                <a:gd name="T66" fmla="*/ 63 w 67"/>
                <a:gd name="T67" fmla="*/ 40 h 52"/>
                <a:gd name="T68" fmla="*/ 64 w 67"/>
                <a:gd name="T69" fmla="*/ 39 h 52"/>
                <a:gd name="T70" fmla="*/ 66 w 67"/>
                <a:gd name="T71" fmla="*/ 34 h 52"/>
                <a:gd name="T72" fmla="*/ 63 w 67"/>
                <a:gd name="T73" fmla="*/ 32 h 52"/>
                <a:gd name="T74" fmla="*/ 59 w 67"/>
                <a:gd name="T75" fmla="*/ 33 h 52"/>
                <a:gd name="T76" fmla="*/ 57 w 67"/>
                <a:gd name="T77" fmla="*/ 37 h 52"/>
                <a:gd name="T78" fmla="*/ 55 w 67"/>
                <a:gd name="T79" fmla="*/ 39 h 52"/>
                <a:gd name="T80" fmla="*/ 52 w 67"/>
                <a:gd name="T81" fmla="*/ 40 h 52"/>
                <a:gd name="T82" fmla="*/ 46 w 67"/>
                <a:gd name="T83" fmla="*/ 41 h 52"/>
                <a:gd name="T84" fmla="*/ 43 w 67"/>
                <a:gd name="T85" fmla="*/ 39 h 52"/>
                <a:gd name="T86" fmla="*/ 42 w 67"/>
                <a:gd name="T87" fmla="*/ 35 h 52"/>
                <a:gd name="T88" fmla="*/ 40 w 67"/>
                <a:gd name="T89" fmla="*/ 28 h 52"/>
                <a:gd name="T90" fmla="*/ 42 w 67"/>
                <a:gd name="T91" fmla="*/ 23 h 52"/>
                <a:gd name="T92" fmla="*/ 44 w 67"/>
                <a:gd name="T93" fmla="*/ 19 h 52"/>
                <a:gd name="T94" fmla="*/ 38 w 67"/>
                <a:gd name="T95" fmla="*/ 17 h 52"/>
                <a:gd name="T96" fmla="*/ 38 w 67"/>
                <a:gd name="T97" fmla="*/ 13 h 52"/>
                <a:gd name="T98" fmla="*/ 36 w 67"/>
                <a:gd name="T99" fmla="*/ 8 h 52"/>
                <a:gd name="T100" fmla="*/ 31 w 67"/>
                <a:gd name="T101" fmla="*/ 9 h 52"/>
                <a:gd name="T102" fmla="*/ 27 w 67"/>
                <a:gd name="T103" fmla="*/ 7 h 52"/>
                <a:gd name="T104" fmla="*/ 25 w 67"/>
                <a:gd name="T105" fmla="*/ 3 h 52"/>
                <a:gd name="T106" fmla="*/ 12 w 67"/>
                <a:gd name="T107" fmla="*/ 4 h 52"/>
                <a:gd name="T108" fmla="*/ 8 w 67"/>
                <a:gd name="T109" fmla="*/ 2 h 52"/>
                <a:gd name="T110" fmla="*/ 6 w 67"/>
                <a:gd name="T111" fmla="*/ 0 h 52"/>
                <a:gd name="T112" fmla="*/ 0 w 67"/>
                <a:gd name="T11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 h="52">
                  <a:moveTo>
                    <a:pt x="0" y="3"/>
                  </a:moveTo>
                  <a:cubicBezTo>
                    <a:pt x="0" y="3"/>
                    <a:pt x="0" y="4"/>
                    <a:pt x="0" y="4"/>
                  </a:cubicBezTo>
                  <a:cubicBezTo>
                    <a:pt x="1" y="5"/>
                    <a:pt x="1" y="5"/>
                    <a:pt x="1" y="6"/>
                  </a:cubicBezTo>
                  <a:cubicBezTo>
                    <a:pt x="1" y="6"/>
                    <a:pt x="1" y="6"/>
                    <a:pt x="1" y="7"/>
                  </a:cubicBezTo>
                  <a:cubicBezTo>
                    <a:pt x="1" y="7"/>
                    <a:pt x="1" y="8"/>
                    <a:pt x="1" y="8"/>
                  </a:cubicBezTo>
                  <a:cubicBezTo>
                    <a:pt x="1" y="8"/>
                    <a:pt x="1" y="9"/>
                    <a:pt x="1" y="9"/>
                  </a:cubicBezTo>
                  <a:cubicBezTo>
                    <a:pt x="2" y="9"/>
                    <a:pt x="2" y="9"/>
                    <a:pt x="2" y="10"/>
                  </a:cubicBezTo>
                  <a:cubicBezTo>
                    <a:pt x="2" y="10"/>
                    <a:pt x="2" y="10"/>
                    <a:pt x="2" y="10"/>
                  </a:cubicBezTo>
                  <a:cubicBezTo>
                    <a:pt x="3" y="10"/>
                    <a:pt x="2" y="11"/>
                    <a:pt x="3" y="11"/>
                  </a:cubicBezTo>
                  <a:cubicBezTo>
                    <a:pt x="3" y="11"/>
                    <a:pt x="3" y="11"/>
                    <a:pt x="3" y="12"/>
                  </a:cubicBezTo>
                  <a:cubicBezTo>
                    <a:pt x="3" y="12"/>
                    <a:pt x="4" y="12"/>
                    <a:pt x="4" y="12"/>
                  </a:cubicBezTo>
                  <a:cubicBezTo>
                    <a:pt x="3" y="13"/>
                    <a:pt x="3" y="13"/>
                    <a:pt x="3" y="13"/>
                  </a:cubicBezTo>
                  <a:cubicBezTo>
                    <a:pt x="3" y="13"/>
                    <a:pt x="3" y="13"/>
                    <a:pt x="3" y="13"/>
                  </a:cubicBezTo>
                  <a:cubicBezTo>
                    <a:pt x="3" y="13"/>
                    <a:pt x="3" y="13"/>
                    <a:pt x="3" y="14"/>
                  </a:cubicBezTo>
                  <a:cubicBezTo>
                    <a:pt x="2" y="14"/>
                    <a:pt x="2" y="14"/>
                    <a:pt x="2" y="14"/>
                  </a:cubicBezTo>
                  <a:cubicBezTo>
                    <a:pt x="1" y="14"/>
                    <a:pt x="1" y="14"/>
                    <a:pt x="1" y="14"/>
                  </a:cubicBezTo>
                  <a:cubicBezTo>
                    <a:pt x="0" y="14"/>
                    <a:pt x="0" y="14"/>
                    <a:pt x="0" y="14"/>
                  </a:cubicBezTo>
                  <a:cubicBezTo>
                    <a:pt x="0" y="14"/>
                    <a:pt x="0" y="15"/>
                    <a:pt x="0" y="15"/>
                  </a:cubicBezTo>
                  <a:cubicBezTo>
                    <a:pt x="1" y="15"/>
                    <a:pt x="1" y="15"/>
                    <a:pt x="1" y="15"/>
                  </a:cubicBezTo>
                  <a:cubicBezTo>
                    <a:pt x="2" y="16"/>
                    <a:pt x="1" y="16"/>
                    <a:pt x="2" y="16"/>
                  </a:cubicBezTo>
                  <a:cubicBezTo>
                    <a:pt x="2" y="17"/>
                    <a:pt x="2" y="16"/>
                    <a:pt x="3" y="17"/>
                  </a:cubicBezTo>
                  <a:cubicBezTo>
                    <a:pt x="3" y="17"/>
                    <a:pt x="3" y="17"/>
                    <a:pt x="3" y="17"/>
                  </a:cubicBezTo>
                  <a:cubicBezTo>
                    <a:pt x="4" y="17"/>
                    <a:pt x="4" y="17"/>
                    <a:pt x="4" y="17"/>
                  </a:cubicBezTo>
                  <a:cubicBezTo>
                    <a:pt x="6" y="18"/>
                    <a:pt x="6" y="18"/>
                    <a:pt x="6" y="18"/>
                  </a:cubicBezTo>
                  <a:cubicBezTo>
                    <a:pt x="6" y="18"/>
                    <a:pt x="6" y="18"/>
                    <a:pt x="6" y="19"/>
                  </a:cubicBezTo>
                  <a:cubicBezTo>
                    <a:pt x="6" y="19"/>
                    <a:pt x="6" y="19"/>
                    <a:pt x="6" y="20"/>
                  </a:cubicBezTo>
                  <a:cubicBezTo>
                    <a:pt x="6" y="20"/>
                    <a:pt x="6" y="20"/>
                    <a:pt x="6" y="21"/>
                  </a:cubicBezTo>
                  <a:cubicBezTo>
                    <a:pt x="6" y="21"/>
                    <a:pt x="6" y="21"/>
                    <a:pt x="6" y="21"/>
                  </a:cubicBezTo>
                  <a:cubicBezTo>
                    <a:pt x="6" y="22"/>
                    <a:pt x="6" y="22"/>
                    <a:pt x="6" y="22"/>
                  </a:cubicBezTo>
                  <a:cubicBezTo>
                    <a:pt x="7" y="23"/>
                    <a:pt x="7" y="23"/>
                    <a:pt x="7" y="23"/>
                  </a:cubicBezTo>
                  <a:cubicBezTo>
                    <a:pt x="7" y="23"/>
                    <a:pt x="7" y="24"/>
                    <a:pt x="7" y="24"/>
                  </a:cubicBezTo>
                  <a:cubicBezTo>
                    <a:pt x="7" y="24"/>
                    <a:pt x="7" y="24"/>
                    <a:pt x="8" y="24"/>
                  </a:cubicBezTo>
                  <a:cubicBezTo>
                    <a:pt x="8" y="25"/>
                    <a:pt x="8" y="25"/>
                    <a:pt x="8" y="25"/>
                  </a:cubicBezTo>
                  <a:cubicBezTo>
                    <a:pt x="9" y="26"/>
                    <a:pt x="9" y="25"/>
                    <a:pt x="9" y="26"/>
                  </a:cubicBezTo>
                  <a:cubicBezTo>
                    <a:pt x="9" y="26"/>
                    <a:pt x="9" y="26"/>
                    <a:pt x="9" y="26"/>
                  </a:cubicBezTo>
                  <a:cubicBezTo>
                    <a:pt x="9" y="26"/>
                    <a:pt x="9" y="26"/>
                    <a:pt x="9" y="27"/>
                  </a:cubicBezTo>
                  <a:cubicBezTo>
                    <a:pt x="9" y="27"/>
                    <a:pt x="9" y="27"/>
                    <a:pt x="9" y="28"/>
                  </a:cubicBezTo>
                  <a:cubicBezTo>
                    <a:pt x="9" y="28"/>
                    <a:pt x="9" y="28"/>
                    <a:pt x="10" y="28"/>
                  </a:cubicBezTo>
                  <a:cubicBezTo>
                    <a:pt x="10" y="28"/>
                    <a:pt x="10" y="28"/>
                    <a:pt x="11" y="28"/>
                  </a:cubicBezTo>
                  <a:cubicBezTo>
                    <a:pt x="11" y="28"/>
                    <a:pt x="11" y="28"/>
                    <a:pt x="11" y="27"/>
                  </a:cubicBezTo>
                  <a:cubicBezTo>
                    <a:pt x="12" y="27"/>
                    <a:pt x="12" y="27"/>
                    <a:pt x="12" y="27"/>
                  </a:cubicBezTo>
                  <a:cubicBezTo>
                    <a:pt x="12" y="26"/>
                    <a:pt x="11" y="26"/>
                    <a:pt x="11" y="26"/>
                  </a:cubicBezTo>
                  <a:cubicBezTo>
                    <a:pt x="11" y="26"/>
                    <a:pt x="11" y="26"/>
                    <a:pt x="11" y="26"/>
                  </a:cubicBezTo>
                  <a:cubicBezTo>
                    <a:pt x="11" y="25"/>
                    <a:pt x="11" y="25"/>
                    <a:pt x="11" y="24"/>
                  </a:cubicBezTo>
                  <a:cubicBezTo>
                    <a:pt x="10" y="24"/>
                    <a:pt x="10" y="24"/>
                    <a:pt x="10" y="24"/>
                  </a:cubicBezTo>
                  <a:cubicBezTo>
                    <a:pt x="10" y="24"/>
                    <a:pt x="9" y="24"/>
                    <a:pt x="9" y="24"/>
                  </a:cubicBezTo>
                  <a:cubicBezTo>
                    <a:pt x="9" y="23"/>
                    <a:pt x="9" y="23"/>
                    <a:pt x="9" y="23"/>
                  </a:cubicBezTo>
                  <a:cubicBezTo>
                    <a:pt x="9" y="22"/>
                    <a:pt x="9" y="22"/>
                    <a:pt x="9" y="22"/>
                  </a:cubicBezTo>
                  <a:cubicBezTo>
                    <a:pt x="9" y="22"/>
                    <a:pt x="9" y="21"/>
                    <a:pt x="9" y="21"/>
                  </a:cubicBezTo>
                  <a:cubicBezTo>
                    <a:pt x="9" y="21"/>
                    <a:pt x="8" y="20"/>
                    <a:pt x="8" y="20"/>
                  </a:cubicBezTo>
                  <a:cubicBezTo>
                    <a:pt x="8" y="19"/>
                    <a:pt x="8" y="19"/>
                    <a:pt x="8" y="19"/>
                  </a:cubicBezTo>
                  <a:cubicBezTo>
                    <a:pt x="8" y="18"/>
                    <a:pt x="8" y="18"/>
                    <a:pt x="8" y="18"/>
                  </a:cubicBezTo>
                  <a:cubicBezTo>
                    <a:pt x="8" y="17"/>
                    <a:pt x="8" y="17"/>
                    <a:pt x="8" y="17"/>
                  </a:cubicBezTo>
                  <a:cubicBezTo>
                    <a:pt x="8" y="17"/>
                    <a:pt x="8" y="17"/>
                    <a:pt x="8" y="16"/>
                  </a:cubicBezTo>
                  <a:cubicBezTo>
                    <a:pt x="7" y="16"/>
                    <a:pt x="8" y="16"/>
                    <a:pt x="7" y="15"/>
                  </a:cubicBezTo>
                  <a:cubicBezTo>
                    <a:pt x="7" y="15"/>
                    <a:pt x="7" y="15"/>
                    <a:pt x="7" y="14"/>
                  </a:cubicBezTo>
                  <a:cubicBezTo>
                    <a:pt x="6" y="14"/>
                    <a:pt x="6" y="13"/>
                    <a:pt x="6" y="13"/>
                  </a:cubicBezTo>
                  <a:cubicBezTo>
                    <a:pt x="6" y="13"/>
                    <a:pt x="6" y="13"/>
                    <a:pt x="6" y="13"/>
                  </a:cubicBezTo>
                  <a:cubicBezTo>
                    <a:pt x="6" y="12"/>
                    <a:pt x="6" y="12"/>
                    <a:pt x="6" y="12"/>
                  </a:cubicBezTo>
                  <a:cubicBezTo>
                    <a:pt x="6" y="11"/>
                    <a:pt x="6" y="11"/>
                    <a:pt x="6" y="11"/>
                  </a:cubicBezTo>
                  <a:cubicBezTo>
                    <a:pt x="6" y="10"/>
                    <a:pt x="5" y="10"/>
                    <a:pt x="5" y="10"/>
                  </a:cubicBezTo>
                  <a:cubicBezTo>
                    <a:pt x="6" y="10"/>
                    <a:pt x="6" y="10"/>
                    <a:pt x="6" y="10"/>
                  </a:cubicBezTo>
                  <a:cubicBezTo>
                    <a:pt x="6" y="10"/>
                    <a:pt x="6" y="9"/>
                    <a:pt x="6" y="9"/>
                  </a:cubicBezTo>
                  <a:cubicBezTo>
                    <a:pt x="5" y="9"/>
                    <a:pt x="5" y="9"/>
                    <a:pt x="5" y="9"/>
                  </a:cubicBezTo>
                  <a:cubicBezTo>
                    <a:pt x="5" y="9"/>
                    <a:pt x="4" y="8"/>
                    <a:pt x="4" y="8"/>
                  </a:cubicBezTo>
                  <a:cubicBezTo>
                    <a:pt x="4" y="8"/>
                    <a:pt x="4" y="8"/>
                    <a:pt x="4" y="7"/>
                  </a:cubicBezTo>
                  <a:cubicBezTo>
                    <a:pt x="4" y="6"/>
                    <a:pt x="4" y="6"/>
                    <a:pt x="4" y="5"/>
                  </a:cubicBezTo>
                  <a:cubicBezTo>
                    <a:pt x="4" y="5"/>
                    <a:pt x="4" y="5"/>
                    <a:pt x="4" y="4"/>
                  </a:cubicBezTo>
                  <a:cubicBezTo>
                    <a:pt x="4" y="4"/>
                    <a:pt x="4" y="4"/>
                    <a:pt x="4" y="4"/>
                  </a:cubicBezTo>
                  <a:cubicBezTo>
                    <a:pt x="5" y="3"/>
                    <a:pt x="4" y="2"/>
                    <a:pt x="4" y="2"/>
                  </a:cubicBezTo>
                  <a:cubicBezTo>
                    <a:pt x="5" y="2"/>
                    <a:pt x="5" y="3"/>
                    <a:pt x="5" y="3"/>
                  </a:cubicBezTo>
                  <a:cubicBezTo>
                    <a:pt x="5" y="3"/>
                    <a:pt x="5" y="3"/>
                    <a:pt x="6" y="3"/>
                  </a:cubicBezTo>
                  <a:cubicBezTo>
                    <a:pt x="6" y="4"/>
                    <a:pt x="7" y="3"/>
                    <a:pt x="7" y="3"/>
                  </a:cubicBezTo>
                  <a:cubicBezTo>
                    <a:pt x="7" y="3"/>
                    <a:pt x="7" y="4"/>
                    <a:pt x="7" y="4"/>
                  </a:cubicBezTo>
                  <a:cubicBezTo>
                    <a:pt x="7" y="4"/>
                    <a:pt x="8" y="4"/>
                    <a:pt x="8" y="4"/>
                  </a:cubicBezTo>
                  <a:cubicBezTo>
                    <a:pt x="8" y="4"/>
                    <a:pt x="8" y="5"/>
                    <a:pt x="8" y="5"/>
                  </a:cubicBezTo>
                  <a:cubicBezTo>
                    <a:pt x="8" y="5"/>
                    <a:pt x="8" y="6"/>
                    <a:pt x="8" y="6"/>
                  </a:cubicBezTo>
                  <a:cubicBezTo>
                    <a:pt x="8" y="7"/>
                    <a:pt x="8" y="7"/>
                    <a:pt x="8" y="8"/>
                  </a:cubicBezTo>
                  <a:cubicBezTo>
                    <a:pt x="8" y="8"/>
                    <a:pt x="8" y="9"/>
                    <a:pt x="9" y="9"/>
                  </a:cubicBezTo>
                  <a:cubicBezTo>
                    <a:pt x="9" y="10"/>
                    <a:pt x="9" y="10"/>
                    <a:pt x="9" y="11"/>
                  </a:cubicBezTo>
                  <a:cubicBezTo>
                    <a:pt x="9" y="12"/>
                    <a:pt x="10" y="12"/>
                    <a:pt x="10" y="12"/>
                  </a:cubicBezTo>
                  <a:cubicBezTo>
                    <a:pt x="10" y="13"/>
                    <a:pt x="10" y="13"/>
                    <a:pt x="10" y="13"/>
                  </a:cubicBezTo>
                  <a:cubicBezTo>
                    <a:pt x="10" y="13"/>
                    <a:pt x="10" y="13"/>
                    <a:pt x="10" y="13"/>
                  </a:cubicBezTo>
                  <a:cubicBezTo>
                    <a:pt x="10" y="14"/>
                    <a:pt x="10" y="14"/>
                    <a:pt x="11" y="14"/>
                  </a:cubicBezTo>
                  <a:cubicBezTo>
                    <a:pt x="11" y="14"/>
                    <a:pt x="12" y="14"/>
                    <a:pt x="12" y="14"/>
                  </a:cubicBezTo>
                  <a:cubicBezTo>
                    <a:pt x="12" y="14"/>
                    <a:pt x="12" y="15"/>
                    <a:pt x="12" y="15"/>
                  </a:cubicBezTo>
                  <a:cubicBezTo>
                    <a:pt x="12" y="16"/>
                    <a:pt x="12" y="16"/>
                    <a:pt x="13" y="17"/>
                  </a:cubicBezTo>
                  <a:cubicBezTo>
                    <a:pt x="13" y="17"/>
                    <a:pt x="13" y="17"/>
                    <a:pt x="13" y="17"/>
                  </a:cubicBezTo>
                  <a:cubicBezTo>
                    <a:pt x="13" y="17"/>
                    <a:pt x="14" y="17"/>
                    <a:pt x="14" y="18"/>
                  </a:cubicBezTo>
                  <a:cubicBezTo>
                    <a:pt x="14" y="18"/>
                    <a:pt x="13" y="18"/>
                    <a:pt x="13" y="19"/>
                  </a:cubicBezTo>
                  <a:cubicBezTo>
                    <a:pt x="13" y="19"/>
                    <a:pt x="13" y="19"/>
                    <a:pt x="13" y="20"/>
                  </a:cubicBezTo>
                  <a:cubicBezTo>
                    <a:pt x="13" y="20"/>
                    <a:pt x="13" y="21"/>
                    <a:pt x="14" y="21"/>
                  </a:cubicBezTo>
                  <a:cubicBezTo>
                    <a:pt x="14" y="22"/>
                    <a:pt x="15" y="22"/>
                    <a:pt x="15" y="23"/>
                  </a:cubicBezTo>
                  <a:cubicBezTo>
                    <a:pt x="16" y="23"/>
                    <a:pt x="16" y="23"/>
                    <a:pt x="17" y="24"/>
                  </a:cubicBezTo>
                  <a:cubicBezTo>
                    <a:pt x="17" y="24"/>
                    <a:pt x="17" y="25"/>
                    <a:pt x="18" y="25"/>
                  </a:cubicBezTo>
                  <a:cubicBezTo>
                    <a:pt x="18" y="25"/>
                    <a:pt x="18" y="25"/>
                    <a:pt x="19" y="26"/>
                  </a:cubicBezTo>
                  <a:cubicBezTo>
                    <a:pt x="19" y="26"/>
                    <a:pt x="19" y="26"/>
                    <a:pt x="19" y="26"/>
                  </a:cubicBezTo>
                  <a:cubicBezTo>
                    <a:pt x="19" y="26"/>
                    <a:pt x="19" y="27"/>
                    <a:pt x="19" y="27"/>
                  </a:cubicBezTo>
                  <a:cubicBezTo>
                    <a:pt x="19" y="27"/>
                    <a:pt x="19" y="28"/>
                    <a:pt x="19" y="28"/>
                  </a:cubicBezTo>
                  <a:cubicBezTo>
                    <a:pt x="20" y="28"/>
                    <a:pt x="20" y="28"/>
                    <a:pt x="20" y="29"/>
                  </a:cubicBezTo>
                  <a:cubicBezTo>
                    <a:pt x="20" y="29"/>
                    <a:pt x="21" y="29"/>
                    <a:pt x="21" y="30"/>
                  </a:cubicBezTo>
                  <a:cubicBezTo>
                    <a:pt x="21" y="30"/>
                    <a:pt x="20" y="30"/>
                    <a:pt x="20" y="31"/>
                  </a:cubicBezTo>
                  <a:cubicBezTo>
                    <a:pt x="20" y="32"/>
                    <a:pt x="21" y="32"/>
                    <a:pt x="21" y="32"/>
                  </a:cubicBezTo>
                  <a:cubicBezTo>
                    <a:pt x="21" y="33"/>
                    <a:pt x="21" y="33"/>
                    <a:pt x="21" y="33"/>
                  </a:cubicBezTo>
                  <a:cubicBezTo>
                    <a:pt x="21" y="33"/>
                    <a:pt x="21" y="33"/>
                    <a:pt x="21" y="34"/>
                  </a:cubicBezTo>
                  <a:cubicBezTo>
                    <a:pt x="20" y="34"/>
                    <a:pt x="20" y="34"/>
                    <a:pt x="20" y="34"/>
                  </a:cubicBezTo>
                  <a:cubicBezTo>
                    <a:pt x="20" y="34"/>
                    <a:pt x="21" y="34"/>
                    <a:pt x="21" y="35"/>
                  </a:cubicBezTo>
                  <a:cubicBezTo>
                    <a:pt x="21" y="35"/>
                    <a:pt x="21" y="35"/>
                    <a:pt x="20" y="36"/>
                  </a:cubicBezTo>
                  <a:cubicBezTo>
                    <a:pt x="20" y="36"/>
                    <a:pt x="20" y="36"/>
                    <a:pt x="20" y="36"/>
                  </a:cubicBezTo>
                  <a:cubicBezTo>
                    <a:pt x="20" y="37"/>
                    <a:pt x="20" y="37"/>
                    <a:pt x="20" y="38"/>
                  </a:cubicBezTo>
                  <a:cubicBezTo>
                    <a:pt x="20" y="38"/>
                    <a:pt x="20" y="38"/>
                    <a:pt x="21" y="39"/>
                  </a:cubicBezTo>
                  <a:cubicBezTo>
                    <a:pt x="21" y="39"/>
                    <a:pt x="21" y="39"/>
                    <a:pt x="21" y="39"/>
                  </a:cubicBezTo>
                  <a:cubicBezTo>
                    <a:pt x="21" y="39"/>
                    <a:pt x="21" y="39"/>
                    <a:pt x="21" y="39"/>
                  </a:cubicBezTo>
                  <a:cubicBezTo>
                    <a:pt x="21" y="39"/>
                    <a:pt x="21" y="40"/>
                    <a:pt x="22" y="40"/>
                  </a:cubicBezTo>
                  <a:cubicBezTo>
                    <a:pt x="22" y="40"/>
                    <a:pt x="23" y="40"/>
                    <a:pt x="23" y="40"/>
                  </a:cubicBezTo>
                  <a:cubicBezTo>
                    <a:pt x="23" y="40"/>
                    <a:pt x="23" y="41"/>
                    <a:pt x="23" y="41"/>
                  </a:cubicBezTo>
                  <a:cubicBezTo>
                    <a:pt x="23" y="41"/>
                    <a:pt x="23" y="41"/>
                    <a:pt x="23" y="42"/>
                  </a:cubicBezTo>
                  <a:cubicBezTo>
                    <a:pt x="24" y="42"/>
                    <a:pt x="24" y="41"/>
                    <a:pt x="25" y="42"/>
                  </a:cubicBezTo>
                  <a:cubicBezTo>
                    <a:pt x="25" y="42"/>
                    <a:pt x="25" y="42"/>
                    <a:pt x="25" y="42"/>
                  </a:cubicBezTo>
                  <a:cubicBezTo>
                    <a:pt x="26" y="42"/>
                    <a:pt x="26" y="42"/>
                    <a:pt x="26" y="42"/>
                  </a:cubicBezTo>
                  <a:cubicBezTo>
                    <a:pt x="27" y="43"/>
                    <a:pt x="27" y="43"/>
                    <a:pt x="28" y="43"/>
                  </a:cubicBezTo>
                  <a:cubicBezTo>
                    <a:pt x="28" y="43"/>
                    <a:pt x="28" y="43"/>
                    <a:pt x="29" y="43"/>
                  </a:cubicBezTo>
                  <a:cubicBezTo>
                    <a:pt x="29" y="43"/>
                    <a:pt x="29" y="44"/>
                    <a:pt x="29" y="44"/>
                  </a:cubicBezTo>
                  <a:cubicBezTo>
                    <a:pt x="30" y="44"/>
                    <a:pt x="30" y="44"/>
                    <a:pt x="30" y="45"/>
                  </a:cubicBezTo>
                  <a:cubicBezTo>
                    <a:pt x="30" y="45"/>
                    <a:pt x="31" y="45"/>
                    <a:pt x="31" y="45"/>
                  </a:cubicBezTo>
                  <a:cubicBezTo>
                    <a:pt x="31" y="45"/>
                    <a:pt x="32" y="46"/>
                    <a:pt x="32" y="46"/>
                  </a:cubicBezTo>
                  <a:cubicBezTo>
                    <a:pt x="32" y="46"/>
                    <a:pt x="33" y="46"/>
                    <a:pt x="33" y="46"/>
                  </a:cubicBezTo>
                  <a:cubicBezTo>
                    <a:pt x="34" y="46"/>
                    <a:pt x="34" y="46"/>
                    <a:pt x="35" y="47"/>
                  </a:cubicBezTo>
                  <a:cubicBezTo>
                    <a:pt x="35" y="47"/>
                    <a:pt x="35" y="47"/>
                    <a:pt x="36" y="48"/>
                  </a:cubicBezTo>
                  <a:cubicBezTo>
                    <a:pt x="36" y="48"/>
                    <a:pt x="36" y="48"/>
                    <a:pt x="37" y="48"/>
                  </a:cubicBezTo>
                  <a:cubicBezTo>
                    <a:pt x="37" y="48"/>
                    <a:pt x="37" y="48"/>
                    <a:pt x="38" y="49"/>
                  </a:cubicBezTo>
                  <a:cubicBezTo>
                    <a:pt x="38" y="49"/>
                    <a:pt x="39" y="49"/>
                    <a:pt x="39" y="49"/>
                  </a:cubicBezTo>
                  <a:cubicBezTo>
                    <a:pt x="40" y="49"/>
                    <a:pt x="40" y="49"/>
                    <a:pt x="41" y="49"/>
                  </a:cubicBezTo>
                  <a:cubicBezTo>
                    <a:pt x="41" y="49"/>
                    <a:pt x="41" y="49"/>
                    <a:pt x="41" y="49"/>
                  </a:cubicBezTo>
                  <a:cubicBezTo>
                    <a:pt x="42" y="49"/>
                    <a:pt x="42" y="49"/>
                    <a:pt x="42" y="49"/>
                  </a:cubicBezTo>
                  <a:cubicBezTo>
                    <a:pt x="42" y="49"/>
                    <a:pt x="42" y="49"/>
                    <a:pt x="43" y="49"/>
                  </a:cubicBezTo>
                  <a:cubicBezTo>
                    <a:pt x="43" y="49"/>
                    <a:pt x="43" y="49"/>
                    <a:pt x="43" y="49"/>
                  </a:cubicBezTo>
                  <a:cubicBezTo>
                    <a:pt x="43" y="48"/>
                    <a:pt x="43" y="48"/>
                    <a:pt x="44" y="48"/>
                  </a:cubicBezTo>
                  <a:cubicBezTo>
                    <a:pt x="44" y="48"/>
                    <a:pt x="44" y="47"/>
                    <a:pt x="45" y="47"/>
                  </a:cubicBezTo>
                  <a:cubicBezTo>
                    <a:pt x="45" y="47"/>
                    <a:pt x="45" y="47"/>
                    <a:pt x="46" y="47"/>
                  </a:cubicBezTo>
                  <a:cubicBezTo>
                    <a:pt x="46" y="47"/>
                    <a:pt x="47" y="47"/>
                    <a:pt x="47" y="48"/>
                  </a:cubicBezTo>
                  <a:cubicBezTo>
                    <a:pt x="47" y="48"/>
                    <a:pt x="47" y="48"/>
                    <a:pt x="48" y="49"/>
                  </a:cubicBezTo>
                  <a:cubicBezTo>
                    <a:pt x="48" y="49"/>
                    <a:pt x="48" y="50"/>
                    <a:pt x="49" y="50"/>
                  </a:cubicBezTo>
                  <a:cubicBezTo>
                    <a:pt x="49" y="51"/>
                    <a:pt x="49" y="51"/>
                    <a:pt x="50" y="52"/>
                  </a:cubicBezTo>
                  <a:cubicBezTo>
                    <a:pt x="50" y="52"/>
                    <a:pt x="50" y="52"/>
                    <a:pt x="50" y="52"/>
                  </a:cubicBezTo>
                  <a:cubicBezTo>
                    <a:pt x="50" y="52"/>
                    <a:pt x="50" y="52"/>
                    <a:pt x="50" y="52"/>
                  </a:cubicBezTo>
                  <a:cubicBezTo>
                    <a:pt x="50" y="51"/>
                    <a:pt x="50" y="51"/>
                    <a:pt x="50" y="51"/>
                  </a:cubicBezTo>
                  <a:cubicBezTo>
                    <a:pt x="50" y="50"/>
                    <a:pt x="51" y="50"/>
                    <a:pt x="51" y="50"/>
                  </a:cubicBezTo>
                  <a:cubicBezTo>
                    <a:pt x="51" y="50"/>
                    <a:pt x="51" y="49"/>
                    <a:pt x="51" y="49"/>
                  </a:cubicBezTo>
                  <a:cubicBezTo>
                    <a:pt x="51" y="49"/>
                    <a:pt x="51" y="48"/>
                    <a:pt x="51" y="48"/>
                  </a:cubicBezTo>
                  <a:cubicBezTo>
                    <a:pt x="52" y="48"/>
                    <a:pt x="52" y="47"/>
                    <a:pt x="52" y="47"/>
                  </a:cubicBezTo>
                  <a:cubicBezTo>
                    <a:pt x="53" y="47"/>
                    <a:pt x="53" y="47"/>
                    <a:pt x="53" y="47"/>
                  </a:cubicBezTo>
                  <a:cubicBezTo>
                    <a:pt x="54" y="47"/>
                    <a:pt x="55" y="48"/>
                    <a:pt x="55" y="47"/>
                  </a:cubicBezTo>
                  <a:cubicBezTo>
                    <a:pt x="55" y="47"/>
                    <a:pt x="55" y="47"/>
                    <a:pt x="55" y="46"/>
                  </a:cubicBezTo>
                  <a:cubicBezTo>
                    <a:pt x="55" y="46"/>
                    <a:pt x="55" y="46"/>
                    <a:pt x="55" y="46"/>
                  </a:cubicBezTo>
                  <a:cubicBezTo>
                    <a:pt x="54" y="46"/>
                    <a:pt x="54" y="46"/>
                    <a:pt x="54" y="45"/>
                  </a:cubicBezTo>
                  <a:cubicBezTo>
                    <a:pt x="53" y="45"/>
                    <a:pt x="53" y="44"/>
                    <a:pt x="53" y="44"/>
                  </a:cubicBezTo>
                  <a:cubicBezTo>
                    <a:pt x="54" y="44"/>
                    <a:pt x="54" y="44"/>
                    <a:pt x="55" y="44"/>
                  </a:cubicBezTo>
                  <a:cubicBezTo>
                    <a:pt x="55" y="44"/>
                    <a:pt x="55" y="43"/>
                    <a:pt x="55" y="43"/>
                  </a:cubicBezTo>
                  <a:cubicBezTo>
                    <a:pt x="55" y="43"/>
                    <a:pt x="55" y="42"/>
                    <a:pt x="55" y="42"/>
                  </a:cubicBezTo>
                  <a:cubicBezTo>
                    <a:pt x="56" y="42"/>
                    <a:pt x="56" y="42"/>
                    <a:pt x="57" y="42"/>
                  </a:cubicBezTo>
                  <a:cubicBezTo>
                    <a:pt x="57" y="42"/>
                    <a:pt x="57" y="42"/>
                    <a:pt x="58" y="42"/>
                  </a:cubicBezTo>
                  <a:cubicBezTo>
                    <a:pt x="58" y="42"/>
                    <a:pt x="58" y="42"/>
                    <a:pt x="59" y="42"/>
                  </a:cubicBezTo>
                  <a:cubicBezTo>
                    <a:pt x="59" y="42"/>
                    <a:pt x="59" y="42"/>
                    <a:pt x="59" y="42"/>
                  </a:cubicBezTo>
                  <a:cubicBezTo>
                    <a:pt x="59" y="42"/>
                    <a:pt x="60" y="42"/>
                    <a:pt x="60" y="42"/>
                  </a:cubicBezTo>
                  <a:cubicBezTo>
                    <a:pt x="60" y="42"/>
                    <a:pt x="60" y="42"/>
                    <a:pt x="61" y="41"/>
                  </a:cubicBezTo>
                  <a:cubicBezTo>
                    <a:pt x="61" y="41"/>
                    <a:pt x="61" y="41"/>
                    <a:pt x="61" y="41"/>
                  </a:cubicBezTo>
                  <a:cubicBezTo>
                    <a:pt x="62" y="41"/>
                    <a:pt x="62" y="41"/>
                    <a:pt x="62" y="41"/>
                  </a:cubicBezTo>
                  <a:cubicBezTo>
                    <a:pt x="62" y="41"/>
                    <a:pt x="62" y="41"/>
                    <a:pt x="62" y="41"/>
                  </a:cubicBezTo>
                  <a:cubicBezTo>
                    <a:pt x="62" y="41"/>
                    <a:pt x="62" y="41"/>
                    <a:pt x="63" y="40"/>
                  </a:cubicBezTo>
                  <a:cubicBezTo>
                    <a:pt x="63" y="40"/>
                    <a:pt x="63" y="40"/>
                    <a:pt x="63" y="40"/>
                  </a:cubicBezTo>
                  <a:cubicBezTo>
                    <a:pt x="63" y="40"/>
                    <a:pt x="63" y="41"/>
                    <a:pt x="63" y="41"/>
                  </a:cubicBezTo>
                  <a:cubicBezTo>
                    <a:pt x="64" y="41"/>
                    <a:pt x="64" y="40"/>
                    <a:pt x="64" y="40"/>
                  </a:cubicBezTo>
                  <a:cubicBezTo>
                    <a:pt x="64" y="39"/>
                    <a:pt x="64" y="39"/>
                    <a:pt x="64" y="39"/>
                  </a:cubicBezTo>
                  <a:cubicBezTo>
                    <a:pt x="64" y="39"/>
                    <a:pt x="64" y="39"/>
                    <a:pt x="64" y="39"/>
                  </a:cubicBezTo>
                  <a:cubicBezTo>
                    <a:pt x="64" y="38"/>
                    <a:pt x="64" y="38"/>
                    <a:pt x="64" y="38"/>
                  </a:cubicBezTo>
                  <a:cubicBezTo>
                    <a:pt x="64" y="37"/>
                    <a:pt x="64" y="37"/>
                    <a:pt x="64" y="36"/>
                  </a:cubicBezTo>
                  <a:cubicBezTo>
                    <a:pt x="65" y="36"/>
                    <a:pt x="65" y="36"/>
                    <a:pt x="65" y="36"/>
                  </a:cubicBezTo>
                  <a:cubicBezTo>
                    <a:pt x="65" y="36"/>
                    <a:pt x="65" y="36"/>
                    <a:pt x="66" y="35"/>
                  </a:cubicBezTo>
                  <a:cubicBezTo>
                    <a:pt x="66" y="35"/>
                    <a:pt x="66" y="34"/>
                    <a:pt x="66" y="34"/>
                  </a:cubicBezTo>
                  <a:cubicBezTo>
                    <a:pt x="66" y="34"/>
                    <a:pt x="67" y="34"/>
                    <a:pt x="67" y="34"/>
                  </a:cubicBezTo>
                  <a:cubicBezTo>
                    <a:pt x="67" y="33"/>
                    <a:pt x="67" y="33"/>
                    <a:pt x="67" y="32"/>
                  </a:cubicBezTo>
                  <a:cubicBezTo>
                    <a:pt x="67" y="32"/>
                    <a:pt x="67" y="32"/>
                    <a:pt x="66" y="31"/>
                  </a:cubicBezTo>
                  <a:cubicBezTo>
                    <a:pt x="66" y="31"/>
                    <a:pt x="65" y="32"/>
                    <a:pt x="65" y="32"/>
                  </a:cubicBezTo>
                  <a:cubicBezTo>
                    <a:pt x="64" y="32"/>
                    <a:pt x="64" y="31"/>
                    <a:pt x="63" y="32"/>
                  </a:cubicBezTo>
                  <a:cubicBezTo>
                    <a:pt x="63" y="32"/>
                    <a:pt x="63" y="32"/>
                    <a:pt x="63" y="32"/>
                  </a:cubicBezTo>
                  <a:cubicBezTo>
                    <a:pt x="63" y="32"/>
                    <a:pt x="62" y="32"/>
                    <a:pt x="62" y="32"/>
                  </a:cubicBezTo>
                  <a:cubicBezTo>
                    <a:pt x="62" y="32"/>
                    <a:pt x="61" y="33"/>
                    <a:pt x="61" y="33"/>
                  </a:cubicBezTo>
                  <a:cubicBezTo>
                    <a:pt x="61" y="33"/>
                    <a:pt x="60" y="33"/>
                    <a:pt x="60" y="33"/>
                  </a:cubicBezTo>
                  <a:cubicBezTo>
                    <a:pt x="60" y="33"/>
                    <a:pt x="59" y="33"/>
                    <a:pt x="59" y="33"/>
                  </a:cubicBezTo>
                  <a:cubicBezTo>
                    <a:pt x="58" y="33"/>
                    <a:pt x="58" y="33"/>
                    <a:pt x="58" y="34"/>
                  </a:cubicBezTo>
                  <a:cubicBezTo>
                    <a:pt x="58" y="34"/>
                    <a:pt x="58" y="34"/>
                    <a:pt x="58" y="35"/>
                  </a:cubicBezTo>
                  <a:cubicBezTo>
                    <a:pt x="57" y="35"/>
                    <a:pt x="58" y="36"/>
                    <a:pt x="57" y="36"/>
                  </a:cubicBezTo>
                  <a:cubicBezTo>
                    <a:pt x="57" y="37"/>
                    <a:pt x="57" y="37"/>
                    <a:pt x="57" y="37"/>
                  </a:cubicBezTo>
                  <a:cubicBezTo>
                    <a:pt x="57" y="37"/>
                    <a:pt x="57" y="37"/>
                    <a:pt x="57" y="37"/>
                  </a:cubicBezTo>
                  <a:cubicBezTo>
                    <a:pt x="56" y="37"/>
                    <a:pt x="56" y="38"/>
                    <a:pt x="56" y="38"/>
                  </a:cubicBezTo>
                  <a:cubicBezTo>
                    <a:pt x="56" y="38"/>
                    <a:pt x="56" y="39"/>
                    <a:pt x="56" y="39"/>
                  </a:cubicBezTo>
                  <a:cubicBezTo>
                    <a:pt x="56" y="39"/>
                    <a:pt x="56" y="39"/>
                    <a:pt x="56" y="39"/>
                  </a:cubicBezTo>
                  <a:cubicBezTo>
                    <a:pt x="56" y="39"/>
                    <a:pt x="56" y="39"/>
                    <a:pt x="56" y="39"/>
                  </a:cubicBezTo>
                  <a:cubicBezTo>
                    <a:pt x="55" y="39"/>
                    <a:pt x="55" y="39"/>
                    <a:pt x="55" y="39"/>
                  </a:cubicBezTo>
                  <a:cubicBezTo>
                    <a:pt x="54" y="39"/>
                    <a:pt x="54" y="39"/>
                    <a:pt x="54" y="39"/>
                  </a:cubicBezTo>
                  <a:cubicBezTo>
                    <a:pt x="54" y="40"/>
                    <a:pt x="55" y="40"/>
                    <a:pt x="54" y="41"/>
                  </a:cubicBezTo>
                  <a:cubicBezTo>
                    <a:pt x="54" y="41"/>
                    <a:pt x="54" y="41"/>
                    <a:pt x="53" y="41"/>
                  </a:cubicBezTo>
                  <a:cubicBezTo>
                    <a:pt x="53" y="40"/>
                    <a:pt x="53" y="40"/>
                    <a:pt x="53" y="40"/>
                  </a:cubicBezTo>
                  <a:cubicBezTo>
                    <a:pt x="52" y="40"/>
                    <a:pt x="52" y="40"/>
                    <a:pt x="52" y="40"/>
                  </a:cubicBezTo>
                  <a:cubicBezTo>
                    <a:pt x="52" y="40"/>
                    <a:pt x="51" y="40"/>
                    <a:pt x="51" y="40"/>
                  </a:cubicBezTo>
                  <a:cubicBezTo>
                    <a:pt x="51" y="40"/>
                    <a:pt x="50" y="40"/>
                    <a:pt x="50" y="41"/>
                  </a:cubicBezTo>
                  <a:cubicBezTo>
                    <a:pt x="50" y="41"/>
                    <a:pt x="49" y="41"/>
                    <a:pt x="49" y="41"/>
                  </a:cubicBezTo>
                  <a:cubicBezTo>
                    <a:pt x="48" y="41"/>
                    <a:pt x="48" y="41"/>
                    <a:pt x="48" y="41"/>
                  </a:cubicBezTo>
                  <a:cubicBezTo>
                    <a:pt x="47" y="41"/>
                    <a:pt x="47" y="41"/>
                    <a:pt x="46" y="41"/>
                  </a:cubicBezTo>
                  <a:cubicBezTo>
                    <a:pt x="46" y="41"/>
                    <a:pt x="46" y="41"/>
                    <a:pt x="46" y="41"/>
                  </a:cubicBezTo>
                  <a:cubicBezTo>
                    <a:pt x="46" y="40"/>
                    <a:pt x="45" y="40"/>
                    <a:pt x="45" y="40"/>
                  </a:cubicBezTo>
                  <a:cubicBezTo>
                    <a:pt x="44" y="40"/>
                    <a:pt x="44" y="40"/>
                    <a:pt x="44" y="40"/>
                  </a:cubicBezTo>
                  <a:cubicBezTo>
                    <a:pt x="43" y="40"/>
                    <a:pt x="43" y="40"/>
                    <a:pt x="43" y="39"/>
                  </a:cubicBezTo>
                  <a:cubicBezTo>
                    <a:pt x="43" y="39"/>
                    <a:pt x="43" y="39"/>
                    <a:pt x="43" y="39"/>
                  </a:cubicBezTo>
                  <a:cubicBezTo>
                    <a:pt x="43" y="39"/>
                    <a:pt x="43" y="39"/>
                    <a:pt x="43" y="38"/>
                  </a:cubicBezTo>
                  <a:cubicBezTo>
                    <a:pt x="43" y="38"/>
                    <a:pt x="43" y="38"/>
                    <a:pt x="43" y="38"/>
                  </a:cubicBezTo>
                  <a:cubicBezTo>
                    <a:pt x="43" y="37"/>
                    <a:pt x="43" y="37"/>
                    <a:pt x="43" y="37"/>
                  </a:cubicBezTo>
                  <a:cubicBezTo>
                    <a:pt x="43" y="37"/>
                    <a:pt x="43" y="36"/>
                    <a:pt x="43" y="36"/>
                  </a:cubicBezTo>
                  <a:cubicBezTo>
                    <a:pt x="42" y="36"/>
                    <a:pt x="42" y="35"/>
                    <a:pt x="42" y="35"/>
                  </a:cubicBezTo>
                  <a:cubicBezTo>
                    <a:pt x="42" y="35"/>
                    <a:pt x="42" y="35"/>
                    <a:pt x="41" y="35"/>
                  </a:cubicBezTo>
                  <a:cubicBezTo>
                    <a:pt x="41" y="34"/>
                    <a:pt x="41" y="34"/>
                    <a:pt x="41" y="33"/>
                  </a:cubicBezTo>
                  <a:cubicBezTo>
                    <a:pt x="41" y="33"/>
                    <a:pt x="41" y="32"/>
                    <a:pt x="41" y="32"/>
                  </a:cubicBezTo>
                  <a:cubicBezTo>
                    <a:pt x="40" y="31"/>
                    <a:pt x="40" y="31"/>
                    <a:pt x="40" y="30"/>
                  </a:cubicBezTo>
                  <a:cubicBezTo>
                    <a:pt x="40" y="30"/>
                    <a:pt x="40" y="29"/>
                    <a:pt x="40" y="28"/>
                  </a:cubicBezTo>
                  <a:cubicBezTo>
                    <a:pt x="40" y="28"/>
                    <a:pt x="41" y="28"/>
                    <a:pt x="41" y="28"/>
                  </a:cubicBezTo>
                  <a:cubicBezTo>
                    <a:pt x="41" y="26"/>
                    <a:pt x="41" y="26"/>
                    <a:pt x="41" y="26"/>
                  </a:cubicBezTo>
                  <a:cubicBezTo>
                    <a:pt x="41" y="26"/>
                    <a:pt x="41" y="26"/>
                    <a:pt x="41" y="26"/>
                  </a:cubicBezTo>
                  <a:cubicBezTo>
                    <a:pt x="41" y="25"/>
                    <a:pt x="41" y="25"/>
                    <a:pt x="41" y="24"/>
                  </a:cubicBezTo>
                  <a:cubicBezTo>
                    <a:pt x="42" y="23"/>
                    <a:pt x="42" y="23"/>
                    <a:pt x="42" y="23"/>
                  </a:cubicBezTo>
                  <a:cubicBezTo>
                    <a:pt x="42" y="22"/>
                    <a:pt x="42" y="22"/>
                    <a:pt x="42" y="22"/>
                  </a:cubicBezTo>
                  <a:cubicBezTo>
                    <a:pt x="43" y="21"/>
                    <a:pt x="43" y="21"/>
                    <a:pt x="43" y="21"/>
                  </a:cubicBezTo>
                  <a:cubicBezTo>
                    <a:pt x="44" y="20"/>
                    <a:pt x="44" y="20"/>
                    <a:pt x="44" y="20"/>
                  </a:cubicBezTo>
                  <a:cubicBezTo>
                    <a:pt x="44" y="19"/>
                    <a:pt x="44" y="19"/>
                    <a:pt x="44" y="19"/>
                  </a:cubicBezTo>
                  <a:cubicBezTo>
                    <a:pt x="44" y="19"/>
                    <a:pt x="44" y="19"/>
                    <a:pt x="44" y="19"/>
                  </a:cubicBezTo>
                  <a:cubicBezTo>
                    <a:pt x="43" y="19"/>
                    <a:pt x="43" y="19"/>
                    <a:pt x="43" y="19"/>
                  </a:cubicBezTo>
                  <a:cubicBezTo>
                    <a:pt x="43" y="19"/>
                    <a:pt x="43" y="19"/>
                    <a:pt x="42" y="19"/>
                  </a:cubicBezTo>
                  <a:cubicBezTo>
                    <a:pt x="42" y="19"/>
                    <a:pt x="42" y="19"/>
                    <a:pt x="41" y="19"/>
                  </a:cubicBezTo>
                  <a:cubicBezTo>
                    <a:pt x="40" y="18"/>
                    <a:pt x="40" y="18"/>
                    <a:pt x="39" y="18"/>
                  </a:cubicBezTo>
                  <a:cubicBezTo>
                    <a:pt x="39" y="18"/>
                    <a:pt x="38" y="17"/>
                    <a:pt x="38" y="17"/>
                  </a:cubicBezTo>
                  <a:cubicBezTo>
                    <a:pt x="38" y="17"/>
                    <a:pt x="39" y="17"/>
                    <a:pt x="39" y="16"/>
                  </a:cubicBezTo>
                  <a:cubicBezTo>
                    <a:pt x="39" y="16"/>
                    <a:pt x="38" y="16"/>
                    <a:pt x="38" y="15"/>
                  </a:cubicBezTo>
                  <a:cubicBezTo>
                    <a:pt x="38" y="15"/>
                    <a:pt x="38" y="15"/>
                    <a:pt x="38" y="14"/>
                  </a:cubicBezTo>
                  <a:cubicBezTo>
                    <a:pt x="38" y="14"/>
                    <a:pt x="38" y="14"/>
                    <a:pt x="38" y="13"/>
                  </a:cubicBezTo>
                  <a:cubicBezTo>
                    <a:pt x="38" y="13"/>
                    <a:pt x="38" y="13"/>
                    <a:pt x="38" y="13"/>
                  </a:cubicBezTo>
                  <a:cubicBezTo>
                    <a:pt x="38" y="13"/>
                    <a:pt x="37" y="13"/>
                    <a:pt x="37" y="13"/>
                  </a:cubicBezTo>
                  <a:cubicBezTo>
                    <a:pt x="37" y="12"/>
                    <a:pt x="37" y="12"/>
                    <a:pt x="37" y="11"/>
                  </a:cubicBezTo>
                  <a:cubicBezTo>
                    <a:pt x="37" y="11"/>
                    <a:pt x="37" y="11"/>
                    <a:pt x="37" y="10"/>
                  </a:cubicBezTo>
                  <a:cubicBezTo>
                    <a:pt x="36" y="10"/>
                    <a:pt x="37" y="10"/>
                    <a:pt x="36" y="9"/>
                  </a:cubicBezTo>
                  <a:cubicBezTo>
                    <a:pt x="36" y="9"/>
                    <a:pt x="36" y="9"/>
                    <a:pt x="36" y="8"/>
                  </a:cubicBezTo>
                  <a:cubicBezTo>
                    <a:pt x="36" y="8"/>
                    <a:pt x="35" y="8"/>
                    <a:pt x="35" y="8"/>
                  </a:cubicBezTo>
                  <a:cubicBezTo>
                    <a:pt x="34" y="8"/>
                    <a:pt x="34" y="8"/>
                    <a:pt x="33" y="8"/>
                  </a:cubicBezTo>
                  <a:cubicBezTo>
                    <a:pt x="33" y="8"/>
                    <a:pt x="33" y="8"/>
                    <a:pt x="32" y="8"/>
                  </a:cubicBezTo>
                  <a:cubicBezTo>
                    <a:pt x="32" y="8"/>
                    <a:pt x="32" y="8"/>
                    <a:pt x="32" y="8"/>
                  </a:cubicBezTo>
                  <a:cubicBezTo>
                    <a:pt x="31" y="9"/>
                    <a:pt x="32" y="9"/>
                    <a:pt x="31" y="9"/>
                  </a:cubicBezTo>
                  <a:cubicBezTo>
                    <a:pt x="31" y="10"/>
                    <a:pt x="31" y="10"/>
                    <a:pt x="31" y="10"/>
                  </a:cubicBezTo>
                  <a:cubicBezTo>
                    <a:pt x="30" y="10"/>
                    <a:pt x="30" y="10"/>
                    <a:pt x="29" y="10"/>
                  </a:cubicBezTo>
                  <a:cubicBezTo>
                    <a:pt x="29" y="10"/>
                    <a:pt x="29" y="9"/>
                    <a:pt x="28" y="9"/>
                  </a:cubicBezTo>
                  <a:cubicBezTo>
                    <a:pt x="27" y="8"/>
                    <a:pt x="27" y="8"/>
                    <a:pt x="27" y="8"/>
                  </a:cubicBezTo>
                  <a:cubicBezTo>
                    <a:pt x="27" y="8"/>
                    <a:pt x="27" y="8"/>
                    <a:pt x="27" y="7"/>
                  </a:cubicBezTo>
                  <a:cubicBezTo>
                    <a:pt x="27" y="7"/>
                    <a:pt x="28" y="7"/>
                    <a:pt x="27" y="6"/>
                  </a:cubicBezTo>
                  <a:cubicBezTo>
                    <a:pt x="27" y="6"/>
                    <a:pt x="27" y="6"/>
                    <a:pt x="27" y="5"/>
                  </a:cubicBezTo>
                  <a:cubicBezTo>
                    <a:pt x="27" y="5"/>
                    <a:pt x="27" y="5"/>
                    <a:pt x="26" y="4"/>
                  </a:cubicBezTo>
                  <a:cubicBezTo>
                    <a:pt x="26" y="4"/>
                    <a:pt x="26" y="4"/>
                    <a:pt x="26" y="4"/>
                  </a:cubicBezTo>
                  <a:cubicBezTo>
                    <a:pt x="25" y="3"/>
                    <a:pt x="25" y="3"/>
                    <a:pt x="25" y="3"/>
                  </a:cubicBezTo>
                  <a:cubicBezTo>
                    <a:pt x="25" y="3"/>
                    <a:pt x="25" y="3"/>
                    <a:pt x="25" y="2"/>
                  </a:cubicBezTo>
                  <a:cubicBezTo>
                    <a:pt x="20" y="3"/>
                    <a:pt x="20" y="3"/>
                    <a:pt x="20" y="3"/>
                  </a:cubicBezTo>
                  <a:cubicBezTo>
                    <a:pt x="20" y="4"/>
                    <a:pt x="20" y="4"/>
                    <a:pt x="20" y="4"/>
                  </a:cubicBezTo>
                  <a:cubicBezTo>
                    <a:pt x="13" y="4"/>
                    <a:pt x="13" y="4"/>
                    <a:pt x="13" y="4"/>
                  </a:cubicBezTo>
                  <a:cubicBezTo>
                    <a:pt x="13" y="4"/>
                    <a:pt x="13" y="4"/>
                    <a:pt x="12" y="4"/>
                  </a:cubicBezTo>
                  <a:cubicBezTo>
                    <a:pt x="12" y="4"/>
                    <a:pt x="12" y="3"/>
                    <a:pt x="11" y="3"/>
                  </a:cubicBezTo>
                  <a:cubicBezTo>
                    <a:pt x="11" y="3"/>
                    <a:pt x="10" y="3"/>
                    <a:pt x="10" y="3"/>
                  </a:cubicBezTo>
                  <a:cubicBezTo>
                    <a:pt x="10" y="3"/>
                    <a:pt x="10" y="2"/>
                    <a:pt x="9" y="2"/>
                  </a:cubicBezTo>
                  <a:cubicBezTo>
                    <a:pt x="9" y="2"/>
                    <a:pt x="9" y="2"/>
                    <a:pt x="8" y="2"/>
                  </a:cubicBezTo>
                  <a:cubicBezTo>
                    <a:pt x="8" y="2"/>
                    <a:pt x="8" y="2"/>
                    <a:pt x="8" y="2"/>
                  </a:cubicBezTo>
                  <a:cubicBezTo>
                    <a:pt x="8" y="1"/>
                    <a:pt x="7" y="2"/>
                    <a:pt x="7" y="1"/>
                  </a:cubicBezTo>
                  <a:cubicBezTo>
                    <a:pt x="7" y="1"/>
                    <a:pt x="7" y="1"/>
                    <a:pt x="7" y="1"/>
                  </a:cubicBezTo>
                  <a:cubicBezTo>
                    <a:pt x="6" y="1"/>
                    <a:pt x="6" y="1"/>
                    <a:pt x="6" y="1"/>
                  </a:cubicBezTo>
                  <a:cubicBezTo>
                    <a:pt x="5" y="1"/>
                    <a:pt x="5" y="1"/>
                    <a:pt x="5" y="1"/>
                  </a:cubicBezTo>
                  <a:cubicBezTo>
                    <a:pt x="6" y="0"/>
                    <a:pt x="6" y="0"/>
                    <a:pt x="6" y="0"/>
                  </a:cubicBezTo>
                  <a:cubicBezTo>
                    <a:pt x="5" y="0"/>
                    <a:pt x="5" y="0"/>
                    <a:pt x="5" y="0"/>
                  </a:cubicBezTo>
                  <a:cubicBezTo>
                    <a:pt x="5" y="0"/>
                    <a:pt x="4" y="0"/>
                    <a:pt x="4" y="0"/>
                  </a:cubicBezTo>
                  <a:cubicBezTo>
                    <a:pt x="3" y="0"/>
                    <a:pt x="2" y="0"/>
                    <a:pt x="2" y="0"/>
                  </a:cubicBezTo>
                  <a:cubicBezTo>
                    <a:pt x="0" y="0"/>
                    <a:pt x="0" y="0"/>
                    <a:pt x="0" y="0"/>
                  </a:cubicBezTo>
                  <a:cubicBezTo>
                    <a:pt x="0" y="0"/>
                    <a:pt x="0" y="1"/>
                    <a:pt x="0" y="1"/>
                  </a:cubicBezTo>
                  <a:cubicBezTo>
                    <a:pt x="0" y="2"/>
                    <a:pt x="0" y="2"/>
                    <a:pt x="0"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 name="Freeform 14"/>
            <p:cNvSpPr>
              <a:spLocks/>
            </p:cNvSpPr>
            <p:nvPr/>
          </p:nvSpPr>
          <p:spPr bwMode="auto">
            <a:xfrm>
              <a:off x="2714627" y="2903539"/>
              <a:ext cx="87313" cy="119063"/>
            </a:xfrm>
            <a:custGeom>
              <a:avLst/>
              <a:gdLst>
                <a:gd name="T0" fmla="*/ 2 w 8"/>
                <a:gd name="T1" fmla="*/ 11 h 11"/>
                <a:gd name="T2" fmla="*/ 3 w 8"/>
                <a:gd name="T3" fmla="*/ 10 h 11"/>
                <a:gd name="T4" fmla="*/ 4 w 8"/>
                <a:gd name="T5" fmla="*/ 10 h 11"/>
                <a:gd name="T6" fmla="*/ 6 w 8"/>
                <a:gd name="T7" fmla="*/ 10 h 11"/>
                <a:gd name="T8" fmla="*/ 6 w 8"/>
                <a:gd name="T9" fmla="*/ 9 h 11"/>
                <a:gd name="T10" fmla="*/ 7 w 8"/>
                <a:gd name="T11" fmla="*/ 7 h 11"/>
                <a:gd name="T12" fmla="*/ 7 w 8"/>
                <a:gd name="T13" fmla="*/ 6 h 11"/>
                <a:gd name="T14" fmla="*/ 8 w 8"/>
                <a:gd name="T15" fmla="*/ 5 h 11"/>
                <a:gd name="T16" fmla="*/ 8 w 8"/>
                <a:gd name="T17" fmla="*/ 5 h 11"/>
                <a:gd name="T18" fmla="*/ 7 w 8"/>
                <a:gd name="T19" fmla="*/ 3 h 11"/>
                <a:gd name="T20" fmla="*/ 7 w 8"/>
                <a:gd name="T21" fmla="*/ 2 h 11"/>
                <a:gd name="T22" fmla="*/ 6 w 8"/>
                <a:gd name="T23" fmla="*/ 2 h 11"/>
                <a:gd name="T24" fmla="*/ 5 w 8"/>
                <a:gd name="T25" fmla="*/ 2 h 11"/>
                <a:gd name="T26" fmla="*/ 4 w 8"/>
                <a:gd name="T27" fmla="*/ 1 h 11"/>
                <a:gd name="T28" fmla="*/ 3 w 8"/>
                <a:gd name="T29" fmla="*/ 1 h 11"/>
                <a:gd name="T30" fmla="*/ 2 w 8"/>
                <a:gd name="T31" fmla="*/ 0 h 11"/>
                <a:gd name="T32" fmla="*/ 2 w 8"/>
                <a:gd name="T33" fmla="*/ 0 h 11"/>
                <a:gd name="T34" fmla="*/ 2 w 8"/>
                <a:gd name="T35" fmla="*/ 1 h 11"/>
                <a:gd name="T36" fmla="*/ 1 w 8"/>
                <a:gd name="T37" fmla="*/ 2 h 11"/>
                <a:gd name="T38" fmla="*/ 1 w 8"/>
                <a:gd name="T39" fmla="*/ 5 h 11"/>
                <a:gd name="T40" fmla="*/ 2 w 8"/>
                <a:gd name="T41" fmla="*/ 7 h 11"/>
                <a:gd name="T42" fmla="*/ 2 w 8"/>
                <a:gd name="T43" fmla="*/ 8 h 11"/>
                <a:gd name="T44" fmla="*/ 1 w 8"/>
                <a:gd name="T45" fmla="*/ 9 h 11"/>
                <a:gd name="T46" fmla="*/ 0 w 8"/>
                <a:gd name="T47" fmla="*/ 10 h 11"/>
                <a:gd name="T48" fmla="*/ 0 w 8"/>
                <a:gd name="T49" fmla="*/ 10 h 11"/>
                <a:gd name="T50" fmla="*/ 1 w 8"/>
                <a:gd name="T51" fmla="*/ 11 h 11"/>
                <a:gd name="T52" fmla="*/ 2 w 8"/>
                <a:gd name="T5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2" y="11"/>
                  </a:moveTo>
                  <a:cubicBezTo>
                    <a:pt x="2" y="11"/>
                    <a:pt x="3" y="10"/>
                    <a:pt x="3" y="10"/>
                  </a:cubicBezTo>
                  <a:cubicBezTo>
                    <a:pt x="4" y="10"/>
                    <a:pt x="4" y="11"/>
                    <a:pt x="4" y="10"/>
                  </a:cubicBezTo>
                  <a:cubicBezTo>
                    <a:pt x="5" y="10"/>
                    <a:pt x="5" y="10"/>
                    <a:pt x="6" y="10"/>
                  </a:cubicBezTo>
                  <a:cubicBezTo>
                    <a:pt x="6" y="9"/>
                    <a:pt x="6" y="9"/>
                    <a:pt x="6" y="9"/>
                  </a:cubicBezTo>
                  <a:cubicBezTo>
                    <a:pt x="6" y="8"/>
                    <a:pt x="6" y="8"/>
                    <a:pt x="7" y="7"/>
                  </a:cubicBezTo>
                  <a:cubicBezTo>
                    <a:pt x="7" y="7"/>
                    <a:pt x="7" y="6"/>
                    <a:pt x="7" y="6"/>
                  </a:cubicBezTo>
                  <a:cubicBezTo>
                    <a:pt x="8" y="5"/>
                    <a:pt x="8" y="5"/>
                    <a:pt x="8" y="5"/>
                  </a:cubicBezTo>
                  <a:cubicBezTo>
                    <a:pt x="8" y="5"/>
                    <a:pt x="8" y="5"/>
                    <a:pt x="8" y="5"/>
                  </a:cubicBezTo>
                  <a:cubicBezTo>
                    <a:pt x="8" y="4"/>
                    <a:pt x="8" y="4"/>
                    <a:pt x="7" y="3"/>
                  </a:cubicBezTo>
                  <a:cubicBezTo>
                    <a:pt x="7" y="3"/>
                    <a:pt x="7" y="2"/>
                    <a:pt x="7" y="2"/>
                  </a:cubicBezTo>
                  <a:cubicBezTo>
                    <a:pt x="6" y="2"/>
                    <a:pt x="6" y="2"/>
                    <a:pt x="6" y="2"/>
                  </a:cubicBezTo>
                  <a:cubicBezTo>
                    <a:pt x="5" y="2"/>
                    <a:pt x="5" y="2"/>
                    <a:pt x="5" y="2"/>
                  </a:cubicBezTo>
                  <a:cubicBezTo>
                    <a:pt x="5" y="1"/>
                    <a:pt x="4" y="2"/>
                    <a:pt x="4" y="1"/>
                  </a:cubicBezTo>
                  <a:cubicBezTo>
                    <a:pt x="3" y="1"/>
                    <a:pt x="3" y="1"/>
                    <a:pt x="3" y="1"/>
                  </a:cubicBezTo>
                  <a:cubicBezTo>
                    <a:pt x="3" y="0"/>
                    <a:pt x="3" y="0"/>
                    <a:pt x="2" y="0"/>
                  </a:cubicBezTo>
                  <a:cubicBezTo>
                    <a:pt x="2" y="0"/>
                    <a:pt x="2" y="0"/>
                    <a:pt x="2" y="0"/>
                  </a:cubicBezTo>
                  <a:cubicBezTo>
                    <a:pt x="2" y="1"/>
                    <a:pt x="2" y="1"/>
                    <a:pt x="2" y="1"/>
                  </a:cubicBezTo>
                  <a:cubicBezTo>
                    <a:pt x="2" y="2"/>
                    <a:pt x="1" y="2"/>
                    <a:pt x="1" y="2"/>
                  </a:cubicBezTo>
                  <a:cubicBezTo>
                    <a:pt x="1" y="3"/>
                    <a:pt x="1" y="4"/>
                    <a:pt x="1" y="5"/>
                  </a:cubicBezTo>
                  <a:cubicBezTo>
                    <a:pt x="1" y="6"/>
                    <a:pt x="2" y="6"/>
                    <a:pt x="2" y="7"/>
                  </a:cubicBezTo>
                  <a:cubicBezTo>
                    <a:pt x="2" y="7"/>
                    <a:pt x="2" y="7"/>
                    <a:pt x="2" y="8"/>
                  </a:cubicBezTo>
                  <a:cubicBezTo>
                    <a:pt x="2" y="8"/>
                    <a:pt x="1" y="9"/>
                    <a:pt x="1" y="9"/>
                  </a:cubicBezTo>
                  <a:cubicBezTo>
                    <a:pt x="1" y="9"/>
                    <a:pt x="1" y="10"/>
                    <a:pt x="0" y="10"/>
                  </a:cubicBezTo>
                  <a:cubicBezTo>
                    <a:pt x="0" y="10"/>
                    <a:pt x="0" y="10"/>
                    <a:pt x="0" y="10"/>
                  </a:cubicBezTo>
                  <a:cubicBezTo>
                    <a:pt x="1" y="10"/>
                    <a:pt x="1" y="11"/>
                    <a:pt x="1" y="11"/>
                  </a:cubicBezTo>
                  <a:cubicBezTo>
                    <a:pt x="2" y="11"/>
                    <a:pt x="2" y="11"/>
                    <a:pt x="2"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 name="Freeform 15"/>
            <p:cNvSpPr>
              <a:spLocks/>
            </p:cNvSpPr>
            <p:nvPr/>
          </p:nvSpPr>
          <p:spPr bwMode="auto">
            <a:xfrm>
              <a:off x="2217739" y="2708276"/>
              <a:ext cx="366713" cy="357188"/>
            </a:xfrm>
            <a:custGeom>
              <a:avLst/>
              <a:gdLst>
                <a:gd name="T0" fmla="*/ 33 w 34"/>
                <a:gd name="T1" fmla="*/ 10 h 33"/>
                <a:gd name="T2" fmla="*/ 31 w 34"/>
                <a:gd name="T3" fmla="*/ 9 h 33"/>
                <a:gd name="T4" fmla="*/ 31 w 34"/>
                <a:gd name="T5" fmla="*/ 7 h 33"/>
                <a:gd name="T6" fmla="*/ 29 w 34"/>
                <a:gd name="T7" fmla="*/ 6 h 33"/>
                <a:gd name="T8" fmla="*/ 28 w 34"/>
                <a:gd name="T9" fmla="*/ 6 h 33"/>
                <a:gd name="T10" fmla="*/ 27 w 34"/>
                <a:gd name="T11" fmla="*/ 5 h 33"/>
                <a:gd name="T12" fmla="*/ 29 w 34"/>
                <a:gd name="T13" fmla="*/ 4 h 33"/>
                <a:gd name="T14" fmla="*/ 27 w 34"/>
                <a:gd name="T15" fmla="*/ 3 h 33"/>
                <a:gd name="T16" fmla="*/ 25 w 34"/>
                <a:gd name="T17" fmla="*/ 4 h 33"/>
                <a:gd name="T18" fmla="*/ 23 w 34"/>
                <a:gd name="T19" fmla="*/ 4 h 33"/>
                <a:gd name="T20" fmla="*/ 22 w 34"/>
                <a:gd name="T21" fmla="*/ 6 h 33"/>
                <a:gd name="T22" fmla="*/ 19 w 34"/>
                <a:gd name="T23" fmla="*/ 4 h 33"/>
                <a:gd name="T24" fmla="*/ 17 w 34"/>
                <a:gd name="T25" fmla="*/ 4 h 33"/>
                <a:gd name="T26" fmla="*/ 13 w 34"/>
                <a:gd name="T27" fmla="*/ 4 h 33"/>
                <a:gd name="T28" fmla="*/ 12 w 34"/>
                <a:gd name="T29" fmla="*/ 2 h 33"/>
                <a:gd name="T30" fmla="*/ 9 w 34"/>
                <a:gd name="T31" fmla="*/ 2 h 33"/>
                <a:gd name="T32" fmla="*/ 9 w 34"/>
                <a:gd name="T33" fmla="*/ 0 h 33"/>
                <a:gd name="T34" fmla="*/ 8 w 34"/>
                <a:gd name="T35" fmla="*/ 1 h 33"/>
                <a:gd name="T36" fmla="*/ 8 w 34"/>
                <a:gd name="T37" fmla="*/ 2 h 33"/>
                <a:gd name="T38" fmla="*/ 5 w 34"/>
                <a:gd name="T39" fmla="*/ 3 h 33"/>
                <a:gd name="T40" fmla="*/ 4 w 34"/>
                <a:gd name="T41" fmla="*/ 3 h 33"/>
                <a:gd name="T42" fmla="*/ 3 w 34"/>
                <a:gd name="T43" fmla="*/ 2 h 33"/>
                <a:gd name="T44" fmla="*/ 1 w 34"/>
                <a:gd name="T45" fmla="*/ 4 h 33"/>
                <a:gd name="T46" fmla="*/ 1 w 34"/>
                <a:gd name="T47" fmla="*/ 7 h 33"/>
                <a:gd name="T48" fmla="*/ 1 w 34"/>
                <a:gd name="T49" fmla="*/ 9 h 33"/>
                <a:gd name="T50" fmla="*/ 2 w 34"/>
                <a:gd name="T51" fmla="*/ 11 h 33"/>
                <a:gd name="T52" fmla="*/ 2 w 34"/>
                <a:gd name="T53" fmla="*/ 14 h 33"/>
                <a:gd name="T54" fmla="*/ 6 w 34"/>
                <a:gd name="T55" fmla="*/ 15 h 33"/>
                <a:gd name="T56" fmla="*/ 8 w 34"/>
                <a:gd name="T57" fmla="*/ 16 h 33"/>
                <a:gd name="T58" fmla="*/ 9 w 34"/>
                <a:gd name="T59" fmla="*/ 17 h 33"/>
                <a:gd name="T60" fmla="*/ 12 w 34"/>
                <a:gd name="T61" fmla="*/ 17 h 33"/>
                <a:gd name="T62" fmla="*/ 14 w 34"/>
                <a:gd name="T63" fmla="*/ 17 h 33"/>
                <a:gd name="T64" fmla="*/ 13 w 34"/>
                <a:gd name="T65" fmla="*/ 20 h 33"/>
                <a:gd name="T66" fmla="*/ 13 w 34"/>
                <a:gd name="T67" fmla="*/ 24 h 33"/>
                <a:gd name="T68" fmla="*/ 13 w 34"/>
                <a:gd name="T69" fmla="*/ 26 h 33"/>
                <a:gd name="T70" fmla="*/ 15 w 34"/>
                <a:gd name="T71" fmla="*/ 28 h 33"/>
                <a:gd name="T72" fmla="*/ 15 w 34"/>
                <a:gd name="T73" fmla="*/ 31 h 33"/>
                <a:gd name="T74" fmla="*/ 16 w 34"/>
                <a:gd name="T75" fmla="*/ 32 h 33"/>
                <a:gd name="T76" fmla="*/ 19 w 34"/>
                <a:gd name="T77" fmla="*/ 33 h 33"/>
                <a:gd name="T78" fmla="*/ 22 w 34"/>
                <a:gd name="T79" fmla="*/ 30 h 33"/>
                <a:gd name="T80" fmla="*/ 24 w 34"/>
                <a:gd name="T81" fmla="*/ 28 h 33"/>
                <a:gd name="T82" fmla="*/ 22 w 34"/>
                <a:gd name="T83" fmla="*/ 26 h 33"/>
                <a:gd name="T84" fmla="*/ 21 w 34"/>
                <a:gd name="T85" fmla="*/ 23 h 33"/>
                <a:gd name="T86" fmla="*/ 23 w 34"/>
                <a:gd name="T87" fmla="*/ 23 h 33"/>
                <a:gd name="T88" fmla="*/ 24 w 34"/>
                <a:gd name="T89" fmla="*/ 24 h 33"/>
                <a:gd name="T90" fmla="*/ 27 w 34"/>
                <a:gd name="T91" fmla="*/ 23 h 33"/>
                <a:gd name="T92" fmla="*/ 29 w 34"/>
                <a:gd name="T93" fmla="*/ 22 h 33"/>
                <a:gd name="T94" fmla="*/ 30 w 34"/>
                <a:gd name="T95" fmla="*/ 21 h 33"/>
                <a:gd name="T96" fmla="*/ 31 w 34"/>
                <a:gd name="T97" fmla="*/ 20 h 33"/>
                <a:gd name="T98" fmla="*/ 30 w 34"/>
                <a:gd name="T99" fmla="*/ 17 h 33"/>
                <a:gd name="T100" fmla="*/ 30 w 34"/>
                <a:gd name="T101" fmla="*/ 15 h 33"/>
                <a:gd name="T102" fmla="*/ 32 w 34"/>
                <a:gd name="T103" fmla="*/ 14 h 33"/>
                <a:gd name="T104" fmla="*/ 32 w 34"/>
                <a:gd name="T105" fmla="*/ 13 h 33"/>
                <a:gd name="T106" fmla="*/ 34 w 34"/>
                <a:gd name="T107" fmla="*/ 11 h 33"/>
                <a:gd name="T108" fmla="*/ 34 w 34"/>
                <a:gd name="T10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3">
                  <a:moveTo>
                    <a:pt x="34" y="10"/>
                  </a:moveTo>
                  <a:cubicBezTo>
                    <a:pt x="33" y="10"/>
                    <a:pt x="33" y="10"/>
                    <a:pt x="33" y="10"/>
                  </a:cubicBezTo>
                  <a:cubicBezTo>
                    <a:pt x="32" y="10"/>
                    <a:pt x="32" y="10"/>
                    <a:pt x="31" y="10"/>
                  </a:cubicBezTo>
                  <a:cubicBezTo>
                    <a:pt x="31" y="10"/>
                    <a:pt x="31" y="10"/>
                    <a:pt x="31" y="9"/>
                  </a:cubicBezTo>
                  <a:cubicBezTo>
                    <a:pt x="30" y="9"/>
                    <a:pt x="31" y="9"/>
                    <a:pt x="31" y="8"/>
                  </a:cubicBezTo>
                  <a:cubicBezTo>
                    <a:pt x="31" y="8"/>
                    <a:pt x="31" y="7"/>
                    <a:pt x="31" y="7"/>
                  </a:cubicBezTo>
                  <a:cubicBezTo>
                    <a:pt x="31" y="6"/>
                    <a:pt x="31" y="6"/>
                    <a:pt x="30" y="6"/>
                  </a:cubicBezTo>
                  <a:cubicBezTo>
                    <a:pt x="30" y="6"/>
                    <a:pt x="30" y="6"/>
                    <a:pt x="29" y="6"/>
                  </a:cubicBezTo>
                  <a:cubicBezTo>
                    <a:pt x="29" y="6"/>
                    <a:pt x="28" y="6"/>
                    <a:pt x="28" y="6"/>
                  </a:cubicBezTo>
                  <a:cubicBezTo>
                    <a:pt x="28" y="6"/>
                    <a:pt x="28" y="6"/>
                    <a:pt x="28" y="6"/>
                  </a:cubicBezTo>
                  <a:cubicBezTo>
                    <a:pt x="28" y="6"/>
                    <a:pt x="28" y="6"/>
                    <a:pt x="28" y="6"/>
                  </a:cubicBezTo>
                  <a:cubicBezTo>
                    <a:pt x="27" y="6"/>
                    <a:pt x="27" y="6"/>
                    <a:pt x="27" y="5"/>
                  </a:cubicBezTo>
                  <a:cubicBezTo>
                    <a:pt x="27" y="5"/>
                    <a:pt x="27" y="5"/>
                    <a:pt x="27" y="4"/>
                  </a:cubicBezTo>
                  <a:cubicBezTo>
                    <a:pt x="28" y="4"/>
                    <a:pt x="29" y="4"/>
                    <a:pt x="29" y="4"/>
                  </a:cubicBezTo>
                  <a:cubicBezTo>
                    <a:pt x="29" y="3"/>
                    <a:pt x="28" y="3"/>
                    <a:pt x="28" y="3"/>
                  </a:cubicBezTo>
                  <a:cubicBezTo>
                    <a:pt x="28" y="3"/>
                    <a:pt x="28" y="3"/>
                    <a:pt x="27" y="3"/>
                  </a:cubicBezTo>
                  <a:cubicBezTo>
                    <a:pt x="27" y="3"/>
                    <a:pt x="26" y="3"/>
                    <a:pt x="26" y="3"/>
                  </a:cubicBezTo>
                  <a:cubicBezTo>
                    <a:pt x="26" y="4"/>
                    <a:pt x="26" y="4"/>
                    <a:pt x="25" y="4"/>
                  </a:cubicBezTo>
                  <a:cubicBezTo>
                    <a:pt x="25" y="4"/>
                    <a:pt x="24" y="4"/>
                    <a:pt x="24" y="4"/>
                  </a:cubicBezTo>
                  <a:cubicBezTo>
                    <a:pt x="24" y="4"/>
                    <a:pt x="23" y="4"/>
                    <a:pt x="23" y="4"/>
                  </a:cubicBezTo>
                  <a:cubicBezTo>
                    <a:pt x="23" y="4"/>
                    <a:pt x="22" y="4"/>
                    <a:pt x="22" y="5"/>
                  </a:cubicBezTo>
                  <a:cubicBezTo>
                    <a:pt x="22" y="5"/>
                    <a:pt x="22" y="5"/>
                    <a:pt x="22" y="6"/>
                  </a:cubicBezTo>
                  <a:cubicBezTo>
                    <a:pt x="21" y="6"/>
                    <a:pt x="21" y="5"/>
                    <a:pt x="20" y="5"/>
                  </a:cubicBezTo>
                  <a:cubicBezTo>
                    <a:pt x="19" y="5"/>
                    <a:pt x="19" y="5"/>
                    <a:pt x="19" y="4"/>
                  </a:cubicBezTo>
                  <a:cubicBezTo>
                    <a:pt x="18" y="4"/>
                    <a:pt x="18" y="4"/>
                    <a:pt x="18" y="4"/>
                  </a:cubicBezTo>
                  <a:cubicBezTo>
                    <a:pt x="18" y="4"/>
                    <a:pt x="17" y="4"/>
                    <a:pt x="17" y="4"/>
                  </a:cubicBezTo>
                  <a:cubicBezTo>
                    <a:pt x="16" y="4"/>
                    <a:pt x="16" y="4"/>
                    <a:pt x="15" y="4"/>
                  </a:cubicBezTo>
                  <a:cubicBezTo>
                    <a:pt x="14" y="4"/>
                    <a:pt x="13" y="5"/>
                    <a:pt x="13" y="4"/>
                  </a:cubicBezTo>
                  <a:cubicBezTo>
                    <a:pt x="12" y="4"/>
                    <a:pt x="13" y="3"/>
                    <a:pt x="12" y="3"/>
                  </a:cubicBezTo>
                  <a:cubicBezTo>
                    <a:pt x="12" y="2"/>
                    <a:pt x="12" y="2"/>
                    <a:pt x="12" y="2"/>
                  </a:cubicBezTo>
                  <a:cubicBezTo>
                    <a:pt x="12" y="2"/>
                    <a:pt x="11" y="2"/>
                    <a:pt x="11" y="2"/>
                  </a:cubicBezTo>
                  <a:cubicBezTo>
                    <a:pt x="10" y="2"/>
                    <a:pt x="10" y="2"/>
                    <a:pt x="9" y="2"/>
                  </a:cubicBezTo>
                  <a:cubicBezTo>
                    <a:pt x="9" y="1"/>
                    <a:pt x="10" y="1"/>
                    <a:pt x="9" y="0"/>
                  </a:cubicBezTo>
                  <a:cubicBezTo>
                    <a:pt x="9" y="0"/>
                    <a:pt x="9" y="0"/>
                    <a:pt x="9" y="0"/>
                  </a:cubicBezTo>
                  <a:cubicBezTo>
                    <a:pt x="8" y="0"/>
                    <a:pt x="8" y="0"/>
                    <a:pt x="7" y="0"/>
                  </a:cubicBezTo>
                  <a:cubicBezTo>
                    <a:pt x="7" y="0"/>
                    <a:pt x="8" y="0"/>
                    <a:pt x="8" y="1"/>
                  </a:cubicBezTo>
                  <a:cubicBezTo>
                    <a:pt x="8" y="1"/>
                    <a:pt x="9" y="1"/>
                    <a:pt x="8" y="1"/>
                  </a:cubicBezTo>
                  <a:cubicBezTo>
                    <a:pt x="8" y="2"/>
                    <a:pt x="8" y="2"/>
                    <a:pt x="8" y="2"/>
                  </a:cubicBezTo>
                  <a:cubicBezTo>
                    <a:pt x="7" y="2"/>
                    <a:pt x="7" y="2"/>
                    <a:pt x="6" y="2"/>
                  </a:cubicBezTo>
                  <a:cubicBezTo>
                    <a:pt x="6" y="2"/>
                    <a:pt x="6" y="3"/>
                    <a:pt x="5" y="3"/>
                  </a:cubicBezTo>
                  <a:cubicBezTo>
                    <a:pt x="5" y="3"/>
                    <a:pt x="5" y="4"/>
                    <a:pt x="4" y="4"/>
                  </a:cubicBezTo>
                  <a:cubicBezTo>
                    <a:pt x="4" y="4"/>
                    <a:pt x="4" y="3"/>
                    <a:pt x="4" y="3"/>
                  </a:cubicBezTo>
                  <a:cubicBezTo>
                    <a:pt x="4" y="3"/>
                    <a:pt x="4" y="2"/>
                    <a:pt x="4" y="2"/>
                  </a:cubicBezTo>
                  <a:cubicBezTo>
                    <a:pt x="3" y="2"/>
                    <a:pt x="3" y="2"/>
                    <a:pt x="3" y="2"/>
                  </a:cubicBezTo>
                  <a:cubicBezTo>
                    <a:pt x="3" y="3"/>
                    <a:pt x="2" y="2"/>
                    <a:pt x="2" y="3"/>
                  </a:cubicBezTo>
                  <a:cubicBezTo>
                    <a:pt x="1" y="3"/>
                    <a:pt x="1" y="4"/>
                    <a:pt x="1" y="4"/>
                  </a:cubicBezTo>
                  <a:cubicBezTo>
                    <a:pt x="1" y="5"/>
                    <a:pt x="1" y="5"/>
                    <a:pt x="1" y="5"/>
                  </a:cubicBezTo>
                  <a:cubicBezTo>
                    <a:pt x="1" y="6"/>
                    <a:pt x="1" y="6"/>
                    <a:pt x="1" y="7"/>
                  </a:cubicBezTo>
                  <a:cubicBezTo>
                    <a:pt x="0" y="7"/>
                    <a:pt x="0" y="7"/>
                    <a:pt x="0" y="8"/>
                  </a:cubicBezTo>
                  <a:cubicBezTo>
                    <a:pt x="0" y="8"/>
                    <a:pt x="1" y="8"/>
                    <a:pt x="1" y="9"/>
                  </a:cubicBezTo>
                  <a:cubicBezTo>
                    <a:pt x="1" y="9"/>
                    <a:pt x="1" y="9"/>
                    <a:pt x="1" y="10"/>
                  </a:cubicBezTo>
                  <a:cubicBezTo>
                    <a:pt x="1" y="10"/>
                    <a:pt x="2" y="10"/>
                    <a:pt x="2" y="11"/>
                  </a:cubicBezTo>
                  <a:cubicBezTo>
                    <a:pt x="2" y="12"/>
                    <a:pt x="2" y="12"/>
                    <a:pt x="2" y="12"/>
                  </a:cubicBezTo>
                  <a:cubicBezTo>
                    <a:pt x="2" y="13"/>
                    <a:pt x="2" y="14"/>
                    <a:pt x="2" y="14"/>
                  </a:cubicBezTo>
                  <a:cubicBezTo>
                    <a:pt x="3" y="15"/>
                    <a:pt x="3" y="15"/>
                    <a:pt x="4" y="15"/>
                  </a:cubicBezTo>
                  <a:cubicBezTo>
                    <a:pt x="5" y="15"/>
                    <a:pt x="5" y="15"/>
                    <a:pt x="6" y="15"/>
                  </a:cubicBezTo>
                  <a:cubicBezTo>
                    <a:pt x="7" y="15"/>
                    <a:pt x="7" y="15"/>
                    <a:pt x="8" y="15"/>
                  </a:cubicBezTo>
                  <a:cubicBezTo>
                    <a:pt x="8" y="15"/>
                    <a:pt x="8" y="16"/>
                    <a:pt x="8" y="16"/>
                  </a:cubicBezTo>
                  <a:cubicBezTo>
                    <a:pt x="8" y="16"/>
                    <a:pt x="8" y="16"/>
                    <a:pt x="8" y="16"/>
                  </a:cubicBezTo>
                  <a:cubicBezTo>
                    <a:pt x="8" y="17"/>
                    <a:pt x="9" y="17"/>
                    <a:pt x="9" y="17"/>
                  </a:cubicBezTo>
                  <a:cubicBezTo>
                    <a:pt x="9" y="17"/>
                    <a:pt x="10" y="17"/>
                    <a:pt x="10" y="17"/>
                  </a:cubicBezTo>
                  <a:cubicBezTo>
                    <a:pt x="11" y="17"/>
                    <a:pt x="12" y="17"/>
                    <a:pt x="12" y="17"/>
                  </a:cubicBezTo>
                  <a:cubicBezTo>
                    <a:pt x="13" y="17"/>
                    <a:pt x="13" y="17"/>
                    <a:pt x="13" y="17"/>
                  </a:cubicBezTo>
                  <a:cubicBezTo>
                    <a:pt x="14" y="17"/>
                    <a:pt x="14" y="17"/>
                    <a:pt x="14" y="17"/>
                  </a:cubicBezTo>
                  <a:cubicBezTo>
                    <a:pt x="14" y="18"/>
                    <a:pt x="14" y="18"/>
                    <a:pt x="13" y="19"/>
                  </a:cubicBezTo>
                  <a:cubicBezTo>
                    <a:pt x="13" y="20"/>
                    <a:pt x="13" y="20"/>
                    <a:pt x="13" y="20"/>
                  </a:cubicBezTo>
                  <a:cubicBezTo>
                    <a:pt x="13" y="21"/>
                    <a:pt x="13" y="22"/>
                    <a:pt x="13" y="22"/>
                  </a:cubicBezTo>
                  <a:cubicBezTo>
                    <a:pt x="13" y="23"/>
                    <a:pt x="13" y="23"/>
                    <a:pt x="13" y="24"/>
                  </a:cubicBezTo>
                  <a:cubicBezTo>
                    <a:pt x="13" y="24"/>
                    <a:pt x="14" y="24"/>
                    <a:pt x="14" y="25"/>
                  </a:cubicBezTo>
                  <a:cubicBezTo>
                    <a:pt x="14" y="25"/>
                    <a:pt x="13" y="25"/>
                    <a:pt x="13" y="26"/>
                  </a:cubicBezTo>
                  <a:cubicBezTo>
                    <a:pt x="13" y="26"/>
                    <a:pt x="13" y="27"/>
                    <a:pt x="13" y="27"/>
                  </a:cubicBezTo>
                  <a:cubicBezTo>
                    <a:pt x="14" y="28"/>
                    <a:pt x="14" y="27"/>
                    <a:pt x="15" y="28"/>
                  </a:cubicBezTo>
                  <a:cubicBezTo>
                    <a:pt x="15" y="28"/>
                    <a:pt x="15" y="29"/>
                    <a:pt x="15" y="29"/>
                  </a:cubicBezTo>
                  <a:cubicBezTo>
                    <a:pt x="15" y="30"/>
                    <a:pt x="15" y="30"/>
                    <a:pt x="15" y="31"/>
                  </a:cubicBezTo>
                  <a:cubicBezTo>
                    <a:pt x="16" y="31"/>
                    <a:pt x="16" y="32"/>
                    <a:pt x="16" y="32"/>
                  </a:cubicBezTo>
                  <a:cubicBezTo>
                    <a:pt x="16" y="32"/>
                    <a:pt x="16" y="32"/>
                    <a:pt x="16" y="32"/>
                  </a:cubicBezTo>
                  <a:cubicBezTo>
                    <a:pt x="16" y="32"/>
                    <a:pt x="17" y="33"/>
                    <a:pt x="17" y="33"/>
                  </a:cubicBezTo>
                  <a:cubicBezTo>
                    <a:pt x="18" y="33"/>
                    <a:pt x="18" y="33"/>
                    <a:pt x="19" y="33"/>
                  </a:cubicBezTo>
                  <a:cubicBezTo>
                    <a:pt x="20" y="32"/>
                    <a:pt x="20" y="32"/>
                    <a:pt x="20" y="32"/>
                  </a:cubicBezTo>
                  <a:cubicBezTo>
                    <a:pt x="21" y="31"/>
                    <a:pt x="21" y="31"/>
                    <a:pt x="22" y="30"/>
                  </a:cubicBezTo>
                  <a:cubicBezTo>
                    <a:pt x="22" y="30"/>
                    <a:pt x="23" y="30"/>
                    <a:pt x="23" y="29"/>
                  </a:cubicBezTo>
                  <a:cubicBezTo>
                    <a:pt x="24" y="29"/>
                    <a:pt x="24" y="28"/>
                    <a:pt x="24" y="28"/>
                  </a:cubicBezTo>
                  <a:cubicBezTo>
                    <a:pt x="24" y="27"/>
                    <a:pt x="23" y="28"/>
                    <a:pt x="22" y="28"/>
                  </a:cubicBezTo>
                  <a:cubicBezTo>
                    <a:pt x="22" y="27"/>
                    <a:pt x="22" y="26"/>
                    <a:pt x="22" y="26"/>
                  </a:cubicBezTo>
                  <a:cubicBezTo>
                    <a:pt x="22" y="25"/>
                    <a:pt x="22" y="25"/>
                    <a:pt x="22" y="25"/>
                  </a:cubicBezTo>
                  <a:cubicBezTo>
                    <a:pt x="22" y="24"/>
                    <a:pt x="20" y="23"/>
                    <a:pt x="21" y="23"/>
                  </a:cubicBezTo>
                  <a:cubicBezTo>
                    <a:pt x="21" y="23"/>
                    <a:pt x="21" y="23"/>
                    <a:pt x="22" y="23"/>
                  </a:cubicBezTo>
                  <a:cubicBezTo>
                    <a:pt x="22" y="23"/>
                    <a:pt x="22" y="23"/>
                    <a:pt x="23" y="23"/>
                  </a:cubicBezTo>
                  <a:cubicBezTo>
                    <a:pt x="23" y="23"/>
                    <a:pt x="23" y="23"/>
                    <a:pt x="24" y="23"/>
                  </a:cubicBezTo>
                  <a:cubicBezTo>
                    <a:pt x="24" y="23"/>
                    <a:pt x="24" y="23"/>
                    <a:pt x="24" y="24"/>
                  </a:cubicBezTo>
                  <a:cubicBezTo>
                    <a:pt x="25" y="24"/>
                    <a:pt x="25" y="24"/>
                    <a:pt x="25" y="24"/>
                  </a:cubicBezTo>
                  <a:cubicBezTo>
                    <a:pt x="26" y="24"/>
                    <a:pt x="26" y="23"/>
                    <a:pt x="27" y="23"/>
                  </a:cubicBezTo>
                  <a:cubicBezTo>
                    <a:pt x="27" y="23"/>
                    <a:pt x="27" y="23"/>
                    <a:pt x="27" y="23"/>
                  </a:cubicBezTo>
                  <a:cubicBezTo>
                    <a:pt x="28" y="23"/>
                    <a:pt x="28" y="23"/>
                    <a:pt x="29" y="22"/>
                  </a:cubicBezTo>
                  <a:cubicBezTo>
                    <a:pt x="29" y="22"/>
                    <a:pt x="29" y="22"/>
                    <a:pt x="30" y="22"/>
                  </a:cubicBezTo>
                  <a:cubicBezTo>
                    <a:pt x="30" y="22"/>
                    <a:pt x="30" y="22"/>
                    <a:pt x="30" y="21"/>
                  </a:cubicBezTo>
                  <a:cubicBezTo>
                    <a:pt x="31" y="21"/>
                    <a:pt x="31" y="21"/>
                    <a:pt x="31" y="20"/>
                  </a:cubicBezTo>
                  <a:cubicBezTo>
                    <a:pt x="31" y="20"/>
                    <a:pt x="31" y="20"/>
                    <a:pt x="31" y="20"/>
                  </a:cubicBezTo>
                  <a:cubicBezTo>
                    <a:pt x="31" y="20"/>
                    <a:pt x="31" y="19"/>
                    <a:pt x="31" y="19"/>
                  </a:cubicBezTo>
                  <a:cubicBezTo>
                    <a:pt x="30" y="18"/>
                    <a:pt x="30" y="18"/>
                    <a:pt x="30" y="17"/>
                  </a:cubicBezTo>
                  <a:cubicBezTo>
                    <a:pt x="30" y="17"/>
                    <a:pt x="30" y="16"/>
                    <a:pt x="30" y="16"/>
                  </a:cubicBezTo>
                  <a:cubicBezTo>
                    <a:pt x="30" y="16"/>
                    <a:pt x="30" y="16"/>
                    <a:pt x="30" y="15"/>
                  </a:cubicBezTo>
                  <a:cubicBezTo>
                    <a:pt x="30" y="15"/>
                    <a:pt x="31" y="15"/>
                    <a:pt x="31" y="15"/>
                  </a:cubicBezTo>
                  <a:cubicBezTo>
                    <a:pt x="32" y="15"/>
                    <a:pt x="32" y="15"/>
                    <a:pt x="32" y="14"/>
                  </a:cubicBezTo>
                  <a:cubicBezTo>
                    <a:pt x="32" y="14"/>
                    <a:pt x="32" y="14"/>
                    <a:pt x="32" y="14"/>
                  </a:cubicBezTo>
                  <a:cubicBezTo>
                    <a:pt x="31" y="13"/>
                    <a:pt x="32" y="13"/>
                    <a:pt x="32" y="13"/>
                  </a:cubicBezTo>
                  <a:cubicBezTo>
                    <a:pt x="32" y="12"/>
                    <a:pt x="32" y="12"/>
                    <a:pt x="33" y="12"/>
                  </a:cubicBezTo>
                  <a:cubicBezTo>
                    <a:pt x="33" y="11"/>
                    <a:pt x="33" y="11"/>
                    <a:pt x="34" y="11"/>
                  </a:cubicBezTo>
                  <a:cubicBezTo>
                    <a:pt x="34" y="11"/>
                    <a:pt x="34" y="11"/>
                    <a:pt x="34" y="10"/>
                  </a:cubicBezTo>
                  <a:cubicBezTo>
                    <a:pt x="34" y="10"/>
                    <a:pt x="34" y="10"/>
                    <a:pt x="34"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 name="Freeform 16"/>
            <p:cNvSpPr>
              <a:spLocks/>
            </p:cNvSpPr>
            <p:nvPr/>
          </p:nvSpPr>
          <p:spPr bwMode="auto">
            <a:xfrm>
              <a:off x="2693989" y="4027489"/>
              <a:ext cx="150813" cy="150813"/>
            </a:xfrm>
            <a:custGeom>
              <a:avLst/>
              <a:gdLst>
                <a:gd name="T0" fmla="*/ 12 w 14"/>
                <a:gd name="T1" fmla="*/ 7 h 14"/>
                <a:gd name="T2" fmla="*/ 11 w 14"/>
                <a:gd name="T3" fmla="*/ 6 h 14"/>
                <a:gd name="T4" fmla="*/ 10 w 14"/>
                <a:gd name="T5" fmla="*/ 4 h 14"/>
                <a:gd name="T6" fmla="*/ 9 w 14"/>
                <a:gd name="T7" fmla="*/ 4 h 14"/>
                <a:gd name="T8" fmla="*/ 8 w 14"/>
                <a:gd name="T9" fmla="*/ 4 h 14"/>
                <a:gd name="T10" fmla="*/ 8 w 14"/>
                <a:gd name="T11" fmla="*/ 3 h 14"/>
                <a:gd name="T12" fmla="*/ 7 w 14"/>
                <a:gd name="T13" fmla="*/ 3 h 14"/>
                <a:gd name="T14" fmla="*/ 6 w 14"/>
                <a:gd name="T15" fmla="*/ 1 h 14"/>
                <a:gd name="T16" fmla="*/ 5 w 14"/>
                <a:gd name="T17" fmla="*/ 2 h 14"/>
                <a:gd name="T18" fmla="*/ 5 w 14"/>
                <a:gd name="T19" fmla="*/ 2 h 14"/>
                <a:gd name="T20" fmla="*/ 4 w 14"/>
                <a:gd name="T21" fmla="*/ 1 h 14"/>
                <a:gd name="T22" fmla="*/ 4 w 14"/>
                <a:gd name="T23" fmla="*/ 0 h 14"/>
                <a:gd name="T24" fmla="*/ 3 w 14"/>
                <a:gd name="T25" fmla="*/ 0 h 14"/>
                <a:gd name="T26" fmla="*/ 2 w 14"/>
                <a:gd name="T27" fmla="*/ 0 h 14"/>
                <a:gd name="T28" fmla="*/ 1 w 14"/>
                <a:gd name="T29" fmla="*/ 0 h 14"/>
                <a:gd name="T30" fmla="*/ 0 w 14"/>
                <a:gd name="T31" fmla="*/ 0 h 14"/>
                <a:gd name="T32" fmla="*/ 0 w 14"/>
                <a:gd name="T33" fmla="*/ 0 h 14"/>
                <a:gd name="T34" fmla="*/ 0 w 14"/>
                <a:gd name="T35" fmla="*/ 0 h 14"/>
                <a:gd name="T36" fmla="*/ 0 w 14"/>
                <a:gd name="T37" fmla="*/ 1 h 14"/>
                <a:gd name="T38" fmla="*/ 0 w 14"/>
                <a:gd name="T39" fmla="*/ 3 h 14"/>
                <a:gd name="T40" fmla="*/ 0 w 14"/>
                <a:gd name="T41" fmla="*/ 4 h 14"/>
                <a:gd name="T42" fmla="*/ 0 w 14"/>
                <a:gd name="T43" fmla="*/ 6 h 14"/>
                <a:gd name="T44" fmla="*/ 0 w 14"/>
                <a:gd name="T45" fmla="*/ 7 h 14"/>
                <a:gd name="T46" fmla="*/ 0 w 14"/>
                <a:gd name="T47" fmla="*/ 8 h 14"/>
                <a:gd name="T48" fmla="*/ 0 w 14"/>
                <a:gd name="T49" fmla="*/ 9 h 14"/>
                <a:gd name="T50" fmla="*/ 0 w 14"/>
                <a:gd name="T51" fmla="*/ 10 h 14"/>
                <a:gd name="T52" fmla="*/ 0 w 14"/>
                <a:gd name="T53" fmla="*/ 11 h 14"/>
                <a:gd name="T54" fmla="*/ 1 w 14"/>
                <a:gd name="T55" fmla="*/ 11 h 14"/>
                <a:gd name="T56" fmla="*/ 2 w 14"/>
                <a:gd name="T57" fmla="*/ 12 h 14"/>
                <a:gd name="T58" fmla="*/ 2 w 14"/>
                <a:gd name="T59" fmla="*/ 12 h 14"/>
                <a:gd name="T60" fmla="*/ 3 w 14"/>
                <a:gd name="T61" fmla="*/ 12 h 14"/>
                <a:gd name="T62" fmla="*/ 4 w 14"/>
                <a:gd name="T63" fmla="*/ 12 h 14"/>
                <a:gd name="T64" fmla="*/ 5 w 14"/>
                <a:gd name="T65" fmla="*/ 13 h 14"/>
                <a:gd name="T66" fmla="*/ 6 w 14"/>
                <a:gd name="T67" fmla="*/ 14 h 14"/>
                <a:gd name="T68" fmla="*/ 7 w 14"/>
                <a:gd name="T69" fmla="*/ 13 h 14"/>
                <a:gd name="T70" fmla="*/ 8 w 14"/>
                <a:gd name="T71" fmla="*/ 13 h 14"/>
                <a:gd name="T72" fmla="*/ 9 w 14"/>
                <a:gd name="T73" fmla="*/ 13 h 14"/>
                <a:gd name="T74" fmla="*/ 9 w 14"/>
                <a:gd name="T75" fmla="*/ 14 h 14"/>
                <a:gd name="T76" fmla="*/ 11 w 14"/>
                <a:gd name="T77" fmla="*/ 13 h 14"/>
                <a:gd name="T78" fmla="*/ 11 w 14"/>
                <a:gd name="T79" fmla="*/ 12 h 14"/>
                <a:gd name="T80" fmla="*/ 12 w 14"/>
                <a:gd name="T81" fmla="*/ 11 h 14"/>
                <a:gd name="T82" fmla="*/ 12 w 14"/>
                <a:gd name="T83" fmla="*/ 10 h 14"/>
                <a:gd name="T84" fmla="*/ 13 w 14"/>
                <a:gd name="T85" fmla="*/ 9 h 14"/>
                <a:gd name="T86" fmla="*/ 14 w 14"/>
                <a:gd name="T87" fmla="*/ 8 h 14"/>
                <a:gd name="T88" fmla="*/ 14 w 14"/>
                <a:gd name="T89" fmla="*/ 8 h 14"/>
                <a:gd name="T90" fmla="*/ 12 w 14"/>
                <a:gd name="T9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4">
                  <a:moveTo>
                    <a:pt x="12" y="7"/>
                  </a:moveTo>
                  <a:cubicBezTo>
                    <a:pt x="11" y="7"/>
                    <a:pt x="11" y="6"/>
                    <a:pt x="11" y="6"/>
                  </a:cubicBezTo>
                  <a:cubicBezTo>
                    <a:pt x="11" y="5"/>
                    <a:pt x="11" y="5"/>
                    <a:pt x="10" y="4"/>
                  </a:cubicBezTo>
                  <a:cubicBezTo>
                    <a:pt x="10" y="4"/>
                    <a:pt x="10" y="5"/>
                    <a:pt x="9" y="4"/>
                  </a:cubicBezTo>
                  <a:cubicBezTo>
                    <a:pt x="9" y="4"/>
                    <a:pt x="9" y="4"/>
                    <a:pt x="8" y="4"/>
                  </a:cubicBezTo>
                  <a:cubicBezTo>
                    <a:pt x="8" y="3"/>
                    <a:pt x="8" y="3"/>
                    <a:pt x="8" y="3"/>
                  </a:cubicBezTo>
                  <a:cubicBezTo>
                    <a:pt x="7" y="3"/>
                    <a:pt x="7" y="3"/>
                    <a:pt x="7" y="3"/>
                  </a:cubicBezTo>
                  <a:cubicBezTo>
                    <a:pt x="6" y="2"/>
                    <a:pt x="6" y="2"/>
                    <a:pt x="6" y="1"/>
                  </a:cubicBezTo>
                  <a:cubicBezTo>
                    <a:pt x="6" y="1"/>
                    <a:pt x="5" y="1"/>
                    <a:pt x="5" y="2"/>
                  </a:cubicBezTo>
                  <a:cubicBezTo>
                    <a:pt x="5" y="2"/>
                    <a:pt x="5" y="2"/>
                    <a:pt x="5" y="2"/>
                  </a:cubicBezTo>
                  <a:cubicBezTo>
                    <a:pt x="4" y="2"/>
                    <a:pt x="4" y="2"/>
                    <a:pt x="4" y="1"/>
                  </a:cubicBezTo>
                  <a:cubicBezTo>
                    <a:pt x="4" y="1"/>
                    <a:pt x="4" y="0"/>
                    <a:pt x="4" y="0"/>
                  </a:cubicBezTo>
                  <a:cubicBezTo>
                    <a:pt x="4" y="0"/>
                    <a:pt x="3" y="0"/>
                    <a:pt x="3" y="0"/>
                  </a:cubicBezTo>
                  <a:cubicBezTo>
                    <a:pt x="3" y="0"/>
                    <a:pt x="2" y="0"/>
                    <a:pt x="2" y="0"/>
                  </a:cubicBezTo>
                  <a:cubicBezTo>
                    <a:pt x="2" y="0"/>
                    <a:pt x="2" y="0"/>
                    <a:pt x="1" y="0"/>
                  </a:cubicBezTo>
                  <a:cubicBezTo>
                    <a:pt x="0" y="0"/>
                    <a:pt x="0" y="0"/>
                    <a:pt x="0" y="0"/>
                  </a:cubicBezTo>
                  <a:cubicBezTo>
                    <a:pt x="0" y="0"/>
                    <a:pt x="0" y="0"/>
                    <a:pt x="0" y="0"/>
                  </a:cubicBezTo>
                  <a:cubicBezTo>
                    <a:pt x="0" y="0"/>
                    <a:pt x="0" y="0"/>
                    <a:pt x="0" y="0"/>
                  </a:cubicBezTo>
                  <a:cubicBezTo>
                    <a:pt x="0" y="1"/>
                    <a:pt x="0" y="1"/>
                    <a:pt x="0" y="1"/>
                  </a:cubicBezTo>
                  <a:cubicBezTo>
                    <a:pt x="0" y="2"/>
                    <a:pt x="0" y="2"/>
                    <a:pt x="0" y="3"/>
                  </a:cubicBezTo>
                  <a:cubicBezTo>
                    <a:pt x="0" y="3"/>
                    <a:pt x="0" y="4"/>
                    <a:pt x="0" y="4"/>
                  </a:cubicBezTo>
                  <a:cubicBezTo>
                    <a:pt x="0" y="5"/>
                    <a:pt x="0" y="5"/>
                    <a:pt x="0" y="6"/>
                  </a:cubicBezTo>
                  <a:cubicBezTo>
                    <a:pt x="0" y="6"/>
                    <a:pt x="0" y="6"/>
                    <a:pt x="0" y="7"/>
                  </a:cubicBezTo>
                  <a:cubicBezTo>
                    <a:pt x="0" y="7"/>
                    <a:pt x="0" y="8"/>
                    <a:pt x="0" y="8"/>
                  </a:cubicBezTo>
                  <a:cubicBezTo>
                    <a:pt x="0" y="8"/>
                    <a:pt x="0" y="9"/>
                    <a:pt x="0" y="9"/>
                  </a:cubicBezTo>
                  <a:cubicBezTo>
                    <a:pt x="0" y="9"/>
                    <a:pt x="0" y="10"/>
                    <a:pt x="0" y="10"/>
                  </a:cubicBezTo>
                  <a:cubicBezTo>
                    <a:pt x="0" y="10"/>
                    <a:pt x="0" y="11"/>
                    <a:pt x="0" y="11"/>
                  </a:cubicBezTo>
                  <a:cubicBezTo>
                    <a:pt x="1" y="11"/>
                    <a:pt x="1" y="11"/>
                    <a:pt x="1" y="11"/>
                  </a:cubicBezTo>
                  <a:cubicBezTo>
                    <a:pt x="1" y="11"/>
                    <a:pt x="1" y="11"/>
                    <a:pt x="2" y="12"/>
                  </a:cubicBezTo>
                  <a:cubicBezTo>
                    <a:pt x="2" y="12"/>
                    <a:pt x="2" y="12"/>
                    <a:pt x="2" y="12"/>
                  </a:cubicBezTo>
                  <a:cubicBezTo>
                    <a:pt x="2" y="12"/>
                    <a:pt x="3" y="12"/>
                    <a:pt x="3" y="12"/>
                  </a:cubicBezTo>
                  <a:cubicBezTo>
                    <a:pt x="3" y="12"/>
                    <a:pt x="4" y="12"/>
                    <a:pt x="4" y="12"/>
                  </a:cubicBezTo>
                  <a:cubicBezTo>
                    <a:pt x="5" y="13"/>
                    <a:pt x="5" y="13"/>
                    <a:pt x="5" y="13"/>
                  </a:cubicBezTo>
                  <a:cubicBezTo>
                    <a:pt x="5" y="13"/>
                    <a:pt x="6" y="13"/>
                    <a:pt x="6" y="14"/>
                  </a:cubicBezTo>
                  <a:cubicBezTo>
                    <a:pt x="6" y="14"/>
                    <a:pt x="7" y="13"/>
                    <a:pt x="7" y="13"/>
                  </a:cubicBezTo>
                  <a:cubicBezTo>
                    <a:pt x="7" y="13"/>
                    <a:pt x="8" y="13"/>
                    <a:pt x="8" y="13"/>
                  </a:cubicBezTo>
                  <a:cubicBezTo>
                    <a:pt x="8" y="13"/>
                    <a:pt x="8" y="13"/>
                    <a:pt x="9" y="13"/>
                  </a:cubicBezTo>
                  <a:cubicBezTo>
                    <a:pt x="9" y="13"/>
                    <a:pt x="9" y="14"/>
                    <a:pt x="9" y="14"/>
                  </a:cubicBezTo>
                  <a:cubicBezTo>
                    <a:pt x="10" y="14"/>
                    <a:pt x="10" y="13"/>
                    <a:pt x="11" y="13"/>
                  </a:cubicBezTo>
                  <a:cubicBezTo>
                    <a:pt x="11" y="12"/>
                    <a:pt x="11" y="12"/>
                    <a:pt x="11" y="12"/>
                  </a:cubicBezTo>
                  <a:cubicBezTo>
                    <a:pt x="12" y="12"/>
                    <a:pt x="12" y="12"/>
                    <a:pt x="12" y="11"/>
                  </a:cubicBezTo>
                  <a:cubicBezTo>
                    <a:pt x="12" y="11"/>
                    <a:pt x="12" y="11"/>
                    <a:pt x="12" y="10"/>
                  </a:cubicBezTo>
                  <a:cubicBezTo>
                    <a:pt x="13" y="10"/>
                    <a:pt x="13" y="9"/>
                    <a:pt x="13" y="9"/>
                  </a:cubicBezTo>
                  <a:cubicBezTo>
                    <a:pt x="14" y="9"/>
                    <a:pt x="14" y="8"/>
                    <a:pt x="14" y="8"/>
                  </a:cubicBezTo>
                  <a:cubicBezTo>
                    <a:pt x="14" y="8"/>
                    <a:pt x="14" y="8"/>
                    <a:pt x="14" y="8"/>
                  </a:cubicBezTo>
                  <a:cubicBezTo>
                    <a:pt x="13" y="8"/>
                    <a:pt x="12" y="8"/>
                    <a:pt x="12"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 name="Freeform 17"/>
            <p:cNvSpPr>
              <a:spLocks/>
            </p:cNvSpPr>
            <p:nvPr/>
          </p:nvSpPr>
          <p:spPr bwMode="auto">
            <a:xfrm>
              <a:off x="3740152" y="2222501"/>
              <a:ext cx="238125" cy="193675"/>
            </a:xfrm>
            <a:custGeom>
              <a:avLst/>
              <a:gdLst>
                <a:gd name="T0" fmla="*/ 13 w 22"/>
                <a:gd name="T1" fmla="*/ 5 h 18"/>
                <a:gd name="T2" fmla="*/ 22 w 22"/>
                <a:gd name="T3" fmla="*/ 5 h 18"/>
                <a:gd name="T4" fmla="*/ 22 w 22"/>
                <a:gd name="T5" fmla="*/ 0 h 18"/>
                <a:gd name="T6" fmla="*/ 21 w 22"/>
                <a:gd name="T7" fmla="*/ 0 h 18"/>
                <a:gd name="T8" fmla="*/ 10 w 22"/>
                <a:gd name="T9" fmla="*/ 0 h 18"/>
                <a:gd name="T10" fmla="*/ 10 w 22"/>
                <a:gd name="T11" fmla="*/ 0 h 18"/>
                <a:gd name="T12" fmla="*/ 10 w 22"/>
                <a:gd name="T13" fmla="*/ 2 h 18"/>
                <a:gd name="T14" fmla="*/ 9 w 22"/>
                <a:gd name="T15" fmla="*/ 3 h 18"/>
                <a:gd name="T16" fmla="*/ 8 w 22"/>
                <a:gd name="T17" fmla="*/ 3 h 18"/>
                <a:gd name="T18" fmla="*/ 7 w 22"/>
                <a:gd name="T19" fmla="*/ 4 h 18"/>
                <a:gd name="T20" fmla="*/ 6 w 22"/>
                <a:gd name="T21" fmla="*/ 6 h 18"/>
                <a:gd name="T22" fmla="*/ 6 w 22"/>
                <a:gd name="T23" fmla="*/ 7 h 18"/>
                <a:gd name="T24" fmla="*/ 6 w 22"/>
                <a:gd name="T25" fmla="*/ 8 h 18"/>
                <a:gd name="T26" fmla="*/ 5 w 22"/>
                <a:gd name="T27" fmla="*/ 9 h 18"/>
                <a:gd name="T28" fmla="*/ 4 w 22"/>
                <a:gd name="T29" fmla="*/ 10 h 18"/>
                <a:gd name="T30" fmla="*/ 4 w 22"/>
                <a:gd name="T31" fmla="*/ 11 h 18"/>
                <a:gd name="T32" fmla="*/ 3 w 22"/>
                <a:gd name="T33" fmla="*/ 12 h 18"/>
                <a:gd name="T34" fmla="*/ 3 w 22"/>
                <a:gd name="T35" fmla="*/ 13 h 18"/>
                <a:gd name="T36" fmla="*/ 2 w 22"/>
                <a:gd name="T37" fmla="*/ 14 h 18"/>
                <a:gd name="T38" fmla="*/ 1 w 22"/>
                <a:gd name="T39" fmla="*/ 15 h 18"/>
                <a:gd name="T40" fmla="*/ 1 w 22"/>
                <a:gd name="T41" fmla="*/ 16 h 18"/>
                <a:gd name="T42" fmla="*/ 0 w 22"/>
                <a:gd name="T43" fmla="*/ 17 h 18"/>
                <a:gd name="T44" fmla="*/ 0 w 22"/>
                <a:gd name="T45" fmla="*/ 18 h 18"/>
                <a:gd name="T46" fmla="*/ 0 w 22"/>
                <a:gd name="T47" fmla="*/ 18 h 18"/>
                <a:gd name="T48" fmla="*/ 11 w 22"/>
                <a:gd name="T49" fmla="*/ 18 h 18"/>
                <a:gd name="T50" fmla="*/ 11 w 22"/>
                <a:gd name="T51" fmla="*/ 15 h 18"/>
                <a:gd name="T52" fmla="*/ 11 w 22"/>
                <a:gd name="T53" fmla="*/ 13 h 18"/>
                <a:gd name="T54" fmla="*/ 11 w 22"/>
                <a:gd name="T55" fmla="*/ 13 h 18"/>
                <a:gd name="T56" fmla="*/ 12 w 22"/>
                <a:gd name="T57" fmla="*/ 13 h 18"/>
                <a:gd name="T58" fmla="*/ 13 w 22"/>
                <a:gd name="T59" fmla="*/ 12 h 18"/>
                <a:gd name="T60" fmla="*/ 13 w 22"/>
                <a:gd name="T6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18">
                  <a:moveTo>
                    <a:pt x="13" y="5"/>
                  </a:moveTo>
                  <a:cubicBezTo>
                    <a:pt x="22" y="5"/>
                    <a:pt x="22" y="5"/>
                    <a:pt x="22" y="5"/>
                  </a:cubicBezTo>
                  <a:cubicBezTo>
                    <a:pt x="22" y="0"/>
                    <a:pt x="22" y="0"/>
                    <a:pt x="22" y="0"/>
                  </a:cubicBezTo>
                  <a:cubicBezTo>
                    <a:pt x="21" y="0"/>
                    <a:pt x="21" y="0"/>
                    <a:pt x="21" y="0"/>
                  </a:cubicBezTo>
                  <a:cubicBezTo>
                    <a:pt x="10" y="0"/>
                    <a:pt x="10" y="0"/>
                    <a:pt x="10" y="0"/>
                  </a:cubicBezTo>
                  <a:cubicBezTo>
                    <a:pt x="10" y="0"/>
                    <a:pt x="10" y="0"/>
                    <a:pt x="10" y="0"/>
                  </a:cubicBezTo>
                  <a:cubicBezTo>
                    <a:pt x="10" y="1"/>
                    <a:pt x="10" y="1"/>
                    <a:pt x="10" y="2"/>
                  </a:cubicBezTo>
                  <a:cubicBezTo>
                    <a:pt x="9" y="2"/>
                    <a:pt x="9" y="3"/>
                    <a:pt x="9" y="3"/>
                  </a:cubicBezTo>
                  <a:cubicBezTo>
                    <a:pt x="8" y="3"/>
                    <a:pt x="8" y="3"/>
                    <a:pt x="8" y="3"/>
                  </a:cubicBezTo>
                  <a:cubicBezTo>
                    <a:pt x="8" y="4"/>
                    <a:pt x="7" y="4"/>
                    <a:pt x="7" y="4"/>
                  </a:cubicBezTo>
                  <a:cubicBezTo>
                    <a:pt x="7" y="5"/>
                    <a:pt x="7" y="5"/>
                    <a:pt x="6" y="6"/>
                  </a:cubicBezTo>
                  <a:cubicBezTo>
                    <a:pt x="6" y="6"/>
                    <a:pt x="6" y="6"/>
                    <a:pt x="6" y="7"/>
                  </a:cubicBezTo>
                  <a:cubicBezTo>
                    <a:pt x="6" y="8"/>
                    <a:pt x="7" y="8"/>
                    <a:pt x="6" y="8"/>
                  </a:cubicBezTo>
                  <a:cubicBezTo>
                    <a:pt x="6" y="9"/>
                    <a:pt x="6" y="9"/>
                    <a:pt x="5" y="9"/>
                  </a:cubicBezTo>
                  <a:cubicBezTo>
                    <a:pt x="5" y="9"/>
                    <a:pt x="5" y="9"/>
                    <a:pt x="4" y="10"/>
                  </a:cubicBezTo>
                  <a:cubicBezTo>
                    <a:pt x="4" y="10"/>
                    <a:pt x="4" y="10"/>
                    <a:pt x="4" y="11"/>
                  </a:cubicBezTo>
                  <a:cubicBezTo>
                    <a:pt x="3" y="11"/>
                    <a:pt x="3" y="11"/>
                    <a:pt x="3" y="12"/>
                  </a:cubicBezTo>
                  <a:cubicBezTo>
                    <a:pt x="3" y="12"/>
                    <a:pt x="3" y="12"/>
                    <a:pt x="3" y="13"/>
                  </a:cubicBezTo>
                  <a:cubicBezTo>
                    <a:pt x="2" y="14"/>
                    <a:pt x="2" y="14"/>
                    <a:pt x="2" y="14"/>
                  </a:cubicBezTo>
                  <a:cubicBezTo>
                    <a:pt x="2" y="15"/>
                    <a:pt x="2" y="15"/>
                    <a:pt x="1" y="15"/>
                  </a:cubicBezTo>
                  <a:cubicBezTo>
                    <a:pt x="1" y="16"/>
                    <a:pt x="1" y="16"/>
                    <a:pt x="1" y="16"/>
                  </a:cubicBezTo>
                  <a:cubicBezTo>
                    <a:pt x="0" y="16"/>
                    <a:pt x="0" y="17"/>
                    <a:pt x="0" y="17"/>
                  </a:cubicBezTo>
                  <a:cubicBezTo>
                    <a:pt x="0" y="17"/>
                    <a:pt x="0" y="18"/>
                    <a:pt x="0" y="18"/>
                  </a:cubicBezTo>
                  <a:cubicBezTo>
                    <a:pt x="0" y="18"/>
                    <a:pt x="0" y="18"/>
                    <a:pt x="0" y="18"/>
                  </a:cubicBezTo>
                  <a:cubicBezTo>
                    <a:pt x="11" y="18"/>
                    <a:pt x="11" y="18"/>
                    <a:pt x="11" y="18"/>
                  </a:cubicBezTo>
                  <a:cubicBezTo>
                    <a:pt x="11" y="15"/>
                    <a:pt x="11" y="15"/>
                    <a:pt x="11" y="15"/>
                  </a:cubicBezTo>
                  <a:cubicBezTo>
                    <a:pt x="10" y="14"/>
                    <a:pt x="10" y="14"/>
                    <a:pt x="11" y="13"/>
                  </a:cubicBezTo>
                  <a:cubicBezTo>
                    <a:pt x="11" y="13"/>
                    <a:pt x="11" y="13"/>
                    <a:pt x="11" y="13"/>
                  </a:cubicBezTo>
                  <a:cubicBezTo>
                    <a:pt x="12" y="13"/>
                    <a:pt x="12" y="13"/>
                    <a:pt x="12" y="13"/>
                  </a:cubicBezTo>
                  <a:cubicBezTo>
                    <a:pt x="13" y="13"/>
                    <a:pt x="13" y="12"/>
                    <a:pt x="13" y="12"/>
                  </a:cubicBezTo>
                  <a:cubicBezTo>
                    <a:pt x="13" y="5"/>
                    <a:pt x="13" y="5"/>
                    <a:pt x="13"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 name="Freeform 18"/>
            <p:cNvSpPr>
              <a:spLocks/>
            </p:cNvSpPr>
            <p:nvPr/>
          </p:nvSpPr>
          <p:spPr bwMode="auto">
            <a:xfrm>
              <a:off x="4592639" y="1658939"/>
              <a:ext cx="98425" cy="98425"/>
            </a:xfrm>
            <a:custGeom>
              <a:avLst/>
              <a:gdLst>
                <a:gd name="T0" fmla="*/ 3 w 9"/>
                <a:gd name="T1" fmla="*/ 1 h 9"/>
                <a:gd name="T2" fmla="*/ 2 w 9"/>
                <a:gd name="T3" fmla="*/ 1 h 9"/>
                <a:gd name="T4" fmla="*/ 1 w 9"/>
                <a:gd name="T5" fmla="*/ 1 h 9"/>
                <a:gd name="T6" fmla="*/ 0 w 9"/>
                <a:gd name="T7" fmla="*/ 1 h 9"/>
                <a:gd name="T8" fmla="*/ 0 w 9"/>
                <a:gd name="T9" fmla="*/ 2 h 9"/>
                <a:gd name="T10" fmla="*/ 1 w 9"/>
                <a:gd name="T11" fmla="*/ 3 h 9"/>
                <a:gd name="T12" fmla="*/ 1 w 9"/>
                <a:gd name="T13" fmla="*/ 4 h 9"/>
                <a:gd name="T14" fmla="*/ 1 w 9"/>
                <a:gd name="T15" fmla="*/ 5 h 9"/>
                <a:gd name="T16" fmla="*/ 2 w 9"/>
                <a:gd name="T17" fmla="*/ 5 h 9"/>
                <a:gd name="T18" fmla="*/ 2 w 9"/>
                <a:gd name="T19" fmla="*/ 6 h 9"/>
                <a:gd name="T20" fmla="*/ 2 w 9"/>
                <a:gd name="T21" fmla="*/ 7 h 9"/>
                <a:gd name="T22" fmla="*/ 3 w 9"/>
                <a:gd name="T23" fmla="*/ 7 h 9"/>
                <a:gd name="T24" fmla="*/ 4 w 9"/>
                <a:gd name="T25" fmla="*/ 7 h 9"/>
                <a:gd name="T26" fmla="*/ 5 w 9"/>
                <a:gd name="T27" fmla="*/ 7 h 9"/>
                <a:gd name="T28" fmla="*/ 6 w 9"/>
                <a:gd name="T29" fmla="*/ 9 h 9"/>
                <a:gd name="T30" fmla="*/ 6 w 9"/>
                <a:gd name="T31" fmla="*/ 9 h 9"/>
                <a:gd name="T32" fmla="*/ 6 w 9"/>
                <a:gd name="T33" fmla="*/ 8 h 9"/>
                <a:gd name="T34" fmla="*/ 7 w 9"/>
                <a:gd name="T35" fmla="*/ 7 h 9"/>
                <a:gd name="T36" fmla="*/ 8 w 9"/>
                <a:gd name="T37" fmla="*/ 7 h 9"/>
                <a:gd name="T38" fmla="*/ 9 w 9"/>
                <a:gd name="T39" fmla="*/ 6 h 9"/>
                <a:gd name="T40" fmla="*/ 9 w 9"/>
                <a:gd name="T41" fmla="*/ 5 h 9"/>
                <a:gd name="T42" fmla="*/ 8 w 9"/>
                <a:gd name="T43" fmla="*/ 4 h 9"/>
                <a:gd name="T44" fmla="*/ 9 w 9"/>
                <a:gd name="T45" fmla="*/ 3 h 9"/>
                <a:gd name="T46" fmla="*/ 8 w 9"/>
                <a:gd name="T47" fmla="*/ 2 h 9"/>
                <a:gd name="T48" fmla="*/ 7 w 9"/>
                <a:gd name="T49" fmla="*/ 1 h 9"/>
                <a:gd name="T50" fmla="*/ 7 w 9"/>
                <a:gd name="T51" fmla="*/ 1 h 9"/>
                <a:gd name="T52" fmla="*/ 6 w 9"/>
                <a:gd name="T53" fmla="*/ 2 h 9"/>
                <a:gd name="T54" fmla="*/ 6 w 9"/>
                <a:gd name="T55" fmla="*/ 1 h 9"/>
                <a:gd name="T56" fmla="*/ 5 w 9"/>
                <a:gd name="T57" fmla="*/ 1 h 9"/>
                <a:gd name="T58" fmla="*/ 4 w 9"/>
                <a:gd name="T59" fmla="*/ 1 h 9"/>
                <a:gd name="T60" fmla="*/ 3 w 9"/>
                <a:gd name="T6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9">
                  <a:moveTo>
                    <a:pt x="3" y="1"/>
                  </a:moveTo>
                  <a:cubicBezTo>
                    <a:pt x="3" y="1"/>
                    <a:pt x="2" y="1"/>
                    <a:pt x="2" y="1"/>
                  </a:cubicBezTo>
                  <a:cubicBezTo>
                    <a:pt x="2" y="1"/>
                    <a:pt x="1" y="0"/>
                    <a:pt x="1" y="1"/>
                  </a:cubicBezTo>
                  <a:cubicBezTo>
                    <a:pt x="1" y="1"/>
                    <a:pt x="1" y="1"/>
                    <a:pt x="0" y="1"/>
                  </a:cubicBezTo>
                  <a:cubicBezTo>
                    <a:pt x="0" y="2"/>
                    <a:pt x="0" y="2"/>
                    <a:pt x="0" y="2"/>
                  </a:cubicBezTo>
                  <a:cubicBezTo>
                    <a:pt x="0" y="2"/>
                    <a:pt x="1" y="2"/>
                    <a:pt x="1" y="3"/>
                  </a:cubicBezTo>
                  <a:cubicBezTo>
                    <a:pt x="1" y="3"/>
                    <a:pt x="1" y="4"/>
                    <a:pt x="1" y="4"/>
                  </a:cubicBezTo>
                  <a:cubicBezTo>
                    <a:pt x="1" y="4"/>
                    <a:pt x="1" y="4"/>
                    <a:pt x="1" y="5"/>
                  </a:cubicBezTo>
                  <a:cubicBezTo>
                    <a:pt x="2" y="5"/>
                    <a:pt x="2" y="5"/>
                    <a:pt x="2" y="5"/>
                  </a:cubicBezTo>
                  <a:cubicBezTo>
                    <a:pt x="2" y="5"/>
                    <a:pt x="2" y="5"/>
                    <a:pt x="2" y="6"/>
                  </a:cubicBezTo>
                  <a:cubicBezTo>
                    <a:pt x="3" y="6"/>
                    <a:pt x="2" y="6"/>
                    <a:pt x="2" y="7"/>
                  </a:cubicBezTo>
                  <a:cubicBezTo>
                    <a:pt x="2" y="7"/>
                    <a:pt x="3" y="7"/>
                    <a:pt x="3" y="7"/>
                  </a:cubicBezTo>
                  <a:cubicBezTo>
                    <a:pt x="4" y="7"/>
                    <a:pt x="4" y="7"/>
                    <a:pt x="4" y="7"/>
                  </a:cubicBezTo>
                  <a:cubicBezTo>
                    <a:pt x="5" y="7"/>
                    <a:pt x="5" y="7"/>
                    <a:pt x="5" y="7"/>
                  </a:cubicBezTo>
                  <a:cubicBezTo>
                    <a:pt x="6" y="8"/>
                    <a:pt x="5" y="8"/>
                    <a:pt x="6" y="9"/>
                  </a:cubicBezTo>
                  <a:cubicBezTo>
                    <a:pt x="6" y="9"/>
                    <a:pt x="6" y="9"/>
                    <a:pt x="6" y="9"/>
                  </a:cubicBezTo>
                  <a:cubicBezTo>
                    <a:pt x="6" y="8"/>
                    <a:pt x="6" y="8"/>
                    <a:pt x="6" y="8"/>
                  </a:cubicBezTo>
                  <a:cubicBezTo>
                    <a:pt x="7" y="8"/>
                    <a:pt x="7" y="8"/>
                    <a:pt x="7" y="7"/>
                  </a:cubicBezTo>
                  <a:cubicBezTo>
                    <a:pt x="7" y="7"/>
                    <a:pt x="7" y="7"/>
                    <a:pt x="8" y="7"/>
                  </a:cubicBezTo>
                  <a:cubicBezTo>
                    <a:pt x="8" y="7"/>
                    <a:pt x="9" y="7"/>
                    <a:pt x="9" y="6"/>
                  </a:cubicBezTo>
                  <a:cubicBezTo>
                    <a:pt x="9" y="6"/>
                    <a:pt x="9" y="5"/>
                    <a:pt x="9" y="5"/>
                  </a:cubicBezTo>
                  <a:cubicBezTo>
                    <a:pt x="9" y="5"/>
                    <a:pt x="8" y="5"/>
                    <a:pt x="8" y="4"/>
                  </a:cubicBezTo>
                  <a:cubicBezTo>
                    <a:pt x="8" y="4"/>
                    <a:pt x="9" y="4"/>
                    <a:pt x="9" y="3"/>
                  </a:cubicBezTo>
                  <a:cubicBezTo>
                    <a:pt x="9" y="3"/>
                    <a:pt x="8" y="3"/>
                    <a:pt x="8" y="2"/>
                  </a:cubicBezTo>
                  <a:cubicBezTo>
                    <a:pt x="8" y="2"/>
                    <a:pt x="8" y="2"/>
                    <a:pt x="7" y="1"/>
                  </a:cubicBezTo>
                  <a:cubicBezTo>
                    <a:pt x="7" y="1"/>
                    <a:pt x="7" y="1"/>
                    <a:pt x="7" y="1"/>
                  </a:cubicBezTo>
                  <a:cubicBezTo>
                    <a:pt x="7" y="2"/>
                    <a:pt x="7" y="2"/>
                    <a:pt x="6" y="2"/>
                  </a:cubicBezTo>
                  <a:cubicBezTo>
                    <a:pt x="6" y="2"/>
                    <a:pt x="6" y="1"/>
                    <a:pt x="6" y="1"/>
                  </a:cubicBezTo>
                  <a:cubicBezTo>
                    <a:pt x="5" y="1"/>
                    <a:pt x="5" y="1"/>
                    <a:pt x="5" y="1"/>
                  </a:cubicBezTo>
                  <a:cubicBezTo>
                    <a:pt x="5" y="1"/>
                    <a:pt x="4" y="1"/>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 name="Freeform 19"/>
            <p:cNvSpPr>
              <a:spLocks/>
            </p:cNvSpPr>
            <p:nvPr/>
          </p:nvSpPr>
          <p:spPr bwMode="auto">
            <a:xfrm>
              <a:off x="4452939" y="2049464"/>
              <a:ext cx="420688" cy="431800"/>
            </a:xfrm>
            <a:custGeom>
              <a:avLst/>
              <a:gdLst>
                <a:gd name="T0" fmla="*/ 33 w 39"/>
                <a:gd name="T1" fmla="*/ 2 h 40"/>
                <a:gd name="T2" fmla="*/ 31 w 39"/>
                <a:gd name="T3" fmla="*/ 1 h 40"/>
                <a:gd name="T4" fmla="*/ 29 w 39"/>
                <a:gd name="T5" fmla="*/ 1 h 40"/>
                <a:gd name="T6" fmla="*/ 27 w 39"/>
                <a:gd name="T7" fmla="*/ 2 h 40"/>
                <a:gd name="T8" fmla="*/ 25 w 39"/>
                <a:gd name="T9" fmla="*/ 4 h 40"/>
                <a:gd name="T10" fmla="*/ 26 w 39"/>
                <a:gd name="T11" fmla="*/ 7 h 40"/>
                <a:gd name="T12" fmla="*/ 23 w 39"/>
                <a:gd name="T13" fmla="*/ 8 h 40"/>
                <a:gd name="T14" fmla="*/ 21 w 39"/>
                <a:gd name="T15" fmla="*/ 7 h 40"/>
                <a:gd name="T16" fmla="*/ 17 w 39"/>
                <a:gd name="T17" fmla="*/ 6 h 40"/>
                <a:gd name="T18" fmla="*/ 15 w 39"/>
                <a:gd name="T19" fmla="*/ 5 h 40"/>
                <a:gd name="T20" fmla="*/ 14 w 39"/>
                <a:gd name="T21" fmla="*/ 2 h 40"/>
                <a:gd name="T22" fmla="*/ 12 w 39"/>
                <a:gd name="T23" fmla="*/ 2 h 40"/>
                <a:gd name="T24" fmla="*/ 9 w 39"/>
                <a:gd name="T25" fmla="*/ 1 h 40"/>
                <a:gd name="T26" fmla="*/ 5 w 39"/>
                <a:gd name="T27" fmla="*/ 0 h 40"/>
                <a:gd name="T28" fmla="*/ 5 w 39"/>
                <a:gd name="T29" fmla="*/ 0 h 40"/>
                <a:gd name="T30" fmla="*/ 5 w 39"/>
                <a:gd name="T31" fmla="*/ 3 h 40"/>
                <a:gd name="T32" fmla="*/ 4 w 39"/>
                <a:gd name="T33" fmla="*/ 3 h 40"/>
                <a:gd name="T34" fmla="*/ 2 w 39"/>
                <a:gd name="T35" fmla="*/ 5 h 40"/>
                <a:gd name="T36" fmla="*/ 2 w 39"/>
                <a:gd name="T37" fmla="*/ 6 h 40"/>
                <a:gd name="T38" fmla="*/ 1 w 39"/>
                <a:gd name="T39" fmla="*/ 9 h 40"/>
                <a:gd name="T40" fmla="*/ 0 w 39"/>
                <a:gd name="T41" fmla="*/ 9 h 40"/>
                <a:gd name="T42" fmla="*/ 0 w 39"/>
                <a:gd name="T43" fmla="*/ 10 h 40"/>
                <a:gd name="T44" fmla="*/ 1 w 39"/>
                <a:gd name="T45" fmla="*/ 13 h 40"/>
                <a:gd name="T46" fmla="*/ 1 w 39"/>
                <a:gd name="T47" fmla="*/ 15 h 40"/>
                <a:gd name="T48" fmla="*/ 1 w 39"/>
                <a:gd name="T49" fmla="*/ 19 h 40"/>
                <a:gd name="T50" fmla="*/ 1 w 39"/>
                <a:gd name="T51" fmla="*/ 20 h 40"/>
                <a:gd name="T52" fmla="*/ 1 w 39"/>
                <a:gd name="T53" fmla="*/ 23 h 40"/>
                <a:gd name="T54" fmla="*/ 3 w 39"/>
                <a:gd name="T55" fmla="*/ 25 h 40"/>
                <a:gd name="T56" fmla="*/ 4 w 39"/>
                <a:gd name="T57" fmla="*/ 26 h 40"/>
                <a:gd name="T58" fmla="*/ 6 w 39"/>
                <a:gd name="T59" fmla="*/ 27 h 40"/>
                <a:gd name="T60" fmla="*/ 8 w 39"/>
                <a:gd name="T61" fmla="*/ 28 h 40"/>
                <a:gd name="T62" fmla="*/ 9 w 39"/>
                <a:gd name="T63" fmla="*/ 29 h 40"/>
                <a:gd name="T64" fmla="*/ 11 w 39"/>
                <a:gd name="T65" fmla="*/ 30 h 40"/>
                <a:gd name="T66" fmla="*/ 13 w 39"/>
                <a:gd name="T67" fmla="*/ 30 h 40"/>
                <a:gd name="T68" fmla="*/ 14 w 39"/>
                <a:gd name="T69" fmla="*/ 30 h 40"/>
                <a:gd name="T70" fmla="*/ 16 w 39"/>
                <a:gd name="T71" fmla="*/ 29 h 40"/>
                <a:gd name="T72" fmla="*/ 17 w 39"/>
                <a:gd name="T73" fmla="*/ 29 h 40"/>
                <a:gd name="T74" fmla="*/ 21 w 39"/>
                <a:gd name="T75" fmla="*/ 31 h 40"/>
                <a:gd name="T76" fmla="*/ 23 w 39"/>
                <a:gd name="T77" fmla="*/ 32 h 40"/>
                <a:gd name="T78" fmla="*/ 26 w 39"/>
                <a:gd name="T79" fmla="*/ 34 h 40"/>
                <a:gd name="T80" fmla="*/ 29 w 39"/>
                <a:gd name="T81" fmla="*/ 36 h 40"/>
                <a:gd name="T82" fmla="*/ 31 w 39"/>
                <a:gd name="T83" fmla="*/ 37 h 40"/>
                <a:gd name="T84" fmla="*/ 34 w 39"/>
                <a:gd name="T85" fmla="*/ 38 h 40"/>
                <a:gd name="T86" fmla="*/ 36 w 39"/>
                <a:gd name="T87" fmla="*/ 40 h 40"/>
                <a:gd name="T88" fmla="*/ 39 w 39"/>
                <a:gd name="T89" fmla="*/ 38 h 40"/>
                <a:gd name="T90" fmla="*/ 38 w 39"/>
                <a:gd name="T91" fmla="*/ 20 h 40"/>
                <a:gd name="T92" fmla="*/ 38 w 39"/>
                <a:gd name="T93" fmla="*/ 10 h 40"/>
                <a:gd name="T94" fmla="*/ 37 w 39"/>
                <a:gd name="T95" fmla="*/ 6 h 40"/>
                <a:gd name="T96" fmla="*/ 38 w 39"/>
                <a:gd name="T97" fmla="*/ 5 h 40"/>
                <a:gd name="T98" fmla="*/ 38 w 39"/>
                <a:gd name="T99" fmla="*/ 4 h 40"/>
                <a:gd name="T100" fmla="*/ 34 w 39"/>
                <a:gd name="T10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40">
                  <a:moveTo>
                    <a:pt x="33" y="3"/>
                  </a:moveTo>
                  <a:cubicBezTo>
                    <a:pt x="33" y="3"/>
                    <a:pt x="33" y="3"/>
                    <a:pt x="33" y="2"/>
                  </a:cubicBezTo>
                  <a:cubicBezTo>
                    <a:pt x="33" y="2"/>
                    <a:pt x="32" y="2"/>
                    <a:pt x="32" y="2"/>
                  </a:cubicBezTo>
                  <a:cubicBezTo>
                    <a:pt x="32" y="1"/>
                    <a:pt x="31" y="2"/>
                    <a:pt x="31" y="1"/>
                  </a:cubicBezTo>
                  <a:cubicBezTo>
                    <a:pt x="31" y="1"/>
                    <a:pt x="31" y="1"/>
                    <a:pt x="30" y="1"/>
                  </a:cubicBezTo>
                  <a:cubicBezTo>
                    <a:pt x="30" y="0"/>
                    <a:pt x="30" y="0"/>
                    <a:pt x="29" y="1"/>
                  </a:cubicBezTo>
                  <a:cubicBezTo>
                    <a:pt x="29" y="1"/>
                    <a:pt x="29" y="1"/>
                    <a:pt x="28" y="1"/>
                  </a:cubicBezTo>
                  <a:cubicBezTo>
                    <a:pt x="28" y="2"/>
                    <a:pt x="28" y="2"/>
                    <a:pt x="27" y="2"/>
                  </a:cubicBezTo>
                  <a:cubicBezTo>
                    <a:pt x="26" y="2"/>
                    <a:pt x="26" y="2"/>
                    <a:pt x="26" y="3"/>
                  </a:cubicBezTo>
                  <a:cubicBezTo>
                    <a:pt x="25" y="3"/>
                    <a:pt x="25" y="3"/>
                    <a:pt x="25" y="4"/>
                  </a:cubicBezTo>
                  <a:cubicBezTo>
                    <a:pt x="25" y="5"/>
                    <a:pt x="26" y="5"/>
                    <a:pt x="26" y="5"/>
                  </a:cubicBezTo>
                  <a:cubicBezTo>
                    <a:pt x="26" y="6"/>
                    <a:pt x="26" y="6"/>
                    <a:pt x="26" y="7"/>
                  </a:cubicBezTo>
                  <a:cubicBezTo>
                    <a:pt x="25" y="7"/>
                    <a:pt x="25" y="8"/>
                    <a:pt x="25" y="8"/>
                  </a:cubicBezTo>
                  <a:cubicBezTo>
                    <a:pt x="24" y="8"/>
                    <a:pt x="24" y="8"/>
                    <a:pt x="23" y="8"/>
                  </a:cubicBezTo>
                  <a:cubicBezTo>
                    <a:pt x="23" y="8"/>
                    <a:pt x="22" y="8"/>
                    <a:pt x="22" y="7"/>
                  </a:cubicBezTo>
                  <a:cubicBezTo>
                    <a:pt x="21" y="7"/>
                    <a:pt x="21" y="7"/>
                    <a:pt x="21" y="7"/>
                  </a:cubicBezTo>
                  <a:cubicBezTo>
                    <a:pt x="20" y="6"/>
                    <a:pt x="19" y="7"/>
                    <a:pt x="18" y="6"/>
                  </a:cubicBezTo>
                  <a:cubicBezTo>
                    <a:pt x="18" y="6"/>
                    <a:pt x="17" y="6"/>
                    <a:pt x="17" y="6"/>
                  </a:cubicBezTo>
                  <a:cubicBezTo>
                    <a:pt x="16" y="6"/>
                    <a:pt x="16" y="6"/>
                    <a:pt x="15" y="5"/>
                  </a:cubicBezTo>
                  <a:cubicBezTo>
                    <a:pt x="15" y="5"/>
                    <a:pt x="15" y="5"/>
                    <a:pt x="15" y="5"/>
                  </a:cubicBezTo>
                  <a:cubicBezTo>
                    <a:pt x="14" y="4"/>
                    <a:pt x="14" y="4"/>
                    <a:pt x="14" y="3"/>
                  </a:cubicBezTo>
                  <a:cubicBezTo>
                    <a:pt x="14" y="3"/>
                    <a:pt x="14" y="3"/>
                    <a:pt x="14" y="2"/>
                  </a:cubicBezTo>
                  <a:cubicBezTo>
                    <a:pt x="13" y="2"/>
                    <a:pt x="13" y="2"/>
                    <a:pt x="13" y="2"/>
                  </a:cubicBezTo>
                  <a:cubicBezTo>
                    <a:pt x="12" y="2"/>
                    <a:pt x="12" y="2"/>
                    <a:pt x="12" y="2"/>
                  </a:cubicBezTo>
                  <a:cubicBezTo>
                    <a:pt x="11" y="2"/>
                    <a:pt x="10" y="2"/>
                    <a:pt x="10" y="2"/>
                  </a:cubicBezTo>
                  <a:cubicBezTo>
                    <a:pt x="10" y="1"/>
                    <a:pt x="10" y="1"/>
                    <a:pt x="9" y="1"/>
                  </a:cubicBezTo>
                  <a:cubicBezTo>
                    <a:pt x="9" y="0"/>
                    <a:pt x="9" y="0"/>
                    <a:pt x="8" y="0"/>
                  </a:cubicBezTo>
                  <a:cubicBezTo>
                    <a:pt x="7" y="0"/>
                    <a:pt x="7" y="0"/>
                    <a:pt x="5" y="0"/>
                  </a:cubicBezTo>
                  <a:cubicBezTo>
                    <a:pt x="5" y="0"/>
                    <a:pt x="5" y="0"/>
                    <a:pt x="5" y="0"/>
                  </a:cubicBezTo>
                  <a:cubicBezTo>
                    <a:pt x="5" y="0"/>
                    <a:pt x="5" y="0"/>
                    <a:pt x="5" y="0"/>
                  </a:cubicBezTo>
                  <a:cubicBezTo>
                    <a:pt x="5" y="1"/>
                    <a:pt x="5" y="1"/>
                    <a:pt x="5" y="2"/>
                  </a:cubicBezTo>
                  <a:cubicBezTo>
                    <a:pt x="5" y="2"/>
                    <a:pt x="5" y="2"/>
                    <a:pt x="5" y="3"/>
                  </a:cubicBezTo>
                  <a:cubicBezTo>
                    <a:pt x="5" y="3"/>
                    <a:pt x="5" y="3"/>
                    <a:pt x="4" y="3"/>
                  </a:cubicBezTo>
                  <a:cubicBezTo>
                    <a:pt x="4" y="3"/>
                    <a:pt x="4" y="3"/>
                    <a:pt x="4" y="3"/>
                  </a:cubicBezTo>
                  <a:cubicBezTo>
                    <a:pt x="3" y="3"/>
                    <a:pt x="3" y="3"/>
                    <a:pt x="3" y="4"/>
                  </a:cubicBezTo>
                  <a:cubicBezTo>
                    <a:pt x="3" y="4"/>
                    <a:pt x="3" y="4"/>
                    <a:pt x="2" y="5"/>
                  </a:cubicBezTo>
                  <a:cubicBezTo>
                    <a:pt x="2" y="5"/>
                    <a:pt x="2" y="5"/>
                    <a:pt x="2" y="5"/>
                  </a:cubicBezTo>
                  <a:cubicBezTo>
                    <a:pt x="1" y="5"/>
                    <a:pt x="2" y="6"/>
                    <a:pt x="2" y="6"/>
                  </a:cubicBezTo>
                  <a:cubicBezTo>
                    <a:pt x="2" y="7"/>
                    <a:pt x="2" y="7"/>
                    <a:pt x="2" y="8"/>
                  </a:cubicBezTo>
                  <a:cubicBezTo>
                    <a:pt x="2" y="8"/>
                    <a:pt x="1" y="8"/>
                    <a:pt x="1" y="9"/>
                  </a:cubicBezTo>
                  <a:cubicBezTo>
                    <a:pt x="1" y="9"/>
                    <a:pt x="1" y="9"/>
                    <a:pt x="0" y="9"/>
                  </a:cubicBezTo>
                  <a:cubicBezTo>
                    <a:pt x="0" y="9"/>
                    <a:pt x="0" y="9"/>
                    <a:pt x="0" y="9"/>
                  </a:cubicBezTo>
                  <a:cubicBezTo>
                    <a:pt x="0" y="9"/>
                    <a:pt x="0" y="9"/>
                    <a:pt x="0" y="10"/>
                  </a:cubicBezTo>
                  <a:cubicBezTo>
                    <a:pt x="0" y="10"/>
                    <a:pt x="0" y="10"/>
                    <a:pt x="0" y="10"/>
                  </a:cubicBezTo>
                  <a:cubicBezTo>
                    <a:pt x="1" y="11"/>
                    <a:pt x="0" y="11"/>
                    <a:pt x="0" y="12"/>
                  </a:cubicBezTo>
                  <a:cubicBezTo>
                    <a:pt x="1" y="12"/>
                    <a:pt x="1" y="12"/>
                    <a:pt x="1" y="13"/>
                  </a:cubicBezTo>
                  <a:cubicBezTo>
                    <a:pt x="1" y="13"/>
                    <a:pt x="1" y="13"/>
                    <a:pt x="1" y="14"/>
                  </a:cubicBezTo>
                  <a:cubicBezTo>
                    <a:pt x="1" y="15"/>
                    <a:pt x="1" y="15"/>
                    <a:pt x="1" y="15"/>
                  </a:cubicBezTo>
                  <a:cubicBezTo>
                    <a:pt x="1" y="16"/>
                    <a:pt x="1" y="16"/>
                    <a:pt x="1" y="17"/>
                  </a:cubicBezTo>
                  <a:cubicBezTo>
                    <a:pt x="1" y="18"/>
                    <a:pt x="1" y="18"/>
                    <a:pt x="1" y="19"/>
                  </a:cubicBezTo>
                  <a:cubicBezTo>
                    <a:pt x="1" y="19"/>
                    <a:pt x="1" y="20"/>
                    <a:pt x="1" y="20"/>
                  </a:cubicBezTo>
                  <a:cubicBezTo>
                    <a:pt x="1" y="20"/>
                    <a:pt x="1" y="20"/>
                    <a:pt x="1" y="20"/>
                  </a:cubicBezTo>
                  <a:cubicBezTo>
                    <a:pt x="1" y="21"/>
                    <a:pt x="1" y="21"/>
                    <a:pt x="1" y="22"/>
                  </a:cubicBezTo>
                  <a:cubicBezTo>
                    <a:pt x="1" y="23"/>
                    <a:pt x="1" y="23"/>
                    <a:pt x="1" y="23"/>
                  </a:cubicBezTo>
                  <a:cubicBezTo>
                    <a:pt x="1" y="24"/>
                    <a:pt x="2" y="24"/>
                    <a:pt x="2" y="25"/>
                  </a:cubicBezTo>
                  <a:cubicBezTo>
                    <a:pt x="2" y="25"/>
                    <a:pt x="2" y="25"/>
                    <a:pt x="3" y="25"/>
                  </a:cubicBezTo>
                  <a:cubicBezTo>
                    <a:pt x="3" y="25"/>
                    <a:pt x="3" y="25"/>
                    <a:pt x="3" y="25"/>
                  </a:cubicBezTo>
                  <a:cubicBezTo>
                    <a:pt x="4" y="25"/>
                    <a:pt x="4" y="25"/>
                    <a:pt x="4" y="26"/>
                  </a:cubicBezTo>
                  <a:cubicBezTo>
                    <a:pt x="5" y="26"/>
                    <a:pt x="5" y="26"/>
                    <a:pt x="5" y="26"/>
                  </a:cubicBezTo>
                  <a:cubicBezTo>
                    <a:pt x="5" y="26"/>
                    <a:pt x="6" y="26"/>
                    <a:pt x="6" y="27"/>
                  </a:cubicBezTo>
                  <a:cubicBezTo>
                    <a:pt x="6" y="27"/>
                    <a:pt x="6" y="28"/>
                    <a:pt x="6" y="28"/>
                  </a:cubicBezTo>
                  <a:cubicBezTo>
                    <a:pt x="7" y="28"/>
                    <a:pt x="7" y="28"/>
                    <a:pt x="8" y="28"/>
                  </a:cubicBezTo>
                  <a:cubicBezTo>
                    <a:pt x="8" y="28"/>
                    <a:pt x="8" y="29"/>
                    <a:pt x="8" y="29"/>
                  </a:cubicBezTo>
                  <a:cubicBezTo>
                    <a:pt x="9" y="29"/>
                    <a:pt x="9" y="29"/>
                    <a:pt x="9" y="29"/>
                  </a:cubicBezTo>
                  <a:cubicBezTo>
                    <a:pt x="10" y="29"/>
                    <a:pt x="10" y="29"/>
                    <a:pt x="11" y="29"/>
                  </a:cubicBezTo>
                  <a:cubicBezTo>
                    <a:pt x="11" y="30"/>
                    <a:pt x="11" y="30"/>
                    <a:pt x="11" y="30"/>
                  </a:cubicBezTo>
                  <a:cubicBezTo>
                    <a:pt x="12" y="30"/>
                    <a:pt x="12" y="31"/>
                    <a:pt x="12" y="31"/>
                  </a:cubicBezTo>
                  <a:cubicBezTo>
                    <a:pt x="12" y="31"/>
                    <a:pt x="13" y="31"/>
                    <a:pt x="13" y="30"/>
                  </a:cubicBezTo>
                  <a:cubicBezTo>
                    <a:pt x="13" y="30"/>
                    <a:pt x="13" y="30"/>
                    <a:pt x="14" y="30"/>
                  </a:cubicBezTo>
                  <a:cubicBezTo>
                    <a:pt x="14" y="30"/>
                    <a:pt x="14" y="30"/>
                    <a:pt x="14" y="30"/>
                  </a:cubicBezTo>
                  <a:cubicBezTo>
                    <a:pt x="14" y="30"/>
                    <a:pt x="14" y="30"/>
                    <a:pt x="15" y="29"/>
                  </a:cubicBezTo>
                  <a:cubicBezTo>
                    <a:pt x="15" y="29"/>
                    <a:pt x="15" y="29"/>
                    <a:pt x="16" y="29"/>
                  </a:cubicBezTo>
                  <a:cubicBezTo>
                    <a:pt x="16" y="29"/>
                    <a:pt x="16" y="29"/>
                    <a:pt x="16" y="28"/>
                  </a:cubicBezTo>
                  <a:cubicBezTo>
                    <a:pt x="16" y="28"/>
                    <a:pt x="16" y="29"/>
                    <a:pt x="17" y="29"/>
                  </a:cubicBezTo>
                  <a:cubicBezTo>
                    <a:pt x="17" y="29"/>
                    <a:pt x="18" y="29"/>
                    <a:pt x="18" y="30"/>
                  </a:cubicBezTo>
                  <a:cubicBezTo>
                    <a:pt x="19" y="30"/>
                    <a:pt x="20" y="31"/>
                    <a:pt x="21" y="31"/>
                  </a:cubicBezTo>
                  <a:cubicBezTo>
                    <a:pt x="21" y="31"/>
                    <a:pt x="22" y="31"/>
                    <a:pt x="23" y="32"/>
                  </a:cubicBezTo>
                  <a:cubicBezTo>
                    <a:pt x="23" y="32"/>
                    <a:pt x="23" y="32"/>
                    <a:pt x="23" y="32"/>
                  </a:cubicBezTo>
                  <a:cubicBezTo>
                    <a:pt x="23" y="33"/>
                    <a:pt x="24" y="33"/>
                    <a:pt x="24" y="33"/>
                  </a:cubicBezTo>
                  <a:cubicBezTo>
                    <a:pt x="25" y="33"/>
                    <a:pt x="25" y="33"/>
                    <a:pt x="26" y="34"/>
                  </a:cubicBezTo>
                  <a:cubicBezTo>
                    <a:pt x="27" y="34"/>
                    <a:pt x="27" y="35"/>
                    <a:pt x="28" y="35"/>
                  </a:cubicBezTo>
                  <a:cubicBezTo>
                    <a:pt x="28" y="35"/>
                    <a:pt x="29" y="35"/>
                    <a:pt x="29" y="36"/>
                  </a:cubicBezTo>
                  <a:cubicBezTo>
                    <a:pt x="29" y="36"/>
                    <a:pt x="30" y="36"/>
                    <a:pt x="30" y="36"/>
                  </a:cubicBezTo>
                  <a:cubicBezTo>
                    <a:pt x="30" y="37"/>
                    <a:pt x="31" y="37"/>
                    <a:pt x="31" y="37"/>
                  </a:cubicBezTo>
                  <a:cubicBezTo>
                    <a:pt x="32" y="37"/>
                    <a:pt x="32" y="38"/>
                    <a:pt x="33" y="38"/>
                  </a:cubicBezTo>
                  <a:cubicBezTo>
                    <a:pt x="33" y="38"/>
                    <a:pt x="34" y="38"/>
                    <a:pt x="34" y="38"/>
                  </a:cubicBezTo>
                  <a:cubicBezTo>
                    <a:pt x="35" y="39"/>
                    <a:pt x="35" y="39"/>
                    <a:pt x="35" y="39"/>
                  </a:cubicBezTo>
                  <a:cubicBezTo>
                    <a:pt x="36" y="39"/>
                    <a:pt x="36" y="40"/>
                    <a:pt x="36" y="40"/>
                  </a:cubicBezTo>
                  <a:cubicBezTo>
                    <a:pt x="36" y="38"/>
                    <a:pt x="36" y="38"/>
                    <a:pt x="36" y="38"/>
                  </a:cubicBezTo>
                  <a:cubicBezTo>
                    <a:pt x="39" y="38"/>
                    <a:pt x="39" y="38"/>
                    <a:pt x="39" y="38"/>
                  </a:cubicBezTo>
                  <a:cubicBezTo>
                    <a:pt x="39" y="32"/>
                    <a:pt x="39" y="32"/>
                    <a:pt x="39" y="32"/>
                  </a:cubicBezTo>
                  <a:cubicBezTo>
                    <a:pt x="39" y="32"/>
                    <a:pt x="39" y="26"/>
                    <a:pt x="38" y="20"/>
                  </a:cubicBezTo>
                  <a:cubicBezTo>
                    <a:pt x="38" y="16"/>
                    <a:pt x="38" y="11"/>
                    <a:pt x="38" y="11"/>
                  </a:cubicBezTo>
                  <a:cubicBezTo>
                    <a:pt x="38" y="11"/>
                    <a:pt x="38" y="11"/>
                    <a:pt x="38" y="10"/>
                  </a:cubicBezTo>
                  <a:cubicBezTo>
                    <a:pt x="38" y="9"/>
                    <a:pt x="37" y="8"/>
                    <a:pt x="37" y="7"/>
                  </a:cubicBezTo>
                  <a:cubicBezTo>
                    <a:pt x="37" y="7"/>
                    <a:pt x="37" y="7"/>
                    <a:pt x="37" y="6"/>
                  </a:cubicBezTo>
                  <a:cubicBezTo>
                    <a:pt x="37" y="6"/>
                    <a:pt x="37" y="6"/>
                    <a:pt x="37" y="5"/>
                  </a:cubicBezTo>
                  <a:cubicBezTo>
                    <a:pt x="37" y="5"/>
                    <a:pt x="38" y="5"/>
                    <a:pt x="38" y="5"/>
                  </a:cubicBezTo>
                  <a:cubicBezTo>
                    <a:pt x="38" y="5"/>
                    <a:pt x="38" y="5"/>
                    <a:pt x="38" y="5"/>
                  </a:cubicBezTo>
                  <a:cubicBezTo>
                    <a:pt x="38" y="5"/>
                    <a:pt x="38" y="4"/>
                    <a:pt x="38" y="4"/>
                  </a:cubicBezTo>
                  <a:cubicBezTo>
                    <a:pt x="37" y="4"/>
                    <a:pt x="36" y="4"/>
                    <a:pt x="36" y="4"/>
                  </a:cubicBezTo>
                  <a:cubicBezTo>
                    <a:pt x="35" y="4"/>
                    <a:pt x="35" y="4"/>
                    <a:pt x="34" y="3"/>
                  </a:cubicBezTo>
                  <a:cubicBezTo>
                    <a:pt x="34" y="3"/>
                    <a:pt x="33" y="4"/>
                    <a:pt x="33"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 name="Freeform 20"/>
            <p:cNvSpPr>
              <a:spLocks/>
            </p:cNvSpPr>
            <p:nvPr/>
          </p:nvSpPr>
          <p:spPr bwMode="auto">
            <a:xfrm>
              <a:off x="4841877" y="2481264"/>
              <a:ext cx="0" cy="1111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 name="Freeform 21"/>
            <p:cNvSpPr>
              <a:spLocks/>
            </p:cNvSpPr>
            <p:nvPr/>
          </p:nvSpPr>
          <p:spPr bwMode="auto">
            <a:xfrm>
              <a:off x="5122864" y="2038351"/>
              <a:ext cx="107950" cy="130175"/>
            </a:xfrm>
            <a:custGeom>
              <a:avLst/>
              <a:gdLst>
                <a:gd name="T0" fmla="*/ 9 w 10"/>
                <a:gd name="T1" fmla="*/ 2 h 12"/>
                <a:gd name="T2" fmla="*/ 9 w 10"/>
                <a:gd name="T3" fmla="*/ 1 h 12"/>
                <a:gd name="T4" fmla="*/ 9 w 10"/>
                <a:gd name="T5" fmla="*/ 0 h 12"/>
                <a:gd name="T6" fmla="*/ 9 w 10"/>
                <a:gd name="T7" fmla="*/ 0 h 12"/>
                <a:gd name="T8" fmla="*/ 8 w 10"/>
                <a:gd name="T9" fmla="*/ 1 h 12"/>
                <a:gd name="T10" fmla="*/ 6 w 10"/>
                <a:gd name="T11" fmla="*/ 2 h 12"/>
                <a:gd name="T12" fmla="*/ 5 w 10"/>
                <a:gd name="T13" fmla="*/ 3 h 12"/>
                <a:gd name="T14" fmla="*/ 4 w 10"/>
                <a:gd name="T15" fmla="*/ 4 h 12"/>
                <a:gd name="T16" fmla="*/ 3 w 10"/>
                <a:gd name="T17" fmla="*/ 3 h 12"/>
                <a:gd name="T18" fmla="*/ 2 w 10"/>
                <a:gd name="T19" fmla="*/ 2 h 12"/>
                <a:gd name="T20" fmla="*/ 1 w 10"/>
                <a:gd name="T21" fmla="*/ 2 h 12"/>
                <a:gd name="T22" fmla="*/ 1 w 10"/>
                <a:gd name="T23" fmla="*/ 2 h 12"/>
                <a:gd name="T24" fmla="*/ 1 w 10"/>
                <a:gd name="T25" fmla="*/ 3 h 12"/>
                <a:gd name="T26" fmla="*/ 0 w 10"/>
                <a:gd name="T27" fmla="*/ 4 h 12"/>
                <a:gd name="T28" fmla="*/ 1 w 10"/>
                <a:gd name="T29" fmla="*/ 6 h 12"/>
                <a:gd name="T30" fmla="*/ 1 w 10"/>
                <a:gd name="T31" fmla="*/ 8 h 12"/>
                <a:gd name="T32" fmla="*/ 0 w 10"/>
                <a:gd name="T33" fmla="*/ 10 h 12"/>
                <a:gd name="T34" fmla="*/ 0 w 10"/>
                <a:gd name="T35" fmla="*/ 12 h 12"/>
                <a:gd name="T36" fmla="*/ 0 w 10"/>
                <a:gd name="T37" fmla="*/ 12 h 12"/>
                <a:gd name="T38" fmla="*/ 1 w 10"/>
                <a:gd name="T39" fmla="*/ 12 h 12"/>
                <a:gd name="T40" fmla="*/ 2 w 10"/>
                <a:gd name="T41" fmla="*/ 12 h 12"/>
                <a:gd name="T42" fmla="*/ 3 w 10"/>
                <a:gd name="T43" fmla="*/ 12 h 12"/>
                <a:gd name="T44" fmla="*/ 4 w 10"/>
                <a:gd name="T45" fmla="*/ 11 h 12"/>
                <a:gd name="T46" fmla="*/ 4 w 10"/>
                <a:gd name="T47" fmla="*/ 10 h 12"/>
                <a:gd name="T48" fmla="*/ 6 w 10"/>
                <a:gd name="T49" fmla="*/ 10 h 12"/>
                <a:gd name="T50" fmla="*/ 6 w 10"/>
                <a:gd name="T51" fmla="*/ 9 h 12"/>
                <a:gd name="T52" fmla="*/ 6 w 10"/>
                <a:gd name="T53" fmla="*/ 8 h 12"/>
                <a:gd name="T54" fmla="*/ 5 w 10"/>
                <a:gd name="T55" fmla="*/ 8 h 12"/>
                <a:gd name="T56" fmla="*/ 4 w 10"/>
                <a:gd name="T57" fmla="*/ 7 h 12"/>
                <a:gd name="T58" fmla="*/ 5 w 10"/>
                <a:gd name="T59" fmla="*/ 6 h 12"/>
                <a:gd name="T60" fmla="*/ 7 w 10"/>
                <a:gd name="T61" fmla="*/ 5 h 12"/>
                <a:gd name="T62" fmla="*/ 8 w 10"/>
                <a:gd name="T63" fmla="*/ 5 h 12"/>
                <a:gd name="T64" fmla="*/ 9 w 10"/>
                <a:gd name="T65" fmla="*/ 4 h 12"/>
                <a:gd name="T66" fmla="*/ 10 w 10"/>
                <a:gd name="T67" fmla="*/ 4 h 12"/>
                <a:gd name="T68" fmla="*/ 9 w 10"/>
                <a:gd name="T69" fmla="*/ 4 h 12"/>
                <a:gd name="T70" fmla="*/ 9 w 10"/>
                <a:gd name="T7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2">
                  <a:moveTo>
                    <a:pt x="9" y="2"/>
                  </a:moveTo>
                  <a:cubicBezTo>
                    <a:pt x="9" y="2"/>
                    <a:pt x="9" y="2"/>
                    <a:pt x="9" y="1"/>
                  </a:cubicBezTo>
                  <a:cubicBezTo>
                    <a:pt x="9" y="1"/>
                    <a:pt x="9" y="1"/>
                    <a:pt x="9" y="0"/>
                  </a:cubicBezTo>
                  <a:cubicBezTo>
                    <a:pt x="9" y="0"/>
                    <a:pt x="9" y="0"/>
                    <a:pt x="9" y="0"/>
                  </a:cubicBezTo>
                  <a:cubicBezTo>
                    <a:pt x="8" y="1"/>
                    <a:pt x="8" y="1"/>
                    <a:pt x="8" y="1"/>
                  </a:cubicBezTo>
                  <a:cubicBezTo>
                    <a:pt x="7" y="1"/>
                    <a:pt x="7" y="2"/>
                    <a:pt x="6" y="2"/>
                  </a:cubicBezTo>
                  <a:cubicBezTo>
                    <a:pt x="6" y="2"/>
                    <a:pt x="6" y="2"/>
                    <a:pt x="5" y="3"/>
                  </a:cubicBezTo>
                  <a:cubicBezTo>
                    <a:pt x="5" y="3"/>
                    <a:pt x="5" y="4"/>
                    <a:pt x="4" y="4"/>
                  </a:cubicBezTo>
                  <a:cubicBezTo>
                    <a:pt x="4" y="4"/>
                    <a:pt x="3" y="3"/>
                    <a:pt x="3" y="3"/>
                  </a:cubicBezTo>
                  <a:cubicBezTo>
                    <a:pt x="3" y="3"/>
                    <a:pt x="2" y="2"/>
                    <a:pt x="2" y="2"/>
                  </a:cubicBezTo>
                  <a:cubicBezTo>
                    <a:pt x="2" y="2"/>
                    <a:pt x="2" y="2"/>
                    <a:pt x="1" y="2"/>
                  </a:cubicBezTo>
                  <a:cubicBezTo>
                    <a:pt x="1" y="2"/>
                    <a:pt x="1" y="2"/>
                    <a:pt x="1" y="2"/>
                  </a:cubicBezTo>
                  <a:cubicBezTo>
                    <a:pt x="1" y="2"/>
                    <a:pt x="1" y="2"/>
                    <a:pt x="1" y="3"/>
                  </a:cubicBezTo>
                  <a:cubicBezTo>
                    <a:pt x="0" y="3"/>
                    <a:pt x="0" y="4"/>
                    <a:pt x="0" y="4"/>
                  </a:cubicBezTo>
                  <a:cubicBezTo>
                    <a:pt x="0" y="5"/>
                    <a:pt x="1" y="6"/>
                    <a:pt x="1" y="6"/>
                  </a:cubicBezTo>
                  <a:cubicBezTo>
                    <a:pt x="1" y="7"/>
                    <a:pt x="1" y="7"/>
                    <a:pt x="1" y="8"/>
                  </a:cubicBezTo>
                  <a:cubicBezTo>
                    <a:pt x="1" y="9"/>
                    <a:pt x="1" y="9"/>
                    <a:pt x="0" y="10"/>
                  </a:cubicBezTo>
                  <a:cubicBezTo>
                    <a:pt x="0" y="10"/>
                    <a:pt x="0" y="11"/>
                    <a:pt x="0" y="12"/>
                  </a:cubicBezTo>
                  <a:cubicBezTo>
                    <a:pt x="0" y="12"/>
                    <a:pt x="0" y="12"/>
                    <a:pt x="0" y="12"/>
                  </a:cubicBezTo>
                  <a:cubicBezTo>
                    <a:pt x="0" y="12"/>
                    <a:pt x="0" y="12"/>
                    <a:pt x="1" y="12"/>
                  </a:cubicBezTo>
                  <a:cubicBezTo>
                    <a:pt x="1" y="12"/>
                    <a:pt x="2" y="12"/>
                    <a:pt x="2" y="12"/>
                  </a:cubicBezTo>
                  <a:cubicBezTo>
                    <a:pt x="3" y="12"/>
                    <a:pt x="3" y="12"/>
                    <a:pt x="3" y="12"/>
                  </a:cubicBezTo>
                  <a:cubicBezTo>
                    <a:pt x="3" y="12"/>
                    <a:pt x="3" y="11"/>
                    <a:pt x="4" y="11"/>
                  </a:cubicBezTo>
                  <a:cubicBezTo>
                    <a:pt x="4" y="11"/>
                    <a:pt x="4" y="11"/>
                    <a:pt x="4" y="10"/>
                  </a:cubicBezTo>
                  <a:cubicBezTo>
                    <a:pt x="5" y="10"/>
                    <a:pt x="6" y="11"/>
                    <a:pt x="6" y="10"/>
                  </a:cubicBezTo>
                  <a:cubicBezTo>
                    <a:pt x="7" y="10"/>
                    <a:pt x="6" y="9"/>
                    <a:pt x="6" y="9"/>
                  </a:cubicBezTo>
                  <a:cubicBezTo>
                    <a:pt x="6" y="8"/>
                    <a:pt x="6" y="8"/>
                    <a:pt x="6" y="8"/>
                  </a:cubicBezTo>
                  <a:cubicBezTo>
                    <a:pt x="6" y="7"/>
                    <a:pt x="5" y="8"/>
                    <a:pt x="5" y="8"/>
                  </a:cubicBezTo>
                  <a:cubicBezTo>
                    <a:pt x="5" y="7"/>
                    <a:pt x="4" y="7"/>
                    <a:pt x="4" y="7"/>
                  </a:cubicBezTo>
                  <a:cubicBezTo>
                    <a:pt x="4" y="6"/>
                    <a:pt x="5" y="6"/>
                    <a:pt x="5" y="6"/>
                  </a:cubicBezTo>
                  <a:cubicBezTo>
                    <a:pt x="6" y="5"/>
                    <a:pt x="6" y="5"/>
                    <a:pt x="7" y="5"/>
                  </a:cubicBezTo>
                  <a:cubicBezTo>
                    <a:pt x="7" y="5"/>
                    <a:pt x="8" y="5"/>
                    <a:pt x="8" y="5"/>
                  </a:cubicBezTo>
                  <a:cubicBezTo>
                    <a:pt x="8" y="5"/>
                    <a:pt x="9" y="5"/>
                    <a:pt x="9" y="4"/>
                  </a:cubicBezTo>
                  <a:cubicBezTo>
                    <a:pt x="9" y="4"/>
                    <a:pt x="9" y="4"/>
                    <a:pt x="10" y="4"/>
                  </a:cubicBezTo>
                  <a:cubicBezTo>
                    <a:pt x="9" y="4"/>
                    <a:pt x="9" y="4"/>
                    <a:pt x="9" y="4"/>
                  </a:cubicBezTo>
                  <a:cubicBezTo>
                    <a:pt x="9" y="3"/>
                    <a:pt x="9" y="3"/>
                    <a:pt x="9"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 name="Freeform 22"/>
            <p:cNvSpPr>
              <a:spLocks/>
            </p:cNvSpPr>
            <p:nvPr/>
          </p:nvSpPr>
          <p:spPr bwMode="auto">
            <a:xfrm>
              <a:off x="4583114" y="2740026"/>
              <a:ext cx="355600" cy="271463"/>
            </a:xfrm>
            <a:custGeom>
              <a:avLst/>
              <a:gdLst>
                <a:gd name="T0" fmla="*/ 31 w 33"/>
                <a:gd name="T1" fmla="*/ 14 h 25"/>
                <a:gd name="T2" fmla="*/ 30 w 33"/>
                <a:gd name="T3" fmla="*/ 12 h 25"/>
                <a:gd name="T4" fmla="*/ 28 w 33"/>
                <a:gd name="T5" fmla="*/ 9 h 25"/>
                <a:gd name="T6" fmla="*/ 26 w 33"/>
                <a:gd name="T7" fmla="*/ 7 h 25"/>
                <a:gd name="T8" fmla="*/ 24 w 33"/>
                <a:gd name="T9" fmla="*/ 6 h 25"/>
                <a:gd name="T10" fmla="*/ 24 w 33"/>
                <a:gd name="T11" fmla="*/ 3 h 25"/>
                <a:gd name="T12" fmla="*/ 22 w 33"/>
                <a:gd name="T13" fmla="*/ 0 h 25"/>
                <a:gd name="T14" fmla="*/ 21 w 33"/>
                <a:gd name="T15" fmla="*/ 0 h 25"/>
                <a:gd name="T16" fmla="*/ 19 w 33"/>
                <a:gd name="T17" fmla="*/ 1 h 25"/>
                <a:gd name="T18" fmla="*/ 18 w 33"/>
                <a:gd name="T19" fmla="*/ 2 h 25"/>
                <a:gd name="T20" fmla="*/ 17 w 33"/>
                <a:gd name="T21" fmla="*/ 4 h 25"/>
                <a:gd name="T22" fmla="*/ 16 w 33"/>
                <a:gd name="T23" fmla="*/ 5 h 25"/>
                <a:gd name="T24" fmla="*/ 14 w 33"/>
                <a:gd name="T25" fmla="*/ 6 h 25"/>
                <a:gd name="T26" fmla="*/ 12 w 33"/>
                <a:gd name="T27" fmla="*/ 6 h 25"/>
                <a:gd name="T28" fmla="*/ 10 w 33"/>
                <a:gd name="T29" fmla="*/ 7 h 25"/>
                <a:gd name="T30" fmla="*/ 9 w 33"/>
                <a:gd name="T31" fmla="*/ 9 h 25"/>
                <a:gd name="T32" fmla="*/ 7 w 33"/>
                <a:gd name="T33" fmla="*/ 10 h 25"/>
                <a:gd name="T34" fmla="*/ 6 w 33"/>
                <a:gd name="T35" fmla="*/ 10 h 25"/>
                <a:gd name="T36" fmla="*/ 4 w 33"/>
                <a:gd name="T37" fmla="*/ 10 h 25"/>
                <a:gd name="T38" fmla="*/ 3 w 33"/>
                <a:gd name="T39" fmla="*/ 10 h 25"/>
                <a:gd name="T40" fmla="*/ 2 w 33"/>
                <a:gd name="T41" fmla="*/ 13 h 25"/>
                <a:gd name="T42" fmla="*/ 1 w 33"/>
                <a:gd name="T43" fmla="*/ 14 h 25"/>
                <a:gd name="T44" fmla="*/ 1 w 33"/>
                <a:gd name="T45" fmla="*/ 16 h 25"/>
                <a:gd name="T46" fmla="*/ 1 w 33"/>
                <a:gd name="T47" fmla="*/ 17 h 25"/>
                <a:gd name="T48" fmla="*/ 2 w 33"/>
                <a:gd name="T49" fmla="*/ 19 h 25"/>
                <a:gd name="T50" fmla="*/ 4 w 33"/>
                <a:gd name="T51" fmla="*/ 22 h 25"/>
                <a:gd name="T52" fmla="*/ 5 w 33"/>
                <a:gd name="T53" fmla="*/ 25 h 25"/>
                <a:gd name="T54" fmla="*/ 6 w 33"/>
                <a:gd name="T55" fmla="*/ 23 h 25"/>
                <a:gd name="T56" fmla="*/ 7 w 33"/>
                <a:gd name="T57" fmla="*/ 21 h 25"/>
                <a:gd name="T58" fmla="*/ 10 w 33"/>
                <a:gd name="T59" fmla="*/ 21 h 25"/>
                <a:gd name="T60" fmla="*/ 11 w 33"/>
                <a:gd name="T61" fmla="*/ 21 h 25"/>
                <a:gd name="T62" fmla="*/ 12 w 33"/>
                <a:gd name="T63" fmla="*/ 20 h 25"/>
                <a:gd name="T64" fmla="*/ 13 w 33"/>
                <a:gd name="T65" fmla="*/ 17 h 25"/>
                <a:gd name="T66" fmla="*/ 15 w 33"/>
                <a:gd name="T67" fmla="*/ 17 h 25"/>
                <a:gd name="T68" fmla="*/ 16 w 33"/>
                <a:gd name="T69" fmla="*/ 19 h 25"/>
                <a:gd name="T70" fmla="*/ 18 w 33"/>
                <a:gd name="T71" fmla="*/ 19 h 25"/>
                <a:gd name="T72" fmla="*/ 20 w 33"/>
                <a:gd name="T73" fmla="*/ 19 h 25"/>
                <a:gd name="T74" fmla="*/ 22 w 33"/>
                <a:gd name="T75" fmla="*/ 18 h 25"/>
                <a:gd name="T76" fmla="*/ 23 w 33"/>
                <a:gd name="T77" fmla="*/ 18 h 25"/>
                <a:gd name="T78" fmla="*/ 25 w 33"/>
                <a:gd name="T79" fmla="*/ 18 h 25"/>
                <a:gd name="T80" fmla="*/ 27 w 33"/>
                <a:gd name="T81" fmla="*/ 17 h 25"/>
                <a:gd name="T82" fmla="*/ 28 w 33"/>
                <a:gd name="T83" fmla="*/ 17 h 25"/>
                <a:gd name="T84" fmla="*/ 30 w 33"/>
                <a:gd name="T85" fmla="*/ 17 h 25"/>
                <a:gd name="T86" fmla="*/ 31 w 33"/>
                <a:gd name="T87" fmla="*/ 17 h 25"/>
                <a:gd name="T88" fmla="*/ 33 w 33"/>
                <a:gd name="T89" fmla="*/ 17 h 25"/>
                <a:gd name="T90" fmla="*/ 33 w 33"/>
                <a:gd name="T9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25">
                  <a:moveTo>
                    <a:pt x="32" y="15"/>
                  </a:moveTo>
                  <a:cubicBezTo>
                    <a:pt x="32" y="14"/>
                    <a:pt x="32" y="14"/>
                    <a:pt x="31" y="14"/>
                  </a:cubicBezTo>
                  <a:cubicBezTo>
                    <a:pt x="30" y="13"/>
                    <a:pt x="30" y="13"/>
                    <a:pt x="30" y="13"/>
                  </a:cubicBezTo>
                  <a:cubicBezTo>
                    <a:pt x="30" y="12"/>
                    <a:pt x="30" y="12"/>
                    <a:pt x="30" y="12"/>
                  </a:cubicBezTo>
                  <a:cubicBezTo>
                    <a:pt x="29" y="11"/>
                    <a:pt x="28" y="12"/>
                    <a:pt x="28" y="11"/>
                  </a:cubicBezTo>
                  <a:cubicBezTo>
                    <a:pt x="28" y="10"/>
                    <a:pt x="29" y="10"/>
                    <a:pt x="28" y="9"/>
                  </a:cubicBezTo>
                  <a:cubicBezTo>
                    <a:pt x="28" y="9"/>
                    <a:pt x="28" y="9"/>
                    <a:pt x="28" y="9"/>
                  </a:cubicBezTo>
                  <a:cubicBezTo>
                    <a:pt x="27" y="8"/>
                    <a:pt x="27" y="8"/>
                    <a:pt x="26" y="7"/>
                  </a:cubicBezTo>
                  <a:cubicBezTo>
                    <a:pt x="25" y="7"/>
                    <a:pt x="25" y="7"/>
                    <a:pt x="24" y="6"/>
                  </a:cubicBezTo>
                  <a:cubicBezTo>
                    <a:pt x="24" y="6"/>
                    <a:pt x="24" y="6"/>
                    <a:pt x="24" y="6"/>
                  </a:cubicBezTo>
                  <a:cubicBezTo>
                    <a:pt x="23" y="5"/>
                    <a:pt x="24" y="5"/>
                    <a:pt x="24" y="4"/>
                  </a:cubicBezTo>
                  <a:cubicBezTo>
                    <a:pt x="24" y="4"/>
                    <a:pt x="24" y="3"/>
                    <a:pt x="24" y="3"/>
                  </a:cubicBezTo>
                  <a:cubicBezTo>
                    <a:pt x="24" y="2"/>
                    <a:pt x="23" y="2"/>
                    <a:pt x="23" y="2"/>
                  </a:cubicBezTo>
                  <a:cubicBezTo>
                    <a:pt x="23" y="1"/>
                    <a:pt x="22" y="1"/>
                    <a:pt x="22" y="0"/>
                  </a:cubicBezTo>
                  <a:cubicBezTo>
                    <a:pt x="22" y="0"/>
                    <a:pt x="22" y="0"/>
                    <a:pt x="22" y="0"/>
                  </a:cubicBezTo>
                  <a:cubicBezTo>
                    <a:pt x="21" y="0"/>
                    <a:pt x="21" y="0"/>
                    <a:pt x="21" y="0"/>
                  </a:cubicBezTo>
                  <a:cubicBezTo>
                    <a:pt x="20" y="0"/>
                    <a:pt x="20" y="0"/>
                    <a:pt x="20" y="1"/>
                  </a:cubicBezTo>
                  <a:cubicBezTo>
                    <a:pt x="19" y="1"/>
                    <a:pt x="19" y="1"/>
                    <a:pt x="19" y="1"/>
                  </a:cubicBezTo>
                  <a:cubicBezTo>
                    <a:pt x="19" y="1"/>
                    <a:pt x="19" y="2"/>
                    <a:pt x="19" y="2"/>
                  </a:cubicBezTo>
                  <a:cubicBezTo>
                    <a:pt x="19" y="2"/>
                    <a:pt x="19" y="2"/>
                    <a:pt x="18" y="2"/>
                  </a:cubicBezTo>
                  <a:cubicBezTo>
                    <a:pt x="18" y="3"/>
                    <a:pt x="18" y="3"/>
                    <a:pt x="18" y="3"/>
                  </a:cubicBezTo>
                  <a:cubicBezTo>
                    <a:pt x="17" y="4"/>
                    <a:pt x="17" y="4"/>
                    <a:pt x="17" y="4"/>
                  </a:cubicBezTo>
                  <a:cubicBezTo>
                    <a:pt x="17" y="4"/>
                    <a:pt x="17" y="4"/>
                    <a:pt x="17" y="4"/>
                  </a:cubicBezTo>
                  <a:cubicBezTo>
                    <a:pt x="16" y="5"/>
                    <a:pt x="16" y="5"/>
                    <a:pt x="16" y="5"/>
                  </a:cubicBezTo>
                  <a:cubicBezTo>
                    <a:pt x="16" y="5"/>
                    <a:pt x="16" y="5"/>
                    <a:pt x="15" y="5"/>
                  </a:cubicBezTo>
                  <a:cubicBezTo>
                    <a:pt x="15" y="5"/>
                    <a:pt x="15" y="5"/>
                    <a:pt x="14" y="6"/>
                  </a:cubicBezTo>
                  <a:cubicBezTo>
                    <a:pt x="14" y="6"/>
                    <a:pt x="14" y="6"/>
                    <a:pt x="13" y="6"/>
                  </a:cubicBezTo>
                  <a:cubicBezTo>
                    <a:pt x="13" y="6"/>
                    <a:pt x="13" y="6"/>
                    <a:pt x="12" y="6"/>
                  </a:cubicBezTo>
                  <a:cubicBezTo>
                    <a:pt x="12" y="6"/>
                    <a:pt x="11" y="6"/>
                    <a:pt x="11" y="6"/>
                  </a:cubicBezTo>
                  <a:cubicBezTo>
                    <a:pt x="10" y="6"/>
                    <a:pt x="10" y="6"/>
                    <a:pt x="10" y="7"/>
                  </a:cubicBezTo>
                  <a:cubicBezTo>
                    <a:pt x="9" y="7"/>
                    <a:pt x="9" y="7"/>
                    <a:pt x="9" y="8"/>
                  </a:cubicBezTo>
                  <a:cubicBezTo>
                    <a:pt x="9" y="8"/>
                    <a:pt x="9" y="8"/>
                    <a:pt x="9" y="9"/>
                  </a:cubicBezTo>
                  <a:cubicBezTo>
                    <a:pt x="8" y="9"/>
                    <a:pt x="8" y="8"/>
                    <a:pt x="8" y="9"/>
                  </a:cubicBezTo>
                  <a:cubicBezTo>
                    <a:pt x="7" y="9"/>
                    <a:pt x="7" y="10"/>
                    <a:pt x="7" y="10"/>
                  </a:cubicBezTo>
                  <a:cubicBezTo>
                    <a:pt x="6" y="10"/>
                    <a:pt x="6" y="9"/>
                    <a:pt x="6" y="9"/>
                  </a:cubicBezTo>
                  <a:cubicBezTo>
                    <a:pt x="6" y="9"/>
                    <a:pt x="6" y="9"/>
                    <a:pt x="6" y="10"/>
                  </a:cubicBezTo>
                  <a:cubicBezTo>
                    <a:pt x="5" y="10"/>
                    <a:pt x="5" y="10"/>
                    <a:pt x="5" y="10"/>
                  </a:cubicBezTo>
                  <a:cubicBezTo>
                    <a:pt x="4" y="10"/>
                    <a:pt x="4" y="10"/>
                    <a:pt x="4" y="10"/>
                  </a:cubicBezTo>
                  <a:cubicBezTo>
                    <a:pt x="3" y="10"/>
                    <a:pt x="3" y="10"/>
                    <a:pt x="3" y="10"/>
                  </a:cubicBezTo>
                  <a:cubicBezTo>
                    <a:pt x="3" y="10"/>
                    <a:pt x="3" y="10"/>
                    <a:pt x="3" y="10"/>
                  </a:cubicBezTo>
                  <a:cubicBezTo>
                    <a:pt x="3" y="11"/>
                    <a:pt x="2" y="11"/>
                    <a:pt x="2" y="12"/>
                  </a:cubicBezTo>
                  <a:cubicBezTo>
                    <a:pt x="2" y="12"/>
                    <a:pt x="2" y="12"/>
                    <a:pt x="2" y="13"/>
                  </a:cubicBezTo>
                  <a:cubicBezTo>
                    <a:pt x="2" y="13"/>
                    <a:pt x="2" y="13"/>
                    <a:pt x="1" y="13"/>
                  </a:cubicBezTo>
                  <a:cubicBezTo>
                    <a:pt x="1" y="14"/>
                    <a:pt x="1" y="13"/>
                    <a:pt x="1" y="14"/>
                  </a:cubicBezTo>
                  <a:cubicBezTo>
                    <a:pt x="1" y="14"/>
                    <a:pt x="1" y="14"/>
                    <a:pt x="1" y="15"/>
                  </a:cubicBezTo>
                  <a:cubicBezTo>
                    <a:pt x="1" y="15"/>
                    <a:pt x="2" y="16"/>
                    <a:pt x="1" y="16"/>
                  </a:cubicBezTo>
                  <a:cubicBezTo>
                    <a:pt x="1" y="16"/>
                    <a:pt x="1" y="16"/>
                    <a:pt x="1" y="16"/>
                  </a:cubicBezTo>
                  <a:cubicBezTo>
                    <a:pt x="0" y="16"/>
                    <a:pt x="1" y="16"/>
                    <a:pt x="1" y="17"/>
                  </a:cubicBezTo>
                  <a:cubicBezTo>
                    <a:pt x="1" y="17"/>
                    <a:pt x="1" y="17"/>
                    <a:pt x="1" y="18"/>
                  </a:cubicBezTo>
                  <a:cubicBezTo>
                    <a:pt x="1" y="18"/>
                    <a:pt x="2" y="18"/>
                    <a:pt x="2" y="19"/>
                  </a:cubicBezTo>
                  <a:cubicBezTo>
                    <a:pt x="3" y="19"/>
                    <a:pt x="3" y="20"/>
                    <a:pt x="3" y="20"/>
                  </a:cubicBezTo>
                  <a:cubicBezTo>
                    <a:pt x="4" y="21"/>
                    <a:pt x="4" y="21"/>
                    <a:pt x="4" y="22"/>
                  </a:cubicBezTo>
                  <a:cubicBezTo>
                    <a:pt x="4" y="22"/>
                    <a:pt x="4" y="22"/>
                    <a:pt x="4" y="23"/>
                  </a:cubicBezTo>
                  <a:cubicBezTo>
                    <a:pt x="4" y="24"/>
                    <a:pt x="5" y="24"/>
                    <a:pt x="5" y="25"/>
                  </a:cubicBezTo>
                  <a:cubicBezTo>
                    <a:pt x="5" y="25"/>
                    <a:pt x="5" y="25"/>
                    <a:pt x="5" y="25"/>
                  </a:cubicBezTo>
                  <a:cubicBezTo>
                    <a:pt x="5" y="24"/>
                    <a:pt x="6" y="24"/>
                    <a:pt x="6" y="23"/>
                  </a:cubicBezTo>
                  <a:cubicBezTo>
                    <a:pt x="6" y="23"/>
                    <a:pt x="6" y="23"/>
                    <a:pt x="6" y="22"/>
                  </a:cubicBezTo>
                  <a:cubicBezTo>
                    <a:pt x="7" y="22"/>
                    <a:pt x="6" y="21"/>
                    <a:pt x="7" y="21"/>
                  </a:cubicBezTo>
                  <a:cubicBezTo>
                    <a:pt x="8" y="20"/>
                    <a:pt x="8" y="21"/>
                    <a:pt x="9" y="21"/>
                  </a:cubicBezTo>
                  <a:cubicBezTo>
                    <a:pt x="9" y="21"/>
                    <a:pt x="9" y="21"/>
                    <a:pt x="10" y="21"/>
                  </a:cubicBezTo>
                  <a:cubicBezTo>
                    <a:pt x="10" y="21"/>
                    <a:pt x="11" y="21"/>
                    <a:pt x="11" y="21"/>
                  </a:cubicBezTo>
                  <a:cubicBezTo>
                    <a:pt x="11" y="21"/>
                    <a:pt x="11" y="21"/>
                    <a:pt x="11" y="21"/>
                  </a:cubicBezTo>
                  <a:cubicBezTo>
                    <a:pt x="11" y="21"/>
                    <a:pt x="11" y="21"/>
                    <a:pt x="12" y="21"/>
                  </a:cubicBezTo>
                  <a:cubicBezTo>
                    <a:pt x="12" y="20"/>
                    <a:pt x="11" y="20"/>
                    <a:pt x="12" y="20"/>
                  </a:cubicBezTo>
                  <a:cubicBezTo>
                    <a:pt x="12" y="19"/>
                    <a:pt x="12" y="19"/>
                    <a:pt x="12" y="18"/>
                  </a:cubicBezTo>
                  <a:cubicBezTo>
                    <a:pt x="12" y="18"/>
                    <a:pt x="12" y="18"/>
                    <a:pt x="13" y="17"/>
                  </a:cubicBezTo>
                  <a:cubicBezTo>
                    <a:pt x="13" y="17"/>
                    <a:pt x="13" y="17"/>
                    <a:pt x="14" y="17"/>
                  </a:cubicBezTo>
                  <a:cubicBezTo>
                    <a:pt x="14" y="17"/>
                    <a:pt x="14" y="17"/>
                    <a:pt x="15" y="17"/>
                  </a:cubicBezTo>
                  <a:cubicBezTo>
                    <a:pt x="15" y="17"/>
                    <a:pt x="15" y="17"/>
                    <a:pt x="16" y="18"/>
                  </a:cubicBezTo>
                  <a:cubicBezTo>
                    <a:pt x="16" y="18"/>
                    <a:pt x="16" y="18"/>
                    <a:pt x="16" y="19"/>
                  </a:cubicBezTo>
                  <a:cubicBezTo>
                    <a:pt x="17" y="19"/>
                    <a:pt x="17" y="19"/>
                    <a:pt x="17" y="19"/>
                  </a:cubicBezTo>
                  <a:cubicBezTo>
                    <a:pt x="17" y="19"/>
                    <a:pt x="18" y="19"/>
                    <a:pt x="18" y="19"/>
                  </a:cubicBezTo>
                  <a:cubicBezTo>
                    <a:pt x="19" y="19"/>
                    <a:pt x="19" y="19"/>
                    <a:pt x="19" y="19"/>
                  </a:cubicBezTo>
                  <a:cubicBezTo>
                    <a:pt x="20" y="19"/>
                    <a:pt x="20" y="19"/>
                    <a:pt x="20" y="19"/>
                  </a:cubicBezTo>
                  <a:cubicBezTo>
                    <a:pt x="21" y="19"/>
                    <a:pt x="21" y="20"/>
                    <a:pt x="22" y="20"/>
                  </a:cubicBezTo>
                  <a:cubicBezTo>
                    <a:pt x="22" y="18"/>
                    <a:pt x="22" y="18"/>
                    <a:pt x="22" y="18"/>
                  </a:cubicBezTo>
                  <a:cubicBezTo>
                    <a:pt x="22" y="18"/>
                    <a:pt x="22" y="18"/>
                    <a:pt x="22" y="18"/>
                  </a:cubicBezTo>
                  <a:cubicBezTo>
                    <a:pt x="23" y="18"/>
                    <a:pt x="23" y="18"/>
                    <a:pt x="23" y="18"/>
                  </a:cubicBezTo>
                  <a:cubicBezTo>
                    <a:pt x="24" y="18"/>
                    <a:pt x="24" y="18"/>
                    <a:pt x="24" y="18"/>
                  </a:cubicBezTo>
                  <a:cubicBezTo>
                    <a:pt x="25" y="18"/>
                    <a:pt x="25" y="18"/>
                    <a:pt x="25" y="18"/>
                  </a:cubicBezTo>
                  <a:cubicBezTo>
                    <a:pt x="25" y="17"/>
                    <a:pt x="26" y="17"/>
                    <a:pt x="26" y="17"/>
                  </a:cubicBezTo>
                  <a:cubicBezTo>
                    <a:pt x="26" y="17"/>
                    <a:pt x="26" y="17"/>
                    <a:pt x="27" y="17"/>
                  </a:cubicBezTo>
                  <a:cubicBezTo>
                    <a:pt x="27" y="17"/>
                    <a:pt x="27" y="17"/>
                    <a:pt x="27" y="17"/>
                  </a:cubicBezTo>
                  <a:cubicBezTo>
                    <a:pt x="28" y="17"/>
                    <a:pt x="28" y="17"/>
                    <a:pt x="28" y="17"/>
                  </a:cubicBezTo>
                  <a:cubicBezTo>
                    <a:pt x="29" y="16"/>
                    <a:pt x="29" y="16"/>
                    <a:pt x="29" y="16"/>
                  </a:cubicBezTo>
                  <a:cubicBezTo>
                    <a:pt x="29" y="16"/>
                    <a:pt x="29" y="16"/>
                    <a:pt x="30" y="17"/>
                  </a:cubicBezTo>
                  <a:cubicBezTo>
                    <a:pt x="30" y="17"/>
                    <a:pt x="30" y="17"/>
                    <a:pt x="31" y="17"/>
                  </a:cubicBezTo>
                  <a:cubicBezTo>
                    <a:pt x="31" y="17"/>
                    <a:pt x="31" y="17"/>
                    <a:pt x="31" y="17"/>
                  </a:cubicBezTo>
                  <a:cubicBezTo>
                    <a:pt x="32" y="17"/>
                    <a:pt x="32" y="17"/>
                    <a:pt x="33" y="17"/>
                  </a:cubicBezTo>
                  <a:cubicBezTo>
                    <a:pt x="33" y="17"/>
                    <a:pt x="33" y="17"/>
                    <a:pt x="33" y="17"/>
                  </a:cubicBezTo>
                  <a:cubicBezTo>
                    <a:pt x="33" y="16"/>
                    <a:pt x="33" y="16"/>
                    <a:pt x="33" y="16"/>
                  </a:cubicBezTo>
                  <a:cubicBezTo>
                    <a:pt x="33" y="16"/>
                    <a:pt x="33" y="16"/>
                    <a:pt x="33" y="15"/>
                  </a:cubicBezTo>
                  <a:cubicBezTo>
                    <a:pt x="33" y="15"/>
                    <a:pt x="33" y="15"/>
                    <a:pt x="32" y="1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 name="Freeform 23"/>
            <p:cNvSpPr>
              <a:spLocks/>
            </p:cNvSpPr>
            <p:nvPr/>
          </p:nvSpPr>
          <p:spPr bwMode="auto">
            <a:xfrm>
              <a:off x="4441827" y="3000376"/>
              <a:ext cx="150813" cy="193675"/>
            </a:xfrm>
            <a:custGeom>
              <a:avLst/>
              <a:gdLst>
                <a:gd name="T0" fmla="*/ 6 w 14"/>
                <a:gd name="T1" fmla="*/ 16 h 18"/>
                <a:gd name="T2" fmla="*/ 6 w 14"/>
                <a:gd name="T3" fmla="*/ 15 h 18"/>
                <a:gd name="T4" fmla="*/ 6 w 14"/>
                <a:gd name="T5" fmla="*/ 14 h 18"/>
                <a:gd name="T6" fmla="*/ 7 w 14"/>
                <a:gd name="T7" fmla="*/ 14 h 18"/>
                <a:gd name="T8" fmla="*/ 8 w 14"/>
                <a:gd name="T9" fmla="*/ 14 h 18"/>
                <a:gd name="T10" fmla="*/ 9 w 14"/>
                <a:gd name="T11" fmla="*/ 14 h 18"/>
                <a:gd name="T12" fmla="*/ 9 w 14"/>
                <a:gd name="T13" fmla="*/ 13 h 18"/>
                <a:gd name="T14" fmla="*/ 10 w 14"/>
                <a:gd name="T15" fmla="*/ 13 h 18"/>
                <a:gd name="T16" fmla="*/ 10 w 14"/>
                <a:gd name="T17" fmla="*/ 14 h 18"/>
                <a:gd name="T18" fmla="*/ 10 w 14"/>
                <a:gd name="T19" fmla="*/ 14 h 18"/>
                <a:gd name="T20" fmla="*/ 11 w 14"/>
                <a:gd name="T21" fmla="*/ 14 h 18"/>
                <a:gd name="T22" fmla="*/ 12 w 14"/>
                <a:gd name="T23" fmla="*/ 14 h 18"/>
                <a:gd name="T24" fmla="*/ 12 w 14"/>
                <a:gd name="T25" fmla="*/ 14 h 18"/>
                <a:gd name="T26" fmla="*/ 13 w 14"/>
                <a:gd name="T27" fmla="*/ 14 h 18"/>
                <a:gd name="T28" fmla="*/ 13 w 14"/>
                <a:gd name="T29" fmla="*/ 13 h 18"/>
                <a:gd name="T30" fmla="*/ 13 w 14"/>
                <a:gd name="T31" fmla="*/ 12 h 18"/>
                <a:gd name="T32" fmla="*/ 13 w 14"/>
                <a:gd name="T33" fmla="*/ 10 h 18"/>
                <a:gd name="T34" fmla="*/ 13 w 14"/>
                <a:gd name="T35" fmla="*/ 8 h 18"/>
                <a:gd name="T36" fmla="*/ 12 w 14"/>
                <a:gd name="T37" fmla="*/ 7 h 18"/>
                <a:gd name="T38" fmla="*/ 12 w 14"/>
                <a:gd name="T39" fmla="*/ 6 h 18"/>
                <a:gd name="T40" fmla="*/ 13 w 14"/>
                <a:gd name="T41" fmla="*/ 6 h 18"/>
                <a:gd name="T42" fmla="*/ 14 w 14"/>
                <a:gd name="T43" fmla="*/ 5 h 18"/>
                <a:gd name="T44" fmla="*/ 13 w 14"/>
                <a:gd name="T45" fmla="*/ 4 h 18"/>
                <a:gd name="T46" fmla="*/ 12 w 14"/>
                <a:gd name="T47" fmla="*/ 3 h 18"/>
                <a:gd name="T48" fmla="*/ 11 w 14"/>
                <a:gd name="T49" fmla="*/ 3 h 18"/>
                <a:gd name="T50" fmla="*/ 10 w 14"/>
                <a:gd name="T51" fmla="*/ 4 h 18"/>
                <a:gd name="T52" fmla="*/ 10 w 14"/>
                <a:gd name="T53" fmla="*/ 3 h 18"/>
                <a:gd name="T54" fmla="*/ 10 w 14"/>
                <a:gd name="T55" fmla="*/ 2 h 18"/>
                <a:gd name="T56" fmla="*/ 11 w 14"/>
                <a:gd name="T57" fmla="*/ 1 h 18"/>
                <a:gd name="T58" fmla="*/ 10 w 14"/>
                <a:gd name="T59" fmla="*/ 1 h 18"/>
                <a:gd name="T60" fmla="*/ 9 w 14"/>
                <a:gd name="T61" fmla="*/ 1 h 18"/>
                <a:gd name="T62" fmla="*/ 8 w 14"/>
                <a:gd name="T63" fmla="*/ 1 h 18"/>
                <a:gd name="T64" fmla="*/ 7 w 14"/>
                <a:gd name="T65" fmla="*/ 1 h 18"/>
                <a:gd name="T66" fmla="*/ 6 w 14"/>
                <a:gd name="T67" fmla="*/ 1 h 18"/>
                <a:gd name="T68" fmla="*/ 6 w 14"/>
                <a:gd name="T69" fmla="*/ 1 h 18"/>
                <a:gd name="T70" fmla="*/ 6 w 14"/>
                <a:gd name="T71" fmla="*/ 2 h 18"/>
                <a:gd name="T72" fmla="*/ 6 w 14"/>
                <a:gd name="T73" fmla="*/ 4 h 18"/>
                <a:gd name="T74" fmla="*/ 5 w 14"/>
                <a:gd name="T75" fmla="*/ 4 h 18"/>
                <a:gd name="T76" fmla="*/ 4 w 14"/>
                <a:gd name="T77" fmla="*/ 4 h 18"/>
                <a:gd name="T78" fmla="*/ 3 w 14"/>
                <a:gd name="T79" fmla="*/ 4 h 18"/>
                <a:gd name="T80" fmla="*/ 2 w 14"/>
                <a:gd name="T81" fmla="*/ 5 h 18"/>
                <a:gd name="T82" fmla="*/ 1 w 14"/>
                <a:gd name="T83" fmla="*/ 5 h 18"/>
                <a:gd name="T84" fmla="*/ 1 w 14"/>
                <a:gd name="T85" fmla="*/ 4 h 18"/>
                <a:gd name="T86" fmla="*/ 1 w 14"/>
                <a:gd name="T87" fmla="*/ 6 h 18"/>
                <a:gd name="T88" fmla="*/ 0 w 14"/>
                <a:gd name="T89" fmla="*/ 9 h 18"/>
                <a:gd name="T90" fmla="*/ 0 w 14"/>
                <a:gd name="T91" fmla="*/ 10 h 18"/>
                <a:gd name="T92" fmla="*/ 0 w 14"/>
                <a:gd name="T93" fmla="*/ 12 h 18"/>
                <a:gd name="T94" fmla="*/ 1 w 14"/>
                <a:gd name="T95" fmla="*/ 13 h 18"/>
                <a:gd name="T96" fmla="*/ 2 w 14"/>
                <a:gd name="T97" fmla="*/ 14 h 18"/>
                <a:gd name="T98" fmla="*/ 3 w 14"/>
                <a:gd name="T99" fmla="*/ 16 h 18"/>
                <a:gd name="T100" fmla="*/ 3 w 14"/>
                <a:gd name="T101" fmla="*/ 17 h 18"/>
                <a:gd name="T102" fmla="*/ 4 w 14"/>
                <a:gd name="T103" fmla="*/ 17 h 18"/>
                <a:gd name="T104" fmla="*/ 5 w 14"/>
                <a:gd name="T105" fmla="*/ 18 h 18"/>
                <a:gd name="T106" fmla="*/ 5 w 14"/>
                <a:gd name="T107" fmla="*/ 18 h 18"/>
                <a:gd name="T108" fmla="*/ 5 w 14"/>
                <a:gd name="T109" fmla="*/ 18 h 18"/>
                <a:gd name="T110" fmla="*/ 6 w 14"/>
                <a:gd name="T111" fmla="*/ 17 h 18"/>
                <a:gd name="T112" fmla="*/ 6 w 14"/>
                <a:gd name="T11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 h="18">
                  <a:moveTo>
                    <a:pt x="6" y="16"/>
                  </a:moveTo>
                  <a:cubicBezTo>
                    <a:pt x="6" y="16"/>
                    <a:pt x="6" y="15"/>
                    <a:pt x="6" y="15"/>
                  </a:cubicBezTo>
                  <a:cubicBezTo>
                    <a:pt x="6" y="15"/>
                    <a:pt x="6" y="14"/>
                    <a:pt x="6" y="14"/>
                  </a:cubicBezTo>
                  <a:cubicBezTo>
                    <a:pt x="7" y="14"/>
                    <a:pt x="7" y="14"/>
                    <a:pt x="7" y="14"/>
                  </a:cubicBezTo>
                  <a:cubicBezTo>
                    <a:pt x="8" y="14"/>
                    <a:pt x="8" y="14"/>
                    <a:pt x="8" y="14"/>
                  </a:cubicBezTo>
                  <a:cubicBezTo>
                    <a:pt x="8" y="14"/>
                    <a:pt x="9" y="14"/>
                    <a:pt x="9" y="14"/>
                  </a:cubicBezTo>
                  <a:cubicBezTo>
                    <a:pt x="9" y="13"/>
                    <a:pt x="9" y="13"/>
                    <a:pt x="9" y="13"/>
                  </a:cubicBezTo>
                  <a:cubicBezTo>
                    <a:pt x="9" y="13"/>
                    <a:pt x="9" y="13"/>
                    <a:pt x="10" y="13"/>
                  </a:cubicBezTo>
                  <a:cubicBezTo>
                    <a:pt x="10" y="13"/>
                    <a:pt x="10" y="14"/>
                    <a:pt x="10" y="14"/>
                  </a:cubicBezTo>
                  <a:cubicBezTo>
                    <a:pt x="10" y="14"/>
                    <a:pt x="10" y="14"/>
                    <a:pt x="10" y="14"/>
                  </a:cubicBezTo>
                  <a:cubicBezTo>
                    <a:pt x="11" y="15"/>
                    <a:pt x="11" y="14"/>
                    <a:pt x="11" y="14"/>
                  </a:cubicBezTo>
                  <a:cubicBezTo>
                    <a:pt x="11" y="14"/>
                    <a:pt x="11" y="14"/>
                    <a:pt x="12" y="14"/>
                  </a:cubicBezTo>
                  <a:cubicBezTo>
                    <a:pt x="12" y="14"/>
                    <a:pt x="12" y="14"/>
                    <a:pt x="12" y="14"/>
                  </a:cubicBezTo>
                  <a:cubicBezTo>
                    <a:pt x="12" y="14"/>
                    <a:pt x="12" y="14"/>
                    <a:pt x="13" y="14"/>
                  </a:cubicBezTo>
                  <a:cubicBezTo>
                    <a:pt x="13" y="14"/>
                    <a:pt x="13" y="14"/>
                    <a:pt x="13" y="13"/>
                  </a:cubicBezTo>
                  <a:cubicBezTo>
                    <a:pt x="13" y="13"/>
                    <a:pt x="13" y="12"/>
                    <a:pt x="13" y="12"/>
                  </a:cubicBezTo>
                  <a:cubicBezTo>
                    <a:pt x="13" y="11"/>
                    <a:pt x="13" y="10"/>
                    <a:pt x="13" y="10"/>
                  </a:cubicBezTo>
                  <a:cubicBezTo>
                    <a:pt x="13" y="9"/>
                    <a:pt x="13" y="9"/>
                    <a:pt x="13" y="8"/>
                  </a:cubicBezTo>
                  <a:cubicBezTo>
                    <a:pt x="12" y="8"/>
                    <a:pt x="12" y="8"/>
                    <a:pt x="12" y="7"/>
                  </a:cubicBezTo>
                  <a:cubicBezTo>
                    <a:pt x="12" y="7"/>
                    <a:pt x="12" y="6"/>
                    <a:pt x="12" y="6"/>
                  </a:cubicBezTo>
                  <a:cubicBezTo>
                    <a:pt x="12" y="6"/>
                    <a:pt x="13" y="6"/>
                    <a:pt x="13" y="6"/>
                  </a:cubicBezTo>
                  <a:cubicBezTo>
                    <a:pt x="13" y="5"/>
                    <a:pt x="14" y="5"/>
                    <a:pt x="14" y="5"/>
                  </a:cubicBezTo>
                  <a:cubicBezTo>
                    <a:pt x="13" y="4"/>
                    <a:pt x="13" y="4"/>
                    <a:pt x="13" y="4"/>
                  </a:cubicBezTo>
                  <a:cubicBezTo>
                    <a:pt x="13" y="4"/>
                    <a:pt x="13" y="4"/>
                    <a:pt x="12" y="3"/>
                  </a:cubicBezTo>
                  <a:cubicBezTo>
                    <a:pt x="12" y="3"/>
                    <a:pt x="12" y="3"/>
                    <a:pt x="11" y="3"/>
                  </a:cubicBezTo>
                  <a:cubicBezTo>
                    <a:pt x="11" y="4"/>
                    <a:pt x="11" y="4"/>
                    <a:pt x="10" y="4"/>
                  </a:cubicBezTo>
                  <a:cubicBezTo>
                    <a:pt x="10" y="4"/>
                    <a:pt x="10" y="4"/>
                    <a:pt x="10" y="3"/>
                  </a:cubicBezTo>
                  <a:cubicBezTo>
                    <a:pt x="10" y="3"/>
                    <a:pt x="10" y="3"/>
                    <a:pt x="10" y="2"/>
                  </a:cubicBezTo>
                  <a:cubicBezTo>
                    <a:pt x="11" y="2"/>
                    <a:pt x="11" y="1"/>
                    <a:pt x="11" y="1"/>
                  </a:cubicBezTo>
                  <a:cubicBezTo>
                    <a:pt x="10" y="1"/>
                    <a:pt x="10" y="1"/>
                    <a:pt x="10" y="1"/>
                  </a:cubicBezTo>
                  <a:cubicBezTo>
                    <a:pt x="10" y="1"/>
                    <a:pt x="9" y="1"/>
                    <a:pt x="9" y="1"/>
                  </a:cubicBezTo>
                  <a:cubicBezTo>
                    <a:pt x="8" y="1"/>
                    <a:pt x="8" y="1"/>
                    <a:pt x="8" y="1"/>
                  </a:cubicBezTo>
                  <a:cubicBezTo>
                    <a:pt x="7" y="1"/>
                    <a:pt x="7" y="0"/>
                    <a:pt x="7" y="1"/>
                  </a:cubicBezTo>
                  <a:cubicBezTo>
                    <a:pt x="6" y="1"/>
                    <a:pt x="6" y="1"/>
                    <a:pt x="6" y="1"/>
                  </a:cubicBezTo>
                  <a:cubicBezTo>
                    <a:pt x="6" y="1"/>
                    <a:pt x="6" y="1"/>
                    <a:pt x="6" y="1"/>
                  </a:cubicBezTo>
                  <a:cubicBezTo>
                    <a:pt x="6" y="2"/>
                    <a:pt x="6" y="2"/>
                    <a:pt x="6" y="2"/>
                  </a:cubicBezTo>
                  <a:cubicBezTo>
                    <a:pt x="6" y="3"/>
                    <a:pt x="6" y="3"/>
                    <a:pt x="6" y="4"/>
                  </a:cubicBezTo>
                  <a:cubicBezTo>
                    <a:pt x="5" y="4"/>
                    <a:pt x="6" y="4"/>
                    <a:pt x="5" y="4"/>
                  </a:cubicBezTo>
                  <a:cubicBezTo>
                    <a:pt x="5" y="4"/>
                    <a:pt x="5" y="4"/>
                    <a:pt x="4" y="4"/>
                  </a:cubicBezTo>
                  <a:cubicBezTo>
                    <a:pt x="4" y="4"/>
                    <a:pt x="4" y="4"/>
                    <a:pt x="3" y="4"/>
                  </a:cubicBezTo>
                  <a:cubicBezTo>
                    <a:pt x="3" y="4"/>
                    <a:pt x="2" y="4"/>
                    <a:pt x="2" y="5"/>
                  </a:cubicBezTo>
                  <a:cubicBezTo>
                    <a:pt x="2" y="5"/>
                    <a:pt x="2" y="5"/>
                    <a:pt x="1" y="5"/>
                  </a:cubicBezTo>
                  <a:cubicBezTo>
                    <a:pt x="1" y="4"/>
                    <a:pt x="1" y="4"/>
                    <a:pt x="1" y="4"/>
                  </a:cubicBezTo>
                  <a:cubicBezTo>
                    <a:pt x="1" y="5"/>
                    <a:pt x="1" y="5"/>
                    <a:pt x="1" y="6"/>
                  </a:cubicBezTo>
                  <a:cubicBezTo>
                    <a:pt x="1" y="7"/>
                    <a:pt x="0" y="8"/>
                    <a:pt x="0" y="9"/>
                  </a:cubicBezTo>
                  <a:cubicBezTo>
                    <a:pt x="0" y="9"/>
                    <a:pt x="0" y="10"/>
                    <a:pt x="0" y="10"/>
                  </a:cubicBezTo>
                  <a:cubicBezTo>
                    <a:pt x="0" y="11"/>
                    <a:pt x="0" y="11"/>
                    <a:pt x="0" y="12"/>
                  </a:cubicBezTo>
                  <a:cubicBezTo>
                    <a:pt x="1" y="13"/>
                    <a:pt x="1" y="13"/>
                    <a:pt x="1" y="13"/>
                  </a:cubicBezTo>
                  <a:cubicBezTo>
                    <a:pt x="1" y="14"/>
                    <a:pt x="1" y="14"/>
                    <a:pt x="2" y="14"/>
                  </a:cubicBezTo>
                  <a:cubicBezTo>
                    <a:pt x="2" y="15"/>
                    <a:pt x="2" y="15"/>
                    <a:pt x="3" y="16"/>
                  </a:cubicBezTo>
                  <a:cubicBezTo>
                    <a:pt x="3" y="16"/>
                    <a:pt x="3" y="16"/>
                    <a:pt x="3" y="17"/>
                  </a:cubicBezTo>
                  <a:cubicBezTo>
                    <a:pt x="4" y="17"/>
                    <a:pt x="4" y="17"/>
                    <a:pt x="4" y="17"/>
                  </a:cubicBezTo>
                  <a:cubicBezTo>
                    <a:pt x="4" y="18"/>
                    <a:pt x="4" y="18"/>
                    <a:pt x="5" y="18"/>
                  </a:cubicBezTo>
                  <a:cubicBezTo>
                    <a:pt x="5" y="18"/>
                    <a:pt x="5" y="18"/>
                    <a:pt x="5" y="18"/>
                  </a:cubicBezTo>
                  <a:cubicBezTo>
                    <a:pt x="5" y="18"/>
                    <a:pt x="5" y="18"/>
                    <a:pt x="5" y="18"/>
                  </a:cubicBezTo>
                  <a:cubicBezTo>
                    <a:pt x="6" y="17"/>
                    <a:pt x="6" y="17"/>
                    <a:pt x="6" y="17"/>
                  </a:cubicBezTo>
                  <a:cubicBezTo>
                    <a:pt x="6" y="17"/>
                    <a:pt x="6" y="16"/>
                    <a:pt x="6" y="1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 name="Freeform 24"/>
            <p:cNvSpPr>
              <a:spLocks/>
            </p:cNvSpPr>
            <p:nvPr/>
          </p:nvSpPr>
          <p:spPr bwMode="auto">
            <a:xfrm>
              <a:off x="3881439" y="2805114"/>
              <a:ext cx="107950" cy="141288"/>
            </a:xfrm>
            <a:custGeom>
              <a:avLst/>
              <a:gdLst>
                <a:gd name="T0" fmla="*/ 9 w 10"/>
                <a:gd name="T1" fmla="*/ 8 h 13"/>
                <a:gd name="T2" fmla="*/ 9 w 10"/>
                <a:gd name="T3" fmla="*/ 7 h 13"/>
                <a:gd name="T4" fmla="*/ 8 w 10"/>
                <a:gd name="T5" fmla="*/ 7 h 13"/>
                <a:gd name="T6" fmla="*/ 7 w 10"/>
                <a:gd name="T7" fmla="*/ 6 h 13"/>
                <a:gd name="T8" fmla="*/ 8 w 10"/>
                <a:gd name="T9" fmla="*/ 5 h 13"/>
                <a:gd name="T10" fmla="*/ 8 w 10"/>
                <a:gd name="T11" fmla="*/ 4 h 13"/>
                <a:gd name="T12" fmla="*/ 8 w 10"/>
                <a:gd name="T13" fmla="*/ 4 h 13"/>
                <a:gd name="T14" fmla="*/ 9 w 10"/>
                <a:gd name="T15" fmla="*/ 3 h 13"/>
                <a:gd name="T16" fmla="*/ 8 w 10"/>
                <a:gd name="T17" fmla="*/ 3 h 13"/>
                <a:gd name="T18" fmla="*/ 7 w 10"/>
                <a:gd name="T19" fmla="*/ 3 h 13"/>
                <a:gd name="T20" fmla="*/ 6 w 10"/>
                <a:gd name="T21" fmla="*/ 4 h 13"/>
                <a:gd name="T22" fmla="*/ 5 w 10"/>
                <a:gd name="T23" fmla="*/ 4 h 13"/>
                <a:gd name="T24" fmla="*/ 5 w 10"/>
                <a:gd name="T25" fmla="*/ 3 h 13"/>
                <a:gd name="T26" fmla="*/ 5 w 10"/>
                <a:gd name="T27" fmla="*/ 1 h 13"/>
                <a:gd name="T28" fmla="*/ 5 w 10"/>
                <a:gd name="T29" fmla="*/ 1 h 13"/>
                <a:gd name="T30" fmla="*/ 3 w 10"/>
                <a:gd name="T31" fmla="*/ 1 h 13"/>
                <a:gd name="T32" fmla="*/ 3 w 10"/>
                <a:gd name="T33" fmla="*/ 1 h 13"/>
                <a:gd name="T34" fmla="*/ 3 w 10"/>
                <a:gd name="T35" fmla="*/ 1 h 13"/>
                <a:gd name="T36" fmla="*/ 3 w 10"/>
                <a:gd name="T37" fmla="*/ 2 h 13"/>
                <a:gd name="T38" fmla="*/ 2 w 10"/>
                <a:gd name="T39" fmla="*/ 3 h 13"/>
                <a:gd name="T40" fmla="*/ 1 w 10"/>
                <a:gd name="T41" fmla="*/ 4 h 13"/>
                <a:gd name="T42" fmla="*/ 1 w 10"/>
                <a:gd name="T43" fmla="*/ 5 h 13"/>
                <a:gd name="T44" fmla="*/ 0 w 10"/>
                <a:gd name="T45" fmla="*/ 6 h 13"/>
                <a:gd name="T46" fmla="*/ 0 w 10"/>
                <a:gd name="T47" fmla="*/ 6 h 13"/>
                <a:gd name="T48" fmla="*/ 1 w 10"/>
                <a:gd name="T49" fmla="*/ 7 h 13"/>
                <a:gd name="T50" fmla="*/ 1 w 10"/>
                <a:gd name="T51" fmla="*/ 7 h 13"/>
                <a:gd name="T52" fmla="*/ 2 w 10"/>
                <a:gd name="T53" fmla="*/ 8 h 13"/>
                <a:gd name="T54" fmla="*/ 3 w 10"/>
                <a:gd name="T55" fmla="*/ 8 h 13"/>
                <a:gd name="T56" fmla="*/ 4 w 10"/>
                <a:gd name="T57" fmla="*/ 9 h 13"/>
                <a:gd name="T58" fmla="*/ 5 w 10"/>
                <a:gd name="T59" fmla="*/ 10 h 13"/>
                <a:gd name="T60" fmla="*/ 5 w 10"/>
                <a:gd name="T61" fmla="*/ 11 h 13"/>
                <a:gd name="T62" fmla="*/ 7 w 10"/>
                <a:gd name="T63" fmla="*/ 11 h 13"/>
                <a:gd name="T64" fmla="*/ 7 w 10"/>
                <a:gd name="T65" fmla="*/ 12 h 13"/>
                <a:gd name="T66" fmla="*/ 8 w 10"/>
                <a:gd name="T67" fmla="*/ 12 h 13"/>
                <a:gd name="T68" fmla="*/ 9 w 10"/>
                <a:gd name="T69" fmla="*/ 13 h 13"/>
                <a:gd name="T70" fmla="*/ 10 w 10"/>
                <a:gd name="T71" fmla="*/ 13 h 13"/>
                <a:gd name="T72" fmla="*/ 10 w 10"/>
                <a:gd name="T73" fmla="*/ 13 h 13"/>
                <a:gd name="T74" fmla="*/ 10 w 10"/>
                <a:gd name="T75" fmla="*/ 11 h 13"/>
                <a:gd name="T76" fmla="*/ 10 w 10"/>
                <a:gd name="T77" fmla="*/ 10 h 13"/>
                <a:gd name="T78" fmla="*/ 10 w 10"/>
                <a:gd name="T79" fmla="*/ 9 h 13"/>
                <a:gd name="T80" fmla="*/ 9 w 10"/>
                <a:gd name="T8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3">
                  <a:moveTo>
                    <a:pt x="9" y="8"/>
                  </a:moveTo>
                  <a:cubicBezTo>
                    <a:pt x="9" y="8"/>
                    <a:pt x="10" y="7"/>
                    <a:pt x="9" y="7"/>
                  </a:cubicBezTo>
                  <a:cubicBezTo>
                    <a:pt x="9" y="7"/>
                    <a:pt x="8" y="7"/>
                    <a:pt x="8" y="7"/>
                  </a:cubicBezTo>
                  <a:cubicBezTo>
                    <a:pt x="8" y="7"/>
                    <a:pt x="7" y="7"/>
                    <a:pt x="7" y="6"/>
                  </a:cubicBezTo>
                  <a:cubicBezTo>
                    <a:pt x="7" y="6"/>
                    <a:pt x="8" y="6"/>
                    <a:pt x="8" y="5"/>
                  </a:cubicBezTo>
                  <a:cubicBezTo>
                    <a:pt x="8" y="5"/>
                    <a:pt x="8" y="5"/>
                    <a:pt x="8" y="4"/>
                  </a:cubicBezTo>
                  <a:cubicBezTo>
                    <a:pt x="8" y="4"/>
                    <a:pt x="8" y="4"/>
                    <a:pt x="8" y="4"/>
                  </a:cubicBezTo>
                  <a:cubicBezTo>
                    <a:pt x="8" y="3"/>
                    <a:pt x="9" y="3"/>
                    <a:pt x="9" y="3"/>
                  </a:cubicBezTo>
                  <a:cubicBezTo>
                    <a:pt x="8" y="3"/>
                    <a:pt x="8" y="3"/>
                    <a:pt x="8" y="3"/>
                  </a:cubicBezTo>
                  <a:cubicBezTo>
                    <a:pt x="8" y="3"/>
                    <a:pt x="7" y="3"/>
                    <a:pt x="7" y="3"/>
                  </a:cubicBezTo>
                  <a:cubicBezTo>
                    <a:pt x="7" y="3"/>
                    <a:pt x="7" y="4"/>
                    <a:pt x="6" y="4"/>
                  </a:cubicBezTo>
                  <a:cubicBezTo>
                    <a:pt x="6" y="5"/>
                    <a:pt x="6" y="4"/>
                    <a:pt x="5" y="4"/>
                  </a:cubicBezTo>
                  <a:cubicBezTo>
                    <a:pt x="5" y="4"/>
                    <a:pt x="5" y="3"/>
                    <a:pt x="5" y="3"/>
                  </a:cubicBezTo>
                  <a:cubicBezTo>
                    <a:pt x="5" y="2"/>
                    <a:pt x="5" y="2"/>
                    <a:pt x="5" y="1"/>
                  </a:cubicBezTo>
                  <a:cubicBezTo>
                    <a:pt x="5" y="1"/>
                    <a:pt x="5" y="1"/>
                    <a:pt x="5" y="1"/>
                  </a:cubicBezTo>
                  <a:cubicBezTo>
                    <a:pt x="4" y="0"/>
                    <a:pt x="4" y="1"/>
                    <a:pt x="3" y="1"/>
                  </a:cubicBezTo>
                  <a:cubicBezTo>
                    <a:pt x="3" y="1"/>
                    <a:pt x="3" y="1"/>
                    <a:pt x="3" y="1"/>
                  </a:cubicBezTo>
                  <a:cubicBezTo>
                    <a:pt x="3" y="1"/>
                    <a:pt x="3" y="1"/>
                    <a:pt x="3" y="1"/>
                  </a:cubicBezTo>
                  <a:cubicBezTo>
                    <a:pt x="3" y="2"/>
                    <a:pt x="3" y="2"/>
                    <a:pt x="3" y="2"/>
                  </a:cubicBezTo>
                  <a:cubicBezTo>
                    <a:pt x="2" y="3"/>
                    <a:pt x="2" y="3"/>
                    <a:pt x="2" y="3"/>
                  </a:cubicBezTo>
                  <a:cubicBezTo>
                    <a:pt x="2" y="3"/>
                    <a:pt x="2" y="3"/>
                    <a:pt x="1" y="4"/>
                  </a:cubicBezTo>
                  <a:cubicBezTo>
                    <a:pt x="1" y="4"/>
                    <a:pt x="1" y="4"/>
                    <a:pt x="1" y="5"/>
                  </a:cubicBezTo>
                  <a:cubicBezTo>
                    <a:pt x="0" y="5"/>
                    <a:pt x="0" y="5"/>
                    <a:pt x="0" y="6"/>
                  </a:cubicBezTo>
                  <a:cubicBezTo>
                    <a:pt x="0" y="6"/>
                    <a:pt x="0" y="6"/>
                    <a:pt x="0" y="6"/>
                  </a:cubicBezTo>
                  <a:cubicBezTo>
                    <a:pt x="0" y="6"/>
                    <a:pt x="0" y="6"/>
                    <a:pt x="1" y="7"/>
                  </a:cubicBezTo>
                  <a:cubicBezTo>
                    <a:pt x="1" y="7"/>
                    <a:pt x="1" y="7"/>
                    <a:pt x="1" y="7"/>
                  </a:cubicBezTo>
                  <a:cubicBezTo>
                    <a:pt x="2" y="7"/>
                    <a:pt x="2" y="7"/>
                    <a:pt x="2" y="8"/>
                  </a:cubicBezTo>
                  <a:cubicBezTo>
                    <a:pt x="3" y="8"/>
                    <a:pt x="3" y="8"/>
                    <a:pt x="3" y="8"/>
                  </a:cubicBezTo>
                  <a:cubicBezTo>
                    <a:pt x="3" y="8"/>
                    <a:pt x="4" y="9"/>
                    <a:pt x="4" y="9"/>
                  </a:cubicBezTo>
                  <a:cubicBezTo>
                    <a:pt x="5" y="9"/>
                    <a:pt x="5" y="9"/>
                    <a:pt x="5" y="10"/>
                  </a:cubicBezTo>
                  <a:cubicBezTo>
                    <a:pt x="5" y="10"/>
                    <a:pt x="5" y="11"/>
                    <a:pt x="5" y="11"/>
                  </a:cubicBezTo>
                  <a:cubicBezTo>
                    <a:pt x="6" y="11"/>
                    <a:pt x="6" y="11"/>
                    <a:pt x="7" y="11"/>
                  </a:cubicBezTo>
                  <a:cubicBezTo>
                    <a:pt x="7" y="11"/>
                    <a:pt x="7" y="12"/>
                    <a:pt x="7" y="12"/>
                  </a:cubicBezTo>
                  <a:cubicBezTo>
                    <a:pt x="7" y="12"/>
                    <a:pt x="8" y="12"/>
                    <a:pt x="8" y="12"/>
                  </a:cubicBezTo>
                  <a:cubicBezTo>
                    <a:pt x="9" y="12"/>
                    <a:pt x="9" y="13"/>
                    <a:pt x="9" y="13"/>
                  </a:cubicBezTo>
                  <a:cubicBezTo>
                    <a:pt x="10" y="13"/>
                    <a:pt x="10" y="13"/>
                    <a:pt x="10" y="13"/>
                  </a:cubicBezTo>
                  <a:cubicBezTo>
                    <a:pt x="10" y="13"/>
                    <a:pt x="10" y="13"/>
                    <a:pt x="10" y="13"/>
                  </a:cubicBezTo>
                  <a:cubicBezTo>
                    <a:pt x="10" y="12"/>
                    <a:pt x="10" y="12"/>
                    <a:pt x="10" y="11"/>
                  </a:cubicBezTo>
                  <a:cubicBezTo>
                    <a:pt x="10" y="11"/>
                    <a:pt x="10" y="11"/>
                    <a:pt x="10" y="10"/>
                  </a:cubicBezTo>
                  <a:cubicBezTo>
                    <a:pt x="10" y="10"/>
                    <a:pt x="10" y="9"/>
                    <a:pt x="10" y="9"/>
                  </a:cubicBezTo>
                  <a:cubicBezTo>
                    <a:pt x="10" y="8"/>
                    <a:pt x="10" y="8"/>
                    <a:pt x="9"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 name="Freeform 25"/>
            <p:cNvSpPr>
              <a:spLocks/>
            </p:cNvSpPr>
            <p:nvPr/>
          </p:nvSpPr>
          <p:spPr bwMode="auto">
            <a:xfrm>
              <a:off x="4043364" y="2611439"/>
              <a:ext cx="215900" cy="173038"/>
            </a:xfrm>
            <a:custGeom>
              <a:avLst/>
              <a:gdLst>
                <a:gd name="T0" fmla="*/ 20 w 20"/>
                <a:gd name="T1" fmla="*/ 7 h 16"/>
                <a:gd name="T2" fmla="*/ 19 w 20"/>
                <a:gd name="T3" fmla="*/ 7 h 16"/>
                <a:gd name="T4" fmla="*/ 17 w 20"/>
                <a:gd name="T5" fmla="*/ 7 h 16"/>
                <a:gd name="T6" fmla="*/ 17 w 20"/>
                <a:gd name="T7" fmla="*/ 6 h 16"/>
                <a:gd name="T8" fmla="*/ 17 w 20"/>
                <a:gd name="T9" fmla="*/ 5 h 16"/>
                <a:gd name="T10" fmla="*/ 17 w 20"/>
                <a:gd name="T11" fmla="*/ 4 h 16"/>
                <a:gd name="T12" fmla="*/ 16 w 20"/>
                <a:gd name="T13" fmla="*/ 3 h 16"/>
                <a:gd name="T14" fmla="*/ 15 w 20"/>
                <a:gd name="T15" fmla="*/ 2 h 16"/>
                <a:gd name="T16" fmla="*/ 15 w 20"/>
                <a:gd name="T17" fmla="*/ 1 h 16"/>
                <a:gd name="T18" fmla="*/ 15 w 20"/>
                <a:gd name="T19" fmla="*/ 1 h 16"/>
                <a:gd name="T20" fmla="*/ 14 w 20"/>
                <a:gd name="T21" fmla="*/ 0 h 16"/>
                <a:gd name="T22" fmla="*/ 13 w 20"/>
                <a:gd name="T23" fmla="*/ 0 h 16"/>
                <a:gd name="T24" fmla="*/ 12 w 20"/>
                <a:gd name="T25" fmla="*/ 1 h 16"/>
                <a:gd name="T26" fmla="*/ 11 w 20"/>
                <a:gd name="T27" fmla="*/ 1 h 16"/>
                <a:gd name="T28" fmla="*/ 11 w 20"/>
                <a:gd name="T29" fmla="*/ 2 h 16"/>
                <a:gd name="T30" fmla="*/ 10 w 20"/>
                <a:gd name="T31" fmla="*/ 2 h 16"/>
                <a:gd name="T32" fmla="*/ 9 w 20"/>
                <a:gd name="T33" fmla="*/ 3 h 16"/>
                <a:gd name="T34" fmla="*/ 8 w 20"/>
                <a:gd name="T35" fmla="*/ 4 h 16"/>
                <a:gd name="T36" fmla="*/ 7 w 20"/>
                <a:gd name="T37" fmla="*/ 4 h 16"/>
                <a:gd name="T38" fmla="*/ 5 w 20"/>
                <a:gd name="T39" fmla="*/ 4 h 16"/>
                <a:gd name="T40" fmla="*/ 4 w 20"/>
                <a:gd name="T41" fmla="*/ 5 h 16"/>
                <a:gd name="T42" fmla="*/ 3 w 20"/>
                <a:gd name="T43" fmla="*/ 6 h 16"/>
                <a:gd name="T44" fmla="*/ 3 w 20"/>
                <a:gd name="T45" fmla="*/ 8 h 16"/>
                <a:gd name="T46" fmla="*/ 3 w 20"/>
                <a:gd name="T47" fmla="*/ 9 h 16"/>
                <a:gd name="T48" fmla="*/ 2 w 20"/>
                <a:gd name="T49" fmla="*/ 9 h 16"/>
                <a:gd name="T50" fmla="*/ 1 w 20"/>
                <a:gd name="T51" fmla="*/ 10 h 16"/>
                <a:gd name="T52" fmla="*/ 1 w 20"/>
                <a:gd name="T53" fmla="*/ 11 h 16"/>
                <a:gd name="T54" fmla="*/ 1 w 20"/>
                <a:gd name="T55" fmla="*/ 12 h 16"/>
                <a:gd name="T56" fmla="*/ 0 w 20"/>
                <a:gd name="T57" fmla="*/ 14 h 16"/>
                <a:gd name="T58" fmla="*/ 0 w 20"/>
                <a:gd name="T59" fmla="*/ 14 h 16"/>
                <a:gd name="T60" fmla="*/ 1 w 20"/>
                <a:gd name="T61" fmla="*/ 14 h 16"/>
                <a:gd name="T62" fmla="*/ 2 w 20"/>
                <a:gd name="T63" fmla="*/ 15 h 16"/>
                <a:gd name="T64" fmla="*/ 3 w 20"/>
                <a:gd name="T65" fmla="*/ 16 h 16"/>
                <a:gd name="T66" fmla="*/ 4 w 20"/>
                <a:gd name="T67" fmla="*/ 15 h 16"/>
                <a:gd name="T68" fmla="*/ 4 w 20"/>
                <a:gd name="T69" fmla="*/ 15 h 16"/>
                <a:gd name="T70" fmla="*/ 6 w 20"/>
                <a:gd name="T71" fmla="*/ 15 h 16"/>
                <a:gd name="T72" fmla="*/ 7 w 20"/>
                <a:gd name="T73" fmla="*/ 16 h 16"/>
                <a:gd name="T74" fmla="*/ 7 w 20"/>
                <a:gd name="T75" fmla="*/ 15 h 16"/>
                <a:gd name="T76" fmla="*/ 7 w 20"/>
                <a:gd name="T77" fmla="*/ 14 h 16"/>
                <a:gd name="T78" fmla="*/ 7 w 20"/>
                <a:gd name="T79" fmla="*/ 13 h 16"/>
                <a:gd name="T80" fmla="*/ 8 w 20"/>
                <a:gd name="T81" fmla="*/ 12 h 16"/>
                <a:gd name="T82" fmla="*/ 9 w 20"/>
                <a:gd name="T83" fmla="*/ 12 h 16"/>
                <a:gd name="T84" fmla="*/ 11 w 20"/>
                <a:gd name="T85" fmla="*/ 12 h 16"/>
                <a:gd name="T86" fmla="*/ 12 w 20"/>
                <a:gd name="T87" fmla="*/ 12 h 16"/>
                <a:gd name="T88" fmla="*/ 13 w 20"/>
                <a:gd name="T89" fmla="*/ 12 h 16"/>
                <a:gd name="T90" fmla="*/ 13 w 20"/>
                <a:gd name="T91" fmla="*/ 11 h 16"/>
                <a:gd name="T92" fmla="*/ 15 w 20"/>
                <a:gd name="T93" fmla="*/ 12 h 16"/>
                <a:gd name="T94" fmla="*/ 16 w 20"/>
                <a:gd name="T95" fmla="*/ 12 h 16"/>
                <a:gd name="T96" fmla="*/ 17 w 20"/>
                <a:gd name="T97" fmla="*/ 12 h 16"/>
                <a:gd name="T98" fmla="*/ 17 w 20"/>
                <a:gd name="T99" fmla="*/ 12 h 16"/>
                <a:gd name="T100" fmla="*/ 17 w 20"/>
                <a:gd name="T101" fmla="*/ 11 h 16"/>
                <a:gd name="T102" fmla="*/ 18 w 20"/>
                <a:gd name="T103" fmla="*/ 11 h 16"/>
                <a:gd name="T104" fmla="*/ 19 w 20"/>
                <a:gd name="T105" fmla="*/ 11 h 16"/>
                <a:gd name="T106" fmla="*/ 20 w 20"/>
                <a:gd name="T107" fmla="*/ 10 h 16"/>
                <a:gd name="T108" fmla="*/ 20 w 20"/>
                <a:gd name="T109" fmla="*/ 8 h 16"/>
                <a:gd name="T110" fmla="*/ 20 w 20"/>
                <a:gd name="T111" fmla="*/ 8 h 16"/>
                <a:gd name="T112" fmla="*/ 20 w 20"/>
                <a:gd name="T113" fmla="*/ 7 h 16"/>
                <a:gd name="T114" fmla="*/ 20 w 20"/>
                <a:gd name="T11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16">
                  <a:moveTo>
                    <a:pt x="20" y="7"/>
                  </a:moveTo>
                  <a:cubicBezTo>
                    <a:pt x="19" y="7"/>
                    <a:pt x="19" y="7"/>
                    <a:pt x="19" y="7"/>
                  </a:cubicBezTo>
                  <a:cubicBezTo>
                    <a:pt x="18" y="7"/>
                    <a:pt x="18" y="7"/>
                    <a:pt x="17" y="7"/>
                  </a:cubicBezTo>
                  <a:cubicBezTo>
                    <a:pt x="17" y="7"/>
                    <a:pt x="17" y="6"/>
                    <a:pt x="17" y="6"/>
                  </a:cubicBezTo>
                  <a:cubicBezTo>
                    <a:pt x="17" y="5"/>
                    <a:pt x="18" y="5"/>
                    <a:pt x="17" y="5"/>
                  </a:cubicBezTo>
                  <a:cubicBezTo>
                    <a:pt x="17" y="4"/>
                    <a:pt x="17" y="4"/>
                    <a:pt x="17" y="4"/>
                  </a:cubicBezTo>
                  <a:cubicBezTo>
                    <a:pt x="16" y="4"/>
                    <a:pt x="16" y="4"/>
                    <a:pt x="16" y="3"/>
                  </a:cubicBezTo>
                  <a:cubicBezTo>
                    <a:pt x="15" y="3"/>
                    <a:pt x="15" y="2"/>
                    <a:pt x="15" y="2"/>
                  </a:cubicBezTo>
                  <a:cubicBezTo>
                    <a:pt x="15" y="2"/>
                    <a:pt x="15" y="1"/>
                    <a:pt x="15" y="1"/>
                  </a:cubicBezTo>
                  <a:cubicBezTo>
                    <a:pt x="15" y="1"/>
                    <a:pt x="15" y="1"/>
                    <a:pt x="15" y="1"/>
                  </a:cubicBezTo>
                  <a:cubicBezTo>
                    <a:pt x="15" y="1"/>
                    <a:pt x="14" y="1"/>
                    <a:pt x="14" y="0"/>
                  </a:cubicBezTo>
                  <a:cubicBezTo>
                    <a:pt x="13" y="0"/>
                    <a:pt x="13" y="0"/>
                    <a:pt x="13" y="0"/>
                  </a:cubicBezTo>
                  <a:cubicBezTo>
                    <a:pt x="12" y="0"/>
                    <a:pt x="12" y="1"/>
                    <a:pt x="12" y="1"/>
                  </a:cubicBezTo>
                  <a:cubicBezTo>
                    <a:pt x="12" y="1"/>
                    <a:pt x="12" y="1"/>
                    <a:pt x="11" y="1"/>
                  </a:cubicBezTo>
                  <a:cubicBezTo>
                    <a:pt x="11" y="1"/>
                    <a:pt x="11" y="1"/>
                    <a:pt x="11" y="2"/>
                  </a:cubicBezTo>
                  <a:cubicBezTo>
                    <a:pt x="10" y="2"/>
                    <a:pt x="10" y="2"/>
                    <a:pt x="10" y="2"/>
                  </a:cubicBezTo>
                  <a:cubicBezTo>
                    <a:pt x="9" y="3"/>
                    <a:pt x="9" y="3"/>
                    <a:pt x="9" y="3"/>
                  </a:cubicBezTo>
                  <a:cubicBezTo>
                    <a:pt x="8" y="4"/>
                    <a:pt x="8" y="4"/>
                    <a:pt x="8" y="4"/>
                  </a:cubicBezTo>
                  <a:cubicBezTo>
                    <a:pt x="8" y="4"/>
                    <a:pt x="7" y="4"/>
                    <a:pt x="7" y="4"/>
                  </a:cubicBezTo>
                  <a:cubicBezTo>
                    <a:pt x="6" y="4"/>
                    <a:pt x="6" y="4"/>
                    <a:pt x="5" y="4"/>
                  </a:cubicBezTo>
                  <a:cubicBezTo>
                    <a:pt x="4" y="4"/>
                    <a:pt x="4" y="5"/>
                    <a:pt x="4" y="5"/>
                  </a:cubicBezTo>
                  <a:cubicBezTo>
                    <a:pt x="4" y="6"/>
                    <a:pt x="3" y="6"/>
                    <a:pt x="3" y="6"/>
                  </a:cubicBezTo>
                  <a:cubicBezTo>
                    <a:pt x="3" y="7"/>
                    <a:pt x="3" y="7"/>
                    <a:pt x="3" y="8"/>
                  </a:cubicBezTo>
                  <a:cubicBezTo>
                    <a:pt x="3" y="8"/>
                    <a:pt x="3" y="9"/>
                    <a:pt x="3" y="9"/>
                  </a:cubicBezTo>
                  <a:cubicBezTo>
                    <a:pt x="2" y="9"/>
                    <a:pt x="2" y="9"/>
                    <a:pt x="2" y="9"/>
                  </a:cubicBezTo>
                  <a:cubicBezTo>
                    <a:pt x="1" y="9"/>
                    <a:pt x="1" y="9"/>
                    <a:pt x="1" y="10"/>
                  </a:cubicBezTo>
                  <a:cubicBezTo>
                    <a:pt x="1" y="10"/>
                    <a:pt x="1" y="11"/>
                    <a:pt x="1" y="11"/>
                  </a:cubicBezTo>
                  <a:cubicBezTo>
                    <a:pt x="1" y="11"/>
                    <a:pt x="1" y="11"/>
                    <a:pt x="1" y="12"/>
                  </a:cubicBezTo>
                  <a:cubicBezTo>
                    <a:pt x="0" y="12"/>
                    <a:pt x="0" y="13"/>
                    <a:pt x="0" y="14"/>
                  </a:cubicBezTo>
                  <a:cubicBezTo>
                    <a:pt x="0" y="14"/>
                    <a:pt x="0" y="14"/>
                    <a:pt x="0" y="14"/>
                  </a:cubicBezTo>
                  <a:cubicBezTo>
                    <a:pt x="1" y="14"/>
                    <a:pt x="1" y="14"/>
                    <a:pt x="1" y="14"/>
                  </a:cubicBezTo>
                  <a:cubicBezTo>
                    <a:pt x="2" y="15"/>
                    <a:pt x="1" y="15"/>
                    <a:pt x="2" y="15"/>
                  </a:cubicBezTo>
                  <a:cubicBezTo>
                    <a:pt x="2" y="16"/>
                    <a:pt x="2" y="16"/>
                    <a:pt x="3" y="16"/>
                  </a:cubicBezTo>
                  <a:cubicBezTo>
                    <a:pt x="3" y="16"/>
                    <a:pt x="3" y="16"/>
                    <a:pt x="4" y="15"/>
                  </a:cubicBezTo>
                  <a:cubicBezTo>
                    <a:pt x="4" y="15"/>
                    <a:pt x="4" y="15"/>
                    <a:pt x="4" y="15"/>
                  </a:cubicBezTo>
                  <a:cubicBezTo>
                    <a:pt x="5" y="15"/>
                    <a:pt x="5" y="15"/>
                    <a:pt x="6" y="15"/>
                  </a:cubicBezTo>
                  <a:cubicBezTo>
                    <a:pt x="6" y="15"/>
                    <a:pt x="6" y="16"/>
                    <a:pt x="7" y="16"/>
                  </a:cubicBezTo>
                  <a:cubicBezTo>
                    <a:pt x="7" y="15"/>
                    <a:pt x="7" y="15"/>
                    <a:pt x="7" y="15"/>
                  </a:cubicBezTo>
                  <a:cubicBezTo>
                    <a:pt x="8" y="15"/>
                    <a:pt x="7" y="14"/>
                    <a:pt x="7" y="14"/>
                  </a:cubicBezTo>
                  <a:cubicBezTo>
                    <a:pt x="7" y="13"/>
                    <a:pt x="7" y="13"/>
                    <a:pt x="7" y="13"/>
                  </a:cubicBezTo>
                  <a:cubicBezTo>
                    <a:pt x="7" y="12"/>
                    <a:pt x="7" y="12"/>
                    <a:pt x="8" y="12"/>
                  </a:cubicBezTo>
                  <a:cubicBezTo>
                    <a:pt x="8" y="11"/>
                    <a:pt x="9" y="12"/>
                    <a:pt x="9" y="12"/>
                  </a:cubicBezTo>
                  <a:cubicBezTo>
                    <a:pt x="10" y="12"/>
                    <a:pt x="11" y="12"/>
                    <a:pt x="11" y="12"/>
                  </a:cubicBezTo>
                  <a:cubicBezTo>
                    <a:pt x="12" y="12"/>
                    <a:pt x="12" y="12"/>
                    <a:pt x="12" y="12"/>
                  </a:cubicBezTo>
                  <a:cubicBezTo>
                    <a:pt x="12" y="12"/>
                    <a:pt x="12" y="12"/>
                    <a:pt x="13" y="12"/>
                  </a:cubicBezTo>
                  <a:cubicBezTo>
                    <a:pt x="13" y="12"/>
                    <a:pt x="13" y="12"/>
                    <a:pt x="13" y="11"/>
                  </a:cubicBezTo>
                  <a:cubicBezTo>
                    <a:pt x="14" y="11"/>
                    <a:pt x="14" y="12"/>
                    <a:pt x="15" y="12"/>
                  </a:cubicBezTo>
                  <a:cubicBezTo>
                    <a:pt x="15" y="12"/>
                    <a:pt x="15" y="12"/>
                    <a:pt x="16" y="12"/>
                  </a:cubicBezTo>
                  <a:cubicBezTo>
                    <a:pt x="16" y="12"/>
                    <a:pt x="16" y="12"/>
                    <a:pt x="17" y="12"/>
                  </a:cubicBezTo>
                  <a:cubicBezTo>
                    <a:pt x="17" y="12"/>
                    <a:pt x="17" y="12"/>
                    <a:pt x="17" y="12"/>
                  </a:cubicBezTo>
                  <a:cubicBezTo>
                    <a:pt x="17" y="11"/>
                    <a:pt x="17" y="11"/>
                    <a:pt x="17" y="11"/>
                  </a:cubicBezTo>
                  <a:cubicBezTo>
                    <a:pt x="18" y="11"/>
                    <a:pt x="18" y="11"/>
                    <a:pt x="18" y="11"/>
                  </a:cubicBezTo>
                  <a:cubicBezTo>
                    <a:pt x="19" y="11"/>
                    <a:pt x="19" y="11"/>
                    <a:pt x="19" y="11"/>
                  </a:cubicBezTo>
                  <a:cubicBezTo>
                    <a:pt x="20" y="10"/>
                    <a:pt x="20" y="10"/>
                    <a:pt x="20" y="10"/>
                  </a:cubicBezTo>
                  <a:cubicBezTo>
                    <a:pt x="20" y="9"/>
                    <a:pt x="20" y="9"/>
                    <a:pt x="20" y="8"/>
                  </a:cubicBezTo>
                  <a:cubicBezTo>
                    <a:pt x="20" y="8"/>
                    <a:pt x="20" y="8"/>
                    <a:pt x="20" y="8"/>
                  </a:cubicBezTo>
                  <a:cubicBezTo>
                    <a:pt x="20" y="8"/>
                    <a:pt x="20" y="8"/>
                    <a:pt x="20" y="7"/>
                  </a:cubicBezTo>
                  <a:cubicBezTo>
                    <a:pt x="20" y="7"/>
                    <a:pt x="20" y="7"/>
                    <a:pt x="20"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 name="Freeform 26"/>
            <p:cNvSpPr>
              <a:spLocks/>
            </p:cNvSpPr>
            <p:nvPr/>
          </p:nvSpPr>
          <p:spPr bwMode="auto">
            <a:xfrm>
              <a:off x="5078414" y="3378201"/>
              <a:ext cx="87313" cy="206375"/>
            </a:xfrm>
            <a:custGeom>
              <a:avLst/>
              <a:gdLst>
                <a:gd name="T0" fmla="*/ 7 w 8"/>
                <a:gd name="T1" fmla="*/ 14 h 19"/>
                <a:gd name="T2" fmla="*/ 7 w 8"/>
                <a:gd name="T3" fmla="*/ 13 h 19"/>
                <a:gd name="T4" fmla="*/ 7 w 8"/>
                <a:gd name="T5" fmla="*/ 13 h 19"/>
                <a:gd name="T6" fmla="*/ 6 w 8"/>
                <a:gd name="T7" fmla="*/ 12 h 19"/>
                <a:gd name="T8" fmla="*/ 6 w 8"/>
                <a:gd name="T9" fmla="*/ 12 h 19"/>
                <a:gd name="T10" fmla="*/ 6 w 8"/>
                <a:gd name="T11" fmla="*/ 11 h 19"/>
                <a:gd name="T12" fmla="*/ 6 w 8"/>
                <a:gd name="T13" fmla="*/ 10 h 19"/>
                <a:gd name="T14" fmla="*/ 5 w 8"/>
                <a:gd name="T15" fmla="*/ 9 h 19"/>
                <a:gd name="T16" fmla="*/ 5 w 8"/>
                <a:gd name="T17" fmla="*/ 7 h 19"/>
                <a:gd name="T18" fmla="*/ 6 w 8"/>
                <a:gd name="T19" fmla="*/ 7 h 19"/>
                <a:gd name="T20" fmla="*/ 6 w 8"/>
                <a:gd name="T21" fmla="*/ 6 h 19"/>
                <a:gd name="T22" fmla="*/ 6 w 8"/>
                <a:gd name="T23" fmla="*/ 6 h 19"/>
                <a:gd name="T24" fmla="*/ 6 w 8"/>
                <a:gd name="T25" fmla="*/ 5 h 19"/>
                <a:gd name="T26" fmla="*/ 6 w 8"/>
                <a:gd name="T27" fmla="*/ 5 h 19"/>
                <a:gd name="T28" fmla="*/ 5 w 8"/>
                <a:gd name="T29" fmla="*/ 3 h 19"/>
                <a:gd name="T30" fmla="*/ 5 w 8"/>
                <a:gd name="T31" fmla="*/ 2 h 19"/>
                <a:gd name="T32" fmla="*/ 5 w 8"/>
                <a:gd name="T33" fmla="*/ 1 h 19"/>
                <a:gd name="T34" fmla="*/ 4 w 8"/>
                <a:gd name="T35" fmla="*/ 1 h 19"/>
                <a:gd name="T36" fmla="*/ 3 w 8"/>
                <a:gd name="T37" fmla="*/ 0 h 19"/>
                <a:gd name="T38" fmla="*/ 2 w 8"/>
                <a:gd name="T39" fmla="*/ 0 h 19"/>
                <a:gd name="T40" fmla="*/ 1 w 8"/>
                <a:gd name="T41" fmla="*/ 0 h 19"/>
                <a:gd name="T42" fmla="*/ 1 w 8"/>
                <a:gd name="T43" fmla="*/ 0 h 19"/>
                <a:gd name="T44" fmla="*/ 1 w 8"/>
                <a:gd name="T45" fmla="*/ 0 h 19"/>
                <a:gd name="T46" fmla="*/ 2 w 8"/>
                <a:gd name="T47" fmla="*/ 1 h 19"/>
                <a:gd name="T48" fmla="*/ 2 w 8"/>
                <a:gd name="T49" fmla="*/ 2 h 19"/>
                <a:gd name="T50" fmla="*/ 3 w 8"/>
                <a:gd name="T51" fmla="*/ 3 h 19"/>
                <a:gd name="T52" fmla="*/ 2 w 8"/>
                <a:gd name="T53" fmla="*/ 4 h 19"/>
                <a:gd name="T54" fmla="*/ 2 w 8"/>
                <a:gd name="T55" fmla="*/ 5 h 19"/>
                <a:gd name="T56" fmla="*/ 1 w 8"/>
                <a:gd name="T57" fmla="*/ 6 h 19"/>
                <a:gd name="T58" fmla="*/ 2 w 8"/>
                <a:gd name="T59" fmla="*/ 6 h 19"/>
                <a:gd name="T60" fmla="*/ 2 w 8"/>
                <a:gd name="T61" fmla="*/ 7 h 19"/>
                <a:gd name="T62" fmla="*/ 2 w 8"/>
                <a:gd name="T63" fmla="*/ 8 h 19"/>
                <a:gd name="T64" fmla="*/ 2 w 8"/>
                <a:gd name="T65" fmla="*/ 9 h 19"/>
                <a:gd name="T66" fmla="*/ 1 w 8"/>
                <a:gd name="T67" fmla="*/ 9 h 19"/>
                <a:gd name="T68" fmla="*/ 1 w 8"/>
                <a:gd name="T69" fmla="*/ 10 h 19"/>
                <a:gd name="T70" fmla="*/ 0 w 8"/>
                <a:gd name="T71" fmla="*/ 11 h 19"/>
                <a:gd name="T72" fmla="*/ 0 w 8"/>
                <a:gd name="T73" fmla="*/ 12 h 19"/>
                <a:gd name="T74" fmla="*/ 1 w 8"/>
                <a:gd name="T75" fmla="*/ 13 h 19"/>
                <a:gd name="T76" fmla="*/ 1 w 8"/>
                <a:gd name="T77" fmla="*/ 13 h 19"/>
                <a:gd name="T78" fmla="*/ 1 w 8"/>
                <a:gd name="T79" fmla="*/ 13 h 19"/>
                <a:gd name="T80" fmla="*/ 2 w 8"/>
                <a:gd name="T81" fmla="*/ 14 h 19"/>
                <a:gd name="T82" fmla="*/ 2 w 8"/>
                <a:gd name="T83" fmla="*/ 15 h 19"/>
                <a:gd name="T84" fmla="*/ 3 w 8"/>
                <a:gd name="T85" fmla="*/ 15 h 19"/>
                <a:gd name="T86" fmla="*/ 4 w 8"/>
                <a:gd name="T87" fmla="*/ 15 h 19"/>
                <a:gd name="T88" fmla="*/ 5 w 8"/>
                <a:gd name="T89" fmla="*/ 16 h 19"/>
                <a:gd name="T90" fmla="*/ 5 w 8"/>
                <a:gd name="T91" fmla="*/ 17 h 19"/>
                <a:gd name="T92" fmla="*/ 4 w 8"/>
                <a:gd name="T93" fmla="*/ 18 h 19"/>
                <a:gd name="T94" fmla="*/ 5 w 8"/>
                <a:gd name="T95" fmla="*/ 19 h 19"/>
                <a:gd name="T96" fmla="*/ 6 w 8"/>
                <a:gd name="T97" fmla="*/ 19 h 19"/>
                <a:gd name="T98" fmla="*/ 7 w 8"/>
                <a:gd name="T99" fmla="*/ 18 h 19"/>
                <a:gd name="T100" fmla="*/ 8 w 8"/>
                <a:gd name="T101" fmla="*/ 17 h 19"/>
                <a:gd name="T102" fmla="*/ 8 w 8"/>
                <a:gd name="T103" fmla="*/ 15 h 19"/>
                <a:gd name="T104" fmla="*/ 7 w 8"/>
                <a:gd name="T10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 h="19">
                  <a:moveTo>
                    <a:pt x="7" y="14"/>
                  </a:moveTo>
                  <a:cubicBezTo>
                    <a:pt x="7" y="14"/>
                    <a:pt x="7" y="14"/>
                    <a:pt x="7" y="13"/>
                  </a:cubicBezTo>
                  <a:cubicBezTo>
                    <a:pt x="7" y="13"/>
                    <a:pt x="7" y="13"/>
                    <a:pt x="7" y="13"/>
                  </a:cubicBezTo>
                  <a:cubicBezTo>
                    <a:pt x="7" y="12"/>
                    <a:pt x="6" y="12"/>
                    <a:pt x="6" y="12"/>
                  </a:cubicBezTo>
                  <a:cubicBezTo>
                    <a:pt x="6" y="12"/>
                    <a:pt x="6" y="12"/>
                    <a:pt x="6" y="12"/>
                  </a:cubicBezTo>
                  <a:cubicBezTo>
                    <a:pt x="6" y="11"/>
                    <a:pt x="6" y="11"/>
                    <a:pt x="6" y="11"/>
                  </a:cubicBezTo>
                  <a:cubicBezTo>
                    <a:pt x="6" y="10"/>
                    <a:pt x="6" y="10"/>
                    <a:pt x="6" y="10"/>
                  </a:cubicBezTo>
                  <a:cubicBezTo>
                    <a:pt x="6" y="9"/>
                    <a:pt x="6" y="9"/>
                    <a:pt x="5" y="9"/>
                  </a:cubicBezTo>
                  <a:cubicBezTo>
                    <a:pt x="5" y="8"/>
                    <a:pt x="5" y="8"/>
                    <a:pt x="5" y="7"/>
                  </a:cubicBezTo>
                  <a:cubicBezTo>
                    <a:pt x="6" y="7"/>
                    <a:pt x="6" y="7"/>
                    <a:pt x="6" y="7"/>
                  </a:cubicBezTo>
                  <a:cubicBezTo>
                    <a:pt x="6" y="7"/>
                    <a:pt x="6" y="7"/>
                    <a:pt x="6" y="6"/>
                  </a:cubicBezTo>
                  <a:cubicBezTo>
                    <a:pt x="6" y="6"/>
                    <a:pt x="6" y="6"/>
                    <a:pt x="6" y="6"/>
                  </a:cubicBezTo>
                  <a:cubicBezTo>
                    <a:pt x="6" y="6"/>
                    <a:pt x="6" y="6"/>
                    <a:pt x="6" y="5"/>
                  </a:cubicBezTo>
                  <a:cubicBezTo>
                    <a:pt x="6" y="5"/>
                    <a:pt x="6" y="5"/>
                    <a:pt x="6" y="5"/>
                  </a:cubicBezTo>
                  <a:cubicBezTo>
                    <a:pt x="5" y="4"/>
                    <a:pt x="6" y="4"/>
                    <a:pt x="5" y="3"/>
                  </a:cubicBezTo>
                  <a:cubicBezTo>
                    <a:pt x="5" y="3"/>
                    <a:pt x="6" y="3"/>
                    <a:pt x="5" y="2"/>
                  </a:cubicBezTo>
                  <a:cubicBezTo>
                    <a:pt x="5" y="2"/>
                    <a:pt x="5" y="2"/>
                    <a:pt x="5" y="1"/>
                  </a:cubicBezTo>
                  <a:cubicBezTo>
                    <a:pt x="5" y="1"/>
                    <a:pt x="4" y="1"/>
                    <a:pt x="4" y="1"/>
                  </a:cubicBezTo>
                  <a:cubicBezTo>
                    <a:pt x="4" y="0"/>
                    <a:pt x="3" y="0"/>
                    <a:pt x="3" y="0"/>
                  </a:cubicBezTo>
                  <a:cubicBezTo>
                    <a:pt x="3" y="0"/>
                    <a:pt x="2" y="0"/>
                    <a:pt x="2" y="0"/>
                  </a:cubicBezTo>
                  <a:cubicBezTo>
                    <a:pt x="2" y="0"/>
                    <a:pt x="1" y="0"/>
                    <a:pt x="1" y="0"/>
                  </a:cubicBezTo>
                  <a:cubicBezTo>
                    <a:pt x="1" y="0"/>
                    <a:pt x="1" y="0"/>
                    <a:pt x="1" y="0"/>
                  </a:cubicBezTo>
                  <a:cubicBezTo>
                    <a:pt x="1" y="0"/>
                    <a:pt x="1" y="0"/>
                    <a:pt x="1" y="0"/>
                  </a:cubicBezTo>
                  <a:cubicBezTo>
                    <a:pt x="2" y="1"/>
                    <a:pt x="2" y="1"/>
                    <a:pt x="2" y="1"/>
                  </a:cubicBezTo>
                  <a:cubicBezTo>
                    <a:pt x="2" y="2"/>
                    <a:pt x="2" y="2"/>
                    <a:pt x="2" y="2"/>
                  </a:cubicBezTo>
                  <a:cubicBezTo>
                    <a:pt x="2" y="3"/>
                    <a:pt x="3" y="3"/>
                    <a:pt x="3" y="3"/>
                  </a:cubicBezTo>
                  <a:cubicBezTo>
                    <a:pt x="3" y="4"/>
                    <a:pt x="2" y="3"/>
                    <a:pt x="2" y="4"/>
                  </a:cubicBezTo>
                  <a:cubicBezTo>
                    <a:pt x="2" y="4"/>
                    <a:pt x="2" y="4"/>
                    <a:pt x="2" y="5"/>
                  </a:cubicBezTo>
                  <a:cubicBezTo>
                    <a:pt x="2" y="5"/>
                    <a:pt x="2" y="5"/>
                    <a:pt x="1" y="6"/>
                  </a:cubicBezTo>
                  <a:cubicBezTo>
                    <a:pt x="1" y="6"/>
                    <a:pt x="2" y="6"/>
                    <a:pt x="2" y="6"/>
                  </a:cubicBezTo>
                  <a:cubicBezTo>
                    <a:pt x="2" y="6"/>
                    <a:pt x="2" y="7"/>
                    <a:pt x="2" y="7"/>
                  </a:cubicBezTo>
                  <a:cubicBezTo>
                    <a:pt x="2" y="7"/>
                    <a:pt x="2" y="7"/>
                    <a:pt x="2" y="8"/>
                  </a:cubicBezTo>
                  <a:cubicBezTo>
                    <a:pt x="2" y="8"/>
                    <a:pt x="2" y="9"/>
                    <a:pt x="2" y="9"/>
                  </a:cubicBezTo>
                  <a:cubicBezTo>
                    <a:pt x="2" y="9"/>
                    <a:pt x="1" y="9"/>
                    <a:pt x="1" y="9"/>
                  </a:cubicBezTo>
                  <a:cubicBezTo>
                    <a:pt x="1" y="9"/>
                    <a:pt x="1" y="10"/>
                    <a:pt x="1" y="10"/>
                  </a:cubicBezTo>
                  <a:cubicBezTo>
                    <a:pt x="1" y="11"/>
                    <a:pt x="1" y="11"/>
                    <a:pt x="0" y="11"/>
                  </a:cubicBezTo>
                  <a:cubicBezTo>
                    <a:pt x="0" y="12"/>
                    <a:pt x="0" y="12"/>
                    <a:pt x="0" y="12"/>
                  </a:cubicBezTo>
                  <a:cubicBezTo>
                    <a:pt x="0" y="13"/>
                    <a:pt x="1" y="13"/>
                    <a:pt x="1" y="13"/>
                  </a:cubicBezTo>
                  <a:cubicBezTo>
                    <a:pt x="1" y="13"/>
                    <a:pt x="1" y="13"/>
                    <a:pt x="1" y="13"/>
                  </a:cubicBezTo>
                  <a:cubicBezTo>
                    <a:pt x="1" y="13"/>
                    <a:pt x="1" y="13"/>
                    <a:pt x="1" y="13"/>
                  </a:cubicBezTo>
                  <a:cubicBezTo>
                    <a:pt x="2" y="13"/>
                    <a:pt x="1" y="14"/>
                    <a:pt x="2" y="14"/>
                  </a:cubicBezTo>
                  <a:cubicBezTo>
                    <a:pt x="2" y="14"/>
                    <a:pt x="2" y="15"/>
                    <a:pt x="2" y="15"/>
                  </a:cubicBezTo>
                  <a:cubicBezTo>
                    <a:pt x="2" y="15"/>
                    <a:pt x="3" y="15"/>
                    <a:pt x="3" y="15"/>
                  </a:cubicBezTo>
                  <a:cubicBezTo>
                    <a:pt x="3" y="15"/>
                    <a:pt x="4" y="15"/>
                    <a:pt x="4" y="15"/>
                  </a:cubicBezTo>
                  <a:cubicBezTo>
                    <a:pt x="4" y="15"/>
                    <a:pt x="5" y="15"/>
                    <a:pt x="5" y="16"/>
                  </a:cubicBezTo>
                  <a:cubicBezTo>
                    <a:pt x="5" y="16"/>
                    <a:pt x="5" y="17"/>
                    <a:pt x="5" y="17"/>
                  </a:cubicBezTo>
                  <a:cubicBezTo>
                    <a:pt x="5" y="18"/>
                    <a:pt x="4" y="18"/>
                    <a:pt x="4" y="18"/>
                  </a:cubicBezTo>
                  <a:cubicBezTo>
                    <a:pt x="5" y="19"/>
                    <a:pt x="5" y="19"/>
                    <a:pt x="5" y="19"/>
                  </a:cubicBezTo>
                  <a:cubicBezTo>
                    <a:pt x="6" y="19"/>
                    <a:pt x="6" y="19"/>
                    <a:pt x="6" y="19"/>
                  </a:cubicBezTo>
                  <a:cubicBezTo>
                    <a:pt x="7" y="19"/>
                    <a:pt x="7" y="18"/>
                    <a:pt x="7" y="18"/>
                  </a:cubicBezTo>
                  <a:cubicBezTo>
                    <a:pt x="8" y="18"/>
                    <a:pt x="8" y="17"/>
                    <a:pt x="8" y="17"/>
                  </a:cubicBezTo>
                  <a:cubicBezTo>
                    <a:pt x="8" y="16"/>
                    <a:pt x="8" y="16"/>
                    <a:pt x="8" y="15"/>
                  </a:cubicBezTo>
                  <a:cubicBezTo>
                    <a:pt x="8" y="15"/>
                    <a:pt x="8" y="15"/>
                    <a:pt x="7"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 name="Freeform 27"/>
            <p:cNvSpPr>
              <a:spLocks/>
            </p:cNvSpPr>
            <p:nvPr/>
          </p:nvSpPr>
          <p:spPr bwMode="auto">
            <a:xfrm>
              <a:off x="4506914" y="3605214"/>
              <a:ext cx="355600" cy="379413"/>
            </a:xfrm>
            <a:custGeom>
              <a:avLst/>
              <a:gdLst>
                <a:gd name="T0" fmla="*/ 30 w 33"/>
                <a:gd name="T1" fmla="*/ 2 h 35"/>
                <a:gd name="T2" fmla="*/ 29 w 33"/>
                <a:gd name="T3" fmla="*/ 2 h 35"/>
                <a:gd name="T4" fmla="*/ 27 w 33"/>
                <a:gd name="T5" fmla="*/ 3 h 35"/>
                <a:gd name="T6" fmla="*/ 24 w 33"/>
                <a:gd name="T7" fmla="*/ 3 h 35"/>
                <a:gd name="T8" fmla="*/ 22 w 33"/>
                <a:gd name="T9" fmla="*/ 3 h 35"/>
                <a:gd name="T10" fmla="*/ 18 w 33"/>
                <a:gd name="T11" fmla="*/ 3 h 35"/>
                <a:gd name="T12" fmla="*/ 17 w 33"/>
                <a:gd name="T13" fmla="*/ 2 h 35"/>
                <a:gd name="T14" fmla="*/ 13 w 33"/>
                <a:gd name="T15" fmla="*/ 2 h 35"/>
                <a:gd name="T16" fmla="*/ 10 w 33"/>
                <a:gd name="T17" fmla="*/ 1 h 35"/>
                <a:gd name="T18" fmla="*/ 6 w 33"/>
                <a:gd name="T19" fmla="*/ 2 h 35"/>
                <a:gd name="T20" fmla="*/ 4 w 33"/>
                <a:gd name="T21" fmla="*/ 1 h 35"/>
                <a:gd name="T22" fmla="*/ 2 w 33"/>
                <a:gd name="T23" fmla="*/ 1 h 35"/>
                <a:gd name="T24" fmla="*/ 0 w 33"/>
                <a:gd name="T25" fmla="*/ 1 h 35"/>
                <a:gd name="T26" fmla="*/ 0 w 33"/>
                <a:gd name="T27" fmla="*/ 3 h 35"/>
                <a:gd name="T28" fmla="*/ 2 w 33"/>
                <a:gd name="T29" fmla="*/ 5 h 35"/>
                <a:gd name="T30" fmla="*/ 3 w 33"/>
                <a:gd name="T31" fmla="*/ 8 h 35"/>
                <a:gd name="T32" fmla="*/ 3 w 33"/>
                <a:gd name="T33" fmla="*/ 9 h 35"/>
                <a:gd name="T34" fmla="*/ 4 w 33"/>
                <a:gd name="T35" fmla="*/ 10 h 35"/>
                <a:gd name="T36" fmla="*/ 4 w 33"/>
                <a:gd name="T37" fmla="*/ 13 h 35"/>
                <a:gd name="T38" fmla="*/ 6 w 33"/>
                <a:gd name="T39" fmla="*/ 15 h 35"/>
                <a:gd name="T40" fmla="*/ 7 w 33"/>
                <a:gd name="T41" fmla="*/ 17 h 35"/>
                <a:gd name="T42" fmla="*/ 7 w 33"/>
                <a:gd name="T43" fmla="*/ 21 h 35"/>
                <a:gd name="T44" fmla="*/ 8 w 33"/>
                <a:gd name="T45" fmla="*/ 24 h 35"/>
                <a:gd name="T46" fmla="*/ 8 w 33"/>
                <a:gd name="T47" fmla="*/ 27 h 35"/>
                <a:gd name="T48" fmla="*/ 8 w 33"/>
                <a:gd name="T49" fmla="*/ 30 h 35"/>
                <a:gd name="T50" fmla="*/ 9 w 33"/>
                <a:gd name="T51" fmla="*/ 33 h 35"/>
                <a:gd name="T52" fmla="*/ 11 w 33"/>
                <a:gd name="T53" fmla="*/ 35 h 35"/>
                <a:gd name="T54" fmla="*/ 12 w 33"/>
                <a:gd name="T55" fmla="*/ 33 h 35"/>
                <a:gd name="T56" fmla="*/ 13 w 33"/>
                <a:gd name="T57" fmla="*/ 33 h 35"/>
                <a:gd name="T58" fmla="*/ 14 w 33"/>
                <a:gd name="T59" fmla="*/ 35 h 35"/>
                <a:gd name="T60" fmla="*/ 16 w 33"/>
                <a:gd name="T61" fmla="*/ 35 h 35"/>
                <a:gd name="T62" fmla="*/ 18 w 33"/>
                <a:gd name="T63" fmla="*/ 34 h 35"/>
                <a:gd name="T64" fmla="*/ 20 w 33"/>
                <a:gd name="T65" fmla="*/ 34 h 35"/>
                <a:gd name="T66" fmla="*/ 20 w 33"/>
                <a:gd name="T67" fmla="*/ 23 h 35"/>
                <a:gd name="T68" fmla="*/ 23 w 33"/>
                <a:gd name="T69" fmla="*/ 15 h 35"/>
                <a:gd name="T70" fmla="*/ 23 w 33"/>
                <a:gd name="T71" fmla="*/ 7 h 35"/>
                <a:gd name="T72" fmla="*/ 23 w 33"/>
                <a:gd name="T73" fmla="*/ 5 h 35"/>
                <a:gd name="T74" fmla="*/ 25 w 33"/>
                <a:gd name="T75" fmla="*/ 4 h 35"/>
                <a:gd name="T76" fmla="*/ 28 w 33"/>
                <a:gd name="T77" fmla="*/ 4 h 35"/>
                <a:gd name="T78" fmla="*/ 29 w 33"/>
                <a:gd name="T79" fmla="*/ 4 h 35"/>
                <a:gd name="T80" fmla="*/ 31 w 33"/>
                <a:gd name="T81" fmla="*/ 4 h 35"/>
                <a:gd name="T82" fmla="*/ 32 w 33"/>
                <a:gd name="T83" fmla="*/ 3 h 35"/>
                <a:gd name="T84" fmla="*/ 33 w 33"/>
                <a:gd name="T85" fmla="*/ 3 h 35"/>
                <a:gd name="T86" fmla="*/ 31 w 33"/>
                <a:gd name="T8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5">
                  <a:moveTo>
                    <a:pt x="31" y="2"/>
                  </a:moveTo>
                  <a:cubicBezTo>
                    <a:pt x="30" y="2"/>
                    <a:pt x="30" y="2"/>
                    <a:pt x="30" y="2"/>
                  </a:cubicBezTo>
                  <a:cubicBezTo>
                    <a:pt x="29" y="2"/>
                    <a:pt x="29" y="2"/>
                    <a:pt x="29" y="2"/>
                  </a:cubicBezTo>
                  <a:cubicBezTo>
                    <a:pt x="29" y="2"/>
                    <a:pt x="29" y="2"/>
                    <a:pt x="29" y="2"/>
                  </a:cubicBezTo>
                  <a:cubicBezTo>
                    <a:pt x="28" y="2"/>
                    <a:pt x="28" y="2"/>
                    <a:pt x="28" y="3"/>
                  </a:cubicBezTo>
                  <a:cubicBezTo>
                    <a:pt x="27" y="3"/>
                    <a:pt x="27" y="3"/>
                    <a:pt x="27" y="3"/>
                  </a:cubicBezTo>
                  <a:cubicBezTo>
                    <a:pt x="26" y="3"/>
                    <a:pt x="25" y="3"/>
                    <a:pt x="24" y="3"/>
                  </a:cubicBezTo>
                  <a:cubicBezTo>
                    <a:pt x="24" y="3"/>
                    <a:pt x="24" y="3"/>
                    <a:pt x="24" y="3"/>
                  </a:cubicBezTo>
                  <a:cubicBezTo>
                    <a:pt x="23" y="3"/>
                    <a:pt x="23" y="4"/>
                    <a:pt x="23" y="3"/>
                  </a:cubicBezTo>
                  <a:cubicBezTo>
                    <a:pt x="22" y="3"/>
                    <a:pt x="22" y="3"/>
                    <a:pt x="22" y="3"/>
                  </a:cubicBezTo>
                  <a:cubicBezTo>
                    <a:pt x="21" y="3"/>
                    <a:pt x="21" y="3"/>
                    <a:pt x="20" y="3"/>
                  </a:cubicBezTo>
                  <a:cubicBezTo>
                    <a:pt x="19" y="3"/>
                    <a:pt x="19" y="3"/>
                    <a:pt x="18" y="3"/>
                  </a:cubicBezTo>
                  <a:cubicBezTo>
                    <a:pt x="18" y="3"/>
                    <a:pt x="18" y="3"/>
                    <a:pt x="17" y="2"/>
                  </a:cubicBezTo>
                  <a:cubicBezTo>
                    <a:pt x="17" y="2"/>
                    <a:pt x="17" y="2"/>
                    <a:pt x="17" y="2"/>
                  </a:cubicBezTo>
                  <a:cubicBezTo>
                    <a:pt x="16" y="1"/>
                    <a:pt x="16" y="1"/>
                    <a:pt x="15" y="1"/>
                  </a:cubicBezTo>
                  <a:cubicBezTo>
                    <a:pt x="14" y="1"/>
                    <a:pt x="14" y="2"/>
                    <a:pt x="13" y="2"/>
                  </a:cubicBezTo>
                  <a:cubicBezTo>
                    <a:pt x="13" y="1"/>
                    <a:pt x="12" y="1"/>
                    <a:pt x="12" y="1"/>
                  </a:cubicBezTo>
                  <a:cubicBezTo>
                    <a:pt x="11" y="1"/>
                    <a:pt x="10" y="1"/>
                    <a:pt x="10" y="1"/>
                  </a:cubicBezTo>
                  <a:cubicBezTo>
                    <a:pt x="9" y="1"/>
                    <a:pt x="9" y="1"/>
                    <a:pt x="8" y="1"/>
                  </a:cubicBezTo>
                  <a:cubicBezTo>
                    <a:pt x="7" y="1"/>
                    <a:pt x="7" y="2"/>
                    <a:pt x="6" y="2"/>
                  </a:cubicBezTo>
                  <a:cubicBezTo>
                    <a:pt x="5" y="1"/>
                    <a:pt x="5" y="1"/>
                    <a:pt x="5" y="1"/>
                  </a:cubicBezTo>
                  <a:cubicBezTo>
                    <a:pt x="4" y="1"/>
                    <a:pt x="4" y="1"/>
                    <a:pt x="4" y="1"/>
                  </a:cubicBezTo>
                  <a:cubicBezTo>
                    <a:pt x="4" y="1"/>
                    <a:pt x="3" y="0"/>
                    <a:pt x="3" y="0"/>
                  </a:cubicBezTo>
                  <a:cubicBezTo>
                    <a:pt x="3" y="0"/>
                    <a:pt x="3" y="1"/>
                    <a:pt x="2" y="1"/>
                  </a:cubicBezTo>
                  <a:cubicBezTo>
                    <a:pt x="2" y="1"/>
                    <a:pt x="2" y="1"/>
                    <a:pt x="1" y="1"/>
                  </a:cubicBezTo>
                  <a:cubicBezTo>
                    <a:pt x="1" y="1"/>
                    <a:pt x="1" y="1"/>
                    <a:pt x="0" y="1"/>
                  </a:cubicBezTo>
                  <a:cubicBezTo>
                    <a:pt x="0" y="1"/>
                    <a:pt x="0" y="1"/>
                    <a:pt x="0" y="1"/>
                  </a:cubicBezTo>
                  <a:cubicBezTo>
                    <a:pt x="0" y="1"/>
                    <a:pt x="0" y="2"/>
                    <a:pt x="0" y="3"/>
                  </a:cubicBezTo>
                  <a:cubicBezTo>
                    <a:pt x="0" y="4"/>
                    <a:pt x="0" y="4"/>
                    <a:pt x="1" y="5"/>
                  </a:cubicBezTo>
                  <a:cubicBezTo>
                    <a:pt x="1" y="5"/>
                    <a:pt x="1" y="5"/>
                    <a:pt x="2" y="5"/>
                  </a:cubicBezTo>
                  <a:cubicBezTo>
                    <a:pt x="2" y="6"/>
                    <a:pt x="2" y="6"/>
                    <a:pt x="2" y="7"/>
                  </a:cubicBezTo>
                  <a:cubicBezTo>
                    <a:pt x="2" y="7"/>
                    <a:pt x="2" y="8"/>
                    <a:pt x="3" y="8"/>
                  </a:cubicBezTo>
                  <a:cubicBezTo>
                    <a:pt x="3" y="8"/>
                    <a:pt x="3" y="8"/>
                    <a:pt x="3" y="9"/>
                  </a:cubicBezTo>
                  <a:cubicBezTo>
                    <a:pt x="3" y="9"/>
                    <a:pt x="3" y="9"/>
                    <a:pt x="3" y="9"/>
                  </a:cubicBezTo>
                  <a:cubicBezTo>
                    <a:pt x="3" y="9"/>
                    <a:pt x="4" y="9"/>
                    <a:pt x="4" y="10"/>
                  </a:cubicBezTo>
                  <a:cubicBezTo>
                    <a:pt x="4" y="10"/>
                    <a:pt x="4" y="10"/>
                    <a:pt x="4" y="10"/>
                  </a:cubicBezTo>
                  <a:cubicBezTo>
                    <a:pt x="4" y="11"/>
                    <a:pt x="4" y="11"/>
                    <a:pt x="4" y="12"/>
                  </a:cubicBezTo>
                  <a:cubicBezTo>
                    <a:pt x="4" y="12"/>
                    <a:pt x="4" y="12"/>
                    <a:pt x="4" y="13"/>
                  </a:cubicBezTo>
                  <a:cubicBezTo>
                    <a:pt x="5" y="13"/>
                    <a:pt x="5" y="14"/>
                    <a:pt x="5" y="14"/>
                  </a:cubicBezTo>
                  <a:cubicBezTo>
                    <a:pt x="6" y="15"/>
                    <a:pt x="6" y="15"/>
                    <a:pt x="6" y="15"/>
                  </a:cubicBezTo>
                  <a:cubicBezTo>
                    <a:pt x="6" y="16"/>
                    <a:pt x="7" y="16"/>
                    <a:pt x="7" y="16"/>
                  </a:cubicBezTo>
                  <a:cubicBezTo>
                    <a:pt x="7" y="17"/>
                    <a:pt x="7" y="17"/>
                    <a:pt x="7" y="17"/>
                  </a:cubicBezTo>
                  <a:cubicBezTo>
                    <a:pt x="7" y="18"/>
                    <a:pt x="7" y="18"/>
                    <a:pt x="7" y="19"/>
                  </a:cubicBezTo>
                  <a:cubicBezTo>
                    <a:pt x="7" y="20"/>
                    <a:pt x="7" y="20"/>
                    <a:pt x="7" y="21"/>
                  </a:cubicBezTo>
                  <a:cubicBezTo>
                    <a:pt x="7" y="22"/>
                    <a:pt x="7" y="22"/>
                    <a:pt x="7" y="22"/>
                  </a:cubicBezTo>
                  <a:cubicBezTo>
                    <a:pt x="7" y="23"/>
                    <a:pt x="8" y="23"/>
                    <a:pt x="8" y="24"/>
                  </a:cubicBezTo>
                  <a:cubicBezTo>
                    <a:pt x="8" y="24"/>
                    <a:pt x="7" y="24"/>
                    <a:pt x="7" y="25"/>
                  </a:cubicBezTo>
                  <a:cubicBezTo>
                    <a:pt x="7" y="26"/>
                    <a:pt x="8" y="26"/>
                    <a:pt x="8" y="27"/>
                  </a:cubicBezTo>
                  <a:cubicBezTo>
                    <a:pt x="8" y="27"/>
                    <a:pt x="8" y="28"/>
                    <a:pt x="8" y="28"/>
                  </a:cubicBezTo>
                  <a:cubicBezTo>
                    <a:pt x="8" y="29"/>
                    <a:pt x="8" y="29"/>
                    <a:pt x="8" y="30"/>
                  </a:cubicBezTo>
                  <a:cubicBezTo>
                    <a:pt x="8" y="30"/>
                    <a:pt x="8" y="31"/>
                    <a:pt x="9" y="31"/>
                  </a:cubicBezTo>
                  <a:cubicBezTo>
                    <a:pt x="9" y="32"/>
                    <a:pt x="9" y="32"/>
                    <a:pt x="9" y="33"/>
                  </a:cubicBezTo>
                  <a:cubicBezTo>
                    <a:pt x="10" y="33"/>
                    <a:pt x="10" y="33"/>
                    <a:pt x="10" y="34"/>
                  </a:cubicBezTo>
                  <a:cubicBezTo>
                    <a:pt x="10" y="34"/>
                    <a:pt x="11" y="34"/>
                    <a:pt x="11" y="35"/>
                  </a:cubicBezTo>
                  <a:cubicBezTo>
                    <a:pt x="11" y="34"/>
                    <a:pt x="11" y="34"/>
                    <a:pt x="11" y="34"/>
                  </a:cubicBezTo>
                  <a:cubicBezTo>
                    <a:pt x="11" y="34"/>
                    <a:pt x="12" y="34"/>
                    <a:pt x="12" y="33"/>
                  </a:cubicBezTo>
                  <a:cubicBezTo>
                    <a:pt x="12" y="33"/>
                    <a:pt x="12" y="33"/>
                    <a:pt x="12" y="33"/>
                  </a:cubicBezTo>
                  <a:cubicBezTo>
                    <a:pt x="12" y="33"/>
                    <a:pt x="13" y="33"/>
                    <a:pt x="13" y="33"/>
                  </a:cubicBezTo>
                  <a:cubicBezTo>
                    <a:pt x="13" y="33"/>
                    <a:pt x="13" y="33"/>
                    <a:pt x="13" y="34"/>
                  </a:cubicBezTo>
                  <a:cubicBezTo>
                    <a:pt x="13" y="34"/>
                    <a:pt x="13" y="34"/>
                    <a:pt x="14" y="35"/>
                  </a:cubicBezTo>
                  <a:cubicBezTo>
                    <a:pt x="14" y="35"/>
                    <a:pt x="14" y="35"/>
                    <a:pt x="15" y="35"/>
                  </a:cubicBezTo>
                  <a:cubicBezTo>
                    <a:pt x="15" y="35"/>
                    <a:pt x="16" y="35"/>
                    <a:pt x="16" y="35"/>
                  </a:cubicBezTo>
                  <a:cubicBezTo>
                    <a:pt x="16" y="35"/>
                    <a:pt x="17" y="35"/>
                    <a:pt x="17" y="35"/>
                  </a:cubicBezTo>
                  <a:cubicBezTo>
                    <a:pt x="17" y="35"/>
                    <a:pt x="17" y="35"/>
                    <a:pt x="18" y="34"/>
                  </a:cubicBezTo>
                  <a:cubicBezTo>
                    <a:pt x="18" y="34"/>
                    <a:pt x="18" y="34"/>
                    <a:pt x="19" y="34"/>
                  </a:cubicBezTo>
                  <a:cubicBezTo>
                    <a:pt x="19" y="34"/>
                    <a:pt x="19" y="34"/>
                    <a:pt x="20" y="34"/>
                  </a:cubicBezTo>
                  <a:cubicBezTo>
                    <a:pt x="20" y="30"/>
                    <a:pt x="20" y="27"/>
                    <a:pt x="20" y="23"/>
                  </a:cubicBezTo>
                  <a:cubicBezTo>
                    <a:pt x="20" y="23"/>
                    <a:pt x="20" y="23"/>
                    <a:pt x="20" y="23"/>
                  </a:cubicBezTo>
                  <a:cubicBezTo>
                    <a:pt x="21" y="15"/>
                    <a:pt x="21" y="15"/>
                    <a:pt x="21" y="15"/>
                  </a:cubicBezTo>
                  <a:cubicBezTo>
                    <a:pt x="23" y="15"/>
                    <a:pt x="23" y="15"/>
                    <a:pt x="23" y="15"/>
                  </a:cubicBezTo>
                  <a:cubicBezTo>
                    <a:pt x="23" y="9"/>
                    <a:pt x="23" y="9"/>
                    <a:pt x="23" y="9"/>
                  </a:cubicBezTo>
                  <a:cubicBezTo>
                    <a:pt x="23" y="8"/>
                    <a:pt x="23" y="7"/>
                    <a:pt x="23" y="7"/>
                  </a:cubicBezTo>
                  <a:cubicBezTo>
                    <a:pt x="23" y="6"/>
                    <a:pt x="23" y="6"/>
                    <a:pt x="23" y="5"/>
                  </a:cubicBezTo>
                  <a:cubicBezTo>
                    <a:pt x="23" y="5"/>
                    <a:pt x="23" y="5"/>
                    <a:pt x="23" y="5"/>
                  </a:cubicBezTo>
                  <a:cubicBezTo>
                    <a:pt x="23" y="4"/>
                    <a:pt x="23" y="4"/>
                    <a:pt x="23" y="4"/>
                  </a:cubicBezTo>
                  <a:cubicBezTo>
                    <a:pt x="24" y="4"/>
                    <a:pt x="24" y="4"/>
                    <a:pt x="25" y="4"/>
                  </a:cubicBezTo>
                  <a:cubicBezTo>
                    <a:pt x="26" y="4"/>
                    <a:pt x="26" y="4"/>
                    <a:pt x="26" y="4"/>
                  </a:cubicBezTo>
                  <a:cubicBezTo>
                    <a:pt x="27" y="4"/>
                    <a:pt x="27" y="4"/>
                    <a:pt x="28" y="4"/>
                  </a:cubicBezTo>
                  <a:cubicBezTo>
                    <a:pt x="28" y="4"/>
                    <a:pt x="28" y="3"/>
                    <a:pt x="28" y="3"/>
                  </a:cubicBezTo>
                  <a:cubicBezTo>
                    <a:pt x="29" y="3"/>
                    <a:pt x="29" y="4"/>
                    <a:pt x="29" y="4"/>
                  </a:cubicBezTo>
                  <a:cubicBezTo>
                    <a:pt x="30" y="5"/>
                    <a:pt x="30" y="5"/>
                    <a:pt x="30" y="5"/>
                  </a:cubicBezTo>
                  <a:cubicBezTo>
                    <a:pt x="30" y="5"/>
                    <a:pt x="30" y="4"/>
                    <a:pt x="31" y="4"/>
                  </a:cubicBezTo>
                  <a:cubicBezTo>
                    <a:pt x="31" y="4"/>
                    <a:pt x="31" y="4"/>
                    <a:pt x="32" y="4"/>
                  </a:cubicBezTo>
                  <a:cubicBezTo>
                    <a:pt x="32" y="4"/>
                    <a:pt x="32" y="4"/>
                    <a:pt x="32" y="3"/>
                  </a:cubicBezTo>
                  <a:cubicBezTo>
                    <a:pt x="33" y="3"/>
                    <a:pt x="33" y="3"/>
                    <a:pt x="33" y="3"/>
                  </a:cubicBezTo>
                  <a:cubicBezTo>
                    <a:pt x="33" y="3"/>
                    <a:pt x="33" y="3"/>
                    <a:pt x="33" y="3"/>
                  </a:cubicBezTo>
                  <a:cubicBezTo>
                    <a:pt x="33" y="3"/>
                    <a:pt x="33" y="2"/>
                    <a:pt x="32" y="2"/>
                  </a:cubicBezTo>
                  <a:cubicBezTo>
                    <a:pt x="32" y="2"/>
                    <a:pt x="31" y="2"/>
                    <a:pt x="3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 name="Freeform 28"/>
            <p:cNvSpPr>
              <a:spLocks/>
            </p:cNvSpPr>
            <p:nvPr/>
          </p:nvSpPr>
          <p:spPr bwMode="auto">
            <a:xfrm>
              <a:off x="5305427" y="2708276"/>
              <a:ext cx="292100" cy="422275"/>
            </a:xfrm>
            <a:custGeom>
              <a:avLst/>
              <a:gdLst>
                <a:gd name="T0" fmla="*/ 26 w 27"/>
                <a:gd name="T1" fmla="*/ 1 h 39"/>
                <a:gd name="T2" fmla="*/ 24 w 27"/>
                <a:gd name="T3" fmla="*/ 1 h 39"/>
                <a:gd name="T4" fmla="*/ 22 w 27"/>
                <a:gd name="T5" fmla="*/ 2 h 39"/>
                <a:gd name="T6" fmla="*/ 20 w 27"/>
                <a:gd name="T7" fmla="*/ 2 h 39"/>
                <a:gd name="T8" fmla="*/ 18 w 27"/>
                <a:gd name="T9" fmla="*/ 3 h 39"/>
                <a:gd name="T10" fmla="*/ 16 w 27"/>
                <a:gd name="T11" fmla="*/ 4 h 39"/>
                <a:gd name="T12" fmla="*/ 13 w 27"/>
                <a:gd name="T13" fmla="*/ 4 h 39"/>
                <a:gd name="T14" fmla="*/ 11 w 27"/>
                <a:gd name="T15" fmla="*/ 5 h 39"/>
                <a:gd name="T16" fmla="*/ 8 w 27"/>
                <a:gd name="T17" fmla="*/ 5 h 39"/>
                <a:gd name="T18" fmla="*/ 7 w 27"/>
                <a:gd name="T19" fmla="*/ 2 h 39"/>
                <a:gd name="T20" fmla="*/ 6 w 27"/>
                <a:gd name="T21" fmla="*/ 3 h 39"/>
                <a:gd name="T22" fmla="*/ 5 w 27"/>
                <a:gd name="T23" fmla="*/ 4 h 39"/>
                <a:gd name="T24" fmla="*/ 6 w 27"/>
                <a:gd name="T25" fmla="*/ 6 h 39"/>
                <a:gd name="T26" fmla="*/ 7 w 27"/>
                <a:gd name="T27" fmla="*/ 9 h 39"/>
                <a:gd name="T28" fmla="*/ 10 w 27"/>
                <a:gd name="T29" fmla="*/ 10 h 39"/>
                <a:gd name="T30" fmla="*/ 14 w 27"/>
                <a:gd name="T31" fmla="*/ 11 h 39"/>
                <a:gd name="T32" fmla="*/ 15 w 27"/>
                <a:gd name="T33" fmla="*/ 12 h 39"/>
                <a:gd name="T34" fmla="*/ 18 w 27"/>
                <a:gd name="T35" fmla="*/ 12 h 39"/>
                <a:gd name="T36" fmla="*/ 18 w 27"/>
                <a:gd name="T37" fmla="*/ 12 h 39"/>
                <a:gd name="T38" fmla="*/ 17 w 27"/>
                <a:gd name="T39" fmla="*/ 14 h 39"/>
                <a:gd name="T40" fmla="*/ 15 w 27"/>
                <a:gd name="T41" fmla="*/ 16 h 39"/>
                <a:gd name="T42" fmla="*/ 13 w 27"/>
                <a:gd name="T43" fmla="*/ 18 h 39"/>
                <a:gd name="T44" fmla="*/ 12 w 27"/>
                <a:gd name="T45" fmla="*/ 20 h 39"/>
                <a:gd name="T46" fmla="*/ 11 w 27"/>
                <a:gd name="T47" fmla="*/ 21 h 39"/>
                <a:gd name="T48" fmla="*/ 8 w 27"/>
                <a:gd name="T49" fmla="*/ 20 h 39"/>
                <a:gd name="T50" fmla="*/ 7 w 27"/>
                <a:gd name="T51" fmla="*/ 21 h 39"/>
                <a:gd name="T52" fmla="*/ 5 w 27"/>
                <a:gd name="T53" fmla="*/ 23 h 39"/>
                <a:gd name="T54" fmla="*/ 3 w 27"/>
                <a:gd name="T55" fmla="*/ 23 h 39"/>
                <a:gd name="T56" fmla="*/ 2 w 27"/>
                <a:gd name="T57" fmla="*/ 24 h 39"/>
                <a:gd name="T58" fmla="*/ 1 w 27"/>
                <a:gd name="T59" fmla="*/ 26 h 39"/>
                <a:gd name="T60" fmla="*/ 1 w 27"/>
                <a:gd name="T61" fmla="*/ 29 h 39"/>
                <a:gd name="T62" fmla="*/ 1 w 27"/>
                <a:gd name="T63" fmla="*/ 33 h 39"/>
                <a:gd name="T64" fmla="*/ 0 w 27"/>
                <a:gd name="T65" fmla="*/ 37 h 39"/>
                <a:gd name="T66" fmla="*/ 2 w 27"/>
                <a:gd name="T67" fmla="*/ 38 h 39"/>
                <a:gd name="T68" fmla="*/ 2 w 27"/>
                <a:gd name="T69" fmla="*/ 39 h 39"/>
                <a:gd name="T70" fmla="*/ 5 w 27"/>
                <a:gd name="T71" fmla="*/ 36 h 39"/>
                <a:gd name="T72" fmla="*/ 8 w 27"/>
                <a:gd name="T73" fmla="*/ 33 h 39"/>
                <a:gd name="T74" fmla="*/ 10 w 27"/>
                <a:gd name="T75" fmla="*/ 31 h 39"/>
                <a:gd name="T76" fmla="*/ 13 w 27"/>
                <a:gd name="T77" fmla="*/ 29 h 39"/>
                <a:gd name="T78" fmla="*/ 15 w 27"/>
                <a:gd name="T79" fmla="*/ 26 h 39"/>
                <a:gd name="T80" fmla="*/ 18 w 27"/>
                <a:gd name="T81" fmla="*/ 24 h 39"/>
                <a:gd name="T82" fmla="*/ 19 w 27"/>
                <a:gd name="T83" fmla="*/ 20 h 39"/>
                <a:gd name="T84" fmla="*/ 20 w 27"/>
                <a:gd name="T85" fmla="*/ 19 h 39"/>
                <a:gd name="T86" fmla="*/ 22 w 27"/>
                <a:gd name="T87" fmla="*/ 17 h 39"/>
                <a:gd name="T88" fmla="*/ 22 w 27"/>
                <a:gd name="T89" fmla="*/ 14 h 39"/>
                <a:gd name="T90" fmla="*/ 23 w 27"/>
                <a:gd name="T91" fmla="*/ 12 h 39"/>
                <a:gd name="T92" fmla="*/ 25 w 27"/>
                <a:gd name="T93" fmla="*/ 10 h 39"/>
                <a:gd name="T94" fmla="*/ 26 w 27"/>
                <a:gd name="T95" fmla="*/ 8 h 39"/>
                <a:gd name="T96" fmla="*/ 26 w 27"/>
                <a:gd name="T97" fmla="*/ 5 h 39"/>
                <a:gd name="T98" fmla="*/ 27 w 27"/>
                <a:gd name="T9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39">
                  <a:moveTo>
                    <a:pt x="26" y="2"/>
                  </a:moveTo>
                  <a:cubicBezTo>
                    <a:pt x="26" y="2"/>
                    <a:pt x="26" y="1"/>
                    <a:pt x="26" y="1"/>
                  </a:cubicBezTo>
                  <a:cubicBezTo>
                    <a:pt x="26" y="1"/>
                    <a:pt x="26" y="1"/>
                    <a:pt x="25" y="1"/>
                  </a:cubicBezTo>
                  <a:cubicBezTo>
                    <a:pt x="25" y="0"/>
                    <a:pt x="25" y="1"/>
                    <a:pt x="24" y="1"/>
                  </a:cubicBezTo>
                  <a:cubicBezTo>
                    <a:pt x="24" y="1"/>
                    <a:pt x="24" y="1"/>
                    <a:pt x="23" y="1"/>
                  </a:cubicBezTo>
                  <a:cubicBezTo>
                    <a:pt x="23" y="2"/>
                    <a:pt x="23" y="2"/>
                    <a:pt x="22" y="2"/>
                  </a:cubicBezTo>
                  <a:cubicBezTo>
                    <a:pt x="22" y="2"/>
                    <a:pt x="22" y="2"/>
                    <a:pt x="21" y="2"/>
                  </a:cubicBezTo>
                  <a:cubicBezTo>
                    <a:pt x="21" y="2"/>
                    <a:pt x="20" y="2"/>
                    <a:pt x="20" y="2"/>
                  </a:cubicBezTo>
                  <a:cubicBezTo>
                    <a:pt x="19" y="2"/>
                    <a:pt x="19" y="3"/>
                    <a:pt x="19" y="3"/>
                  </a:cubicBezTo>
                  <a:cubicBezTo>
                    <a:pt x="18" y="3"/>
                    <a:pt x="18" y="3"/>
                    <a:pt x="18" y="3"/>
                  </a:cubicBezTo>
                  <a:cubicBezTo>
                    <a:pt x="17" y="3"/>
                    <a:pt x="17" y="3"/>
                    <a:pt x="17" y="3"/>
                  </a:cubicBezTo>
                  <a:cubicBezTo>
                    <a:pt x="16" y="3"/>
                    <a:pt x="16" y="4"/>
                    <a:pt x="16" y="4"/>
                  </a:cubicBezTo>
                  <a:cubicBezTo>
                    <a:pt x="15" y="4"/>
                    <a:pt x="15" y="4"/>
                    <a:pt x="14" y="4"/>
                  </a:cubicBezTo>
                  <a:cubicBezTo>
                    <a:pt x="14" y="4"/>
                    <a:pt x="14" y="4"/>
                    <a:pt x="13" y="4"/>
                  </a:cubicBezTo>
                  <a:cubicBezTo>
                    <a:pt x="13" y="4"/>
                    <a:pt x="12" y="4"/>
                    <a:pt x="12" y="4"/>
                  </a:cubicBezTo>
                  <a:cubicBezTo>
                    <a:pt x="12" y="4"/>
                    <a:pt x="11" y="4"/>
                    <a:pt x="11" y="5"/>
                  </a:cubicBezTo>
                  <a:cubicBezTo>
                    <a:pt x="10" y="5"/>
                    <a:pt x="10" y="5"/>
                    <a:pt x="9" y="5"/>
                  </a:cubicBezTo>
                  <a:cubicBezTo>
                    <a:pt x="9" y="5"/>
                    <a:pt x="9" y="5"/>
                    <a:pt x="8" y="5"/>
                  </a:cubicBezTo>
                  <a:cubicBezTo>
                    <a:pt x="8" y="4"/>
                    <a:pt x="8" y="4"/>
                    <a:pt x="7" y="3"/>
                  </a:cubicBezTo>
                  <a:cubicBezTo>
                    <a:pt x="7" y="3"/>
                    <a:pt x="7" y="2"/>
                    <a:pt x="7" y="2"/>
                  </a:cubicBezTo>
                  <a:cubicBezTo>
                    <a:pt x="6" y="2"/>
                    <a:pt x="6" y="2"/>
                    <a:pt x="6" y="2"/>
                  </a:cubicBezTo>
                  <a:cubicBezTo>
                    <a:pt x="6" y="2"/>
                    <a:pt x="6" y="3"/>
                    <a:pt x="6" y="3"/>
                  </a:cubicBezTo>
                  <a:cubicBezTo>
                    <a:pt x="6" y="3"/>
                    <a:pt x="6" y="4"/>
                    <a:pt x="5" y="4"/>
                  </a:cubicBezTo>
                  <a:cubicBezTo>
                    <a:pt x="5" y="4"/>
                    <a:pt x="5" y="4"/>
                    <a:pt x="5" y="4"/>
                  </a:cubicBezTo>
                  <a:cubicBezTo>
                    <a:pt x="5" y="4"/>
                    <a:pt x="5" y="5"/>
                    <a:pt x="6" y="5"/>
                  </a:cubicBezTo>
                  <a:cubicBezTo>
                    <a:pt x="6" y="5"/>
                    <a:pt x="6" y="5"/>
                    <a:pt x="6" y="6"/>
                  </a:cubicBezTo>
                  <a:cubicBezTo>
                    <a:pt x="7" y="6"/>
                    <a:pt x="6" y="7"/>
                    <a:pt x="6" y="8"/>
                  </a:cubicBezTo>
                  <a:cubicBezTo>
                    <a:pt x="6" y="8"/>
                    <a:pt x="7" y="9"/>
                    <a:pt x="7" y="9"/>
                  </a:cubicBezTo>
                  <a:cubicBezTo>
                    <a:pt x="8" y="9"/>
                    <a:pt x="8" y="9"/>
                    <a:pt x="9" y="9"/>
                  </a:cubicBezTo>
                  <a:cubicBezTo>
                    <a:pt x="9" y="10"/>
                    <a:pt x="9" y="10"/>
                    <a:pt x="10" y="10"/>
                  </a:cubicBezTo>
                  <a:cubicBezTo>
                    <a:pt x="11" y="10"/>
                    <a:pt x="11" y="10"/>
                    <a:pt x="12" y="10"/>
                  </a:cubicBezTo>
                  <a:cubicBezTo>
                    <a:pt x="13" y="10"/>
                    <a:pt x="13" y="11"/>
                    <a:pt x="14" y="11"/>
                  </a:cubicBezTo>
                  <a:cubicBezTo>
                    <a:pt x="14" y="11"/>
                    <a:pt x="14" y="11"/>
                    <a:pt x="15" y="11"/>
                  </a:cubicBezTo>
                  <a:cubicBezTo>
                    <a:pt x="15" y="11"/>
                    <a:pt x="15" y="12"/>
                    <a:pt x="15" y="12"/>
                  </a:cubicBezTo>
                  <a:cubicBezTo>
                    <a:pt x="16" y="12"/>
                    <a:pt x="16" y="12"/>
                    <a:pt x="17" y="12"/>
                  </a:cubicBezTo>
                  <a:cubicBezTo>
                    <a:pt x="17" y="12"/>
                    <a:pt x="18" y="12"/>
                    <a:pt x="18" y="12"/>
                  </a:cubicBezTo>
                  <a:cubicBezTo>
                    <a:pt x="18" y="12"/>
                    <a:pt x="18" y="12"/>
                    <a:pt x="18" y="12"/>
                  </a:cubicBezTo>
                  <a:cubicBezTo>
                    <a:pt x="19" y="12"/>
                    <a:pt x="18" y="12"/>
                    <a:pt x="18" y="12"/>
                  </a:cubicBezTo>
                  <a:cubicBezTo>
                    <a:pt x="18" y="13"/>
                    <a:pt x="18" y="13"/>
                    <a:pt x="18" y="13"/>
                  </a:cubicBezTo>
                  <a:cubicBezTo>
                    <a:pt x="17" y="14"/>
                    <a:pt x="17" y="14"/>
                    <a:pt x="17" y="14"/>
                  </a:cubicBezTo>
                  <a:cubicBezTo>
                    <a:pt x="16" y="15"/>
                    <a:pt x="16" y="15"/>
                    <a:pt x="16" y="15"/>
                  </a:cubicBezTo>
                  <a:cubicBezTo>
                    <a:pt x="15" y="16"/>
                    <a:pt x="15" y="16"/>
                    <a:pt x="15" y="16"/>
                  </a:cubicBezTo>
                  <a:cubicBezTo>
                    <a:pt x="15" y="17"/>
                    <a:pt x="14" y="17"/>
                    <a:pt x="14" y="17"/>
                  </a:cubicBezTo>
                  <a:cubicBezTo>
                    <a:pt x="14" y="18"/>
                    <a:pt x="13" y="18"/>
                    <a:pt x="13" y="18"/>
                  </a:cubicBezTo>
                  <a:cubicBezTo>
                    <a:pt x="12" y="19"/>
                    <a:pt x="12" y="19"/>
                    <a:pt x="12" y="20"/>
                  </a:cubicBezTo>
                  <a:cubicBezTo>
                    <a:pt x="12" y="20"/>
                    <a:pt x="12" y="20"/>
                    <a:pt x="12" y="20"/>
                  </a:cubicBezTo>
                  <a:cubicBezTo>
                    <a:pt x="12" y="20"/>
                    <a:pt x="12" y="20"/>
                    <a:pt x="11" y="20"/>
                  </a:cubicBezTo>
                  <a:cubicBezTo>
                    <a:pt x="11" y="21"/>
                    <a:pt x="11" y="21"/>
                    <a:pt x="11" y="21"/>
                  </a:cubicBezTo>
                  <a:cubicBezTo>
                    <a:pt x="10" y="21"/>
                    <a:pt x="10" y="21"/>
                    <a:pt x="10" y="21"/>
                  </a:cubicBezTo>
                  <a:cubicBezTo>
                    <a:pt x="9" y="21"/>
                    <a:pt x="9" y="20"/>
                    <a:pt x="8" y="20"/>
                  </a:cubicBezTo>
                  <a:cubicBezTo>
                    <a:pt x="8" y="21"/>
                    <a:pt x="8" y="20"/>
                    <a:pt x="7" y="21"/>
                  </a:cubicBezTo>
                  <a:cubicBezTo>
                    <a:pt x="7" y="21"/>
                    <a:pt x="7" y="21"/>
                    <a:pt x="7" y="21"/>
                  </a:cubicBezTo>
                  <a:cubicBezTo>
                    <a:pt x="7" y="22"/>
                    <a:pt x="6" y="22"/>
                    <a:pt x="6" y="22"/>
                  </a:cubicBezTo>
                  <a:cubicBezTo>
                    <a:pt x="6" y="22"/>
                    <a:pt x="6" y="22"/>
                    <a:pt x="5" y="23"/>
                  </a:cubicBezTo>
                  <a:cubicBezTo>
                    <a:pt x="5" y="23"/>
                    <a:pt x="5" y="23"/>
                    <a:pt x="4" y="23"/>
                  </a:cubicBezTo>
                  <a:cubicBezTo>
                    <a:pt x="4" y="23"/>
                    <a:pt x="3" y="23"/>
                    <a:pt x="3" y="23"/>
                  </a:cubicBezTo>
                  <a:cubicBezTo>
                    <a:pt x="3" y="23"/>
                    <a:pt x="3" y="24"/>
                    <a:pt x="3" y="24"/>
                  </a:cubicBezTo>
                  <a:cubicBezTo>
                    <a:pt x="3" y="24"/>
                    <a:pt x="3" y="24"/>
                    <a:pt x="2" y="24"/>
                  </a:cubicBezTo>
                  <a:cubicBezTo>
                    <a:pt x="2" y="25"/>
                    <a:pt x="2" y="25"/>
                    <a:pt x="2" y="25"/>
                  </a:cubicBezTo>
                  <a:cubicBezTo>
                    <a:pt x="2" y="26"/>
                    <a:pt x="1" y="26"/>
                    <a:pt x="1" y="26"/>
                  </a:cubicBezTo>
                  <a:cubicBezTo>
                    <a:pt x="1" y="26"/>
                    <a:pt x="1" y="27"/>
                    <a:pt x="1" y="28"/>
                  </a:cubicBezTo>
                  <a:cubicBezTo>
                    <a:pt x="1" y="28"/>
                    <a:pt x="1" y="28"/>
                    <a:pt x="1" y="29"/>
                  </a:cubicBezTo>
                  <a:cubicBezTo>
                    <a:pt x="1" y="30"/>
                    <a:pt x="1" y="30"/>
                    <a:pt x="1" y="31"/>
                  </a:cubicBezTo>
                  <a:cubicBezTo>
                    <a:pt x="1" y="31"/>
                    <a:pt x="1" y="32"/>
                    <a:pt x="1" y="33"/>
                  </a:cubicBezTo>
                  <a:cubicBezTo>
                    <a:pt x="1" y="33"/>
                    <a:pt x="1" y="34"/>
                    <a:pt x="1" y="34"/>
                  </a:cubicBezTo>
                  <a:cubicBezTo>
                    <a:pt x="0" y="35"/>
                    <a:pt x="0" y="36"/>
                    <a:pt x="0" y="37"/>
                  </a:cubicBezTo>
                  <a:cubicBezTo>
                    <a:pt x="1" y="37"/>
                    <a:pt x="1" y="37"/>
                    <a:pt x="1" y="38"/>
                  </a:cubicBezTo>
                  <a:cubicBezTo>
                    <a:pt x="1" y="38"/>
                    <a:pt x="1" y="38"/>
                    <a:pt x="2" y="38"/>
                  </a:cubicBezTo>
                  <a:cubicBezTo>
                    <a:pt x="2" y="39"/>
                    <a:pt x="2" y="39"/>
                    <a:pt x="2" y="39"/>
                  </a:cubicBezTo>
                  <a:cubicBezTo>
                    <a:pt x="2" y="39"/>
                    <a:pt x="2" y="39"/>
                    <a:pt x="2" y="39"/>
                  </a:cubicBezTo>
                  <a:cubicBezTo>
                    <a:pt x="3" y="39"/>
                    <a:pt x="3" y="38"/>
                    <a:pt x="4" y="38"/>
                  </a:cubicBezTo>
                  <a:cubicBezTo>
                    <a:pt x="4" y="37"/>
                    <a:pt x="5" y="37"/>
                    <a:pt x="5" y="36"/>
                  </a:cubicBezTo>
                  <a:cubicBezTo>
                    <a:pt x="6" y="36"/>
                    <a:pt x="6" y="35"/>
                    <a:pt x="6" y="35"/>
                  </a:cubicBezTo>
                  <a:cubicBezTo>
                    <a:pt x="7" y="34"/>
                    <a:pt x="8" y="34"/>
                    <a:pt x="8" y="33"/>
                  </a:cubicBezTo>
                  <a:cubicBezTo>
                    <a:pt x="9" y="32"/>
                    <a:pt x="9" y="32"/>
                    <a:pt x="9" y="32"/>
                  </a:cubicBezTo>
                  <a:cubicBezTo>
                    <a:pt x="10" y="31"/>
                    <a:pt x="10" y="31"/>
                    <a:pt x="10" y="31"/>
                  </a:cubicBezTo>
                  <a:cubicBezTo>
                    <a:pt x="11" y="30"/>
                    <a:pt x="11" y="30"/>
                    <a:pt x="12" y="29"/>
                  </a:cubicBezTo>
                  <a:cubicBezTo>
                    <a:pt x="12" y="29"/>
                    <a:pt x="13" y="29"/>
                    <a:pt x="13" y="29"/>
                  </a:cubicBezTo>
                  <a:cubicBezTo>
                    <a:pt x="14" y="28"/>
                    <a:pt x="14" y="28"/>
                    <a:pt x="15" y="28"/>
                  </a:cubicBezTo>
                  <a:cubicBezTo>
                    <a:pt x="15" y="27"/>
                    <a:pt x="15" y="27"/>
                    <a:pt x="15" y="26"/>
                  </a:cubicBezTo>
                  <a:cubicBezTo>
                    <a:pt x="16" y="25"/>
                    <a:pt x="16" y="25"/>
                    <a:pt x="17" y="25"/>
                  </a:cubicBezTo>
                  <a:cubicBezTo>
                    <a:pt x="17" y="24"/>
                    <a:pt x="17" y="24"/>
                    <a:pt x="18" y="24"/>
                  </a:cubicBezTo>
                  <a:cubicBezTo>
                    <a:pt x="18" y="23"/>
                    <a:pt x="19" y="23"/>
                    <a:pt x="19" y="22"/>
                  </a:cubicBezTo>
                  <a:cubicBezTo>
                    <a:pt x="19" y="22"/>
                    <a:pt x="19" y="21"/>
                    <a:pt x="19" y="20"/>
                  </a:cubicBezTo>
                  <a:cubicBezTo>
                    <a:pt x="19" y="20"/>
                    <a:pt x="20" y="20"/>
                    <a:pt x="20" y="20"/>
                  </a:cubicBezTo>
                  <a:cubicBezTo>
                    <a:pt x="20" y="20"/>
                    <a:pt x="20" y="19"/>
                    <a:pt x="20" y="19"/>
                  </a:cubicBezTo>
                  <a:cubicBezTo>
                    <a:pt x="20" y="19"/>
                    <a:pt x="21" y="19"/>
                    <a:pt x="21" y="18"/>
                  </a:cubicBezTo>
                  <a:cubicBezTo>
                    <a:pt x="21" y="18"/>
                    <a:pt x="21" y="17"/>
                    <a:pt x="22" y="17"/>
                  </a:cubicBezTo>
                  <a:cubicBezTo>
                    <a:pt x="22" y="16"/>
                    <a:pt x="22" y="16"/>
                    <a:pt x="22" y="15"/>
                  </a:cubicBezTo>
                  <a:cubicBezTo>
                    <a:pt x="22" y="15"/>
                    <a:pt x="22" y="15"/>
                    <a:pt x="22" y="14"/>
                  </a:cubicBezTo>
                  <a:cubicBezTo>
                    <a:pt x="22" y="14"/>
                    <a:pt x="22" y="14"/>
                    <a:pt x="23" y="13"/>
                  </a:cubicBezTo>
                  <a:cubicBezTo>
                    <a:pt x="23" y="13"/>
                    <a:pt x="23" y="12"/>
                    <a:pt x="23" y="12"/>
                  </a:cubicBezTo>
                  <a:cubicBezTo>
                    <a:pt x="24" y="11"/>
                    <a:pt x="24" y="11"/>
                    <a:pt x="24" y="11"/>
                  </a:cubicBezTo>
                  <a:cubicBezTo>
                    <a:pt x="24" y="10"/>
                    <a:pt x="24" y="10"/>
                    <a:pt x="25" y="10"/>
                  </a:cubicBezTo>
                  <a:cubicBezTo>
                    <a:pt x="25" y="10"/>
                    <a:pt x="25" y="9"/>
                    <a:pt x="25" y="9"/>
                  </a:cubicBezTo>
                  <a:cubicBezTo>
                    <a:pt x="25" y="9"/>
                    <a:pt x="26" y="8"/>
                    <a:pt x="26" y="8"/>
                  </a:cubicBezTo>
                  <a:cubicBezTo>
                    <a:pt x="26" y="7"/>
                    <a:pt x="26" y="7"/>
                    <a:pt x="26" y="7"/>
                  </a:cubicBezTo>
                  <a:cubicBezTo>
                    <a:pt x="26" y="6"/>
                    <a:pt x="26" y="6"/>
                    <a:pt x="26" y="5"/>
                  </a:cubicBezTo>
                  <a:cubicBezTo>
                    <a:pt x="26" y="5"/>
                    <a:pt x="26" y="5"/>
                    <a:pt x="26" y="4"/>
                  </a:cubicBezTo>
                  <a:cubicBezTo>
                    <a:pt x="27" y="4"/>
                    <a:pt x="27" y="4"/>
                    <a:pt x="27" y="3"/>
                  </a:cubicBezTo>
                  <a:cubicBezTo>
                    <a:pt x="26" y="3"/>
                    <a:pt x="26" y="3"/>
                    <a:pt x="26"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 name="Freeform 29"/>
            <p:cNvSpPr>
              <a:spLocks/>
            </p:cNvSpPr>
            <p:nvPr/>
          </p:nvSpPr>
          <p:spPr bwMode="auto">
            <a:xfrm>
              <a:off x="4700589" y="1258889"/>
              <a:ext cx="22225" cy="11113"/>
            </a:xfrm>
            <a:custGeom>
              <a:avLst/>
              <a:gdLst>
                <a:gd name="T0" fmla="*/ 0 w 2"/>
                <a:gd name="T1" fmla="*/ 1 h 1"/>
                <a:gd name="T2" fmla="*/ 1 w 2"/>
                <a:gd name="T3" fmla="*/ 1 h 1"/>
                <a:gd name="T4" fmla="*/ 2 w 2"/>
                <a:gd name="T5" fmla="*/ 1 h 1"/>
                <a:gd name="T6" fmla="*/ 2 w 2"/>
                <a:gd name="T7" fmla="*/ 0 h 1"/>
                <a:gd name="T8" fmla="*/ 1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1" y="1"/>
                    <a:pt x="0" y="1"/>
                    <a:pt x="1" y="1"/>
                  </a:cubicBezTo>
                  <a:cubicBezTo>
                    <a:pt x="1" y="1"/>
                    <a:pt x="1" y="1"/>
                    <a:pt x="2" y="1"/>
                  </a:cubicBezTo>
                  <a:cubicBezTo>
                    <a:pt x="2" y="1"/>
                    <a:pt x="2" y="0"/>
                    <a:pt x="2" y="0"/>
                  </a:cubicBezTo>
                  <a:cubicBezTo>
                    <a:pt x="2" y="0"/>
                    <a:pt x="1" y="0"/>
                    <a:pt x="1" y="0"/>
                  </a:cubicBezTo>
                  <a:cubicBezTo>
                    <a:pt x="1" y="0"/>
                    <a:pt x="1" y="0"/>
                    <a:pt x="1" y="0"/>
                  </a:cubicBezTo>
                  <a:cubicBezTo>
                    <a:pt x="1"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 name="Freeform 30"/>
            <p:cNvSpPr>
              <a:spLocks/>
            </p:cNvSpPr>
            <p:nvPr/>
          </p:nvSpPr>
          <p:spPr bwMode="auto">
            <a:xfrm>
              <a:off x="4691064" y="1270001"/>
              <a:ext cx="42863" cy="22225"/>
            </a:xfrm>
            <a:custGeom>
              <a:avLst/>
              <a:gdLst>
                <a:gd name="T0" fmla="*/ 1 w 4"/>
                <a:gd name="T1" fmla="*/ 2 h 2"/>
                <a:gd name="T2" fmla="*/ 2 w 4"/>
                <a:gd name="T3" fmla="*/ 2 h 2"/>
                <a:gd name="T4" fmla="*/ 2 w 4"/>
                <a:gd name="T5" fmla="*/ 2 h 2"/>
                <a:gd name="T6" fmla="*/ 3 w 4"/>
                <a:gd name="T7" fmla="*/ 1 h 2"/>
                <a:gd name="T8" fmla="*/ 4 w 4"/>
                <a:gd name="T9" fmla="*/ 1 h 2"/>
                <a:gd name="T10" fmla="*/ 4 w 4"/>
                <a:gd name="T11" fmla="*/ 0 h 2"/>
                <a:gd name="T12" fmla="*/ 3 w 4"/>
                <a:gd name="T13" fmla="*/ 0 h 2"/>
                <a:gd name="T14" fmla="*/ 2 w 4"/>
                <a:gd name="T15" fmla="*/ 0 h 2"/>
                <a:gd name="T16" fmla="*/ 1 w 4"/>
                <a:gd name="T17" fmla="*/ 1 h 2"/>
                <a:gd name="T18" fmla="*/ 0 w 4"/>
                <a:gd name="T19" fmla="*/ 1 h 2"/>
                <a:gd name="T20" fmla="*/ 0 w 4"/>
                <a:gd name="T21" fmla="*/ 1 h 2"/>
                <a:gd name="T22" fmla="*/ 1 w 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
                  <a:moveTo>
                    <a:pt x="1" y="2"/>
                  </a:moveTo>
                  <a:cubicBezTo>
                    <a:pt x="1" y="2"/>
                    <a:pt x="1" y="2"/>
                    <a:pt x="2" y="2"/>
                  </a:cubicBezTo>
                  <a:cubicBezTo>
                    <a:pt x="2" y="2"/>
                    <a:pt x="2" y="2"/>
                    <a:pt x="2" y="2"/>
                  </a:cubicBezTo>
                  <a:cubicBezTo>
                    <a:pt x="2" y="1"/>
                    <a:pt x="2" y="1"/>
                    <a:pt x="3" y="1"/>
                  </a:cubicBezTo>
                  <a:cubicBezTo>
                    <a:pt x="3" y="1"/>
                    <a:pt x="3" y="1"/>
                    <a:pt x="4" y="1"/>
                  </a:cubicBezTo>
                  <a:cubicBezTo>
                    <a:pt x="4" y="1"/>
                    <a:pt x="4" y="0"/>
                    <a:pt x="4" y="0"/>
                  </a:cubicBezTo>
                  <a:cubicBezTo>
                    <a:pt x="3" y="0"/>
                    <a:pt x="3" y="0"/>
                    <a:pt x="3" y="0"/>
                  </a:cubicBezTo>
                  <a:cubicBezTo>
                    <a:pt x="3" y="0"/>
                    <a:pt x="2" y="0"/>
                    <a:pt x="2" y="0"/>
                  </a:cubicBezTo>
                  <a:cubicBezTo>
                    <a:pt x="1" y="1"/>
                    <a:pt x="1" y="0"/>
                    <a:pt x="1" y="1"/>
                  </a:cubicBezTo>
                  <a:cubicBezTo>
                    <a:pt x="0" y="1"/>
                    <a:pt x="0" y="1"/>
                    <a:pt x="0" y="1"/>
                  </a:cubicBezTo>
                  <a:cubicBezTo>
                    <a:pt x="0" y="1"/>
                    <a:pt x="0" y="1"/>
                    <a:pt x="0" y="1"/>
                  </a:cubicBezTo>
                  <a:cubicBezTo>
                    <a:pt x="1"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 name="Freeform 31"/>
            <p:cNvSpPr>
              <a:spLocks/>
            </p:cNvSpPr>
            <p:nvPr/>
          </p:nvSpPr>
          <p:spPr bwMode="auto">
            <a:xfrm>
              <a:off x="3956052" y="1368426"/>
              <a:ext cx="107950" cy="119063"/>
            </a:xfrm>
            <a:custGeom>
              <a:avLst/>
              <a:gdLst>
                <a:gd name="T0" fmla="*/ 9 w 10"/>
                <a:gd name="T1" fmla="*/ 9 h 11"/>
                <a:gd name="T2" fmla="*/ 10 w 10"/>
                <a:gd name="T3" fmla="*/ 8 h 11"/>
                <a:gd name="T4" fmla="*/ 10 w 10"/>
                <a:gd name="T5" fmla="*/ 6 h 11"/>
                <a:gd name="T6" fmla="*/ 10 w 10"/>
                <a:gd name="T7" fmla="*/ 5 h 11"/>
                <a:gd name="T8" fmla="*/ 10 w 10"/>
                <a:gd name="T9" fmla="*/ 4 h 11"/>
                <a:gd name="T10" fmla="*/ 10 w 10"/>
                <a:gd name="T11" fmla="*/ 4 h 11"/>
                <a:gd name="T12" fmla="*/ 9 w 10"/>
                <a:gd name="T13" fmla="*/ 3 h 11"/>
                <a:gd name="T14" fmla="*/ 9 w 10"/>
                <a:gd name="T15" fmla="*/ 3 h 11"/>
                <a:gd name="T16" fmla="*/ 8 w 10"/>
                <a:gd name="T17" fmla="*/ 3 h 11"/>
                <a:gd name="T18" fmla="*/ 7 w 10"/>
                <a:gd name="T19" fmla="*/ 4 h 11"/>
                <a:gd name="T20" fmla="*/ 7 w 10"/>
                <a:gd name="T21" fmla="*/ 3 h 11"/>
                <a:gd name="T22" fmla="*/ 6 w 10"/>
                <a:gd name="T23" fmla="*/ 3 h 11"/>
                <a:gd name="T24" fmla="*/ 7 w 10"/>
                <a:gd name="T25" fmla="*/ 2 h 11"/>
                <a:gd name="T26" fmla="*/ 7 w 10"/>
                <a:gd name="T27" fmla="*/ 1 h 11"/>
                <a:gd name="T28" fmla="*/ 8 w 10"/>
                <a:gd name="T29" fmla="*/ 1 h 11"/>
                <a:gd name="T30" fmla="*/ 9 w 10"/>
                <a:gd name="T31" fmla="*/ 1 h 11"/>
                <a:gd name="T32" fmla="*/ 9 w 10"/>
                <a:gd name="T33" fmla="*/ 0 h 11"/>
                <a:gd name="T34" fmla="*/ 8 w 10"/>
                <a:gd name="T35" fmla="*/ 0 h 11"/>
                <a:gd name="T36" fmla="*/ 8 w 10"/>
                <a:gd name="T37" fmla="*/ 0 h 11"/>
                <a:gd name="T38" fmla="*/ 6 w 10"/>
                <a:gd name="T39" fmla="*/ 0 h 11"/>
                <a:gd name="T40" fmla="*/ 5 w 10"/>
                <a:gd name="T41" fmla="*/ 1 h 11"/>
                <a:gd name="T42" fmla="*/ 4 w 10"/>
                <a:gd name="T43" fmla="*/ 2 h 11"/>
                <a:gd name="T44" fmla="*/ 5 w 10"/>
                <a:gd name="T45" fmla="*/ 2 h 11"/>
                <a:gd name="T46" fmla="*/ 5 w 10"/>
                <a:gd name="T47" fmla="*/ 3 h 11"/>
                <a:gd name="T48" fmla="*/ 5 w 10"/>
                <a:gd name="T49" fmla="*/ 3 h 11"/>
                <a:gd name="T50" fmla="*/ 4 w 10"/>
                <a:gd name="T51" fmla="*/ 3 h 11"/>
                <a:gd name="T52" fmla="*/ 3 w 10"/>
                <a:gd name="T53" fmla="*/ 3 h 11"/>
                <a:gd name="T54" fmla="*/ 2 w 10"/>
                <a:gd name="T55" fmla="*/ 2 h 11"/>
                <a:gd name="T56" fmla="*/ 2 w 10"/>
                <a:gd name="T57" fmla="*/ 3 h 11"/>
                <a:gd name="T58" fmla="*/ 2 w 10"/>
                <a:gd name="T59" fmla="*/ 4 h 11"/>
                <a:gd name="T60" fmla="*/ 3 w 10"/>
                <a:gd name="T61" fmla="*/ 4 h 11"/>
                <a:gd name="T62" fmla="*/ 3 w 10"/>
                <a:gd name="T63" fmla="*/ 5 h 11"/>
                <a:gd name="T64" fmla="*/ 2 w 10"/>
                <a:gd name="T65" fmla="*/ 5 h 11"/>
                <a:gd name="T66" fmla="*/ 2 w 10"/>
                <a:gd name="T67" fmla="*/ 5 h 11"/>
                <a:gd name="T68" fmla="*/ 3 w 10"/>
                <a:gd name="T69" fmla="*/ 6 h 11"/>
                <a:gd name="T70" fmla="*/ 4 w 10"/>
                <a:gd name="T71" fmla="*/ 6 h 11"/>
                <a:gd name="T72" fmla="*/ 3 w 10"/>
                <a:gd name="T73" fmla="*/ 7 h 11"/>
                <a:gd name="T74" fmla="*/ 2 w 10"/>
                <a:gd name="T75" fmla="*/ 7 h 11"/>
                <a:gd name="T76" fmla="*/ 1 w 10"/>
                <a:gd name="T77" fmla="*/ 8 h 11"/>
                <a:gd name="T78" fmla="*/ 1 w 10"/>
                <a:gd name="T79" fmla="*/ 8 h 11"/>
                <a:gd name="T80" fmla="*/ 0 w 10"/>
                <a:gd name="T81" fmla="*/ 9 h 11"/>
                <a:gd name="T82" fmla="*/ 1 w 10"/>
                <a:gd name="T83" fmla="*/ 10 h 11"/>
                <a:gd name="T84" fmla="*/ 1 w 10"/>
                <a:gd name="T85" fmla="*/ 11 h 11"/>
                <a:gd name="T86" fmla="*/ 2 w 10"/>
                <a:gd name="T87" fmla="*/ 11 h 11"/>
                <a:gd name="T88" fmla="*/ 4 w 10"/>
                <a:gd name="T89" fmla="*/ 10 h 11"/>
                <a:gd name="T90" fmla="*/ 5 w 10"/>
                <a:gd name="T91" fmla="*/ 10 h 11"/>
                <a:gd name="T92" fmla="*/ 6 w 10"/>
                <a:gd name="T93" fmla="*/ 9 h 11"/>
                <a:gd name="T94" fmla="*/ 8 w 10"/>
                <a:gd name="T95" fmla="*/ 9 h 11"/>
                <a:gd name="T96" fmla="*/ 9 w 10"/>
                <a:gd name="T9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 h="11">
                  <a:moveTo>
                    <a:pt x="9" y="9"/>
                  </a:moveTo>
                  <a:cubicBezTo>
                    <a:pt x="10" y="9"/>
                    <a:pt x="10" y="8"/>
                    <a:pt x="10" y="8"/>
                  </a:cubicBezTo>
                  <a:cubicBezTo>
                    <a:pt x="10" y="7"/>
                    <a:pt x="10" y="7"/>
                    <a:pt x="10" y="6"/>
                  </a:cubicBezTo>
                  <a:cubicBezTo>
                    <a:pt x="10" y="6"/>
                    <a:pt x="10" y="5"/>
                    <a:pt x="10" y="5"/>
                  </a:cubicBezTo>
                  <a:cubicBezTo>
                    <a:pt x="10" y="5"/>
                    <a:pt x="10" y="4"/>
                    <a:pt x="10" y="4"/>
                  </a:cubicBezTo>
                  <a:cubicBezTo>
                    <a:pt x="10" y="4"/>
                    <a:pt x="10" y="4"/>
                    <a:pt x="10" y="4"/>
                  </a:cubicBezTo>
                  <a:cubicBezTo>
                    <a:pt x="10" y="4"/>
                    <a:pt x="10" y="4"/>
                    <a:pt x="9" y="3"/>
                  </a:cubicBezTo>
                  <a:cubicBezTo>
                    <a:pt x="9" y="3"/>
                    <a:pt x="9" y="3"/>
                    <a:pt x="9" y="3"/>
                  </a:cubicBezTo>
                  <a:cubicBezTo>
                    <a:pt x="9" y="2"/>
                    <a:pt x="8" y="3"/>
                    <a:pt x="8" y="3"/>
                  </a:cubicBezTo>
                  <a:cubicBezTo>
                    <a:pt x="8" y="3"/>
                    <a:pt x="8" y="4"/>
                    <a:pt x="7" y="4"/>
                  </a:cubicBezTo>
                  <a:cubicBezTo>
                    <a:pt x="7" y="4"/>
                    <a:pt x="7" y="3"/>
                    <a:pt x="7" y="3"/>
                  </a:cubicBezTo>
                  <a:cubicBezTo>
                    <a:pt x="7" y="3"/>
                    <a:pt x="6" y="3"/>
                    <a:pt x="6" y="3"/>
                  </a:cubicBezTo>
                  <a:cubicBezTo>
                    <a:pt x="6" y="2"/>
                    <a:pt x="7" y="2"/>
                    <a:pt x="7" y="2"/>
                  </a:cubicBezTo>
                  <a:cubicBezTo>
                    <a:pt x="7" y="2"/>
                    <a:pt x="7" y="2"/>
                    <a:pt x="7" y="1"/>
                  </a:cubicBezTo>
                  <a:cubicBezTo>
                    <a:pt x="8" y="1"/>
                    <a:pt x="8" y="1"/>
                    <a:pt x="8" y="1"/>
                  </a:cubicBezTo>
                  <a:cubicBezTo>
                    <a:pt x="8" y="1"/>
                    <a:pt x="9" y="1"/>
                    <a:pt x="9" y="1"/>
                  </a:cubicBezTo>
                  <a:cubicBezTo>
                    <a:pt x="9" y="0"/>
                    <a:pt x="9" y="0"/>
                    <a:pt x="9" y="0"/>
                  </a:cubicBezTo>
                  <a:cubicBezTo>
                    <a:pt x="9" y="0"/>
                    <a:pt x="9" y="0"/>
                    <a:pt x="8" y="0"/>
                  </a:cubicBezTo>
                  <a:cubicBezTo>
                    <a:pt x="8" y="0"/>
                    <a:pt x="8" y="0"/>
                    <a:pt x="8" y="0"/>
                  </a:cubicBezTo>
                  <a:cubicBezTo>
                    <a:pt x="7" y="0"/>
                    <a:pt x="7" y="0"/>
                    <a:pt x="6" y="0"/>
                  </a:cubicBezTo>
                  <a:cubicBezTo>
                    <a:pt x="6" y="1"/>
                    <a:pt x="5" y="1"/>
                    <a:pt x="5" y="1"/>
                  </a:cubicBezTo>
                  <a:cubicBezTo>
                    <a:pt x="5" y="1"/>
                    <a:pt x="4" y="1"/>
                    <a:pt x="4" y="2"/>
                  </a:cubicBezTo>
                  <a:cubicBezTo>
                    <a:pt x="4" y="2"/>
                    <a:pt x="5" y="2"/>
                    <a:pt x="5" y="2"/>
                  </a:cubicBezTo>
                  <a:cubicBezTo>
                    <a:pt x="5" y="3"/>
                    <a:pt x="5" y="3"/>
                    <a:pt x="5" y="3"/>
                  </a:cubicBezTo>
                  <a:cubicBezTo>
                    <a:pt x="5" y="3"/>
                    <a:pt x="5" y="3"/>
                    <a:pt x="5" y="3"/>
                  </a:cubicBezTo>
                  <a:cubicBezTo>
                    <a:pt x="4" y="3"/>
                    <a:pt x="4" y="3"/>
                    <a:pt x="4" y="3"/>
                  </a:cubicBezTo>
                  <a:cubicBezTo>
                    <a:pt x="4" y="3"/>
                    <a:pt x="4" y="3"/>
                    <a:pt x="3" y="3"/>
                  </a:cubicBezTo>
                  <a:cubicBezTo>
                    <a:pt x="3" y="2"/>
                    <a:pt x="3" y="2"/>
                    <a:pt x="2" y="2"/>
                  </a:cubicBezTo>
                  <a:cubicBezTo>
                    <a:pt x="2" y="3"/>
                    <a:pt x="2" y="3"/>
                    <a:pt x="2" y="3"/>
                  </a:cubicBezTo>
                  <a:cubicBezTo>
                    <a:pt x="2" y="3"/>
                    <a:pt x="2" y="3"/>
                    <a:pt x="2" y="4"/>
                  </a:cubicBezTo>
                  <a:cubicBezTo>
                    <a:pt x="2" y="4"/>
                    <a:pt x="3" y="4"/>
                    <a:pt x="3" y="4"/>
                  </a:cubicBezTo>
                  <a:cubicBezTo>
                    <a:pt x="3" y="4"/>
                    <a:pt x="3" y="4"/>
                    <a:pt x="3" y="5"/>
                  </a:cubicBezTo>
                  <a:cubicBezTo>
                    <a:pt x="2" y="5"/>
                    <a:pt x="2" y="5"/>
                    <a:pt x="2" y="5"/>
                  </a:cubicBezTo>
                  <a:cubicBezTo>
                    <a:pt x="2" y="5"/>
                    <a:pt x="2" y="5"/>
                    <a:pt x="2" y="5"/>
                  </a:cubicBezTo>
                  <a:cubicBezTo>
                    <a:pt x="2" y="6"/>
                    <a:pt x="2" y="6"/>
                    <a:pt x="3" y="6"/>
                  </a:cubicBezTo>
                  <a:cubicBezTo>
                    <a:pt x="3" y="6"/>
                    <a:pt x="4" y="6"/>
                    <a:pt x="4" y="6"/>
                  </a:cubicBezTo>
                  <a:cubicBezTo>
                    <a:pt x="4" y="6"/>
                    <a:pt x="3" y="6"/>
                    <a:pt x="3" y="7"/>
                  </a:cubicBezTo>
                  <a:cubicBezTo>
                    <a:pt x="3" y="7"/>
                    <a:pt x="3" y="7"/>
                    <a:pt x="2" y="7"/>
                  </a:cubicBezTo>
                  <a:cubicBezTo>
                    <a:pt x="2" y="8"/>
                    <a:pt x="2" y="7"/>
                    <a:pt x="1" y="8"/>
                  </a:cubicBezTo>
                  <a:cubicBezTo>
                    <a:pt x="1" y="8"/>
                    <a:pt x="1" y="8"/>
                    <a:pt x="1" y="8"/>
                  </a:cubicBezTo>
                  <a:cubicBezTo>
                    <a:pt x="1" y="9"/>
                    <a:pt x="0" y="9"/>
                    <a:pt x="0" y="9"/>
                  </a:cubicBezTo>
                  <a:cubicBezTo>
                    <a:pt x="0" y="10"/>
                    <a:pt x="1" y="10"/>
                    <a:pt x="1" y="10"/>
                  </a:cubicBezTo>
                  <a:cubicBezTo>
                    <a:pt x="1" y="10"/>
                    <a:pt x="1" y="10"/>
                    <a:pt x="1" y="11"/>
                  </a:cubicBezTo>
                  <a:cubicBezTo>
                    <a:pt x="2" y="11"/>
                    <a:pt x="2" y="11"/>
                    <a:pt x="2" y="11"/>
                  </a:cubicBezTo>
                  <a:cubicBezTo>
                    <a:pt x="3" y="11"/>
                    <a:pt x="3" y="11"/>
                    <a:pt x="4" y="10"/>
                  </a:cubicBezTo>
                  <a:cubicBezTo>
                    <a:pt x="4" y="10"/>
                    <a:pt x="5" y="10"/>
                    <a:pt x="5" y="10"/>
                  </a:cubicBezTo>
                  <a:cubicBezTo>
                    <a:pt x="6" y="10"/>
                    <a:pt x="6" y="9"/>
                    <a:pt x="6" y="9"/>
                  </a:cubicBezTo>
                  <a:cubicBezTo>
                    <a:pt x="7" y="9"/>
                    <a:pt x="7" y="9"/>
                    <a:pt x="8" y="9"/>
                  </a:cubicBezTo>
                  <a:cubicBezTo>
                    <a:pt x="8" y="9"/>
                    <a:pt x="9" y="9"/>
                    <a:pt x="9"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 name="Freeform 32"/>
            <p:cNvSpPr>
              <a:spLocks/>
            </p:cNvSpPr>
            <p:nvPr/>
          </p:nvSpPr>
          <p:spPr bwMode="auto">
            <a:xfrm>
              <a:off x="4808539" y="13144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 name="Freeform 33"/>
            <p:cNvSpPr>
              <a:spLocks/>
            </p:cNvSpPr>
            <p:nvPr/>
          </p:nvSpPr>
          <p:spPr bwMode="auto">
            <a:xfrm>
              <a:off x="4733927" y="1238251"/>
              <a:ext cx="85725" cy="76200"/>
            </a:xfrm>
            <a:custGeom>
              <a:avLst/>
              <a:gdLst>
                <a:gd name="T0" fmla="*/ 0 w 8"/>
                <a:gd name="T1" fmla="*/ 3 h 7"/>
                <a:gd name="T2" fmla="*/ 1 w 8"/>
                <a:gd name="T3" fmla="*/ 4 h 7"/>
                <a:gd name="T4" fmla="*/ 2 w 8"/>
                <a:gd name="T5" fmla="*/ 5 h 7"/>
                <a:gd name="T6" fmla="*/ 2 w 8"/>
                <a:gd name="T7" fmla="*/ 5 h 7"/>
                <a:gd name="T8" fmla="*/ 2 w 8"/>
                <a:gd name="T9" fmla="*/ 5 h 7"/>
                <a:gd name="T10" fmla="*/ 3 w 8"/>
                <a:gd name="T11" fmla="*/ 5 h 7"/>
                <a:gd name="T12" fmla="*/ 4 w 8"/>
                <a:gd name="T13" fmla="*/ 6 h 7"/>
                <a:gd name="T14" fmla="*/ 4 w 8"/>
                <a:gd name="T15" fmla="*/ 7 h 7"/>
                <a:gd name="T16" fmla="*/ 6 w 8"/>
                <a:gd name="T17" fmla="*/ 6 h 7"/>
                <a:gd name="T18" fmla="*/ 7 w 8"/>
                <a:gd name="T19" fmla="*/ 7 h 7"/>
                <a:gd name="T20" fmla="*/ 7 w 8"/>
                <a:gd name="T21" fmla="*/ 6 h 7"/>
                <a:gd name="T22" fmla="*/ 7 w 8"/>
                <a:gd name="T23" fmla="*/ 5 h 7"/>
                <a:gd name="T24" fmla="*/ 8 w 8"/>
                <a:gd name="T25" fmla="*/ 4 h 7"/>
                <a:gd name="T26" fmla="*/ 8 w 8"/>
                <a:gd name="T27" fmla="*/ 3 h 7"/>
                <a:gd name="T28" fmla="*/ 8 w 8"/>
                <a:gd name="T29" fmla="*/ 2 h 7"/>
                <a:gd name="T30" fmla="*/ 8 w 8"/>
                <a:gd name="T31" fmla="*/ 1 h 7"/>
                <a:gd name="T32" fmla="*/ 8 w 8"/>
                <a:gd name="T33" fmla="*/ 1 h 7"/>
                <a:gd name="T34" fmla="*/ 7 w 8"/>
                <a:gd name="T35" fmla="*/ 1 h 7"/>
                <a:gd name="T36" fmla="*/ 6 w 8"/>
                <a:gd name="T37" fmla="*/ 1 h 7"/>
                <a:gd name="T38" fmla="*/ 5 w 8"/>
                <a:gd name="T39" fmla="*/ 1 h 7"/>
                <a:gd name="T40" fmla="*/ 4 w 8"/>
                <a:gd name="T41" fmla="*/ 1 h 7"/>
                <a:gd name="T42" fmla="*/ 3 w 8"/>
                <a:gd name="T43" fmla="*/ 1 h 7"/>
                <a:gd name="T44" fmla="*/ 2 w 8"/>
                <a:gd name="T45" fmla="*/ 1 h 7"/>
                <a:gd name="T46" fmla="*/ 1 w 8"/>
                <a:gd name="T47" fmla="*/ 1 h 7"/>
                <a:gd name="T48" fmla="*/ 0 w 8"/>
                <a:gd name="T49" fmla="*/ 1 h 7"/>
                <a:gd name="T50" fmla="*/ 0 w 8"/>
                <a:gd name="T51" fmla="*/ 2 h 7"/>
                <a:gd name="T52" fmla="*/ 0 w 8"/>
                <a:gd name="T53" fmla="*/ 2 h 7"/>
                <a:gd name="T54" fmla="*/ 0 w 8"/>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7">
                  <a:moveTo>
                    <a:pt x="0" y="3"/>
                  </a:moveTo>
                  <a:cubicBezTo>
                    <a:pt x="1" y="4"/>
                    <a:pt x="1" y="4"/>
                    <a:pt x="1" y="4"/>
                  </a:cubicBezTo>
                  <a:cubicBezTo>
                    <a:pt x="2" y="4"/>
                    <a:pt x="2" y="4"/>
                    <a:pt x="2" y="5"/>
                  </a:cubicBezTo>
                  <a:cubicBezTo>
                    <a:pt x="2" y="5"/>
                    <a:pt x="2" y="5"/>
                    <a:pt x="2" y="5"/>
                  </a:cubicBezTo>
                  <a:cubicBezTo>
                    <a:pt x="2" y="5"/>
                    <a:pt x="2" y="5"/>
                    <a:pt x="2" y="5"/>
                  </a:cubicBezTo>
                  <a:cubicBezTo>
                    <a:pt x="2" y="5"/>
                    <a:pt x="2" y="5"/>
                    <a:pt x="3" y="5"/>
                  </a:cubicBezTo>
                  <a:cubicBezTo>
                    <a:pt x="3" y="6"/>
                    <a:pt x="4" y="6"/>
                    <a:pt x="4" y="6"/>
                  </a:cubicBezTo>
                  <a:cubicBezTo>
                    <a:pt x="4" y="6"/>
                    <a:pt x="4" y="6"/>
                    <a:pt x="4" y="7"/>
                  </a:cubicBezTo>
                  <a:cubicBezTo>
                    <a:pt x="5" y="7"/>
                    <a:pt x="5" y="6"/>
                    <a:pt x="6" y="6"/>
                  </a:cubicBezTo>
                  <a:cubicBezTo>
                    <a:pt x="6" y="6"/>
                    <a:pt x="6" y="7"/>
                    <a:pt x="7" y="7"/>
                  </a:cubicBezTo>
                  <a:cubicBezTo>
                    <a:pt x="7" y="7"/>
                    <a:pt x="7" y="6"/>
                    <a:pt x="7" y="6"/>
                  </a:cubicBezTo>
                  <a:cubicBezTo>
                    <a:pt x="8" y="6"/>
                    <a:pt x="7" y="5"/>
                    <a:pt x="7" y="5"/>
                  </a:cubicBezTo>
                  <a:cubicBezTo>
                    <a:pt x="7" y="4"/>
                    <a:pt x="8" y="4"/>
                    <a:pt x="8" y="4"/>
                  </a:cubicBezTo>
                  <a:cubicBezTo>
                    <a:pt x="8" y="4"/>
                    <a:pt x="8" y="4"/>
                    <a:pt x="8" y="3"/>
                  </a:cubicBezTo>
                  <a:cubicBezTo>
                    <a:pt x="8" y="3"/>
                    <a:pt x="8" y="3"/>
                    <a:pt x="8" y="2"/>
                  </a:cubicBezTo>
                  <a:cubicBezTo>
                    <a:pt x="8" y="2"/>
                    <a:pt x="8" y="2"/>
                    <a:pt x="8" y="1"/>
                  </a:cubicBezTo>
                  <a:cubicBezTo>
                    <a:pt x="8" y="1"/>
                    <a:pt x="8" y="1"/>
                    <a:pt x="8" y="1"/>
                  </a:cubicBezTo>
                  <a:cubicBezTo>
                    <a:pt x="7" y="1"/>
                    <a:pt x="7" y="1"/>
                    <a:pt x="7" y="1"/>
                  </a:cubicBezTo>
                  <a:cubicBezTo>
                    <a:pt x="6" y="1"/>
                    <a:pt x="6" y="1"/>
                    <a:pt x="6" y="1"/>
                  </a:cubicBezTo>
                  <a:cubicBezTo>
                    <a:pt x="5" y="1"/>
                    <a:pt x="5" y="1"/>
                    <a:pt x="5" y="1"/>
                  </a:cubicBezTo>
                  <a:cubicBezTo>
                    <a:pt x="4" y="0"/>
                    <a:pt x="4" y="0"/>
                    <a:pt x="4" y="1"/>
                  </a:cubicBezTo>
                  <a:cubicBezTo>
                    <a:pt x="3" y="1"/>
                    <a:pt x="3" y="1"/>
                    <a:pt x="3" y="1"/>
                  </a:cubicBezTo>
                  <a:cubicBezTo>
                    <a:pt x="2" y="1"/>
                    <a:pt x="2" y="1"/>
                    <a:pt x="2" y="1"/>
                  </a:cubicBezTo>
                  <a:cubicBezTo>
                    <a:pt x="2" y="1"/>
                    <a:pt x="1" y="1"/>
                    <a:pt x="1" y="1"/>
                  </a:cubicBezTo>
                  <a:cubicBezTo>
                    <a:pt x="1" y="1"/>
                    <a:pt x="1" y="1"/>
                    <a:pt x="0" y="1"/>
                  </a:cubicBezTo>
                  <a:cubicBezTo>
                    <a:pt x="0" y="1"/>
                    <a:pt x="0" y="1"/>
                    <a:pt x="0" y="2"/>
                  </a:cubicBezTo>
                  <a:cubicBezTo>
                    <a:pt x="0" y="2"/>
                    <a:pt x="0" y="2"/>
                    <a:pt x="0" y="2"/>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 name="Freeform 34"/>
            <p:cNvSpPr>
              <a:spLocks/>
            </p:cNvSpPr>
            <p:nvPr/>
          </p:nvSpPr>
          <p:spPr bwMode="auto">
            <a:xfrm>
              <a:off x="4691064" y="1757364"/>
              <a:ext cx="42863" cy="96838"/>
            </a:xfrm>
            <a:custGeom>
              <a:avLst/>
              <a:gdLst>
                <a:gd name="T0" fmla="*/ 3 w 4"/>
                <a:gd name="T1" fmla="*/ 2 h 9"/>
                <a:gd name="T2" fmla="*/ 2 w 4"/>
                <a:gd name="T3" fmla="*/ 2 h 9"/>
                <a:gd name="T4" fmla="*/ 2 w 4"/>
                <a:gd name="T5" fmla="*/ 1 h 9"/>
                <a:gd name="T6" fmla="*/ 1 w 4"/>
                <a:gd name="T7" fmla="*/ 0 h 9"/>
                <a:gd name="T8" fmla="*/ 0 w 4"/>
                <a:gd name="T9" fmla="*/ 0 h 9"/>
                <a:gd name="T10" fmla="*/ 0 w 4"/>
                <a:gd name="T11" fmla="*/ 1 h 9"/>
                <a:gd name="T12" fmla="*/ 0 w 4"/>
                <a:gd name="T13" fmla="*/ 2 h 9"/>
                <a:gd name="T14" fmla="*/ 0 w 4"/>
                <a:gd name="T15" fmla="*/ 2 h 9"/>
                <a:gd name="T16" fmla="*/ 0 w 4"/>
                <a:gd name="T17" fmla="*/ 2 h 9"/>
                <a:gd name="T18" fmla="*/ 0 w 4"/>
                <a:gd name="T19" fmla="*/ 4 h 9"/>
                <a:gd name="T20" fmla="*/ 0 w 4"/>
                <a:gd name="T21" fmla="*/ 5 h 9"/>
                <a:gd name="T22" fmla="*/ 0 w 4"/>
                <a:gd name="T23" fmla="*/ 6 h 9"/>
                <a:gd name="T24" fmla="*/ 0 w 4"/>
                <a:gd name="T25" fmla="*/ 7 h 9"/>
                <a:gd name="T26" fmla="*/ 1 w 4"/>
                <a:gd name="T27" fmla="*/ 8 h 9"/>
                <a:gd name="T28" fmla="*/ 1 w 4"/>
                <a:gd name="T29" fmla="*/ 8 h 9"/>
                <a:gd name="T30" fmla="*/ 1 w 4"/>
                <a:gd name="T31" fmla="*/ 9 h 9"/>
                <a:gd name="T32" fmla="*/ 2 w 4"/>
                <a:gd name="T33" fmla="*/ 8 h 9"/>
                <a:gd name="T34" fmla="*/ 3 w 4"/>
                <a:gd name="T35" fmla="*/ 7 h 9"/>
                <a:gd name="T36" fmla="*/ 4 w 4"/>
                <a:gd name="T37" fmla="*/ 6 h 9"/>
                <a:gd name="T38" fmla="*/ 4 w 4"/>
                <a:gd name="T39" fmla="*/ 5 h 9"/>
                <a:gd name="T40" fmla="*/ 4 w 4"/>
                <a:gd name="T41" fmla="*/ 5 h 9"/>
                <a:gd name="T42" fmla="*/ 3 w 4"/>
                <a:gd name="T43" fmla="*/ 5 h 9"/>
                <a:gd name="T44" fmla="*/ 3 w 4"/>
                <a:gd name="T45" fmla="*/ 4 h 9"/>
                <a:gd name="T46" fmla="*/ 2 w 4"/>
                <a:gd name="T47" fmla="*/ 3 h 9"/>
                <a:gd name="T48" fmla="*/ 3 w 4"/>
                <a:gd name="T49" fmla="*/ 2 h 9"/>
                <a:gd name="T50" fmla="*/ 3 w 4"/>
                <a:gd name="T5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9">
                  <a:moveTo>
                    <a:pt x="3" y="2"/>
                  </a:moveTo>
                  <a:cubicBezTo>
                    <a:pt x="2" y="2"/>
                    <a:pt x="2" y="2"/>
                    <a:pt x="2" y="2"/>
                  </a:cubicBezTo>
                  <a:cubicBezTo>
                    <a:pt x="2" y="1"/>
                    <a:pt x="2" y="1"/>
                    <a:pt x="2" y="1"/>
                  </a:cubicBezTo>
                  <a:cubicBezTo>
                    <a:pt x="1" y="1"/>
                    <a:pt x="1" y="0"/>
                    <a:pt x="1" y="0"/>
                  </a:cubicBezTo>
                  <a:cubicBezTo>
                    <a:pt x="1" y="0"/>
                    <a:pt x="1" y="0"/>
                    <a:pt x="0" y="0"/>
                  </a:cubicBezTo>
                  <a:cubicBezTo>
                    <a:pt x="0" y="0"/>
                    <a:pt x="0" y="1"/>
                    <a:pt x="0" y="1"/>
                  </a:cubicBezTo>
                  <a:cubicBezTo>
                    <a:pt x="0" y="1"/>
                    <a:pt x="0" y="1"/>
                    <a:pt x="0" y="2"/>
                  </a:cubicBezTo>
                  <a:cubicBezTo>
                    <a:pt x="0" y="2"/>
                    <a:pt x="0" y="2"/>
                    <a:pt x="0" y="2"/>
                  </a:cubicBezTo>
                  <a:cubicBezTo>
                    <a:pt x="0" y="2"/>
                    <a:pt x="0" y="2"/>
                    <a:pt x="0" y="2"/>
                  </a:cubicBezTo>
                  <a:cubicBezTo>
                    <a:pt x="0" y="3"/>
                    <a:pt x="0" y="3"/>
                    <a:pt x="0" y="4"/>
                  </a:cubicBezTo>
                  <a:cubicBezTo>
                    <a:pt x="0" y="4"/>
                    <a:pt x="0" y="4"/>
                    <a:pt x="0" y="5"/>
                  </a:cubicBezTo>
                  <a:cubicBezTo>
                    <a:pt x="0" y="5"/>
                    <a:pt x="0" y="5"/>
                    <a:pt x="0" y="6"/>
                  </a:cubicBezTo>
                  <a:cubicBezTo>
                    <a:pt x="0" y="6"/>
                    <a:pt x="0" y="7"/>
                    <a:pt x="0" y="7"/>
                  </a:cubicBezTo>
                  <a:cubicBezTo>
                    <a:pt x="0" y="7"/>
                    <a:pt x="1" y="7"/>
                    <a:pt x="1" y="8"/>
                  </a:cubicBezTo>
                  <a:cubicBezTo>
                    <a:pt x="1" y="8"/>
                    <a:pt x="1" y="8"/>
                    <a:pt x="1" y="8"/>
                  </a:cubicBezTo>
                  <a:cubicBezTo>
                    <a:pt x="1" y="9"/>
                    <a:pt x="1" y="9"/>
                    <a:pt x="1" y="9"/>
                  </a:cubicBezTo>
                  <a:cubicBezTo>
                    <a:pt x="2" y="8"/>
                    <a:pt x="2" y="8"/>
                    <a:pt x="2" y="8"/>
                  </a:cubicBezTo>
                  <a:cubicBezTo>
                    <a:pt x="3" y="7"/>
                    <a:pt x="3" y="7"/>
                    <a:pt x="3" y="7"/>
                  </a:cubicBezTo>
                  <a:cubicBezTo>
                    <a:pt x="4" y="6"/>
                    <a:pt x="4" y="6"/>
                    <a:pt x="4" y="6"/>
                  </a:cubicBezTo>
                  <a:cubicBezTo>
                    <a:pt x="4" y="6"/>
                    <a:pt x="4" y="6"/>
                    <a:pt x="4" y="5"/>
                  </a:cubicBezTo>
                  <a:cubicBezTo>
                    <a:pt x="4" y="5"/>
                    <a:pt x="4" y="5"/>
                    <a:pt x="4" y="5"/>
                  </a:cubicBezTo>
                  <a:cubicBezTo>
                    <a:pt x="4" y="5"/>
                    <a:pt x="4" y="5"/>
                    <a:pt x="3" y="5"/>
                  </a:cubicBezTo>
                  <a:cubicBezTo>
                    <a:pt x="3" y="4"/>
                    <a:pt x="3" y="4"/>
                    <a:pt x="3" y="4"/>
                  </a:cubicBezTo>
                  <a:cubicBezTo>
                    <a:pt x="2" y="4"/>
                    <a:pt x="2" y="3"/>
                    <a:pt x="2" y="3"/>
                  </a:cubicBezTo>
                  <a:cubicBezTo>
                    <a:pt x="2" y="3"/>
                    <a:pt x="3" y="2"/>
                    <a:pt x="3" y="2"/>
                  </a:cubicBezTo>
                  <a:cubicBezTo>
                    <a:pt x="3" y="2"/>
                    <a:pt x="3" y="2"/>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 name="Freeform 35"/>
            <p:cNvSpPr>
              <a:spLocks/>
            </p:cNvSpPr>
            <p:nvPr/>
          </p:nvSpPr>
          <p:spPr bwMode="auto">
            <a:xfrm>
              <a:off x="4344989" y="1377951"/>
              <a:ext cx="301625" cy="238125"/>
            </a:xfrm>
            <a:custGeom>
              <a:avLst/>
              <a:gdLst>
                <a:gd name="T0" fmla="*/ 10 w 28"/>
                <a:gd name="T1" fmla="*/ 22 h 22"/>
                <a:gd name="T2" fmla="*/ 13 w 28"/>
                <a:gd name="T3" fmla="*/ 21 h 22"/>
                <a:gd name="T4" fmla="*/ 15 w 28"/>
                <a:gd name="T5" fmla="*/ 21 h 22"/>
                <a:gd name="T6" fmla="*/ 16 w 28"/>
                <a:gd name="T7" fmla="*/ 20 h 22"/>
                <a:gd name="T8" fmla="*/ 17 w 28"/>
                <a:gd name="T9" fmla="*/ 19 h 22"/>
                <a:gd name="T10" fmla="*/ 19 w 28"/>
                <a:gd name="T11" fmla="*/ 17 h 22"/>
                <a:gd name="T12" fmla="*/ 22 w 28"/>
                <a:gd name="T13" fmla="*/ 17 h 22"/>
                <a:gd name="T14" fmla="*/ 24 w 28"/>
                <a:gd name="T15" fmla="*/ 17 h 22"/>
                <a:gd name="T16" fmla="*/ 26 w 28"/>
                <a:gd name="T17" fmla="*/ 17 h 22"/>
                <a:gd name="T18" fmla="*/ 27 w 28"/>
                <a:gd name="T19" fmla="*/ 15 h 22"/>
                <a:gd name="T20" fmla="*/ 27 w 28"/>
                <a:gd name="T21" fmla="*/ 15 h 22"/>
                <a:gd name="T22" fmla="*/ 24 w 28"/>
                <a:gd name="T23" fmla="*/ 13 h 22"/>
                <a:gd name="T24" fmla="*/ 22 w 28"/>
                <a:gd name="T25" fmla="*/ 12 h 22"/>
                <a:gd name="T26" fmla="*/ 20 w 28"/>
                <a:gd name="T27" fmla="*/ 11 h 22"/>
                <a:gd name="T28" fmla="*/ 20 w 28"/>
                <a:gd name="T29" fmla="*/ 11 h 22"/>
                <a:gd name="T30" fmla="*/ 19 w 28"/>
                <a:gd name="T31" fmla="*/ 9 h 22"/>
                <a:gd name="T32" fmla="*/ 19 w 28"/>
                <a:gd name="T33" fmla="*/ 7 h 22"/>
                <a:gd name="T34" fmla="*/ 19 w 28"/>
                <a:gd name="T35" fmla="*/ 5 h 22"/>
                <a:gd name="T36" fmla="*/ 18 w 28"/>
                <a:gd name="T37" fmla="*/ 3 h 22"/>
                <a:gd name="T38" fmla="*/ 17 w 28"/>
                <a:gd name="T39" fmla="*/ 3 h 22"/>
                <a:gd name="T40" fmla="*/ 15 w 28"/>
                <a:gd name="T41" fmla="*/ 2 h 22"/>
                <a:gd name="T42" fmla="*/ 12 w 28"/>
                <a:gd name="T43" fmla="*/ 2 h 22"/>
                <a:gd name="T44" fmla="*/ 11 w 28"/>
                <a:gd name="T45" fmla="*/ 3 h 22"/>
                <a:gd name="T46" fmla="*/ 10 w 28"/>
                <a:gd name="T47" fmla="*/ 2 h 22"/>
                <a:gd name="T48" fmla="*/ 9 w 28"/>
                <a:gd name="T49" fmla="*/ 1 h 22"/>
                <a:gd name="T50" fmla="*/ 8 w 28"/>
                <a:gd name="T51" fmla="*/ 0 h 22"/>
                <a:gd name="T52" fmla="*/ 7 w 28"/>
                <a:gd name="T53" fmla="*/ 1 h 22"/>
                <a:gd name="T54" fmla="*/ 6 w 28"/>
                <a:gd name="T55" fmla="*/ 1 h 22"/>
                <a:gd name="T56" fmla="*/ 6 w 28"/>
                <a:gd name="T57" fmla="*/ 2 h 22"/>
                <a:gd name="T58" fmla="*/ 6 w 28"/>
                <a:gd name="T59" fmla="*/ 4 h 22"/>
                <a:gd name="T60" fmla="*/ 5 w 28"/>
                <a:gd name="T61" fmla="*/ 4 h 22"/>
                <a:gd name="T62" fmla="*/ 3 w 28"/>
                <a:gd name="T63" fmla="*/ 3 h 22"/>
                <a:gd name="T64" fmla="*/ 2 w 28"/>
                <a:gd name="T65" fmla="*/ 4 h 22"/>
                <a:gd name="T66" fmla="*/ 3 w 28"/>
                <a:gd name="T67" fmla="*/ 5 h 22"/>
                <a:gd name="T68" fmla="*/ 2 w 28"/>
                <a:gd name="T69" fmla="*/ 7 h 22"/>
                <a:gd name="T70" fmla="*/ 2 w 28"/>
                <a:gd name="T71" fmla="*/ 8 h 22"/>
                <a:gd name="T72" fmla="*/ 1 w 28"/>
                <a:gd name="T73" fmla="*/ 10 h 22"/>
                <a:gd name="T74" fmla="*/ 1 w 28"/>
                <a:gd name="T75" fmla="*/ 12 h 22"/>
                <a:gd name="T76" fmla="*/ 1 w 28"/>
                <a:gd name="T77" fmla="*/ 14 h 22"/>
                <a:gd name="T78" fmla="*/ 4 w 28"/>
                <a:gd name="T79" fmla="*/ 15 h 22"/>
                <a:gd name="T80" fmla="*/ 4 w 28"/>
                <a:gd name="T81" fmla="*/ 17 h 22"/>
                <a:gd name="T82" fmla="*/ 4 w 28"/>
                <a:gd name="T83" fmla="*/ 20 h 22"/>
                <a:gd name="T84" fmla="*/ 5 w 28"/>
                <a:gd name="T85" fmla="*/ 21 h 22"/>
                <a:gd name="T86" fmla="*/ 8 w 28"/>
                <a:gd name="T87" fmla="*/ 21 h 22"/>
                <a:gd name="T88" fmla="*/ 10 w 28"/>
                <a:gd name="T8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22">
                  <a:moveTo>
                    <a:pt x="10" y="21"/>
                  </a:moveTo>
                  <a:cubicBezTo>
                    <a:pt x="10" y="22"/>
                    <a:pt x="10" y="22"/>
                    <a:pt x="10" y="22"/>
                  </a:cubicBezTo>
                  <a:cubicBezTo>
                    <a:pt x="11" y="22"/>
                    <a:pt x="11" y="22"/>
                    <a:pt x="12" y="21"/>
                  </a:cubicBezTo>
                  <a:cubicBezTo>
                    <a:pt x="12" y="21"/>
                    <a:pt x="12" y="21"/>
                    <a:pt x="13" y="21"/>
                  </a:cubicBezTo>
                  <a:cubicBezTo>
                    <a:pt x="13" y="21"/>
                    <a:pt x="13" y="20"/>
                    <a:pt x="14" y="20"/>
                  </a:cubicBezTo>
                  <a:cubicBezTo>
                    <a:pt x="14" y="20"/>
                    <a:pt x="14" y="21"/>
                    <a:pt x="15" y="21"/>
                  </a:cubicBezTo>
                  <a:cubicBezTo>
                    <a:pt x="15" y="21"/>
                    <a:pt x="16" y="21"/>
                    <a:pt x="16" y="21"/>
                  </a:cubicBezTo>
                  <a:cubicBezTo>
                    <a:pt x="16" y="20"/>
                    <a:pt x="16" y="20"/>
                    <a:pt x="16" y="20"/>
                  </a:cubicBezTo>
                  <a:cubicBezTo>
                    <a:pt x="16" y="19"/>
                    <a:pt x="16" y="19"/>
                    <a:pt x="16" y="19"/>
                  </a:cubicBezTo>
                  <a:cubicBezTo>
                    <a:pt x="16" y="18"/>
                    <a:pt x="17" y="19"/>
                    <a:pt x="17" y="19"/>
                  </a:cubicBezTo>
                  <a:cubicBezTo>
                    <a:pt x="18" y="18"/>
                    <a:pt x="17" y="18"/>
                    <a:pt x="18" y="17"/>
                  </a:cubicBezTo>
                  <a:cubicBezTo>
                    <a:pt x="18" y="17"/>
                    <a:pt x="19" y="17"/>
                    <a:pt x="19" y="17"/>
                  </a:cubicBezTo>
                  <a:cubicBezTo>
                    <a:pt x="20" y="17"/>
                    <a:pt x="20" y="17"/>
                    <a:pt x="20" y="17"/>
                  </a:cubicBezTo>
                  <a:cubicBezTo>
                    <a:pt x="21" y="17"/>
                    <a:pt x="21" y="17"/>
                    <a:pt x="22" y="17"/>
                  </a:cubicBezTo>
                  <a:cubicBezTo>
                    <a:pt x="22" y="17"/>
                    <a:pt x="23" y="17"/>
                    <a:pt x="23" y="17"/>
                  </a:cubicBezTo>
                  <a:cubicBezTo>
                    <a:pt x="23" y="17"/>
                    <a:pt x="24" y="17"/>
                    <a:pt x="24" y="17"/>
                  </a:cubicBezTo>
                  <a:cubicBezTo>
                    <a:pt x="24" y="17"/>
                    <a:pt x="25" y="17"/>
                    <a:pt x="25" y="17"/>
                  </a:cubicBezTo>
                  <a:cubicBezTo>
                    <a:pt x="26" y="17"/>
                    <a:pt x="26" y="17"/>
                    <a:pt x="26" y="17"/>
                  </a:cubicBezTo>
                  <a:cubicBezTo>
                    <a:pt x="26" y="17"/>
                    <a:pt x="26" y="17"/>
                    <a:pt x="26" y="16"/>
                  </a:cubicBezTo>
                  <a:cubicBezTo>
                    <a:pt x="27" y="16"/>
                    <a:pt x="27" y="15"/>
                    <a:pt x="27" y="15"/>
                  </a:cubicBezTo>
                  <a:cubicBezTo>
                    <a:pt x="28" y="15"/>
                    <a:pt x="28" y="15"/>
                    <a:pt x="28" y="15"/>
                  </a:cubicBezTo>
                  <a:cubicBezTo>
                    <a:pt x="27" y="15"/>
                    <a:pt x="27" y="15"/>
                    <a:pt x="27" y="15"/>
                  </a:cubicBezTo>
                  <a:cubicBezTo>
                    <a:pt x="26" y="14"/>
                    <a:pt x="26" y="14"/>
                    <a:pt x="25" y="14"/>
                  </a:cubicBezTo>
                  <a:cubicBezTo>
                    <a:pt x="25" y="13"/>
                    <a:pt x="25" y="13"/>
                    <a:pt x="24" y="13"/>
                  </a:cubicBezTo>
                  <a:cubicBezTo>
                    <a:pt x="24" y="13"/>
                    <a:pt x="23" y="13"/>
                    <a:pt x="23" y="13"/>
                  </a:cubicBezTo>
                  <a:cubicBezTo>
                    <a:pt x="23" y="13"/>
                    <a:pt x="22" y="13"/>
                    <a:pt x="22" y="12"/>
                  </a:cubicBezTo>
                  <a:cubicBezTo>
                    <a:pt x="22" y="12"/>
                    <a:pt x="21" y="11"/>
                    <a:pt x="21" y="11"/>
                  </a:cubicBezTo>
                  <a:cubicBezTo>
                    <a:pt x="21" y="11"/>
                    <a:pt x="21" y="11"/>
                    <a:pt x="20" y="11"/>
                  </a:cubicBezTo>
                  <a:cubicBezTo>
                    <a:pt x="20" y="11"/>
                    <a:pt x="20" y="11"/>
                    <a:pt x="20" y="11"/>
                  </a:cubicBezTo>
                  <a:cubicBezTo>
                    <a:pt x="20" y="11"/>
                    <a:pt x="20" y="11"/>
                    <a:pt x="20" y="11"/>
                  </a:cubicBezTo>
                  <a:cubicBezTo>
                    <a:pt x="20" y="11"/>
                    <a:pt x="20" y="10"/>
                    <a:pt x="20" y="10"/>
                  </a:cubicBezTo>
                  <a:cubicBezTo>
                    <a:pt x="19" y="10"/>
                    <a:pt x="19" y="9"/>
                    <a:pt x="19" y="9"/>
                  </a:cubicBezTo>
                  <a:cubicBezTo>
                    <a:pt x="19" y="8"/>
                    <a:pt x="19" y="8"/>
                    <a:pt x="19" y="8"/>
                  </a:cubicBezTo>
                  <a:cubicBezTo>
                    <a:pt x="19" y="7"/>
                    <a:pt x="19" y="7"/>
                    <a:pt x="19" y="7"/>
                  </a:cubicBezTo>
                  <a:cubicBezTo>
                    <a:pt x="18" y="6"/>
                    <a:pt x="18" y="6"/>
                    <a:pt x="18" y="6"/>
                  </a:cubicBezTo>
                  <a:cubicBezTo>
                    <a:pt x="18" y="5"/>
                    <a:pt x="18" y="6"/>
                    <a:pt x="19" y="5"/>
                  </a:cubicBezTo>
                  <a:cubicBezTo>
                    <a:pt x="19" y="5"/>
                    <a:pt x="18" y="5"/>
                    <a:pt x="18" y="4"/>
                  </a:cubicBezTo>
                  <a:cubicBezTo>
                    <a:pt x="18" y="4"/>
                    <a:pt x="18" y="4"/>
                    <a:pt x="18" y="3"/>
                  </a:cubicBezTo>
                  <a:cubicBezTo>
                    <a:pt x="18" y="3"/>
                    <a:pt x="18" y="3"/>
                    <a:pt x="18" y="3"/>
                  </a:cubicBezTo>
                  <a:cubicBezTo>
                    <a:pt x="17" y="3"/>
                    <a:pt x="17" y="3"/>
                    <a:pt x="17" y="3"/>
                  </a:cubicBezTo>
                  <a:cubicBezTo>
                    <a:pt x="16" y="2"/>
                    <a:pt x="16" y="2"/>
                    <a:pt x="16" y="2"/>
                  </a:cubicBezTo>
                  <a:cubicBezTo>
                    <a:pt x="16" y="2"/>
                    <a:pt x="15" y="2"/>
                    <a:pt x="15" y="2"/>
                  </a:cubicBezTo>
                  <a:cubicBezTo>
                    <a:pt x="14" y="2"/>
                    <a:pt x="14" y="2"/>
                    <a:pt x="13" y="2"/>
                  </a:cubicBezTo>
                  <a:cubicBezTo>
                    <a:pt x="13" y="2"/>
                    <a:pt x="13" y="2"/>
                    <a:pt x="12" y="2"/>
                  </a:cubicBezTo>
                  <a:cubicBezTo>
                    <a:pt x="12" y="2"/>
                    <a:pt x="12" y="3"/>
                    <a:pt x="12" y="3"/>
                  </a:cubicBezTo>
                  <a:cubicBezTo>
                    <a:pt x="12" y="3"/>
                    <a:pt x="12" y="3"/>
                    <a:pt x="11" y="3"/>
                  </a:cubicBezTo>
                  <a:cubicBezTo>
                    <a:pt x="11" y="3"/>
                    <a:pt x="11" y="2"/>
                    <a:pt x="11" y="2"/>
                  </a:cubicBezTo>
                  <a:cubicBezTo>
                    <a:pt x="10" y="2"/>
                    <a:pt x="10" y="2"/>
                    <a:pt x="10" y="2"/>
                  </a:cubicBezTo>
                  <a:cubicBezTo>
                    <a:pt x="10" y="2"/>
                    <a:pt x="10" y="2"/>
                    <a:pt x="9" y="2"/>
                  </a:cubicBezTo>
                  <a:cubicBezTo>
                    <a:pt x="9" y="1"/>
                    <a:pt x="9" y="1"/>
                    <a:pt x="9" y="1"/>
                  </a:cubicBezTo>
                  <a:cubicBezTo>
                    <a:pt x="9" y="1"/>
                    <a:pt x="9" y="1"/>
                    <a:pt x="9" y="1"/>
                  </a:cubicBezTo>
                  <a:cubicBezTo>
                    <a:pt x="9" y="0"/>
                    <a:pt x="8" y="1"/>
                    <a:pt x="8" y="0"/>
                  </a:cubicBezTo>
                  <a:cubicBezTo>
                    <a:pt x="8" y="0"/>
                    <a:pt x="8" y="0"/>
                    <a:pt x="8" y="0"/>
                  </a:cubicBezTo>
                  <a:cubicBezTo>
                    <a:pt x="8" y="0"/>
                    <a:pt x="8" y="1"/>
                    <a:pt x="7" y="1"/>
                  </a:cubicBezTo>
                  <a:cubicBezTo>
                    <a:pt x="7" y="1"/>
                    <a:pt x="7" y="1"/>
                    <a:pt x="7" y="1"/>
                  </a:cubicBezTo>
                  <a:cubicBezTo>
                    <a:pt x="6" y="1"/>
                    <a:pt x="6" y="1"/>
                    <a:pt x="6" y="1"/>
                  </a:cubicBezTo>
                  <a:cubicBezTo>
                    <a:pt x="6" y="1"/>
                    <a:pt x="6" y="1"/>
                    <a:pt x="6" y="1"/>
                  </a:cubicBezTo>
                  <a:cubicBezTo>
                    <a:pt x="6" y="1"/>
                    <a:pt x="6" y="2"/>
                    <a:pt x="6" y="2"/>
                  </a:cubicBezTo>
                  <a:cubicBezTo>
                    <a:pt x="6" y="3"/>
                    <a:pt x="6" y="3"/>
                    <a:pt x="6" y="3"/>
                  </a:cubicBezTo>
                  <a:cubicBezTo>
                    <a:pt x="6" y="3"/>
                    <a:pt x="6" y="3"/>
                    <a:pt x="6" y="4"/>
                  </a:cubicBezTo>
                  <a:cubicBezTo>
                    <a:pt x="5" y="4"/>
                    <a:pt x="5" y="4"/>
                    <a:pt x="5" y="4"/>
                  </a:cubicBezTo>
                  <a:cubicBezTo>
                    <a:pt x="5" y="4"/>
                    <a:pt x="5" y="4"/>
                    <a:pt x="5" y="4"/>
                  </a:cubicBezTo>
                  <a:cubicBezTo>
                    <a:pt x="4" y="4"/>
                    <a:pt x="4" y="3"/>
                    <a:pt x="4" y="3"/>
                  </a:cubicBezTo>
                  <a:cubicBezTo>
                    <a:pt x="4" y="3"/>
                    <a:pt x="4" y="3"/>
                    <a:pt x="3" y="3"/>
                  </a:cubicBezTo>
                  <a:cubicBezTo>
                    <a:pt x="3" y="3"/>
                    <a:pt x="3" y="3"/>
                    <a:pt x="3" y="3"/>
                  </a:cubicBezTo>
                  <a:cubicBezTo>
                    <a:pt x="2" y="4"/>
                    <a:pt x="3" y="4"/>
                    <a:pt x="2" y="4"/>
                  </a:cubicBezTo>
                  <a:cubicBezTo>
                    <a:pt x="2" y="4"/>
                    <a:pt x="2" y="4"/>
                    <a:pt x="2" y="4"/>
                  </a:cubicBezTo>
                  <a:cubicBezTo>
                    <a:pt x="3" y="5"/>
                    <a:pt x="3" y="5"/>
                    <a:pt x="3" y="5"/>
                  </a:cubicBezTo>
                  <a:cubicBezTo>
                    <a:pt x="3" y="5"/>
                    <a:pt x="3" y="6"/>
                    <a:pt x="3" y="6"/>
                  </a:cubicBezTo>
                  <a:cubicBezTo>
                    <a:pt x="3" y="6"/>
                    <a:pt x="2" y="6"/>
                    <a:pt x="2" y="7"/>
                  </a:cubicBezTo>
                  <a:cubicBezTo>
                    <a:pt x="2" y="7"/>
                    <a:pt x="2" y="7"/>
                    <a:pt x="2" y="7"/>
                  </a:cubicBezTo>
                  <a:cubicBezTo>
                    <a:pt x="2" y="8"/>
                    <a:pt x="2" y="8"/>
                    <a:pt x="2" y="8"/>
                  </a:cubicBezTo>
                  <a:cubicBezTo>
                    <a:pt x="1" y="9"/>
                    <a:pt x="1" y="8"/>
                    <a:pt x="1" y="9"/>
                  </a:cubicBezTo>
                  <a:cubicBezTo>
                    <a:pt x="0" y="9"/>
                    <a:pt x="1" y="9"/>
                    <a:pt x="1" y="10"/>
                  </a:cubicBezTo>
                  <a:cubicBezTo>
                    <a:pt x="1" y="10"/>
                    <a:pt x="1" y="10"/>
                    <a:pt x="1" y="11"/>
                  </a:cubicBezTo>
                  <a:cubicBezTo>
                    <a:pt x="1" y="12"/>
                    <a:pt x="1" y="12"/>
                    <a:pt x="1" y="12"/>
                  </a:cubicBezTo>
                  <a:cubicBezTo>
                    <a:pt x="1" y="13"/>
                    <a:pt x="0" y="13"/>
                    <a:pt x="1" y="13"/>
                  </a:cubicBezTo>
                  <a:cubicBezTo>
                    <a:pt x="1" y="14"/>
                    <a:pt x="1" y="14"/>
                    <a:pt x="1" y="14"/>
                  </a:cubicBezTo>
                  <a:cubicBezTo>
                    <a:pt x="2" y="14"/>
                    <a:pt x="2" y="14"/>
                    <a:pt x="3" y="14"/>
                  </a:cubicBezTo>
                  <a:cubicBezTo>
                    <a:pt x="3" y="14"/>
                    <a:pt x="4" y="14"/>
                    <a:pt x="4" y="15"/>
                  </a:cubicBezTo>
                  <a:cubicBezTo>
                    <a:pt x="4" y="15"/>
                    <a:pt x="5" y="15"/>
                    <a:pt x="5" y="16"/>
                  </a:cubicBezTo>
                  <a:cubicBezTo>
                    <a:pt x="5" y="16"/>
                    <a:pt x="5" y="17"/>
                    <a:pt x="4" y="17"/>
                  </a:cubicBezTo>
                  <a:cubicBezTo>
                    <a:pt x="4" y="18"/>
                    <a:pt x="4" y="19"/>
                    <a:pt x="4" y="19"/>
                  </a:cubicBezTo>
                  <a:cubicBezTo>
                    <a:pt x="4" y="20"/>
                    <a:pt x="4" y="20"/>
                    <a:pt x="4" y="20"/>
                  </a:cubicBezTo>
                  <a:cubicBezTo>
                    <a:pt x="4" y="21"/>
                    <a:pt x="4" y="21"/>
                    <a:pt x="4" y="21"/>
                  </a:cubicBezTo>
                  <a:cubicBezTo>
                    <a:pt x="5" y="21"/>
                    <a:pt x="5" y="21"/>
                    <a:pt x="5" y="21"/>
                  </a:cubicBezTo>
                  <a:cubicBezTo>
                    <a:pt x="6" y="21"/>
                    <a:pt x="6" y="21"/>
                    <a:pt x="6" y="21"/>
                  </a:cubicBezTo>
                  <a:cubicBezTo>
                    <a:pt x="7" y="21"/>
                    <a:pt x="7" y="21"/>
                    <a:pt x="8" y="21"/>
                  </a:cubicBezTo>
                  <a:cubicBezTo>
                    <a:pt x="8" y="20"/>
                    <a:pt x="8" y="20"/>
                    <a:pt x="9" y="21"/>
                  </a:cubicBezTo>
                  <a:cubicBezTo>
                    <a:pt x="9" y="21"/>
                    <a:pt x="9" y="21"/>
                    <a:pt x="10" y="2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 name="Freeform 36"/>
            <p:cNvSpPr>
              <a:spLocks/>
            </p:cNvSpPr>
            <p:nvPr/>
          </p:nvSpPr>
          <p:spPr bwMode="auto">
            <a:xfrm>
              <a:off x="4452939" y="1616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 name="Freeform 37"/>
            <p:cNvSpPr>
              <a:spLocks/>
            </p:cNvSpPr>
            <p:nvPr/>
          </p:nvSpPr>
          <p:spPr bwMode="auto">
            <a:xfrm>
              <a:off x="6924677" y="2859089"/>
              <a:ext cx="130175" cy="184150"/>
            </a:xfrm>
            <a:custGeom>
              <a:avLst/>
              <a:gdLst>
                <a:gd name="T0" fmla="*/ 11 w 12"/>
                <a:gd name="T1" fmla="*/ 14 h 17"/>
                <a:gd name="T2" fmla="*/ 10 w 12"/>
                <a:gd name="T3" fmla="*/ 13 h 17"/>
                <a:gd name="T4" fmla="*/ 10 w 12"/>
                <a:gd name="T5" fmla="*/ 12 h 17"/>
                <a:gd name="T6" fmla="*/ 10 w 12"/>
                <a:gd name="T7" fmla="*/ 11 h 17"/>
                <a:gd name="T8" fmla="*/ 10 w 12"/>
                <a:gd name="T9" fmla="*/ 9 h 17"/>
                <a:gd name="T10" fmla="*/ 10 w 12"/>
                <a:gd name="T11" fmla="*/ 7 h 17"/>
                <a:gd name="T12" fmla="*/ 9 w 12"/>
                <a:gd name="T13" fmla="*/ 6 h 17"/>
                <a:gd name="T14" fmla="*/ 8 w 12"/>
                <a:gd name="T15" fmla="*/ 5 h 17"/>
                <a:gd name="T16" fmla="*/ 8 w 12"/>
                <a:gd name="T17" fmla="*/ 4 h 17"/>
                <a:gd name="T18" fmla="*/ 7 w 12"/>
                <a:gd name="T19" fmla="*/ 3 h 17"/>
                <a:gd name="T20" fmla="*/ 6 w 12"/>
                <a:gd name="T21" fmla="*/ 3 h 17"/>
                <a:gd name="T22" fmla="*/ 6 w 12"/>
                <a:gd name="T23" fmla="*/ 3 h 17"/>
                <a:gd name="T24" fmla="*/ 4 w 12"/>
                <a:gd name="T25" fmla="*/ 2 h 17"/>
                <a:gd name="T26" fmla="*/ 3 w 12"/>
                <a:gd name="T27" fmla="*/ 2 h 17"/>
                <a:gd name="T28" fmla="*/ 3 w 12"/>
                <a:gd name="T29" fmla="*/ 3 h 17"/>
                <a:gd name="T30" fmla="*/ 2 w 12"/>
                <a:gd name="T31" fmla="*/ 3 h 17"/>
                <a:gd name="T32" fmla="*/ 2 w 12"/>
                <a:gd name="T33" fmla="*/ 1 h 17"/>
                <a:gd name="T34" fmla="*/ 1 w 12"/>
                <a:gd name="T35" fmla="*/ 0 h 17"/>
                <a:gd name="T36" fmla="*/ 1 w 12"/>
                <a:gd name="T37" fmla="*/ 1 h 17"/>
                <a:gd name="T38" fmla="*/ 0 w 12"/>
                <a:gd name="T39" fmla="*/ 2 h 17"/>
                <a:gd name="T40" fmla="*/ 0 w 12"/>
                <a:gd name="T41" fmla="*/ 2 h 17"/>
                <a:gd name="T42" fmla="*/ 1 w 12"/>
                <a:gd name="T43" fmla="*/ 3 h 17"/>
                <a:gd name="T44" fmla="*/ 2 w 12"/>
                <a:gd name="T45" fmla="*/ 4 h 17"/>
                <a:gd name="T46" fmla="*/ 2 w 12"/>
                <a:gd name="T47" fmla="*/ 5 h 17"/>
                <a:gd name="T48" fmla="*/ 2 w 12"/>
                <a:gd name="T49" fmla="*/ 6 h 17"/>
                <a:gd name="T50" fmla="*/ 2 w 12"/>
                <a:gd name="T51" fmla="*/ 8 h 17"/>
                <a:gd name="T52" fmla="*/ 3 w 12"/>
                <a:gd name="T53" fmla="*/ 9 h 17"/>
                <a:gd name="T54" fmla="*/ 3 w 12"/>
                <a:gd name="T55" fmla="*/ 10 h 17"/>
                <a:gd name="T56" fmla="*/ 4 w 12"/>
                <a:gd name="T57" fmla="*/ 11 h 17"/>
                <a:gd name="T58" fmla="*/ 4 w 12"/>
                <a:gd name="T59" fmla="*/ 12 h 17"/>
                <a:gd name="T60" fmla="*/ 5 w 12"/>
                <a:gd name="T61" fmla="*/ 13 h 17"/>
                <a:gd name="T62" fmla="*/ 5 w 12"/>
                <a:gd name="T63" fmla="*/ 14 h 17"/>
                <a:gd name="T64" fmla="*/ 5 w 12"/>
                <a:gd name="T65" fmla="*/ 14 h 17"/>
                <a:gd name="T66" fmla="*/ 6 w 12"/>
                <a:gd name="T67" fmla="*/ 14 h 17"/>
                <a:gd name="T68" fmla="*/ 7 w 12"/>
                <a:gd name="T69" fmla="*/ 15 h 17"/>
                <a:gd name="T70" fmla="*/ 7 w 12"/>
                <a:gd name="T71" fmla="*/ 16 h 17"/>
                <a:gd name="T72" fmla="*/ 8 w 12"/>
                <a:gd name="T73" fmla="*/ 17 h 17"/>
                <a:gd name="T74" fmla="*/ 10 w 12"/>
                <a:gd name="T75" fmla="*/ 17 h 17"/>
                <a:gd name="T76" fmla="*/ 11 w 12"/>
                <a:gd name="T77" fmla="*/ 17 h 17"/>
                <a:gd name="T78" fmla="*/ 12 w 12"/>
                <a:gd name="T79" fmla="*/ 16 h 17"/>
                <a:gd name="T80" fmla="*/ 12 w 12"/>
                <a:gd name="T81" fmla="*/ 15 h 17"/>
                <a:gd name="T82" fmla="*/ 11 w 12"/>
                <a:gd name="T8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7">
                  <a:moveTo>
                    <a:pt x="11" y="14"/>
                  </a:moveTo>
                  <a:cubicBezTo>
                    <a:pt x="11" y="14"/>
                    <a:pt x="11" y="14"/>
                    <a:pt x="10" y="13"/>
                  </a:cubicBezTo>
                  <a:cubicBezTo>
                    <a:pt x="10" y="13"/>
                    <a:pt x="10" y="12"/>
                    <a:pt x="10" y="12"/>
                  </a:cubicBezTo>
                  <a:cubicBezTo>
                    <a:pt x="10" y="11"/>
                    <a:pt x="10" y="11"/>
                    <a:pt x="10" y="11"/>
                  </a:cubicBezTo>
                  <a:cubicBezTo>
                    <a:pt x="10" y="10"/>
                    <a:pt x="10" y="10"/>
                    <a:pt x="10" y="9"/>
                  </a:cubicBezTo>
                  <a:cubicBezTo>
                    <a:pt x="10" y="8"/>
                    <a:pt x="10" y="8"/>
                    <a:pt x="10" y="7"/>
                  </a:cubicBezTo>
                  <a:cubicBezTo>
                    <a:pt x="10" y="7"/>
                    <a:pt x="9" y="6"/>
                    <a:pt x="9" y="6"/>
                  </a:cubicBezTo>
                  <a:cubicBezTo>
                    <a:pt x="9" y="5"/>
                    <a:pt x="9" y="5"/>
                    <a:pt x="8" y="5"/>
                  </a:cubicBezTo>
                  <a:cubicBezTo>
                    <a:pt x="8" y="5"/>
                    <a:pt x="8" y="5"/>
                    <a:pt x="8" y="4"/>
                  </a:cubicBezTo>
                  <a:cubicBezTo>
                    <a:pt x="7" y="4"/>
                    <a:pt x="8" y="4"/>
                    <a:pt x="7" y="3"/>
                  </a:cubicBezTo>
                  <a:cubicBezTo>
                    <a:pt x="7" y="3"/>
                    <a:pt x="6" y="3"/>
                    <a:pt x="6" y="3"/>
                  </a:cubicBezTo>
                  <a:cubicBezTo>
                    <a:pt x="6" y="3"/>
                    <a:pt x="6" y="3"/>
                    <a:pt x="6" y="3"/>
                  </a:cubicBezTo>
                  <a:cubicBezTo>
                    <a:pt x="6" y="3"/>
                    <a:pt x="5" y="2"/>
                    <a:pt x="4" y="2"/>
                  </a:cubicBezTo>
                  <a:cubicBezTo>
                    <a:pt x="4" y="2"/>
                    <a:pt x="3" y="2"/>
                    <a:pt x="3" y="2"/>
                  </a:cubicBezTo>
                  <a:cubicBezTo>
                    <a:pt x="3" y="2"/>
                    <a:pt x="3" y="3"/>
                    <a:pt x="3" y="3"/>
                  </a:cubicBezTo>
                  <a:cubicBezTo>
                    <a:pt x="3" y="4"/>
                    <a:pt x="2" y="3"/>
                    <a:pt x="2" y="3"/>
                  </a:cubicBezTo>
                  <a:cubicBezTo>
                    <a:pt x="2" y="3"/>
                    <a:pt x="2" y="2"/>
                    <a:pt x="2" y="1"/>
                  </a:cubicBezTo>
                  <a:cubicBezTo>
                    <a:pt x="1" y="1"/>
                    <a:pt x="2" y="1"/>
                    <a:pt x="1" y="0"/>
                  </a:cubicBezTo>
                  <a:cubicBezTo>
                    <a:pt x="1" y="0"/>
                    <a:pt x="1" y="1"/>
                    <a:pt x="1" y="1"/>
                  </a:cubicBezTo>
                  <a:cubicBezTo>
                    <a:pt x="0" y="2"/>
                    <a:pt x="0" y="2"/>
                    <a:pt x="0" y="2"/>
                  </a:cubicBezTo>
                  <a:cubicBezTo>
                    <a:pt x="0" y="2"/>
                    <a:pt x="0" y="2"/>
                    <a:pt x="0" y="2"/>
                  </a:cubicBezTo>
                  <a:cubicBezTo>
                    <a:pt x="0" y="2"/>
                    <a:pt x="1" y="2"/>
                    <a:pt x="1" y="3"/>
                  </a:cubicBezTo>
                  <a:cubicBezTo>
                    <a:pt x="1" y="3"/>
                    <a:pt x="2" y="3"/>
                    <a:pt x="2" y="4"/>
                  </a:cubicBezTo>
                  <a:cubicBezTo>
                    <a:pt x="2" y="4"/>
                    <a:pt x="2" y="4"/>
                    <a:pt x="2" y="5"/>
                  </a:cubicBezTo>
                  <a:cubicBezTo>
                    <a:pt x="2" y="5"/>
                    <a:pt x="2" y="6"/>
                    <a:pt x="2" y="6"/>
                  </a:cubicBezTo>
                  <a:cubicBezTo>
                    <a:pt x="2" y="7"/>
                    <a:pt x="2" y="7"/>
                    <a:pt x="2" y="8"/>
                  </a:cubicBezTo>
                  <a:cubicBezTo>
                    <a:pt x="3" y="8"/>
                    <a:pt x="2" y="9"/>
                    <a:pt x="3" y="9"/>
                  </a:cubicBezTo>
                  <a:cubicBezTo>
                    <a:pt x="3" y="10"/>
                    <a:pt x="3" y="10"/>
                    <a:pt x="3" y="10"/>
                  </a:cubicBezTo>
                  <a:cubicBezTo>
                    <a:pt x="4" y="10"/>
                    <a:pt x="4" y="11"/>
                    <a:pt x="4" y="11"/>
                  </a:cubicBezTo>
                  <a:cubicBezTo>
                    <a:pt x="4" y="11"/>
                    <a:pt x="4" y="12"/>
                    <a:pt x="4" y="12"/>
                  </a:cubicBezTo>
                  <a:cubicBezTo>
                    <a:pt x="4" y="12"/>
                    <a:pt x="4" y="13"/>
                    <a:pt x="5" y="13"/>
                  </a:cubicBezTo>
                  <a:cubicBezTo>
                    <a:pt x="5" y="13"/>
                    <a:pt x="5" y="14"/>
                    <a:pt x="5" y="14"/>
                  </a:cubicBezTo>
                  <a:cubicBezTo>
                    <a:pt x="5" y="14"/>
                    <a:pt x="5" y="14"/>
                    <a:pt x="5" y="14"/>
                  </a:cubicBezTo>
                  <a:cubicBezTo>
                    <a:pt x="6" y="14"/>
                    <a:pt x="6" y="14"/>
                    <a:pt x="6" y="14"/>
                  </a:cubicBezTo>
                  <a:cubicBezTo>
                    <a:pt x="6" y="15"/>
                    <a:pt x="6" y="15"/>
                    <a:pt x="7" y="15"/>
                  </a:cubicBezTo>
                  <a:cubicBezTo>
                    <a:pt x="7" y="15"/>
                    <a:pt x="7" y="16"/>
                    <a:pt x="7" y="16"/>
                  </a:cubicBezTo>
                  <a:cubicBezTo>
                    <a:pt x="8" y="16"/>
                    <a:pt x="8" y="16"/>
                    <a:pt x="8" y="17"/>
                  </a:cubicBezTo>
                  <a:cubicBezTo>
                    <a:pt x="9" y="17"/>
                    <a:pt x="9" y="17"/>
                    <a:pt x="10" y="17"/>
                  </a:cubicBezTo>
                  <a:cubicBezTo>
                    <a:pt x="10" y="17"/>
                    <a:pt x="11" y="17"/>
                    <a:pt x="11" y="17"/>
                  </a:cubicBezTo>
                  <a:cubicBezTo>
                    <a:pt x="12" y="17"/>
                    <a:pt x="12" y="17"/>
                    <a:pt x="12" y="16"/>
                  </a:cubicBezTo>
                  <a:cubicBezTo>
                    <a:pt x="12" y="16"/>
                    <a:pt x="12" y="16"/>
                    <a:pt x="12" y="15"/>
                  </a:cubicBezTo>
                  <a:cubicBezTo>
                    <a:pt x="12" y="15"/>
                    <a:pt x="12" y="14"/>
                    <a:pt x="11"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 name="Freeform 38"/>
            <p:cNvSpPr>
              <a:spLocks/>
            </p:cNvSpPr>
            <p:nvPr/>
          </p:nvSpPr>
          <p:spPr bwMode="auto">
            <a:xfrm>
              <a:off x="8597902" y="3659189"/>
              <a:ext cx="22225" cy="11113"/>
            </a:xfrm>
            <a:custGeom>
              <a:avLst/>
              <a:gdLst>
                <a:gd name="T0" fmla="*/ 1 w 2"/>
                <a:gd name="T1" fmla="*/ 1 h 1"/>
                <a:gd name="T2" fmla="*/ 1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0"/>
                    <a:pt x="1" y="0"/>
                  </a:cubicBezTo>
                  <a:cubicBezTo>
                    <a:pt x="1" y="0"/>
                    <a:pt x="1" y="0"/>
                    <a:pt x="0" y="0"/>
                  </a:cubicBezTo>
                  <a:cubicBezTo>
                    <a:pt x="0"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 name="Freeform 39"/>
            <p:cNvSpPr>
              <a:spLocks/>
            </p:cNvSpPr>
            <p:nvPr/>
          </p:nvSpPr>
          <p:spPr bwMode="auto">
            <a:xfrm>
              <a:off x="8674102" y="3789364"/>
              <a:ext cx="22225" cy="22225"/>
            </a:xfrm>
            <a:custGeom>
              <a:avLst/>
              <a:gdLst>
                <a:gd name="T0" fmla="*/ 1 w 2"/>
                <a:gd name="T1" fmla="*/ 2 h 2"/>
                <a:gd name="T2" fmla="*/ 2 w 2"/>
                <a:gd name="T3" fmla="*/ 1 h 2"/>
                <a:gd name="T4" fmla="*/ 2 w 2"/>
                <a:gd name="T5" fmla="*/ 1 h 2"/>
                <a:gd name="T6" fmla="*/ 1 w 2"/>
                <a:gd name="T7" fmla="*/ 0 h 2"/>
                <a:gd name="T8" fmla="*/ 0 w 2"/>
                <a:gd name="T9" fmla="*/ 1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2"/>
                    <a:pt x="2" y="1"/>
                  </a:cubicBezTo>
                  <a:cubicBezTo>
                    <a:pt x="2" y="1"/>
                    <a:pt x="2" y="1"/>
                    <a:pt x="2" y="1"/>
                  </a:cubicBezTo>
                  <a:cubicBezTo>
                    <a:pt x="2" y="1"/>
                    <a:pt x="2" y="1"/>
                    <a:pt x="1" y="0"/>
                  </a:cubicBezTo>
                  <a:cubicBezTo>
                    <a:pt x="1" y="0"/>
                    <a:pt x="1" y="1"/>
                    <a:pt x="0" y="1"/>
                  </a:cubicBezTo>
                  <a:cubicBezTo>
                    <a:pt x="0" y="1"/>
                    <a:pt x="0"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 name="Freeform 40"/>
            <p:cNvSpPr>
              <a:spLocks/>
            </p:cNvSpPr>
            <p:nvPr/>
          </p:nvSpPr>
          <p:spPr bwMode="auto">
            <a:xfrm>
              <a:off x="8597902" y="3703639"/>
              <a:ext cx="76200" cy="85725"/>
            </a:xfrm>
            <a:custGeom>
              <a:avLst/>
              <a:gdLst>
                <a:gd name="T0" fmla="*/ 1 w 7"/>
                <a:gd name="T1" fmla="*/ 3 h 8"/>
                <a:gd name="T2" fmla="*/ 1 w 7"/>
                <a:gd name="T3" fmla="*/ 4 h 8"/>
                <a:gd name="T4" fmla="*/ 2 w 7"/>
                <a:gd name="T5" fmla="*/ 4 h 8"/>
                <a:gd name="T6" fmla="*/ 3 w 7"/>
                <a:gd name="T7" fmla="*/ 5 h 8"/>
                <a:gd name="T8" fmla="*/ 3 w 7"/>
                <a:gd name="T9" fmla="*/ 6 h 8"/>
                <a:gd name="T10" fmla="*/ 4 w 7"/>
                <a:gd name="T11" fmla="*/ 7 h 8"/>
                <a:gd name="T12" fmla="*/ 4 w 7"/>
                <a:gd name="T13" fmla="*/ 8 h 8"/>
                <a:gd name="T14" fmla="*/ 5 w 7"/>
                <a:gd name="T15" fmla="*/ 8 h 8"/>
                <a:gd name="T16" fmla="*/ 6 w 7"/>
                <a:gd name="T17" fmla="*/ 8 h 8"/>
                <a:gd name="T18" fmla="*/ 7 w 7"/>
                <a:gd name="T19" fmla="*/ 8 h 8"/>
                <a:gd name="T20" fmla="*/ 7 w 7"/>
                <a:gd name="T21" fmla="*/ 8 h 8"/>
                <a:gd name="T22" fmla="*/ 7 w 7"/>
                <a:gd name="T23" fmla="*/ 7 h 8"/>
                <a:gd name="T24" fmla="*/ 6 w 7"/>
                <a:gd name="T25" fmla="*/ 6 h 8"/>
                <a:gd name="T26" fmla="*/ 6 w 7"/>
                <a:gd name="T27" fmla="*/ 5 h 8"/>
                <a:gd name="T28" fmla="*/ 4 w 7"/>
                <a:gd name="T29" fmla="*/ 5 h 8"/>
                <a:gd name="T30" fmla="*/ 4 w 7"/>
                <a:gd name="T31" fmla="*/ 4 h 8"/>
                <a:gd name="T32" fmla="*/ 3 w 7"/>
                <a:gd name="T33" fmla="*/ 3 h 8"/>
                <a:gd name="T34" fmla="*/ 2 w 7"/>
                <a:gd name="T35" fmla="*/ 3 h 8"/>
                <a:gd name="T36" fmla="*/ 2 w 7"/>
                <a:gd name="T37" fmla="*/ 2 h 8"/>
                <a:gd name="T38" fmla="*/ 1 w 7"/>
                <a:gd name="T39" fmla="*/ 1 h 8"/>
                <a:gd name="T40" fmla="*/ 0 w 7"/>
                <a:gd name="T41" fmla="*/ 0 h 8"/>
                <a:gd name="T42" fmla="*/ 0 w 7"/>
                <a:gd name="T43" fmla="*/ 1 h 8"/>
                <a:gd name="T44" fmla="*/ 0 w 7"/>
                <a:gd name="T45" fmla="*/ 2 h 8"/>
                <a:gd name="T46" fmla="*/ 1 w 7"/>
                <a:gd name="T4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8">
                  <a:moveTo>
                    <a:pt x="1" y="3"/>
                  </a:moveTo>
                  <a:cubicBezTo>
                    <a:pt x="1" y="3"/>
                    <a:pt x="1" y="3"/>
                    <a:pt x="1" y="4"/>
                  </a:cubicBezTo>
                  <a:cubicBezTo>
                    <a:pt x="1" y="4"/>
                    <a:pt x="1" y="4"/>
                    <a:pt x="2" y="4"/>
                  </a:cubicBezTo>
                  <a:cubicBezTo>
                    <a:pt x="2" y="5"/>
                    <a:pt x="2" y="5"/>
                    <a:pt x="3" y="5"/>
                  </a:cubicBezTo>
                  <a:cubicBezTo>
                    <a:pt x="3" y="6"/>
                    <a:pt x="3" y="6"/>
                    <a:pt x="3" y="6"/>
                  </a:cubicBezTo>
                  <a:cubicBezTo>
                    <a:pt x="3" y="6"/>
                    <a:pt x="4" y="6"/>
                    <a:pt x="4" y="7"/>
                  </a:cubicBezTo>
                  <a:cubicBezTo>
                    <a:pt x="4" y="7"/>
                    <a:pt x="4" y="7"/>
                    <a:pt x="4" y="8"/>
                  </a:cubicBezTo>
                  <a:cubicBezTo>
                    <a:pt x="5" y="8"/>
                    <a:pt x="5" y="8"/>
                    <a:pt x="5" y="8"/>
                  </a:cubicBezTo>
                  <a:cubicBezTo>
                    <a:pt x="5" y="8"/>
                    <a:pt x="6" y="8"/>
                    <a:pt x="6" y="8"/>
                  </a:cubicBezTo>
                  <a:cubicBezTo>
                    <a:pt x="6" y="8"/>
                    <a:pt x="7" y="8"/>
                    <a:pt x="7" y="8"/>
                  </a:cubicBezTo>
                  <a:cubicBezTo>
                    <a:pt x="7" y="8"/>
                    <a:pt x="7" y="8"/>
                    <a:pt x="7" y="8"/>
                  </a:cubicBezTo>
                  <a:cubicBezTo>
                    <a:pt x="7" y="7"/>
                    <a:pt x="7" y="7"/>
                    <a:pt x="7" y="7"/>
                  </a:cubicBezTo>
                  <a:cubicBezTo>
                    <a:pt x="7" y="6"/>
                    <a:pt x="7" y="6"/>
                    <a:pt x="6" y="6"/>
                  </a:cubicBezTo>
                  <a:cubicBezTo>
                    <a:pt x="6" y="6"/>
                    <a:pt x="6" y="6"/>
                    <a:pt x="6" y="5"/>
                  </a:cubicBezTo>
                  <a:cubicBezTo>
                    <a:pt x="5" y="5"/>
                    <a:pt x="5" y="6"/>
                    <a:pt x="4" y="5"/>
                  </a:cubicBezTo>
                  <a:cubicBezTo>
                    <a:pt x="4" y="5"/>
                    <a:pt x="4" y="5"/>
                    <a:pt x="4" y="4"/>
                  </a:cubicBezTo>
                  <a:cubicBezTo>
                    <a:pt x="4" y="4"/>
                    <a:pt x="4" y="3"/>
                    <a:pt x="3" y="3"/>
                  </a:cubicBezTo>
                  <a:cubicBezTo>
                    <a:pt x="3" y="2"/>
                    <a:pt x="3" y="3"/>
                    <a:pt x="2" y="3"/>
                  </a:cubicBezTo>
                  <a:cubicBezTo>
                    <a:pt x="2" y="2"/>
                    <a:pt x="2" y="2"/>
                    <a:pt x="2" y="2"/>
                  </a:cubicBezTo>
                  <a:cubicBezTo>
                    <a:pt x="1" y="1"/>
                    <a:pt x="2" y="1"/>
                    <a:pt x="1" y="1"/>
                  </a:cubicBezTo>
                  <a:cubicBezTo>
                    <a:pt x="1" y="0"/>
                    <a:pt x="1" y="0"/>
                    <a:pt x="0" y="0"/>
                  </a:cubicBezTo>
                  <a:cubicBezTo>
                    <a:pt x="0" y="0"/>
                    <a:pt x="0" y="0"/>
                    <a:pt x="0" y="1"/>
                  </a:cubicBezTo>
                  <a:cubicBezTo>
                    <a:pt x="0" y="1"/>
                    <a:pt x="0" y="1"/>
                    <a:pt x="0" y="2"/>
                  </a:cubicBezTo>
                  <a:cubicBezTo>
                    <a:pt x="0" y="2"/>
                    <a:pt x="1"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 name="Freeform 41"/>
            <p:cNvSpPr>
              <a:spLocks/>
            </p:cNvSpPr>
            <p:nvPr/>
          </p:nvSpPr>
          <p:spPr bwMode="auto">
            <a:xfrm>
              <a:off x="6330952" y="1550989"/>
              <a:ext cx="0" cy="1111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1" name="Freeform 42"/>
            <p:cNvSpPr>
              <a:spLocks/>
            </p:cNvSpPr>
            <p:nvPr/>
          </p:nvSpPr>
          <p:spPr bwMode="auto">
            <a:xfrm>
              <a:off x="6072189" y="1431926"/>
              <a:ext cx="1403350" cy="1027113"/>
            </a:xfrm>
            <a:custGeom>
              <a:avLst/>
              <a:gdLst>
                <a:gd name="T0" fmla="*/ 101 w 130"/>
                <a:gd name="T1" fmla="*/ 95 h 95"/>
                <a:gd name="T2" fmla="*/ 109 w 130"/>
                <a:gd name="T3" fmla="*/ 89 h 95"/>
                <a:gd name="T4" fmla="*/ 118 w 130"/>
                <a:gd name="T5" fmla="*/ 85 h 95"/>
                <a:gd name="T6" fmla="*/ 122 w 130"/>
                <a:gd name="T7" fmla="*/ 75 h 95"/>
                <a:gd name="T8" fmla="*/ 125 w 130"/>
                <a:gd name="T9" fmla="*/ 68 h 95"/>
                <a:gd name="T10" fmla="*/ 123 w 130"/>
                <a:gd name="T11" fmla="*/ 63 h 95"/>
                <a:gd name="T12" fmla="*/ 117 w 130"/>
                <a:gd name="T13" fmla="*/ 56 h 95"/>
                <a:gd name="T14" fmla="*/ 114 w 130"/>
                <a:gd name="T15" fmla="*/ 49 h 95"/>
                <a:gd name="T16" fmla="*/ 117 w 130"/>
                <a:gd name="T17" fmla="*/ 45 h 95"/>
                <a:gd name="T18" fmla="*/ 110 w 130"/>
                <a:gd name="T19" fmla="*/ 46 h 95"/>
                <a:gd name="T20" fmla="*/ 104 w 130"/>
                <a:gd name="T21" fmla="*/ 40 h 95"/>
                <a:gd name="T22" fmla="*/ 109 w 130"/>
                <a:gd name="T23" fmla="*/ 37 h 95"/>
                <a:gd name="T24" fmla="*/ 113 w 130"/>
                <a:gd name="T25" fmla="*/ 37 h 95"/>
                <a:gd name="T26" fmla="*/ 115 w 130"/>
                <a:gd name="T27" fmla="*/ 39 h 95"/>
                <a:gd name="T28" fmla="*/ 121 w 130"/>
                <a:gd name="T29" fmla="*/ 36 h 95"/>
                <a:gd name="T30" fmla="*/ 127 w 130"/>
                <a:gd name="T31" fmla="*/ 30 h 95"/>
                <a:gd name="T32" fmla="*/ 127 w 130"/>
                <a:gd name="T33" fmla="*/ 26 h 95"/>
                <a:gd name="T34" fmla="*/ 129 w 130"/>
                <a:gd name="T35" fmla="*/ 19 h 95"/>
                <a:gd name="T36" fmla="*/ 125 w 130"/>
                <a:gd name="T37" fmla="*/ 16 h 95"/>
                <a:gd name="T38" fmla="*/ 116 w 130"/>
                <a:gd name="T39" fmla="*/ 12 h 95"/>
                <a:gd name="T40" fmla="*/ 107 w 130"/>
                <a:gd name="T41" fmla="*/ 9 h 95"/>
                <a:gd name="T42" fmla="*/ 99 w 130"/>
                <a:gd name="T43" fmla="*/ 2 h 95"/>
                <a:gd name="T44" fmla="*/ 90 w 130"/>
                <a:gd name="T45" fmla="*/ 0 h 95"/>
                <a:gd name="T46" fmla="*/ 89 w 130"/>
                <a:gd name="T47" fmla="*/ 4 h 95"/>
                <a:gd name="T48" fmla="*/ 85 w 130"/>
                <a:gd name="T49" fmla="*/ 10 h 95"/>
                <a:gd name="T50" fmla="*/ 87 w 130"/>
                <a:gd name="T51" fmla="*/ 16 h 95"/>
                <a:gd name="T52" fmla="*/ 94 w 130"/>
                <a:gd name="T53" fmla="*/ 17 h 95"/>
                <a:gd name="T54" fmla="*/ 94 w 130"/>
                <a:gd name="T55" fmla="*/ 19 h 95"/>
                <a:gd name="T56" fmla="*/ 88 w 130"/>
                <a:gd name="T57" fmla="*/ 23 h 95"/>
                <a:gd name="T58" fmla="*/ 84 w 130"/>
                <a:gd name="T59" fmla="*/ 24 h 95"/>
                <a:gd name="T60" fmla="*/ 83 w 130"/>
                <a:gd name="T61" fmla="*/ 27 h 95"/>
                <a:gd name="T62" fmla="*/ 79 w 130"/>
                <a:gd name="T63" fmla="*/ 31 h 95"/>
                <a:gd name="T64" fmla="*/ 70 w 130"/>
                <a:gd name="T65" fmla="*/ 34 h 95"/>
                <a:gd name="T66" fmla="*/ 63 w 130"/>
                <a:gd name="T67" fmla="*/ 32 h 95"/>
                <a:gd name="T68" fmla="*/ 49 w 130"/>
                <a:gd name="T69" fmla="*/ 30 h 95"/>
                <a:gd name="T70" fmla="*/ 40 w 130"/>
                <a:gd name="T71" fmla="*/ 23 h 95"/>
                <a:gd name="T72" fmla="*/ 32 w 130"/>
                <a:gd name="T73" fmla="*/ 18 h 95"/>
                <a:gd name="T74" fmla="*/ 24 w 130"/>
                <a:gd name="T75" fmla="*/ 12 h 95"/>
                <a:gd name="T76" fmla="*/ 17 w 130"/>
                <a:gd name="T77" fmla="*/ 18 h 95"/>
                <a:gd name="T78" fmla="*/ 14 w 130"/>
                <a:gd name="T79" fmla="*/ 23 h 95"/>
                <a:gd name="T80" fmla="*/ 12 w 130"/>
                <a:gd name="T81" fmla="*/ 27 h 95"/>
                <a:gd name="T82" fmla="*/ 9 w 130"/>
                <a:gd name="T83" fmla="*/ 35 h 95"/>
                <a:gd name="T84" fmla="*/ 1 w 130"/>
                <a:gd name="T85" fmla="*/ 39 h 95"/>
                <a:gd name="T86" fmla="*/ 5 w 130"/>
                <a:gd name="T87" fmla="*/ 44 h 95"/>
                <a:gd name="T88" fmla="*/ 8 w 130"/>
                <a:gd name="T89" fmla="*/ 48 h 95"/>
                <a:gd name="T90" fmla="*/ 15 w 130"/>
                <a:gd name="T91" fmla="*/ 53 h 95"/>
                <a:gd name="T92" fmla="*/ 19 w 130"/>
                <a:gd name="T93" fmla="*/ 63 h 95"/>
                <a:gd name="T94" fmla="*/ 28 w 130"/>
                <a:gd name="T95" fmla="*/ 66 h 95"/>
                <a:gd name="T96" fmla="*/ 36 w 130"/>
                <a:gd name="T97" fmla="*/ 71 h 95"/>
                <a:gd name="T98" fmla="*/ 43 w 130"/>
                <a:gd name="T99" fmla="*/ 71 h 95"/>
                <a:gd name="T100" fmla="*/ 50 w 130"/>
                <a:gd name="T101" fmla="*/ 71 h 95"/>
                <a:gd name="T102" fmla="*/ 59 w 130"/>
                <a:gd name="T103" fmla="*/ 69 h 95"/>
                <a:gd name="T104" fmla="*/ 66 w 130"/>
                <a:gd name="T105" fmla="*/ 72 h 95"/>
                <a:gd name="T106" fmla="*/ 68 w 130"/>
                <a:gd name="T107" fmla="*/ 83 h 95"/>
                <a:gd name="T108" fmla="*/ 73 w 130"/>
                <a:gd name="T109" fmla="*/ 89 h 95"/>
                <a:gd name="T110" fmla="*/ 80 w 130"/>
                <a:gd name="T111" fmla="*/ 91 h 95"/>
                <a:gd name="T112" fmla="*/ 84 w 130"/>
                <a:gd name="T113" fmla="*/ 88 h 95"/>
                <a:gd name="T114" fmla="*/ 92 w 130"/>
                <a:gd name="T115"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95">
                  <a:moveTo>
                    <a:pt x="96" y="91"/>
                  </a:moveTo>
                  <a:cubicBezTo>
                    <a:pt x="96" y="92"/>
                    <a:pt x="96" y="92"/>
                    <a:pt x="96" y="92"/>
                  </a:cubicBezTo>
                  <a:cubicBezTo>
                    <a:pt x="96" y="91"/>
                    <a:pt x="97" y="91"/>
                    <a:pt x="97" y="91"/>
                  </a:cubicBezTo>
                  <a:cubicBezTo>
                    <a:pt x="98" y="91"/>
                    <a:pt x="98" y="92"/>
                    <a:pt x="98" y="92"/>
                  </a:cubicBezTo>
                  <a:cubicBezTo>
                    <a:pt x="99" y="92"/>
                    <a:pt x="99" y="91"/>
                    <a:pt x="99" y="91"/>
                  </a:cubicBezTo>
                  <a:cubicBezTo>
                    <a:pt x="100" y="92"/>
                    <a:pt x="99" y="92"/>
                    <a:pt x="99" y="93"/>
                  </a:cubicBezTo>
                  <a:cubicBezTo>
                    <a:pt x="99" y="94"/>
                    <a:pt x="99" y="94"/>
                    <a:pt x="100" y="94"/>
                  </a:cubicBezTo>
                  <a:cubicBezTo>
                    <a:pt x="100" y="95"/>
                    <a:pt x="100" y="95"/>
                    <a:pt x="101" y="95"/>
                  </a:cubicBezTo>
                  <a:cubicBezTo>
                    <a:pt x="101" y="95"/>
                    <a:pt x="102" y="95"/>
                    <a:pt x="102" y="94"/>
                  </a:cubicBezTo>
                  <a:cubicBezTo>
                    <a:pt x="102" y="94"/>
                    <a:pt x="102" y="93"/>
                    <a:pt x="102" y="93"/>
                  </a:cubicBezTo>
                  <a:cubicBezTo>
                    <a:pt x="102" y="92"/>
                    <a:pt x="102" y="92"/>
                    <a:pt x="102" y="92"/>
                  </a:cubicBezTo>
                  <a:cubicBezTo>
                    <a:pt x="102" y="90"/>
                    <a:pt x="104" y="91"/>
                    <a:pt x="105" y="91"/>
                  </a:cubicBezTo>
                  <a:cubicBezTo>
                    <a:pt x="106" y="91"/>
                    <a:pt x="106" y="91"/>
                    <a:pt x="107" y="90"/>
                  </a:cubicBezTo>
                  <a:cubicBezTo>
                    <a:pt x="107" y="90"/>
                    <a:pt x="107" y="90"/>
                    <a:pt x="107" y="90"/>
                  </a:cubicBezTo>
                  <a:cubicBezTo>
                    <a:pt x="108" y="90"/>
                    <a:pt x="108" y="90"/>
                    <a:pt x="109" y="90"/>
                  </a:cubicBezTo>
                  <a:cubicBezTo>
                    <a:pt x="109" y="89"/>
                    <a:pt x="109" y="89"/>
                    <a:pt x="109" y="89"/>
                  </a:cubicBezTo>
                  <a:cubicBezTo>
                    <a:pt x="109" y="89"/>
                    <a:pt x="110" y="89"/>
                    <a:pt x="110" y="89"/>
                  </a:cubicBezTo>
                  <a:cubicBezTo>
                    <a:pt x="110" y="89"/>
                    <a:pt x="111" y="89"/>
                    <a:pt x="111" y="89"/>
                  </a:cubicBezTo>
                  <a:cubicBezTo>
                    <a:pt x="112" y="89"/>
                    <a:pt x="112" y="89"/>
                    <a:pt x="113" y="88"/>
                  </a:cubicBezTo>
                  <a:cubicBezTo>
                    <a:pt x="114" y="88"/>
                    <a:pt x="114" y="87"/>
                    <a:pt x="114" y="87"/>
                  </a:cubicBezTo>
                  <a:cubicBezTo>
                    <a:pt x="115" y="87"/>
                    <a:pt x="116" y="88"/>
                    <a:pt x="116" y="87"/>
                  </a:cubicBezTo>
                  <a:cubicBezTo>
                    <a:pt x="116" y="87"/>
                    <a:pt x="116" y="86"/>
                    <a:pt x="116" y="86"/>
                  </a:cubicBezTo>
                  <a:cubicBezTo>
                    <a:pt x="116" y="86"/>
                    <a:pt x="117" y="86"/>
                    <a:pt x="117" y="86"/>
                  </a:cubicBezTo>
                  <a:cubicBezTo>
                    <a:pt x="117" y="85"/>
                    <a:pt x="118" y="85"/>
                    <a:pt x="118" y="85"/>
                  </a:cubicBezTo>
                  <a:cubicBezTo>
                    <a:pt x="118" y="84"/>
                    <a:pt x="119" y="84"/>
                    <a:pt x="119" y="84"/>
                  </a:cubicBezTo>
                  <a:cubicBezTo>
                    <a:pt x="119" y="84"/>
                    <a:pt x="119" y="83"/>
                    <a:pt x="119" y="83"/>
                  </a:cubicBezTo>
                  <a:cubicBezTo>
                    <a:pt x="120" y="82"/>
                    <a:pt x="120" y="83"/>
                    <a:pt x="121" y="82"/>
                  </a:cubicBezTo>
                  <a:cubicBezTo>
                    <a:pt x="121" y="82"/>
                    <a:pt x="121" y="81"/>
                    <a:pt x="121" y="81"/>
                  </a:cubicBezTo>
                  <a:cubicBezTo>
                    <a:pt x="121" y="80"/>
                    <a:pt x="122" y="80"/>
                    <a:pt x="122" y="80"/>
                  </a:cubicBezTo>
                  <a:cubicBezTo>
                    <a:pt x="123" y="79"/>
                    <a:pt x="122" y="79"/>
                    <a:pt x="122" y="78"/>
                  </a:cubicBezTo>
                  <a:cubicBezTo>
                    <a:pt x="122" y="77"/>
                    <a:pt x="122" y="77"/>
                    <a:pt x="122" y="76"/>
                  </a:cubicBezTo>
                  <a:cubicBezTo>
                    <a:pt x="122" y="76"/>
                    <a:pt x="122" y="76"/>
                    <a:pt x="122" y="75"/>
                  </a:cubicBezTo>
                  <a:cubicBezTo>
                    <a:pt x="122" y="75"/>
                    <a:pt x="123" y="75"/>
                    <a:pt x="123" y="74"/>
                  </a:cubicBezTo>
                  <a:cubicBezTo>
                    <a:pt x="123" y="73"/>
                    <a:pt x="123" y="73"/>
                    <a:pt x="123" y="72"/>
                  </a:cubicBezTo>
                  <a:cubicBezTo>
                    <a:pt x="124" y="72"/>
                    <a:pt x="124" y="72"/>
                    <a:pt x="124" y="72"/>
                  </a:cubicBezTo>
                  <a:cubicBezTo>
                    <a:pt x="124" y="72"/>
                    <a:pt x="125" y="72"/>
                    <a:pt x="125" y="71"/>
                  </a:cubicBezTo>
                  <a:cubicBezTo>
                    <a:pt x="125" y="71"/>
                    <a:pt x="125" y="71"/>
                    <a:pt x="125" y="71"/>
                  </a:cubicBezTo>
                  <a:cubicBezTo>
                    <a:pt x="125" y="71"/>
                    <a:pt x="125" y="70"/>
                    <a:pt x="125" y="70"/>
                  </a:cubicBezTo>
                  <a:cubicBezTo>
                    <a:pt x="125" y="70"/>
                    <a:pt x="125" y="70"/>
                    <a:pt x="125" y="69"/>
                  </a:cubicBezTo>
                  <a:cubicBezTo>
                    <a:pt x="124" y="69"/>
                    <a:pt x="125" y="69"/>
                    <a:pt x="125" y="68"/>
                  </a:cubicBezTo>
                  <a:cubicBezTo>
                    <a:pt x="125" y="67"/>
                    <a:pt x="125" y="67"/>
                    <a:pt x="124" y="67"/>
                  </a:cubicBezTo>
                  <a:cubicBezTo>
                    <a:pt x="124" y="66"/>
                    <a:pt x="124" y="67"/>
                    <a:pt x="124" y="66"/>
                  </a:cubicBezTo>
                  <a:cubicBezTo>
                    <a:pt x="123" y="66"/>
                    <a:pt x="123" y="66"/>
                    <a:pt x="122" y="66"/>
                  </a:cubicBezTo>
                  <a:cubicBezTo>
                    <a:pt x="122" y="66"/>
                    <a:pt x="121" y="66"/>
                    <a:pt x="121" y="66"/>
                  </a:cubicBezTo>
                  <a:cubicBezTo>
                    <a:pt x="121" y="66"/>
                    <a:pt x="121" y="66"/>
                    <a:pt x="122" y="66"/>
                  </a:cubicBezTo>
                  <a:cubicBezTo>
                    <a:pt x="122" y="65"/>
                    <a:pt x="123" y="65"/>
                    <a:pt x="123" y="65"/>
                  </a:cubicBezTo>
                  <a:cubicBezTo>
                    <a:pt x="123" y="64"/>
                    <a:pt x="123" y="64"/>
                    <a:pt x="123" y="64"/>
                  </a:cubicBezTo>
                  <a:cubicBezTo>
                    <a:pt x="123" y="63"/>
                    <a:pt x="123" y="63"/>
                    <a:pt x="123" y="63"/>
                  </a:cubicBezTo>
                  <a:cubicBezTo>
                    <a:pt x="123" y="63"/>
                    <a:pt x="123" y="62"/>
                    <a:pt x="123" y="62"/>
                  </a:cubicBezTo>
                  <a:cubicBezTo>
                    <a:pt x="123" y="62"/>
                    <a:pt x="122" y="62"/>
                    <a:pt x="122" y="61"/>
                  </a:cubicBezTo>
                  <a:cubicBezTo>
                    <a:pt x="122" y="61"/>
                    <a:pt x="122" y="60"/>
                    <a:pt x="122" y="60"/>
                  </a:cubicBezTo>
                  <a:cubicBezTo>
                    <a:pt x="122" y="60"/>
                    <a:pt x="121" y="60"/>
                    <a:pt x="121" y="60"/>
                  </a:cubicBezTo>
                  <a:cubicBezTo>
                    <a:pt x="120" y="60"/>
                    <a:pt x="120" y="59"/>
                    <a:pt x="119" y="59"/>
                  </a:cubicBezTo>
                  <a:cubicBezTo>
                    <a:pt x="119" y="59"/>
                    <a:pt x="119" y="59"/>
                    <a:pt x="119" y="59"/>
                  </a:cubicBezTo>
                  <a:cubicBezTo>
                    <a:pt x="118" y="58"/>
                    <a:pt x="118" y="58"/>
                    <a:pt x="118" y="57"/>
                  </a:cubicBezTo>
                  <a:cubicBezTo>
                    <a:pt x="118" y="57"/>
                    <a:pt x="118" y="56"/>
                    <a:pt x="117" y="56"/>
                  </a:cubicBezTo>
                  <a:cubicBezTo>
                    <a:pt x="117" y="56"/>
                    <a:pt x="117" y="55"/>
                    <a:pt x="117" y="55"/>
                  </a:cubicBezTo>
                  <a:cubicBezTo>
                    <a:pt x="116" y="55"/>
                    <a:pt x="116" y="55"/>
                    <a:pt x="116" y="54"/>
                  </a:cubicBezTo>
                  <a:cubicBezTo>
                    <a:pt x="116" y="54"/>
                    <a:pt x="116" y="54"/>
                    <a:pt x="115" y="53"/>
                  </a:cubicBezTo>
                  <a:cubicBezTo>
                    <a:pt x="115" y="53"/>
                    <a:pt x="115" y="53"/>
                    <a:pt x="114" y="53"/>
                  </a:cubicBezTo>
                  <a:cubicBezTo>
                    <a:pt x="114" y="53"/>
                    <a:pt x="114" y="53"/>
                    <a:pt x="114" y="53"/>
                  </a:cubicBezTo>
                  <a:cubicBezTo>
                    <a:pt x="113" y="53"/>
                    <a:pt x="113" y="52"/>
                    <a:pt x="113" y="52"/>
                  </a:cubicBezTo>
                  <a:cubicBezTo>
                    <a:pt x="113" y="51"/>
                    <a:pt x="113" y="51"/>
                    <a:pt x="113" y="51"/>
                  </a:cubicBezTo>
                  <a:cubicBezTo>
                    <a:pt x="114" y="50"/>
                    <a:pt x="114" y="50"/>
                    <a:pt x="114" y="49"/>
                  </a:cubicBezTo>
                  <a:cubicBezTo>
                    <a:pt x="115" y="49"/>
                    <a:pt x="115" y="48"/>
                    <a:pt x="115" y="48"/>
                  </a:cubicBezTo>
                  <a:cubicBezTo>
                    <a:pt x="115" y="48"/>
                    <a:pt x="115" y="48"/>
                    <a:pt x="115" y="48"/>
                  </a:cubicBezTo>
                  <a:cubicBezTo>
                    <a:pt x="115" y="48"/>
                    <a:pt x="115" y="47"/>
                    <a:pt x="115" y="47"/>
                  </a:cubicBezTo>
                  <a:cubicBezTo>
                    <a:pt x="116" y="47"/>
                    <a:pt x="116" y="47"/>
                    <a:pt x="116" y="47"/>
                  </a:cubicBezTo>
                  <a:cubicBezTo>
                    <a:pt x="117" y="47"/>
                    <a:pt x="117" y="47"/>
                    <a:pt x="117" y="47"/>
                  </a:cubicBezTo>
                  <a:cubicBezTo>
                    <a:pt x="118" y="46"/>
                    <a:pt x="118" y="46"/>
                    <a:pt x="118" y="46"/>
                  </a:cubicBezTo>
                  <a:cubicBezTo>
                    <a:pt x="118" y="45"/>
                    <a:pt x="118" y="45"/>
                    <a:pt x="118" y="45"/>
                  </a:cubicBezTo>
                  <a:cubicBezTo>
                    <a:pt x="118" y="45"/>
                    <a:pt x="117" y="45"/>
                    <a:pt x="117" y="45"/>
                  </a:cubicBezTo>
                  <a:cubicBezTo>
                    <a:pt x="116" y="45"/>
                    <a:pt x="116" y="45"/>
                    <a:pt x="116" y="45"/>
                  </a:cubicBezTo>
                  <a:cubicBezTo>
                    <a:pt x="115" y="45"/>
                    <a:pt x="115" y="45"/>
                    <a:pt x="115" y="44"/>
                  </a:cubicBezTo>
                  <a:cubicBezTo>
                    <a:pt x="114" y="44"/>
                    <a:pt x="114" y="44"/>
                    <a:pt x="114" y="44"/>
                  </a:cubicBezTo>
                  <a:cubicBezTo>
                    <a:pt x="113" y="44"/>
                    <a:pt x="113" y="44"/>
                    <a:pt x="112" y="44"/>
                  </a:cubicBezTo>
                  <a:cubicBezTo>
                    <a:pt x="112" y="45"/>
                    <a:pt x="112" y="44"/>
                    <a:pt x="112" y="45"/>
                  </a:cubicBezTo>
                  <a:cubicBezTo>
                    <a:pt x="111" y="45"/>
                    <a:pt x="112" y="45"/>
                    <a:pt x="111" y="45"/>
                  </a:cubicBezTo>
                  <a:cubicBezTo>
                    <a:pt x="111" y="45"/>
                    <a:pt x="111" y="46"/>
                    <a:pt x="111" y="46"/>
                  </a:cubicBezTo>
                  <a:cubicBezTo>
                    <a:pt x="111" y="46"/>
                    <a:pt x="111" y="46"/>
                    <a:pt x="110" y="46"/>
                  </a:cubicBezTo>
                  <a:cubicBezTo>
                    <a:pt x="110" y="46"/>
                    <a:pt x="110" y="45"/>
                    <a:pt x="110" y="45"/>
                  </a:cubicBezTo>
                  <a:cubicBezTo>
                    <a:pt x="109" y="45"/>
                    <a:pt x="109" y="45"/>
                    <a:pt x="109" y="45"/>
                  </a:cubicBezTo>
                  <a:cubicBezTo>
                    <a:pt x="109" y="44"/>
                    <a:pt x="109" y="44"/>
                    <a:pt x="108" y="44"/>
                  </a:cubicBezTo>
                  <a:cubicBezTo>
                    <a:pt x="108" y="44"/>
                    <a:pt x="108" y="43"/>
                    <a:pt x="108" y="43"/>
                  </a:cubicBezTo>
                  <a:cubicBezTo>
                    <a:pt x="108" y="43"/>
                    <a:pt x="107" y="43"/>
                    <a:pt x="106" y="43"/>
                  </a:cubicBezTo>
                  <a:cubicBezTo>
                    <a:pt x="106" y="43"/>
                    <a:pt x="106" y="42"/>
                    <a:pt x="105" y="42"/>
                  </a:cubicBezTo>
                  <a:cubicBezTo>
                    <a:pt x="105" y="42"/>
                    <a:pt x="105" y="42"/>
                    <a:pt x="105" y="42"/>
                  </a:cubicBezTo>
                  <a:cubicBezTo>
                    <a:pt x="104" y="41"/>
                    <a:pt x="104" y="40"/>
                    <a:pt x="104" y="40"/>
                  </a:cubicBezTo>
                  <a:cubicBezTo>
                    <a:pt x="105" y="40"/>
                    <a:pt x="105" y="40"/>
                    <a:pt x="105" y="40"/>
                  </a:cubicBezTo>
                  <a:cubicBezTo>
                    <a:pt x="106" y="40"/>
                    <a:pt x="106" y="40"/>
                    <a:pt x="106" y="40"/>
                  </a:cubicBezTo>
                  <a:cubicBezTo>
                    <a:pt x="107" y="40"/>
                    <a:pt x="107" y="40"/>
                    <a:pt x="108" y="40"/>
                  </a:cubicBezTo>
                  <a:cubicBezTo>
                    <a:pt x="108" y="40"/>
                    <a:pt x="108" y="40"/>
                    <a:pt x="108" y="39"/>
                  </a:cubicBezTo>
                  <a:cubicBezTo>
                    <a:pt x="108" y="39"/>
                    <a:pt x="107" y="39"/>
                    <a:pt x="107" y="39"/>
                  </a:cubicBezTo>
                  <a:cubicBezTo>
                    <a:pt x="107" y="38"/>
                    <a:pt x="108" y="38"/>
                    <a:pt x="108" y="38"/>
                  </a:cubicBezTo>
                  <a:cubicBezTo>
                    <a:pt x="108" y="38"/>
                    <a:pt x="108" y="38"/>
                    <a:pt x="108" y="38"/>
                  </a:cubicBezTo>
                  <a:cubicBezTo>
                    <a:pt x="109" y="37"/>
                    <a:pt x="109" y="37"/>
                    <a:pt x="109" y="37"/>
                  </a:cubicBezTo>
                  <a:cubicBezTo>
                    <a:pt x="109" y="36"/>
                    <a:pt x="109" y="36"/>
                    <a:pt x="109" y="36"/>
                  </a:cubicBezTo>
                  <a:cubicBezTo>
                    <a:pt x="109" y="36"/>
                    <a:pt x="109" y="36"/>
                    <a:pt x="109" y="36"/>
                  </a:cubicBezTo>
                  <a:cubicBezTo>
                    <a:pt x="110" y="35"/>
                    <a:pt x="110" y="35"/>
                    <a:pt x="110" y="35"/>
                  </a:cubicBezTo>
                  <a:cubicBezTo>
                    <a:pt x="111" y="35"/>
                    <a:pt x="111" y="35"/>
                    <a:pt x="112" y="35"/>
                  </a:cubicBezTo>
                  <a:cubicBezTo>
                    <a:pt x="112" y="35"/>
                    <a:pt x="112" y="35"/>
                    <a:pt x="112" y="35"/>
                  </a:cubicBezTo>
                  <a:cubicBezTo>
                    <a:pt x="112" y="35"/>
                    <a:pt x="112" y="35"/>
                    <a:pt x="113" y="36"/>
                  </a:cubicBezTo>
                  <a:cubicBezTo>
                    <a:pt x="113" y="36"/>
                    <a:pt x="113" y="36"/>
                    <a:pt x="113" y="36"/>
                  </a:cubicBezTo>
                  <a:cubicBezTo>
                    <a:pt x="113" y="36"/>
                    <a:pt x="113" y="36"/>
                    <a:pt x="113" y="37"/>
                  </a:cubicBezTo>
                  <a:cubicBezTo>
                    <a:pt x="113" y="37"/>
                    <a:pt x="113" y="37"/>
                    <a:pt x="113" y="38"/>
                  </a:cubicBezTo>
                  <a:cubicBezTo>
                    <a:pt x="112" y="38"/>
                    <a:pt x="112" y="38"/>
                    <a:pt x="112" y="39"/>
                  </a:cubicBezTo>
                  <a:cubicBezTo>
                    <a:pt x="112" y="39"/>
                    <a:pt x="112" y="39"/>
                    <a:pt x="113" y="39"/>
                  </a:cubicBezTo>
                  <a:cubicBezTo>
                    <a:pt x="113" y="40"/>
                    <a:pt x="113" y="40"/>
                    <a:pt x="113" y="40"/>
                  </a:cubicBezTo>
                  <a:cubicBezTo>
                    <a:pt x="113" y="41"/>
                    <a:pt x="112" y="41"/>
                    <a:pt x="113" y="41"/>
                  </a:cubicBezTo>
                  <a:cubicBezTo>
                    <a:pt x="113" y="42"/>
                    <a:pt x="113" y="41"/>
                    <a:pt x="114" y="41"/>
                  </a:cubicBezTo>
                  <a:cubicBezTo>
                    <a:pt x="114" y="41"/>
                    <a:pt x="114" y="40"/>
                    <a:pt x="114" y="40"/>
                  </a:cubicBezTo>
                  <a:cubicBezTo>
                    <a:pt x="115" y="40"/>
                    <a:pt x="115" y="39"/>
                    <a:pt x="115" y="39"/>
                  </a:cubicBezTo>
                  <a:cubicBezTo>
                    <a:pt x="116" y="39"/>
                    <a:pt x="116" y="39"/>
                    <a:pt x="116" y="39"/>
                  </a:cubicBezTo>
                  <a:cubicBezTo>
                    <a:pt x="117" y="39"/>
                    <a:pt x="117" y="38"/>
                    <a:pt x="118" y="38"/>
                  </a:cubicBezTo>
                  <a:cubicBezTo>
                    <a:pt x="118" y="38"/>
                    <a:pt x="118" y="38"/>
                    <a:pt x="118" y="38"/>
                  </a:cubicBezTo>
                  <a:cubicBezTo>
                    <a:pt x="118" y="38"/>
                    <a:pt x="118" y="38"/>
                    <a:pt x="118" y="38"/>
                  </a:cubicBezTo>
                  <a:cubicBezTo>
                    <a:pt x="118" y="38"/>
                    <a:pt x="118" y="38"/>
                    <a:pt x="119" y="38"/>
                  </a:cubicBezTo>
                  <a:cubicBezTo>
                    <a:pt x="119" y="37"/>
                    <a:pt x="119" y="37"/>
                    <a:pt x="119" y="37"/>
                  </a:cubicBezTo>
                  <a:cubicBezTo>
                    <a:pt x="119" y="37"/>
                    <a:pt x="120" y="37"/>
                    <a:pt x="120" y="37"/>
                  </a:cubicBezTo>
                  <a:cubicBezTo>
                    <a:pt x="120" y="37"/>
                    <a:pt x="121" y="37"/>
                    <a:pt x="121" y="36"/>
                  </a:cubicBezTo>
                  <a:cubicBezTo>
                    <a:pt x="122" y="36"/>
                    <a:pt x="122" y="36"/>
                    <a:pt x="123" y="36"/>
                  </a:cubicBezTo>
                  <a:cubicBezTo>
                    <a:pt x="123" y="36"/>
                    <a:pt x="123" y="36"/>
                    <a:pt x="123" y="36"/>
                  </a:cubicBezTo>
                  <a:cubicBezTo>
                    <a:pt x="123" y="36"/>
                    <a:pt x="123" y="36"/>
                    <a:pt x="124" y="35"/>
                  </a:cubicBezTo>
                  <a:cubicBezTo>
                    <a:pt x="124" y="35"/>
                    <a:pt x="124" y="34"/>
                    <a:pt x="124" y="34"/>
                  </a:cubicBezTo>
                  <a:cubicBezTo>
                    <a:pt x="125" y="33"/>
                    <a:pt x="125" y="33"/>
                    <a:pt x="126" y="32"/>
                  </a:cubicBezTo>
                  <a:cubicBezTo>
                    <a:pt x="126" y="32"/>
                    <a:pt x="126" y="31"/>
                    <a:pt x="126" y="31"/>
                  </a:cubicBezTo>
                  <a:cubicBezTo>
                    <a:pt x="127" y="31"/>
                    <a:pt x="126" y="30"/>
                    <a:pt x="126" y="30"/>
                  </a:cubicBezTo>
                  <a:cubicBezTo>
                    <a:pt x="127" y="30"/>
                    <a:pt x="127" y="30"/>
                    <a:pt x="127" y="30"/>
                  </a:cubicBezTo>
                  <a:cubicBezTo>
                    <a:pt x="127" y="30"/>
                    <a:pt x="127" y="31"/>
                    <a:pt x="128" y="31"/>
                  </a:cubicBezTo>
                  <a:cubicBezTo>
                    <a:pt x="128" y="31"/>
                    <a:pt x="128" y="30"/>
                    <a:pt x="128" y="30"/>
                  </a:cubicBezTo>
                  <a:cubicBezTo>
                    <a:pt x="128" y="30"/>
                    <a:pt x="128" y="31"/>
                    <a:pt x="129" y="31"/>
                  </a:cubicBezTo>
                  <a:cubicBezTo>
                    <a:pt x="129" y="31"/>
                    <a:pt x="129" y="31"/>
                    <a:pt x="129" y="31"/>
                  </a:cubicBezTo>
                  <a:cubicBezTo>
                    <a:pt x="129" y="30"/>
                    <a:pt x="129" y="30"/>
                    <a:pt x="129" y="30"/>
                  </a:cubicBezTo>
                  <a:cubicBezTo>
                    <a:pt x="129" y="29"/>
                    <a:pt x="129" y="29"/>
                    <a:pt x="129" y="29"/>
                  </a:cubicBezTo>
                  <a:cubicBezTo>
                    <a:pt x="128" y="28"/>
                    <a:pt x="128" y="28"/>
                    <a:pt x="128" y="27"/>
                  </a:cubicBezTo>
                  <a:cubicBezTo>
                    <a:pt x="128" y="27"/>
                    <a:pt x="127" y="27"/>
                    <a:pt x="127" y="26"/>
                  </a:cubicBezTo>
                  <a:cubicBezTo>
                    <a:pt x="127" y="26"/>
                    <a:pt x="127" y="25"/>
                    <a:pt x="127" y="25"/>
                  </a:cubicBezTo>
                  <a:cubicBezTo>
                    <a:pt x="127" y="24"/>
                    <a:pt x="127" y="24"/>
                    <a:pt x="126" y="24"/>
                  </a:cubicBezTo>
                  <a:cubicBezTo>
                    <a:pt x="126" y="24"/>
                    <a:pt x="126" y="23"/>
                    <a:pt x="127" y="23"/>
                  </a:cubicBezTo>
                  <a:cubicBezTo>
                    <a:pt x="127" y="23"/>
                    <a:pt x="127" y="23"/>
                    <a:pt x="128" y="23"/>
                  </a:cubicBezTo>
                  <a:cubicBezTo>
                    <a:pt x="129" y="23"/>
                    <a:pt x="129" y="23"/>
                    <a:pt x="130" y="22"/>
                  </a:cubicBezTo>
                  <a:cubicBezTo>
                    <a:pt x="130" y="22"/>
                    <a:pt x="130" y="21"/>
                    <a:pt x="129" y="21"/>
                  </a:cubicBezTo>
                  <a:cubicBezTo>
                    <a:pt x="129" y="20"/>
                    <a:pt x="129" y="20"/>
                    <a:pt x="129" y="20"/>
                  </a:cubicBezTo>
                  <a:cubicBezTo>
                    <a:pt x="129" y="19"/>
                    <a:pt x="129" y="19"/>
                    <a:pt x="129" y="19"/>
                  </a:cubicBezTo>
                  <a:cubicBezTo>
                    <a:pt x="128" y="18"/>
                    <a:pt x="128" y="18"/>
                    <a:pt x="128" y="18"/>
                  </a:cubicBezTo>
                  <a:cubicBezTo>
                    <a:pt x="128" y="17"/>
                    <a:pt x="128" y="17"/>
                    <a:pt x="128" y="17"/>
                  </a:cubicBezTo>
                  <a:cubicBezTo>
                    <a:pt x="128" y="17"/>
                    <a:pt x="128" y="16"/>
                    <a:pt x="128" y="16"/>
                  </a:cubicBezTo>
                  <a:cubicBezTo>
                    <a:pt x="128" y="16"/>
                    <a:pt x="128" y="16"/>
                    <a:pt x="128" y="16"/>
                  </a:cubicBezTo>
                  <a:cubicBezTo>
                    <a:pt x="127" y="16"/>
                    <a:pt x="127" y="15"/>
                    <a:pt x="127" y="15"/>
                  </a:cubicBezTo>
                  <a:cubicBezTo>
                    <a:pt x="127" y="15"/>
                    <a:pt x="127" y="15"/>
                    <a:pt x="127" y="15"/>
                  </a:cubicBezTo>
                  <a:cubicBezTo>
                    <a:pt x="126" y="15"/>
                    <a:pt x="126" y="15"/>
                    <a:pt x="126" y="15"/>
                  </a:cubicBezTo>
                  <a:cubicBezTo>
                    <a:pt x="125" y="15"/>
                    <a:pt x="125" y="16"/>
                    <a:pt x="125" y="16"/>
                  </a:cubicBezTo>
                  <a:cubicBezTo>
                    <a:pt x="124" y="16"/>
                    <a:pt x="124" y="16"/>
                    <a:pt x="123" y="16"/>
                  </a:cubicBezTo>
                  <a:cubicBezTo>
                    <a:pt x="123" y="16"/>
                    <a:pt x="123" y="16"/>
                    <a:pt x="122" y="16"/>
                  </a:cubicBezTo>
                  <a:cubicBezTo>
                    <a:pt x="122" y="16"/>
                    <a:pt x="121" y="16"/>
                    <a:pt x="121" y="16"/>
                  </a:cubicBezTo>
                  <a:cubicBezTo>
                    <a:pt x="121" y="16"/>
                    <a:pt x="120" y="16"/>
                    <a:pt x="120" y="16"/>
                  </a:cubicBezTo>
                  <a:cubicBezTo>
                    <a:pt x="120" y="15"/>
                    <a:pt x="119" y="15"/>
                    <a:pt x="119" y="15"/>
                  </a:cubicBezTo>
                  <a:cubicBezTo>
                    <a:pt x="119" y="14"/>
                    <a:pt x="119" y="14"/>
                    <a:pt x="118" y="14"/>
                  </a:cubicBezTo>
                  <a:cubicBezTo>
                    <a:pt x="118" y="13"/>
                    <a:pt x="117" y="13"/>
                    <a:pt x="117" y="13"/>
                  </a:cubicBezTo>
                  <a:cubicBezTo>
                    <a:pt x="116" y="13"/>
                    <a:pt x="116" y="12"/>
                    <a:pt x="116" y="12"/>
                  </a:cubicBezTo>
                  <a:cubicBezTo>
                    <a:pt x="115" y="12"/>
                    <a:pt x="115" y="12"/>
                    <a:pt x="115" y="12"/>
                  </a:cubicBezTo>
                  <a:cubicBezTo>
                    <a:pt x="115" y="12"/>
                    <a:pt x="115" y="12"/>
                    <a:pt x="115" y="12"/>
                  </a:cubicBezTo>
                  <a:cubicBezTo>
                    <a:pt x="114" y="12"/>
                    <a:pt x="114" y="12"/>
                    <a:pt x="113" y="12"/>
                  </a:cubicBezTo>
                  <a:cubicBezTo>
                    <a:pt x="112" y="11"/>
                    <a:pt x="112" y="11"/>
                    <a:pt x="111" y="11"/>
                  </a:cubicBezTo>
                  <a:cubicBezTo>
                    <a:pt x="111" y="11"/>
                    <a:pt x="111" y="11"/>
                    <a:pt x="110" y="11"/>
                  </a:cubicBezTo>
                  <a:cubicBezTo>
                    <a:pt x="110" y="11"/>
                    <a:pt x="110" y="11"/>
                    <a:pt x="109" y="11"/>
                  </a:cubicBezTo>
                  <a:cubicBezTo>
                    <a:pt x="109" y="11"/>
                    <a:pt x="109" y="10"/>
                    <a:pt x="109" y="10"/>
                  </a:cubicBezTo>
                  <a:cubicBezTo>
                    <a:pt x="108" y="10"/>
                    <a:pt x="108" y="9"/>
                    <a:pt x="107" y="9"/>
                  </a:cubicBezTo>
                  <a:cubicBezTo>
                    <a:pt x="107" y="8"/>
                    <a:pt x="106" y="8"/>
                    <a:pt x="106" y="7"/>
                  </a:cubicBezTo>
                  <a:cubicBezTo>
                    <a:pt x="105" y="7"/>
                    <a:pt x="105" y="6"/>
                    <a:pt x="104" y="6"/>
                  </a:cubicBezTo>
                  <a:cubicBezTo>
                    <a:pt x="104" y="6"/>
                    <a:pt x="103" y="5"/>
                    <a:pt x="103" y="5"/>
                  </a:cubicBezTo>
                  <a:cubicBezTo>
                    <a:pt x="103" y="5"/>
                    <a:pt x="103" y="4"/>
                    <a:pt x="102" y="4"/>
                  </a:cubicBezTo>
                  <a:cubicBezTo>
                    <a:pt x="102" y="4"/>
                    <a:pt x="102" y="4"/>
                    <a:pt x="102" y="3"/>
                  </a:cubicBezTo>
                  <a:cubicBezTo>
                    <a:pt x="102" y="3"/>
                    <a:pt x="102" y="3"/>
                    <a:pt x="101" y="3"/>
                  </a:cubicBezTo>
                  <a:cubicBezTo>
                    <a:pt x="101" y="3"/>
                    <a:pt x="101" y="3"/>
                    <a:pt x="101" y="3"/>
                  </a:cubicBezTo>
                  <a:cubicBezTo>
                    <a:pt x="100" y="3"/>
                    <a:pt x="100" y="2"/>
                    <a:pt x="99" y="2"/>
                  </a:cubicBezTo>
                  <a:cubicBezTo>
                    <a:pt x="99" y="2"/>
                    <a:pt x="99" y="2"/>
                    <a:pt x="99" y="2"/>
                  </a:cubicBezTo>
                  <a:cubicBezTo>
                    <a:pt x="98" y="1"/>
                    <a:pt x="98" y="1"/>
                    <a:pt x="97" y="1"/>
                  </a:cubicBezTo>
                  <a:cubicBezTo>
                    <a:pt x="97" y="1"/>
                    <a:pt x="97" y="1"/>
                    <a:pt x="96" y="1"/>
                  </a:cubicBezTo>
                  <a:cubicBezTo>
                    <a:pt x="96" y="1"/>
                    <a:pt x="95" y="1"/>
                    <a:pt x="95" y="1"/>
                  </a:cubicBezTo>
                  <a:cubicBezTo>
                    <a:pt x="95" y="1"/>
                    <a:pt x="95" y="1"/>
                    <a:pt x="94" y="1"/>
                  </a:cubicBezTo>
                  <a:cubicBezTo>
                    <a:pt x="94" y="0"/>
                    <a:pt x="93" y="0"/>
                    <a:pt x="93" y="0"/>
                  </a:cubicBezTo>
                  <a:cubicBezTo>
                    <a:pt x="92" y="0"/>
                    <a:pt x="92" y="0"/>
                    <a:pt x="92" y="0"/>
                  </a:cubicBezTo>
                  <a:cubicBezTo>
                    <a:pt x="91" y="0"/>
                    <a:pt x="91" y="0"/>
                    <a:pt x="90" y="0"/>
                  </a:cubicBezTo>
                  <a:cubicBezTo>
                    <a:pt x="89" y="0"/>
                    <a:pt x="89" y="0"/>
                    <a:pt x="88" y="0"/>
                  </a:cubicBezTo>
                  <a:cubicBezTo>
                    <a:pt x="88" y="1"/>
                    <a:pt x="88" y="0"/>
                    <a:pt x="87" y="1"/>
                  </a:cubicBezTo>
                  <a:cubicBezTo>
                    <a:pt x="87" y="1"/>
                    <a:pt x="87" y="1"/>
                    <a:pt x="87" y="1"/>
                  </a:cubicBezTo>
                  <a:cubicBezTo>
                    <a:pt x="87" y="2"/>
                    <a:pt x="87" y="2"/>
                    <a:pt x="87" y="2"/>
                  </a:cubicBezTo>
                  <a:cubicBezTo>
                    <a:pt x="87" y="2"/>
                    <a:pt x="87" y="2"/>
                    <a:pt x="88" y="2"/>
                  </a:cubicBezTo>
                  <a:cubicBezTo>
                    <a:pt x="88" y="2"/>
                    <a:pt x="88" y="3"/>
                    <a:pt x="89" y="3"/>
                  </a:cubicBezTo>
                  <a:cubicBezTo>
                    <a:pt x="89" y="3"/>
                    <a:pt x="89" y="3"/>
                    <a:pt x="89" y="4"/>
                  </a:cubicBezTo>
                  <a:cubicBezTo>
                    <a:pt x="89" y="4"/>
                    <a:pt x="89" y="4"/>
                    <a:pt x="89" y="4"/>
                  </a:cubicBezTo>
                  <a:cubicBezTo>
                    <a:pt x="89" y="5"/>
                    <a:pt x="88" y="5"/>
                    <a:pt x="89" y="6"/>
                  </a:cubicBezTo>
                  <a:cubicBezTo>
                    <a:pt x="89" y="6"/>
                    <a:pt x="89" y="6"/>
                    <a:pt x="89" y="7"/>
                  </a:cubicBezTo>
                  <a:cubicBezTo>
                    <a:pt x="89" y="7"/>
                    <a:pt x="89" y="8"/>
                    <a:pt x="89" y="8"/>
                  </a:cubicBezTo>
                  <a:cubicBezTo>
                    <a:pt x="89" y="9"/>
                    <a:pt x="90" y="9"/>
                    <a:pt x="90" y="9"/>
                  </a:cubicBezTo>
                  <a:cubicBezTo>
                    <a:pt x="90" y="10"/>
                    <a:pt x="89" y="9"/>
                    <a:pt x="89" y="10"/>
                  </a:cubicBezTo>
                  <a:cubicBezTo>
                    <a:pt x="88" y="10"/>
                    <a:pt x="89" y="11"/>
                    <a:pt x="88" y="11"/>
                  </a:cubicBezTo>
                  <a:cubicBezTo>
                    <a:pt x="88" y="11"/>
                    <a:pt x="87" y="11"/>
                    <a:pt x="87" y="11"/>
                  </a:cubicBezTo>
                  <a:cubicBezTo>
                    <a:pt x="86" y="10"/>
                    <a:pt x="86" y="10"/>
                    <a:pt x="85" y="10"/>
                  </a:cubicBezTo>
                  <a:cubicBezTo>
                    <a:pt x="85" y="10"/>
                    <a:pt x="85" y="10"/>
                    <a:pt x="85" y="10"/>
                  </a:cubicBezTo>
                  <a:cubicBezTo>
                    <a:pt x="85" y="11"/>
                    <a:pt x="85" y="11"/>
                    <a:pt x="85" y="11"/>
                  </a:cubicBezTo>
                  <a:cubicBezTo>
                    <a:pt x="85" y="12"/>
                    <a:pt x="85" y="12"/>
                    <a:pt x="85" y="12"/>
                  </a:cubicBezTo>
                  <a:cubicBezTo>
                    <a:pt x="85" y="12"/>
                    <a:pt x="85" y="12"/>
                    <a:pt x="85" y="13"/>
                  </a:cubicBezTo>
                  <a:cubicBezTo>
                    <a:pt x="85" y="13"/>
                    <a:pt x="85" y="14"/>
                    <a:pt x="85" y="14"/>
                  </a:cubicBezTo>
                  <a:cubicBezTo>
                    <a:pt x="85" y="15"/>
                    <a:pt x="85" y="15"/>
                    <a:pt x="85" y="15"/>
                  </a:cubicBezTo>
                  <a:cubicBezTo>
                    <a:pt x="85" y="16"/>
                    <a:pt x="86" y="16"/>
                    <a:pt x="86" y="16"/>
                  </a:cubicBezTo>
                  <a:cubicBezTo>
                    <a:pt x="87" y="16"/>
                    <a:pt x="87" y="16"/>
                    <a:pt x="87" y="16"/>
                  </a:cubicBezTo>
                  <a:cubicBezTo>
                    <a:pt x="87" y="16"/>
                    <a:pt x="87" y="16"/>
                    <a:pt x="88" y="16"/>
                  </a:cubicBezTo>
                  <a:cubicBezTo>
                    <a:pt x="88" y="16"/>
                    <a:pt x="88" y="16"/>
                    <a:pt x="88" y="16"/>
                  </a:cubicBezTo>
                  <a:cubicBezTo>
                    <a:pt x="89" y="16"/>
                    <a:pt x="89" y="16"/>
                    <a:pt x="90" y="16"/>
                  </a:cubicBezTo>
                  <a:cubicBezTo>
                    <a:pt x="90" y="16"/>
                    <a:pt x="90" y="16"/>
                    <a:pt x="90" y="16"/>
                  </a:cubicBezTo>
                  <a:cubicBezTo>
                    <a:pt x="91" y="16"/>
                    <a:pt x="91" y="16"/>
                    <a:pt x="91" y="15"/>
                  </a:cubicBezTo>
                  <a:cubicBezTo>
                    <a:pt x="91" y="15"/>
                    <a:pt x="91" y="15"/>
                    <a:pt x="92" y="15"/>
                  </a:cubicBezTo>
                  <a:cubicBezTo>
                    <a:pt x="92" y="16"/>
                    <a:pt x="92" y="16"/>
                    <a:pt x="93" y="16"/>
                  </a:cubicBezTo>
                  <a:cubicBezTo>
                    <a:pt x="93" y="16"/>
                    <a:pt x="93" y="17"/>
                    <a:pt x="94" y="17"/>
                  </a:cubicBezTo>
                  <a:cubicBezTo>
                    <a:pt x="94" y="17"/>
                    <a:pt x="95" y="17"/>
                    <a:pt x="95" y="17"/>
                  </a:cubicBezTo>
                  <a:cubicBezTo>
                    <a:pt x="96" y="17"/>
                    <a:pt x="96" y="17"/>
                    <a:pt x="96" y="18"/>
                  </a:cubicBezTo>
                  <a:cubicBezTo>
                    <a:pt x="96" y="18"/>
                    <a:pt x="96" y="18"/>
                    <a:pt x="96" y="19"/>
                  </a:cubicBezTo>
                  <a:cubicBezTo>
                    <a:pt x="97" y="19"/>
                    <a:pt x="97" y="19"/>
                    <a:pt x="97" y="20"/>
                  </a:cubicBezTo>
                  <a:cubicBezTo>
                    <a:pt x="97" y="20"/>
                    <a:pt x="97" y="20"/>
                    <a:pt x="97" y="20"/>
                  </a:cubicBezTo>
                  <a:cubicBezTo>
                    <a:pt x="97" y="21"/>
                    <a:pt x="96" y="20"/>
                    <a:pt x="96" y="20"/>
                  </a:cubicBezTo>
                  <a:cubicBezTo>
                    <a:pt x="95" y="19"/>
                    <a:pt x="95" y="19"/>
                    <a:pt x="95" y="19"/>
                  </a:cubicBezTo>
                  <a:cubicBezTo>
                    <a:pt x="94" y="19"/>
                    <a:pt x="94" y="19"/>
                    <a:pt x="94" y="19"/>
                  </a:cubicBezTo>
                  <a:cubicBezTo>
                    <a:pt x="94" y="19"/>
                    <a:pt x="94" y="19"/>
                    <a:pt x="93" y="19"/>
                  </a:cubicBezTo>
                  <a:cubicBezTo>
                    <a:pt x="93" y="19"/>
                    <a:pt x="93" y="19"/>
                    <a:pt x="93" y="19"/>
                  </a:cubicBezTo>
                  <a:cubicBezTo>
                    <a:pt x="93" y="19"/>
                    <a:pt x="93" y="19"/>
                    <a:pt x="92" y="19"/>
                  </a:cubicBezTo>
                  <a:cubicBezTo>
                    <a:pt x="92" y="20"/>
                    <a:pt x="92" y="20"/>
                    <a:pt x="91" y="20"/>
                  </a:cubicBezTo>
                  <a:cubicBezTo>
                    <a:pt x="91" y="20"/>
                    <a:pt x="91" y="20"/>
                    <a:pt x="90" y="20"/>
                  </a:cubicBezTo>
                  <a:cubicBezTo>
                    <a:pt x="90" y="21"/>
                    <a:pt x="90" y="21"/>
                    <a:pt x="90" y="21"/>
                  </a:cubicBezTo>
                  <a:cubicBezTo>
                    <a:pt x="90" y="22"/>
                    <a:pt x="90" y="22"/>
                    <a:pt x="90" y="22"/>
                  </a:cubicBezTo>
                  <a:cubicBezTo>
                    <a:pt x="89" y="23"/>
                    <a:pt x="89" y="23"/>
                    <a:pt x="88" y="23"/>
                  </a:cubicBezTo>
                  <a:cubicBezTo>
                    <a:pt x="88" y="23"/>
                    <a:pt x="88" y="22"/>
                    <a:pt x="87" y="23"/>
                  </a:cubicBezTo>
                  <a:cubicBezTo>
                    <a:pt x="87" y="23"/>
                    <a:pt x="87" y="23"/>
                    <a:pt x="87" y="23"/>
                  </a:cubicBezTo>
                  <a:cubicBezTo>
                    <a:pt x="87" y="24"/>
                    <a:pt x="87" y="24"/>
                    <a:pt x="87" y="24"/>
                  </a:cubicBezTo>
                  <a:cubicBezTo>
                    <a:pt x="86" y="24"/>
                    <a:pt x="86" y="24"/>
                    <a:pt x="86" y="24"/>
                  </a:cubicBezTo>
                  <a:cubicBezTo>
                    <a:pt x="86" y="24"/>
                    <a:pt x="86" y="25"/>
                    <a:pt x="86" y="25"/>
                  </a:cubicBezTo>
                  <a:cubicBezTo>
                    <a:pt x="85" y="25"/>
                    <a:pt x="85" y="25"/>
                    <a:pt x="85" y="25"/>
                  </a:cubicBezTo>
                  <a:cubicBezTo>
                    <a:pt x="85" y="24"/>
                    <a:pt x="84" y="24"/>
                    <a:pt x="84" y="24"/>
                  </a:cubicBezTo>
                  <a:cubicBezTo>
                    <a:pt x="84" y="24"/>
                    <a:pt x="84" y="24"/>
                    <a:pt x="84" y="24"/>
                  </a:cubicBezTo>
                  <a:cubicBezTo>
                    <a:pt x="84" y="24"/>
                    <a:pt x="83" y="24"/>
                    <a:pt x="83" y="24"/>
                  </a:cubicBezTo>
                  <a:cubicBezTo>
                    <a:pt x="83" y="23"/>
                    <a:pt x="83" y="23"/>
                    <a:pt x="82" y="24"/>
                  </a:cubicBezTo>
                  <a:cubicBezTo>
                    <a:pt x="82" y="24"/>
                    <a:pt x="82" y="24"/>
                    <a:pt x="81" y="24"/>
                  </a:cubicBezTo>
                  <a:cubicBezTo>
                    <a:pt x="81" y="24"/>
                    <a:pt x="81" y="24"/>
                    <a:pt x="81" y="24"/>
                  </a:cubicBezTo>
                  <a:cubicBezTo>
                    <a:pt x="81" y="24"/>
                    <a:pt x="81" y="25"/>
                    <a:pt x="81" y="25"/>
                  </a:cubicBezTo>
                  <a:cubicBezTo>
                    <a:pt x="81" y="25"/>
                    <a:pt x="81" y="25"/>
                    <a:pt x="81" y="26"/>
                  </a:cubicBezTo>
                  <a:cubicBezTo>
                    <a:pt x="82" y="26"/>
                    <a:pt x="82" y="26"/>
                    <a:pt x="82" y="26"/>
                  </a:cubicBezTo>
                  <a:cubicBezTo>
                    <a:pt x="83" y="26"/>
                    <a:pt x="83" y="26"/>
                    <a:pt x="83" y="27"/>
                  </a:cubicBezTo>
                  <a:cubicBezTo>
                    <a:pt x="83" y="27"/>
                    <a:pt x="84" y="27"/>
                    <a:pt x="84" y="27"/>
                  </a:cubicBezTo>
                  <a:cubicBezTo>
                    <a:pt x="84" y="28"/>
                    <a:pt x="84" y="28"/>
                    <a:pt x="83" y="28"/>
                  </a:cubicBezTo>
                  <a:cubicBezTo>
                    <a:pt x="83" y="28"/>
                    <a:pt x="83" y="28"/>
                    <a:pt x="82" y="29"/>
                  </a:cubicBezTo>
                  <a:cubicBezTo>
                    <a:pt x="82" y="29"/>
                    <a:pt x="82" y="29"/>
                    <a:pt x="82" y="29"/>
                  </a:cubicBezTo>
                  <a:cubicBezTo>
                    <a:pt x="82" y="29"/>
                    <a:pt x="82" y="30"/>
                    <a:pt x="82" y="30"/>
                  </a:cubicBezTo>
                  <a:cubicBezTo>
                    <a:pt x="81" y="30"/>
                    <a:pt x="81" y="30"/>
                    <a:pt x="81" y="31"/>
                  </a:cubicBezTo>
                  <a:cubicBezTo>
                    <a:pt x="81" y="31"/>
                    <a:pt x="81" y="31"/>
                    <a:pt x="80" y="32"/>
                  </a:cubicBezTo>
                  <a:cubicBezTo>
                    <a:pt x="80" y="32"/>
                    <a:pt x="79" y="31"/>
                    <a:pt x="79" y="31"/>
                  </a:cubicBezTo>
                  <a:cubicBezTo>
                    <a:pt x="78" y="31"/>
                    <a:pt x="78" y="31"/>
                    <a:pt x="77" y="32"/>
                  </a:cubicBezTo>
                  <a:cubicBezTo>
                    <a:pt x="77" y="32"/>
                    <a:pt x="76" y="32"/>
                    <a:pt x="76" y="32"/>
                  </a:cubicBezTo>
                  <a:cubicBezTo>
                    <a:pt x="76" y="32"/>
                    <a:pt x="75" y="31"/>
                    <a:pt x="75" y="32"/>
                  </a:cubicBezTo>
                  <a:cubicBezTo>
                    <a:pt x="75" y="32"/>
                    <a:pt x="74" y="32"/>
                    <a:pt x="74" y="32"/>
                  </a:cubicBezTo>
                  <a:cubicBezTo>
                    <a:pt x="74" y="32"/>
                    <a:pt x="74" y="32"/>
                    <a:pt x="73" y="32"/>
                  </a:cubicBezTo>
                  <a:cubicBezTo>
                    <a:pt x="73" y="33"/>
                    <a:pt x="73" y="33"/>
                    <a:pt x="72" y="33"/>
                  </a:cubicBezTo>
                  <a:cubicBezTo>
                    <a:pt x="72" y="33"/>
                    <a:pt x="72" y="34"/>
                    <a:pt x="71" y="34"/>
                  </a:cubicBezTo>
                  <a:cubicBezTo>
                    <a:pt x="71" y="34"/>
                    <a:pt x="71" y="34"/>
                    <a:pt x="70" y="34"/>
                  </a:cubicBezTo>
                  <a:cubicBezTo>
                    <a:pt x="70" y="34"/>
                    <a:pt x="70" y="33"/>
                    <a:pt x="70" y="33"/>
                  </a:cubicBezTo>
                  <a:cubicBezTo>
                    <a:pt x="70" y="33"/>
                    <a:pt x="69" y="33"/>
                    <a:pt x="69" y="33"/>
                  </a:cubicBezTo>
                  <a:cubicBezTo>
                    <a:pt x="69" y="33"/>
                    <a:pt x="69" y="33"/>
                    <a:pt x="68" y="33"/>
                  </a:cubicBezTo>
                  <a:cubicBezTo>
                    <a:pt x="68" y="33"/>
                    <a:pt x="67" y="33"/>
                    <a:pt x="67" y="33"/>
                  </a:cubicBezTo>
                  <a:cubicBezTo>
                    <a:pt x="66" y="33"/>
                    <a:pt x="66" y="33"/>
                    <a:pt x="66" y="33"/>
                  </a:cubicBezTo>
                  <a:cubicBezTo>
                    <a:pt x="65" y="32"/>
                    <a:pt x="65" y="32"/>
                    <a:pt x="65" y="32"/>
                  </a:cubicBezTo>
                  <a:cubicBezTo>
                    <a:pt x="64" y="32"/>
                    <a:pt x="64" y="32"/>
                    <a:pt x="64" y="32"/>
                  </a:cubicBezTo>
                  <a:cubicBezTo>
                    <a:pt x="63" y="32"/>
                    <a:pt x="63" y="32"/>
                    <a:pt x="63" y="32"/>
                  </a:cubicBezTo>
                  <a:cubicBezTo>
                    <a:pt x="62" y="31"/>
                    <a:pt x="62" y="31"/>
                    <a:pt x="61" y="31"/>
                  </a:cubicBezTo>
                  <a:cubicBezTo>
                    <a:pt x="61" y="31"/>
                    <a:pt x="61" y="31"/>
                    <a:pt x="60" y="31"/>
                  </a:cubicBezTo>
                  <a:cubicBezTo>
                    <a:pt x="60" y="31"/>
                    <a:pt x="59" y="31"/>
                    <a:pt x="59" y="31"/>
                  </a:cubicBezTo>
                  <a:cubicBezTo>
                    <a:pt x="58" y="31"/>
                    <a:pt x="58" y="31"/>
                    <a:pt x="57" y="31"/>
                  </a:cubicBezTo>
                  <a:cubicBezTo>
                    <a:pt x="56" y="31"/>
                    <a:pt x="56" y="31"/>
                    <a:pt x="55" y="31"/>
                  </a:cubicBezTo>
                  <a:cubicBezTo>
                    <a:pt x="54" y="31"/>
                    <a:pt x="54" y="31"/>
                    <a:pt x="53" y="31"/>
                  </a:cubicBezTo>
                  <a:cubicBezTo>
                    <a:pt x="52" y="31"/>
                    <a:pt x="51" y="31"/>
                    <a:pt x="50" y="31"/>
                  </a:cubicBezTo>
                  <a:cubicBezTo>
                    <a:pt x="50" y="31"/>
                    <a:pt x="50" y="31"/>
                    <a:pt x="49" y="30"/>
                  </a:cubicBezTo>
                  <a:cubicBezTo>
                    <a:pt x="49" y="30"/>
                    <a:pt x="49" y="30"/>
                    <a:pt x="48" y="29"/>
                  </a:cubicBezTo>
                  <a:cubicBezTo>
                    <a:pt x="47" y="29"/>
                    <a:pt x="47" y="28"/>
                    <a:pt x="46" y="28"/>
                  </a:cubicBezTo>
                  <a:cubicBezTo>
                    <a:pt x="46" y="27"/>
                    <a:pt x="46" y="27"/>
                    <a:pt x="46" y="27"/>
                  </a:cubicBezTo>
                  <a:cubicBezTo>
                    <a:pt x="45" y="26"/>
                    <a:pt x="45" y="26"/>
                    <a:pt x="44" y="26"/>
                  </a:cubicBezTo>
                  <a:cubicBezTo>
                    <a:pt x="44" y="25"/>
                    <a:pt x="44" y="25"/>
                    <a:pt x="43" y="25"/>
                  </a:cubicBezTo>
                  <a:cubicBezTo>
                    <a:pt x="42" y="25"/>
                    <a:pt x="42" y="25"/>
                    <a:pt x="42" y="24"/>
                  </a:cubicBezTo>
                  <a:cubicBezTo>
                    <a:pt x="41" y="24"/>
                    <a:pt x="41" y="24"/>
                    <a:pt x="41" y="24"/>
                  </a:cubicBezTo>
                  <a:cubicBezTo>
                    <a:pt x="41" y="24"/>
                    <a:pt x="40" y="24"/>
                    <a:pt x="40" y="23"/>
                  </a:cubicBezTo>
                  <a:cubicBezTo>
                    <a:pt x="40" y="23"/>
                    <a:pt x="40" y="23"/>
                    <a:pt x="39" y="23"/>
                  </a:cubicBezTo>
                  <a:cubicBezTo>
                    <a:pt x="39" y="22"/>
                    <a:pt x="39" y="22"/>
                    <a:pt x="38" y="22"/>
                  </a:cubicBezTo>
                  <a:cubicBezTo>
                    <a:pt x="38" y="21"/>
                    <a:pt x="37" y="21"/>
                    <a:pt x="37" y="21"/>
                  </a:cubicBezTo>
                  <a:cubicBezTo>
                    <a:pt x="36" y="21"/>
                    <a:pt x="36" y="21"/>
                    <a:pt x="35" y="21"/>
                  </a:cubicBezTo>
                  <a:cubicBezTo>
                    <a:pt x="34" y="21"/>
                    <a:pt x="34" y="22"/>
                    <a:pt x="33" y="21"/>
                  </a:cubicBezTo>
                  <a:cubicBezTo>
                    <a:pt x="33" y="21"/>
                    <a:pt x="33" y="21"/>
                    <a:pt x="33" y="20"/>
                  </a:cubicBezTo>
                  <a:cubicBezTo>
                    <a:pt x="32" y="20"/>
                    <a:pt x="33" y="19"/>
                    <a:pt x="32" y="19"/>
                  </a:cubicBezTo>
                  <a:cubicBezTo>
                    <a:pt x="32" y="19"/>
                    <a:pt x="32" y="19"/>
                    <a:pt x="32" y="18"/>
                  </a:cubicBezTo>
                  <a:cubicBezTo>
                    <a:pt x="32" y="18"/>
                    <a:pt x="31" y="18"/>
                    <a:pt x="31" y="17"/>
                  </a:cubicBezTo>
                  <a:cubicBezTo>
                    <a:pt x="30" y="17"/>
                    <a:pt x="30" y="16"/>
                    <a:pt x="29" y="16"/>
                  </a:cubicBezTo>
                  <a:cubicBezTo>
                    <a:pt x="29" y="16"/>
                    <a:pt x="28" y="17"/>
                    <a:pt x="28" y="17"/>
                  </a:cubicBezTo>
                  <a:cubicBezTo>
                    <a:pt x="27" y="16"/>
                    <a:pt x="27" y="16"/>
                    <a:pt x="27" y="16"/>
                  </a:cubicBezTo>
                  <a:cubicBezTo>
                    <a:pt x="26" y="15"/>
                    <a:pt x="26" y="15"/>
                    <a:pt x="26" y="14"/>
                  </a:cubicBezTo>
                  <a:cubicBezTo>
                    <a:pt x="26" y="14"/>
                    <a:pt x="26" y="13"/>
                    <a:pt x="25" y="13"/>
                  </a:cubicBezTo>
                  <a:cubicBezTo>
                    <a:pt x="25" y="12"/>
                    <a:pt x="24" y="13"/>
                    <a:pt x="24" y="12"/>
                  </a:cubicBezTo>
                  <a:cubicBezTo>
                    <a:pt x="24" y="12"/>
                    <a:pt x="24" y="12"/>
                    <a:pt x="24" y="12"/>
                  </a:cubicBezTo>
                  <a:cubicBezTo>
                    <a:pt x="23" y="12"/>
                    <a:pt x="23" y="12"/>
                    <a:pt x="22" y="12"/>
                  </a:cubicBezTo>
                  <a:cubicBezTo>
                    <a:pt x="21" y="12"/>
                    <a:pt x="21" y="12"/>
                    <a:pt x="20" y="13"/>
                  </a:cubicBezTo>
                  <a:cubicBezTo>
                    <a:pt x="19" y="13"/>
                    <a:pt x="19" y="14"/>
                    <a:pt x="19" y="15"/>
                  </a:cubicBezTo>
                  <a:cubicBezTo>
                    <a:pt x="19" y="15"/>
                    <a:pt x="19" y="15"/>
                    <a:pt x="19" y="16"/>
                  </a:cubicBezTo>
                  <a:cubicBezTo>
                    <a:pt x="19" y="16"/>
                    <a:pt x="19" y="16"/>
                    <a:pt x="19" y="17"/>
                  </a:cubicBezTo>
                  <a:cubicBezTo>
                    <a:pt x="19" y="17"/>
                    <a:pt x="19" y="17"/>
                    <a:pt x="19" y="17"/>
                  </a:cubicBezTo>
                  <a:cubicBezTo>
                    <a:pt x="19" y="18"/>
                    <a:pt x="19" y="18"/>
                    <a:pt x="18" y="18"/>
                  </a:cubicBezTo>
                  <a:cubicBezTo>
                    <a:pt x="18" y="18"/>
                    <a:pt x="18" y="18"/>
                    <a:pt x="17" y="18"/>
                  </a:cubicBezTo>
                  <a:cubicBezTo>
                    <a:pt x="17" y="18"/>
                    <a:pt x="17" y="18"/>
                    <a:pt x="16" y="18"/>
                  </a:cubicBezTo>
                  <a:cubicBezTo>
                    <a:pt x="16" y="18"/>
                    <a:pt x="16" y="18"/>
                    <a:pt x="16" y="18"/>
                  </a:cubicBezTo>
                  <a:cubicBezTo>
                    <a:pt x="15" y="18"/>
                    <a:pt x="15" y="18"/>
                    <a:pt x="15" y="17"/>
                  </a:cubicBezTo>
                  <a:cubicBezTo>
                    <a:pt x="14" y="17"/>
                    <a:pt x="14" y="18"/>
                    <a:pt x="14" y="19"/>
                  </a:cubicBezTo>
                  <a:cubicBezTo>
                    <a:pt x="14" y="20"/>
                    <a:pt x="14" y="20"/>
                    <a:pt x="14" y="21"/>
                  </a:cubicBezTo>
                  <a:cubicBezTo>
                    <a:pt x="14" y="22"/>
                    <a:pt x="15" y="22"/>
                    <a:pt x="15" y="22"/>
                  </a:cubicBezTo>
                  <a:cubicBezTo>
                    <a:pt x="15" y="23"/>
                    <a:pt x="15" y="23"/>
                    <a:pt x="15" y="24"/>
                  </a:cubicBezTo>
                  <a:cubicBezTo>
                    <a:pt x="15" y="24"/>
                    <a:pt x="14" y="23"/>
                    <a:pt x="14" y="23"/>
                  </a:cubicBezTo>
                  <a:cubicBezTo>
                    <a:pt x="13" y="23"/>
                    <a:pt x="13" y="23"/>
                    <a:pt x="13" y="23"/>
                  </a:cubicBezTo>
                  <a:cubicBezTo>
                    <a:pt x="12" y="23"/>
                    <a:pt x="11" y="23"/>
                    <a:pt x="11" y="23"/>
                  </a:cubicBezTo>
                  <a:cubicBezTo>
                    <a:pt x="10" y="23"/>
                    <a:pt x="10" y="23"/>
                    <a:pt x="10" y="23"/>
                  </a:cubicBezTo>
                  <a:cubicBezTo>
                    <a:pt x="10" y="24"/>
                    <a:pt x="10" y="24"/>
                    <a:pt x="10" y="24"/>
                  </a:cubicBezTo>
                  <a:cubicBezTo>
                    <a:pt x="10" y="24"/>
                    <a:pt x="10" y="24"/>
                    <a:pt x="10" y="24"/>
                  </a:cubicBezTo>
                  <a:cubicBezTo>
                    <a:pt x="10" y="25"/>
                    <a:pt x="11" y="24"/>
                    <a:pt x="11" y="25"/>
                  </a:cubicBezTo>
                  <a:cubicBezTo>
                    <a:pt x="11" y="25"/>
                    <a:pt x="11" y="25"/>
                    <a:pt x="11" y="26"/>
                  </a:cubicBezTo>
                  <a:cubicBezTo>
                    <a:pt x="12" y="26"/>
                    <a:pt x="12" y="26"/>
                    <a:pt x="12" y="27"/>
                  </a:cubicBezTo>
                  <a:cubicBezTo>
                    <a:pt x="12" y="27"/>
                    <a:pt x="13" y="28"/>
                    <a:pt x="13" y="28"/>
                  </a:cubicBezTo>
                  <a:cubicBezTo>
                    <a:pt x="13" y="29"/>
                    <a:pt x="13" y="29"/>
                    <a:pt x="13" y="30"/>
                  </a:cubicBezTo>
                  <a:cubicBezTo>
                    <a:pt x="12" y="30"/>
                    <a:pt x="12" y="30"/>
                    <a:pt x="12" y="30"/>
                  </a:cubicBezTo>
                  <a:cubicBezTo>
                    <a:pt x="12" y="31"/>
                    <a:pt x="12" y="31"/>
                    <a:pt x="12" y="32"/>
                  </a:cubicBezTo>
                  <a:cubicBezTo>
                    <a:pt x="12" y="32"/>
                    <a:pt x="12" y="33"/>
                    <a:pt x="12" y="33"/>
                  </a:cubicBezTo>
                  <a:cubicBezTo>
                    <a:pt x="11" y="33"/>
                    <a:pt x="11" y="33"/>
                    <a:pt x="10" y="33"/>
                  </a:cubicBezTo>
                  <a:cubicBezTo>
                    <a:pt x="10" y="33"/>
                    <a:pt x="10" y="34"/>
                    <a:pt x="9" y="34"/>
                  </a:cubicBezTo>
                  <a:cubicBezTo>
                    <a:pt x="9" y="35"/>
                    <a:pt x="9" y="34"/>
                    <a:pt x="9" y="35"/>
                  </a:cubicBezTo>
                  <a:cubicBezTo>
                    <a:pt x="8" y="35"/>
                    <a:pt x="8" y="35"/>
                    <a:pt x="7" y="35"/>
                  </a:cubicBezTo>
                  <a:cubicBezTo>
                    <a:pt x="6" y="35"/>
                    <a:pt x="6" y="35"/>
                    <a:pt x="6" y="35"/>
                  </a:cubicBezTo>
                  <a:cubicBezTo>
                    <a:pt x="5" y="35"/>
                    <a:pt x="5" y="35"/>
                    <a:pt x="5" y="35"/>
                  </a:cubicBezTo>
                  <a:cubicBezTo>
                    <a:pt x="4" y="35"/>
                    <a:pt x="4" y="36"/>
                    <a:pt x="4" y="36"/>
                  </a:cubicBezTo>
                  <a:cubicBezTo>
                    <a:pt x="4" y="36"/>
                    <a:pt x="4" y="36"/>
                    <a:pt x="3" y="36"/>
                  </a:cubicBezTo>
                  <a:cubicBezTo>
                    <a:pt x="3" y="37"/>
                    <a:pt x="3" y="37"/>
                    <a:pt x="2" y="37"/>
                  </a:cubicBezTo>
                  <a:cubicBezTo>
                    <a:pt x="2" y="37"/>
                    <a:pt x="2" y="37"/>
                    <a:pt x="1" y="38"/>
                  </a:cubicBezTo>
                  <a:cubicBezTo>
                    <a:pt x="1" y="38"/>
                    <a:pt x="1" y="38"/>
                    <a:pt x="1" y="39"/>
                  </a:cubicBezTo>
                  <a:cubicBezTo>
                    <a:pt x="0" y="39"/>
                    <a:pt x="1" y="39"/>
                    <a:pt x="0" y="39"/>
                  </a:cubicBezTo>
                  <a:cubicBezTo>
                    <a:pt x="0" y="39"/>
                    <a:pt x="0" y="39"/>
                    <a:pt x="0" y="39"/>
                  </a:cubicBezTo>
                  <a:cubicBezTo>
                    <a:pt x="0" y="39"/>
                    <a:pt x="0" y="39"/>
                    <a:pt x="0" y="39"/>
                  </a:cubicBezTo>
                  <a:cubicBezTo>
                    <a:pt x="1" y="40"/>
                    <a:pt x="1" y="40"/>
                    <a:pt x="1" y="41"/>
                  </a:cubicBezTo>
                  <a:cubicBezTo>
                    <a:pt x="1" y="41"/>
                    <a:pt x="1" y="42"/>
                    <a:pt x="1" y="42"/>
                  </a:cubicBezTo>
                  <a:cubicBezTo>
                    <a:pt x="1" y="43"/>
                    <a:pt x="2" y="43"/>
                    <a:pt x="2" y="43"/>
                  </a:cubicBezTo>
                  <a:cubicBezTo>
                    <a:pt x="3" y="43"/>
                    <a:pt x="4" y="42"/>
                    <a:pt x="4" y="43"/>
                  </a:cubicBezTo>
                  <a:cubicBezTo>
                    <a:pt x="5" y="43"/>
                    <a:pt x="5" y="43"/>
                    <a:pt x="5" y="44"/>
                  </a:cubicBezTo>
                  <a:cubicBezTo>
                    <a:pt x="5" y="44"/>
                    <a:pt x="5" y="45"/>
                    <a:pt x="5" y="45"/>
                  </a:cubicBezTo>
                  <a:cubicBezTo>
                    <a:pt x="5" y="45"/>
                    <a:pt x="5" y="46"/>
                    <a:pt x="5" y="46"/>
                  </a:cubicBezTo>
                  <a:cubicBezTo>
                    <a:pt x="5" y="46"/>
                    <a:pt x="5" y="46"/>
                    <a:pt x="5" y="46"/>
                  </a:cubicBezTo>
                  <a:cubicBezTo>
                    <a:pt x="5" y="46"/>
                    <a:pt x="5" y="46"/>
                    <a:pt x="6" y="46"/>
                  </a:cubicBezTo>
                  <a:cubicBezTo>
                    <a:pt x="6" y="47"/>
                    <a:pt x="6" y="47"/>
                    <a:pt x="6" y="47"/>
                  </a:cubicBezTo>
                  <a:cubicBezTo>
                    <a:pt x="6" y="47"/>
                    <a:pt x="7" y="47"/>
                    <a:pt x="7" y="47"/>
                  </a:cubicBezTo>
                  <a:cubicBezTo>
                    <a:pt x="7" y="47"/>
                    <a:pt x="8" y="47"/>
                    <a:pt x="8" y="48"/>
                  </a:cubicBezTo>
                  <a:cubicBezTo>
                    <a:pt x="8" y="48"/>
                    <a:pt x="8" y="48"/>
                    <a:pt x="8" y="48"/>
                  </a:cubicBezTo>
                  <a:cubicBezTo>
                    <a:pt x="8" y="49"/>
                    <a:pt x="8" y="49"/>
                    <a:pt x="8" y="49"/>
                  </a:cubicBezTo>
                  <a:cubicBezTo>
                    <a:pt x="8" y="49"/>
                    <a:pt x="9" y="49"/>
                    <a:pt x="9" y="50"/>
                  </a:cubicBezTo>
                  <a:cubicBezTo>
                    <a:pt x="9" y="50"/>
                    <a:pt x="10" y="50"/>
                    <a:pt x="10" y="50"/>
                  </a:cubicBezTo>
                  <a:cubicBezTo>
                    <a:pt x="11" y="50"/>
                    <a:pt x="11" y="50"/>
                    <a:pt x="11" y="50"/>
                  </a:cubicBezTo>
                  <a:cubicBezTo>
                    <a:pt x="12" y="51"/>
                    <a:pt x="12" y="51"/>
                    <a:pt x="13" y="51"/>
                  </a:cubicBezTo>
                  <a:cubicBezTo>
                    <a:pt x="12" y="51"/>
                    <a:pt x="12" y="51"/>
                    <a:pt x="12" y="51"/>
                  </a:cubicBezTo>
                  <a:cubicBezTo>
                    <a:pt x="13" y="52"/>
                    <a:pt x="13" y="51"/>
                    <a:pt x="14" y="52"/>
                  </a:cubicBezTo>
                  <a:cubicBezTo>
                    <a:pt x="14" y="52"/>
                    <a:pt x="15" y="52"/>
                    <a:pt x="15" y="53"/>
                  </a:cubicBezTo>
                  <a:cubicBezTo>
                    <a:pt x="16" y="53"/>
                    <a:pt x="16" y="53"/>
                    <a:pt x="17" y="54"/>
                  </a:cubicBezTo>
                  <a:cubicBezTo>
                    <a:pt x="17" y="54"/>
                    <a:pt x="17" y="55"/>
                    <a:pt x="17" y="55"/>
                  </a:cubicBezTo>
                  <a:cubicBezTo>
                    <a:pt x="18" y="56"/>
                    <a:pt x="18" y="56"/>
                    <a:pt x="18" y="57"/>
                  </a:cubicBezTo>
                  <a:cubicBezTo>
                    <a:pt x="18" y="57"/>
                    <a:pt x="19" y="57"/>
                    <a:pt x="19" y="58"/>
                  </a:cubicBezTo>
                  <a:cubicBezTo>
                    <a:pt x="19" y="58"/>
                    <a:pt x="19" y="59"/>
                    <a:pt x="19" y="59"/>
                  </a:cubicBezTo>
                  <a:cubicBezTo>
                    <a:pt x="19" y="60"/>
                    <a:pt x="18" y="60"/>
                    <a:pt x="18" y="60"/>
                  </a:cubicBezTo>
                  <a:cubicBezTo>
                    <a:pt x="17" y="61"/>
                    <a:pt x="17" y="62"/>
                    <a:pt x="18" y="62"/>
                  </a:cubicBezTo>
                  <a:cubicBezTo>
                    <a:pt x="18" y="63"/>
                    <a:pt x="19" y="62"/>
                    <a:pt x="19" y="63"/>
                  </a:cubicBezTo>
                  <a:cubicBezTo>
                    <a:pt x="20" y="63"/>
                    <a:pt x="20" y="64"/>
                    <a:pt x="21" y="64"/>
                  </a:cubicBezTo>
                  <a:cubicBezTo>
                    <a:pt x="21" y="64"/>
                    <a:pt x="22" y="64"/>
                    <a:pt x="22" y="64"/>
                  </a:cubicBezTo>
                  <a:cubicBezTo>
                    <a:pt x="23" y="64"/>
                    <a:pt x="23" y="64"/>
                    <a:pt x="23" y="64"/>
                  </a:cubicBezTo>
                  <a:cubicBezTo>
                    <a:pt x="23" y="64"/>
                    <a:pt x="24" y="64"/>
                    <a:pt x="24" y="64"/>
                  </a:cubicBezTo>
                  <a:cubicBezTo>
                    <a:pt x="24" y="64"/>
                    <a:pt x="25" y="65"/>
                    <a:pt x="25" y="65"/>
                  </a:cubicBezTo>
                  <a:cubicBezTo>
                    <a:pt x="25" y="65"/>
                    <a:pt x="25" y="65"/>
                    <a:pt x="26" y="65"/>
                  </a:cubicBezTo>
                  <a:cubicBezTo>
                    <a:pt x="26" y="66"/>
                    <a:pt x="26" y="66"/>
                    <a:pt x="27" y="66"/>
                  </a:cubicBezTo>
                  <a:cubicBezTo>
                    <a:pt x="27" y="66"/>
                    <a:pt x="27" y="66"/>
                    <a:pt x="28" y="66"/>
                  </a:cubicBezTo>
                  <a:cubicBezTo>
                    <a:pt x="28" y="67"/>
                    <a:pt x="28" y="67"/>
                    <a:pt x="28" y="67"/>
                  </a:cubicBezTo>
                  <a:cubicBezTo>
                    <a:pt x="29" y="67"/>
                    <a:pt x="29" y="67"/>
                    <a:pt x="29" y="67"/>
                  </a:cubicBezTo>
                  <a:cubicBezTo>
                    <a:pt x="30" y="68"/>
                    <a:pt x="30" y="68"/>
                    <a:pt x="31" y="68"/>
                  </a:cubicBezTo>
                  <a:cubicBezTo>
                    <a:pt x="31" y="69"/>
                    <a:pt x="31" y="69"/>
                    <a:pt x="32" y="69"/>
                  </a:cubicBezTo>
                  <a:cubicBezTo>
                    <a:pt x="32" y="69"/>
                    <a:pt x="32" y="69"/>
                    <a:pt x="33" y="69"/>
                  </a:cubicBezTo>
                  <a:cubicBezTo>
                    <a:pt x="33" y="69"/>
                    <a:pt x="33" y="69"/>
                    <a:pt x="34" y="69"/>
                  </a:cubicBezTo>
                  <a:cubicBezTo>
                    <a:pt x="34" y="69"/>
                    <a:pt x="34" y="70"/>
                    <a:pt x="34" y="70"/>
                  </a:cubicBezTo>
                  <a:cubicBezTo>
                    <a:pt x="35" y="71"/>
                    <a:pt x="35" y="71"/>
                    <a:pt x="36" y="71"/>
                  </a:cubicBezTo>
                  <a:cubicBezTo>
                    <a:pt x="36" y="71"/>
                    <a:pt x="37" y="70"/>
                    <a:pt x="37" y="70"/>
                  </a:cubicBezTo>
                  <a:cubicBezTo>
                    <a:pt x="38" y="70"/>
                    <a:pt x="38" y="70"/>
                    <a:pt x="38" y="70"/>
                  </a:cubicBezTo>
                  <a:cubicBezTo>
                    <a:pt x="39" y="70"/>
                    <a:pt x="39" y="71"/>
                    <a:pt x="39" y="71"/>
                  </a:cubicBezTo>
                  <a:cubicBezTo>
                    <a:pt x="40" y="71"/>
                    <a:pt x="40" y="71"/>
                    <a:pt x="40" y="71"/>
                  </a:cubicBezTo>
                  <a:cubicBezTo>
                    <a:pt x="40" y="71"/>
                    <a:pt x="40" y="71"/>
                    <a:pt x="40" y="71"/>
                  </a:cubicBezTo>
                  <a:cubicBezTo>
                    <a:pt x="41" y="72"/>
                    <a:pt x="41" y="72"/>
                    <a:pt x="41" y="72"/>
                  </a:cubicBezTo>
                  <a:cubicBezTo>
                    <a:pt x="42" y="72"/>
                    <a:pt x="42" y="72"/>
                    <a:pt x="42" y="72"/>
                  </a:cubicBezTo>
                  <a:cubicBezTo>
                    <a:pt x="42" y="71"/>
                    <a:pt x="43" y="71"/>
                    <a:pt x="43" y="71"/>
                  </a:cubicBezTo>
                  <a:cubicBezTo>
                    <a:pt x="44" y="71"/>
                    <a:pt x="44" y="71"/>
                    <a:pt x="45" y="71"/>
                  </a:cubicBezTo>
                  <a:cubicBezTo>
                    <a:pt x="45" y="72"/>
                    <a:pt x="45" y="72"/>
                    <a:pt x="45" y="72"/>
                  </a:cubicBezTo>
                  <a:cubicBezTo>
                    <a:pt x="46" y="73"/>
                    <a:pt x="46" y="72"/>
                    <a:pt x="46" y="72"/>
                  </a:cubicBezTo>
                  <a:cubicBezTo>
                    <a:pt x="47" y="72"/>
                    <a:pt x="47" y="72"/>
                    <a:pt x="48" y="71"/>
                  </a:cubicBezTo>
                  <a:cubicBezTo>
                    <a:pt x="48" y="71"/>
                    <a:pt x="48" y="71"/>
                    <a:pt x="48" y="71"/>
                  </a:cubicBezTo>
                  <a:cubicBezTo>
                    <a:pt x="48" y="71"/>
                    <a:pt x="48" y="72"/>
                    <a:pt x="49" y="72"/>
                  </a:cubicBezTo>
                  <a:cubicBezTo>
                    <a:pt x="49" y="72"/>
                    <a:pt x="49" y="72"/>
                    <a:pt x="50" y="71"/>
                  </a:cubicBezTo>
                  <a:cubicBezTo>
                    <a:pt x="50" y="71"/>
                    <a:pt x="50" y="71"/>
                    <a:pt x="50" y="71"/>
                  </a:cubicBezTo>
                  <a:cubicBezTo>
                    <a:pt x="50" y="71"/>
                    <a:pt x="50" y="71"/>
                    <a:pt x="50" y="71"/>
                  </a:cubicBezTo>
                  <a:cubicBezTo>
                    <a:pt x="51" y="70"/>
                    <a:pt x="51" y="70"/>
                    <a:pt x="52" y="70"/>
                  </a:cubicBezTo>
                  <a:cubicBezTo>
                    <a:pt x="52" y="70"/>
                    <a:pt x="53" y="70"/>
                    <a:pt x="53" y="70"/>
                  </a:cubicBezTo>
                  <a:cubicBezTo>
                    <a:pt x="53" y="70"/>
                    <a:pt x="53" y="70"/>
                    <a:pt x="54" y="70"/>
                  </a:cubicBezTo>
                  <a:cubicBezTo>
                    <a:pt x="54" y="70"/>
                    <a:pt x="54" y="70"/>
                    <a:pt x="55" y="70"/>
                  </a:cubicBezTo>
                  <a:cubicBezTo>
                    <a:pt x="55" y="70"/>
                    <a:pt x="56" y="70"/>
                    <a:pt x="56" y="70"/>
                  </a:cubicBezTo>
                  <a:cubicBezTo>
                    <a:pt x="57" y="70"/>
                    <a:pt x="57" y="70"/>
                    <a:pt x="58" y="70"/>
                  </a:cubicBezTo>
                  <a:cubicBezTo>
                    <a:pt x="58" y="70"/>
                    <a:pt x="59" y="69"/>
                    <a:pt x="59" y="69"/>
                  </a:cubicBezTo>
                  <a:cubicBezTo>
                    <a:pt x="59" y="69"/>
                    <a:pt x="60" y="70"/>
                    <a:pt x="60" y="70"/>
                  </a:cubicBezTo>
                  <a:cubicBezTo>
                    <a:pt x="61" y="70"/>
                    <a:pt x="61" y="69"/>
                    <a:pt x="62" y="69"/>
                  </a:cubicBezTo>
                  <a:cubicBezTo>
                    <a:pt x="63" y="69"/>
                    <a:pt x="63" y="69"/>
                    <a:pt x="63" y="69"/>
                  </a:cubicBezTo>
                  <a:cubicBezTo>
                    <a:pt x="64" y="69"/>
                    <a:pt x="64" y="70"/>
                    <a:pt x="64" y="70"/>
                  </a:cubicBezTo>
                  <a:cubicBezTo>
                    <a:pt x="65" y="71"/>
                    <a:pt x="65" y="71"/>
                    <a:pt x="65" y="71"/>
                  </a:cubicBezTo>
                  <a:cubicBezTo>
                    <a:pt x="66" y="71"/>
                    <a:pt x="66" y="71"/>
                    <a:pt x="66" y="71"/>
                  </a:cubicBezTo>
                  <a:cubicBezTo>
                    <a:pt x="66" y="71"/>
                    <a:pt x="66" y="71"/>
                    <a:pt x="66" y="71"/>
                  </a:cubicBezTo>
                  <a:cubicBezTo>
                    <a:pt x="66" y="71"/>
                    <a:pt x="66" y="71"/>
                    <a:pt x="66" y="72"/>
                  </a:cubicBezTo>
                  <a:cubicBezTo>
                    <a:pt x="67" y="72"/>
                    <a:pt x="67" y="72"/>
                    <a:pt x="67" y="73"/>
                  </a:cubicBezTo>
                  <a:cubicBezTo>
                    <a:pt x="68" y="73"/>
                    <a:pt x="68" y="74"/>
                    <a:pt x="69" y="74"/>
                  </a:cubicBezTo>
                  <a:cubicBezTo>
                    <a:pt x="69" y="75"/>
                    <a:pt x="69" y="75"/>
                    <a:pt x="69" y="75"/>
                  </a:cubicBezTo>
                  <a:cubicBezTo>
                    <a:pt x="70" y="76"/>
                    <a:pt x="69" y="76"/>
                    <a:pt x="70" y="77"/>
                  </a:cubicBezTo>
                  <a:cubicBezTo>
                    <a:pt x="70" y="78"/>
                    <a:pt x="70" y="78"/>
                    <a:pt x="70" y="78"/>
                  </a:cubicBezTo>
                  <a:cubicBezTo>
                    <a:pt x="70" y="79"/>
                    <a:pt x="69" y="79"/>
                    <a:pt x="69" y="80"/>
                  </a:cubicBezTo>
                  <a:cubicBezTo>
                    <a:pt x="68" y="80"/>
                    <a:pt x="68" y="81"/>
                    <a:pt x="68" y="81"/>
                  </a:cubicBezTo>
                  <a:cubicBezTo>
                    <a:pt x="67" y="82"/>
                    <a:pt x="68" y="82"/>
                    <a:pt x="68" y="83"/>
                  </a:cubicBezTo>
                  <a:cubicBezTo>
                    <a:pt x="68" y="83"/>
                    <a:pt x="68" y="84"/>
                    <a:pt x="69" y="84"/>
                  </a:cubicBezTo>
                  <a:cubicBezTo>
                    <a:pt x="69" y="84"/>
                    <a:pt x="70" y="84"/>
                    <a:pt x="70" y="84"/>
                  </a:cubicBezTo>
                  <a:cubicBezTo>
                    <a:pt x="71" y="84"/>
                    <a:pt x="71" y="83"/>
                    <a:pt x="71" y="84"/>
                  </a:cubicBezTo>
                  <a:cubicBezTo>
                    <a:pt x="72" y="84"/>
                    <a:pt x="71" y="85"/>
                    <a:pt x="72" y="85"/>
                  </a:cubicBezTo>
                  <a:cubicBezTo>
                    <a:pt x="72" y="86"/>
                    <a:pt x="72" y="86"/>
                    <a:pt x="72" y="87"/>
                  </a:cubicBezTo>
                  <a:cubicBezTo>
                    <a:pt x="73" y="87"/>
                    <a:pt x="73" y="87"/>
                    <a:pt x="73" y="87"/>
                  </a:cubicBezTo>
                  <a:cubicBezTo>
                    <a:pt x="74" y="87"/>
                    <a:pt x="74" y="87"/>
                    <a:pt x="74" y="88"/>
                  </a:cubicBezTo>
                  <a:cubicBezTo>
                    <a:pt x="74" y="88"/>
                    <a:pt x="73" y="88"/>
                    <a:pt x="73" y="89"/>
                  </a:cubicBezTo>
                  <a:cubicBezTo>
                    <a:pt x="73" y="89"/>
                    <a:pt x="73" y="89"/>
                    <a:pt x="73" y="90"/>
                  </a:cubicBezTo>
                  <a:cubicBezTo>
                    <a:pt x="74" y="90"/>
                    <a:pt x="74" y="90"/>
                    <a:pt x="75" y="90"/>
                  </a:cubicBezTo>
                  <a:cubicBezTo>
                    <a:pt x="75" y="90"/>
                    <a:pt x="75" y="91"/>
                    <a:pt x="76" y="91"/>
                  </a:cubicBezTo>
                  <a:cubicBezTo>
                    <a:pt x="76" y="92"/>
                    <a:pt x="77" y="92"/>
                    <a:pt x="77" y="92"/>
                  </a:cubicBezTo>
                  <a:cubicBezTo>
                    <a:pt x="77" y="92"/>
                    <a:pt x="77" y="92"/>
                    <a:pt x="77" y="92"/>
                  </a:cubicBezTo>
                  <a:cubicBezTo>
                    <a:pt x="78" y="92"/>
                    <a:pt x="78" y="92"/>
                    <a:pt x="79" y="92"/>
                  </a:cubicBezTo>
                  <a:cubicBezTo>
                    <a:pt x="79" y="92"/>
                    <a:pt x="79" y="93"/>
                    <a:pt x="80" y="92"/>
                  </a:cubicBezTo>
                  <a:cubicBezTo>
                    <a:pt x="80" y="92"/>
                    <a:pt x="80" y="92"/>
                    <a:pt x="80" y="91"/>
                  </a:cubicBezTo>
                  <a:cubicBezTo>
                    <a:pt x="80" y="91"/>
                    <a:pt x="79" y="91"/>
                    <a:pt x="79" y="90"/>
                  </a:cubicBezTo>
                  <a:cubicBezTo>
                    <a:pt x="79" y="90"/>
                    <a:pt x="79" y="89"/>
                    <a:pt x="79" y="89"/>
                  </a:cubicBezTo>
                  <a:cubicBezTo>
                    <a:pt x="80" y="89"/>
                    <a:pt x="80" y="89"/>
                    <a:pt x="80" y="89"/>
                  </a:cubicBezTo>
                  <a:cubicBezTo>
                    <a:pt x="81" y="89"/>
                    <a:pt x="81" y="89"/>
                    <a:pt x="81" y="89"/>
                  </a:cubicBezTo>
                  <a:cubicBezTo>
                    <a:pt x="81" y="88"/>
                    <a:pt x="81" y="88"/>
                    <a:pt x="81" y="88"/>
                  </a:cubicBezTo>
                  <a:cubicBezTo>
                    <a:pt x="81" y="88"/>
                    <a:pt x="82" y="88"/>
                    <a:pt x="82" y="88"/>
                  </a:cubicBezTo>
                  <a:cubicBezTo>
                    <a:pt x="83" y="88"/>
                    <a:pt x="83" y="88"/>
                    <a:pt x="83" y="88"/>
                  </a:cubicBezTo>
                  <a:cubicBezTo>
                    <a:pt x="84" y="88"/>
                    <a:pt x="84" y="88"/>
                    <a:pt x="84" y="88"/>
                  </a:cubicBezTo>
                  <a:cubicBezTo>
                    <a:pt x="85" y="88"/>
                    <a:pt x="85" y="88"/>
                    <a:pt x="85" y="88"/>
                  </a:cubicBezTo>
                  <a:cubicBezTo>
                    <a:pt x="86" y="88"/>
                    <a:pt x="86" y="88"/>
                    <a:pt x="86" y="87"/>
                  </a:cubicBezTo>
                  <a:cubicBezTo>
                    <a:pt x="87" y="87"/>
                    <a:pt x="87" y="87"/>
                    <a:pt x="87" y="87"/>
                  </a:cubicBezTo>
                  <a:cubicBezTo>
                    <a:pt x="87" y="86"/>
                    <a:pt x="87" y="86"/>
                    <a:pt x="88" y="86"/>
                  </a:cubicBezTo>
                  <a:cubicBezTo>
                    <a:pt x="88" y="86"/>
                    <a:pt x="88" y="87"/>
                    <a:pt x="89" y="87"/>
                  </a:cubicBezTo>
                  <a:cubicBezTo>
                    <a:pt x="89" y="87"/>
                    <a:pt x="90" y="87"/>
                    <a:pt x="90" y="87"/>
                  </a:cubicBezTo>
                  <a:cubicBezTo>
                    <a:pt x="91" y="87"/>
                    <a:pt x="91" y="87"/>
                    <a:pt x="91" y="87"/>
                  </a:cubicBezTo>
                  <a:cubicBezTo>
                    <a:pt x="92" y="88"/>
                    <a:pt x="92" y="88"/>
                    <a:pt x="92" y="88"/>
                  </a:cubicBezTo>
                  <a:cubicBezTo>
                    <a:pt x="91" y="88"/>
                    <a:pt x="91" y="88"/>
                    <a:pt x="91" y="89"/>
                  </a:cubicBezTo>
                  <a:cubicBezTo>
                    <a:pt x="91" y="89"/>
                    <a:pt x="91" y="89"/>
                    <a:pt x="92" y="89"/>
                  </a:cubicBezTo>
                  <a:cubicBezTo>
                    <a:pt x="92" y="90"/>
                    <a:pt x="92" y="90"/>
                    <a:pt x="93" y="90"/>
                  </a:cubicBezTo>
                  <a:cubicBezTo>
                    <a:pt x="93" y="91"/>
                    <a:pt x="93" y="91"/>
                    <a:pt x="94" y="91"/>
                  </a:cubicBezTo>
                  <a:cubicBezTo>
                    <a:pt x="94" y="91"/>
                    <a:pt x="95" y="91"/>
                    <a:pt x="95" y="91"/>
                  </a:cubicBezTo>
                  <a:cubicBezTo>
                    <a:pt x="95" y="91"/>
                    <a:pt x="95" y="91"/>
                    <a:pt x="96" y="9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2" name="Freeform 43"/>
            <p:cNvSpPr>
              <a:spLocks/>
            </p:cNvSpPr>
            <p:nvPr/>
          </p:nvSpPr>
          <p:spPr bwMode="auto">
            <a:xfrm>
              <a:off x="6978652" y="2632076"/>
              <a:ext cx="152400" cy="130175"/>
            </a:xfrm>
            <a:custGeom>
              <a:avLst/>
              <a:gdLst>
                <a:gd name="T0" fmla="*/ 6 w 14"/>
                <a:gd name="T1" fmla="*/ 12 h 12"/>
                <a:gd name="T2" fmla="*/ 6 w 14"/>
                <a:gd name="T3" fmla="*/ 12 h 12"/>
                <a:gd name="T4" fmla="*/ 7 w 14"/>
                <a:gd name="T5" fmla="*/ 11 h 12"/>
                <a:gd name="T6" fmla="*/ 8 w 14"/>
                <a:gd name="T7" fmla="*/ 11 h 12"/>
                <a:gd name="T8" fmla="*/ 8 w 14"/>
                <a:gd name="T9" fmla="*/ 11 h 12"/>
                <a:gd name="T10" fmla="*/ 9 w 14"/>
                <a:gd name="T11" fmla="*/ 10 h 12"/>
                <a:gd name="T12" fmla="*/ 10 w 14"/>
                <a:gd name="T13" fmla="*/ 10 h 12"/>
                <a:gd name="T14" fmla="*/ 10 w 14"/>
                <a:gd name="T15" fmla="*/ 9 h 12"/>
                <a:gd name="T16" fmla="*/ 10 w 14"/>
                <a:gd name="T17" fmla="*/ 8 h 12"/>
                <a:gd name="T18" fmla="*/ 11 w 14"/>
                <a:gd name="T19" fmla="*/ 8 h 12"/>
                <a:gd name="T20" fmla="*/ 11 w 14"/>
                <a:gd name="T21" fmla="*/ 7 h 12"/>
                <a:gd name="T22" fmla="*/ 12 w 14"/>
                <a:gd name="T23" fmla="*/ 7 h 12"/>
                <a:gd name="T24" fmla="*/ 13 w 14"/>
                <a:gd name="T25" fmla="*/ 6 h 12"/>
                <a:gd name="T26" fmla="*/ 13 w 14"/>
                <a:gd name="T27" fmla="*/ 7 h 12"/>
                <a:gd name="T28" fmla="*/ 14 w 14"/>
                <a:gd name="T29" fmla="*/ 6 h 12"/>
                <a:gd name="T30" fmla="*/ 14 w 14"/>
                <a:gd name="T31" fmla="*/ 5 h 12"/>
                <a:gd name="T32" fmla="*/ 13 w 14"/>
                <a:gd name="T33" fmla="*/ 4 h 12"/>
                <a:gd name="T34" fmla="*/ 14 w 14"/>
                <a:gd name="T35" fmla="*/ 3 h 12"/>
                <a:gd name="T36" fmla="*/ 13 w 14"/>
                <a:gd name="T37" fmla="*/ 2 h 12"/>
                <a:gd name="T38" fmla="*/ 13 w 14"/>
                <a:gd name="T39" fmla="*/ 2 h 12"/>
                <a:gd name="T40" fmla="*/ 12 w 14"/>
                <a:gd name="T41" fmla="*/ 1 h 12"/>
                <a:gd name="T42" fmla="*/ 12 w 14"/>
                <a:gd name="T43" fmla="*/ 1 h 12"/>
                <a:gd name="T44" fmla="*/ 11 w 14"/>
                <a:gd name="T45" fmla="*/ 1 h 12"/>
                <a:gd name="T46" fmla="*/ 10 w 14"/>
                <a:gd name="T47" fmla="*/ 0 h 12"/>
                <a:gd name="T48" fmla="*/ 10 w 14"/>
                <a:gd name="T49" fmla="*/ 1 h 12"/>
                <a:gd name="T50" fmla="*/ 9 w 14"/>
                <a:gd name="T51" fmla="*/ 2 h 12"/>
                <a:gd name="T52" fmla="*/ 8 w 14"/>
                <a:gd name="T53" fmla="*/ 1 h 12"/>
                <a:gd name="T54" fmla="*/ 7 w 14"/>
                <a:gd name="T55" fmla="*/ 1 h 12"/>
                <a:gd name="T56" fmla="*/ 7 w 14"/>
                <a:gd name="T57" fmla="*/ 1 h 12"/>
                <a:gd name="T58" fmla="*/ 6 w 14"/>
                <a:gd name="T59" fmla="*/ 1 h 12"/>
                <a:gd name="T60" fmla="*/ 5 w 14"/>
                <a:gd name="T61" fmla="*/ 1 h 12"/>
                <a:gd name="T62" fmla="*/ 4 w 14"/>
                <a:gd name="T63" fmla="*/ 1 h 12"/>
                <a:gd name="T64" fmla="*/ 3 w 14"/>
                <a:gd name="T65" fmla="*/ 1 h 12"/>
                <a:gd name="T66" fmla="*/ 2 w 14"/>
                <a:gd name="T67" fmla="*/ 1 h 12"/>
                <a:gd name="T68" fmla="*/ 1 w 14"/>
                <a:gd name="T69" fmla="*/ 2 h 12"/>
                <a:gd name="T70" fmla="*/ 1 w 14"/>
                <a:gd name="T71" fmla="*/ 3 h 12"/>
                <a:gd name="T72" fmla="*/ 0 w 14"/>
                <a:gd name="T73" fmla="*/ 3 h 12"/>
                <a:gd name="T74" fmla="*/ 0 w 14"/>
                <a:gd name="T75" fmla="*/ 5 h 12"/>
                <a:gd name="T76" fmla="*/ 1 w 14"/>
                <a:gd name="T77" fmla="*/ 5 h 12"/>
                <a:gd name="T78" fmla="*/ 1 w 14"/>
                <a:gd name="T79" fmla="*/ 6 h 12"/>
                <a:gd name="T80" fmla="*/ 1 w 14"/>
                <a:gd name="T81" fmla="*/ 7 h 12"/>
                <a:gd name="T82" fmla="*/ 1 w 14"/>
                <a:gd name="T83" fmla="*/ 7 h 12"/>
                <a:gd name="T84" fmla="*/ 2 w 14"/>
                <a:gd name="T85" fmla="*/ 7 h 12"/>
                <a:gd name="T86" fmla="*/ 2 w 14"/>
                <a:gd name="T87" fmla="*/ 8 h 12"/>
                <a:gd name="T88" fmla="*/ 2 w 14"/>
                <a:gd name="T89" fmla="*/ 8 h 12"/>
                <a:gd name="T90" fmla="*/ 3 w 14"/>
                <a:gd name="T91" fmla="*/ 9 h 12"/>
                <a:gd name="T92" fmla="*/ 3 w 14"/>
                <a:gd name="T93" fmla="*/ 11 h 12"/>
                <a:gd name="T94" fmla="*/ 3 w 14"/>
                <a:gd name="T95" fmla="*/ 10 h 12"/>
                <a:gd name="T96" fmla="*/ 4 w 14"/>
                <a:gd name="T97" fmla="*/ 11 h 12"/>
                <a:gd name="T98" fmla="*/ 5 w 14"/>
                <a:gd name="T99" fmla="*/ 12 h 12"/>
                <a:gd name="T100" fmla="*/ 6 w 14"/>
                <a:gd name="T101" fmla="*/ 12 h 12"/>
                <a:gd name="T102" fmla="*/ 6 w 14"/>
                <a:gd name="T10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2">
                  <a:moveTo>
                    <a:pt x="6" y="12"/>
                  </a:moveTo>
                  <a:cubicBezTo>
                    <a:pt x="6" y="12"/>
                    <a:pt x="6" y="12"/>
                    <a:pt x="6" y="12"/>
                  </a:cubicBezTo>
                  <a:cubicBezTo>
                    <a:pt x="7" y="12"/>
                    <a:pt x="7" y="11"/>
                    <a:pt x="7" y="11"/>
                  </a:cubicBezTo>
                  <a:cubicBezTo>
                    <a:pt x="7" y="11"/>
                    <a:pt x="8" y="11"/>
                    <a:pt x="8" y="11"/>
                  </a:cubicBezTo>
                  <a:cubicBezTo>
                    <a:pt x="8" y="11"/>
                    <a:pt x="8" y="11"/>
                    <a:pt x="8" y="11"/>
                  </a:cubicBezTo>
                  <a:cubicBezTo>
                    <a:pt x="8" y="10"/>
                    <a:pt x="8" y="10"/>
                    <a:pt x="9" y="10"/>
                  </a:cubicBezTo>
                  <a:cubicBezTo>
                    <a:pt x="9" y="10"/>
                    <a:pt x="10" y="10"/>
                    <a:pt x="10" y="10"/>
                  </a:cubicBezTo>
                  <a:cubicBezTo>
                    <a:pt x="10" y="10"/>
                    <a:pt x="10" y="9"/>
                    <a:pt x="10" y="9"/>
                  </a:cubicBezTo>
                  <a:cubicBezTo>
                    <a:pt x="10" y="9"/>
                    <a:pt x="10" y="8"/>
                    <a:pt x="10" y="8"/>
                  </a:cubicBezTo>
                  <a:cubicBezTo>
                    <a:pt x="10" y="8"/>
                    <a:pt x="11" y="8"/>
                    <a:pt x="11" y="8"/>
                  </a:cubicBezTo>
                  <a:cubicBezTo>
                    <a:pt x="11" y="8"/>
                    <a:pt x="11" y="7"/>
                    <a:pt x="11" y="7"/>
                  </a:cubicBezTo>
                  <a:cubicBezTo>
                    <a:pt x="12" y="7"/>
                    <a:pt x="12" y="7"/>
                    <a:pt x="12" y="7"/>
                  </a:cubicBezTo>
                  <a:cubicBezTo>
                    <a:pt x="12" y="7"/>
                    <a:pt x="12" y="6"/>
                    <a:pt x="13" y="6"/>
                  </a:cubicBezTo>
                  <a:cubicBezTo>
                    <a:pt x="13" y="6"/>
                    <a:pt x="13" y="7"/>
                    <a:pt x="13" y="7"/>
                  </a:cubicBezTo>
                  <a:cubicBezTo>
                    <a:pt x="13" y="7"/>
                    <a:pt x="13" y="6"/>
                    <a:pt x="14" y="6"/>
                  </a:cubicBezTo>
                  <a:cubicBezTo>
                    <a:pt x="14" y="6"/>
                    <a:pt x="14" y="5"/>
                    <a:pt x="14" y="5"/>
                  </a:cubicBezTo>
                  <a:cubicBezTo>
                    <a:pt x="13" y="4"/>
                    <a:pt x="13" y="4"/>
                    <a:pt x="13" y="4"/>
                  </a:cubicBezTo>
                  <a:cubicBezTo>
                    <a:pt x="13" y="3"/>
                    <a:pt x="14" y="3"/>
                    <a:pt x="14" y="3"/>
                  </a:cubicBezTo>
                  <a:cubicBezTo>
                    <a:pt x="13" y="2"/>
                    <a:pt x="13" y="3"/>
                    <a:pt x="13" y="2"/>
                  </a:cubicBezTo>
                  <a:cubicBezTo>
                    <a:pt x="13" y="2"/>
                    <a:pt x="13" y="2"/>
                    <a:pt x="13" y="2"/>
                  </a:cubicBezTo>
                  <a:cubicBezTo>
                    <a:pt x="13" y="1"/>
                    <a:pt x="13" y="1"/>
                    <a:pt x="12" y="1"/>
                  </a:cubicBezTo>
                  <a:cubicBezTo>
                    <a:pt x="12" y="1"/>
                    <a:pt x="12" y="1"/>
                    <a:pt x="12" y="1"/>
                  </a:cubicBezTo>
                  <a:cubicBezTo>
                    <a:pt x="12" y="1"/>
                    <a:pt x="12" y="1"/>
                    <a:pt x="11" y="1"/>
                  </a:cubicBezTo>
                  <a:cubicBezTo>
                    <a:pt x="11" y="0"/>
                    <a:pt x="10" y="0"/>
                    <a:pt x="10" y="0"/>
                  </a:cubicBezTo>
                  <a:cubicBezTo>
                    <a:pt x="10" y="0"/>
                    <a:pt x="10" y="1"/>
                    <a:pt x="10" y="1"/>
                  </a:cubicBezTo>
                  <a:cubicBezTo>
                    <a:pt x="9" y="1"/>
                    <a:pt x="9" y="2"/>
                    <a:pt x="9" y="2"/>
                  </a:cubicBezTo>
                  <a:cubicBezTo>
                    <a:pt x="9" y="2"/>
                    <a:pt x="9" y="1"/>
                    <a:pt x="8" y="1"/>
                  </a:cubicBezTo>
                  <a:cubicBezTo>
                    <a:pt x="8" y="1"/>
                    <a:pt x="8" y="2"/>
                    <a:pt x="7" y="1"/>
                  </a:cubicBezTo>
                  <a:cubicBezTo>
                    <a:pt x="7" y="1"/>
                    <a:pt x="7" y="1"/>
                    <a:pt x="7" y="1"/>
                  </a:cubicBezTo>
                  <a:cubicBezTo>
                    <a:pt x="7" y="1"/>
                    <a:pt x="6" y="1"/>
                    <a:pt x="6" y="1"/>
                  </a:cubicBezTo>
                  <a:cubicBezTo>
                    <a:pt x="6" y="1"/>
                    <a:pt x="5" y="1"/>
                    <a:pt x="5" y="1"/>
                  </a:cubicBezTo>
                  <a:cubicBezTo>
                    <a:pt x="5" y="1"/>
                    <a:pt x="4" y="1"/>
                    <a:pt x="4" y="1"/>
                  </a:cubicBezTo>
                  <a:cubicBezTo>
                    <a:pt x="3" y="1"/>
                    <a:pt x="3" y="0"/>
                    <a:pt x="3" y="1"/>
                  </a:cubicBezTo>
                  <a:cubicBezTo>
                    <a:pt x="2" y="1"/>
                    <a:pt x="2" y="1"/>
                    <a:pt x="2" y="1"/>
                  </a:cubicBezTo>
                  <a:cubicBezTo>
                    <a:pt x="2" y="1"/>
                    <a:pt x="1" y="1"/>
                    <a:pt x="1" y="2"/>
                  </a:cubicBezTo>
                  <a:cubicBezTo>
                    <a:pt x="1" y="2"/>
                    <a:pt x="1" y="3"/>
                    <a:pt x="1" y="3"/>
                  </a:cubicBezTo>
                  <a:cubicBezTo>
                    <a:pt x="1" y="3"/>
                    <a:pt x="0" y="3"/>
                    <a:pt x="0" y="3"/>
                  </a:cubicBezTo>
                  <a:cubicBezTo>
                    <a:pt x="0" y="4"/>
                    <a:pt x="0" y="4"/>
                    <a:pt x="0" y="5"/>
                  </a:cubicBezTo>
                  <a:cubicBezTo>
                    <a:pt x="0" y="5"/>
                    <a:pt x="0" y="5"/>
                    <a:pt x="1" y="5"/>
                  </a:cubicBezTo>
                  <a:cubicBezTo>
                    <a:pt x="1" y="6"/>
                    <a:pt x="1" y="6"/>
                    <a:pt x="1" y="6"/>
                  </a:cubicBezTo>
                  <a:cubicBezTo>
                    <a:pt x="2" y="6"/>
                    <a:pt x="1" y="7"/>
                    <a:pt x="1" y="7"/>
                  </a:cubicBezTo>
                  <a:cubicBezTo>
                    <a:pt x="1" y="7"/>
                    <a:pt x="1" y="7"/>
                    <a:pt x="1" y="7"/>
                  </a:cubicBezTo>
                  <a:cubicBezTo>
                    <a:pt x="1" y="7"/>
                    <a:pt x="2" y="7"/>
                    <a:pt x="2" y="7"/>
                  </a:cubicBezTo>
                  <a:cubicBezTo>
                    <a:pt x="2" y="8"/>
                    <a:pt x="2" y="8"/>
                    <a:pt x="2" y="8"/>
                  </a:cubicBezTo>
                  <a:cubicBezTo>
                    <a:pt x="2" y="8"/>
                    <a:pt x="2" y="8"/>
                    <a:pt x="2" y="8"/>
                  </a:cubicBezTo>
                  <a:cubicBezTo>
                    <a:pt x="3" y="9"/>
                    <a:pt x="3" y="9"/>
                    <a:pt x="3" y="9"/>
                  </a:cubicBezTo>
                  <a:cubicBezTo>
                    <a:pt x="3" y="10"/>
                    <a:pt x="2" y="10"/>
                    <a:pt x="3" y="11"/>
                  </a:cubicBezTo>
                  <a:cubicBezTo>
                    <a:pt x="3" y="11"/>
                    <a:pt x="3" y="10"/>
                    <a:pt x="3" y="10"/>
                  </a:cubicBezTo>
                  <a:cubicBezTo>
                    <a:pt x="4" y="10"/>
                    <a:pt x="4" y="11"/>
                    <a:pt x="4" y="11"/>
                  </a:cubicBezTo>
                  <a:cubicBezTo>
                    <a:pt x="4" y="11"/>
                    <a:pt x="4" y="12"/>
                    <a:pt x="5" y="12"/>
                  </a:cubicBezTo>
                  <a:cubicBezTo>
                    <a:pt x="5" y="12"/>
                    <a:pt x="5" y="12"/>
                    <a:pt x="6" y="12"/>
                  </a:cubicBezTo>
                  <a:cubicBezTo>
                    <a:pt x="6" y="12"/>
                    <a:pt x="6" y="12"/>
                    <a:pt x="6"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3" name="Freeform 44"/>
            <p:cNvSpPr>
              <a:spLocks/>
            </p:cNvSpPr>
            <p:nvPr/>
          </p:nvSpPr>
          <p:spPr bwMode="auto">
            <a:xfrm>
              <a:off x="1936752" y="2362201"/>
              <a:ext cx="269875" cy="107950"/>
            </a:xfrm>
            <a:custGeom>
              <a:avLst/>
              <a:gdLst>
                <a:gd name="T0" fmla="*/ 25 w 25"/>
                <a:gd name="T1" fmla="*/ 7 h 10"/>
                <a:gd name="T2" fmla="*/ 23 w 25"/>
                <a:gd name="T3" fmla="*/ 7 h 10"/>
                <a:gd name="T4" fmla="*/ 22 w 25"/>
                <a:gd name="T5" fmla="*/ 7 h 10"/>
                <a:gd name="T6" fmla="*/ 22 w 25"/>
                <a:gd name="T7" fmla="*/ 6 h 10"/>
                <a:gd name="T8" fmla="*/ 22 w 25"/>
                <a:gd name="T9" fmla="*/ 6 h 10"/>
                <a:gd name="T10" fmla="*/ 21 w 25"/>
                <a:gd name="T11" fmla="*/ 5 h 10"/>
                <a:gd name="T12" fmla="*/ 20 w 25"/>
                <a:gd name="T13" fmla="*/ 6 h 10"/>
                <a:gd name="T14" fmla="*/ 19 w 25"/>
                <a:gd name="T15" fmla="*/ 5 h 10"/>
                <a:gd name="T16" fmla="*/ 18 w 25"/>
                <a:gd name="T17" fmla="*/ 5 h 10"/>
                <a:gd name="T18" fmla="*/ 17 w 25"/>
                <a:gd name="T19" fmla="*/ 4 h 10"/>
                <a:gd name="T20" fmla="*/ 16 w 25"/>
                <a:gd name="T21" fmla="*/ 3 h 10"/>
                <a:gd name="T22" fmla="*/ 15 w 25"/>
                <a:gd name="T23" fmla="*/ 2 h 10"/>
                <a:gd name="T24" fmla="*/ 14 w 25"/>
                <a:gd name="T25" fmla="*/ 2 h 10"/>
                <a:gd name="T26" fmla="*/ 13 w 25"/>
                <a:gd name="T27" fmla="*/ 2 h 10"/>
                <a:gd name="T28" fmla="*/ 13 w 25"/>
                <a:gd name="T29" fmla="*/ 1 h 10"/>
                <a:gd name="T30" fmla="*/ 12 w 25"/>
                <a:gd name="T31" fmla="*/ 0 h 10"/>
                <a:gd name="T32" fmla="*/ 10 w 25"/>
                <a:gd name="T33" fmla="*/ 0 h 10"/>
                <a:gd name="T34" fmla="*/ 8 w 25"/>
                <a:gd name="T35" fmla="*/ 0 h 10"/>
                <a:gd name="T36" fmla="*/ 7 w 25"/>
                <a:gd name="T37" fmla="*/ 0 h 10"/>
                <a:gd name="T38" fmla="*/ 6 w 25"/>
                <a:gd name="T39" fmla="*/ 0 h 10"/>
                <a:gd name="T40" fmla="*/ 4 w 25"/>
                <a:gd name="T41" fmla="*/ 0 h 10"/>
                <a:gd name="T42" fmla="*/ 2 w 25"/>
                <a:gd name="T43" fmla="*/ 1 h 10"/>
                <a:gd name="T44" fmla="*/ 1 w 25"/>
                <a:gd name="T45" fmla="*/ 2 h 10"/>
                <a:gd name="T46" fmla="*/ 1 w 25"/>
                <a:gd name="T47" fmla="*/ 3 h 10"/>
                <a:gd name="T48" fmla="*/ 0 w 25"/>
                <a:gd name="T49" fmla="*/ 4 h 10"/>
                <a:gd name="T50" fmla="*/ 1 w 25"/>
                <a:gd name="T51" fmla="*/ 4 h 10"/>
                <a:gd name="T52" fmla="*/ 2 w 25"/>
                <a:gd name="T53" fmla="*/ 4 h 10"/>
                <a:gd name="T54" fmla="*/ 2 w 25"/>
                <a:gd name="T55" fmla="*/ 3 h 10"/>
                <a:gd name="T56" fmla="*/ 3 w 25"/>
                <a:gd name="T57" fmla="*/ 3 h 10"/>
                <a:gd name="T58" fmla="*/ 4 w 25"/>
                <a:gd name="T59" fmla="*/ 3 h 10"/>
                <a:gd name="T60" fmla="*/ 5 w 25"/>
                <a:gd name="T61" fmla="*/ 2 h 10"/>
                <a:gd name="T62" fmla="*/ 6 w 25"/>
                <a:gd name="T63" fmla="*/ 2 h 10"/>
                <a:gd name="T64" fmla="*/ 7 w 25"/>
                <a:gd name="T65" fmla="*/ 1 h 10"/>
                <a:gd name="T66" fmla="*/ 8 w 25"/>
                <a:gd name="T67" fmla="*/ 2 h 10"/>
                <a:gd name="T68" fmla="*/ 7 w 25"/>
                <a:gd name="T69" fmla="*/ 2 h 10"/>
                <a:gd name="T70" fmla="*/ 8 w 25"/>
                <a:gd name="T71" fmla="*/ 3 h 10"/>
                <a:gd name="T72" fmla="*/ 9 w 25"/>
                <a:gd name="T73" fmla="*/ 3 h 10"/>
                <a:gd name="T74" fmla="*/ 9 w 25"/>
                <a:gd name="T75" fmla="*/ 3 h 10"/>
                <a:gd name="T76" fmla="*/ 11 w 25"/>
                <a:gd name="T77" fmla="*/ 3 h 10"/>
                <a:gd name="T78" fmla="*/ 12 w 25"/>
                <a:gd name="T79" fmla="*/ 3 h 10"/>
                <a:gd name="T80" fmla="*/ 11 w 25"/>
                <a:gd name="T81" fmla="*/ 4 h 10"/>
                <a:gd name="T82" fmla="*/ 12 w 25"/>
                <a:gd name="T83" fmla="*/ 5 h 10"/>
                <a:gd name="T84" fmla="*/ 14 w 25"/>
                <a:gd name="T85" fmla="*/ 5 h 10"/>
                <a:gd name="T86" fmla="*/ 15 w 25"/>
                <a:gd name="T87" fmla="*/ 5 h 10"/>
                <a:gd name="T88" fmla="*/ 15 w 25"/>
                <a:gd name="T89" fmla="*/ 6 h 10"/>
                <a:gd name="T90" fmla="*/ 16 w 25"/>
                <a:gd name="T91" fmla="*/ 7 h 10"/>
                <a:gd name="T92" fmla="*/ 17 w 25"/>
                <a:gd name="T93" fmla="*/ 8 h 10"/>
                <a:gd name="T94" fmla="*/ 17 w 25"/>
                <a:gd name="T95" fmla="*/ 9 h 10"/>
                <a:gd name="T96" fmla="*/ 18 w 25"/>
                <a:gd name="T97" fmla="*/ 9 h 10"/>
                <a:gd name="T98" fmla="*/ 19 w 25"/>
                <a:gd name="T99" fmla="*/ 9 h 10"/>
                <a:gd name="T100" fmla="*/ 21 w 25"/>
                <a:gd name="T101" fmla="*/ 9 h 10"/>
                <a:gd name="T102" fmla="*/ 22 w 25"/>
                <a:gd name="T103" fmla="*/ 9 h 10"/>
                <a:gd name="T104" fmla="*/ 24 w 25"/>
                <a:gd name="T105" fmla="*/ 9 h 10"/>
                <a:gd name="T106" fmla="*/ 25 w 25"/>
                <a:gd name="T107" fmla="*/ 9 h 10"/>
                <a:gd name="T108" fmla="*/ 25 w 25"/>
                <a:gd name="T109" fmla="*/ 8 h 10"/>
                <a:gd name="T110" fmla="*/ 25 w 25"/>
                <a:gd name="T11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0">
                  <a:moveTo>
                    <a:pt x="25" y="7"/>
                  </a:moveTo>
                  <a:cubicBezTo>
                    <a:pt x="24" y="7"/>
                    <a:pt x="24" y="7"/>
                    <a:pt x="23" y="7"/>
                  </a:cubicBezTo>
                  <a:cubicBezTo>
                    <a:pt x="23" y="7"/>
                    <a:pt x="23" y="7"/>
                    <a:pt x="22" y="7"/>
                  </a:cubicBezTo>
                  <a:cubicBezTo>
                    <a:pt x="22" y="7"/>
                    <a:pt x="22" y="6"/>
                    <a:pt x="22" y="6"/>
                  </a:cubicBezTo>
                  <a:cubicBezTo>
                    <a:pt x="22" y="6"/>
                    <a:pt x="22" y="6"/>
                    <a:pt x="22" y="6"/>
                  </a:cubicBezTo>
                  <a:cubicBezTo>
                    <a:pt x="21" y="6"/>
                    <a:pt x="21" y="5"/>
                    <a:pt x="21" y="5"/>
                  </a:cubicBezTo>
                  <a:cubicBezTo>
                    <a:pt x="21" y="5"/>
                    <a:pt x="20" y="6"/>
                    <a:pt x="20" y="6"/>
                  </a:cubicBezTo>
                  <a:cubicBezTo>
                    <a:pt x="20" y="6"/>
                    <a:pt x="20" y="5"/>
                    <a:pt x="19" y="5"/>
                  </a:cubicBezTo>
                  <a:cubicBezTo>
                    <a:pt x="19" y="5"/>
                    <a:pt x="19" y="5"/>
                    <a:pt x="18" y="5"/>
                  </a:cubicBezTo>
                  <a:cubicBezTo>
                    <a:pt x="18" y="4"/>
                    <a:pt x="18" y="4"/>
                    <a:pt x="17" y="4"/>
                  </a:cubicBezTo>
                  <a:cubicBezTo>
                    <a:pt x="17" y="3"/>
                    <a:pt x="17" y="3"/>
                    <a:pt x="16" y="3"/>
                  </a:cubicBezTo>
                  <a:cubicBezTo>
                    <a:pt x="16" y="3"/>
                    <a:pt x="16" y="2"/>
                    <a:pt x="15" y="2"/>
                  </a:cubicBezTo>
                  <a:cubicBezTo>
                    <a:pt x="15" y="2"/>
                    <a:pt x="14" y="2"/>
                    <a:pt x="14" y="2"/>
                  </a:cubicBezTo>
                  <a:cubicBezTo>
                    <a:pt x="14" y="2"/>
                    <a:pt x="13" y="2"/>
                    <a:pt x="13" y="2"/>
                  </a:cubicBezTo>
                  <a:cubicBezTo>
                    <a:pt x="13" y="2"/>
                    <a:pt x="13" y="1"/>
                    <a:pt x="13" y="1"/>
                  </a:cubicBezTo>
                  <a:cubicBezTo>
                    <a:pt x="13" y="0"/>
                    <a:pt x="12" y="0"/>
                    <a:pt x="12" y="0"/>
                  </a:cubicBezTo>
                  <a:cubicBezTo>
                    <a:pt x="11" y="0"/>
                    <a:pt x="11" y="0"/>
                    <a:pt x="10" y="0"/>
                  </a:cubicBezTo>
                  <a:cubicBezTo>
                    <a:pt x="9" y="0"/>
                    <a:pt x="9" y="0"/>
                    <a:pt x="8" y="0"/>
                  </a:cubicBezTo>
                  <a:cubicBezTo>
                    <a:pt x="8" y="0"/>
                    <a:pt x="7" y="0"/>
                    <a:pt x="7" y="0"/>
                  </a:cubicBezTo>
                  <a:cubicBezTo>
                    <a:pt x="6" y="0"/>
                    <a:pt x="6" y="0"/>
                    <a:pt x="6" y="0"/>
                  </a:cubicBezTo>
                  <a:cubicBezTo>
                    <a:pt x="5" y="0"/>
                    <a:pt x="5" y="0"/>
                    <a:pt x="4" y="0"/>
                  </a:cubicBezTo>
                  <a:cubicBezTo>
                    <a:pt x="3" y="0"/>
                    <a:pt x="3" y="1"/>
                    <a:pt x="2" y="1"/>
                  </a:cubicBezTo>
                  <a:cubicBezTo>
                    <a:pt x="2" y="2"/>
                    <a:pt x="1" y="2"/>
                    <a:pt x="1" y="2"/>
                  </a:cubicBezTo>
                  <a:cubicBezTo>
                    <a:pt x="1" y="2"/>
                    <a:pt x="1" y="3"/>
                    <a:pt x="1" y="3"/>
                  </a:cubicBezTo>
                  <a:cubicBezTo>
                    <a:pt x="1" y="3"/>
                    <a:pt x="0" y="4"/>
                    <a:pt x="0" y="4"/>
                  </a:cubicBezTo>
                  <a:cubicBezTo>
                    <a:pt x="1" y="4"/>
                    <a:pt x="1" y="4"/>
                    <a:pt x="1" y="4"/>
                  </a:cubicBezTo>
                  <a:cubicBezTo>
                    <a:pt x="2" y="4"/>
                    <a:pt x="2" y="4"/>
                    <a:pt x="2" y="4"/>
                  </a:cubicBezTo>
                  <a:cubicBezTo>
                    <a:pt x="2" y="4"/>
                    <a:pt x="2" y="3"/>
                    <a:pt x="2" y="3"/>
                  </a:cubicBezTo>
                  <a:cubicBezTo>
                    <a:pt x="2" y="3"/>
                    <a:pt x="3" y="3"/>
                    <a:pt x="3" y="3"/>
                  </a:cubicBezTo>
                  <a:cubicBezTo>
                    <a:pt x="4" y="3"/>
                    <a:pt x="4" y="3"/>
                    <a:pt x="4" y="3"/>
                  </a:cubicBezTo>
                  <a:cubicBezTo>
                    <a:pt x="5" y="2"/>
                    <a:pt x="5" y="2"/>
                    <a:pt x="5" y="2"/>
                  </a:cubicBezTo>
                  <a:cubicBezTo>
                    <a:pt x="5" y="2"/>
                    <a:pt x="5" y="2"/>
                    <a:pt x="6" y="2"/>
                  </a:cubicBezTo>
                  <a:cubicBezTo>
                    <a:pt x="6" y="1"/>
                    <a:pt x="6" y="1"/>
                    <a:pt x="7" y="1"/>
                  </a:cubicBezTo>
                  <a:cubicBezTo>
                    <a:pt x="7" y="1"/>
                    <a:pt x="8" y="1"/>
                    <a:pt x="8" y="2"/>
                  </a:cubicBezTo>
                  <a:cubicBezTo>
                    <a:pt x="8" y="2"/>
                    <a:pt x="7" y="2"/>
                    <a:pt x="7" y="2"/>
                  </a:cubicBezTo>
                  <a:cubicBezTo>
                    <a:pt x="7" y="2"/>
                    <a:pt x="7" y="3"/>
                    <a:pt x="8" y="3"/>
                  </a:cubicBezTo>
                  <a:cubicBezTo>
                    <a:pt x="8" y="3"/>
                    <a:pt x="8" y="3"/>
                    <a:pt x="9" y="3"/>
                  </a:cubicBezTo>
                  <a:cubicBezTo>
                    <a:pt x="9" y="3"/>
                    <a:pt x="9" y="3"/>
                    <a:pt x="9" y="3"/>
                  </a:cubicBezTo>
                  <a:cubicBezTo>
                    <a:pt x="10" y="3"/>
                    <a:pt x="10" y="3"/>
                    <a:pt x="11" y="3"/>
                  </a:cubicBezTo>
                  <a:cubicBezTo>
                    <a:pt x="11" y="3"/>
                    <a:pt x="12" y="3"/>
                    <a:pt x="12" y="3"/>
                  </a:cubicBezTo>
                  <a:cubicBezTo>
                    <a:pt x="12" y="4"/>
                    <a:pt x="11" y="4"/>
                    <a:pt x="11" y="4"/>
                  </a:cubicBezTo>
                  <a:cubicBezTo>
                    <a:pt x="11" y="5"/>
                    <a:pt x="12" y="4"/>
                    <a:pt x="12" y="5"/>
                  </a:cubicBezTo>
                  <a:cubicBezTo>
                    <a:pt x="13" y="5"/>
                    <a:pt x="13" y="5"/>
                    <a:pt x="14" y="5"/>
                  </a:cubicBezTo>
                  <a:cubicBezTo>
                    <a:pt x="14" y="5"/>
                    <a:pt x="15" y="5"/>
                    <a:pt x="15" y="5"/>
                  </a:cubicBezTo>
                  <a:cubicBezTo>
                    <a:pt x="15" y="6"/>
                    <a:pt x="15" y="6"/>
                    <a:pt x="15" y="6"/>
                  </a:cubicBezTo>
                  <a:cubicBezTo>
                    <a:pt x="15" y="7"/>
                    <a:pt x="15" y="7"/>
                    <a:pt x="16" y="7"/>
                  </a:cubicBezTo>
                  <a:cubicBezTo>
                    <a:pt x="16" y="7"/>
                    <a:pt x="16" y="7"/>
                    <a:pt x="17" y="8"/>
                  </a:cubicBezTo>
                  <a:cubicBezTo>
                    <a:pt x="17" y="8"/>
                    <a:pt x="17" y="8"/>
                    <a:pt x="17" y="9"/>
                  </a:cubicBezTo>
                  <a:cubicBezTo>
                    <a:pt x="17" y="9"/>
                    <a:pt x="17" y="9"/>
                    <a:pt x="18" y="9"/>
                  </a:cubicBezTo>
                  <a:cubicBezTo>
                    <a:pt x="18" y="9"/>
                    <a:pt x="18" y="9"/>
                    <a:pt x="19" y="9"/>
                  </a:cubicBezTo>
                  <a:cubicBezTo>
                    <a:pt x="20" y="9"/>
                    <a:pt x="20" y="9"/>
                    <a:pt x="21" y="9"/>
                  </a:cubicBezTo>
                  <a:cubicBezTo>
                    <a:pt x="21" y="9"/>
                    <a:pt x="22" y="9"/>
                    <a:pt x="22" y="9"/>
                  </a:cubicBezTo>
                  <a:cubicBezTo>
                    <a:pt x="23" y="9"/>
                    <a:pt x="23" y="9"/>
                    <a:pt x="24" y="9"/>
                  </a:cubicBezTo>
                  <a:cubicBezTo>
                    <a:pt x="24" y="9"/>
                    <a:pt x="25" y="10"/>
                    <a:pt x="25" y="9"/>
                  </a:cubicBezTo>
                  <a:cubicBezTo>
                    <a:pt x="25" y="9"/>
                    <a:pt x="25" y="8"/>
                    <a:pt x="25" y="8"/>
                  </a:cubicBezTo>
                  <a:cubicBezTo>
                    <a:pt x="25" y="8"/>
                    <a:pt x="25" y="8"/>
                    <a:pt x="25" y="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4" name="Freeform 45"/>
            <p:cNvSpPr>
              <a:spLocks/>
            </p:cNvSpPr>
            <p:nvPr/>
          </p:nvSpPr>
          <p:spPr bwMode="auto">
            <a:xfrm>
              <a:off x="1970089" y="2395539"/>
              <a:ext cx="31750" cy="20638"/>
            </a:xfrm>
            <a:custGeom>
              <a:avLst/>
              <a:gdLst>
                <a:gd name="T0" fmla="*/ 2 w 3"/>
                <a:gd name="T1" fmla="*/ 0 h 2"/>
                <a:gd name="T2" fmla="*/ 1 w 3"/>
                <a:gd name="T3" fmla="*/ 1 h 2"/>
                <a:gd name="T4" fmla="*/ 1 w 3"/>
                <a:gd name="T5" fmla="*/ 1 h 2"/>
                <a:gd name="T6" fmla="*/ 0 w 3"/>
                <a:gd name="T7" fmla="*/ 2 h 2"/>
                <a:gd name="T8" fmla="*/ 1 w 3"/>
                <a:gd name="T9" fmla="*/ 2 h 2"/>
                <a:gd name="T10" fmla="*/ 2 w 3"/>
                <a:gd name="T11" fmla="*/ 2 h 2"/>
                <a:gd name="T12" fmla="*/ 3 w 3"/>
                <a:gd name="T13" fmla="*/ 2 h 2"/>
                <a:gd name="T14" fmla="*/ 3 w 3"/>
                <a:gd name="T15" fmla="*/ 1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2" y="0"/>
                    <a:pt x="2" y="0"/>
                    <a:pt x="1" y="1"/>
                  </a:cubicBezTo>
                  <a:cubicBezTo>
                    <a:pt x="1" y="1"/>
                    <a:pt x="1" y="1"/>
                    <a:pt x="1" y="1"/>
                  </a:cubicBezTo>
                  <a:cubicBezTo>
                    <a:pt x="0" y="1"/>
                    <a:pt x="0" y="1"/>
                    <a:pt x="0" y="2"/>
                  </a:cubicBezTo>
                  <a:cubicBezTo>
                    <a:pt x="0" y="2"/>
                    <a:pt x="1" y="2"/>
                    <a:pt x="1" y="2"/>
                  </a:cubicBezTo>
                  <a:cubicBezTo>
                    <a:pt x="1" y="2"/>
                    <a:pt x="2" y="2"/>
                    <a:pt x="2" y="2"/>
                  </a:cubicBezTo>
                  <a:cubicBezTo>
                    <a:pt x="2" y="2"/>
                    <a:pt x="3" y="2"/>
                    <a:pt x="3" y="2"/>
                  </a:cubicBezTo>
                  <a:cubicBezTo>
                    <a:pt x="3" y="2"/>
                    <a:pt x="3" y="1"/>
                    <a:pt x="3" y="1"/>
                  </a:cubicBezTo>
                  <a:cubicBezTo>
                    <a:pt x="3" y="1"/>
                    <a:pt x="3"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5" name="Freeform 46"/>
            <p:cNvSpPr>
              <a:spLocks/>
            </p:cNvSpPr>
            <p:nvPr/>
          </p:nvSpPr>
          <p:spPr bwMode="auto">
            <a:xfrm>
              <a:off x="1754189" y="2632076"/>
              <a:ext cx="74613" cy="53975"/>
            </a:xfrm>
            <a:custGeom>
              <a:avLst/>
              <a:gdLst>
                <a:gd name="T0" fmla="*/ 6 w 7"/>
                <a:gd name="T1" fmla="*/ 3 h 5"/>
                <a:gd name="T2" fmla="*/ 6 w 7"/>
                <a:gd name="T3" fmla="*/ 2 h 5"/>
                <a:gd name="T4" fmla="*/ 6 w 7"/>
                <a:gd name="T5" fmla="*/ 2 h 5"/>
                <a:gd name="T6" fmla="*/ 5 w 7"/>
                <a:gd name="T7" fmla="*/ 2 h 5"/>
                <a:gd name="T8" fmla="*/ 5 w 7"/>
                <a:gd name="T9" fmla="*/ 2 h 5"/>
                <a:gd name="T10" fmla="*/ 4 w 7"/>
                <a:gd name="T11" fmla="*/ 1 h 5"/>
                <a:gd name="T12" fmla="*/ 3 w 7"/>
                <a:gd name="T13" fmla="*/ 0 h 5"/>
                <a:gd name="T14" fmla="*/ 3 w 7"/>
                <a:gd name="T15" fmla="*/ 0 h 5"/>
                <a:gd name="T16" fmla="*/ 2 w 7"/>
                <a:gd name="T17" fmla="*/ 0 h 5"/>
                <a:gd name="T18" fmla="*/ 1 w 7"/>
                <a:gd name="T19" fmla="*/ 1 h 5"/>
                <a:gd name="T20" fmla="*/ 0 w 7"/>
                <a:gd name="T21" fmla="*/ 2 h 5"/>
                <a:gd name="T22" fmla="*/ 0 w 7"/>
                <a:gd name="T23" fmla="*/ 3 h 5"/>
                <a:gd name="T24" fmla="*/ 1 w 7"/>
                <a:gd name="T25" fmla="*/ 3 h 5"/>
                <a:gd name="T26" fmla="*/ 2 w 7"/>
                <a:gd name="T27" fmla="*/ 4 h 5"/>
                <a:gd name="T28" fmla="*/ 3 w 7"/>
                <a:gd name="T29" fmla="*/ 4 h 5"/>
                <a:gd name="T30" fmla="*/ 4 w 7"/>
                <a:gd name="T31" fmla="*/ 4 h 5"/>
                <a:gd name="T32" fmla="*/ 5 w 7"/>
                <a:gd name="T33" fmla="*/ 5 h 5"/>
                <a:gd name="T34" fmla="*/ 6 w 7"/>
                <a:gd name="T35" fmla="*/ 4 h 5"/>
                <a:gd name="T36" fmla="*/ 6 w 7"/>
                <a:gd name="T37" fmla="*/ 4 h 5"/>
                <a:gd name="T38" fmla="*/ 6 w 7"/>
                <a:gd name="T39" fmla="*/ 4 h 5"/>
                <a:gd name="T40" fmla="*/ 6 w 7"/>
                <a:gd name="T4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6" y="3"/>
                  </a:moveTo>
                  <a:cubicBezTo>
                    <a:pt x="6" y="3"/>
                    <a:pt x="7" y="2"/>
                    <a:pt x="6" y="2"/>
                  </a:cubicBezTo>
                  <a:cubicBezTo>
                    <a:pt x="6" y="2"/>
                    <a:pt x="6" y="2"/>
                    <a:pt x="6" y="2"/>
                  </a:cubicBezTo>
                  <a:cubicBezTo>
                    <a:pt x="5" y="2"/>
                    <a:pt x="5" y="2"/>
                    <a:pt x="5" y="2"/>
                  </a:cubicBezTo>
                  <a:cubicBezTo>
                    <a:pt x="5" y="2"/>
                    <a:pt x="5" y="2"/>
                    <a:pt x="5" y="2"/>
                  </a:cubicBezTo>
                  <a:cubicBezTo>
                    <a:pt x="4" y="1"/>
                    <a:pt x="4" y="1"/>
                    <a:pt x="4" y="1"/>
                  </a:cubicBezTo>
                  <a:cubicBezTo>
                    <a:pt x="3" y="1"/>
                    <a:pt x="3" y="1"/>
                    <a:pt x="3" y="0"/>
                  </a:cubicBezTo>
                  <a:cubicBezTo>
                    <a:pt x="3" y="0"/>
                    <a:pt x="3" y="0"/>
                    <a:pt x="3" y="0"/>
                  </a:cubicBezTo>
                  <a:cubicBezTo>
                    <a:pt x="3" y="0"/>
                    <a:pt x="3" y="0"/>
                    <a:pt x="2" y="0"/>
                  </a:cubicBezTo>
                  <a:cubicBezTo>
                    <a:pt x="2" y="1"/>
                    <a:pt x="2" y="1"/>
                    <a:pt x="1" y="1"/>
                  </a:cubicBezTo>
                  <a:cubicBezTo>
                    <a:pt x="1" y="1"/>
                    <a:pt x="1" y="2"/>
                    <a:pt x="0" y="2"/>
                  </a:cubicBezTo>
                  <a:cubicBezTo>
                    <a:pt x="0" y="3"/>
                    <a:pt x="0" y="3"/>
                    <a:pt x="0" y="3"/>
                  </a:cubicBezTo>
                  <a:cubicBezTo>
                    <a:pt x="0" y="3"/>
                    <a:pt x="1" y="3"/>
                    <a:pt x="1" y="3"/>
                  </a:cubicBezTo>
                  <a:cubicBezTo>
                    <a:pt x="1" y="3"/>
                    <a:pt x="1" y="3"/>
                    <a:pt x="2" y="4"/>
                  </a:cubicBezTo>
                  <a:cubicBezTo>
                    <a:pt x="2" y="4"/>
                    <a:pt x="3" y="4"/>
                    <a:pt x="3" y="4"/>
                  </a:cubicBezTo>
                  <a:cubicBezTo>
                    <a:pt x="4" y="4"/>
                    <a:pt x="4" y="4"/>
                    <a:pt x="4" y="4"/>
                  </a:cubicBezTo>
                  <a:cubicBezTo>
                    <a:pt x="5" y="4"/>
                    <a:pt x="5" y="5"/>
                    <a:pt x="5" y="5"/>
                  </a:cubicBezTo>
                  <a:cubicBezTo>
                    <a:pt x="6" y="4"/>
                    <a:pt x="6" y="4"/>
                    <a:pt x="6" y="4"/>
                  </a:cubicBezTo>
                  <a:cubicBezTo>
                    <a:pt x="6" y="4"/>
                    <a:pt x="6" y="4"/>
                    <a:pt x="6" y="4"/>
                  </a:cubicBezTo>
                  <a:cubicBezTo>
                    <a:pt x="6" y="4"/>
                    <a:pt x="6" y="4"/>
                    <a:pt x="6" y="4"/>
                  </a:cubicBezTo>
                  <a:cubicBezTo>
                    <a:pt x="6" y="4"/>
                    <a:pt x="6" y="3"/>
                    <a:pt x="6"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6" name="Freeform 47"/>
            <p:cNvSpPr>
              <a:spLocks/>
            </p:cNvSpPr>
            <p:nvPr/>
          </p:nvSpPr>
          <p:spPr bwMode="auto">
            <a:xfrm>
              <a:off x="1873252" y="2730501"/>
              <a:ext cx="85725" cy="96838"/>
            </a:xfrm>
            <a:custGeom>
              <a:avLst/>
              <a:gdLst>
                <a:gd name="T0" fmla="*/ 7 w 8"/>
                <a:gd name="T1" fmla="*/ 3 h 9"/>
                <a:gd name="T2" fmla="*/ 7 w 8"/>
                <a:gd name="T3" fmla="*/ 3 h 9"/>
                <a:gd name="T4" fmla="*/ 6 w 8"/>
                <a:gd name="T5" fmla="*/ 2 h 9"/>
                <a:gd name="T6" fmla="*/ 6 w 8"/>
                <a:gd name="T7" fmla="*/ 1 h 9"/>
                <a:gd name="T8" fmla="*/ 5 w 8"/>
                <a:gd name="T9" fmla="*/ 1 h 9"/>
                <a:gd name="T10" fmla="*/ 5 w 8"/>
                <a:gd name="T11" fmla="*/ 1 h 9"/>
                <a:gd name="T12" fmla="*/ 4 w 8"/>
                <a:gd name="T13" fmla="*/ 1 h 9"/>
                <a:gd name="T14" fmla="*/ 3 w 8"/>
                <a:gd name="T15" fmla="*/ 1 h 9"/>
                <a:gd name="T16" fmla="*/ 2 w 8"/>
                <a:gd name="T17" fmla="*/ 1 h 9"/>
                <a:gd name="T18" fmla="*/ 2 w 8"/>
                <a:gd name="T19" fmla="*/ 1 h 9"/>
                <a:gd name="T20" fmla="*/ 1 w 8"/>
                <a:gd name="T21" fmla="*/ 0 h 9"/>
                <a:gd name="T22" fmla="*/ 0 w 8"/>
                <a:gd name="T23" fmla="*/ 0 h 9"/>
                <a:gd name="T24" fmla="*/ 0 w 8"/>
                <a:gd name="T25" fmla="*/ 0 h 9"/>
                <a:gd name="T26" fmla="*/ 0 w 8"/>
                <a:gd name="T27" fmla="*/ 1 h 9"/>
                <a:gd name="T28" fmla="*/ 0 w 8"/>
                <a:gd name="T29" fmla="*/ 2 h 9"/>
                <a:gd name="T30" fmla="*/ 0 w 8"/>
                <a:gd name="T31" fmla="*/ 2 h 9"/>
                <a:gd name="T32" fmla="*/ 0 w 8"/>
                <a:gd name="T33" fmla="*/ 4 h 9"/>
                <a:gd name="T34" fmla="*/ 1 w 8"/>
                <a:gd name="T35" fmla="*/ 4 h 9"/>
                <a:gd name="T36" fmla="*/ 2 w 8"/>
                <a:gd name="T37" fmla="*/ 5 h 9"/>
                <a:gd name="T38" fmla="*/ 2 w 8"/>
                <a:gd name="T39" fmla="*/ 5 h 9"/>
                <a:gd name="T40" fmla="*/ 2 w 8"/>
                <a:gd name="T41" fmla="*/ 4 h 9"/>
                <a:gd name="T42" fmla="*/ 3 w 8"/>
                <a:gd name="T43" fmla="*/ 5 h 9"/>
                <a:gd name="T44" fmla="*/ 4 w 8"/>
                <a:gd name="T45" fmla="*/ 6 h 9"/>
                <a:gd name="T46" fmla="*/ 5 w 8"/>
                <a:gd name="T47" fmla="*/ 6 h 9"/>
                <a:gd name="T48" fmla="*/ 5 w 8"/>
                <a:gd name="T49" fmla="*/ 7 h 9"/>
                <a:gd name="T50" fmla="*/ 5 w 8"/>
                <a:gd name="T51" fmla="*/ 9 h 9"/>
                <a:gd name="T52" fmla="*/ 6 w 8"/>
                <a:gd name="T53" fmla="*/ 9 h 9"/>
                <a:gd name="T54" fmla="*/ 6 w 8"/>
                <a:gd name="T55" fmla="*/ 8 h 9"/>
                <a:gd name="T56" fmla="*/ 7 w 8"/>
                <a:gd name="T57" fmla="*/ 7 h 9"/>
                <a:gd name="T58" fmla="*/ 7 w 8"/>
                <a:gd name="T59" fmla="*/ 6 h 9"/>
                <a:gd name="T60" fmla="*/ 6 w 8"/>
                <a:gd name="T61" fmla="*/ 6 h 9"/>
                <a:gd name="T62" fmla="*/ 7 w 8"/>
                <a:gd name="T63" fmla="*/ 5 h 9"/>
                <a:gd name="T64" fmla="*/ 8 w 8"/>
                <a:gd name="T65" fmla="*/ 5 h 9"/>
                <a:gd name="T66" fmla="*/ 8 w 8"/>
                <a:gd name="T67" fmla="*/ 5 h 9"/>
                <a:gd name="T68" fmla="*/ 8 w 8"/>
                <a:gd name="T69" fmla="*/ 4 h 9"/>
                <a:gd name="T70" fmla="*/ 7 w 8"/>
                <a:gd name="T7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9">
                  <a:moveTo>
                    <a:pt x="7" y="3"/>
                  </a:moveTo>
                  <a:cubicBezTo>
                    <a:pt x="7" y="3"/>
                    <a:pt x="7" y="4"/>
                    <a:pt x="7" y="3"/>
                  </a:cubicBezTo>
                  <a:cubicBezTo>
                    <a:pt x="6" y="3"/>
                    <a:pt x="6" y="3"/>
                    <a:pt x="6" y="2"/>
                  </a:cubicBezTo>
                  <a:cubicBezTo>
                    <a:pt x="6" y="2"/>
                    <a:pt x="6" y="1"/>
                    <a:pt x="6" y="1"/>
                  </a:cubicBezTo>
                  <a:cubicBezTo>
                    <a:pt x="5" y="1"/>
                    <a:pt x="5" y="1"/>
                    <a:pt x="5" y="1"/>
                  </a:cubicBezTo>
                  <a:cubicBezTo>
                    <a:pt x="5" y="1"/>
                    <a:pt x="5" y="1"/>
                    <a:pt x="5" y="1"/>
                  </a:cubicBezTo>
                  <a:cubicBezTo>
                    <a:pt x="4" y="1"/>
                    <a:pt x="4" y="1"/>
                    <a:pt x="4" y="1"/>
                  </a:cubicBezTo>
                  <a:cubicBezTo>
                    <a:pt x="4" y="1"/>
                    <a:pt x="4" y="1"/>
                    <a:pt x="3" y="1"/>
                  </a:cubicBezTo>
                  <a:cubicBezTo>
                    <a:pt x="3" y="0"/>
                    <a:pt x="3" y="1"/>
                    <a:pt x="2" y="1"/>
                  </a:cubicBezTo>
                  <a:cubicBezTo>
                    <a:pt x="2" y="1"/>
                    <a:pt x="2" y="1"/>
                    <a:pt x="2" y="1"/>
                  </a:cubicBezTo>
                  <a:cubicBezTo>
                    <a:pt x="1" y="0"/>
                    <a:pt x="1" y="0"/>
                    <a:pt x="1"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0" y="3"/>
                    <a:pt x="0" y="3"/>
                    <a:pt x="0" y="4"/>
                  </a:cubicBezTo>
                  <a:cubicBezTo>
                    <a:pt x="0" y="4"/>
                    <a:pt x="1" y="4"/>
                    <a:pt x="1" y="4"/>
                  </a:cubicBezTo>
                  <a:cubicBezTo>
                    <a:pt x="1" y="4"/>
                    <a:pt x="1" y="5"/>
                    <a:pt x="2" y="5"/>
                  </a:cubicBezTo>
                  <a:cubicBezTo>
                    <a:pt x="2" y="5"/>
                    <a:pt x="2" y="5"/>
                    <a:pt x="2" y="5"/>
                  </a:cubicBezTo>
                  <a:cubicBezTo>
                    <a:pt x="3" y="4"/>
                    <a:pt x="2" y="4"/>
                    <a:pt x="2" y="4"/>
                  </a:cubicBezTo>
                  <a:cubicBezTo>
                    <a:pt x="3" y="3"/>
                    <a:pt x="3" y="4"/>
                    <a:pt x="3" y="5"/>
                  </a:cubicBezTo>
                  <a:cubicBezTo>
                    <a:pt x="3" y="5"/>
                    <a:pt x="3" y="6"/>
                    <a:pt x="4" y="6"/>
                  </a:cubicBezTo>
                  <a:cubicBezTo>
                    <a:pt x="4" y="6"/>
                    <a:pt x="4" y="6"/>
                    <a:pt x="5" y="6"/>
                  </a:cubicBezTo>
                  <a:cubicBezTo>
                    <a:pt x="5" y="6"/>
                    <a:pt x="5" y="7"/>
                    <a:pt x="5" y="7"/>
                  </a:cubicBezTo>
                  <a:cubicBezTo>
                    <a:pt x="5" y="8"/>
                    <a:pt x="5" y="8"/>
                    <a:pt x="5" y="9"/>
                  </a:cubicBezTo>
                  <a:cubicBezTo>
                    <a:pt x="5" y="9"/>
                    <a:pt x="6" y="9"/>
                    <a:pt x="6" y="9"/>
                  </a:cubicBezTo>
                  <a:cubicBezTo>
                    <a:pt x="6" y="9"/>
                    <a:pt x="6" y="9"/>
                    <a:pt x="6" y="8"/>
                  </a:cubicBezTo>
                  <a:cubicBezTo>
                    <a:pt x="6" y="8"/>
                    <a:pt x="7" y="8"/>
                    <a:pt x="7" y="7"/>
                  </a:cubicBezTo>
                  <a:cubicBezTo>
                    <a:pt x="7" y="7"/>
                    <a:pt x="7" y="7"/>
                    <a:pt x="7" y="6"/>
                  </a:cubicBezTo>
                  <a:cubicBezTo>
                    <a:pt x="7" y="6"/>
                    <a:pt x="6" y="6"/>
                    <a:pt x="6" y="6"/>
                  </a:cubicBezTo>
                  <a:cubicBezTo>
                    <a:pt x="6" y="5"/>
                    <a:pt x="6" y="5"/>
                    <a:pt x="7" y="5"/>
                  </a:cubicBezTo>
                  <a:cubicBezTo>
                    <a:pt x="7" y="5"/>
                    <a:pt x="7" y="5"/>
                    <a:pt x="8" y="5"/>
                  </a:cubicBezTo>
                  <a:cubicBezTo>
                    <a:pt x="8" y="5"/>
                    <a:pt x="8" y="5"/>
                    <a:pt x="8" y="5"/>
                  </a:cubicBezTo>
                  <a:cubicBezTo>
                    <a:pt x="8" y="5"/>
                    <a:pt x="8" y="5"/>
                    <a:pt x="8" y="4"/>
                  </a:cubicBezTo>
                  <a:cubicBezTo>
                    <a:pt x="7" y="4"/>
                    <a:pt x="8"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7" name="Freeform 48"/>
            <p:cNvSpPr>
              <a:spLocks/>
            </p:cNvSpPr>
            <p:nvPr/>
          </p:nvSpPr>
          <p:spPr bwMode="auto">
            <a:xfrm>
              <a:off x="1936752" y="2827339"/>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8" name="Freeform 49"/>
            <p:cNvSpPr>
              <a:spLocks/>
            </p:cNvSpPr>
            <p:nvPr/>
          </p:nvSpPr>
          <p:spPr bwMode="auto">
            <a:xfrm>
              <a:off x="2314577" y="34210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9" name="Freeform 50"/>
            <p:cNvSpPr>
              <a:spLocks/>
            </p:cNvSpPr>
            <p:nvPr/>
          </p:nvSpPr>
          <p:spPr bwMode="auto">
            <a:xfrm>
              <a:off x="2314577" y="3389314"/>
              <a:ext cx="346075" cy="400050"/>
            </a:xfrm>
            <a:custGeom>
              <a:avLst/>
              <a:gdLst>
                <a:gd name="T0" fmla="*/ 31 w 32"/>
                <a:gd name="T1" fmla="*/ 22 h 37"/>
                <a:gd name="T2" fmla="*/ 29 w 32"/>
                <a:gd name="T3" fmla="*/ 20 h 37"/>
                <a:gd name="T4" fmla="*/ 29 w 32"/>
                <a:gd name="T5" fmla="*/ 19 h 37"/>
                <a:gd name="T6" fmla="*/ 25 w 32"/>
                <a:gd name="T7" fmla="*/ 18 h 37"/>
                <a:gd name="T8" fmla="*/ 25 w 32"/>
                <a:gd name="T9" fmla="*/ 18 h 37"/>
                <a:gd name="T10" fmla="*/ 24 w 32"/>
                <a:gd name="T11" fmla="*/ 16 h 37"/>
                <a:gd name="T12" fmla="*/ 24 w 32"/>
                <a:gd name="T13" fmla="*/ 13 h 37"/>
                <a:gd name="T14" fmla="*/ 23 w 32"/>
                <a:gd name="T15" fmla="*/ 11 h 37"/>
                <a:gd name="T16" fmla="*/ 20 w 32"/>
                <a:gd name="T17" fmla="*/ 11 h 37"/>
                <a:gd name="T18" fmla="*/ 19 w 32"/>
                <a:gd name="T19" fmla="*/ 9 h 37"/>
                <a:gd name="T20" fmla="*/ 16 w 32"/>
                <a:gd name="T21" fmla="*/ 8 h 37"/>
                <a:gd name="T22" fmla="*/ 14 w 32"/>
                <a:gd name="T23" fmla="*/ 8 h 37"/>
                <a:gd name="T24" fmla="*/ 13 w 32"/>
                <a:gd name="T25" fmla="*/ 7 h 37"/>
                <a:gd name="T26" fmla="*/ 11 w 32"/>
                <a:gd name="T27" fmla="*/ 5 h 37"/>
                <a:gd name="T28" fmla="*/ 11 w 32"/>
                <a:gd name="T29" fmla="*/ 2 h 37"/>
                <a:gd name="T30" fmla="*/ 11 w 32"/>
                <a:gd name="T31" fmla="*/ 0 h 37"/>
                <a:gd name="T32" fmla="*/ 9 w 32"/>
                <a:gd name="T33" fmla="*/ 0 h 37"/>
                <a:gd name="T34" fmla="*/ 7 w 32"/>
                <a:gd name="T35" fmla="*/ 1 h 37"/>
                <a:gd name="T36" fmla="*/ 6 w 32"/>
                <a:gd name="T37" fmla="*/ 2 h 37"/>
                <a:gd name="T38" fmla="*/ 4 w 32"/>
                <a:gd name="T39" fmla="*/ 3 h 37"/>
                <a:gd name="T40" fmla="*/ 2 w 32"/>
                <a:gd name="T41" fmla="*/ 4 h 37"/>
                <a:gd name="T42" fmla="*/ 1 w 32"/>
                <a:gd name="T43" fmla="*/ 5 h 37"/>
                <a:gd name="T44" fmla="*/ 2 w 32"/>
                <a:gd name="T45" fmla="*/ 7 h 37"/>
                <a:gd name="T46" fmla="*/ 3 w 32"/>
                <a:gd name="T47" fmla="*/ 10 h 37"/>
                <a:gd name="T48" fmla="*/ 3 w 32"/>
                <a:gd name="T49" fmla="*/ 13 h 37"/>
                <a:gd name="T50" fmla="*/ 2 w 32"/>
                <a:gd name="T51" fmla="*/ 14 h 37"/>
                <a:gd name="T52" fmla="*/ 2 w 32"/>
                <a:gd name="T53" fmla="*/ 17 h 37"/>
                <a:gd name="T54" fmla="*/ 3 w 32"/>
                <a:gd name="T55" fmla="*/ 18 h 37"/>
                <a:gd name="T56" fmla="*/ 3 w 32"/>
                <a:gd name="T57" fmla="*/ 19 h 37"/>
                <a:gd name="T58" fmla="*/ 3 w 32"/>
                <a:gd name="T59" fmla="*/ 19 h 37"/>
                <a:gd name="T60" fmla="*/ 3 w 32"/>
                <a:gd name="T61" fmla="*/ 19 h 37"/>
                <a:gd name="T62" fmla="*/ 2 w 32"/>
                <a:gd name="T63" fmla="*/ 21 h 37"/>
                <a:gd name="T64" fmla="*/ 3 w 32"/>
                <a:gd name="T65" fmla="*/ 21 h 37"/>
                <a:gd name="T66" fmla="*/ 5 w 32"/>
                <a:gd name="T67" fmla="*/ 24 h 37"/>
                <a:gd name="T68" fmla="*/ 8 w 32"/>
                <a:gd name="T69" fmla="*/ 26 h 37"/>
                <a:gd name="T70" fmla="*/ 8 w 32"/>
                <a:gd name="T71" fmla="*/ 29 h 37"/>
                <a:gd name="T72" fmla="*/ 10 w 32"/>
                <a:gd name="T73" fmla="*/ 30 h 37"/>
                <a:gd name="T74" fmla="*/ 10 w 32"/>
                <a:gd name="T75" fmla="*/ 33 h 37"/>
                <a:gd name="T76" fmla="*/ 9 w 32"/>
                <a:gd name="T77" fmla="*/ 36 h 37"/>
                <a:gd name="T78" fmla="*/ 10 w 32"/>
                <a:gd name="T79" fmla="*/ 37 h 37"/>
                <a:gd name="T80" fmla="*/ 11 w 32"/>
                <a:gd name="T81" fmla="*/ 36 h 37"/>
                <a:gd name="T82" fmla="*/ 14 w 32"/>
                <a:gd name="T83" fmla="*/ 36 h 37"/>
                <a:gd name="T84" fmla="*/ 16 w 32"/>
                <a:gd name="T85" fmla="*/ 37 h 37"/>
                <a:gd name="T86" fmla="*/ 17 w 32"/>
                <a:gd name="T87" fmla="*/ 35 h 37"/>
                <a:gd name="T88" fmla="*/ 19 w 32"/>
                <a:gd name="T89" fmla="*/ 35 h 37"/>
                <a:gd name="T90" fmla="*/ 20 w 32"/>
                <a:gd name="T91" fmla="*/ 36 h 37"/>
                <a:gd name="T92" fmla="*/ 20 w 32"/>
                <a:gd name="T93" fmla="*/ 34 h 37"/>
                <a:gd name="T94" fmla="*/ 21 w 32"/>
                <a:gd name="T95" fmla="*/ 30 h 37"/>
                <a:gd name="T96" fmla="*/ 23 w 32"/>
                <a:gd name="T97" fmla="*/ 28 h 37"/>
                <a:gd name="T98" fmla="*/ 26 w 32"/>
                <a:gd name="T99" fmla="*/ 27 h 37"/>
                <a:gd name="T100" fmla="*/ 30 w 32"/>
                <a:gd name="T101" fmla="*/ 28 h 37"/>
                <a:gd name="T102" fmla="*/ 31 w 32"/>
                <a:gd name="T103" fmla="*/ 29 h 37"/>
                <a:gd name="T104" fmla="*/ 31 w 32"/>
                <a:gd name="T105" fmla="*/ 29 h 37"/>
                <a:gd name="T106" fmla="*/ 32 w 32"/>
                <a:gd name="T107" fmla="*/ 25 h 37"/>
                <a:gd name="T108" fmla="*/ 31 w 32"/>
                <a:gd name="T10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37">
                  <a:moveTo>
                    <a:pt x="31" y="23"/>
                  </a:moveTo>
                  <a:cubicBezTo>
                    <a:pt x="31" y="23"/>
                    <a:pt x="31" y="22"/>
                    <a:pt x="31" y="22"/>
                  </a:cubicBezTo>
                  <a:cubicBezTo>
                    <a:pt x="31" y="22"/>
                    <a:pt x="30" y="22"/>
                    <a:pt x="29" y="22"/>
                  </a:cubicBezTo>
                  <a:cubicBezTo>
                    <a:pt x="29" y="21"/>
                    <a:pt x="29" y="21"/>
                    <a:pt x="29" y="20"/>
                  </a:cubicBezTo>
                  <a:cubicBezTo>
                    <a:pt x="29" y="20"/>
                    <a:pt x="30" y="20"/>
                    <a:pt x="29" y="19"/>
                  </a:cubicBezTo>
                  <a:cubicBezTo>
                    <a:pt x="29" y="19"/>
                    <a:pt x="29" y="19"/>
                    <a:pt x="29" y="19"/>
                  </a:cubicBezTo>
                  <a:cubicBezTo>
                    <a:pt x="28" y="19"/>
                    <a:pt x="27" y="19"/>
                    <a:pt x="26" y="19"/>
                  </a:cubicBezTo>
                  <a:cubicBezTo>
                    <a:pt x="25" y="18"/>
                    <a:pt x="25" y="18"/>
                    <a:pt x="25" y="18"/>
                  </a:cubicBezTo>
                  <a:cubicBezTo>
                    <a:pt x="25" y="18"/>
                    <a:pt x="25" y="18"/>
                    <a:pt x="25" y="18"/>
                  </a:cubicBezTo>
                  <a:cubicBezTo>
                    <a:pt x="25" y="18"/>
                    <a:pt x="25" y="18"/>
                    <a:pt x="25" y="18"/>
                  </a:cubicBezTo>
                  <a:cubicBezTo>
                    <a:pt x="25" y="17"/>
                    <a:pt x="25" y="17"/>
                    <a:pt x="25" y="16"/>
                  </a:cubicBezTo>
                  <a:cubicBezTo>
                    <a:pt x="24" y="16"/>
                    <a:pt x="24" y="16"/>
                    <a:pt x="24" y="16"/>
                  </a:cubicBezTo>
                  <a:cubicBezTo>
                    <a:pt x="23" y="15"/>
                    <a:pt x="24" y="14"/>
                    <a:pt x="24" y="14"/>
                  </a:cubicBezTo>
                  <a:cubicBezTo>
                    <a:pt x="24" y="13"/>
                    <a:pt x="24" y="13"/>
                    <a:pt x="24" y="13"/>
                  </a:cubicBezTo>
                  <a:cubicBezTo>
                    <a:pt x="24" y="13"/>
                    <a:pt x="24" y="12"/>
                    <a:pt x="23" y="12"/>
                  </a:cubicBezTo>
                  <a:cubicBezTo>
                    <a:pt x="23" y="11"/>
                    <a:pt x="23" y="11"/>
                    <a:pt x="23" y="11"/>
                  </a:cubicBezTo>
                  <a:cubicBezTo>
                    <a:pt x="22" y="11"/>
                    <a:pt x="22" y="11"/>
                    <a:pt x="22" y="11"/>
                  </a:cubicBezTo>
                  <a:cubicBezTo>
                    <a:pt x="21" y="11"/>
                    <a:pt x="21" y="11"/>
                    <a:pt x="20" y="11"/>
                  </a:cubicBezTo>
                  <a:cubicBezTo>
                    <a:pt x="20" y="11"/>
                    <a:pt x="20" y="10"/>
                    <a:pt x="20" y="10"/>
                  </a:cubicBezTo>
                  <a:cubicBezTo>
                    <a:pt x="19" y="10"/>
                    <a:pt x="19" y="10"/>
                    <a:pt x="19" y="9"/>
                  </a:cubicBezTo>
                  <a:cubicBezTo>
                    <a:pt x="18" y="9"/>
                    <a:pt x="18" y="9"/>
                    <a:pt x="17" y="9"/>
                  </a:cubicBezTo>
                  <a:cubicBezTo>
                    <a:pt x="17" y="8"/>
                    <a:pt x="17" y="8"/>
                    <a:pt x="16" y="8"/>
                  </a:cubicBezTo>
                  <a:cubicBezTo>
                    <a:pt x="16" y="8"/>
                    <a:pt x="15" y="8"/>
                    <a:pt x="15" y="8"/>
                  </a:cubicBezTo>
                  <a:cubicBezTo>
                    <a:pt x="15" y="8"/>
                    <a:pt x="15" y="8"/>
                    <a:pt x="14" y="8"/>
                  </a:cubicBezTo>
                  <a:cubicBezTo>
                    <a:pt x="14" y="8"/>
                    <a:pt x="14" y="8"/>
                    <a:pt x="13" y="8"/>
                  </a:cubicBezTo>
                  <a:cubicBezTo>
                    <a:pt x="13" y="7"/>
                    <a:pt x="13" y="7"/>
                    <a:pt x="13" y="7"/>
                  </a:cubicBezTo>
                  <a:cubicBezTo>
                    <a:pt x="12" y="6"/>
                    <a:pt x="12" y="7"/>
                    <a:pt x="11" y="6"/>
                  </a:cubicBezTo>
                  <a:cubicBezTo>
                    <a:pt x="11" y="6"/>
                    <a:pt x="11" y="5"/>
                    <a:pt x="11" y="5"/>
                  </a:cubicBezTo>
                  <a:cubicBezTo>
                    <a:pt x="11" y="4"/>
                    <a:pt x="11" y="4"/>
                    <a:pt x="11" y="3"/>
                  </a:cubicBezTo>
                  <a:cubicBezTo>
                    <a:pt x="11" y="3"/>
                    <a:pt x="11" y="2"/>
                    <a:pt x="11" y="2"/>
                  </a:cubicBezTo>
                  <a:cubicBezTo>
                    <a:pt x="11" y="1"/>
                    <a:pt x="11" y="1"/>
                    <a:pt x="11" y="0"/>
                  </a:cubicBezTo>
                  <a:cubicBezTo>
                    <a:pt x="11" y="0"/>
                    <a:pt x="11" y="0"/>
                    <a:pt x="11" y="0"/>
                  </a:cubicBezTo>
                  <a:cubicBezTo>
                    <a:pt x="11" y="0"/>
                    <a:pt x="10" y="0"/>
                    <a:pt x="10" y="0"/>
                  </a:cubicBezTo>
                  <a:cubicBezTo>
                    <a:pt x="10" y="0"/>
                    <a:pt x="10" y="0"/>
                    <a:pt x="9" y="0"/>
                  </a:cubicBezTo>
                  <a:cubicBezTo>
                    <a:pt x="9" y="0"/>
                    <a:pt x="9" y="0"/>
                    <a:pt x="8" y="0"/>
                  </a:cubicBezTo>
                  <a:cubicBezTo>
                    <a:pt x="8" y="0"/>
                    <a:pt x="8" y="0"/>
                    <a:pt x="7" y="1"/>
                  </a:cubicBezTo>
                  <a:cubicBezTo>
                    <a:pt x="7" y="1"/>
                    <a:pt x="7" y="2"/>
                    <a:pt x="6" y="2"/>
                  </a:cubicBezTo>
                  <a:cubicBezTo>
                    <a:pt x="6" y="2"/>
                    <a:pt x="6" y="2"/>
                    <a:pt x="6" y="2"/>
                  </a:cubicBezTo>
                  <a:cubicBezTo>
                    <a:pt x="5" y="2"/>
                    <a:pt x="5" y="2"/>
                    <a:pt x="4" y="2"/>
                  </a:cubicBezTo>
                  <a:cubicBezTo>
                    <a:pt x="4" y="3"/>
                    <a:pt x="4" y="3"/>
                    <a:pt x="4" y="3"/>
                  </a:cubicBezTo>
                  <a:cubicBezTo>
                    <a:pt x="4" y="3"/>
                    <a:pt x="4" y="3"/>
                    <a:pt x="3" y="4"/>
                  </a:cubicBezTo>
                  <a:cubicBezTo>
                    <a:pt x="3" y="4"/>
                    <a:pt x="2" y="4"/>
                    <a:pt x="2" y="4"/>
                  </a:cubicBezTo>
                  <a:cubicBezTo>
                    <a:pt x="1" y="4"/>
                    <a:pt x="1" y="4"/>
                    <a:pt x="0" y="3"/>
                  </a:cubicBezTo>
                  <a:cubicBezTo>
                    <a:pt x="1" y="4"/>
                    <a:pt x="1" y="4"/>
                    <a:pt x="1" y="5"/>
                  </a:cubicBezTo>
                  <a:cubicBezTo>
                    <a:pt x="1" y="5"/>
                    <a:pt x="1" y="5"/>
                    <a:pt x="1" y="6"/>
                  </a:cubicBezTo>
                  <a:cubicBezTo>
                    <a:pt x="2" y="6"/>
                    <a:pt x="2" y="6"/>
                    <a:pt x="2" y="7"/>
                  </a:cubicBezTo>
                  <a:cubicBezTo>
                    <a:pt x="2" y="8"/>
                    <a:pt x="2" y="8"/>
                    <a:pt x="2" y="8"/>
                  </a:cubicBezTo>
                  <a:cubicBezTo>
                    <a:pt x="2" y="9"/>
                    <a:pt x="3" y="9"/>
                    <a:pt x="3" y="10"/>
                  </a:cubicBezTo>
                  <a:cubicBezTo>
                    <a:pt x="2" y="11"/>
                    <a:pt x="2" y="11"/>
                    <a:pt x="2" y="11"/>
                  </a:cubicBezTo>
                  <a:cubicBezTo>
                    <a:pt x="2" y="12"/>
                    <a:pt x="2" y="12"/>
                    <a:pt x="3" y="13"/>
                  </a:cubicBezTo>
                  <a:cubicBezTo>
                    <a:pt x="3" y="13"/>
                    <a:pt x="3" y="13"/>
                    <a:pt x="3" y="14"/>
                  </a:cubicBezTo>
                  <a:cubicBezTo>
                    <a:pt x="3" y="14"/>
                    <a:pt x="3" y="14"/>
                    <a:pt x="2" y="14"/>
                  </a:cubicBezTo>
                  <a:cubicBezTo>
                    <a:pt x="2" y="15"/>
                    <a:pt x="2" y="15"/>
                    <a:pt x="2" y="16"/>
                  </a:cubicBezTo>
                  <a:cubicBezTo>
                    <a:pt x="2" y="16"/>
                    <a:pt x="2" y="16"/>
                    <a:pt x="2" y="17"/>
                  </a:cubicBezTo>
                  <a:cubicBezTo>
                    <a:pt x="3" y="17"/>
                    <a:pt x="3" y="17"/>
                    <a:pt x="3" y="18"/>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20"/>
                  </a:cubicBezTo>
                  <a:cubicBezTo>
                    <a:pt x="3" y="20"/>
                    <a:pt x="2" y="20"/>
                    <a:pt x="2" y="21"/>
                  </a:cubicBezTo>
                  <a:cubicBezTo>
                    <a:pt x="2" y="21"/>
                    <a:pt x="2" y="21"/>
                    <a:pt x="2" y="21"/>
                  </a:cubicBezTo>
                  <a:cubicBezTo>
                    <a:pt x="3" y="21"/>
                    <a:pt x="3" y="21"/>
                    <a:pt x="3" y="21"/>
                  </a:cubicBezTo>
                  <a:cubicBezTo>
                    <a:pt x="4" y="22"/>
                    <a:pt x="4" y="22"/>
                    <a:pt x="4" y="22"/>
                  </a:cubicBezTo>
                  <a:cubicBezTo>
                    <a:pt x="4" y="23"/>
                    <a:pt x="5" y="23"/>
                    <a:pt x="5" y="24"/>
                  </a:cubicBezTo>
                  <a:cubicBezTo>
                    <a:pt x="6" y="24"/>
                    <a:pt x="6" y="25"/>
                    <a:pt x="7" y="25"/>
                  </a:cubicBezTo>
                  <a:cubicBezTo>
                    <a:pt x="8" y="25"/>
                    <a:pt x="7" y="25"/>
                    <a:pt x="8" y="26"/>
                  </a:cubicBezTo>
                  <a:cubicBezTo>
                    <a:pt x="8" y="27"/>
                    <a:pt x="8" y="26"/>
                    <a:pt x="8" y="27"/>
                  </a:cubicBezTo>
                  <a:cubicBezTo>
                    <a:pt x="8" y="28"/>
                    <a:pt x="8" y="28"/>
                    <a:pt x="8" y="29"/>
                  </a:cubicBezTo>
                  <a:cubicBezTo>
                    <a:pt x="9" y="29"/>
                    <a:pt x="9" y="29"/>
                    <a:pt x="9" y="29"/>
                  </a:cubicBezTo>
                  <a:cubicBezTo>
                    <a:pt x="10" y="30"/>
                    <a:pt x="10" y="30"/>
                    <a:pt x="10" y="30"/>
                  </a:cubicBezTo>
                  <a:cubicBezTo>
                    <a:pt x="10" y="31"/>
                    <a:pt x="10" y="31"/>
                    <a:pt x="10" y="32"/>
                  </a:cubicBezTo>
                  <a:cubicBezTo>
                    <a:pt x="10" y="32"/>
                    <a:pt x="10" y="32"/>
                    <a:pt x="10" y="33"/>
                  </a:cubicBezTo>
                  <a:cubicBezTo>
                    <a:pt x="9" y="33"/>
                    <a:pt x="9" y="34"/>
                    <a:pt x="9" y="34"/>
                  </a:cubicBezTo>
                  <a:cubicBezTo>
                    <a:pt x="9" y="35"/>
                    <a:pt x="9" y="35"/>
                    <a:pt x="9" y="36"/>
                  </a:cubicBezTo>
                  <a:cubicBezTo>
                    <a:pt x="10" y="36"/>
                    <a:pt x="10" y="36"/>
                    <a:pt x="10" y="37"/>
                  </a:cubicBezTo>
                  <a:cubicBezTo>
                    <a:pt x="10" y="37"/>
                    <a:pt x="10" y="37"/>
                    <a:pt x="10" y="37"/>
                  </a:cubicBezTo>
                  <a:cubicBezTo>
                    <a:pt x="10" y="36"/>
                    <a:pt x="10" y="36"/>
                    <a:pt x="11" y="36"/>
                  </a:cubicBezTo>
                  <a:cubicBezTo>
                    <a:pt x="11" y="36"/>
                    <a:pt x="11" y="36"/>
                    <a:pt x="11" y="36"/>
                  </a:cubicBezTo>
                  <a:cubicBezTo>
                    <a:pt x="11" y="35"/>
                    <a:pt x="12" y="35"/>
                    <a:pt x="12" y="35"/>
                  </a:cubicBezTo>
                  <a:cubicBezTo>
                    <a:pt x="13" y="35"/>
                    <a:pt x="13" y="36"/>
                    <a:pt x="14" y="36"/>
                  </a:cubicBezTo>
                  <a:cubicBezTo>
                    <a:pt x="14" y="36"/>
                    <a:pt x="14" y="36"/>
                    <a:pt x="15" y="36"/>
                  </a:cubicBezTo>
                  <a:cubicBezTo>
                    <a:pt x="15" y="36"/>
                    <a:pt x="15" y="37"/>
                    <a:pt x="16" y="37"/>
                  </a:cubicBezTo>
                  <a:cubicBezTo>
                    <a:pt x="16" y="37"/>
                    <a:pt x="16" y="36"/>
                    <a:pt x="16" y="36"/>
                  </a:cubicBezTo>
                  <a:cubicBezTo>
                    <a:pt x="16" y="36"/>
                    <a:pt x="17" y="36"/>
                    <a:pt x="17" y="35"/>
                  </a:cubicBezTo>
                  <a:cubicBezTo>
                    <a:pt x="18" y="35"/>
                    <a:pt x="18" y="35"/>
                    <a:pt x="18" y="35"/>
                  </a:cubicBezTo>
                  <a:cubicBezTo>
                    <a:pt x="19" y="35"/>
                    <a:pt x="19" y="35"/>
                    <a:pt x="19" y="35"/>
                  </a:cubicBezTo>
                  <a:cubicBezTo>
                    <a:pt x="20" y="36"/>
                    <a:pt x="20" y="36"/>
                    <a:pt x="20" y="36"/>
                  </a:cubicBezTo>
                  <a:cubicBezTo>
                    <a:pt x="20" y="36"/>
                    <a:pt x="20" y="36"/>
                    <a:pt x="20" y="36"/>
                  </a:cubicBezTo>
                  <a:cubicBezTo>
                    <a:pt x="20" y="35"/>
                    <a:pt x="20" y="35"/>
                    <a:pt x="20" y="35"/>
                  </a:cubicBezTo>
                  <a:cubicBezTo>
                    <a:pt x="20" y="35"/>
                    <a:pt x="20" y="34"/>
                    <a:pt x="20" y="34"/>
                  </a:cubicBezTo>
                  <a:cubicBezTo>
                    <a:pt x="20" y="33"/>
                    <a:pt x="20" y="33"/>
                    <a:pt x="20" y="32"/>
                  </a:cubicBezTo>
                  <a:cubicBezTo>
                    <a:pt x="20" y="31"/>
                    <a:pt x="20" y="31"/>
                    <a:pt x="21" y="30"/>
                  </a:cubicBezTo>
                  <a:cubicBezTo>
                    <a:pt x="21" y="29"/>
                    <a:pt x="21" y="29"/>
                    <a:pt x="22" y="29"/>
                  </a:cubicBezTo>
                  <a:cubicBezTo>
                    <a:pt x="22" y="28"/>
                    <a:pt x="23" y="28"/>
                    <a:pt x="23" y="28"/>
                  </a:cubicBezTo>
                  <a:cubicBezTo>
                    <a:pt x="24" y="28"/>
                    <a:pt x="24" y="28"/>
                    <a:pt x="25" y="28"/>
                  </a:cubicBezTo>
                  <a:cubicBezTo>
                    <a:pt x="25" y="28"/>
                    <a:pt x="26" y="27"/>
                    <a:pt x="26" y="27"/>
                  </a:cubicBezTo>
                  <a:cubicBezTo>
                    <a:pt x="27" y="27"/>
                    <a:pt x="28" y="27"/>
                    <a:pt x="28" y="28"/>
                  </a:cubicBezTo>
                  <a:cubicBezTo>
                    <a:pt x="29" y="28"/>
                    <a:pt x="29" y="28"/>
                    <a:pt x="30" y="28"/>
                  </a:cubicBezTo>
                  <a:cubicBezTo>
                    <a:pt x="30" y="29"/>
                    <a:pt x="30" y="29"/>
                    <a:pt x="31" y="29"/>
                  </a:cubicBezTo>
                  <a:cubicBezTo>
                    <a:pt x="31" y="29"/>
                    <a:pt x="31" y="29"/>
                    <a:pt x="31" y="29"/>
                  </a:cubicBezTo>
                  <a:cubicBezTo>
                    <a:pt x="31" y="29"/>
                    <a:pt x="31" y="30"/>
                    <a:pt x="32" y="29"/>
                  </a:cubicBezTo>
                  <a:cubicBezTo>
                    <a:pt x="32" y="29"/>
                    <a:pt x="31" y="29"/>
                    <a:pt x="31" y="29"/>
                  </a:cubicBezTo>
                  <a:cubicBezTo>
                    <a:pt x="31" y="28"/>
                    <a:pt x="31" y="28"/>
                    <a:pt x="32" y="27"/>
                  </a:cubicBezTo>
                  <a:cubicBezTo>
                    <a:pt x="32" y="26"/>
                    <a:pt x="32" y="26"/>
                    <a:pt x="32" y="25"/>
                  </a:cubicBezTo>
                  <a:cubicBezTo>
                    <a:pt x="32" y="24"/>
                    <a:pt x="32" y="24"/>
                    <a:pt x="32" y="24"/>
                  </a:cubicBezTo>
                  <a:cubicBezTo>
                    <a:pt x="32" y="23"/>
                    <a:pt x="32" y="23"/>
                    <a:pt x="31" y="2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0" name="Freeform 51"/>
            <p:cNvSpPr>
              <a:spLocks/>
            </p:cNvSpPr>
            <p:nvPr/>
          </p:nvSpPr>
          <p:spPr bwMode="auto">
            <a:xfrm>
              <a:off x="5348289" y="2492376"/>
              <a:ext cx="292100" cy="193675"/>
            </a:xfrm>
            <a:custGeom>
              <a:avLst/>
              <a:gdLst>
                <a:gd name="T0" fmla="*/ 23 w 27"/>
                <a:gd name="T1" fmla="*/ 2 h 18"/>
                <a:gd name="T2" fmla="*/ 22 w 27"/>
                <a:gd name="T3" fmla="*/ 0 h 18"/>
                <a:gd name="T4" fmla="*/ 22 w 27"/>
                <a:gd name="T5" fmla="*/ 0 h 18"/>
                <a:gd name="T6" fmla="*/ 21 w 27"/>
                <a:gd name="T7" fmla="*/ 1 h 18"/>
                <a:gd name="T8" fmla="*/ 18 w 27"/>
                <a:gd name="T9" fmla="*/ 2 h 18"/>
                <a:gd name="T10" fmla="*/ 16 w 27"/>
                <a:gd name="T11" fmla="*/ 2 h 18"/>
                <a:gd name="T12" fmla="*/ 13 w 27"/>
                <a:gd name="T13" fmla="*/ 3 h 18"/>
                <a:gd name="T14" fmla="*/ 11 w 27"/>
                <a:gd name="T15" fmla="*/ 4 h 18"/>
                <a:gd name="T16" fmla="*/ 11 w 27"/>
                <a:gd name="T17" fmla="*/ 5 h 18"/>
                <a:gd name="T18" fmla="*/ 10 w 27"/>
                <a:gd name="T19" fmla="*/ 7 h 18"/>
                <a:gd name="T20" fmla="*/ 9 w 27"/>
                <a:gd name="T21" fmla="*/ 8 h 18"/>
                <a:gd name="T22" fmla="*/ 8 w 27"/>
                <a:gd name="T23" fmla="*/ 9 h 18"/>
                <a:gd name="T24" fmla="*/ 8 w 27"/>
                <a:gd name="T25" fmla="*/ 9 h 18"/>
                <a:gd name="T26" fmla="*/ 7 w 27"/>
                <a:gd name="T27" fmla="*/ 7 h 18"/>
                <a:gd name="T28" fmla="*/ 6 w 27"/>
                <a:gd name="T29" fmla="*/ 6 h 18"/>
                <a:gd name="T30" fmla="*/ 5 w 27"/>
                <a:gd name="T31" fmla="*/ 6 h 18"/>
                <a:gd name="T32" fmla="*/ 4 w 27"/>
                <a:gd name="T33" fmla="*/ 5 h 18"/>
                <a:gd name="T34" fmla="*/ 2 w 27"/>
                <a:gd name="T35" fmla="*/ 5 h 18"/>
                <a:gd name="T36" fmla="*/ 0 w 27"/>
                <a:gd name="T37" fmla="*/ 5 h 18"/>
                <a:gd name="T38" fmla="*/ 0 w 27"/>
                <a:gd name="T39" fmla="*/ 5 h 18"/>
                <a:gd name="T40" fmla="*/ 0 w 27"/>
                <a:gd name="T41" fmla="*/ 6 h 18"/>
                <a:gd name="T42" fmla="*/ 1 w 27"/>
                <a:gd name="T43" fmla="*/ 6 h 18"/>
                <a:gd name="T44" fmla="*/ 2 w 27"/>
                <a:gd name="T45" fmla="*/ 8 h 18"/>
                <a:gd name="T46" fmla="*/ 2 w 27"/>
                <a:gd name="T47" fmla="*/ 8 h 18"/>
                <a:gd name="T48" fmla="*/ 1 w 27"/>
                <a:gd name="T49" fmla="*/ 9 h 18"/>
                <a:gd name="T50" fmla="*/ 1 w 27"/>
                <a:gd name="T51" fmla="*/ 10 h 18"/>
                <a:gd name="T52" fmla="*/ 1 w 27"/>
                <a:gd name="T53" fmla="*/ 11 h 18"/>
                <a:gd name="T54" fmla="*/ 2 w 27"/>
                <a:gd name="T55" fmla="*/ 12 h 18"/>
                <a:gd name="T56" fmla="*/ 2 w 27"/>
                <a:gd name="T57" fmla="*/ 13 h 18"/>
                <a:gd name="T58" fmla="*/ 2 w 27"/>
                <a:gd name="T59" fmla="*/ 15 h 18"/>
                <a:gd name="T60" fmla="*/ 3 w 27"/>
                <a:gd name="T61" fmla="*/ 16 h 18"/>
                <a:gd name="T62" fmla="*/ 2 w 27"/>
                <a:gd name="T63" fmla="*/ 17 h 18"/>
                <a:gd name="T64" fmla="*/ 3 w 27"/>
                <a:gd name="T65" fmla="*/ 18 h 18"/>
                <a:gd name="T66" fmla="*/ 4 w 27"/>
                <a:gd name="T67" fmla="*/ 18 h 18"/>
                <a:gd name="T68" fmla="*/ 6 w 27"/>
                <a:gd name="T69" fmla="*/ 18 h 18"/>
                <a:gd name="T70" fmla="*/ 7 w 27"/>
                <a:gd name="T71" fmla="*/ 18 h 18"/>
                <a:gd name="T72" fmla="*/ 8 w 27"/>
                <a:gd name="T73" fmla="*/ 17 h 18"/>
                <a:gd name="T74" fmla="*/ 9 w 27"/>
                <a:gd name="T75" fmla="*/ 16 h 18"/>
                <a:gd name="T76" fmla="*/ 11 w 27"/>
                <a:gd name="T77" fmla="*/ 16 h 18"/>
                <a:gd name="T78" fmla="*/ 12 w 27"/>
                <a:gd name="T79" fmla="*/ 16 h 18"/>
                <a:gd name="T80" fmla="*/ 13 w 27"/>
                <a:gd name="T81" fmla="*/ 15 h 18"/>
                <a:gd name="T82" fmla="*/ 14 w 27"/>
                <a:gd name="T83" fmla="*/ 15 h 18"/>
                <a:gd name="T84" fmla="*/ 15 w 27"/>
                <a:gd name="T85" fmla="*/ 15 h 18"/>
                <a:gd name="T86" fmla="*/ 15 w 27"/>
                <a:gd name="T87" fmla="*/ 15 h 18"/>
                <a:gd name="T88" fmla="*/ 17 w 27"/>
                <a:gd name="T89" fmla="*/ 14 h 18"/>
                <a:gd name="T90" fmla="*/ 17 w 27"/>
                <a:gd name="T91" fmla="*/ 13 h 18"/>
                <a:gd name="T92" fmla="*/ 18 w 27"/>
                <a:gd name="T93" fmla="*/ 13 h 18"/>
                <a:gd name="T94" fmla="*/ 19 w 27"/>
                <a:gd name="T95" fmla="*/ 12 h 18"/>
                <a:gd name="T96" fmla="*/ 21 w 27"/>
                <a:gd name="T97" fmla="*/ 12 h 18"/>
                <a:gd name="T98" fmla="*/ 22 w 27"/>
                <a:gd name="T99" fmla="*/ 11 h 18"/>
                <a:gd name="T100" fmla="*/ 24 w 27"/>
                <a:gd name="T101" fmla="*/ 11 h 18"/>
                <a:gd name="T102" fmla="*/ 25 w 27"/>
                <a:gd name="T103" fmla="*/ 10 h 18"/>
                <a:gd name="T104" fmla="*/ 25 w 27"/>
                <a:gd name="T105" fmla="*/ 10 h 18"/>
                <a:gd name="T106" fmla="*/ 25 w 27"/>
                <a:gd name="T107" fmla="*/ 8 h 18"/>
                <a:gd name="T108" fmla="*/ 26 w 27"/>
                <a:gd name="T109" fmla="*/ 7 h 18"/>
                <a:gd name="T110" fmla="*/ 26 w 27"/>
                <a:gd name="T111" fmla="*/ 7 h 18"/>
                <a:gd name="T112" fmla="*/ 26 w 27"/>
                <a:gd name="T113" fmla="*/ 7 h 18"/>
                <a:gd name="T114" fmla="*/ 27 w 27"/>
                <a:gd name="T115" fmla="*/ 7 h 18"/>
                <a:gd name="T116" fmla="*/ 24 w 27"/>
                <a:gd name="T117" fmla="*/ 4 h 18"/>
                <a:gd name="T118" fmla="*/ 23 w 27"/>
                <a:gd name="T1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18">
                  <a:moveTo>
                    <a:pt x="23" y="2"/>
                  </a:moveTo>
                  <a:cubicBezTo>
                    <a:pt x="23" y="1"/>
                    <a:pt x="22" y="1"/>
                    <a:pt x="22" y="0"/>
                  </a:cubicBezTo>
                  <a:cubicBezTo>
                    <a:pt x="22" y="0"/>
                    <a:pt x="22" y="0"/>
                    <a:pt x="22" y="0"/>
                  </a:cubicBezTo>
                  <a:cubicBezTo>
                    <a:pt x="21" y="1"/>
                    <a:pt x="21" y="1"/>
                    <a:pt x="21" y="1"/>
                  </a:cubicBezTo>
                  <a:cubicBezTo>
                    <a:pt x="20" y="1"/>
                    <a:pt x="19" y="1"/>
                    <a:pt x="18" y="2"/>
                  </a:cubicBezTo>
                  <a:cubicBezTo>
                    <a:pt x="17" y="2"/>
                    <a:pt x="17" y="2"/>
                    <a:pt x="16" y="2"/>
                  </a:cubicBezTo>
                  <a:cubicBezTo>
                    <a:pt x="15" y="3"/>
                    <a:pt x="14" y="3"/>
                    <a:pt x="13" y="3"/>
                  </a:cubicBezTo>
                  <a:cubicBezTo>
                    <a:pt x="12" y="4"/>
                    <a:pt x="12" y="3"/>
                    <a:pt x="11" y="4"/>
                  </a:cubicBezTo>
                  <a:cubicBezTo>
                    <a:pt x="11" y="4"/>
                    <a:pt x="11" y="5"/>
                    <a:pt x="11" y="5"/>
                  </a:cubicBezTo>
                  <a:cubicBezTo>
                    <a:pt x="10" y="6"/>
                    <a:pt x="10" y="6"/>
                    <a:pt x="10" y="7"/>
                  </a:cubicBezTo>
                  <a:cubicBezTo>
                    <a:pt x="10" y="7"/>
                    <a:pt x="10" y="8"/>
                    <a:pt x="9" y="8"/>
                  </a:cubicBezTo>
                  <a:cubicBezTo>
                    <a:pt x="9" y="9"/>
                    <a:pt x="9" y="9"/>
                    <a:pt x="8" y="9"/>
                  </a:cubicBezTo>
                  <a:cubicBezTo>
                    <a:pt x="8" y="9"/>
                    <a:pt x="8" y="9"/>
                    <a:pt x="8" y="9"/>
                  </a:cubicBezTo>
                  <a:cubicBezTo>
                    <a:pt x="8" y="8"/>
                    <a:pt x="8" y="8"/>
                    <a:pt x="7" y="7"/>
                  </a:cubicBezTo>
                  <a:cubicBezTo>
                    <a:pt x="7" y="7"/>
                    <a:pt x="7" y="6"/>
                    <a:pt x="6" y="6"/>
                  </a:cubicBezTo>
                  <a:cubicBezTo>
                    <a:pt x="6" y="6"/>
                    <a:pt x="6" y="6"/>
                    <a:pt x="5" y="6"/>
                  </a:cubicBezTo>
                  <a:cubicBezTo>
                    <a:pt x="5" y="6"/>
                    <a:pt x="5" y="5"/>
                    <a:pt x="4" y="5"/>
                  </a:cubicBezTo>
                  <a:cubicBezTo>
                    <a:pt x="4" y="5"/>
                    <a:pt x="3" y="5"/>
                    <a:pt x="2" y="5"/>
                  </a:cubicBezTo>
                  <a:cubicBezTo>
                    <a:pt x="1" y="5"/>
                    <a:pt x="1" y="5"/>
                    <a:pt x="0" y="5"/>
                  </a:cubicBezTo>
                  <a:cubicBezTo>
                    <a:pt x="0" y="5"/>
                    <a:pt x="0" y="5"/>
                    <a:pt x="0" y="5"/>
                  </a:cubicBezTo>
                  <a:cubicBezTo>
                    <a:pt x="0" y="6"/>
                    <a:pt x="0" y="6"/>
                    <a:pt x="0" y="6"/>
                  </a:cubicBezTo>
                  <a:cubicBezTo>
                    <a:pt x="0" y="6"/>
                    <a:pt x="1" y="6"/>
                    <a:pt x="1" y="6"/>
                  </a:cubicBezTo>
                  <a:cubicBezTo>
                    <a:pt x="1" y="7"/>
                    <a:pt x="1" y="7"/>
                    <a:pt x="2" y="8"/>
                  </a:cubicBezTo>
                  <a:cubicBezTo>
                    <a:pt x="2" y="8"/>
                    <a:pt x="2" y="8"/>
                    <a:pt x="2" y="8"/>
                  </a:cubicBezTo>
                  <a:cubicBezTo>
                    <a:pt x="1" y="9"/>
                    <a:pt x="1" y="9"/>
                    <a:pt x="1" y="9"/>
                  </a:cubicBezTo>
                  <a:cubicBezTo>
                    <a:pt x="0" y="9"/>
                    <a:pt x="0" y="10"/>
                    <a:pt x="1" y="10"/>
                  </a:cubicBezTo>
                  <a:cubicBezTo>
                    <a:pt x="1" y="11"/>
                    <a:pt x="1" y="11"/>
                    <a:pt x="1" y="11"/>
                  </a:cubicBezTo>
                  <a:cubicBezTo>
                    <a:pt x="1" y="12"/>
                    <a:pt x="1" y="12"/>
                    <a:pt x="2" y="12"/>
                  </a:cubicBezTo>
                  <a:cubicBezTo>
                    <a:pt x="2" y="13"/>
                    <a:pt x="2" y="13"/>
                    <a:pt x="2" y="13"/>
                  </a:cubicBezTo>
                  <a:cubicBezTo>
                    <a:pt x="2" y="14"/>
                    <a:pt x="2" y="14"/>
                    <a:pt x="2" y="15"/>
                  </a:cubicBezTo>
                  <a:cubicBezTo>
                    <a:pt x="2" y="15"/>
                    <a:pt x="3" y="15"/>
                    <a:pt x="3" y="16"/>
                  </a:cubicBezTo>
                  <a:cubicBezTo>
                    <a:pt x="3" y="16"/>
                    <a:pt x="2" y="17"/>
                    <a:pt x="2" y="17"/>
                  </a:cubicBezTo>
                  <a:cubicBezTo>
                    <a:pt x="3" y="18"/>
                    <a:pt x="3" y="18"/>
                    <a:pt x="3" y="18"/>
                  </a:cubicBezTo>
                  <a:cubicBezTo>
                    <a:pt x="4" y="18"/>
                    <a:pt x="4" y="18"/>
                    <a:pt x="4" y="18"/>
                  </a:cubicBezTo>
                  <a:cubicBezTo>
                    <a:pt x="5" y="18"/>
                    <a:pt x="5" y="18"/>
                    <a:pt x="6" y="18"/>
                  </a:cubicBezTo>
                  <a:cubicBezTo>
                    <a:pt x="6" y="18"/>
                    <a:pt x="6" y="18"/>
                    <a:pt x="7" y="18"/>
                  </a:cubicBezTo>
                  <a:cubicBezTo>
                    <a:pt x="8" y="17"/>
                    <a:pt x="8" y="17"/>
                    <a:pt x="8" y="17"/>
                  </a:cubicBezTo>
                  <a:cubicBezTo>
                    <a:pt x="9" y="17"/>
                    <a:pt x="9" y="17"/>
                    <a:pt x="9" y="16"/>
                  </a:cubicBezTo>
                  <a:cubicBezTo>
                    <a:pt x="10" y="16"/>
                    <a:pt x="10" y="16"/>
                    <a:pt x="11" y="16"/>
                  </a:cubicBezTo>
                  <a:cubicBezTo>
                    <a:pt x="11" y="16"/>
                    <a:pt x="11" y="16"/>
                    <a:pt x="12" y="16"/>
                  </a:cubicBezTo>
                  <a:cubicBezTo>
                    <a:pt x="12" y="16"/>
                    <a:pt x="13" y="16"/>
                    <a:pt x="13" y="15"/>
                  </a:cubicBezTo>
                  <a:cubicBezTo>
                    <a:pt x="14" y="15"/>
                    <a:pt x="14" y="14"/>
                    <a:pt x="14" y="15"/>
                  </a:cubicBezTo>
                  <a:cubicBezTo>
                    <a:pt x="14" y="15"/>
                    <a:pt x="14" y="15"/>
                    <a:pt x="15" y="15"/>
                  </a:cubicBezTo>
                  <a:cubicBezTo>
                    <a:pt x="15" y="15"/>
                    <a:pt x="15" y="15"/>
                    <a:pt x="15" y="15"/>
                  </a:cubicBezTo>
                  <a:cubicBezTo>
                    <a:pt x="16" y="15"/>
                    <a:pt x="16" y="15"/>
                    <a:pt x="17" y="14"/>
                  </a:cubicBezTo>
                  <a:cubicBezTo>
                    <a:pt x="17" y="14"/>
                    <a:pt x="17" y="14"/>
                    <a:pt x="17" y="13"/>
                  </a:cubicBezTo>
                  <a:cubicBezTo>
                    <a:pt x="18" y="13"/>
                    <a:pt x="18" y="13"/>
                    <a:pt x="18" y="13"/>
                  </a:cubicBezTo>
                  <a:cubicBezTo>
                    <a:pt x="19" y="13"/>
                    <a:pt x="19" y="13"/>
                    <a:pt x="19" y="12"/>
                  </a:cubicBezTo>
                  <a:cubicBezTo>
                    <a:pt x="20" y="12"/>
                    <a:pt x="20" y="12"/>
                    <a:pt x="21" y="12"/>
                  </a:cubicBezTo>
                  <a:cubicBezTo>
                    <a:pt x="21" y="12"/>
                    <a:pt x="22" y="12"/>
                    <a:pt x="22" y="11"/>
                  </a:cubicBezTo>
                  <a:cubicBezTo>
                    <a:pt x="23" y="11"/>
                    <a:pt x="23" y="11"/>
                    <a:pt x="24" y="11"/>
                  </a:cubicBezTo>
                  <a:cubicBezTo>
                    <a:pt x="24" y="11"/>
                    <a:pt x="24" y="11"/>
                    <a:pt x="25" y="10"/>
                  </a:cubicBezTo>
                  <a:cubicBezTo>
                    <a:pt x="25" y="10"/>
                    <a:pt x="25" y="10"/>
                    <a:pt x="25" y="10"/>
                  </a:cubicBezTo>
                  <a:cubicBezTo>
                    <a:pt x="25" y="9"/>
                    <a:pt x="24" y="9"/>
                    <a:pt x="25" y="8"/>
                  </a:cubicBezTo>
                  <a:cubicBezTo>
                    <a:pt x="25" y="8"/>
                    <a:pt x="25" y="8"/>
                    <a:pt x="26" y="7"/>
                  </a:cubicBezTo>
                  <a:cubicBezTo>
                    <a:pt x="26" y="7"/>
                    <a:pt x="26" y="7"/>
                    <a:pt x="26" y="7"/>
                  </a:cubicBezTo>
                  <a:cubicBezTo>
                    <a:pt x="26" y="7"/>
                    <a:pt x="26" y="7"/>
                    <a:pt x="26" y="7"/>
                  </a:cubicBezTo>
                  <a:cubicBezTo>
                    <a:pt x="27" y="7"/>
                    <a:pt x="27" y="7"/>
                    <a:pt x="27" y="7"/>
                  </a:cubicBezTo>
                  <a:cubicBezTo>
                    <a:pt x="26" y="6"/>
                    <a:pt x="25" y="5"/>
                    <a:pt x="24" y="4"/>
                  </a:cubicBezTo>
                  <a:cubicBezTo>
                    <a:pt x="24" y="3"/>
                    <a:pt x="24" y="3"/>
                    <a:pt x="2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1" name="Freeform 52"/>
            <p:cNvSpPr>
              <a:spLocks/>
            </p:cNvSpPr>
            <p:nvPr/>
          </p:nvSpPr>
          <p:spPr bwMode="auto">
            <a:xfrm>
              <a:off x="3729039" y="2557464"/>
              <a:ext cx="161925" cy="139700"/>
            </a:xfrm>
            <a:custGeom>
              <a:avLst/>
              <a:gdLst>
                <a:gd name="T0" fmla="*/ 14 w 15"/>
                <a:gd name="T1" fmla="*/ 10 h 13"/>
                <a:gd name="T2" fmla="*/ 13 w 15"/>
                <a:gd name="T3" fmla="*/ 10 h 13"/>
                <a:gd name="T4" fmla="*/ 13 w 15"/>
                <a:gd name="T5" fmla="*/ 9 h 13"/>
                <a:gd name="T6" fmla="*/ 13 w 15"/>
                <a:gd name="T7" fmla="*/ 8 h 13"/>
                <a:gd name="T8" fmla="*/ 13 w 15"/>
                <a:gd name="T9" fmla="*/ 7 h 13"/>
                <a:gd name="T10" fmla="*/ 13 w 15"/>
                <a:gd name="T11" fmla="*/ 6 h 13"/>
                <a:gd name="T12" fmla="*/ 12 w 15"/>
                <a:gd name="T13" fmla="*/ 5 h 13"/>
                <a:gd name="T14" fmla="*/ 11 w 15"/>
                <a:gd name="T15" fmla="*/ 4 h 13"/>
                <a:gd name="T16" fmla="*/ 11 w 15"/>
                <a:gd name="T17" fmla="*/ 4 h 13"/>
                <a:gd name="T18" fmla="*/ 10 w 15"/>
                <a:gd name="T19" fmla="*/ 3 h 13"/>
                <a:gd name="T20" fmla="*/ 10 w 15"/>
                <a:gd name="T21" fmla="*/ 2 h 13"/>
                <a:gd name="T22" fmla="*/ 9 w 15"/>
                <a:gd name="T23" fmla="*/ 2 h 13"/>
                <a:gd name="T24" fmla="*/ 8 w 15"/>
                <a:gd name="T25" fmla="*/ 2 h 13"/>
                <a:gd name="T26" fmla="*/ 8 w 15"/>
                <a:gd name="T27" fmla="*/ 1 h 13"/>
                <a:gd name="T28" fmla="*/ 7 w 15"/>
                <a:gd name="T29" fmla="*/ 1 h 13"/>
                <a:gd name="T30" fmla="*/ 6 w 15"/>
                <a:gd name="T31" fmla="*/ 0 h 13"/>
                <a:gd name="T32" fmla="*/ 5 w 15"/>
                <a:gd name="T33" fmla="*/ 1 h 13"/>
                <a:gd name="T34" fmla="*/ 4 w 15"/>
                <a:gd name="T35" fmla="*/ 1 h 13"/>
                <a:gd name="T36" fmla="*/ 3 w 15"/>
                <a:gd name="T37" fmla="*/ 1 h 13"/>
                <a:gd name="T38" fmla="*/ 2 w 15"/>
                <a:gd name="T39" fmla="*/ 2 h 13"/>
                <a:gd name="T40" fmla="*/ 2 w 15"/>
                <a:gd name="T41" fmla="*/ 2 h 13"/>
                <a:gd name="T42" fmla="*/ 2 w 15"/>
                <a:gd name="T43" fmla="*/ 3 h 13"/>
                <a:gd name="T44" fmla="*/ 1 w 15"/>
                <a:gd name="T45" fmla="*/ 4 h 13"/>
                <a:gd name="T46" fmla="*/ 0 w 15"/>
                <a:gd name="T47" fmla="*/ 5 h 13"/>
                <a:gd name="T48" fmla="*/ 0 w 15"/>
                <a:gd name="T49" fmla="*/ 7 h 13"/>
                <a:gd name="T50" fmla="*/ 1 w 15"/>
                <a:gd name="T51" fmla="*/ 8 h 13"/>
                <a:gd name="T52" fmla="*/ 1 w 15"/>
                <a:gd name="T53" fmla="*/ 9 h 13"/>
                <a:gd name="T54" fmla="*/ 3 w 15"/>
                <a:gd name="T55" fmla="*/ 9 h 13"/>
                <a:gd name="T56" fmla="*/ 4 w 15"/>
                <a:gd name="T57" fmla="*/ 9 h 13"/>
                <a:gd name="T58" fmla="*/ 5 w 15"/>
                <a:gd name="T59" fmla="*/ 9 h 13"/>
                <a:gd name="T60" fmla="*/ 6 w 15"/>
                <a:gd name="T61" fmla="*/ 9 h 13"/>
                <a:gd name="T62" fmla="*/ 7 w 15"/>
                <a:gd name="T63" fmla="*/ 9 h 13"/>
                <a:gd name="T64" fmla="*/ 8 w 15"/>
                <a:gd name="T65" fmla="*/ 9 h 13"/>
                <a:gd name="T66" fmla="*/ 9 w 15"/>
                <a:gd name="T67" fmla="*/ 10 h 13"/>
                <a:gd name="T68" fmla="*/ 8 w 15"/>
                <a:gd name="T69" fmla="*/ 10 h 13"/>
                <a:gd name="T70" fmla="*/ 7 w 15"/>
                <a:gd name="T71" fmla="*/ 10 h 13"/>
                <a:gd name="T72" fmla="*/ 6 w 15"/>
                <a:gd name="T73" fmla="*/ 10 h 13"/>
                <a:gd name="T74" fmla="*/ 6 w 15"/>
                <a:gd name="T75" fmla="*/ 10 h 13"/>
                <a:gd name="T76" fmla="*/ 5 w 15"/>
                <a:gd name="T77" fmla="*/ 10 h 13"/>
                <a:gd name="T78" fmla="*/ 4 w 15"/>
                <a:gd name="T79" fmla="*/ 10 h 13"/>
                <a:gd name="T80" fmla="*/ 4 w 15"/>
                <a:gd name="T81" fmla="*/ 10 h 13"/>
                <a:gd name="T82" fmla="*/ 3 w 15"/>
                <a:gd name="T83" fmla="*/ 10 h 13"/>
                <a:gd name="T84" fmla="*/ 2 w 15"/>
                <a:gd name="T85" fmla="*/ 10 h 13"/>
                <a:gd name="T86" fmla="*/ 1 w 15"/>
                <a:gd name="T87" fmla="*/ 11 h 13"/>
                <a:gd name="T88" fmla="*/ 1 w 15"/>
                <a:gd name="T89" fmla="*/ 12 h 13"/>
                <a:gd name="T90" fmla="*/ 1 w 15"/>
                <a:gd name="T91" fmla="*/ 13 h 13"/>
                <a:gd name="T92" fmla="*/ 1 w 15"/>
                <a:gd name="T93" fmla="*/ 13 h 13"/>
                <a:gd name="T94" fmla="*/ 3 w 15"/>
                <a:gd name="T95" fmla="*/ 13 h 13"/>
                <a:gd name="T96" fmla="*/ 4 w 15"/>
                <a:gd name="T97" fmla="*/ 13 h 13"/>
                <a:gd name="T98" fmla="*/ 5 w 15"/>
                <a:gd name="T99" fmla="*/ 12 h 13"/>
                <a:gd name="T100" fmla="*/ 5 w 15"/>
                <a:gd name="T101" fmla="*/ 12 h 13"/>
                <a:gd name="T102" fmla="*/ 7 w 15"/>
                <a:gd name="T103" fmla="*/ 12 h 13"/>
                <a:gd name="T104" fmla="*/ 9 w 15"/>
                <a:gd name="T105" fmla="*/ 12 h 13"/>
                <a:gd name="T106" fmla="*/ 9 w 15"/>
                <a:gd name="T107" fmla="*/ 12 h 13"/>
                <a:gd name="T108" fmla="*/ 10 w 15"/>
                <a:gd name="T109" fmla="*/ 12 h 13"/>
                <a:gd name="T110" fmla="*/ 11 w 15"/>
                <a:gd name="T111" fmla="*/ 13 h 13"/>
                <a:gd name="T112" fmla="*/ 12 w 15"/>
                <a:gd name="T113" fmla="*/ 13 h 13"/>
                <a:gd name="T114" fmla="*/ 13 w 15"/>
                <a:gd name="T115" fmla="*/ 13 h 13"/>
                <a:gd name="T116" fmla="*/ 14 w 15"/>
                <a:gd name="T117" fmla="*/ 13 h 13"/>
                <a:gd name="T118" fmla="*/ 15 w 15"/>
                <a:gd name="T119" fmla="*/ 12 h 13"/>
                <a:gd name="T120" fmla="*/ 15 w 15"/>
                <a:gd name="T121" fmla="*/ 11 h 13"/>
                <a:gd name="T122" fmla="*/ 14 w 15"/>
                <a:gd name="T12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 h="13">
                  <a:moveTo>
                    <a:pt x="14" y="10"/>
                  </a:moveTo>
                  <a:cubicBezTo>
                    <a:pt x="14" y="10"/>
                    <a:pt x="14" y="10"/>
                    <a:pt x="13" y="10"/>
                  </a:cubicBezTo>
                  <a:cubicBezTo>
                    <a:pt x="13" y="9"/>
                    <a:pt x="13" y="9"/>
                    <a:pt x="13" y="9"/>
                  </a:cubicBezTo>
                  <a:cubicBezTo>
                    <a:pt x="13" y="8"/>
                    <a:pt x="13" y="8"/>
                    <a:pt x="13" y="8"/>
                  </a:cubicBezTo>
                  <a:cubicBezTo>
                    <a:pt x="13" y="7"/>
                    <a:pt x="13" y="7"/>
                    <a:pt x="13" y="7"/>
                  </a:cubicBezTo>
                  <a:cubicBezTo>
                    <a:pt x="13" y="6"/>
                    <a:pt x="13" y="6"/>
                    <a:pt x="13" y="6"/>
                  </a:cubicBezTo>
                  <a:cubicBezTo>
                    <a:pt x="12" y="6"/>
                    <a:pt x="12" y="5"/>
                    <a:pt x="12" y="5"/>
                  </a:cubicBezTo>
                  <a:cubicBezTo>
                    <a:pt x="12" y="5"/>
                    <a:pt x="11" y="5"/>
                    <a:pt x="11" y="4"/>
                  </a:cubicBezTo>
                  <a:cubicBezTo>
                    <a:pt x="11" y="4"/>
                    <a:pt x="11" y="4"/>
                    <a:pt x="11" y="4"/>
                  </a:cubicBezTo>
                  <a:cubicBezTo>
                    <a:pt x="11" y="3"/>
                    <a:pt x="10" y="4"/>
                    <a:pt x="10" y="3"/>
                  </a:cubicBezTo>
                  <a:cubicBezTo>
                    <a:pt x="10" y="3"/>
                    <a:pt x="10" y="3"/>
                    <a:pt x="10" y="2"/>
                  </a:cubicBezTo>
                  <a:cubicBezTo>
                    <a:pt x="10" y="2"/>
                    <a:pt x="10" y="2"/>
                    <a:pt x="9" y="2"/>
                  </a:cubicBezTo>
                  <a:cubicBezTo>
                    <a:pt x="9" y="2"/>
                    <a:pt x="9" y="2"/>
                    <a:pt x="8" y="2"/>
                  </a:cubicBezTo>
                  <a:cubicBezTo>
                    <a:pt x="8" y="1"/>
                    <a:pt x="8" y="1"/>
                    <a:pt x="8" y="1"/>
                  </a:cubicBezTo>
                  <a:cubicBezTo>
                    <a:pt x="8" y="0"/>
                    <a:pt x="7" y="1"/>
                    <a:pt x="7" y="1"/>
                  </a:cubicBezTo>
                  <a:cubicBezTo>
                    <a:pt x="6" y="0"/>
                    <a:pt x="6" y="0"/>
                    <a:pt x="6" y="0"/>
                  </a:cubicBezTo>
                  <a:cubicBezTo>
                    <a:pt x="5" y="0"/>
                    <a:pt x="5" y="0"/>
                    <a:pt x="5" y="1"/>
                  </a:cubicBezTo>
                  <a:cubicBezTo>
                    <a:pt x="5" y="1"/>
                    <a:pt x="4" y="1"/>
                    <a:pt x="4" y="1"/>
                  </a:cubicBezTo>
                  <a:cubicBezTo>
                    <a:pt x="4" y="1"/>
                    <a:pt x="3" y="1"/>
                    <a:pt x="3" y="1"/>
                  </a:cubicBezTo>
                  <a:cubicBezTo>
                    <a:pt x="3" y="1"/>
                    <a:pt x="3" y="1"/>
                    <a:pt x="2" y="2"/>
                  </a:cubicBezTo>
                  <a:cubicBezTo>
                    <a:pt x="2" y="2"/>
                    <a:pt x="2" y="2"/>
                    <a:pt x="2" y="2"/>
                  </a:cubicBezTo>
                  <a:cubicBezTo>
                    <a:pt x="2" y="2"/>
                    <a:pt x="3" y="3"/>
                    <a:pt x="2" y="3"/>
                  </a:cubicBezTo>
                  <a:cubicBezTo>
                    <a:pt x="2" y="4"/>
                    <a:pt x="2" y="4"/>
                    <a:pt x="1" y="4"/>
                  </a:cubicBezTo>
                  <a:cubicBezTo>
                    <a:pt x="1" y="5"/>
                    <a:pt x="0" y="5"/>
                    <a:pt x="0" y="5"/>
                  </a:cubicBezTo>
                  <a:cubicBezTo>
                    <a:pt x="0" y="6"/>
                    <a:pt x="0" y="6"/>
                    <a:pt x="0" y="7"/>
                  </a:cubicBezTo>
                  <a:cubicBezTo>
                    <a:pt x="1" y="7"/>
                    <a:pt x="1" y="7"/>
                    <a:pt x="1" y="8"/>
                  </a:cubicBezTo>
                  <a:cubicBezTo>
                    <a:pt x="2" y="8"/>
                    <a:pt x="1" y="9"/>
                    <a:pt x="1" y="9"/>
                  </a:cubicBezTo>
                  <a:cubicBezTo>
                    <a:pt x="2" y="9"/>
                    <a:pt x="2" y="9"/>
                    <a:pt x="3" y="9"/>
                  </a:cubicBezTo>
                  <a:cubicBezTo>
                    <a:pt x="3" y="9"/>
                    <a:pt x="4" y="9"/>
                    <a:pt x="4" y="9"/>
                  </a:cubicBezTo>
                  <a:cubicBezTo>
                    <a:pt x="5" y="9"/>
                    <a:pt x="5" y="9"/>
                    <a:pt x="5" y="9"/>
                  </a:cubicBezTo>
                  <a:cubicBezTo>
                    <a:pt x="6" y="8"/>
                    <a:pt x="6" y="8"/>
                    <a:pt x="6" y="9"/>
                  </a:cubicBezTo>
                  <a:cubicBezTo>
                    <a:pt x="7" y="9"/>
                    <a:pt x="7" y="9"/>
                    <a:pt x="7" y="9"/>
                  </a:cubicBezTo>
                  <a:cubicBezTo>
                    <a:pt x="8" y="9"/>
                    <a:pt x="8" y="9"/>
                    <a:pt x="8" y="9"/>
                  </a:cubicBezTo>
                  <a:cubicBezTo>
                    <a:pt x="9" y="9"/>
                    <a:pt x="9" y="9"/>
                    <a:pt x="9" y="10"/>
                  </a:cubicBezTo>
                  <a:cubicBezTo>
                    <a:pt x="9" y="10"/>
                    <a:pt x="8" y="10"/>
                    <a:pt x="8" y="10"/>
                  </a:cubicBezTo>
                  <a:cubicBezTo>
                    <a:pt x="8" y="10"/>
                    <a:pt x="7" y="10"/>
                    <a:pt x="7" y="10"/>
                  </a:cubicBezTo>
                  <a:cubicBezTo>
                    <a:pt x="7" y="10"/>
                    <a:pt x="7" y="10"/>
                    <a:pt x="6" y="10"/>
                  </a:cubicBezTo>
                  <a:cubicBezTo>
                    <a:pt x="6" y="9"/>
                    <a:pt x="6" y="9"/>
                    <a:pt x="6" y="10"/>
                  </a:cubicBezTo>
                  <a:cubicBezTo>
                    <a:pt x="5" y="10"/>
                    <a:pt x="5" y="10"/>
                    <a:pt x="5" y="10"/>
                  </a:cubicBezTo>
                  <a:cubicBezTo>
                    <a:pt x="5" y="10"/>
                    <a:pt x="5" y="10"/>
                    <a:pt x="4" y="10"/>
                  </a:cubicBezTo>
                  <a:cubicBezTo>
                    <a:pt x="4" y="10"/>
                    <a:pt x="4" y="10"/>
                    <a:pt x="4" y="10"/>
                  </a:cubicBezTo>
                  <a:cubicBezTo>
                    <a:pt x="4" y="11"/>
                    <a:pt x="3" y="10"/>
                    <a:pt x="3" y="10"/>
                  </a:cubicBezTo>
                  <a:cubicBezTo>
                    <a:pt x="3" y="10"/>
                    <a:pt x="3" y="10"/>
                    <a:pt x="2" y="10"/>
                  </a:cubicBezTo>
                  <a:cubicBezTo>
                    <a:pt x="1" y="11"/>
                    <a:pt x="1" y="11"/>
                    <a:pt x="1" y="11"/>
                  </a:cubicBezTo>
                  <a:cubicBezTo>
                    <a:pt x="1" y="11"/>
                    <a:pt x="1" y="11"/>
                    <a:pt x="1" y="12"/>
                  </a:cubicBezTo>
                  <a:cubicBezTo>
                    <a:pt x="1" y="12"/>
                    <a:pt x="1" y="12"/>
                    <a:pt x="1" y="13"/>
                  </a:cubicBezTo>
                  <a:cubicBezTo>
                    <a:pt x="1" y="13"/>
                    <a:pt x="1" y="13"/>
                    <a:pt x="1" y="13"/>
                  </a:cubicBezTo>
                  <a:cubicBezTo>
                    <a:pt x="2" y="13"/>
                    <a:pt x="2" y="13"/>
                    <a:pt x="3" y="13"/>
                  </a:cubicBezTo>
                  <a:cubicBezTo>
                    <a:pt x="3" y="13"/>
                    <a:pt x="3" y="13"/>
                    <a:pt x="4" y="13"/>
                  </a:cubicBezTo>
                  <a:cubicBezTo>
                    <a:pt x="4" y="13"/>
                    <a:pt x="4" y="12"/>
                    <a:pt x="5" y="12"/>
                  </a:cubicBezTo>
                  <a:cubicBezTo>
                    <a:pt x="5" y="12"/>
                    <a:pt x="5" y="12"/>
                    <a:pt x="5" y="12"/>
                  </a:cubicBezTo>
                  <a:cubicBezTo>
                    <a:pt x="6" y="12"/>
                    <a:pt x="7" y="12"/>
                    <a:pt x="7" y="12"/>
                  </a:cubicBezTo>
                  <a:cubicBezTo>
                    <a:pt x="8" y="12"/>
                    <a:pt x="8" y="12"/>
                    <a:pt x="9" y="12"/>
                  </a:cubicBezTo>
                  <a:cubicBezTo>
                    <a:pt x="9" y="12"/>
                    <a:pt x="9" y="12"/>
                    <a:pt x="9" y="12"/>
                  </a:cubicBezTo>
                  <a:cubicBezTo>
                    <a:pt x="9" y="12"/>
                    <a:pt x="9" y="12"/>
                    <a:pt x="10" y="12"/>
                  </a:cubicBezTo>
                  <a:cubicBezTo>
                    <a:pt x="10" y="12"/>
                    <a:pt x="10" y="12"/>
                    <a:pt x="11" y="13"/>
                  </a:cubicBezTo>
                  <a:cubicBezTo>
                    <a:pt x="11" y="13"/>
                    <a:pt x="12" y="13"/>
                    <a:pt x="12" y="13"/>
                  </a:cubicBezTo>
                  <a:cubicBezTo>
                    <a:pt x="13" y="13"/>
                    <a:pt x="13" y="12"/>
                    <a:pt x="13" y="13"/>
                  </a:cubicBezTo>
                  <a:cubicBezTo>
                    <a:pt x="14" y="13"/>
                    <a:pt x="14" y="13"/>
                    <a:pt x="14" y="13"/>
                  </a:cubicBezTo>
                  <a:cubicBezTo>
                    <a:pt x="14" y="13"/>
                    <a:pt x="14" y="13"/>
                    <a:pt x="15" y="12"/>
                  </a:cubicBezTo>
                  <a:cubicBezTo>
                    <a:pt x="15" y="12"/>
                    <a:pt x="15" y="12"/>
                    <a:pt x="15" y="11"/>
                  </a:cubicBezTo>
                  <a:cubicBezTo>
                    <a:pt x="15" y="11"/>
                    <a:pt x="15" y="11"/>
                    <a:pt x="14"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2" name="Freeform 53"/>
            <p:cNvSpPr>
              <a:spLocks/>
            </p:cNvSpPr>
            <p:nvPr/>
          </p:nvSpPr>
          <p:spPr bwMode="auto">
            <a:xfrm>
              <a:off x="3740152" y="26543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3" name="Freeform 54"/>
            <p:cNvSpPr>
              <a:spLocks/>
            </p:cNvSpPr>
            <p:nvPr/>
          </p:nvSpPr>
          <p:spPr bwMode="auto">
            <a:xfrm>
              <a:off x="3751264" y="2578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4" name="Freeform 55"/>
            <p:cNvSpPr>
              <a:spLocks/>
            </p:cNvSpPr>
            <p:nvPr/>
          </p:nvSpPr>
          <p:spPr bwMode="auto">
            <a:xfrm>
              <a:off x="4268789" y="2643189"/>
              <a:ext cx="323850" cy="314325"/>
            </a:xfrm>
            <a:custGeom>
              <a:avLst/>
              <a:gdLst>
                <a:gd name="T0" fmla="*/ 29 w 30"/>
                <a:gd name="T1" fmla="*/ 5 h 29"/>
                <a:gd name="T2" fmla="*/ 28 w 30"/>
                <a:gd name="T3" fmla="*/ 3 h 29"/>
                <a:gd name="T4" fmla="*/ 29 w 30"/>
                <a:gd name="T5" fmla="*/ 2 h 29"/>
                <a:gd name="T6" fmla="*/ 28 w 30"/>
                <a:gd name="T7" fmla="*/ 1 h 29"/>
                <a:gd name="T8" fmla="*/ 27 w 30"/>
                <a:gd name="T9" fmla="*/ 1 h 29"/>
                <a:gd name="T10" fmla="*/ 26 w 30"/>
                <a:gd name="T11" fmla="*/ 2 h 29"/>
                <a:gd name="T12" fmla="*/ 24 w 30"/>
                <a:gd name="T13" fmla="*/ 3 h 29"/>
                <a:gd name="T14" fmla="*/ 22 w 30"/>
                <a:gd name="T15" fmla="*/ 2 h 29"/>
                <a:gd name="T16" fmla="*/ 20 w 30"/>
                <a:gd name="T17" fmla="*/ 2 h 29"/>
                <a:gd name="T18" fmla="*/ 18 w 30"/>
                <a:gd name="T19" fmla="*/ 3 h 29"/>
                <a:gd name="T20" fmla="*/ 16 w 30"/>
                <a:gd name="T21" fmla="*/ 4 h 29"/>
                <a:gd name="T22" fmla="*/ 14 w 30"/>
                <a:gd name="T23" fmla="*/ 2 h 29"/>
                <a:gd name="T24" fmla="*/ 12 w 30"/>
                <a:gd name="T25" fmla="*/ 3 h 29"/>
                <a:gd name="T26" fmla="*/ 10 w 30"/>
                <a:gd name="T27" fmla="*/ 2 h 29"/>
                <a:gd name="T28" fmla="*/ 8 w 30"/>
                <a:gd name="T29" fmla="*/ 1 h 29"/>
                <a:gd name="T30" fmla="*/ 7 w 30"/>
                <a:gd name="T31" fmla="*/ 1 h 29"/>
                <a:gd name="T32" fmla="*/ 5 w 30"/>
                <a:gd name="T33" fmla="*/ 1 h 29"/>
                <a:gd name="T34" fmla="*/ 4 w 30"/>
                <a:gd name="T35" fmla="*/ 3 h 29"/>
                <a:gd name="T36" fmla="*/ 2 w 30"/>
                <a:gd name="T37" fmla="*/ 5 h 29"/>
                <a:gd name="T38" fmla="*/ 2 w 30"/>
                <a:gd name="T39" fmla="*/ 6 h 29"/>
                <a:gd name="T40" fmla="*/ 2 w 30"/>
                <a:gd name="T41" fmla="*/ 9 h 29"/>
                <a:gd name="T42" fmla="*/ 2 w 30"/>
                <a:gd name="T43" fmla="*/ 11 h 29"/>
                <a:gd name="T44" fmla="*/ 2 w 30"/>
                <a:gd name="T45" fmla="*/ 12 h 29"/>
                <a:gd name="T46" fmla="*/ 1 w 30"/>
                <a:gd name="T47" fmla="*/ 14 h 29"/>
                <a:gd name="T48" fmla="*/ 0 w 30"/>
                <a:gd name="T49" fmla="*/ 15 h 29"/>
                <a:gd name="T50" fmla="*/ 0 w 30"/>
                <a:gd name="T51" fmla="*/ 19 h 29"/>
                <a:gd name="T52" fmla="*/ 0 w 30"/>
                <a:gd name="T53" fmla="*/ 22 h 29"/>
                <a:gd name="T54" fmla="*/ 2 w 30"/>
                <a:gd name="T55" fmla="*/ 22 h 29"/>
                <a:gd name="T56" fmla="*/ 4 w 30"/>
                <a:gd name="T57" fmla="*/ 22 h 29"/>
                <a:gd name="T58" fmla="*/ 5 w 30"/>
                <a:gd name="T59" fmla="*/ 23 h 29"/>
                <a:gd name="T60" fmla="*/ 6 w 30"/>
                <a:gd name="T61" fmla="*/ 24 h 29"/>
                <a:gd name="T62" fmla="*/ 7 w 30"/>
                <a:gd name="T63" fmla="*/ 26 h 29"/>
                <a:gd name="T64" fmla="*/ 8 w 30"/>
                <a:gd name="T65" fmla="*/ 28 h 29"/>
                <a:gd name="T66" fmla="*/ 9 w 30"/>
                <a:gd name="T67" fmla="*/ 28 h 29"/>
                <a:gd name="T68" fmla="*/ 12 w 30"/>
                <a:gd name="T69" fmla="*/ 27 h 29"/>
                <a:gd name="T70" fmla="*/ 14 w 30"/>
                <a:gd name="T71" fmla="*/ 27 h 29"/>
                <a:gd name="T72" fmla="*/ 15 w 30"/>
                <a:gd name="T73" fmla="*/ 26 h 29"/>
                <a:gd name="T74" fmla="*/ 15 w 30"/>
                <a:gd name="T75" fmla="*/ 25 h 29"/>
                <a:gd name="T76" fmla="*/ 16 w 30"/>
                <a:gd name="T77" fmla="*/ 23 h 29"/>
                <a:gd name="T78" fmla="*/ 17 w 30"/>
                <a:gd name="T79" fmla="*/ 22 h 29"/>
                <a:gd name="T80" fmla="*/ 19 w 30"/>
                <a:gd name="T81" fmla="*/ 20 h 29"/>
                <a:gd name="T82" fmla="*/ 20 w 30"/>
                <a:gd name="T83" fmla="*/ 20 h 29"/>
                <a:gd name="T84" fmla="*/ 22 w 30"/>
                <a:gd name="T85" fmla="*/ 21 h 29"/>
                <a:gd name="T86" fmla="*/ 23 w 30"/>
                <a:gd name="T87" fmla="*/ 19 h 29"/>
                <a:gd name="T88" fmla="*/ 23 w 30"/>
                <a:gd name="T89" fmla="*/ 18 h 29"/>
                <a:gd name="T90" fmla="*/ 24 w 30"/>
                <a:gd name="T91" fmla="*/ 16 h 29"/>
                <a:gd name="T92" fmla="*/ 25 w 30"/>
                <a:gd name="T93" fmla="*/ 14 h 29"/>
                <a:gd name="T94" fmla="*/ 26 w 30"/>
                <a:gd name="T95" fmla="*/ 13 h 29"/>
                <a:gd name="T96" fmla="*/ 26 w 30"/>
                <a:gd name="T97" fmla="*/ 11 h 29"/>
                <a:gd name="T98" fmla="*/ 27 w 30"/>
                <a:gd name="T99" fmla="*/ 10 h 29"/>
                <a:gd name="T100" fmla="*/ 28 w 30"/>
                <a:gd name="T101" fmla="*/ 8 h 29"/>
                <a:gd name="T102" fmla="*/ 30 w 30"/>
                <a:gd name="T103" fmla="*/ 7 h 29"/>
                <a:gd name="T104" fmla="*/ 29 w 30"/>
                <a:gd name="T10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 h="29">
                  <a:moveTo>
                    <a:pt x="29" y="5"/>
                  </a:moveTo>
                  <a:cubicBezTo>
                    <a:pt x="29" y="5"/>
                    <a:pt x="29" y="5"/>
                    <a:pt x="29" y="5"/>
                  </a:cubicBezTo>
                  <a:cubicBezTo>
                    <a:pt x="28" y="5"/>
                    <a:pt x="28" y="4"/>
                    <a:pt x="28" y="4"/>
                  </a:cubicBezTo>
                  <a:cubicBezTo>
                    <a:pt x="28" y="4"/>
                    <a:pt x="28" y="4"/>
                    <a:pt x="28" y="3"/>
                  </a:cubicBezTo>
                  <a:cubicBezTo>
                    <a:pt x="29" y="3"/>
                    <a:pt x="29" y="3"/>
                    <a:pt x="29" y="3"/>
                  </a:cubicBezTo>
                  <a:cubicBezTo>
                    <a:pt x="29" y="2"/>
                    <a:pt x="29" y="2"/>
                    <a:pt x="29" y="2"/>
                  </a:cubicBezTo>
                  <a:cubicBezTo>
                    <a:pt x="28" y="2"/>
                    <a:pt x="29" y="1"/>
                    <a:pt x="28" y="1"/>
                  </a:cubicBezTo>
                  <a:cubicBezTo>
                    <a:pt x="28" y="1"/>
                    <a:pt x="28" y="1"/>
                    <a:pt x="28" y="1"/>
                  </a:cubicBezTo>
                  <a:cubicBezTo>
                    <a:pt x="28" y="1"/>
                    <a:pt x="28" y="1"/>
                    <a:pt x="28" y="1"/>
                  </a:cubicBezTo>
                  <a:cubicBezTo>
                    <a:pt x="27" y="1"/>
                    <a:pt x="27" y="1"/>
                    <a:pt x="27" y="1"/>
                  </a:cubicBezTo>
                  <a:cubicBezTo>
                    <a:pt x="27" y="2"/>
                    <a:pt x="27" y="2"/>
                    <a:pt x="27" y="2"/>
                  </a:cubicBezTo>
                  <a:cubicBezTo>
                    <a:pt x="26" y="2"/>
                    <a:pt x="26" y="2"/>
                    <a:pt x="26" y="2"/>
                  </a:cubicBezTo>
                  <a:cubicBezTo>
                    <a:pt x="25" y="2"/>
                    <a:pt x="25" y="2"/>
                    <a:pt x="25" y="3"/>
                  </a:cubicBezTo>
                  <a:cubicBezTo>
                    <a:pt x="24" y="3"/>
                    <a:pt x="24" y="3"/>
                    <a:pt x="24" y="3"/>
                  </a:cubicBezTo>
                  <a:cubicBezTo>
                    <a:pt x="23" y="3"/>
                    <a:pt x="23" y="3"/>
                    <a:pt x="23" y="3"/>
                  </a:cubicBezTo>
                  <a:cubicBezTo>
                    <a:pt x="22" y="3"/>
                    <a:pt x="22" y="3"/>
                    <a:pt x="22" y="2"/>
                  </a:cubicBezTo>
                  <a:cubicBezTo>
                    <a:pt x="22" y="2"/>
                    <a:pt x="21" y="2"/>
                    <a:pt x="21" y="2"/>
                  </a:cubicBezTo>
                  <a:cubicBezTo>
                    <a:pt x="21" y="2"/>
                    <a:pt x="20" y="2"/>
                    <a:pt x="20" y="2"/>
                  </a:cubicBezTo>
                  <a:cubicBezTo>
                    <a:pt x="19" y="2"/>
                    <a:pt x="19" y="2"/>
                    <a:pt x="19" y="3"/>
                  </a:cubicBezTo>
                  <a:cubicBezTo>
                    <a:pt x="18" y="3"/>
                    <a:pt x="18" y="3"/>
                    <a:pt x="18" y="3"/>
                  </a:cubicBezTo>
                  <a:cubicBezTo>
                    <a:pt x="17" y="4"/>
                    <a:pt x="17" y="4"/>
                    <a:pt x="17" y="4"/>
                  </a:cubicBezTo>
                  <a:cubicBezTo>
                    <a:pt x="16" y="4"/>
                    <a:pt x="16" y="4"/>
                    <a:pt x="16" y="4"/>
                  </a:cubicBezTo>
                  <a:cubicBezTo>
                    <a:pt x="15" y="3"/>
                    <a:pt x="15" y="3"/>
                    <a:pt x="15" y="3"/>
                  </a:cubicBezTo>
                  <a:cubicBezTo>
                    <a:pt x="14" y="3"/>
                    <a:pt x="14" y="2"/>
                    <a:pt x="14" y="2"/>
                  </a:cubicBezTo>
                  <a:cubicBezTo>
                    <a:pt x="13" y="2"/>
                    <a:pt x="13" y="2"/>
                    <a:pt x="13" y="2"/>
                  </a:cubicBezTo>
                  <a:cubicBezTo>
                    <a:pt x="12" y="2"/>
                    <a:pt x="12" y="3"/>
                    <a:pt x="12" y="3"/>
                  </a:cubicBezTo>
                  <a:cubicBezTo>
                    <a:pt x="11" y="3"/>
                    <a:pt x="11" y="3"/>
                    <a:pt x="10" y="3"/>
                  </a:cubicBezTo>
                  <a:cubicBezTo>
                    <a:pt x="10" y="3"/>
                    <a:pt x="10" y="2"/>
                    <a:pt x="10" y="2"/>
                  </a:cubicBezTo>
                  <a:cubicBezTo>
                    <a:pt x="9" y="2"/>
                    <a:pt x="9" y="2"/>
                    <a:pt x="9" y="2"/>
                  </a:cubicBezTo>
                  <a:cubicBezTo>
                    <a:pt x="8" y="2"/>
                    <a:pt x="8" y="1"/>
                    <a:pt x="8" y="1"/>
                  </a:cubicBezTo>
                  <a:cubicBezTo>
                    <a:pt x="8" y="1"/>
                    <a:pt x="8" y="1"/>
                    <a:pt x="7" y="1"/>
                  </a:cubicBezTo>
                  <a:cubicBezTo>
                    <a:pt x="7" y="0"/>
                    <a:pt x="7" y="1"/>
                    <a:pt x="7" y="1"/>
                  </a:cubicBezTo>
                  <a:cubicBezTo>
                    <a:pt x="6" y="1"/>
                    <a:pt x="6" y="1"/>
                    <a:pt x="6" y="1"/>
                  </a:cubicBezTo>
                  <a:cubicBezTo>
                    <a:pt x="6" y="1"/>
                    <a:pt x="5" y="1"/>
                    <a:pt x="5" y="1"/>
                  </a:cubicBezTo>
                  <a:cubicBezTo>
                    <a:pt x="5" y="1"/>
                    <a:pt x="4" y="2"/>
                    <a:pt x="4" y="2"/>
                  </a:cubicBezTo>
                  <a:cubicBezTo>
                    <a:pt x="4" y="2"/>
                    <a:pt x="4" y="2"/>
                    <a:pt x="4" y="3"/>
                  </a:cubicBezTo>
                  <a:cubicBezTo>
                    <a:pt x="3" y="3"/>
                    <a:pt x="4" y="4"/>
                    <a:pt x="3" y="4"/>
                  </a:cubicBezTo>
                  <a:cubicBezTo>
                    <a:pt x="3" y="4"/>
                    <a:pt x="2" y="4"/>
                    <a:pt x="2" y="5"/>
                  </a:cubicBezTo>
                  <a:cubicBezTo>
                    <a:pt x="2" y="5"/>
                    <a:pt x="2" y="5"/>
                    <a:pt x="2" y="6"/>
                  </a:cubicBezTo>
                  <a:cubicBezTo>
                    <a:pt x="2" y="6"/>
                    <a:pt x="2" y="6"/>
                    <a:pt x="2" y="6"/>
                  </a:cubicBezTo>
                  <a:cubicBezTo>
                    <a:pt x="2" y="7"/>
                    <a:pt x="2" y="7"/>
                    <a:pt x="2" y="7"/>
                  </a:cubicBezTo>
                  <a:cubicBezTo>
                    <a:pt x="2" y="8"/>
                    <a:pt x="2" y="8"/>
                    <a:pt x="2" y="9"/>
                  </a:cubicBezTo>
                  <a:cubicBezTo>
                    <a:pt x="3" y="9"/>
                    <a:pt x="3" y="9"/>
                    <a:pt x="3" y="10"/>
                  </a:cubicBezTo>
                  <a:cubicBezTo>
                    <a:pt x="3" y="10"/>
                    <a:pt x="3" y="10"/>
                    <a:pt x="2" y="11"/>
                  </a:cubicBezTo>
                  <a:cubicBezTo>
                    <a:pt x="2" y="11"/>
                    <a:pt x="2" y="11"/>
                    <a:pt x="2" y="12"/>
                  </a:cubicBezTo>
                  <a:cubicBezTo>
                    <a:pt x="2" y="12"/>
                    <a:pt x="2" y="12"/>
                    <a:pt x="2" y="12"/>
                  </a:cubicBezTo>
                  <a:cubicBezTo>
                    <a:pt x="1" y="13"/>
                    <a:pt x="1" y="13"/>
                    <a:pt x="1" y="13"/>
                  </a:cubicBezTo>
                  <a:cubicBezTo>
                    <a:pt x="1" y="14"/>
                    <a:pt x="1" y="14"/>
                    <a:pt x="1" y="14"/>
                  </a:cubicBezTo>
                  <a:cubicBezTo>
                    <a:pt x="1" y="14"/>
                    <a:pt x="1" y="14"/>
                    <a:pt x="1" y="14"/>
                  </a:cubicBezTo>
                  <a:cubicBezTo>
                    <a:pt x="0" y="15"/>
                    <a:pt x="0" y="15"/>
                    <a:pt x="0" y="15"/>
                  </a:cubicBezTo>
                  <a:cubicBezTo>
                    <a:pt x="0" y="15"/>
                    <a:pt x="0" y="16"/>
                    <a:pt x="0" y="17"/>
                  </a:cubicBezTo>
                  <a:cubicBezTo>
                    <a:pt x="0" y="17"/>
                    <a:pt x="0" y="18"/>
                    <a:pt x="0" y="19"/>
                  </a:cubicBezTo>
                  <a:cubicBezTo>
                    <a:pt x="0" y="19"/>
                    <a:pt x="0" y="20"/>
                    <a:pt x="0" y="20"/>
                  </a:cubicBezTo>
                  <a:cubicBezTo>
                    <a:pt x="0" y="21"/>
                    <a:pt x="0" y="21"/>
                    <a:pt x="0" y="22"/>
                  </a:cubicBezTo>
                  <a:cubicBezTo>
                    <a:pt x="0" y="22"/>
                    <a:pt x="0" y="22"/>
                    <a:pt x="0" y="22"/>
                  </a:cubicBezTo>
                  <a:cubicBezTo>
                    <a:pt x="1" y="22"/>
                    <a:pt x="1" y="22"/>
                    <a:pt x="2" y="22"/>
                  </a:cubicBezTo>
                  <a:cubicBezTo>
                    <a:pt x="2" y="22"/>
                    <a:pt x="3" y="22"/>
                    <a:pt x="3" y="22"/>
                  </a:cubicBezTo>
                  <a:cubicBezTo>
                    <a:pt x="4" y="22"/>
                    <a:pt x="4" y="22"/>
                    <a:pt x="4" y="22"/>
                  </a:cubicBezTo>
                  <a:cubicBezTo>
                    <a:pt x="4" y="22"/>
                    <a:pt x="5" y="22"/>
                    <a:pt x="5" y="23"/>
                  </a:cubicBezTo>
                  <a:cubicBezTo>
                    <a:pt x="5" y="23"/>
                    <a:pt x="5" y="23"/>
                    <a:pt x="5" y="23"/>
                  </a:cubicBezTo>
                  <a:cubicBezTo>
                    <a:pt x="5" y="24"/>
                    <a:pt x="6" y="23"/>
                    <a:pt x="6" y="24"/>
                  </a:cubicBezTo>
                  <a:cubicBezTo>
                    <a:pt x="6" y="24"/>
                    <a:pt x="6" y="24"/>
                    <a:pt x="6" y="24"/>
                  </a:cubicBezTo>
                  <a:cubicBezTo>
                    <a:pt x="7" y="25"/>
                    <a:pt x="7" y="25"/>
                    <a:pt x="7" y="25"/>
                  </a:cubicBezTo>
                  <a:cubicBezTo>
                    <a:pt x="7" y="26"/>
                    <a:pt x="7" y="26"/>
                    <a:pt x="7" y="26"/>
                  </a:cubicBezTo>
                  <a:cubicBezTo>
                    <a:pt x="7" y="27"/>
                    <a:pt x="7" y="27"/>
                    <a:pt x="7" y="27"/>
                  </a:cubicBezTo>
                  <a:cubicBezTo>
                    <a:pt x="8" y="28"/>
                    <a:pt x="8" y="28"/>
                    <a:pt x="8" y="28"/>
                  </a:cubicBezTo>
                  <a:cubicBezTo>
                    <a:pt x="8" y="28"/>
                    <a:pt x="8" y="28"/>
                    <a:pt x="9" y="28"/>
                  </a:cubicBezTo>
                  <a:cubicBezTo>
                    <a:pt x="9" y="28"/>
                    <a:pt x="9" y="28"/>
                    <a:pt x="9" y="28"/>
                  </a:cubicBezTo>
                  <a:cubicBezTo>
                    <a:pt x="10" y="29"/>
                    <a:pt x="10" y="28"/>
                    <a:pt x="10" y="28"/>
                  </a:cubicBezTo>
                  <a:cubicBezTo>
                    <a:pt x="11" y="28"/>
                    <a:pt x="11" y="27"/>
                    <a:pt x="12" y="27"/>
                  </a:cubicBezTo>
                  <a:cubicBezTo>
                    <a:pt x="13" y="27"/>
                    <a:pt x="13" y="27"/>
                    <a:pt x="13" y="27"/>
                  </a:cubicBezTo>
                  <a:cubicBezTo>
                    <a:pt x="14" y="27"/>
                    <a:pt x="14" y="27"/>
                    <a:pt x="14" y="27"/>
                  </a:cubicBezTo>
                  <a:cubicBezTo>
                    <a:pt x="14" y="27"/>
                    <a:pt x="14" y="27"/>
                    <a:pt x="14" y="27"/>
                  </a:cubicBezTo>
                  <a:cubicBezTo>
                    <a:pt x="14" y="26"/>
                    <a:pt x="14" y="26"/>
                    <a:pt x="15" y="26"/>
                  </a:cubicBezTo>
                  <a:cubicBezTo>
                    <a:pt x="15" y="26"/>
                    <a:pt x="15" y="26"/>
                    <a:pt x="15" y="26"/>
                  </a:cubicBezTo>
                  <a:cubicBezTo>
                    <a:pt x="15" y="25"/>
                    <a:pt x="15" y="25"/>
                    <a:pt x="15" y="25"/>
                  </a:cubicBezTo>
                  <a:cubicBezTo>
                    <a:pt x="15" y="25"/>
                    <a:pt x="15" y="24"/>
                    <a:pt x="15" y="24"/>
                  </a:cubicBezTo>
                  <a:cubicBezTo>
                    <a:pt x="15" y="24"/>
                    <a:pt x="16" y="23"/>
                    <a:pt x="16" y="23"/>
                  </a:cubicBezTo>
                  <a:cubicBezTo>
                    <a:pt x="16" y="23"/>
                    <a:pt x="16" y="23"/>
                    <a:pt x="17" y="22"/>
                  </a:cubicBezTo>
                  <a:cubicBezTo>
                    <a:pt x="17" y="22"/>
                    <a:pt x="17" y="22"/>
                    <a:pt x="17" y="22"/>
                  </a:cubicBezTo>
                  <a:cubicBezTo>
                    <a:pt x="18" y="22"/>
                    <a:pt x="18" y="21"/>
                    <a:pt x="18" y="21"/>
                  </a:cubicBezTo>
                  <a:cubicBezTo>
                    <a:pt x="18" y="21"/>
                    <a:pt x="18" y="20"/>
                    <a:pt x="19" y="20"/>
                  </a:cubicBezTo>
                  <a:cubicBezTo>
                    <a:pt x="19" y="20"/>
                    <a:pt x="19" y="20"/>
                    <a:pt x="20" y="20"/>
                  </a:cubicBezTo>
                  <a:cubicBezTo>
                    <a:pt x="20" y="20"/>
                    <a:pt x="20" y="20"/>
                    <a:pt x="20" y="20"/>
                  </a:cubicBezTo>
                  <a:cubicBezTo>
                    <a:pt x="21" y="20"/>
                    <a:pt x="21" y="21"/>
                    <a:pt x="21" y="21"/>
                  </a:cubicBezTo>
                  <a:cubicBezTo>
                    <a:pt x="21" y="21"/>
                    <a:pt x="21" y="21"/>
                    <a:pt x="22" y="21"/>
                  </a:cubicBezTo>
                  <a:cubicBezTo>
                    <a:pt x="22" y="22"/>
                    <a:pt x="22" y="21"/>
                    <a:pt x="22" y="21"/>
                  </a:cubicBezTo>
                  <a:cubicBezTo>
                    <a:pt x="23" y="20"/>
                    <a:pt x="23" y="20"/>
                    <a:pt x="23" y="19"/>
                  </a:cubicBezTo>
                  <a:cubicBezTo>
                    <a:pt x="23" y="19"/>
                    <a:pt x="23" y="19"/>
                    <a:pt x="23" y="19"/>
                  </a:cubicBezTo>
                  <a:cubicBezTo>
                    <a:pt x="23" y="18"/>
                    <a:pt x="23" y="18"/>
                    <a:pt x="23" y="18"/>
                  </a:cubicBezTo>
                  <a:cubicBezTo>
                    <a:pt x="24" y="17"/>
                    <a:pt x="24" y="17"/>
                    <a:pt x="24" y="16"/>
                  </a:cubicBezTo>
                  <a:cubicBezTo>
                    <a:pt x="24" y="16"/>
                    <a:pt x="24" y="16"/>
                    <a:pt x="24" y="16"/>
                  </a:cubicBezTo>
                  <a:cubicBezTo>
                    <a:pt x="25" y="15"/>
                    <a:pt x="25" y="15"/>
                    <a:pt x="25" y="15"/>
                  </a:cubicBezTo>
                  <a:cubicBezTo>
                    <a:pt x="25" y="15"/>
                    <a:pt x="25" y="15"/>
                    <a:pt x="25" y="14"/>
                  </a:cubicBezTo>
                  <a:cubicBezTo>
                    <a:pt x="25" y="14"/>
                    <a:pt x="25" y="14"/>
                    <a:pt x="26" y="14"/>
                  </a:cubicBezTo>
                  <a:cubicBezTo>
                    <a:pt x="26" y="14"/>
                    <a:pt x="25" y="13"/>
                    <a:pt x="26" y="13"/>
                  </a:cubicBezTo>
                  <a:cubicBezTo>
                    <a:pt x="26" y="13"/>
                    <a:pt x="26" y="13"/>
                    <a:pt x="26" y="13"/>
                  </a:cubicBezTo>
                  <a:cubicBezTo>
                    <a:pt x="27" y="12"/>
                    <a:pt x="26" y="12"/>
                    <a:pt x="26" y="11"/>
                  </a:cubicBezTo>
                  <a:cubicBezTo>
                    <a:pt x="27" y="11"/>
                    <a:pt x="27" y="11"/>
                    <a:pt x="27" y="11"/>
                  </a:cubicBezTo>
                  <a:cubicBezTo>
                    <a:pt x="27" y="10"/>
                    <a:pt x="27" y="10"/>
                    <a:pt x="27" y="10"/>
                  </a:cubicBezTo>
                  <a:cubicBezTo>
                    <a:pt x="28" y="9"/>
                    <a:pt x="28" y="9"/>
                    <a:pt x="28" y="9"/>
                  </a:cubicBezTo>
                  <a:cubicBezTo>
                    <a:pt x="28" y="8"/>
                    <a:pt x="28" y="8"/>
                    <a:pt x="28" y="8"/>
                  </a:cubicBezTo>
                  <a:cubicBezTo>
                    <a:pt x="29" y="8"/>
                    <a:pt x="29" y="8"/>
                    <a:pt x="29" y="8"/>
                  </a:cubicBezTo>
                  <a:cubicBezTo>
                    <a:pt x="30" y="8"/>
                    <a:pt x="30" y="7"/>
                    <a:pt x="30" y="7"/>
                  </a:cubicBezTo>
                  <a:cubicBezTo>
                    <a:pt x="30" y="7"/>
                    <a:pt x="30" y="6"/>
                    <a:pt x="30" y="6"/>
                  </a:cubicBezTo>
                  <a:cubicBezTo>
                    <a:pt x="30" y="5"/>
                    <a:pt x="30" y="5"/>
                    <a:pt x="29"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5" name="Freeform 56"/>
            <p:cNvSpPr>
              <a:spLocks/>
            </p:cNvSpPr>
            <p:nvPr/>
          </p:nvSpPr>
          <p:spPr bwMode="auto">
            <a:xfrm>
              <a:off x="4862514" y="3573464"/>
              <a:ext cx="215900" cy="215900"/>
            </a:xfrm>
            <a:custGeom>
              <a:avLst/>
              <a:gdLst>
                <a:gd name="T0" fmla="*/ 20 w 20"/>
                <a:gd name="T1" fmla="*/ 3 h 20"/>
                <a:gd name="T2" fmla="*/ 19 w 20"/>
                <a:gd name="T3" fmla="*/ 3 h 20"/>
                <a:gd name="T4" fmla="*/ 18 w 20"/>
                <a:gd name="T5" fmla="*/ 2 h 20"/>
                <a:gd name="T6" fmla="*/ 16 w 20"/>
                <a:gd name="T7" fmla="*/ 1 h 20"/>
                <a:gd name="T8" fmla="*/ 15 w 20"/>
                <a:gd name="T9" fmla="*/ 1 h 20"/>
                <a:gd name="T10" fmla="*/ 14 w 20"/>
                <a:gd name="T11" fmla="*/ 0 h 20"/>
                <a:gd name="T12" fmla="*/ 14 w 20"/>
                <a:gd name="T13" fmla="*/ 0 h 20"/>
                <a:gd name="T14" fmla="*/ 13 w 20"/>
                <a:gd name="T15" fmla="*/ 0 h 20"/>
                <a:gd name="T16" fmla="*/ 12 w 20"/>
                <a:gd name="T17" fmla="*/ 0 h 20"/>
                <a:gd name="T18" fmla="*/ 11 w 20"/>
                <a:gd name="T19" fmla="*/ 0 h 20"/>
                <a:gd name="T20" fmla="*/ 11 w 20"/>
                <a:gd name="T21" fmla="*/ 0 h 20"/>
                <a:gd name="T22" fmla="*/ 10 w 20"/>
                <a:gd name="T23" fmla="*/ 1 h 20"/>
                <a:gd name="T24" fmla="*/ 9 w 20"/>
                <a:gd name="T25" fmla="*/ 2 h 20"/>
                <a:gd name="T26" fmla="*/ 9 w 20"/>
                <a:gd name="T27" fmla="*/ 3 h 20"/>
                <a:gd name="T28" fmla="*/ 9 w 20"/>
                <a:gd name="T29" fmla="*/ 3 h 20"/>
                <a:gd name="T30" fmla="*/ 8 w 20"/>
                <a:gd name="T31" fmla="*/ 4 h 20"/>
                <a:gd name="T32" fmla="*/ 7 w 20"/>
                <a:gd name="T33" fmla="*/ 4 h 20"/>
                <a:gd name="T34" fmla="*/ 6 w 20"/>
                <a:gd name="T35" fmla="*/ 5 h 20"/>
                <a:gd name="T36" fmla="*/ 5 w 20"/>
                <a:gd name="T37" fmla="*/ 6 h 20"/>
                <a:gd name="T38" fmla="*/ 5 w 20"/>
                <a:gd name="T39" fmla="*/ 7 h 20"/>
                <a:gd name="T40" fmla="*/ 5 w 20"/>
                <a:gd name="T41" fmla="*/ 7 h 20"/>
                <a:gd name="T42" fmla="*/ 4 w 20"/>
                <a:gd name="T43" fmla="*/ 7 h 20"/>
                <a:gd name="T44" fmla="*/ 3 w 20"/>
                <a:gd name="T45" fmla="*/ 7 h 20"/>
                <a:gd name="T46" fmla="*/ 3 w 20"/>
                <a:gd name="T47" fmla="*/ 6 h 20"/>
                <a:gd name="T48" fmla="*/ 2 w 20"/>
                <a:gd name="T49" fmla="*/ 6 h 20"/>
                <a:gd name="T50" fmla="*/ 1 w 20"/>
                <a:gd name="T51" fmla="*/ 6 h 20"/>
                <a:gd name="T52" fmla="*/ 0 w 20"/>
                <a:gd name="T53" fmla="*/ 6 h 20"/>
                <a:gd name="T54" fmla="*/ 1 w 20"/>
                <a:gd name="T55" fmla="*/ 6 h 20"/>
                <a:gd name="T56" fmla="*/ 1 w 20"/>
                <a:gd name="T57" fmla="*/ 7 h 20"/>
                <a:gd name="T58" fmla="*/ 2 w 20"/>
                <a:gd name="T59" fmla="*/ 8 h 20"/>
                <a:gd name="T60" fmla="*/ 2 w 20"/>
                <a:gd name="T61" fmla="*/ 9 h 20"/>
                <a:gd name="T62" fmla="*/ 3 w 20"/>
                <a:gd name="T63" fmla="*/ 11 h 20"/>
                <a:gd name="T64" fmla="*/ 3 w 20"/>
                <a:gd name="T65" fmla="*/ 12 h 20"/>
                <a:gd name="T66" fmla="*/ 4 w 20"/>
                <a:gd name="T67" fmla="*/ 13 h 20"/>
                <a:gd name="T68" fmla="*/ 5 w 20"/>
                <a:gd name="T69" fmla="*/ 13 h 20"/>
                <a:gd name="T70" fmla="*/ 6 w 20"/>
                <a:gd name="T71" fmla="*/ 14 h 20"/>
                <a:gd name="T72" fmla="*/ 6 w 20"/>
                <a:gd name="T73" fmla="*/ 15 h 20"/>
                <a:gd name="T74" fmla="*/ 7 w 20"/>
                <a:gd name="T75" fmla="*/ 16 h 20"/>
                <a:gd name="T76" fmla="*/ 8 w 20"/>
                <a:gd name="T77" fmla="*/ 17 h 20"/>
                <a:gd name="T78" fmla="*/ 9 w 20"/>
                <a:gd name="T79" fmla="*/ 17 h 20"/>
                <a:gd name="T80" fmla="*/ 10 w 20"/>
                <a:gd name="T81" fmla="*/ 19 h 20"/>
                <a:gd name="T82" fmla="*/ 11 w 20"/>
                <a:gd name="T83" fmla="*/ 19 h 20"/>
                <a:gd name="T84" fmla="*/ 12 w 20"/>
                <a:gd name="T85" fmla="*/ 19 h 20"/>
                <a:gd name="T86" fmla="*/ 14 w 20"/>
                <a:gd name="T87" fmla="*/ 20 h 20"/>
                <a:gd name="T88" fmla="*/ 15 w 20"/>
                <a:gd name="T89" fmla="*/ 20 h 20"/>
                <a:gd name="T90" fmla="*/ 15 w 20"/>
                <a:gd name="T91" fmla="*/ 20 h 20"/>
                <a:gd name="T92" fmla="*/ 16 w 20"/>
                <a:gd name="T93" fmla="*/ 19 h 20"/>
                <a:gd name="T94" fmla="*/ 17 w 20"/>
                <a:gd name="T95" fmla="*/ 18 h 20"/>
                <a:gd name="T96" fmla="*/ 17 w 20"/>
                <a:gd name="T97" fmla="*/ 17 h 20"/>
                <a:gd name="T98" fmla="*/ 18 w 20"/>
                <a:gd name="T99" fmla="*/ 16 h 20"/>
                <a:gd name="T100" fmla="*/ 19 w 20"/>
                <a:gd name="T101" fmla="*/ 15 h 20"/>
                <a:gd name="T102" fmla="*/ 19 w 20"/>
                <a:gd name="T103" fmla="*/ 14 h 20"/>
                <a:gd name="T104" fmla="*/ 20 w 20"/>
                <a:gd name="T105" fmla="*/ 12 h 20"/>
                <a:gd name="T106" fmla="*/ 20 w 20"/>
                <a:gd name="T107" fmla="*/ 10 h 20"/>
                <a:gd name="T108" fmla="*/ 20 w 20"/>
                <a:gd name="T109" fmla="*/ 8 h 20"/>
                <a:gd name="T110" fmla="*/ 20 w 20"/>
                <a:gd name="T111" fmla="*/ 6 h 20"/>
                <a:gd name="T112" fmla="*/ 20 w 20"/>
                <a:gd name="T113" fmla="*/ 4 h 20"/>
                <a:gd name="T114" fmla="*/ 20 w 20"/>
                <a:gd name="T11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20">
                  <a:moveTo>
                    <a:pt x="20" y="3"/>
                  </a:moveTo>
                  <a:cubicBezTo>
                    <a:pt x="20" y="3"/>
                    <a:pt x="19" y="3"/>
                    <a:pt x="19" y="3"/>
                  </a:cubicBezTo>
                  <a:cubicBezTo>
                    <a:pt x="19" y="2"/>
                    <a:pt x="18" y="2"/>
                    <a:pt x="18" y="2"/>
                  </a:cubicBezTo>
                  <a:cubicBezTo>
                    <a:pt x="17" y="2"/>
                    <a:pt x="17" y="2"/>
                    <a:pt x="16" y="1"/>
                  </a:cubicBezTo>
                  <a:cubicBezTo>
                    <a:pt x="16" y="1"/>
                    <a:pt x="15" y="1"/>
                    <a:pt x="15" y="1"/>
                  </a:cubicBezTo>
                  <a:cubicBezTo>
                    <a:pt x="14" y="0"/>
                    <a:pt x="14" y="0"/>
                    <a:pt x="14" y="0"/>
                  </a:cubicBezTo>
                  <a:cubicBezTo>
                    <a:pt x="14" y="0"/>
                    <a:pt x="14" y="0"/>
                    <a:pt x="14" y="0"/>
                  </a:cubicBezTo>
                  <a:cubicBezTo>
                    <a:pt x="13" y="0"/>
                    <a:pt x="13" y="0"/>
                    <a:pt x="13" y="0"/>
                  </a:cubicBezTo>
                  <a:cubicBezTo>
                    <a:pt x="13" y="0"/>
                    <a:pt x="12" y="0"/>
                    <a:pt x="12" y="0"/>
                  </a:cubicBezTo>
                  <a:cubicBezTo>
                    <a:pt x="12" y="0"/>
                    <a:pt x="12" y="0"/>
                    <a:pt x="11" y="0"/>
                  </a:cubicBezTo>
                  <a:cubicBezTo>
                    <a:pt x="11" y="0"/>
                    <a:pt x="11" y="0"/>
                    <a:pt x="11" y="0"/>
                  </a:cubicBezTo>
                  <a:cubicBezTo>
                    <a:pt x="10" y="0"/>
                    <a:pt x="10" y="1"/>
                    <a:pt x="10" y="1"/>
                  </a:cubicBezTo>
                  <a:cubicBezTo>
                    <a:pt x="9" y="1"/>
                    <a:pt x="9" y="2"/>
                    <a:pt x="9" y="2"/>
                  </a:cubicBezTo>
                  <a:cubicBezTo>
                    <a:pt x="9" y="2"/>
                    <a:pt x="9" y="3"/>
                    <a:pt x="9" y="3"/>
                  </a:cubicBezTo>
                  <a:cubicBezTo>
                    <a:pt x="9" y="3"/>
                    <a:pt x="9" y="3"/>
                    <a:pt x="9" y="3"/>
                  </a:cubicBezTo>
                  <a:cubicBezTo>
                    <a:pt x="8" y="3"/>
                    <a:pt x="8" y="3"/>
                    <a:pt x="8" y="4"/>
                  </a:cubicBezTo>
                  <a:cubicBezTo>
                    <a:pt x="7" y="4"/>
                    <a:pt x="7" y="4"/>
                    <a:pt x="7" y="4"/>
                  </a:cubicBezTo>
                  <a:cubicBezTo>
                    <a:pt x="7" y="5"/>
                    <a:pt x="7" y="5"/>
                    <a:pt x="6" y="5"/>
                  </a:cubicBezTo>
                  <a:cubicBezTo>
                    <a:pt x="6" y="6"/>
                    <a:pt x="6" y="6"/>
                    <a:pt x="5" y="6"/>
                  </a:cubicBezTo>
                  <a:cubicBezTo>
                    <a:pt x="5" y="6"/>
                    <a:pt x="6" y="7"/>
                    <a:pt x="5" y="7"/>
                  </a:cubicBezTo>
                  <a:cubicBezTo>
                    <a:pt x="5" y="7"/>
                    <a:pt x="5" y="7"/>
                    <a:pt x="5" y="7"/>
                  </a:cubicBezTo>
                  <a:cubicBezTo>
                    <a:pt x="4" y="7"/>
                    <a:pt x="4" y="7"/>
                    <a:pt x="4" y="7"/>
                  </a:cubicBezTo>
                  <a:cubicBezTo>
                    <a:pt x="4" y="7"/>
                    <a:pt x="4" y="7"/>
                    <a:pt x="3" y="7"/>
                  </a:cubicBezTo>
                  <a:cubicBezTo>
                    <a:pt x="3" y="7"/>
                    <a:pt x="3" y="7"/>
                    <a:pt x="3" y="6"/>
                  </a:cubicBezTo>
                  <a:cubicBezTo>
                    <a:pt x="2" y="6"/>
                    <a:pt x="2" y="6"/>
                    <a:pt x="2" y="6"/>
                  </a:cubicBezTo>
                  <a:cubicBezTo>
                    <a:pt x="2" y="6"/>
                    <a:pt x="1" y="6"/>
                    <a:pt x="1" y="6"/>
                  </a:cubicBezTo>
                  <a:cubicBezTo>
                    <a:pt x="1" y="6"/>
                    <a:pt x="1" y="6"/>
                    <a:pt x="0" y="6"/>
                  </a:cubicBezTo>
                  <a:cubicBezTo>
                    <a:pt x="1" y="6"/>
                    <a:pt x="1" y="6"/>
                    <a:pt x="1" y="6"/>
                  </a:cubicBezTo>
                  <a:cubicBezTo>
                    <a:pt x="1" y="6"/>
                    <a:pt x="1" y="7"/>
                    <a:pt x="1" y="7"/>
                  </a:cubicBezTo>
                  <a:cubicBezTo>
                    <a:pt x="1" y="7"/>
                    <a:pt x="2" y="7"/>
                    <a:pt x="2" y="8"/>
                  </a:cubicBezTo>
                  <a:cubicBezTo>
                    <a:pt x="2" y="8"/>
                    <a:pt x="2" y="8"/>
                    <a:pt x="2" y="9"/>
                  </a:cubicBezTo>
                  <a:cubicBezTo>
                    <a:pt x="2" y="10"/>
                    <a:pt x="2" y="10"/>
                    <a:pt x="3" y="11"/>
                  </a:cubicBezTo>
                  <a:cubicBezTo>
                    <a:pt x="3" y="11"/>
                    <a:pt x="3" y="12"/>
                    <a:pt x="3" y="12"/>
                  </a:cubicBezTo>
                  <a:cubicBezTo>
                    <a:pt x="4" y="12"/>
                    <a:pt x="4" y="13"/>
                    <a:pt x="4" y="13"/>
                  </a:cubicBezTo>
                  <a:cubicBezTo>
                    <a:pt x="5" y="13"/>
                    <a:pt x="5" y="13"/>
                    <a:pt x="5" y="13"/>
                  </a:cubicBezTo>
                  <a:cubicBezTo>
                    <a:pt x="6" y="14"/>
                    <a:pt x="6" y="14"/>
                    <a:pt x="6" y="14"/>
                  </a:cubicBezTo>
                  <a:cubicBezTo>
                    <a:pt x="6" y="14"/>
                    <a:pt x="6" y="14"/>
                    <a:pt x="6" y="15"/>
                  </a:cubicBezTo>
                  <a:cubicBezTo>
                    <a:pt x="6" y="15"/>
                    <a:pt x="6" y="16"/>
                    <a:pt x="7" y="16"/>
                  </a:cubicBezTo>
                  <a:cubicBezTo>
                    <a:pt x="7" y="17"/>
                    <a:pt x="7" y="17"/>
                    <a:pt x="8" y="17"/>
                  </a:cubicBezTo>
                  <a:cubicBezTo>
                    <a:pt x="9" y="17"/>
                    <a:pt x="9" y="17"/>
                    <a:pt x="9" y="17"/>
                  </a:cubicBezTo>
                  <a:cubicBezTo>
                    <a:pt x="10" y="18"/>
                    <a:pt x="10" y="18"/>
                    <a:pt x="10" y="19"/>
                  </a:cubicBezTo>
                  <a:cubicBezTo>
                    <a:pt x="10" y="19"/>
                    <a:pt x="10" y="19"/>
                    <a:pt x="11" y="19"/>
                  </a:cubicBezTo>
                  <a:cubicBezTo>
                    <a:pt x="11" y="20"/>
                    <a:pt x="12" y="19"/>
                    <a:pt x="12" y="19"/>
                  </a:cubicBezTo>
                  <a:cubicBezTo>
                    <a:pt x="13" y="19"/>
                    <a:pt x="13" y="19"/>
                    <a:pt x="14" y="20"/>
                  </a:cubicBezTo>
                  <a:cubicBezTo>
                    <a:pt x="14" y="20"/>
                    <a:pt x="15" y="20"/>
                    <a:pt x="15" y="20"/>
                  </a:cubicBezTo>
                  <a:cubicBezTo>
                    <a:pt x="15" y="20"/>
                    <a:pt x="15" y="20"/>
                    <a:pt x="15" y="20"/>
                  </a:cubicBezTo>
                  <a:cubicBezTo>
                    <a:pt x="15" y="19"/>
                    <a:pt x="16" y="19"/>
                    <a:pt x="16" y="19"/>
                  </a:cubicBezTo>
                  <a:cubicBezTo>
                    <a:pt x="16" y="18"/>
                    <a:pt x="17" y="18"/>
                    <a:pt x="17" y="18"/>
                  </a:cubicBezTo>
                  <a:cubicBezTo>
                    <a:pt x="17" y="18"/>
                    <a:pt x="17" y="17"/>
                    <a:pt x="17" y="17"/>
                  </a:cubicBezTo>
                  <a:cubicBezTo>
                    <a:pt x="18" y="17"/>
                    <a:pt x="18" y="17"/>
                    <a:pt x="18" y="16"/>
                  </a:cubicBezTo>
                  <a:cubicBezTo>
                    <a:pt x="18" y="16"/>
                    <a:pt x="19" y="15"/>
                    <a:pt x="19" y="15"/>
                  </a:cubicBezTo>
                  <a:cubicBezTo>
                    <a:pt x="19" y="15"/>
                    <a:pt x="19" y="14"/>
                    <a:pt x="19" y="14"/>
                  </a:cubicBezTo>
                  <a:cubicBezTo>
                    <a:pt x="19" y="13"/>
                    <a:pt x="20" y="13"/>
                    <a:pt x="20" y="12"/>
                  </a:cubicBezTo>
                  <a:cubicBezTo>
                    <a:pt x="20" y="11"/>
                    <a:pt x="20" y="11"/>
                    <a:pt x="20" y="10"/>
                  </a:cubicBezTo>
                  <a:cubicBezTo>
                    <a:pt x="20" y="9"/>
                    <a:pt x="20" y="9"/>
                    <a:pt x="20" y="8"/>
                  </a:cubicBezTo>
                  <a:cubicBezTo>
                    <a:pt x="20" y="7"/>
                    <a:pt x="20" y="7"/>
                    <a:pt x="20" y="6"/>
                  </a:cubicBezTo>
                  <a:cubicBezTo>
                    <a:pt x="20" y="5"/>
                    <a:pt x="20" y="5"/>
                    <a:pt x="20" y="4"/>
                  </a:cubicBezTo>
                  <a:cubicBezTo>
                    <a:pt x="20" y="4"/>
                    <a:pt x="20" y="3"/>
                    <a:pt x="2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6" name="Freeform 57"/>
            <p:cNvSpPr>
              <a:spLocks/>
            </p:cNvSpPr>
            <p:nvPr/>
          </p:nvSpPr>
          <p:spPr bwMode="auto">
            <a:xfrm>
              <a:off x="5003802" y="2957514"/>
              <a:ext cx="150813" cy="173038"/>
            </a:xfrm>
            <a:custGeom>
              <a:avLst/>
              <a:gdLst>
                <a:gd name="T0" fmla="*/ 14 w 14"/>
                <a:gd name="T1" fmla="*/ 5 h 16"/>
                <a:gd name="T2" fmla="*/ 14 w 14"/>
                <a:gd name="T3" fmla="*/ 4 h 16"/>
                <a:gd name="T4" fmla="*/ 13 w 14"/>
                <a:gd name="T5" fmla="*/ 3 h 16"/>
                <a:gd name="T6" fmla="*/ 12 w 14"/>
                <a:gd name="T7" fmla="*/ 1 h 16"/>
                <a:gd name="T8" fmla="*/ 12 w 14"/>
                <a:gd name="T9" fmla="*/ 1 h 16"/>
                <a:gd name="T10" fmla="*/ 11 w 14"/>
                <a:gd name="T11" fmla="*/ 0 h 16"/>
                <a:gd name="T12" fmla="*/ 11 w 14"/>
                <a:gd name="T13" fmla="*/ 0 h 16"/>
                <a:gd name="T14" fmla="*/ 10 w 14"/>
                <a:gd name="T15" fmla="*/ 0 h 16"/>
                <a:gd name="T16" fmla="*/ 9 w 14"/>
                <a:gd name="T17" fmla="*/ 1 h 16"/>
                <a:gd name="T18" fmla="*/ 8 w 14"/>
                <a:gd name="T19" fmla="*/ 1 h 16"/>
                <a:gd name="T20" fmla="*/ 7 w 14"/>
                <a:gd name="T21" fmla="*/ 1 h 16"/>
                <a:gd name="T22" fmla="*/ 7 w 14"/>
                <a:gd name="T23" fmla="*/ 1 h 16"/>
                <a:gd name="T24" fmla="*/ 5 w 14"/>
                <a:gd name="T25" fmla="*/ 1 h 16"/>
                <a:gd name="T26" fmla="*/ 4 w 14"/>
                <a:gd name="T27" fmla="*/ 1 h 16"/>
                <a:gd name="T28" fmla="*/ 3 w 14"/>
                <a:gd name="T29" fmla="*/ 1 h 16"/>
                <a:gd name="T30" fmla="*/ 3 w 14"/>
                <a:gd name="T31" fmla="*/ 1 h 16"/>
                <a:gd name="T32" fmla="*/ 3 w 14"/>
                <a:gd name="T33" fmla="*/ 3 h 16"/>
                <a:gd name="T34" fmla="*/ 3 w 14"/>
                <a:gd name="T35" fmla="*/ 4 h 16"/>
                <a:gd name="T36" fmla="*/ 4 w 14"/>
                <a:gd name="T37" fmla="*/ 5 h 16"/>
                <a:gd name="T38" fmla="*/ 4 w 14"/>
                <a:gd name="T39" fmla="*/ 6 h 16"/>
                <a:gd name="T40" fmla="*/ 4 w 14"/>
                <a:gd name="T41" fmla="*/ 6 h 16"/>
                <a:gd name="T42" fmla="*/ 4 w 14"/>
                <a:gd name="T43" fmla="*/ 6 h 16"/>
                <a:gd name="T44" fmla="*/ 3 w 14"/>
                <a:gd name="T45" fmla="*/ 7 h 16"/>
                <a:gd name="T46" fmla="*/ 3 w 14"/>
                <a:gd name="T47" fmla="*/ 7 h 16"/>
                <a:gd name="T48" fmla="*/ 3 w 14"/>
                <a:gd name="T49" fmla="*/ 8 h 16"/>
                <a:gd name="T50" fmla="*/ 2 w 14"/>
                <a:gd name="T51" fmla="*/ 8 h 16"/>
                <a:gd name="T52" fmla="*/ 1 w 14"/>
                <a:gd name="T53" fmla="*/ 9 h 16"/>
                <a:gd name="T54" fmla="*/ 1 w 14"/>
                <a:gd name="T55" fmla="*/ 11 h 16"/>
                <a:gd name="T56" fmla="*/ 0 w 14"/>
                <a:gd name="T57" fmla="*/ 13 h 16"/>
                <a:gd name="T58" fmla="*/ 0 w 14"/>
                <a:gd name="T59" fmla="*/ 15 h 16"/>
                <a:gd name="T60" fmla="*/ 0 w 14"/>
                <a:gd name="T61" fmla="*/ 15 h 16"/>
                <a:gd name="T62" fmla="*/ 1 w 14"/>
                <a:gd name="T63" fmla="*/ 16 h 16"/>
                <a:gd name="T64" fmla="*/ 2 w 14"/>
                <a:gd name="T65" fmla="*/ 15 h 16"/>
                <a:gd name="T66" fmla="*/ 3 w 14"/>
                <a:gd name="T67" fmla="*/ 15 h 16"/>
                <a:gd name="T68" fmla="*/ 5 w 14"/>
                <a:gd name="T69" fmla="*/ 15 h 16"/>
                <a:gd name="T70" fmla="*/ 6 w 14"/>
                <a:gd name="T71" fmla="*/ 15 h 16"/>
                <a:gd name="T72" fmla="*/ 6 w 14"/>
                <a:gd name="T73" fmla="*/ 15 h 16"/>
                <a:gd name="T74" fmla="*/ 6 w 14"/>
                <a:gd name="T75" fmla="*/ 14 h 16"/>
                <a:gd name="T76" fmla="*/ 7 w 14"/>
                <a:gd name="T77" fmla="*/ 13 h 16"/>
                <a:gd name="T78" fmla="*/ 7 w 14"/>
                <a:gd name="T79" fmla="*/ 12 h 16"/>
                <a:gd name="T80" fmla="*/ 8 w 14"/>
                <a:gd name="T81" fmla="*/ 11 h 16"/>
                <a:gd name="T82" fmla="*/ 9 w 14"/>
                <a:gd name="T83" fmla="*/ 11 h 16"/>
                <a:gd name="T84" fmla="*/ 10 w 14"/>
                <a:gd name="T85" fmla="*/ 11 h 16"/>
                <a:gd name="T86" fmla="*/ 11 w 14"/>
                <a:gd name="T87" fmla="*/ 11 h 16"/>
                <a:gd name="T88" fmla="*/ 11 w 14"/>
                <a:gd name="T89" fmla="*/ 12 h 16"/>
                <a:gd name="T90" fmla="*/ 11 w 14"/>
                <a:gd name="T91" fmla="*/ 12 h 16"/>
                <a:gd name="T92" fmla="*/ 11 w 14"/>
                <a:gd name="T93" fmla="*/ 10 h 16"/>
                <a:gd name="T94" fmla="*/ 12 w 14"/>
                <a:gd name="T95" fmla="*/ 9 h 16"/>
                <a:gd name="T96" fmla="*/ 13 w 14"/>
                <a:gd name="T97" fmla="*/ 8 h 16"/>
                <a:gd name="T98" fmla="*/ 14 w 14"/>
                <a:gd name="T99" fmla="*/ 8 h 16"/>
                <a:gd name="T100" fmla="*/ 14 w 14"/>
                <a:gd name="T101" fmla="*/ 6 h 16"/>
                <a:gd name="T102" fmla="*/ 14 w 14"/>
                <a:gd name="T10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6">
                  <a:moveTo>
                    <a:pt x="14" y="5"/>
                  </a:moveTo>
                  <a:cubicBezTo>
                    <a:pt x="14" y="5"/>
                    <a:pt x="14" y="4"/>
                    <a:pt x="14" y="4"/>
                  </a:cubicBezTo>
                  <a:cubicBezTo>
                    <a:pt x="14" y="3"/>
                    <a:pt x="13" y="3"/>
                    <a:pt x="13" y="3"/>
                  </a:cubicBezTo>
                  <a:cubicBezTo>
                    <a:pt x="13" y="2"/>
                    <a:pt x="13" y="2"/>
                    <a:pt x="12" y="1"/>
                  </a:cubicBezTo>
                  <a:cubicBezTo>
                    <a:pt x="12" y="1"/>
                    <a:pt x="12" y="1"/>
                    <a:pt x="12" y="1"/>
                  </a:cubicBezTo>
                  <a:cubicBezTo>
                    <a:pt x="12" y="0"/>
                    <a:pt x="12" y="0"/>
                    <a:pt x="11" y="0"/>
                  </a:cubicBezTo>
                  <a:cubicBezTo>
                    <a:pt x="11" y="0"/>
                    <a:pt x="11" y="0"/>
                    <a:pt x="11" y="0"/>
                  </a:cubicBezTo>
                  <a:cubicBezTo>
                    <a:pt x="11" y="0"/>
                    <a:pt x="11" y="0"/>
                    <a:pt x="10" y="0"/>
                  </a:cubicBezTo>
                  <a:cubicBezTo>
                    <a:pt x="10" y="0"/>
                    <a:pt x="10" y="1"/>
                    <a:pt x="9" y="1"/>
                  </a:cubicBezTo>
                  <a:cubicBezTo>
                    <a:pt x="9" y="1"/>
                    <a:pt x="9" y="1"/>
                    <a:pt x="8" y="1"/>
                  </a:cubicBezTo>
                  <a:cubicBezTo>
                    <a:pt x="8" y="1"/>
                    <a:pt x="8" y="1"/>
                    <a:pt x="7" y="1"/>
                  </a:cubicBezTo>
                  <a:cubicBezTo>
                    <a:pt x="7" y="1"/>
                    <a:pt x="7" y="1"/>
                    <a:pt x="7" y="1"/>
                  </a:cubicBezTo>
                  <a:cubicBezTo>
                    <a:pt x="6" y="1"/>
                    <a:pt x="6" y="1"/>
                    <a:pt x="5" y="1"/>
                  </a:cubicBezTo>
                  <a:cubicBezTo>
                    <a:pt x="5" y="1"/>
                    <a:pt x="4" y="1"/>
                    <a:pt x="4" y="1"/>
                  </a:cubicBezTo>
                  <a:cubicBezTo>
                    <a:pt x="4" y="1"/>
                    <a:pt x="3" y="1"/>
                    <a:pt x="3" y="1"/>
                  </a:cubicBezTo>
                  <a:cubicBezTo>
                    <a:pt x="3" y="1"/>
                    <a:pt x="3" y="1"/>
                    <a:pt x="3" y="1"/>
                  </a:cubicBezTo>
                  <a:cubicBezTo>
                    <a:pt x="3" y="2"/>
                    <a:pt x="3" y="2"/>
                    <a:pt x="3" y="3"/>
                  </a:cubicBezTo>
                  <a:cubicBezTo>
                    <a:pt x="3" y="3"/>
                    <a:pt x="3" y="4"/>
                    <a:pt x="3" y="4"/>
                  </a:cubicBezTo>
                  <a:cubicBezTo>
                    <a:pt x="4" y="5"/>
                    <a:pt x="4" y="5"/>
                    <a:pt x="4" y="5"/>
                  </a:cubicBezTo>
                  <a:cubicBezTo>
                    <a:pt x="4" y="5"/>
                    <a:pt x="4" y="6"/>
                    <a:pt x="4" y="6"/>
                  </a:cubicBezTo>
                  <a:cubicBezTo>
                    <a:pt x="4" y="6"/>
                    <a:pt x="4" y="6"/>
                    <a:pt x="4" y="6"/>
                  </a:cubicBezTo>
                  <a:cubicBezTo>
                    <a:pt x="4" y="6"/>
                    <a:pt x="4" y="6"/>
                    <a:pt x="4" y="6"/>
                  </a:cubicBezTo>
                  <a:cubicBezTo>
                    <a:pt x="4" y="6"/>
                    <a:pt x="3" y="7"/>
                    <a:pt x="3" y="7"/>
                  </a:cubicBezTo>
                  <a:cubicBezTo>
                    <a:pt x="3" y="7"/>
                    <a:pt x="3" y="7"/>
                    <a:pt x="3" y="7"/>
                  </a:cubicBezTo>
                  <a:cubicBezTo>
                    <a:pt x="3" y="8"/>
                    <a:pt x="3" y="8"/>
                    <a:pt x="3" y="8"/>
                  </a:cubicBezTo>
                  <a:cubicBezTo>
                    <a:pt x="2" y="8"/>
                    <a:pt x="2" y="8"/>
                    <a:pt x="2" y="8"/>
                  </a:cubicBezTo>
                  <a:cubicBezTo>
                    <a:pt x="2" y="8"/>
                    <a:pt x="2" y="8"/>
                    <a:pt x="1" y="9"/>
                  </a:cubicBezTo>
                  <a:cubicBezTo>
                    <a:pt x="1" y="9"/>
                    <a:pt x="1" y="10"/>
                    <a:pt x="1" y="11"/>
                  </a:cubicBezTo>
                  <a:cubicBezTo>
                    <a:pt x="0" y="12"/>
                    <a:pt x="1" y="12"/>
                    <a:pt x="0" y="13"/>
                  </a:cubicBezTo>
                  <a:cubicBezTo>
                    <a:pt x="0" y="14"/>
                    <a:pt x="0" y="14"/>
                    <a:pt x="0" y="15"/>
                  </a:cubicBezTo>
                  <a:cubicBezTo>
                    <a:pt x="0" y="15"/>
                    <a:pt x="0" y="15"/>
                    <a:pt x="0" y="15"/>
                  </a:cubicBezTo>
                  <a:cubicBezTo>
                    <a:pt x="0" y="16"/>
                    <a:pt x="0" y="16"/>
                    <a:pt x="1" y="16"/>
                  </a:cubicBezTo>
                  <a:cubicBezTo>
                    <a:pt x="1" y="16"/>
                    <a:pt x="1" y="15"/>
                    <a:pt x="2" y="15"/>
                  </a:cubicBezTo>
                  <a:cubicBezTo>
                    <a:pt x="2" y="15"/>
                    <a:pt x="3" y="15"/>
                    <a:pt x="3" y="15"/>
                  </a:cubicBezTo>
                  <a:cubicBezTo>
                    <a:pt x="4" y="14"/>
                    <a:pt x="4" y="15"/>
                    <a:pt x="5" y="15"/>
                  </a:cubicBezTo>
                  <a:cubicBezTo>
                    <a:pt x="5" y="15"/>
                    <a:pt x="5" y="15"/>
                    <a:pt x="6" y="15"/>
                  </a:cubicBezTo>
                  <a:cubicBezTo>
                    <a:pt x="6" y="15"/>
                    <a:pt x="6" y="15"/>
                    <a:pt x="6" y="15"/>
                  </a:cubicBezTo>
                  <a:cubicBezTo>
                    <a:pt x="6" y="14"/>
                    <a:pt x="6" y="14"/>
                    <a:pt x="6" y="14"/>
                  </a:cubicBezTo>
                  <a:cubicBezTo>
                    <a:pt x="6" y="13"/>
                    <a:pt x="6" y="13"/>
                    <a:pt x="7" y="13"/>
                  </a:cubicBezTo>
                  <a:cubicBezTo>
                    <a:pt x="7" y="12"/>
                    <a:pt x="7" y="12"/>
                    <a:pt x="7" y="12"/>
                  </a:cubicBezTo>
                  <a:cubicBezTo>
                    <a:pt x="7" y="12"/>
                    <a:pt x="8" y="12"/>
                    <a:pt x="8" y="11"/>
                  </a:cubicBezTo>
                  <a:cubicBezTo>
                    <a:pt x="9" y="11"/>
                    <a:pt x="9" y="11"/>
                    <a:pt x="9" y="11"/>
                  </a:cubicBezTo>
                  <a:cubicBezTo>
                    <a:pt x="10" y="11"/>
                    <a:pt x="10" y="11"/>
                    <a:pt x="10" y="11"/>
                  </a:cubicBezTo>
                  <a:cubicBezTo>
                    <a:pt x="10" y="11"/>
                    <a:pt x="10" y="11"/>
                    <a:pt x="11" y="11"/>
                  </a:cubicBezTo>
                  <a:cubicBezTo>
                    <a:pt x="11" y="12"/>
                    <a:pt x="11" y="12"/>
                    <a:pt x="11" y="12"/>
                  </a:cubicBezTo>
                  <a:cubicBezTo>
                    <a:pt x="11" y="12"/>
                    <a:pt x="11" y="12"/>
                    <a:pt x="11" y="12"/>
                  </a:cubicBezTo>
                  <a:cubicBezTo>
                    <a:pt x="11" y="11"/>
                    <a:pt x="11" y="11"/>
                    <a:pt x="11" y="10"/>
                  </a:cubicBezTo>
                  <a:cubicBezTo>
                    <a:pt x="11" y="10"/>
                    <a:pt x="12" y="10"/>
                    <a:pt x="12" y="9"/>
                  </a:cubicBezTo>
                  <a:cubicBezTo>
                    <a:pt x="12" y="9"/>
                    <a:pt x="12" y="9"/>
                    <a:pt x="13" y="8"/>
                  </a:cubicBezTo>
                  <a:cubicBezTo>
                    <a:pt x="13" y="8"/>
                    <a:pt x="13" y="8"/>
                    <a:pt x="14" y="8"/>
                  </a:cubicBezTo>
                  <a:cubicBezTo>
                    <a:pt x="14" y="7"/>
                    <a:pt x="14" y="7"/>
                    <a:pt x="14" y="6"/>
                  </a:cubicBezTo>
                  <a:cubicBezTo>
                    <a:pt x="14" y="6"/>
                    <a:pt x="14" y="6"/>
                    <a:pt x="14"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7" name="Freeform 58"/>
            <p:cNvSpPr>
              <a:spLocks/>
            </p:cNvSpPr>
            <p:nvPr/>
          </p:nvSpPr>
          <p:spPr bwMode="auto">
            <a:xfrm>
              <a:off x="3719514" y="2178051"/>
              <a:ext cx="9525" cy="11113"/>
            </a:xfrm>
            <a:custGeom>
              <a:avLst/>
              <a:gdLst>
                <a:gd name="T0" fmla="*/ 1 w 1"/>
                <a:gd name="T1" fmla="*/ 1 h 1"/>
                <a:gd name="T2" fmla="*/ 1 w 1"/>
                <a:gd name="T3" fmla="*/ 1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1"/>
                    <a:pt x="1" y="1"/>
                  </a:cubicBezTo>
                  <a:cubicBezTo>
                    <a:pt x="0" y="1"/>
                    <a:pt x="0" y="1"/>
                    <a:pt x="0" y="1"/>
                  </a:cubicBezTo>
                  <a:cubicBezTo>
                    <a:pt x="0" y="1"/>
                    <a:pt x="1"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8" name="Freeform 59"/>
            <p:cNvSpPr>
              <a:spLocks/>
            </p:cNvSpPr>
            <p:nvPr/>
          </p:nvSpPr>
          <p:spPr bwMode="auto">
            <a:xfrm>
              <a:off x="3719514" y="2189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69" name="Freeform 60"/>
            <p:cNvSpPr>
              <a:spLocks/>
            </p:cNvSpPr>
            <p:nvPr/>
          </p:nvSpPr>
          <p:spPr bwMode="auto">
            <a:xfrm>
              <a:off x="3751264" y="2189164"/>
              <a:ext cx="22225" cy="22225"/>
            </a:xfrm>
            <a:custGeom>
              <a:avLst/>
              <a:gdLst>
                <a:gd name="T0" fmla="*/ 0 w 2"/>
                <a:gd name="T1" fmla="*/ 1 h 2"/>
                <a:gd name="T2" fmla="*/ 1 w 2"/>
                <a:gd name="T3" fmla="*/ 2 h 2"/>
                <a:gd name="T4" fmla="*/ 2 w 2"/>
                <a:gd name="T5" fmla="*/ 1 h 2"/>
                <a:gd name="T6" fmla="*/ 2 w 2"/>
                <a:gd name="T7" fmla="*/ 1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2"/>
                    <a:pt x="1" y="2"/>
                  </a:cubicBezTo>
                  <a:cubicBezTo>
                    <a:pt x="1" y="2"/>
                    <a:pt x="1" y="2"/>
                    <a:pt x="2" y="1"/>
                  </a:cubicBezTo>
                  <a:cubicBezTo>
                    <a:pt x="2" y="1"/>
                    <a:pt x="2" y="1"/>
                    <a:pt x="2" y="1"/>
                  </a:cubicBezTo>
                  <a:cubicBezTo>
                    <a:pt x="2" y="0"/>
                    <a:pt x="2" y="0"/>
                    <a:pt x="2" y="0"/>
                  </a:cubicBezTo>
                  <a:cubicBezTo>
                    <a:pt x="2" y="0"/>
                    <a:pt x="2" y="0"/>
                    <a:pt x="1" y="0"/>
                  </a:cubicBezTo>
                  <a:cubicBezTo>
                    <a:pt x="1" y="0"/>
                    <a:pt x="1"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0" name="Freeform 61"/>
            <p:cNvSpPr>
              <a:spLocks/>
            </p:cNvSpPr>
            <p:nvPr/>
          </p:nvSpPr>
          <p:spPr bwMode="auto">
            <a:xfrm>
              <a:off x="3783014" y="2200276"/>
              <a:ext cx="11113" cy="22225"/>
            </a:xfrm>
            <a:custGeom>
              <a:avLst/>
              <a:gdLst>
                <a:gd name="T0" fmla="*/ 1 w 1"/>
                <a:gd name="T1" fmla="*/ 2 h 2"/>
                <a:gd name="T2" fmla="*/ 1 w 1"/>
                <a:gd name="T3" fmla="*/ 1 h 2"/>
                <a:gd name="T4" fmla="*/ 1 w 1"/>
                <a:gd name="T5" fmla="*/ 1 h 2"/>
                <a:gd name="T6" fmla="*/ 1 w 1"/>
                <a:gd name="T7" fmla="*/ 0 h 2"/>
                <a:gd name="T8" fmla="*/ 0 w 1"/>
                <a:gd name="T9" fmla="*/ 0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1"/>
                  </a:cubicBezTo>
                  <a:cubicBezTo>
                    <a:pt x="1" y="1"/>
                    <a:pt x="1" y="1"/>
                    <a:pt x="1" y="1"/>
                  </a:cubicBezTo>
                  <a:cubicBezTo>
                    <a:pt x="1" y="0"/>
                    <a:pt x="1" y="0"/>
                    <a:pt x="1" y="0"/>
                  </a:cubicBezTo>
                  <a:cubicBezTo>
                    <a:pt x="0" y="0"/>
                    <a:pt x="0" y="0"/>
                    <a:pt x="0" y="0"/>
                  </a:cubicBezTo>
                  <a:cubicBezTo>
                    <a:pt x="0" y="0"/>
                    <a:pt x="0" y="1"/>
                    <a:pt x="0" y="1"/>
                  </a:cubicBezTo>
                  <a:cubicBezTo>
                    <a:pt x="0" y="1"/>
                    <a:pt x="0" y="1"/>
                    <a:pt x="0" y="1"/>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1" name="Freeform 62"/>
            <p:cNvSpPr>
              <a:spLocks/>
            </p:cNvSpPr>
            <p:nvPr/>
          </p:nvSpPr>
          <p:spPr bwMode="auto">
            <a:xfrm>
              <a:off x="3816352" y="2178051"/>
              <a:ext cx="20638" cy="33338"/>
            </a:xfrm>
            <a:custGeom>
              <a:avLst/>
              <a:gdLst>
                <a:gd name="T0" fmla="*/ 1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2"/>
                  </a:cubicBezTo>
                  <a:cubicBezTo>
                    <a:pt x="2" y="2"/>
                    <a:pt x="2" y="2"/>
                    <a:pt x="2" y="2"/>
                  </a:cubicBezTo>
                  <a:cubicBezTo>
                    <a:pt x="2" y="2"/>
                    <a:pt x="2" y="2"/>
                    <a:pt x="2" y="1"/>
                  </a:cubicBezTo>
                  <a:cubicBezTo>
                    <a:pt x="2" y="1"/>
                    <a:pt x="2" y="1"/>
                    <a:pt x="2" y="1"/>
                  </a:cubicBezTo>
                  <a:cubicBezTo>
                    <a:pt x="2" y="1"/>
                    <a:pt x="1" y="0"/>
                    <a:pt x="1" y="0"/>
                  </a:cubicBezTo>
                  <a:cubicBezTo>
                    <a:pt x="1" y="0"/>
                    <a:pt x="1" y="1"/>
                    <a:pt x="1" y="1"/>
                  </a:cubicBezTo>
                  <a:cubicBezTo>
                    <a:pt x="1" y="1"/>
                    <a:pt x="0" y="1"/>
                    <a:pt x="0" y="2"/>
                  </a:cubicBezTo>
                  <a:cubicBezTo>
                    <a:pt x="0" y="2"/>
                    <a:pt x="0" y="2"/>
                    <a:pt x="0" y="2"/>
                  </a:cubicBezTo>
                  <a:cubicBezTo>
                    <a:pt x="1"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2" name="Freeform 63"/>
            <p:cNvSpPr>
              <a:spLocks/>
            </p:cNvSpPr>
            <p:nvPr/>
          </p:nvSpPr>
          <p:spPr bwMode="auto">
            <a:xfrm>
              <a:off x="3836989" y="216852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1" y="1"/>
                  </a:cubicBezTo>
                  <a:cubicBezTo>
                    <a:pt x="1" y="0"/>
                    <a:pt x="1" y="0"/>
                    <a:pt x="1" y="0"/>
                  </a:cubicBezTo>
                  <a:cubicBezTo>
                    <a:pt x="1" y="0"/>
                    <a:pt x="1" y="0"/>
                    <a:pt x="0"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3" name="Freeform 64"/>
            <p:cNvSpPr>
              <a:spLocks/>
            </p:cNvSpPr>
            <p:nvPr/>
          </p:nvSpPr>
          <p:spPr bwMode="auto">
            <a:xfrm>
              <a:off x="5640389" y="2686051"/>
              <a:ext cx="31750" cy="22225"/>
            </a:xfrm>
            <a:custGeom>
              <a:avLst/>
              <a:gdLst>
                <a:gd name="T0" fmla="*/ 2 w 3"/>
                <a:gd name="T1" fmla="*/ 0 h 2"/>
                <a:gd name="T2" fmla="*/ 1 w 3"/>
                <a:gd name="T3" fmla="*/ 0 h 2"/>
                <a:gd name="T4" fmla="*/ 0 w 3"/>
                <a:gd name="T5" fmla="*/ 1 h 2"/>
                <a:gd name="T6" fmla="*/ 0 w 3"/>
                <a:gd name="T7" fmla="*/ 2 h 2"/>
                <a:gd name="T8" fmla="*/ 1 w 3"/>
                <a:gd name="T9" fmla="*/ 2 h 2"/>
                <a:gd name="T10" fmla="*/ 1 w 3"/>
                <a:gd name="T11" fmla="*/ 2 h 2"/>
                <a:gd name="T12" fmla="*/ 2 w 3"/>
                <a:gd name="T13" fmla="*/ 1 h 2"/>
                <a:gd name="T14" fmla="*/ 3 w 3"/>
                <a:gd name="T15" fmla="*/ 1 h 2"/>
                <a:gd name="T16" fmla="*/ 3 w 3"/>
                <a:gd name="T17" fmla="*/ 1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cubicBezTo>
                    <a:pt x="2" y="0"/>
                    <a:pt x="1" y="0"/>
                    <a:pt x="1" y="0"/>
                  </a:cubicBezTo>
                  <a:cubicBezTo>
                    <a:pt x="1" y="0"/>
                    <a:pt x="0" y="0"/>
                    <a:pt x="0" y="1"/>
                  </a:cubicBezTo>
                  <a:cubicBezTo>
                    <a:pt x="0" y="1"/>
                    <a:pt x="0" y="1"/>
                    <a:pt x="0" y="2"/>
                  </a:cubicBezTo>
                  <a:cubicBezTo>
                    <a:pt x="1" y="2"/>
                    <a:pt x="1" y="2"/>
                    <a:pt x="1" y="2"/>
                  </a:cubicBezTo>
                  <a:cubicBezTo>
                    <a:pt x="1" y="2"/>
                    <a:pt x="1" y="2"/>
                    <a:pt x="1" y="2"/>
                  </a:cubicBezTo>
                  <a:cubicBezTo>
                    <a:pt x="2" y="2"/>
                    <a:pt x="2" y="1"/>
                    <a:pt x="2" y="1"/>
                  </a:cubicBezTo>
                  <a:cubicBezTo>
                    <a:pt x="2" y="1"/>
                    <a:pt x="3" y="1"/>
                    <a:pt x="3" y="1"/>
                  </a:cubicBezTo>
                  <a:cubicBezTo>
                    <a:pt x="3" y="1"/>
                    <a:pt x="3" y="1"/>
                    <a:pt x="3" y="1"/>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4" name="Freeform 65"/>
            <p:cNvSpPr>
              <a:spLocks/>
            </p:cNvSpPr>
            <p:nvPr/>
          </p:nvSpPr>
          <p:spPr bwMode="auto">
            <a:xfrm>
              <a:off x="4754564" y="1368426"/>
              <a:ext cx="152400" cy="139700"/>
            </a:xfrm>
            <a:custGeom>
              <a:avLst/>
              <a:gdLst>
                <a:gd name="T0" fmla="*/ 0 w 14"/>
                <a:gd name="T1" fmla="*/ 8 h 13"/>
                <a:gd name="T2" fmla="*/ 0 w 14"/>
                <a:gd name="T3" fmla="*/ 9 h 13"/>
                <a:gd name="T4" fmla="*/ 0 w 14"/>
                <a:gd name="T5" fmla="*/ 9 h 13"/>
                <a:gd name="T6" fmla="*/ 0 w 14"/>
                <a:gd name="T7" fmla="*/ 11 h 13"/>
                <a:gd name="T8" fmla="*/ 1 w 14"/>
                <a:gd name="T9" fmla="*/ 12 h 13"/>
                <a:gd name="T10" fmla="*/ 1 w 14"/>
                <a:gd name="T11" fmla="*/ 12 h 13"/>
                <a:gd name="T12" fmla="*/ 2 w 14"/>
                <a:gd name="T13" fmla="*/ 11 h 13"/>
                <a:gd name="T14" fmla="*/ 3 w 14"/>
                <a:gd name="T15" fmla="*/ 10 h 13"/>
                <a:gd name="T16" fmla="*/ 3 w 14"/>
                <a:gd name="T17" fmla="*/ 11 h 13"/>
                <a:gd name="T18" fmla="*/ 5 w 14"/>
                <a:gd name="T19" fmla="*/ 11 h 13"/>
                <a:gd name="T20" fmla="*/ 5 w 14"/>
                <a:gd name="T21" fmla="*/ 11 h 13"/>
                <a:gd name="T22" fmla="*/ 6 w 14"/>
                <a:gd name="T23" fmla="*/ 11 h 13"/>
                <a:gd name="T24" fmla="*/ 7 w 14"/>
                <a:gd name="T25" fmla="*/ 12 h 13"/>
                <a:gd name="T26" fmla="*/ 8 w 14"/>
                <a:gd name="T27" fmla="*/ 12 h 13"/>
                <a:gd name="T28" fmla="*/ 8 w 14"/>
                <a:gd name="T29" fmla="*/ 12 h 13"/>
                <a:gd name="T30" fmla="*/ 9 w 14"/>
                <a:gd name="T31" fmla="*/ 12 h 13"/>
                <a:gd name="T32" fmla="*/ 10 w 14"/>
                <a:gd name="T33" fmla="*/ 13 h 13"/>
                <a:gd name="T34" fmla="*/ 11 w 14"/>
                <a:gd name="T35" fmla="*/ 12 h 13"/>
                <a:gd name="T36" fmla="*/ 11 w 14"/>
                <a:gd name="T37" fmla="*/ 11 h 13"/>
                <a:gd name="T38" fmla="*/ 12 w 14"/>
                <a:gd name="T39" fmla="*/ 10 h 13"/>
                <a:gd name="T40" fmla="*/ 12 w 14"/>
                <a:gd name="T41" fmla="*/ 10 h 13"/>
                <a:gd name="T42" fmla="*/ 12 w 14"/>
                <a:gd name="T43" fmla="*/ 10 h 13"/>
                <a:gd name="T44" fmla="*/ 12 w 14"/>
                <a:gd name="T45" fmla="*/ 9 h 13"/>
                <a:gd name="T46" fmla="*/ 12 w 14"/>
                <a:gd name="T47" fmla="*/ 8 h 13"/>
                <a:gd name="T48" fmla="*/ 13 w 14"/>
                <a:gd name="T49" fmla="*/ 8 h 13"/>
                <a:gd name="T50" fmla="*/ 14 w 14"/>
                <a:gd name="T51" fmla="*/ 8 h 13"/>
                <a:gd name="T52" fmla="*/ 13 w 14"/>
                <a:gd name="T53" fmla="*/ 7 h 13"/>
                <a:gd name="T54" fmla="*/ 12 w 14"/>
                <a:gd name="T55" fmla="*/ 6 h 13"/>
                <a:gd name="T56" fmla="*/ 12 w 14"/>
                <a:gd name="T57" fmla="*/ 5 h 13"/>
                <a:gd name="T58" fmla="*/ 12 w 14"/>
                <a:gd name="T59" fmla="*/ 4 h 13"/>
                <a:gd name="T60" fmla="*/ 11 w 14"/>
                <a:gd name="T61" fmla="*/ 3 h 13"/>
                <a:gd name="T62" fmla="*/ 10 w 14"/>
                <a:gd name="T63" fmla="*/ 2 h 13"/>
                <a:gd name="T64" fmla="*/ 9 w 14"/>
                <a:gd name="T65" fmla="*/ 1 h 13"/>
                <a:gd name="T66" fmla="*/ 8 w 14"/>
                <a:gd name="T67" fmla="*/ 1 h 13"/>
                <a:gd name="T68" fmla="*/ 8 w 14"/>
                <a:gd name="T69" fmla="*/ 1 h 13"/>
                <a:gd name="T70" fmla="*/ 6 w 14"/>
                <a:gd name="T71" fmla="*/ 0 h 13"/>
                <a:gd name="T72" fmla="*/ 6 w 14"/>
                <a:gd name="T73" fmla="*/ 0 h 13"/>
                <a:gd name="T74" fmla="*/ 5 w 14"/>
                <a:gd name="T75" fmla="*/ 0 h 13"/>
                <a:gd name="T76" fmla="*/ 5 w 14"/>
                <a:gd name="T77" fmla="*/ 0 h 13"/>
                <a:gd name="T78" fmla="*/ 4 w 14"/>
                <a:gd name="T79" fmla="*/ 0 h 13"/>
                <a:gd name="T80" fmla="*/ 3 w 14"/>
                <a:gd name="T81" fmla="*/ 0 h 13"/>
                <a:gd name="T82" fmla="*/ 3 w 14"/>
                <a:gd name="T83" fmla="*/ 2 h 13"/>
                <a:gd name="T84" fmla="*/ 2 w 14"/>
                <a:gd name="T85" fmla="*/ 2 h 13"/>
                <a:gd name="T86" fmla="*/ 1 w 14"/>
                <a:gd name="T87" fmla="*/ 3 h 13"/>
                <a:gd name="T88" fmla="*/ 0 w 14"/>
                <a:gd name="T89" fmla="*/ 4 h 13"/>
                <a:gd name="T90" fmla="*/ 0 w 14"/>
                <a:gd name="T91" fmla="*/ 5 h 13"/>
                <a:gd name="T92" fmla="*/ 0 w 14"/>
                <a:gd name="T93" fmla="*/ 5 h 13"/>
                <a:gd name="T94" fmla="*/ 0 w 14"/>
                <a:gd name="T95" fmla="*/ 6 h 13"/>
                <a:gd name="T96" fmla="*/ 1 w 14"/>
                <a:gd name="T97" fmla="*/ 7 h 13"/>
                <a:gd name="T98" fmla="*/ 1 w 14"/>
                <a:gd name="T99" fmla="*/ 8 h 13"/>
                <a:gd name="T100" fmla="*/ 0 w 14"/>
                <a:gd name="T10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13">
                  <a:moveTo>
                    <a:pt x="0" y="8"/>
                  </a:moveTo>
                  <a:cubicBezTo>
                    <a:pt x="0" y="8"/>
                    <a:pt x="0" y="8"/>
                    <a:pt x="0" y="9"/>
                  </a:cubicBezTo>
                  <a:cubicBezTo>
                    <a:pt x="0" y="9"/>
                    <a:pt x="0" y="9"/>
                    <a:pt x="0" y="9"/>
                  </a:cubicBezTo>
                  <a:cubicBezTo>
                    <a:pt x="1" y="10"/>
                    <a:pt x="0" y="10"/>
                    <a:pt x="0" y="11"/>
                  </a:cubicBezTo>
                  <a:cubicBezTo>
                    <a:pt x="1" y="11"/>
                    <a:pt x="1" y="11"/>
                    <a:pt x="1" y="12"/>
                  </a:cubicBezTo>
                  <a:cubicBezTo>
                    <a:pt x="1" y="12"/>
                    <a:pt x="1" y="12"/>
                    <a:pt x="1" y="12"/>
                  </a:cubicBezTo>
                  <a:cubicBezTo>
                    <a:pt x="2" y="11"/>
                    <a:pt x="2" y="11"/>
                    <a:pt x="2" y="11"/>
                  </a:cubicBezTo>
                  <a:cubicBezTo>
                    <a:pt x="2" y="10"/>
                    <a:pt x="3" y="10"/>
                    <a:pt x="3" y="10"/>
                  </a:cubicBezTo>
                  <a:cubicBezTo>
                    <a:pt x="3" y="10"/>
                    <a:pt x="3" y="11"/>
                    <a:pt x="3" y="11"/>
                  </a:cubicBezTo>
                  <a:cubicBezTo>
                    <a:pt x="4" y="11"/>
                    <a:pt x="4" y="11"/>
                    <a:pt x="5" y="11"/>
                  </a:cubicBezTo>
                  <a:cubicBezTo>
                    <a:pt x="5" y="11"/>
                    <a:pt x="5" y="11"/>
                    <a:pt x="5" y="11"/>
                  </a:cubicBezTo>
                  <a:cubicBezTo>
                    <a:pt x="6" y="11"/>
                    <a:pt x="6" y="11"/>
                    <a:pt x="6" y="11"/>
                  </a:cubicBezTo>
                  <a:cubicBezTo>
                    <a:pt x="6" y="12"/>
                    <a:pt x="6" y="12"/>
                    <a:pt x="7" y="12"/>
                  </a:cubicBezTo>
                  <a:cubicBezTo>
                    <a:pt x="7" y="12"/>
                    <a:pt x="7" y="12"/>
                    <a:pt x="8" y="12"/>
                  </a:cubicBezTo>
                  <a:cubicBezTo>
                    <a:pt x="8" y="12"/>
                    <a:pt x="8" y="12"/>
                    <a:pt x="8" y="12"/>
                  </a:cubicBezTo>
                  <a:cubicBezTo>
                    <a:pt x="8" y="12"/>
                    <a:pt x="9" y="12"/>
                    <a:pt x="9" y="12"/>
                  </a:cubicBezTo>
                  <a:cubicBezTo>
                    <a:pt x="9" y="12"/>
                    <a:pt x="9" y="13"/>
                    <a:pt x="10" y="13"/>
                  </a:cubicBezTo>
                  <a:cubicBezTo>
                    <a:pt x="10" y="13"/>
                    <a:pt x="11" y="13"/>
                    <a:pt x="11" y="12"/>
                  </a:cubicBezTo>
                  <a:cubicBezTo>
                    <a:pt x="11" y="12"/>
                    <a:pt x="11" y="12"/>
                    <a:pt x="11" y="11"/>
                  </a:cubicBezTo>
                  <a:cubicBezTo>
                    <a:pt x="11" y="11"/>
                    <a:pt x="12" y="11"/>
                    <a:pt x="12" y="10"/>
                  </a:cubicBezTo>
                  <a:cubicBezTo>
                    <a:pt x="12" y="10"/>
                    <a:pt x="12" y="10"/>
                    <a:pt x="12" y="10"/>
                  </a:cubicBezTo>
                  <a:cubicBezTo>
                    <a:pt x="12" y="10"/>
                    <a:pt x="12" y="10"/>
                    <a:pt x="12" y="10"/>
                  </a:cubicBezTo>
                  <a:cubicBezTo>
                    <a:pt x="12" y="9"/>
                    <a:pt x="12" y="9"/>
                    <a:pt x="12" y="9"/>
                  </a:cubicBezTo>
                  <a:cubicBezTo>
                    <a:pt x="13" y="8"/>
                    <a:pt x="12" y="8"/>
                    <a:pt x="12" y="8"/>
                  </a:cubicBezTo>
                  <a:cubicBezTo>
                    <a:pt x="13" y="8"/>
                    <a:pt x="13" y="8"/>
                    <a:pt x="13" y="8"/>
                  </a:cubicBezTo>
                  <a:cubicBezTo>
                    <a:pt x="13" y="8"/>
                    <a:pt x="14" y="8"/>
                    <a:pt x="14" y="8"/>
                  </a:cubicBezTo>
                  <a:cubicBezTo>
                    <a:pt x="14" y="7"/>
                    <a:pt x="13" y="7"/>
                    <a:pt x="13" y="7"/>
                  </a:cubicBezTo>
                  <a:cubicBezTo>
                    <a:pt x="13" y="6"/>
                    <a:pt x="13" y="6"/>
                    <a:pt x="12" y="6"/>
                  </a:cubicBezTo>
                  <a:cubicBezTo>
                    <a:pt x="12" y="6"/>
                    <a:pt x="12" y="6"/>
                    <a:pt x="12" y="5"/>
                  </a:cubicBezTo>
                  <a:cubicBezTo>
                    <a:pt x="11" y="5"/>
                    <a:pt x="12" y="4"/>
                    <a:pt x="12" y="4"/>
                  </a:cubicBezTo>
                  <a:cubicBezTo>
                    <a:pt x="11" y="3"/>
                    <a:pt x="11" y="3"/>
                    <a:pt x="11" y="3"/>
                  </a:cubicBezTo>
                  <a:cubicBezTo>
                    <a:pt x="11" y="2"/>
                    <a:pt x="10" y="3"/>
                    <a:pt x="10" y="2"/>
                  </a:cubicBezTo>
                  <a:cubicBezTo>
                    <a:pt x="10" y="2"/>
                    <a:pt x="10" y="2"/>
                    <a:pt x="9" y="1"/>
                  </a:cubicBezTo>
                  <a:cubicBezTo>
                    <a:pt x="9" y="1"/>
                    <a:pt x="9" y="1"/>
                    <a:pt x="8" y="1"/>
                  </a:cubicBezTo>
                  <a:cubicBezTo>
                    <a:pt x="8" y="1"/>
                    <a:pt x="8" y="1"/>
                    <a:pt x="8" y="1"/>
                  </a:cubicBezTo>
                  <a:cubicBezTo>
                    <a:pt x="7" y="0"/>
                    <a:pt x="7" y="0"/>
                    <a:pt x="6" y="0"/>
                  </a:cubicBezTo>
                  <a:cubicBezTo>
                    <a:pt x="6" y="0"/>
                    <a:pt x="6" y="1"/>
                    <a:pt x="6" y="0"/>
                  </a:cubicBezTo>
                  <a:cubicBezTo>
                    <a:pt x="5" y="0"/>
                    <a:pt x="5" y="0"/>
                    <a:pt x="5" y="0"/>
                  </a:cubicBezTo>
                  <a:cubicBezTo>
                    <a:pt x="5" y="0"/>
                    <a:pt x="5" y="0"/>
                    <a:pt x="5" y="0"/>
                  </a:cubicBezTo>
                  <a:cubicBezTo>
                    <a:pt x="5" y="0"/>
                    <a:pt x="4" y="0"/>
                    <a:pt x="4" y="0"/>
                  </a:cubicBezTo>
                  <a:cubicBezTo>
                    <a:pt x="3" y="0"/>
                    <a:pt x="3" y="0"/>
                    <a:pt x="3" y="0"/>
                  </a:cubicBezTo>
                  <a:cubicBezTo>
                    <a:pt x="2" y="1"/>
                    <a:pt x="3" y="1"/>
                    <a:pt x="3" y="2"/>
                  </a:cubicBezTo>
                  <a:cubicBezTo>
                    <a:pt x="2" y="2"/>
                    <a:pt x="2" y="2"/>
                    <a:pt x="2" y="2"/>
                  </a:cubicBezTo>
                  <a:cubicBezTo>
                    <a:pt x="1" y="3"/>
                    <a:pt x="1" y="3"/>
                    <a:pt x="1" y="3"/>
                  </a:cubicBezTo>
                  <a:cubicBezTo>
                    <a:pt x="1" y="4"/>
                    <a:pt x="1" y="4"/>
                    <a:pt x="0" y="4"/>
                  </a:cubicBezTo>
                  <a:cubicBezTo>
                    <a:pt x="0" y="4"/>
                    <a:pt x="0" y="4"/>
                    <a:pt x="0" y="5"/>
                  </a:cubicBezTo>
                  <a:cubicBezTo>
                    <a:pt x="0" y="5"/>
                    <a:pt x="0" y="5"/>
                    <a:pt x="0" y="5"/>
                  </a:cubicBezTo>
                  <a:cubicBezTo>
                    <a:pt x="0" y="5"/>
                    <a:pt x="0" y="5"/>
                    <a:pt x="0" y="6"/>
                  </a:cubicBezTo>
                  <a:cubicBezTo>
                    <a:pt x="0" y="6"/>
                    <a:pt x="0" y="6"/>
                    <a:pt x="1" y="7"/>
                  </a:cubicBezTo>
                  <a:cubicBezTo>
                    <a:pt x="1" y="7"/>
                    <a:pt x="1" y="7"/>
                    <a:pt x="1" y="8"/>
                  </a:cubicBezTo>
                  <a:cubicBezTo>
                    <a:pt x="1" y="8"/>
                    <a:pt x="0" y="8"/>
                    <a:pt x="0" y="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5" name="Freeform 66"/>
            <p:cNvSpPr>
              <a:spLocks/>
            </p:cNvSpPr>
            <p:nvPr/>
          </p:nvSpPr>
          <p:spPr bwMode="auto">
            <a:xfrm>
              <a:off x="4614864" y="1292226"/>
              <a:ext cx="22225" cy="31750"/>
            </a:xfrm>
            <a:custGeom>
              <a:avLst/>
              <a:gdLst>
                <a:gd name="T0" fmla="*/ 0 w 2"/>
                <a:gd name="T1" fmla="*/ 3 h 3"/>
                <a:gd name="T2" fmla="*/ 1 w 2"/>
                <a:gd name="T3" fmla="*/ 3 h 3"/>
                <a:gd name="T4" fmla="*/ 1 w 2"/>
                <a:gd name="T5" fmla="*/ 2 h 3"/>
                <a:gd name="T6" fmla="*/ 2 w 2"/>
                <a:gd name="T7" fmla="*/ 1 h 3"/>
                <a:gd name="T8" fmla="*/ 2 w 2"/>
                <a:gd name="T9" fmla="*/ 0 h 3"/>
                <a:gd name="T10" fmla="*/ 1 w 2"/>
                <a:gd name="T11" fmla="*/ 0 h 3"/>
                <a:gd name="T12" fmla="*/ 0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1" y="3"/>
                    <a:pt x="1" y="3"/>
                  </a:cubicBezTo>
                  <a:cubicBezTo>
                    <a:pt x="1" y="3"/>
                    <a:pt x="1" y="2"/>
                    <a:pt x="1" y="2"/>
                  </a:cubicBezTo>
                  <a:cubicBezTo>
                    <a:pt x="1" y="2"/>
                    <a:pt x="2" y="2"/>
                    <a:pt x="2" y="1"/>
                  </a:cubicBezTo>
                  <a:cubicBezTo>
                    <a:pt x="2" y="1"/>
                    <a:pt x="2" y="1"/>
                    <a:pt x="2" y="0"/>
                  </a:cubicBezTo>
                  <a:cubicBezTo>
                    <a:pt x="2" y="0"/>
                    <a:pt x="1" y="0"/>
                    <a:pt x="1" y="0"/>
                  </a:cubicBezTo>
                  <a:cubicBezTo>
                    <a:pt x="1" y="0"/>
                    <a:pt x="0" y="0"/>
                    <a:pt x="0" y="1"/>
                  </a:cubicBezTo>
                  <a:cubicBezTo>
                    <a:pt x="0" y="1"/>
                    <a:pt x="0" y="1"/>
                    <a:pt x="0" y="2"/>
                  </a:cubicBezTo>
                  <a:cubicBezTo>
                    <a:pt x="0" y="2"/>
                    <a:pt x="0" y="2"/>
                    <a:pt x="0" y="2"/>
                  </a:cubicBezTo>
                  <a:cubicBezTo>
                    <a:pt x="0" y="2"/>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6" name="Freeform 67"/>
            <p:cNvSpPr>
              <a:spLocks/>
            </p:cNvSpPr>
            <p:nvPr/>
          </p:nvSpPr>
          <p:spPr bwMode="auto">
            <a:xfrm>
              <a:off x="4572002" y="1323976"/>
              <a:ext cx="20638" cy="22225"/>
            </a:xfrm>
            <a:custGeom>
              <a:avLst/>
              <a:gdLst>
                <a:gd name="T0" fmla="*/ 1 w 2"/>
                <a:gd name="T1" fmla="*/ 0 h 2"/>
                <a:gd name="T2" fmla="*/ 1 w 2"/>
                <a:gd name="T3" fmla="*/ 1 h 2"/>
                <a:gd name="T4" fmla="*/ 1 w 2"/>
                <a:gd name="T5" fmla="*/ 2 h 2"/>
                <a:gd name="T6" fmla="*/ 1 w 2"/>
                <a:gd name="T7" fmla="*/ 1 h 2"/>
                <a:gd name="T8" fmla="*/ 2 w 2"/>
                <a:gd name="T9" fmla="*/ 1 h 2"/>
                <a:gd name="T10" fmla="*/ 2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1" y="0"/>
                    <a:pt x="1" y="0"/>
                    <a:pt x="1" y="1"/>
                  </a:cubicBezTo>
                  <a:cubicBezTo>
                    <a:pt x="1" y="1"/>
                    <a:pt x="0" y="1"/>
                    <a:pt x="1" y="2"/>
                  </a:cubicBezTo>
                  <a:cubicBezTo>
                    <a:pt x="1" y="2"/>
                    <a:pt x="1" y="2"/>
                    <a:pt x="1" y="1"/>
                  </a:cubicBezTo>
                  <a:cubicBezTo>
                    <a:pt x="2" y="1"/>
                    <a:pt x="2" y="1"/>
                    <a:pt x="2" y="1"/>
                  </a:cubicBezTo>
                  <a:cubicBezTo>
                    <a:pt x="2" y="0"/>
                    <a:pt x="2"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7" name="Freeform 68"/>
            <p:cNvSpPr>
              <a:spLocks/>
            </p:cNvSpPr>
            <p:nvPr/>
          </p:nvSpPr>
          <p:spPr bwMode="auto">
            <a:xfrm>
              <a:off x="4452939" y="989014"/>
              <a:ext cx="247650" cy="388938"/>
            </a:xfrm>
            <a:custGeom>
              <a:avLst/>
              <a:gdLst>
                <a:gd name="T0" fmla="*/ 1 w 23"/>
                <a:gd name="T1" fmla="*/ 26 h 36"/>
                <a:gd name="T2" fmla="*/ 2 w 23"/>
                <a:gd name="T3" fmla="*/ 27 h 36"/>
                <a:gd name="T4" fmla="*/ 3 w 23"/>
                <a:gd name="T5" fmla="*/ 30 h 36"/>
                <a:gd name="T6" fmla="*/ 4 w 23"/>
                <a:gd name="T7" fmla="*/ 31 h 36"/>
                <a:gd name="T8" fmla="*/ 4 w 23"/>
                <a:gd name="T9" fmla="*/ 33 h 36"/>
                <a:gd name="T10" fmla="*/ 5 w 23"/>
                <a:gd name="T11" fmla="*/ 34 h 36"/>
                <a:gd name="T12" fmla="*/ 7 w 23"/>
                <a:gd name="T13" fmla="*/ 35 h 36"/>
                <a:gd name="T14" fmla="*/ 8 w 23"/>
                <a:gd name="T15" fmla="*/ 34 h 36"/>
                <a:gd name="T16" fmla="*/ 9 w 23"/>
                <a:gd name="T17" fmla="*/ 33 h 36"/>
                <a:gd name="T18" fmla="*/ 10 w 23"/>
                <a:gd name="T19" fmla="*/ 33 h 36"/>
                <a:gd name="T20" fmla="*/ 11 w 23"/>
                <a:gd name="T21" fmla="*/ 31 h 36"/>
                <a:gd name="T22" fmla="*/ 12 w 23"/>
                <a:gd name="T23" fmla="*/ 29 h 36"/>
                <a:gd name="T24" fmla="*/ 12 w 23"/>
                <a:gd name="T25" fmla="*/ 27 h 36"/>
                <a:gd name="T26" fmla="*/ 13 w 23"/>
                <a:gd name="T27" fmla="*/ 26 h 36"/>
                <a:gd name="T28" fmla="*/ 15 w 23"/>
                <a:gd name="T29" fmla="*/ 26 h 36"/>
                <a:gd name="T30" fmla="*/ 15 w 23"/>
                <a:gd name="T31" fmla="*/ 24 h 36"/>
                <a:gd name="T32" fmla="*/ 16 w 23"/>
                <a:gd name="T33" fmla="*/ 23 h 36"/>
                <a:gd name="T34" fmla="*/ 14 w 23"/>
                <a:gd name="T35" fmla="*/ 21 h 36"/>
                <a:gd name="T36" fmla="*/ 13 w 23"/>
                <a:gd name="T37" fmla="*/ 21 h 36"/>
                <a:gd name="T38" fmla="*/ 12 w 23"/>
                <a:gd name="T39" fmla="*/ 19 h 36"/>
                <a:gd name="T40" fmla="*/ 12 w 23"/>
                <a:gd name="T41" fmla="*/ 18 h 36"/>
                <a:gd name="T42" fmla="*/ 13 w 23"/>
                <a:gd name="T43" fmla="*/ 17 h 36"/>
                <a:gd name="T44" fmla="*/ 14 w 23"/>
                <a:gd name="T45" fmla="*/ 16 h 36"/>
                <a:gd name="T46" fmla="*/ 15 w 23"/>
                <a:gd name="T47" fmla="*/ 15 h 36"/>
                <a:gd name="T48" fmla="*/ 16 w 23"/>
                <a:gd name="T49" fmla="*/ 14 h 36"/>
                <a:gd name="T50" fmla="*/ 18 w 23"/>
                <a:gd name="T51" fmla="*/ 13 h 36"/>
                <a:gd name="T52" fmla="*/ 19 w 23"/>
                <a:gd name="T53" fmla="*/ 12 h 36"/>
                <a:gd name="T54" fmla="*/ 19 w 23"/>
                <a:gd name="T55" fmla="*/ 11 h 36"/>
                <a:gd name="T56" fmla="*/ 20 w 23"/>
                <a:gd name="T57" fmla="*/ 9 h 36"/>
                <a:gd name="T58" fmla="*/ 21 w 23"/>
                <a:gd name="T59" fmla="*/ 9 h 36"/>
                <a:gd name="T60" fmla="*/ 22 w 23"/>
                <a:gd name="T61" fmla="*/ 8 h 36"/>
                <a:gd name="T62" fmla="*/ 23 w 23"/>
                <a:gd name="T63" fmla="*/ 7 h 36"/>
                <a:gd name="T64" fmla="*/ 23 w 23"/>
                <a:gd name="T65" fmla="*/ 5 h 36"/>
                <a:gd name="T66" fmla="*/ 22 w 23"/>
                <a:gd name="T67" fmla="*/ 5 h 36"/>
                <a:gd name="T68" fmla="*/ 21 w 23"/>
                <a:gd name="T69" fmla="*/ 3 h 36"/>
                <a:gd name="T70" fmla="*/ 19 w 23"/>
                <a:gd name="T71" fmla="*/ 2 h 36"/>
                <a:gd name="T72" fmla="*/ 17 w 23"/>
                <a:gd name="T73" fmla="*/ 1 h 36"/>
                <a:gd name="T74" fmla="*/ 15 w 23"/>
                <a:gd name="T75" fmla="*/ 0 h 36"/>
                <a:gd name="T76" fmla="*/ 15 w 23"/>
                <a:gd name="T77" fmla="*/ 1 h 36"/>
                <a:gd name="T78" fmla="*/ 14 w 23"/>
                <a:gd name="T79" fmla="*/ 2 h 36"/>
                <a:gd name="T80" fmla="*/ 12 w 23"/>
                <a:gd name="T81" fmla="*/ 2 h 36"/>
                <a:gd name="T82" fmla="*/ 11 w 23"/>
                <a:gd name="T83" fmla="*/ 2 h 36"/>
                <a:gd name="T84" fmla="*/ 9 w 23"/>
                <a:gd name="T85" fmla="*/ 3 h 36"/>
                <a:gd name="T86" fmla="*/ 8 w 23"/>
                <a:gd name="T87" fmla="*/ 5 h 36"/>
                <a:gd name="T88" fmla="*/ 7 w 23"/>
                <a:gd name="T89" fmla="*/ 7 h 36"/>
                <a:gd name="T90" fmla="*/ 5 w 23"/>
                <a:gd name="T91" fmla="*/ 7 h 36"/>
                <a:gd name="T92" fmla="*/ 5 w 23"/>
                <a:gd name="T93" fmla="*/ 9 h 36"/>
                <a:gd name="T94" fmla="*/ 4 w 23"/>
                <a:gd name="T95" fmla="*/ 11 h 36"/>
                <a:gd name="T96" fmla="*/ 5 w 23"/>
                <a:gd name="T97" fmla="*/ 13 h 36"/>
                <a:gd name="T98" fmla="*/ 3 w 23"/>
                <a:gd name="T99" fmla="*/ 13 h 36"/>
                <a:gd name="T100" fmla="*/ 2 w 23"/>
                <a:gd name="T101" fmla="*/ 13 h 36"/>
                <a:gd name="T102" fmla="*/ 1 w 23"/>
                <a:gd name="T103" fmla="*/ 16 h 36"/>
                <a:gd name="T104" fmla="*/ 2 w 23"/>
                <a:gd name="T105" fmla="*/ 18 h 36"/>
                <a:gd name="T106" fmla="*/ 3 w 23"/>
                <a:gd name="T107" fmla="*/ 19 h 36"/>
                <a:gd name="T108" fmla="*/ 2 w 23"/>
                <a:gd name="T109" fmla="*/ 20 h 36"/>
                <a:gd name="T110" fmla="*/ 3 w 23"/>
                <a:gd name="T111" fmla="*/ 22 h 36"/>
                <a:gd name="T112" fmla="*/ 1 w 23"/>
                <a:gd name="T113" fmla="*/ 24 h 36"/>
                <a:gd name="T114" fmla="*/ 2 w 23"/>
                <a:gd name="T115" fmla="*/ 25 h 36"/>
                <a:gd name="T116" fmla="*/ 0 w 23"/>
                <a:gd name="T117"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36">
                  <a:moveTo>
                    <a:pt x="1" y="26"/>
                  </a:moveTo>
                  <a:cubicBezTo>
                    <a:pt x="1" y="26"/>
                    <a:pt x="1" y="26"/>
                    <a:pt x="1" y="26"/>
                  </a:cubicBezTo>
                  <a:cubicBezTo>
                    <a:pt x="1" y="27"/>
                    <a:pt x="1" y="27"/>
                    <a:pt x="1" y="27"/>
                  </a:cubicBezTo>
                  <a:cubicBezTo>
                    <a:pt x="1" y="27"/>
                    <a:pt x="2" y="27"/>
                    <a:pt x="2" y="27"/>
                  </a:cubicBezTo>
                  <a:cubicBezTo>
                    <a:pt x="2" y="28"/>
                    <a:pt x="2" y="28"/>
                    <a:pt x="2" y="28"/>
                  </a:cubicBezTo>
                  <a:cubicBezTo>
                    <a:pt x="2" y="29"/>
                    <a:pt x="3" y="29"/>
                    <a:pt x="3" y="30"/>
                  </a:cubicBezTo>
                  <a:cubicBezTo>
                    <a:pt x="3" y="30"/>
                    <a:pt x="3" y="30"/>
                    <a:pt x="3" y="31"/>
                  </a:cubicBezTo>
                  <a:cubicBezTo>
                    <a:pt x="3" y="31"/>
                    <a:pt x="4" y="31"/>
                    <a:pt x="4" y="31"/>
                  </a:cubicBezTo>
                  <a:cubicBezTo>
                    <a:pt x="4" y="31"/>
                    <a:pt x="4" y="32"/>
                    <a:pt x="4" y="32"/>
                  </a:cubicBezTo>
                  <a:cubicBezTo>
                    <a:pt x="4" y="32"/>
                    <a:pt x="4" y="32"/>
                    <a:pt x="4" y="33"/>
                  </a:cubicBezTo>
                  <a:cubicBezTo>
                    <a:pt x="4" y="33"/>
                    <a:pt x="4" y="33"/>
                    <a:pt x="5" y="34"/>
                  </a:cubicBezTo>
                  <a:cubicBezTo>
                    <a:pt x="5" y="34"/>
                    <a:pt x="5" y="34"/>
                    <a:pt x="5" y="34"/>
                  </a:cubicBezTo>
                  <a:cubicBezTo>
                    <a:pt x="5" y="35"/>
                    <a:pt x="5" y="35"/>
                    <a:pt x="5" y="35"/>
                  </a:cubicBezTo>
                  <a:cubicBezTo>
                    <a:pt x="5" y="36"/>
                    <a:pt x="6" y="35"/>
                    <a:pt x="7" y="35"/>
                  </a:cubicBezTo>
                  <a:cubicBezTo>
                    <a:pt x="7" y="35"/>
                    <a:pt x="7" y="35"/>
                    <a:pt x="8" y="35"/>
                  </a:cubicBezTo>
                  <a:cubicBezTo>
                    <a:pt x="8" y="34"/>
                    <a:pt x="8" y="34"/>
                    <a:pt x="8" y="34"/>
                  </a:cubicBezTo>
                  <a:cubicBezTo>
                    <a:pt x="8" y="34"/>
                    <a:pt x="8" y="33"/>
                    <a:pt x="8" y="33"/>
                  </a:cubicBezTo>
                  <a:cubicBezTo>
                    <a:pt x="8" y="33"/>
                    <a:pt x="8" y="33"/>
                    <a:pt x="9" y="33"/>
                  </a:cubicBezTo>
                  <a:cubicBezTo>
                    <a:pt x="9" y="33"/>
                    <a:pt x="9" y="33"/>
                    <a:pt x="9" y="33"/>
                  </a:cubicBezTo>
                  <a:cubicBezTo>
                    <a:pt x="10" y="33"/>
                    <a:pt x="10" y="33"/>
                    <a:pt x="10" y="33"/>
                  </a:cubicBezTo>
                  <a:cubicBezTo>
                    <a:pt x="11" y="33"/>
                    <a:pt x="11" y="33"/>
                    <a:pt x="11" y="32"/>
                  </a:cubicBezTo>
                  <a:cubicBezTo>
                    <a:pt x="11" y="32"/>
                    <a:pt x="11" y="32"/>
                    <a:pt x="11" y="31"/>
                  </a:cubicBezTo>
                  <a:cubicBezTo>
                    <a:pt x="12" y="31"/>
                    <a:pt x="11" y="31"/>
                    <a:pt x="12" y="30"/>
                  </a:cubicBezTo>
                  <a:cubicBezTo>
                    <a:pt x="12" y="30"/>
                    <a:pt x="12" y="30"/>
                    <a:pt x="12" y="29"/>
                  </a:cubicBezTo>
                  <a:cubicBezTo>
                    <a:pt x="12" y="29"/>
                    <a:pt x="12" y="29"/>
                    <a:pt x="12" y="28"/>
                  </a:cubicBezTo>
                  <a:cubicBezTo>
                    <a:pt x="12" y="28"/>
                    <a:pt x="12" y="28"/>
                    <a:pt x="12" y="27"/>
                  </a:cubicBezTo>
                  <a:cubicBezTo>
                    <a:pt x="12" y="27"/>
                    <a:pt x="12" y="26"/>
                    <a:pt x="12" y="26"/>
                  </a:cubicBezTo>
                  <a:cubicBezTo>
                    <a:pt x="13" y="26"/>
                    <a:pt x="13" y="26"/>
                    <a:pt x="13" y="26"/>
                  </a:cubicBezTo>
                  <a:cubicBezTo>
                    <a:pt x="13" y="26"/>
                    <a:pt x="13" y="25"/>
                    <a:pt x="14" y="25"/>
                  </a:cubicBezTo>
                  <a:cubicBezTo>
                    <a:pt x="14" y="25"/>
                    <a:pt x="14" y="26"/>
                    <a:pt x="15" y="26"/>
                  </a:cubicBezTo>
                  <a:cubicBezTo>
                    <a:pt x="15" y="25"/>
                    <a:pt x="15" y="25"/>
                    <a:pt x="15" y="25"/>
                  </a:cubicBezTo>
                  <a:cubicBezTo>
                    <a:pt x="15" y="24"/>
                    <a:pt x="15" y="24"/>
                    <a:pt x="15" y="24"/>
                  </a:cubicBezTo>
                  <a:cubicBezTo>
                    <a:pt x="15" y="24"/>
                    <a:pt x="16" y="24"/>
                    <a:pt x="16" y="24"/>
                  </a:cubicBezTo>
                  <a:cubicBezTo>
                    <a:pt x="16" y="23"/>
                    <a:pt x="16" y="23"/>
                    <a:pt x="16" y="23"/>
                  </a:cubicBezTo>
                  <a:cubicBezTo>
                    <a:pt x="15" y="22"/>
                    <a:pt x="15" y="22"/>
                    <a:pt x="15" y="22"/>
                  </a:cubicBezTo>
                  <a:cubicBezTo>
                    <a:pt x="14" y="22"/>
                    <a:pt x="15" y="22"/>
                    <a:pt x="14" y="21"/>
                  </a:cubicBezTo>
                  <a:cubicBezTo>
                    <a:pt x="14" y="21"/>
                    <a:pt x="14" y="21"/>
                    <a:pt x="14" y="21"/>
                  </a:cubicBezTo>
                  <a:cubicBezTo>
                    <a:pt x="13" y="21"/>
                    <a:pt x="13" y="21"/>
                    <a:pt x="13" y="21"/>
                  </a:cubicBezTo>
                  <a:cubicBezTo>
                    <a:pt x="12" y="21"/>
                    <a:pt x="12" y="21"/>
                    <a:pt x="12" y="20"/>
                  </a:cubicBezTo>
                  <a:cubicBezTo>
                    <a:pt x="12" y="20"/>
                    <a:pt x="12" y="20"/>
                    <a:pt x="12" y="19"/>
                  </a:cubicBezTo>
                  <a:cubicBezTo>
                    <a:pt x="12" y="19"/>
                    <a:pt x="12" y="19"/>
                    <a:pt x="12" y="19"/>
                  </a:cubicBezTo>
                  <a:cubicBezTo>
                    <a:pt x="12" y="18"/>
                    <a:pt x="12" y="18"/>
                    <a:pt x="12" y="18"/>
                  </a:cubicBezTo>
                  <a:cubicBezTo>
                    <a:pt x="12" y="18"/>
                    <a:pt x="12" y="18"/>
                    <a:pt x="13" y="18"/>
                  </a:cubicBezTo>
                  <a:cubicBezTo>
                    <a:pt x="13" y="17"/>
                    <a:pt x="13" y="17"/>
                    <a:pt x="13" y="17"/>
                  </a:cubicBezTo>
                  <a:cubicBezTo>
                    <a:pt x="13" y="16"/>
                    <a:pt x="13" y="16"/>
                    <a:pt x="13" y="16"/>
                  </a:cubicBezTo>
                  <a:cubicBezTo>
                    <a:pt x="13" y="16"/>
                    <a:pt x="14" y="16"/>
                    <a:pt x="14" y="16"/>
                  </a:cubicBezTo>
                  <a:cubicBezTo>
                    <a:pt x="14" y="16"/>
                    <a:pt x="14" y="16"/>
                    <a:pt x="14" y="15"/>
                  </a:cubicBezTo>
                  <a:cubicBezTo>
                    <a:pt x="14" y="15"/>
                    <a:pt x="15" y="15"/>
                    <a:pt x="15" y="15"/>
                  </a:cubicBezTo>
                  <a:cubicBezTo>
                    <a:pt x="16" y="15"/>
                    <a:pt x="16" y="15"/>
                    <a:pt x="16" y="14"/>
                  </a:cubicBezTo>
                  <a:cubicBezTo>
                    <a:pt x="16" y="14"/>
                    <a:pt x="16" y="14"/>
                    <a:pt x="16" y="14"/>
                  </a:cubicBezTo>
                  <a:cubicBezTo>
                    <a:pt x="17" y="14"/>
                    <a:pt x="17" y="14"/>
                    <a:pt x="17" y="13"/>
                  </a:cubicBezTo>
                  <a:cubicBezTo>
                    <a:pt x="17" y="13"/>
                    <a:pt x="18" y="13"/>
                    <a:pt x="18" y="13"/>
                  </a:cubicBezTo>
                  <a:cubicBezTo>
                    <a:pt x="18" y="13"/>
                    <a:pt x="18" y="13"/>
                    <a:pt x="19" y="12"/>
                  </a:cubicBezTo>
                  <a:cubicBezTo>
                    <a:pt x="19" y="12"/>
                    <a:pt x="19" y="12"/>
                    <a:pt x="19" y="12"/>
                  </a:cubicBezTo>
                  <a:cubicBezTo>
                    <a:pt x="19" y="12"/>
                    <a:pt x="19" y="12"/>
                    <a:pt x="19" y="11"/>
                  </a:cubicBezTo>
                  <a:cubicBezTo>
                    <a:pt x="19" y="11"/>
                    <a:pt x="19" y="11"/>
                    <a:pt x="19" y="11"/>
                  </a:cubicBezTo>
                  <a:cubicBezTo>
                    <a:pt x="19" y="11"/>
                    <a:pt x="19" y="10"/>
                    <a:pt x="19" y="10"/>
                  </a:cubicBezTo>
                  <a:cubicBezTo>
                    <a:pt x="19" y="10"/>
                    <a:pt x="20" y="10"/>
                    <a:pt x="20" y="9"/>
                  </a:cubicBezTo>
                  <a:cubicBezTo>
                    <a:pt x="20" y="9"/>
                    <a:pt x="21" y="9"/>
                    <a:pt x="21" y="9"/>
                  </a:cubicBezTo>
                  <a:cubicBezTo>
                    <a:pt x="21" y="9"/>
                    <a:pt x="20" y="9"/>
                    <a:pt x="21" y="9"/>
                  </a:cubicBezTo>
                  <a:cubicBezTo>
                    <a:pt x="21" y="8"/>
                    <a:pt x="21" y="8"/>
                    <a:pt x="21" y="8"/>
                  </a:cubicBezTo>
                  <a:cubicBezTo>
                    <a:pt x="22" y="8"/>
                    <a:pt x="22" y="8"/>
                    <a:pt x="22" y="8"/>
                  </a:cubicBezTo>
                  <a:cubicBezTo>
                    <a:pt x="22" y="8"/>
                    <a:pt x="22" y="8"/>
                    <a:pt x="22" y="8"/>
                  </a:cubicBezTo>
                  <a:cubicBezTo>
                    <a:pt x="22" y="8"/>
                    <a:pt x="22" y="7"/>
                    <a:pt x="23" y="7"/>
                  </a:cubicBezTo>
                  <a:cubicBezTo>
                    <a:pt x="23" y="7"/>
                    <a:pt x="23" y="7"/>
                    <a:pt x="23" y="6"/>
                  </a:cubicBezTo>
                  <a:cubicBezTo>
                    <a:pt x="23" y="6"/>
                    <a:pt x="23" y="6"/>
                    <a:pt x="23" y="5"/>
                  </a:cubicBezTo>
                  <a:cubicBezTo>
                    <a:pt x="22" y="5"/>
                    <a:pt x="22" y="5"/>
                    <a:pt x="22" y="5"/>
                  </a:cubicBezTo>
                  <a:cubicBezTo>
                    <a:pt x="22" y="5"/>
                    <a:pt x="22" y="5"/>
                    <a:pt x="22" y="5"/>
                  </a:cubicBezTo>
                  <a:cubicBezTo>
                    <a:pt x="22" y="4"/>
                    <a:pt x="21" y="4"/>
                    <a:pt x="21" y="4"/>
                  </a:cubicBezTo>
                  <a:cubicBezTo>
                    <a:pt x="21" y="3"/>
                    <a:pt x="21" y="3"/>
                    <a:pt x="21" y="3"/>
                  </a:cubicBezTo>
                  <a:cubicBezTo>
                    <a:pt x="21" y="2"/>
                    <a:pt x="20" y="2"/>
                    <a:pt x="20" y="2"/>
                  </a:cubicBezTo>
                  <a:cubicBezTo>
                    <a:pt x="20" y="2"/>
                    <a:pt x="19" y="2"/>
                    <a:pt x="19" y="2"/>
                  </a:cubicBezTo>
                  <a:cubicBezTo>
                    <a:pt x="19" y="2"/>
                    <a:pt x="18" y="2"/>
                    <a:pt x="18" y="2"/>
                  </a:cubicBezTo>
                  <a:cubicBezTo>
                    <a:pt x="18" y="2"/>
                    <a:pt x="17" y="2"/>
                    <a:pt x="17" y="1"/>
                  </a:cubicBezTo>
                  <a:cubicBezTo>
                    <a:pt x="17" y="1"/>
                    <a:pt x="16" y="1"/>
                    <a:pt x="16" y="1"/>
                  </a:cubicBezTo>
                  <a:cubicBezTo>
                    <a:pt x="16" y="0"/>
                    <a:pt x="16" y="0"/>
                    <a:pt x="15" y="0"/>
                  </a:cubicBezTo>
                  <a:cubicBezTo>
                    <a:pt x="15" y="0"/>
                    <a:pt x="15" y="0"/>
                    <a:pt x="15" y="0"/>
                  </a:cubicBezTo>
                  <a:cubicBezTo>
                    <a:pt x="15" y="0"/>
                    <a:pt x="15" y="1"/>
                    <a:pt x="15" y="1"/>
                  </a:cubicBezTo>
                  <a:cubicBezTo>
                    <a:pt x="15" y="1"/>
                    <a:pt x="15" y="1"/>
                    <a:pt x="15" y="2"/>
                  </a:cubicBezTo>
                  <a:cubicBezTo>
                    <a:pt x="15" y="2"/>
                    <a:pt x="14" y="2"/>
                    <a:pt x="14" y="2"/>
                  </a:cubicBezTo>
                  <a:cubicBezTo>
                    <a:pt x="14" y="2"/>
                    <a:pt x="13" y="2"/>
                    <a:pt x="13" y="2"/>
                  </a:cubicBezTo>
                  <a:cubicBezTo>
                    <a:pt x="13" y="2"/>
                    <a:pt x="13" y="2"/>
                    <a:pt x="12" y="2"/>
                  </a:cubicBezTo>
                  <a:cubicBezTo>
                    <a:pt x="12" y="2"/>
                    <a:pt x="12" y="1"/>
                    <a:pt x="11" y="1"/>
                  </a:cubicBezTo>
                  <a:cubicBezTo>
                    <a:pt x="11" y="2"/>
                    <a:pt x="11" y="2"/>
                    <a:pt x="11" y="2"/>
                  </a:cubicBezTo>
                  <a:cubicBezTo>
                    <a:pt x="11" y="2"/>
                    <a:pt x="10" y="3"/>
                    <a:pt x="10" y="3"/>
                  </a:cubicBezTo>
                  <a:cubicBezTo>
                    <a:pt x="10" y="3"/>
                    <a:pt x="9" y="3"/>
                    <a:pt x="9" y="3"/>
                  </a:cubicBezTo>
                  <a:cubicBezTo>
                    <a:pt x="9" y="3"/>
                    <a:pt x="8" y="3"/>
                    <a:pt x="8" y="4"/>
                  </a:cubicBezTo>
                  <a:cubicBezTo>
                    <a:pt x="8" y="4"/>
                    <a:pt x="8" y="5"/>
                    <a:pt x="8" y="5"/>
                  </a:cubicBezTo>
                  <a:cubicBezTo>
                    <a:pt x="8" y="6"/>
                    <a:pt x="8" y="6"/>
                    <a:pt x="8" y="6"/>
                  </a:cubicBezTo>
                  <a:cubicBezTo>
                    <a:pt x="7" y="6"/>
                    <a:pt x="7" y="6"/>
                    <a:pt x="7" y="7"/>
                  </a:cubicBezTo>
                  <a:cubicBezTo>
                    <a:pt x="6" y="7"/>
                    <a:pt x="6" y="7"/>
                    <a:pt x="6" y="7"/>
                  </a:cubicBezTo>
                  <a:cubicBezTo>
                    <a:pt x="6" y="7"/>
                    <a:pt x="5" y="7"/>
                    <a:pt x="5" y="7"/>
                  </a:cubicBezTo>
                  <a:cubicBezTo>
                    <a:pt x="5" y="8"/>
                    <a:pt x="5" y="8"/>
                    <a:pt x="5" y="9"/>
                  </a:cubicBezTo>
                  <a:cubicBezTo>
                    <a:pt x="5" y="9"/>
                    <a:pt x="6" y="9"/>
                    <a:pt x="5" y="9"/>
                  </a:cubicBezTo>
                  <a:cubicBezTo>
                    <a:pt x="5" y="10"/>
                    <a:pt x="5" y="10"/>
                    <a:pt x="5" y="10"/>
                  </a:cubicBezTo>
                  <a:cubicBezTo>
                    <a:pt x="5" y="11"/>
                    <a:pt x="4" y="11"/>
                    <a:pt x="4" y="11"/>
                  </a:cubicBezTo>
                  <a:cubicBezTo>
                    <a:pt x="4" y="12"/>
                    <a:pt x="5" y="12"/>
                    <a:pt x="5" y="12"/>
                  </a:cubicBezTo>
                  <a:cubicBezTo>
                    <a:pt x="5" y="12"/>
                    <a:pt x="5" y="13"/>
                    <a:pt x="5" y="13"/>
                  </a:cubicBezTo>
                  <a:cubicBezTo>
                    <a:pt x="5" y="13"/>
                    <a:pt x="4" y="13"/>
                    <a:pt x="4" y="13"/>
                  </a:cubicBezTo>
                  <a:cubicBezTo>
                    <a:pt x="4" y="13"/>
                    <a:pt x="4" y="13"/>
                    <a:pt x="3" y="13"/>
                  </a:cubicBezTo>
                  <a:cubicBezTo>
                    <a:pt x="3" y="12"/>
                    <a:pt x="3" y="13"/>
                    <a:pt x="2" y="13"/>
                  </a:cubicBezTo>
                  <a:cubicBezTo>
                    <a:pt x="2" y="13"/>
                    <a:pt x="2" y="13"/>
                    <a:pt x="2" y="13"/>
                  </a:cubicBezTo>
                  <a:cubicBezTo>
                    <a:pt x="1" y="14"/>
                    <a:pt x="1" y="14"/>
                    <a:pt x="1" y="15"/>
                  </a:cubicBezTo>
                  <a:cubicBezTo>
                    <a:pt x="1" y="15"/>
                    <a:pt x="1" y="16"/>
                    <a:pt x="1" y="16"/>
                  </a:cubicBezTo>
                  <a:cubicBezTo>
                    <a:pt x="2" y="17"/>
                    <a:pt x="2" y="17"/>
                    <a:pt x="2" y="17"/>
                  </a:cubicBezTo>
                  <a:cubicBezTo>
                    <a:pt x="2" y="17"/>
                    <a:pt x="2" y="18"/>
                    <a:pt x="2" y="18"/>
                  </a:cubicBezTo>
                  <a:cubicBezTo>
                    <a:pt x="2" y="18"/>
                    <a:pt x="2" y="18"/>
                    <a:pt x="2" y="18"/>
                  </a:cubicBezTo>
                  <a:cubicBezTo>
                    <a:pt x="2" y="19"/>
                    <a:pt x="3" y="19"/>
                    <a:pt x="3" y="19"/>
                  </a:cubicBezTo>
                  <a:cubicBezTo>
                    <a:pt x="3" y="19"/>
                    <a:pt x="3" y="20"/>
                    <a:pt x="3" y="20"/>
                  </a:cubicBezTo>
                  <a:cubicBezTo>
                    <a:pt x="3" y="20"/>
                    <a:pt x="2" y="20"/>
                    <a:pt x="2" y="20"/>
                  </a:cubicBezTo>
                  <a:cubicBezTo>
                    <a:pt x="2" y="21"/>
                    <a:pt x="3" y="21"/>
                    <a:pt x="3" y="21"/>
                  </a:cubicBezTo>
                  <a:cubicBezTo>
                    <a:pt x="3" y="22"/>
                    <a:pt x="3" y="22"/>
                    <a:pt x="3" y="22"/>
                  </a:cubicBezTo>
                  <a:cubicBezTo>
                    <a:pt x="2" y="23"/>
                    <a:pt x="2" y="23"/>
                    <a:pt x="2" y="23"/>
                  </a:cubicBezTo>
                  <a:cubicBezTo>
                    <a:pt x="2" y="23"/>
                    <a:pt x="1" y="23"/>
                    <a:pt x="1" y="24"/>
                  </a:cubicBezTo>
                  <a:cubicBezTo>
                    <a:pt x="1" y="24"/>
                    <a:pt x="2" y="24"/>
                    <a:pt x="2" y="24"/>
                  </a:cubicBezTo>
                  <a:cubicBezTo>
                    <a:pt x="2" y="25"/>
                    <a:pt x="2" y="25"/>
                    <a:pt x="2" y="25"/>
                  </a:cubicBezTo>
                  <a:cubicBezTo>
                    <a:pt x="1" y="25"/>
                    <a:pt x="1" y="25"/>
                    <a:pt x="0" y="25"/>
                  </a:cubicBezTo>
                  <a:cubicBezTo>
                    <a:pt x="0" y="25"/>
                    <a:pt x="0" y="25"/>
                    <a:pt x="0" y="25"/>
                  </a:cubicBezTo>
                  <a:cubicBezTo>
                    <a:pt x="0" y="25"/>
                    <a:pt x="0" y="25"/>
                    <a:pt x="1" y="2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8" name="Freeform 69"/>
            <p:cNvSpPr>
              <a:spLocks/>
            </p:cNvSpPr>
            <p:nvPr/>
          </p:nvSpPr>
          <p:spPr bwMode="auto">
            <a:xfrm>
              <a:off x="4691064" y="10763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79" name="Freeform 70"/>
            <p:cNvSpPr>
              <a:spLocks/>
            </p:cNvSpPr>
            <p:nvPr/>
          </p:nvSpPr>
          <p:spPr bwMode="auto">
            <a:xfrm>
              <a:off x="4603752" y="1573214"/>
              <a:ext cx="161925" cy="85725"/>
            </a:xfrm>
            <a:custGeom>
              <a:avLst/>
              <a:gdLst>
                <a:gd name="T0" fmla="*/ 14 w 15"/>
                <a:gd name="T1" fmla="*/ 1 h 8"/>
                <a:gd name="T2" fmla="*/ 14 w 15"/>
                <a:gd name="T3" fmla="*/ 1 h 8"/>
                <a:gd name="T4" fmla="*/ 13 w 15"/>
                <a:gd name="T5" fmla="*/ 1 h 8"/>
                <a:gd name="T6" fmla="*/ 12 w 15"/>
                <a:gd name="T7" fmla="*/ 1 h 8"/>
                <a:gd name="T8" fmla="*/ 12 w 15"/>
                <a:gd name="T9" fmla="*/ 0 h 8"/>
                <a:gd name="T10" fmla="*/ 10 w 15"/>
                <a:gd name="T11" fmla="*/ 0 h 8"/>
                <a:gd name="T12" fmla="*/ 10 w 15"/>
                <a:gd name="T13" fmla="*/ 0 h 8"/>
                <a:gd name="T14" fmla="*/ 9 w 15"/>
                <a:gd name="T15" fmla="*/ 0 h 8"/>
                <a:gd name="T16" fmla="*/ 8 w 15"/>
                <a:gd name="T17" fmla="*/ 1 h 8"/>
                <a:gd name="T18" fmla="*/ 7 w 15"/>
                <a:gd name="T19" fmla="*/ 1 h 8"/>
                <a:gd name="T20" fmla="*/ 6 w 15"/>
                <a:gd name="T21" fmla="*/ 1 h 8"/>
                <a:gd name="T22" fmla="*/ 5 w 15"/>
                <a:gd name="T23" fmla="*/ 2 h 8"/>
                <a:gd name="T24" fmla="*/ 3 w 15"/>
                <a:gd name="T25" fmla="*/ 2 h 8"/>
                <a:gd name="T26" fmla="*/ 2 w 15"/>
                <a:gd name="T27" fmla="*/ 2 h 8"/>
                <a:gd name="T28" fmla="*/ 1 w 15"/>
                <a:gd name="T29" fmla="*/ 2 h 8"/>
                <a:gd name="T30" fmla="*/ 1 w 15"/>
                <a:gd name="T31" fmla="*/ 2 h 8"/>
                <a:gd name="T32" fmla="*/ 0 w 15"/>
                <a:gd name="T33" fmla="*/ 4 h 8"/>
                <a:gd name="T34" fmla="*/ 0 w 15"/>
                <a:gd name="T35" fmla="*/ 4 h 8"/>
                <a:gd name="T36" fmla="*/ 0 w 15"/>
                <a:gd name="T37" fmla="*/ 5 h 8"/>
                <a:gd name="T38" fmla="*/ 0 w 15"/>
                <a:gd name="T39" fmla="*/ 5 h 8"/>
                <a:gd name="T40" fmla="*/ 1 w 15"/>
                <a:gd name="T41" fmla="*/ 6 h 8"/>
                <a:gd name="T42" fmla="*/ 1 w 15"/>
                <a:gd name="T43" fmla="*/ 6 h 8"/>
                <a:gd name="T44" fmla="*/ 2 w 15"/>
                <a:gd name="T45" fmla="*/ 7 h 8"/>
                <a:gd name="T46" fmla="*/ 3 w 15"/>
                <a:gd name="T47" fmla="*/ 7 h 8"/>
                <a:gd name="T48" fmla="*/ 4 w 15"/>
                <a:gd name="T49" fmla="*/ 8 h 8"/>
                <a:gd name="T50" fmla="*/ 5 w 15"/>
                <a:gd name="T51" fmla="*/ 7 h 8"/>
                <a:gd name="T52" fmla="*/ 6 w 15"/>
                <a:gd name="T53" fmla="*/ 7 h 8"/>
                <a:gd name="T54" fmla="*/ 6 w 15"/>
                <a:gd name="T55" fmla="*/ 8 h 8"/>
                <a:gd name="T56" fmla="*/ 7 w 15"/>
                <a:gd name="T57" fmla="*/ 7 h 8"/>
                <a:gd name="T58" fmla="*/ 8 w 15"/>
                <a:gd name="T59" fmla="*/ 7 h 8"/>
                <a:gd name="T60" fmla="*/ 9 w 15"/>
                <a:gd name="T61" fmla="*/ 8 h 8"/>
                <a:gd name="T62" fmla="*/ 10 w 15"/>
                <a:gd name="T63" fmla="*/ 8 h 8"/>
                <a:gd name="T64" fmla="*/ 11 w 15"/>
                <a:gd name="T65" fmla="*/ 7 h 8"/>
                <a:gd name="T66" fmla="*/ 11 w 15"/>
                <a:gd name="T67" fmla="*/ 6 h 8"/>
                <a:gd name="T68" fmla="*/ 11 w 15"/>
                <a:gd name="T69" fmla="*/ 4 h 8"/>
                <a:gd name="T70" fmla="*/ 12 w 15"/>
                <a:gd name="T71" fmla="*/ 4 h 8"/>
                <a:gd name="T72" fmla="*/ 13 w 15"/>
                <a:gd name="T73" fmla="*/ 3 h 8"/>
                <a:gd name="T74" fmla="*/ 13 w 15"/>
                <a:gd name="T75" fmla="*/ 2 h 8"/>
                <a:gd name="T76" fmla="*/ 14 w 15"/>
                <a:gd name="T77" fmla="*/ 2 h 8"/>
                <a:gd name="T78" fmla="*/ 14 w 15"/>
                <a:gd name="T79" fmla="*/ 2 h 8"/>
                <a:gd name="T80" fmla="*/ 15 w 15"/>
                <a:gd name="T81" fmla="*/ 1 h 8"/>
                <a:gd name="T82" fmla="*/ 14 w 15"/>
                <a:gd name="T8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8">
                  <a:moveTo>
                    <a:pt x="14" y="1"/>
                  </a:moveTo>
                  <a:cubicBezTo>
                    <a:pt x="14" y="1"/>
                    <a:pt x="14" y="1"/>
                    <a:pt x="14" y="1"/>
                  </a:cubicBezTo>
                  <a:cubicBezTo>
                    <a:pt x="13" y="1"/>
                    <a:pt x="13" y="1"/>
                    <a:pt x="13" y="1"/>
                  </a:cubicBezTo>
                  <a:cubicBezTo>
                    <a:pt x="13" y="1"/>
                    <a:pt x="12" y="1"/>
                    <a:pt x="12" y="1"/>
                  </a:cubicBezTo>
                  <a:cubicBezTo>
                    <a:pt x="12" y="0"/>
                    <a:pt x="12" y="0"/>
                    <a:pt x="12" y="0"/>
                  </a:cubicBezTo>
                  <a:cubicBezTo>
                    <a:pt x="11" y="0"/>
                    <a:pt x="11" y="0"/>
                    <a:pt x="10" y="0"/>
                  </a:cubicBezTo>
                  <a:cubicBezTo>
                    <a:pt x="10" y="0"/>
                    <a:pt x="10" y="0"/>
                    <a:pt x="10" y="0"/>
                  </a:cubicBezTo>
                  <a:cubicBezTo>
                    <a:pt x="9" y="0"/>
                    <a:pt x="9" y="0"/>
                    <a:pt x="9" y="0"/>
                  </a:cubicBezTo>
                  <a:cubicBezTo>
                    <a:pt x="9" y="1"/>
                    <a:pt x="9" y="1"/>
                    <a:pt x="8" y="1"/>
                  </a:cubicBezTo>
                  <a:cubicBezTo>
                    <a:pt x="8" y="1"/>
                    <a:pt x="7" y="1"/>
                    <a:pt x="7" y="1"/>
                  </a:cubicBezTo>
                  <a:cubicBezTo>
                    <a:pt x="7" y="1"/>
                    <a:pt x="6" y="1"/>
                    <a:pt x="6" y="1"/>
                  </a:cubicBezTo>
                  <a:cubicBezTo>
                    <a:pt x="6" y="2"/>
                    <a:pt x="5" y="2"/>
                    <a:pt x="5" y="2"/>
                  </a:cubicBezTo>
                  <a:cubicBezTo>
                    <a:pt x="4" y="2"/>
                    <a:pt x="4" y="2"/>
                    <a:pt x="3" y="2"/>
                  </a:cubicBezTo>
                  <a:cubicBezTo>
                    <a:pt x="2" y="2"/>
                    <a:pt x="2" y="2"/>
                    <a:pt x="2" y="2"/>
                  </a:cubicBezTo>
                  <a:cubicBezTo>
                    <a:pt x="1" y="2"/>
                    <a:pt x="1" y="2"/>
                    <a:pt x="1" y="2"/>
                  </a:cubicBezTo>
                  <a:cubicBezTo>
                    <a:pt x="1" y="2"/>
                    <a:pt x="1" y="2"/>
                    <a:pt x="1" y="2"/>
                  </a:cubicBezTo>
                  <a:cubicBezTo>
                    <a:pt x="1" y="3"/>
                    <a:pt x="0" y="3"/>
                    <a:pt x="0" y="4"/>
                  </a:cubicBezTo>
                  <a:cubicBezTo>
                    <a:pt x="0" y="4"/>
                    <a:pt x="0" y="4"/>
                    <a:pt x="0" y="4"/>
                  </a:cubicBezTo>
                  <a:cubicBezTo>
                    <a:pt x="0" y="4"/>
                    <a:pt x="0" y="4"/>
                    <a:pt x="0" y="5"/>
                  </a:cubicBezTo>
                  <a:cubicBezTo>
                    <a:pt x="0" y="5"/>
                    <a:pt x="0" y="5"/>
                    <a:pt x="0" y="5"/>
                  </a:cubicBezTo>
                  <a:cubicBezTo>
                    <a:pt x="0" y="6"/>
                    <a:pt x="0" y="6"/>
                    <a:pt x="1" y="6"/>
                  </a:cubicBezTo>
                  <a:cubicBezTo>
                    <a:pt x="1" y="6"/>
                    <a:pt x="1" y="6"/>
                    <a:pt x="1" y="6"/>
                  </a:cubicBezTo>
                  <a:cubicBezTo>
                    <a:pt x="1" y="6"/>
                    <a:pt x="1" y="6"/>
                    <a:pt x="2" y="7"/>
                  </a:cubicBezTo>
                  <a:cubicBezTo>
                    <a:pt x="2" y="7"/>
                    <a:pt x="2" y="7"/>
                    <a:pt x="3" y="7"/>
                  </a:cubicBezTo>
                  <a:cubicBezTo>
                    <a:pt x="3" y="8"/>
                    <a:pt x="4" y="8"/>
                    <a:pt x="4" y="8"/>
                  </a:cubicBezTo>
                  <a:cubicBezTo>
                    <a:pt x="5" y="8"/>
                    <a:pt x="5" y="8"/>
                    <a:pt x="5" y="7"/>
                  </a:cubicBezTo>
                  <a:cubicBezTo>
                    <a:pt x="5" y="7"/>
                    <a:pt x="6" y="7"/>
                    <a:pt x="6" y="7"/>
                  </a:cubicBezTo>
                  <a:cubicBezTo>
                    <a:pt x="6" y="8"/>
                    <a:pt x="6" y="8"/>
                    <a:pt x="6" y="8"/>
                  </a:cubicBezTo>
                  <a:cubicBezTo>
                    <a:pt x="6" y="7"/>
                    <a:pt x="6" y="7"/>
                    <a:pt x="7" y="7"/>
                  </a:cubicBezTo>
                  <a:cubicBezTo>
                    <a:pt x="7" y="7"/>
                    <a:pt x="7" y="7"/>
                    <a:pt x="8" y="7"/>
                  </a:cubicBezTo>
                  <a:cubicBezTo>
                    <a:pt x="8" y="7"/>
                    <a:pt x="8" y="7"/>
                    <a:pt x="9" y="8"/>
                  </a:cubicBezTo>
                  <a:cubicBezTo>
                    <a:pt x="9" y="8"/>
                    <a:pt x="9" y="8"/>
                    <a:pt x="10" y="8"/>
                  </a:cubicBezTo>
                  <a:cubicBezTo>
                    <a:pt x="11" y="8"/>
                    <a:pt x="11" y="8"/>
                    <a:pt x="11" y="7"/>
                  </a:cubicBezTo>
                  <a:cubicBezTo>
                    <a:pt x="12" y="6"/>
                    <a:pt x="11" y="6"/>
                    <a:pt x="11" y="6"/>
                  </a:cubicBezTo>
                  <a:cubicBezTo>
                    <a:pt x="11" y="5"/>
                    <a:pt x="11" y="5"/>
                    <a:pt x="11" y="4"/>
                  </a:cubicBezTo>
                  <a:cubicBezTo>
                    <a:pt x="12" y="4"/>
                    <a:pt x="12" y="4"/>
                    <a:pt x="12" y="4"/>
                  </a:cubicBezTo>
                  <a:cubicBezTo>
                    <a:pt x="12" y="4"/>
                    <a:pt x="12" y="3"/>
                    <a:pt x="13" y="3"/>
                  </a:cubicBezTo>
                  <a:cubicBezTo>
                    <a:pt x="13" y="2"/>
                    <a:pt x="13" y="2"/>
                    <a:pt x="13" y="2"/>
                  </a:cubicBezTo>
                  <a:cubicBezTo>
                    <a:pt x="13" y="2"/>
                    <a:pt x="13" y="2"/>
                    <a:pt x="14" y="2"/>
                  </a:cubicBezTo>
                  <a:cubicBezTo>
                    <a:pt x="14" y="2"/>
                    <a:pt x="14" y="2"/>
                    <a:pt x="14" y="2"/>
                  </a:cubicBezTo>
                  <a:cubicBezTo>
                    <a:pt x="14" y="2"/>
                    <a:pt x="14" y="2"/>
                    <a:pt x="15" y="1"/>
                  </a:cubicBezTo>
                  <a:cubicBezTo>
                    <a:pt x="14" y="1"/>
                    <a:pt x="14" y="1"/>
                    <a:pt x="14"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0" name="Freeform 71"/>
            <p:cNvSpPr>
              <a:spLocks/>
            </p:cNvSpPr>
            <p:nvPr/>
          </p:nvSpPr>
          <p:spPr bwMode="auto">
            <a:xfrm>
              <a:off x="4237039" y="1865314"/>
              <a:ext cx="11113" cy="11113"/>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0"/>
                    <a:pt x="0" y="0"/>
                    <a:pt x="0" y="1"/>
                  </a:cubicBezTo>
                  <a:cubicBezTo>
                    <a:pt x="0" y="1"/>
                    <a:pt x="1" y="1"/>
                    <a:pt x="1" y="1"/>
                  </a:cubicBezTo>
                  <a:cubicBezTo>
                    <a:pt x="1" y="1"/>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1" name="Freeform 72"/>
            <p:cNvSpPr>
              <a:spLocks/>
            </p:cNvSpPr>
            <p:nvPr/>
          </p:nvSpPr>
          <p:spPr bwMode="auto">
            <a:xfrm>
              <a:off x="4268789" y="1843089"/>
              <a:ext cx="22225" cy="11113"/>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0 h 1"/>
                <a:gd name="T12" fmla="*/ 0 w 2"/>
                <a:gd name="T13" fmla="*/ 1 h 1"/>
                <a:gd name="T14" fmla="*/ 0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0"/>
                    <a:pt x="0" y="0"/>
                    <a:pt x="0" y="0"/>
                  </a:cubicBezTo>
                  <a:cubicBezTo>
                    <a:pt x="0" y="0"/>
                    <a:pt x="0" y="0"/>
                    <a:pt x="0" y="1"/>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2" name="Freeform 73"/>
            <p:cNvSpPr>
              <a:spLocks/>
            </p:cNvSpPr>
            <p:nvPr/>
          </p:nvSpPr>
          <p:spPr bwMode="auto">
            <a:xfrm>
              <a:off x="4410077" y="1800226"/>
              <a:ext cx="42863" cy="76200"/>
            </a:xfrm>
            <a:custGeom>
              <a:avLst/>
              <a:gdLst>
                <a:gd name="T0" fmla="*/ 4 w 4"/>
                <a:gd name="T1" fmla="*/ 1 h 7"/>
                <a:gd name="T2" fmla="*/ 3 w 4"/>
                <a:gd name="T3" fmla="*/ 0 h 7"/>
                <a:gd name="T4" fmla="*/ 3 w 4"/>
                <a:gd name="T5" fmla="*/ 0 h 7"/>
                <a:gd name="T6" fmla="*/ 2 w 4"/>
                <a:gd name="T7" fmla="*/ 0 h 7"/>
                <a:gd name="T8" fmla="*/ 1 w 4"/>
                <a:gd name="T9" fmla="*/ 1 h 7"/>
                <a:gd name="T10" fmla="*/ 0 w 4"/>
                <a:gd name="T11" fmla="*/ 1 h 7"/>
                <a:gd name="T12" fmla="*/ 0 w 4"/>
                <a:gd name="T13" fmla="*/ 1 h 7"/>
                <a:gd name="T14" fmla="*/ 0 w 4"/>
                <a:gd name="T15" fmla="*/ 1 h 7"/>
                <a:gd name="T16" fmla="*/ 0 w 4"/>
                <a:gd name="T17" fmla="*/ 2 h 7"/>
                <a:gd name="T18" fmla="*/ 0 w 4"/>
                <a:gd name="T19" fmla="*/ 3 h 7"/>
                <a:gd name="T20" fmla="*/ 1 w 4"/>
                <a:gd name="T21" fmla="*/ 3 h 7"/>
                <a:gd name="T22" fmla="*/ 1 w 4"/>
                <a:gd name="T23" fmla="*/ 4 h 7"/>
                <a:gd name="T24" fmla="*/ 1 w 4"/>
                <a:gd name="T25" fmla="*/ 4 h 7"/>
                <a:gd name="T26" fmla="*/ 1 w 4"/>
                <a:gd name="T27" fmla="*/ 5 h 7"/>
                <a:gd name="T28" fmla="*/ 1 w 4"/>
                <a:gd name="T29" fmla="*/ 5 h 7"/>
                <a:gd name="T30" fmla="*/ 1 w 4"/>
                <a:gd name="T31" fmla="*/ 6 h 7"/>
                <a:gd name="T32" fmla="*/ 1 w 4"/>
                <a:gd name="T33" fmla="*/ 6 h 7"/>
                <a:gd name="T34" fmla="*/ 1 w 4"/>
                <a:gd name="T35" fmla="*/ 6 h 7"/>
                <a:gd name="T36" fmla="*/ 2 w 4"/>
                <a:gd name="T37" fmla="*/ 6 h 7"/>
                <a:gd name="T38" fmla="*/ 3 w 4"/>
                <a:gd name="T39" fmla="*/ 6 h 7"/>
                <a:gd name="T40" fmla="*/ 4 w 4"/>
                <a:gd name="T41" fmla="*/ 5 h 7"/>
                <a:gd name="T42" fmla="*/ 4 w 4"/>
                <a:gd name="T43" fmla="*/ 4 h 7"/>
                <a:gd name="T44" fmla="*/ 4 w 4"/>
                <a:gd name="T45" fmla="*/ 4 h 7"/>
                <a:gd name="T46" fmla="*/ 4 w 4"/>
                <a:gd name="T47" fmla="*/ 3 h 7"/>
                <a:gd name="T48" fmla="*/ 4 w 4"/>
                <a:gd name="T4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7">
                  <a:moveTo>
                    <a:pt x="4" y="1"/>
                  </a:moveTo>
                  <a:cubicBezTo>
                    <a:pt x="4" y="1"/>
                    <a:pt x="4" y="1"/>
                    <a:pt x="3" y="0"/>
                  </a:cubicBezTo>
                  <a:cubicBezTo>
                    <a:pt x="3" y="0"/>
                    <a:pt x="3" y="0"/>
                    <a:pt x="3" y="0"/>
                  </a:cubicBezTo>
                  <a:cubicBezTo>
                    <a:pt x="2" y="0"/>
                    <a:pt x="2" y="0"/>
                    <a:pt x="2" y="0"/>
                  </a:cubicBezTo>
                  <a:cubicBezTo>
                    <a:pt x="2" y="0"/>
                    <a:pt x="2" y="0"/>
                    <a:pt x="1" y="1"/>
                  </a:cubicBezTo>
                  <a:cubicBezTo>
                    <a:pt x="1" y="1"/>
                    <a:pt x="0" y="0"/>
                    <a:pt x="0" y="1"/>
                  </a:cubicBezTo>
                  <a:cubicBezTo>
                    <a:pt x="0" y="1"/>
                    <a:pt x="0" y="1"/>
                    <a:pt x="0" y="1"/>
                  </a:cubicBezTo>
                  <a:cubicBezTo>
                    <a:pt x="0" y="1"/>
                    <a:pt x="0" y="1"/>
                    <a:pt x="0" y="1"/>
                  </a:cubicBezTo>
                  <a:cubicBezTo>
                    <a:pt x="1" y="2"/>
                    <a:pt x="0" y="2"/>
                    <a:pt x="0" y="2"/>
                  </a:cubicBezTo>
                  <a:cubicBezTo>
                    <a:pt x="0" y="2"/>
                    <a:pt x="0" y="2"/>
                    <a:pt x="0" y="3"/>
                  </a:cubicBezTo>
                  <a:cubicBezTo>
                    <a:pt x="0" y="3"/>
                    <a:pt x="1" y="3"/>
                    <a:pt x="1" y="3"/>
                  </a:cubicBezTo>
                  <a:cubicBezTo>
                    <a:pt x="1" y="3"/>
                    <a:pt x="1" y="3"/>
                    <a:pt x="1" y="4"/>
                  </a:cubicBezTo>
                  <a:cubicBezTo>
                    <a:pt x="1" y="4"/>
                    <a:pt x="1" y="4"/>
                    <a:pt x="1" y="4"/>
                  </a:cubicBezTo>
                  <a:cubicBezTo>
                    <a:pt x="1" y="4"/>
                    <a:pt x="1" y="4"/>
                    <a:pt x="1" y="5"/>
                  </a:cubicBezTo>
                  <a:cubicBezTo>
                    <a:pt x="1" y="5"/>
                    <a:pt x="1" y="5"/>
                    <a:pt x="1" y="5"/>
                  </a:cubicBezTo>
                  <a:cubicBezTo>
                    <a:pt x="1" y="5"/>
                    <a:pt x="1" y="5"/>
                    <a:pt x="1" y="6"/>
                  </a:cubicBezTo>
                  <a:cubicBezTo>
                    <a:pt x="1" y="6"/>
                    <a:pt x="1" y="6"/>
                    <a:pt x="1" y="6"/>
                  </a:cubicBezTo>
                  <a:cubicBezTo>
                    <a:pt x="1" y="6"/>
                    <a:pt x="1" y="6"/>
                    <a:pt x="1" y="6"/>
                  </a:cubicBezTo>
                  <a:cubicBezTo>
                    <a:pt x="2" y="7"/>
                    <a:pt x="2" y="7"/>
                    <a:pt x="2" y="6"/>
                  </a:cubicBezTo>
                  <a:cubicBezTo>
                    <a:pt x="3" y="6"/>
                    <a:pt x="3" y="6"/>
                    <a:pt x="3" y="6"/>
                  </a:cubicBezTo>
                  <a:cubicBezTo>
                    <a:pt x="3" y="5"/>
                    <a:pt x="4" y="6"/>
                    <a:pt x="4" y="5"/>
                  </a:cubicBezTo>
                  <a:cubicBezTo>
                    <a:pt x="4" y="5"/>
                    <a:pt x="4" y="5"/>
                    <a:pt x="4" y="4"/>
                  </a:cubicBezTo>
                  <a:cubicBezTo>
                    <a:pt x="4" y="4"/>
                    <a:pt x="4" y="4"/>
                    <a:pt x="4" y="4"/>
                  </a:cubicBezTo>
                  <a:cubicBezTo>
                    <a:pt x="4" y="3"/>
                    <a:pt x="4" y="3"/>
                    <a:pt x="4" y="3"/>
                  </a:cubicBezTo>
                  <a:cubicBezTo>
                    <a:pt x="4" y="2"/>
                    <a:pt x="4" y="2"/>
                    <a:pt x="4"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3" name="Freeform 74"/>
            <p:cNvSpPr>
              <a:spLocks/>
            </p:cNvSpPr>
            <p:nvPr/>
          </p:nvSpPr>
          <p:spPr bwMode="auto">
            <a:xfrm>
              <a:off x="4518027" y="1885951"/>
              <a:ext cx="85725" cy="55563"/>
            </a:xfrm>
            <a:custGeom>
              <a:avLst/>
              <a:gdLst>
                <a:gd name="T0" fmla="*/ 7 w 8"/>
                <a:gd name="T1" fmla="*/ 3 h 5"/>
                <a:gd name="T2" fmla="*/ 7 w 8"/>
                <a:gd name="T3" fmla="*/ 3 h 5"/>
                <a:gd name="T4" fmla="*/ 7 w 8"/>
                <a:gd name="T5" fmla="*/ 2 h 5"/>
                <a:gd name="T6" fmla="*/ 8 w 8"/>
                <a:gd name="T7" fmla="*/ 2 h 5"/>
                <a:gd name="T8" fmla="*/ 8 w 8"/>
                <a:gd name="T9" fmla="*/ 1 h 5"/>
                <a:gd name="T10" fmla="*/ 7 w 8"/>
                <a:gd name="T11" fmla="*/ 0 h 5"/>
                <a:gd name="T12" fmla="*/ 6 w 8"/>
                <a:gd name="T13" fmla="*/ 0 h 5"/>
                <a:gd name="T14" fmla="*/ 5 w 8"/>
                <a:gd name="T15" fmla="*/ 1 h 5"/>
                <a:gd name="T16" fmla="*/ 5 w 8"/>
                <a:gd name="T17" fmla="*/ 1 h 5"/>
                <a:gd name="T18" fmla="*/ 4 w 8"/>
                <a:gd name="T19" fmla="*/ 1 h 5"/>
                <a:gd name="T20" fmla="*/ 3 w 8"/>
                <a:gd name="T21" fmla="*/ 0 h 5"/>
                <a:gd name="T22" fmla="*/ 2 w 8"/>
                <a:gd name="T23" fmla="*/ 0 h 5"/>
                <a:gd name="T24" fmla="*/ 2 w 8"/>
                <a:gd name="T25" fmla="*/ 0 h 5"/>
                <a:gd name="T26" fmla="*/ 1 w 8"/>
                <a:gd name="T27" fmla="*/ 1 h 5"/>
                <a:gd name="T28" fmla="*/ 0 w 8"/>
                <a:gd name="T29" fmla="*/ 2 h 5"/>
                <a:gd name="T30" fmla="*/ 1 w 8"/>
                <a:gd name="T31" fmla="*/ 2 h 5"/>
                <a:gd name="T32" fmla="*/ 2 w 8"/>
                <a:gd name="T33" fmla="*/ 3 h 5"/>
                <a:gd name="T34" fmla="*/ 3 w 8"/>
                <a:gd name="T35" fmla="*/ 3 h 5"/>
                <a:gd name="T36" fmla="*/ 3 w 8"/>
                <a:gd name="T37" fmla="*/ 3 h 5"/>
                <a:gd name="T38" fmla="*/ 4 w 8"/>
                <a:gd name="T39" fmla="*/ 4 h 5"/>
                <a:gd name="T40" fmla="*/ 4 w 8"/>
                <a:gd name="T41" fmla="*/ 4 h 5"/>
                <a:gd name="T42" fmla="*/ 5 w 8"/>
                <a:gd name="T43" fmla="*/ 4 h 5"/>
                <a:gd name="T44" fmla="*/ 6 w 8"/>
                <a:gd name="T45" fmla="*/ 5 h 5"/>
                <a:gd name="T46" fmla="*/ 7 w 8"/>
                <a:gd name="T47" fmla="*/ 5 h 5"/>
                <a:gd name="T48" fmla="*/ 8 w 8"/>
                <a:gd name="T49" fmla="*/ 5 h 5"/>
                <a:gd name="T50" fmla="*/ 8 w 8"/>
                <a:gd name="T51" fmla="*/ 4 h 5"/>
                <a:gd name="T52" fmla="*/ 7 w 8"/>
                <a:gd name="T5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5">
                  <a:moveTo>
                    <a:pt x="7" y="3"/>
                  </a:moveTo>
                  <a:cubicBezTo>
                    <a:pt x="7" y="3"/>
                    <a:pt x="7" y="3"/>
                    <a:pt x="7" y="3"/>
                  </a:cubicBezTo>
                  <a:cubicBezTo>
                    <a:pt x="7" y="2"/>
                    <a:pt x="7" y="2"/>
                    <a:pt x="7" y="2"/>
                  </a:cubicBezTo>
                  <a:cubicBezTo>
                    <a:pt x="7" y="2"/>
                    <a:pt x="8" y="2"/>
                    <a:pt x="8" y="2"/>
                  </a:cubicBezTo>
                  <a:cubicBezTo>
                    <a:pt x="8" y="1"/>
                    <a:pt x="8" y="1"/>
                    <a:pt x="8" y="1"/>
                  </a:cubicBezTo>
                  <a:cubicBezTo>
                    <a:pt x="7" y="0"/>
                    <a:pt x="7" y="0"/>
                    <a:pt x="7" y="0"/>
                  </a:cubicBezTo>
                  <a:cubicBezTo>
                    <a:pt x="7" y="0"/>
                    <a:pt x="7" y="0"/>
                    <a:pt x="6" y="0"/>
                  </a:cubicBezTo>
                  <a:cubicBezTo>
                    <a:pt x="6" y="1"/>
                    <a:pt x="6" y="1"/>
                    <a:pt x="5" y="1"/>
                  </a:cubicBezTo>
                  <a:cubicBezTo>
                    <a:pt x="5" y="1"/>
                    <a:pt x="5" y="1"/>
                    <a:pt x="5" y="1"/>
                  </a:cubicBezTo>
                  <a:cubicBezTo>
                    <a:pt x="4" y="1"/>
                    <a:pt x="4" y="1"/>
                    <a:pt x="4" y="1"/>
                  </a:cubicBezTo>
                  <a:cubicBezTo>
                    <a:pt x="3" y="0"/>
                    <a:pt x="3" y="0"/>
                    <a:pt x="3" y="0"/>
                  </a:cubicBezTo>
                  <a:cubicBezTo>
                    <a:pt x="3" y="0"/>
                    <a:pt x="3" y="0"/>
                    <a:pt x="2" y="0"/>
                  </a:cubicBezTo>
                  <a:cubicBezTo>
                    <a:pt x="2" y="0"/>
                    <a:pt x="2" y="0"/>
                    <a:pt x="2" y="0"/>
                  </a:cubicBezTo>
                  <a:cubicBezTo>
                    <a:pt x="1" y="0"/>
                    <a:pt x="1" y="0"/>
                    <a:pt x="1" y="1"/>
                  </a:cubicBezTo>
                  <a:cubicBezTo>
                    <a:pt x="0" y="1"/>
                    <a:pt x="0" y="1"/>
                    <a:pt x="0" y="2"/>
                  </a:cubicBezTo>
                  <a:cubicBezTo>
                    <a:pt x="1" y="2"/>
                    <a:pt x="1" y="2"/>
                    <a:pt x="1" y="2"/>
                  </a:cubicBezTo>
                  <a:cubicBezTo>
                    <a:pt x="1" y="2"/>
                    <a:pt x="2" y="2"/>
                    <a:pt x="2" y="3"/>
                  </a:cubicBezTo>
                  <a:cubicBezTo>
                    <a:pt x="2" y="3"/>
                    <a:pt x="2" y="3"/>
                    <a:pt x="3" y="3"/>
                  </a:cubicBezTo>
                  <a:cubicBezTo>
                    <a:pt x="3" y="3"/>
                    <a:pt x="3" y="3"/>
                    <a:pt x="3" y="3"/>
                  </a:cubicBezTo>
                  <a:cubicBezTo>
                    <a:pt x="4" y="3"/>
                    <a:pt x="3" y="3"/>
                    <a:pt x="4" y="4"/>
                  </a:cubicBezTo>
                  <a:cubicBezTo>
                    <a:pt x="4" y="4"/>
                    <a:pt x="4" y="3"/>
                    <a:pt x="4" y="4"/>
                  </a:cubicBezTo>
                  <a:cubicBezTo>
                    <a:pt x="5" y="4"/>
                    <a:pt x="5" y="4"/>
                    <a:pt x="5" y="4"/>
                  </a:cubicBezTo>
                  <a:cubicBezTo>
                    <a:pt x="5" y="5"/>
                    <a:pt x="6" y="4"/>
                    <a:pt x="6" y="5"/>
                  </a:cubicBezTo>
                  <a:cubicBezTo>
                    <a:pt x="7" y="5"/>
                    <a:pt x="7" y="5"/>
                    <a:pt x="7" y="5"/>
                  </a:cubicBezTo>
                  <a:cubicBezTo>
                    <a:pt x="7" y="5"/>
                    <a:pt x="7" y="5"/>
                    <a:pt x="8" y="5"/>
                  </a:cubicBezTo>
                  <a:cubicBezTo>
                    <a:pt x="8" y="4"/>
                    <a:pt x="8" y="4"/>
                    <a:pt x="8" y="4"/>
                  </a:cubicBezTo>
                  <a:cubicBezTo>
                    <a:pt x="7" y="3"/>
                    <a:pt x="7"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4" name="Freeform 75"/>
            <p:cNvSpPr>
              <a:spLocks/>
            </p:cNvSpPr>
            <p:nvPr/>
          </p:nvSpPr>
          <p:spPr bwMode="auto">
            <a:xfrm>
              <a:off x="4754564" y="1703389"/>
              <a:ext cx="161925" cy="96838"/>
            </a:xfrm>
            <a:custGeom>
              <a:avLst/>
              <a:gdLst>
                <a:gd name="T0" fmla="*/ 11 w 15"/>
                <a:gd name="T1" fmla="*/ 7 h 9"/>
                <a:gd name="T2" fmla="*/ 12 w 15"/>
                <a:gd name="T3" fmla="*/ 7 h 9"/>
                <a:gd name="T4" fmla="*/ 12 w 15"/>
                <a:gd name="T5" fmla="*/ 7 h 9"/>
                <a:gd name="T6" fmla="*/ 13 w 15"/>
                <a:gd name="T7" fmla="*/ 7 h 9"/>
                <a:gd name="T8" fmla="*/ 14 w 15"/>
                <a:gd name="T9" fmla="*/ 7 h 9"/>
                <a:gd name="T10" fmla="*/ 14 w 15"/>
                <a:gd name="T11" fmla="*/ 7 h 9"/>
                <a:gd name="T12" fmla="*/ 14 w 15"/>
                <a:gd name="T13" fmla="*/ 6 h 9"/>
                <a:gd name="T14" fmla="*/ 13 w 15"/>
                <a:gd name="T15" fmla="*/ 5 h 9"/>
                <a:gd name="T16" fmla="*/ 13 w 15"/>
                <a:gd name="T17" fmla="*/ 4 h 9"/>
                <a:gd name="T18" fmla="*/ 14 w 15"/>
                <a:gd name="T19" fmla="*/ 3 h 9"/>
                <a:gd name="T20" fmla="*/ 14 w 15"/>
                <a:gd name="T21" fmla="*/ 3 h 9"/>
                <a:gd name="T22" fmla="*/ 15 w 15"/>
                <a:gd name="T23" fmla="*/ 2 h 9"/>
                <a:gd name="T24" fmla="*/ 15 w 15"/>
                <a:gd name="T25" fmla="*/ 1 h 9"/>
                <a:gd name="T26" fmla="*/ 14 w 15"/>
                <a:gd name="T27" fmla="*/ 1 h 9"/>
                <a:gd name="T28" fmla="*/ 14 w 15"/>
                <a:gd name="T29" fmla="*/ 2 h 9"/>
                <a:gd name="T30" fmla="*/ 13 w 15"/>
                <a:gd name="T31" fmla="*/ 1 h 9"/>
                <a:gd name="T32" fmla="*/ 12 w 15"/>
                <a:gd name="T33" fmla="*/ 1 h 9"/>
                <a:gd name="T34" fmla="*/ 11 w 15"/>
                <a:gd name="T35" fmla="*/ 1 h 9"/>
                <a:gd name="T36" fmla="*/ 9 w 15"/>
                <a:gd name="T37" fmla="*/ 1 h 9"/>
                <a:gd name="T38" fmla="*/ 8 w 15"/>
                <a:gd name="T39" fmla="*/ 1 h 9"/>
                <a:gd name="T40" fmla="*/ 7 w 15"/>
                <a:gd name="T41" fmla="*/ 2 h 9"/>
                <a:gd name="T42" fmla="*/ 7 w 15"/>
                <a:gd name="T43" fmla="*/ 2 h 9"/>
                <a:gd name="T44" fmla="*/ 5 w 15"/>
                <a:gd name="T45" fmla="*/ 2 h 9"/>
                <a:gd name="T46" fmla="*/ 5 w 15"/>
                <a:gd name="T47" fmla="*/ 2 h 9"/>
                <a:gd name="T48" fmla="*/ 4 w 15"/>
                <a:gd name="T49" fmla="*/ 2 h 9"/>
                <a:gd name="T50" fmla="*/ 3 w 15"/>
                <a:gd name="T51" fmla="*/ 1 h 9"/>
                <a:gd name="T52" fmla="*/ 1 w 15"/>
                <a:gd name="T53" fmla="*/ 1 h 9"/>
                <a:gd name="T54" fmla="*/ 1 w 15"/>
                <a:gd name="T55" fmla="*/ 0 h 9"/>
                <a:gd name="T56" fmla="*/ 1 w 15"/>
                <a:gd name="T57" fmla="*/ 0 h 9"/>
                <a:gd name="T58" fmla="*/ 0 w 15"/>
                <a:gd name="T59" fmla="*/ 1 h 9"/>
                <a:gd name="T60" fmla="*/ 0 w 15"/>
                <a:gd name="T61" fmla="*/ 2 h 9"/>
                <a:gd name="T62" fmla="*/ 1 w 15"/>
                <a:gd name="T63" fmla="*/ 3 h 9"/>
                <a:gd name="T64" fmla="*/ 1 w 15"/>
                <a:gd name="T65" fmla="*/ 4 h 9"/>
                <a:gd name="T66" fmla="*/ 1 w 15"/>
                <a:gd name="T67" fmla="*/ 4 h 9"/>
                <a:gd name="T68" fmla="*/ 1 w 15"/>
                <a:gd name="T69" fmla="*/ 6 h 9"/>
                <a:gd name="T70" fmla="*/ 1 w 15"/>
                <a:gd name="T71" fmla="*/ 6 h 9"/>
                <a:gd name="T72" fmla="*/ 1 w 15"/>
                <a:gd name="T73" fmla="*/ 6 h 9"/>
                <a:gd name="T74" fmla="*/ 2 w 15"/>
                <a:gd name="T75" fmla="*/ 7 h 9"/>
                <a:gd name="T76" fmla="*/ 2 w 15"/>
                <a:gd name="T77" fmla="*/ 8 h 9"/>
                <a:gd name="T78" fmla="*/ 2 w 15"/>
                <a:gd name="T79" fmla="*/ 9 h 9"/>
                <a:gd name="T80" fmla="*/ 2 w 15"/>
                <a:gd name="T81" fmla="*/ 9 h 9"/>
                <a:gd name="T82" fmla="*/ 4 w 15"/>
                <a:gd name="T83" fmla="*/ 8 h 9"/>
                <a:gd name="T84" fmla="*/ 5 w 15"/>
                <a:gd name="T85" fmla="*/ 8 h 9"/>
                <a:gd name="T86" fmla="*/ 6 w 15"/>
                <a:gd name="T87" fmla="*/ 8 h 9"/>
                <a:gd name="T88" fmla="*/ 7 w 15"/>
                <a:gd name="T89" fmla="*/ 8 h 9"/>
                <a:gd name="T90" fmla="*/ 8 w 15"/>
                <a:gd name="T91" fmla="*/ 9 h 9"/>
                <a:gd name="T92" fmla="*/ 9 w 15"/>
                <a:gd name="T93" fmla="*/ 9 h 9"/>
                <a:gd name="T94" fmla="*/ 9 w 15"/>
                <a:gd name="T95" fmla="*/ 8 h 9"/>
                <a:gd name="T96" fmla="*/ 9 w 15"/>
                <a:gd name="T97" fmla="*/ 7 h 9"/>
                <a:gd name="T98" fmla="*/ 10 w 15"/>
                <a:gd name="T99" fmla="*/ 7 h 9"/>
                <a:gd name="T100" fmla="*/ 10 w 15"/>
                <a:gd name="T101" fmla="*/ 7 h 9"/>
                <a:gd name="T102" fmla="*/ 11 w 15"/>
                <a:gd name="T10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9">
                  <a:moveTo>
                    <a:pt x="11" y="7"/>
                  </a:moveTo>
                  <a:cubicBezTo>
                    <a:pt x="11" y="7"/>
                    <a:pt x="11" y="7"/>
                    <a:pt x="12" y="7"/>
                  </a:cubicBezTo>
                  <a:cubicBezTo>
                    <a:pt x="12" y="7"/>
                    <a:pt x="12" y="7"/>
                    <a:pt x="12" y="7"/>
                  </a:cubicBezTo>
                  <a:cubicBezTo>
                    <a:pt x="12" y="7"/>
                    <a:pt x="13" y="7"/>
                    <a:pt x="13" y="7"/>
                  </a:cubicBezTo>
                  <a:cubicBezTo>
                    <a:pt x="13" y="7"/>
                    <a:pt x="13" y="7"/>
                    <a:pt x="14" y="7"/>
                  </a:cubicBezTo>
                  <a:cubicBezTo>
                    <a:pt x="14" y="7"/>
                    <a:pt x="14" y="7"/>
                    <a:pt x="14" y="7"/>
                  </a:cubicBezTo>
                  <a:cubicBezTo>
                    <a:pt x="14" y="6"/>
                    <a:pt x="14" y="6"/>
                    <a:pt x="14" y="6"/>
                  </a:cubicBezTo>
                  <a:cubicBezTo>
                    <a:pt x="13" y="6"/>
                    <a:pt x="13" y="6"/>
                    <a:pt x="13" y="5"/>
                  </a:cubicBezTo>
                  <a:cubicBezTo>
                    <a:pt x="13" y="5"/>
                    <a:pt x="13" y="5"/>
                    <a:pt x="13" y="4"/>
                  </a:cubicBezTo>
                  <a:cubicBezTo>
                    <a:pt x="13" y="4"/>
                    <a:pt x="13" y="3"/>
                    <a:pt x="14" y="3"/>
                  </a:cubicBezTo>
                  <a:cubicBezTo>
                    <a:pt x="14" y="3"/>
                    <a:pt x="14" y="3"/>
                    <a:pt x="14" y="3"/>
                  </a:cubicBezTo>
                  <a:cubicBezTo>
                    <a:pt x="15" y="2"/>
                    <a:pt x="15" y="2"/>
                    <a:pt x="15" y="2"/>
                  </a:cubicBezTo>
                  <a:cubicBezTo>
                    <a:pt x="15" y="2"/>
                    <a:pt x="15" y="2"/>
                    <a:pt x="15" y="1"/>
                  </a:cubicBezTo>
                  <a:cubicBezTo>
                    <a:pt x="14" y="1"/>
                    <a:pt x="14" y="1"/>
                    <a:pt x="14" y="1"/>
                  </a:cubicBezTo>
                  <a:cubicBezTo>
                    <a:pt x="14" y="2"/>
                    <a:pt x="14" y="2"/>
                    <a:pt x="14" y="2"/>
                  </a:cubicBezTo>
                  <a:cubicBezTo>
                    <a:pt x="13" y="2"/>
                    <a:pt x="13" y="1"/>
                    <a:pt x="13" y="1"/>
                  </a:cubicBezTo>
                  <a:cubicBezTo>
                    <a:pt x="13" y="1"/>
                    <a:pt x="12" y="1"/>
                    <a:pt x="12" y="1"/>
                  </a:cubicBezTo>
                  <a:cubicBezTo>
                    <a:pt x="11" y="1"/>
                    <a:pt x="11" y="1"/>
                    <a:pt x="11" y="1"/>
                  </a:cubicBezTo>
                  <a:cubicBezTo>
                    <a:pt x="10" y="1"/>
                    <a:pt x="10" y="1"/>
                    <a:pt x="9" y="1"/>
                  </a:cubicBezTo>
                  <a:cubicBezTo>
                    <a:pt x="9" y="1"/>
                    <a:pt x="9" y="1"/>
                    <a:pt x="8" y="1"/>
                  </a:cubicBezTo>
                  <a:cubicBezTo>
                    <a:pt x="8" y="2"/>
                    <a:pt x="8" y="2"/>
                    <a:pt x="7" y="2"/>
                  </a:cubicBezTo>
                  <a:cubicBezTo>
                    <a:pt x="7" y="2"/>
                    <a:pt x="7" y="2"/>
                    <a:pt x="7" y="2"/>
                  </a:cubicBezTo>
                  <a:cubicBezTo>
                    <a:pt x="6" y="2"/>
                    <a:pt x="6" y="2"/>
                    <a:pt x="5" y="2"/>
                  </a:cubicBezTo>
                  <a:cubicBezTo>
                    <a:pt x="5" y="2"/>
                    <a:pt x="5" y="2"/>
                    <a:pt x="5" y="2"/>
                  </a:cubicBezTo>
                  <a:cubicBezTo>
                    <a:pt x="4" y="2"/>
                    <a:pt x="4" y="2"/>
                    <a:pt x="4" y="2"/>
                  </a:cubicBezTo>
                  <a:cubicBezTo>
                    <a:pt x="3" y="1"/>
                    <a:pt x="3" y="1"/>
                    <a:pt x="3" y="1"/>
                  </a:cubicBezTo>
                  <a:cubicBezTo>
                    <a:pt x="2" y="1"/>
                    <a:pt x="2" y="1"/>
                    <a:pt x="1" y="1"/>
                  </a:cubicBezTo>
                  <a:cubicBezTo>
                    <a:pt x="1" y="1"/>
                    <a:pt x="1" y="0"/>
                    <a:pt x="1" y="0"/>
                  </a:cubicBezTo>
                  <a:cubicBezTo>
                    <a:pt x="1" y="0"/>
                    <a:pt x="1" y="0"/>
                    <a:pt x="1" y="0"/>
                  </a:cubicBezTo>
                  <a:cubicBezTo>
                    <a:pt x="1" y="1"/>
                    <a:pt x="0" y="1"/>
                    <a:pt x="0" y="1"/>
                  </a:cubicBezTo>
                  <a:cubicBezTo>
                    <a:pt x="0" y="1"/>
                    <a:pt x="0" y="2"/>
                    <a:pt x="0" y="2"/>
                  </a:cubicBezTo>
                  <a:cubicBezTo>
                    <a:pt x="1" y="3"/>
                    <a:pt x="1" y="3"/>
                    <a:pt x="1" y="3"/>
                  </a:cubicBezTo>
                  <a:cubicBezTo>
                    <a:pt x="1" y="3"/>
                    <a:pt x="1" y="4"/>
                    <a:pt x="1" y="4"/>
                  </a:cubicBezTo>
                  <a:cubicBezTo>
                    <a:pt x="1" y="4"/>
                    <a:pt x="1" y="4"/>
                    <a:pt x="1" y="4"/>
                  </a:cubicBezTo>
                  <a:cubicBezTo>
                    <a:pt x="0" y="5"/>
                    <a:pt x="1" y="5"/>
                    <a:pt x="1" y="6"/>
                  </a:cubicBezTo>
                  <a:cubicBezTo>
                    <a:pt x="1" y="6"/>
                    <a:pt x="1" y="6"/>
                    <a:pt x="1" y="6"/>
                  </a:cubicBezTo>
                  <a:cubicBezTo>
                    <a:pt x="1" y="6"/>
                    <a:pt x="1" y="6"/>
                    <a:pt x="1" y="6"/>
                  </a:cubicBezTo>
                  <a:cubicBezTo>
                    <a:pt x="2" y="6"/>
                    <a:pt x="2" y="6"/>
                    <a:pt x="2" y="7"/>
                  </a:cubicBezTo>
                  <a:cubicBezTo>
                    <a:pt x="2" y="7"/>
                    <a:pt x="2" y="8"/>
                    <a:pt x="2" y="8"/>
                  </a:cubicBezTo>
                  <a:cubicBezTo>
                    <a:pt x="2" y="8"/>
                    <a:pt x="2" y="8"/>
                    <a:pt x="2" y="9"/>
                  </a:cubicBezTo>
                  <a:cubicBezTo>
                    <a:pt x="2" y="9"/>
                    <a:pt x="2" y="9"/>
                    <a:pt x="2" y="9"/>
                  </a:cubicBezTo>
                  <a:cubicBezTo>
                    <a:pt x="3" y="9"/>
                    <a:pt x="3" y="8"/>
                    <a:pt x="4" y="8"/>
                  </a:cubicBezTo>
                  <a:cubicBezTo>
                    <a:pt x="4" y="8"/>
                    <a:pt x="4" y="8"/>
                    <a:pt x="5" y="8"/>
                  </a:cubicBezTo>
                  <a:cubicBezTo>
                    <a:pt x="5" y="8"/>
                    <a:pt x="6" y="8"/>
                    <a:pt x="6" y="8"/>
                  </a:cubicBezTo>
                  <a:cubicBezTo>
                    <a:pt x="6" y="8"/>
                    <a:pt x="6" y="8"/>
                    <a:pt x="7" y="8"/>
                  </a:cubicBezTo>
                  <a:cubicBezTo>
                    <a:pt x="7" y="9"/>
                    <a:pt x="8" y="9"/>
                    <a:pt x="8" y="9"/>
                  </a:cubicBezTo>
                  <a:cubicBezTo>
                    <a:pt x="8" y="9"/>
                    <a:pt x="9" y="9"/>
                    <a:pt x="9" y="9"/>
                  </a:cubicBezTo>
                  <a:cubicBezTo>
                    <a:pt x="9" y="8"/>
                    <a:pt x="9" y="8"/>
                    <a:pt x="9" y="8"/>
                  </a:cubicBezTo>
                  <a:cubicBezTo>
                    <a:pt x="10" y="8"/>
                    <a:pt x="9" y="7"/>
                    <a:pt x="9" y="7"/>
                  </a:cubicBezTo>
                  <a:cubicBezTo>
                    <a:pt x="10" y="7"/>
                    <a:pt x="10" y="7"/>
                    <a:pt x="10" y="7"/>
                  </a:cubicBezTo>
                  <a:cubicBezTo>
                    <a:pt x="10" y="7"/>
                    <a:pt x="10" y="7"/>
                    <a:pt x="10" y="7"/>
                  </a:cubicBezTo>
                  <a:cubicBezTo>
                    <a:pt x="11" y="7"/>
                    <a:pt x="11" y="7"/>
                    <a:pt x="11" y="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5" name="Freeform 76"/>
            <p:cNvSpPr>
              <a:spLocks/>
            </p:cNvSpPr>
            <p:nvPr/>
          </p:nvSpPr>
          <p:spPr bwMode="auto">
            <a:xfrm>
              <a:off x="4376739" y="1616076"/>
              <a:ext cx="292100" cy="292100"/>
            </a:xfrm>
            <a:custGeom>
              <a:avLst/>
              <a:gdLst>
                <a:gd name="T0" fmla="*/ 26 w 27"/>
                <a:gd name="T1" fmla="*/ 19 h 27"/>
                <a:gd name="T2" fmla="*/ 24 w 27"/>
                <a:gd name="T3" fmla="*/ 18 h 27"/>
                <a:gd name="T4" fmla="*/ 21 w 27"/>
                <a:gd name="T5" fmla="*/ 16 h 27"/>
                <a:gd name="T6" fmla="*/ 21 w 27"/>
                <a:gd name="T7" fmla="*/ 15 h 27"/>
                <a:gd name="T8" fmla="*/ 18 w 27"/>
                <a:gd name="T9" fmla="*/ 14 h 27"/>
                <a:gd name="T10" fmla="*/ 17 w 27"/>
                <a:gd name="T11" fmla="*/ 13 h 27"/>
                <a:gd name="T12" fmla="*/ 16 w 27"/>
                <a:gd name="T13" fmla="*/ 12 h 27"/>
                <a:gd name="T14" fmla="*/ 14 w 27"/>
                <a:gd name="T15" fmla="*/ 9 h 27"/>
                <a:gd name="T16" fmla="*/ 12 w 27"/>
                <a:gd name="T17" fmla="*/ 8 h 27"/>
                <a:gd name="T18" fmla="*/ 12 w 27"/>
                <a:gd name="T19" fmla="*/ 5 h 27"/>
                <a:gd name="T20" fmla="*/ 14 w 27"/>
                <a:gd name="T21" fmla="*/ 4 h 27"/>
                <a:gd name="T22" fmla="*/ 15 w 27"/>
                <a:gd name="T23" fmla="*/ 4 h 27"/>
                <a:gd name="T24" fmla="*/ 14 w 27"/>
                <a:gd name="T25" fmla="*/ 2 h 27"/>
                <a:gd name="T26" fmla="*/ 12 w 27"/>
                <a:gd name="T27" fmla="*/ 1 h 27"/>
                <a:gd name="T28" fmla="*/ 10 w 27"/>
                <a:gd name="T29" fmla="*/ 0 h 27"/>
                <a:gd name="T30" fmla="*/ 7 w 27"/>
                <a:gd name="T31" fmla="*/ 0 h 27"/>
                <a:gd name="T32" fmla="*/ 8 w 27"/>
                <a:gd name="T33" fmla="*/ 1 h 27"/>
                <a:gd name="T34" fmla="*/ 6 w 27"/>
                <a:gd name="T35" fmla="*/ 2 h 27"/>
                <a:gd name="T36" fmla="*/ 4 w 27"/>
                <a:gd name="T37" fmla="*/ 3 h 27"/>
                <a:gd name="T38" fmla="*/ 1 w 27"/>
                <a:gd name="T39" fmla="*/ 4 h 27"/>
                <a:gd name="T40" fmla="*/ 1 w 27"/>
                <a:gd name="T41" fmla="*/ 5 h 27"/>
                <a:gd name="T42" fmla="*/ 1 w 27"/>
                <a:gd name="T43" fmla="*/ 7 h 27"/>
                <a:gd name="T44" fmla="*/ 0 w 27"/>
                <a:gd name="T45" fmla="*/ 8 h 27"/>
                <a:gd name="T46" fmla="*/ 2 w 27"/>
                <a:gd name="T47" fmla="*/ 10 h 27"/>
                <a:gd name="T48" fmla="*/ 3 w 27"/>
                <a:gd name="T49" fmla="*/ 10 h 27"/>
                <a:gd name="T50" fmla="*/ 3 w 27"/>
                <a:gd name="T51" fmla="*/ 8 h 27"/>
                <a:gd name="T52" fmla="*/ 5 w 27"/>
                <a:gd name="T53" fmla="*/ 8 h 27"/>
                <a:gd name="T54" fmla="*/ 7 w 27"/>
                <a:gd name="T55" fmla="*/ 9 h 27"/>
                <a:gd name="T56" fmla="*/ 8 w 27"/>
                <a:gd name="T57" fmla="*/ 11 h 27"/>
                <a:gd name="T58" fmla="*/ 10 w 27"/>
                <a:gd name="T59" fmla="*/ 13 h 27"/>
                <a:gd name="T60" fmla="*/ 10 w 27"/>
                <a:gd name="T61" fmla="*/ 14 h 27"/>
                <a:gd name="T62" fmla="*/ 12 w 27"/>
                <a:gd name="T63" fmla="*/ 15 h 27"/>
                <a:gd name="T64" fmla="*/ 14 w 27"/>
                <a:gd name="T65" fmla="*/ 16 h 27"/>
                <a:gd name="T66" fmla="*/ 16 w 27"/>
                <a:gd name="T67" fmla="*/ 17 h 27"/>
                <a:gd name="T68" fmla="*/ 17 w 27"/>
                <a:gd name="T69" fmla="*/ 19 h 27"/>
                <a:gd name="T70" fmla="*/ 19 w 27"/>
                <a:gd name="T71" fmla="*/ 19 h 27"/>
                <a:gd name="T72" fmla="*/ 20 w 27"/>
                <a:gd name="T73" fmla="*/ 21 h 27"/>
                <a:gd name="T74" fmla="*/ 22 w 27"/>
                <a:gd name="T75" fmla="*/ 22 h 27"/>
                <a:gd name="T76" fmla="*/ 22 w 27"/>
                <a:gd name="T77" fmla="*/ 24 h 27"/>
                <a:gd name="T78" fmla="*/ 21 w 27"/>
                <a:gd name="T79" fmla="*/ 25 h 27"/>
                <a:gd name="T80" fmla="*/ 22 w 27"/>
                <a:gd name="T81" fmla="*/ 27 h 27"/>
                <a:gd name="T82" fmla="*/ 23 w 27"/>
                <a:gd name="T83" fmla="*/ 25 h 27"/>
                <a:gd name="T84" fmla="*/ 24 w 27"/>
                <a:gd name="T85" fmla="*/ 24 h 27"/>
                <a:gd name="T86" fmla="*/ 24 w 27"/>
                <a:gd name="T87" fmla="*/ 22 h 27"/>
                <a:gd name="T88" fmla="*/ 23 w 27"/>
                <a:gd name="T89" fmla="*/ 21 h 27"/>
                <a:gd name="T90" fmla="*/ 23 w 27"/>
                <a:gd name="T91" fmla="*/ 20 h 27"/>
                <a:gd name="T92" fmla="*/ 24 w 27"/>
                <a:gd name="T93" fmla="*/ 19 h 27"/>
                <a:gd name="T94" fmla="*/ 26 w 27"/>
                <a:gd name="T95" fmla="*/ 20 h 27"/>
                <a:gd name="T96" fmla="*/ 26 w 27"/>
                <a:gd name="T97" fmla="*/ 21 h 27"/>
                <a:gd name="T98" fmla="*/ 27 w 27"/>
                <a:gd name="T9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27">
                  <a:moveTo>
                    <a:pt x="27" y="19"/>
                  </a:moveTo>
                  <a:cubicBezTo>
                    <a:pt x="27" y="19"/>
                    <a:pt x="26" y="19"/>
                    <a:pt x="26" y="19"/>
                  </a:cubicBezTo>
                  <a:cubicBezTo>
                    <a:pt x="25" y="18"/>
                    <a:pt x="25" y="18"/>
                    <a:pt x="25" y="18"/>
                  </a:cubicBezTo>
                  <a:cubicBezTo>
                    <a:pt x="24" y="18"/>
                    <a:pt x="24" y="18"/>
                    <a:pt x="24" y="18"/>
                  </a:cubicBezTo>
                  <a:cubicBezTo>
                    <a:pt x="23" y="17"/>
                    <a:pt x="23" y="17"/>
                    <a:pt x="22" y="17"/>
                  </a:cubicBezTo>
                  <a:cubicBezTo>
                    <a:pt x="22" y="16"/>
                    <a:pt x="21" y="17"/>
                    <a:pt x="21" y="16"/>
                  </a:cubicBezTo>
                  <a:cubicBezTo>
                    <a:pt x="21" y="16"/>
                    <a:pt x="22" y="16"/>
                    <a:pt x="21" y="15"/>
                  </a:cubicBezTo>
                  <a:cubicBezTo>
                    <a:pt x="21" y="15"/>
                    <a:pt x="21" y="15"/>
                    <a:pt x="21" y="15"/>
                  </a:cubicBezTo>
                  <a:cubicBezTo>
                    <a:pt x="21" y="14"/>
                    <a:pt x="20" y="15"/>
                    <a:pt x="20" y="15"/>
                  </a:cubicBezTo>
                  <a:cubicBezTo>
                    <a:pt x="19" y="14"/>
                    <a:pt x="19" y="15"/>
                    <a:pt x="18" y="14"/>
                  </a:cubicBezTo>
                  <a:cubicBezTo>
                    <a:pt x="18" y="14"/>
                    <a:pt x="18" y="14"/>
                    <a:pt x="17" y="14"/>
                  </a:cubicBezTo>
                  <a:cubicBezTo>
                    <a:pt x="17" y="14"/>
                    <a:pt x="17" y="14"/>
                    <a:pt x="17" y="13"/>
                  </a:cubicBezTo>
                  <a:cubicBezTo>
                    <a:pt x="17" y="13"/>
                    <a:pt x="17" y="13"/>
                    <a:pt x="17" y="13"/>
                  </a:cubicBezTo>
                  <a:cubicBezTo>
                    <a:pt x="16" y="12"/>
                    <a:pt x="16" y="12"/>
                    <a:pt x="16" y="12"/>
                  </a:cubicBezTo>
                  <a:cubicBezTo>
                    <a:pt x="16" y="11"/>
                    <a:pt x="16" y="11"/>
                    <a:pt x="15" y="10"/>
                  </a:cubicBezTo>
                  <a:cubicBezTo>
                    <a:pt x="15" y="10"/>
                    <a:pt x="15" y="9"/>
                    <a:pt x="14" y="9"/>
                  </a:cubicBezTo>
                  <a:cubicBezTo>
                    <a:pt x="14" y="9"/>
                    <a:pt x="13" y="9"/>
                    <a:pt x="13" y="9"/>
                  </a:cubicBezTo>
                  <a:cubicBezTo>
                    <a:pt x="13" y="8"/>
                    <a:pt x="13" y="8"/>
                    <a:pt x="12" y="8"/>
                  </a:cubicBezTo>
                  <a:cubicBezTo>
                    <a:pt x="12" y="7"/>
                    <a:pt x="12" y="7"/>
                    <a:pt x="12" y="6"/>
                  </a:cubicBezTo>
                  <a:cubicBezTo>
                    <a:pt x="12" y="6"/>
                    <a:pt x="12" y="5"/>
                    <a:pt x="12" y="5"/>
                  </a:cubicBezTo>
                  <a:cubicBezTo>
                    <a:pt x="13" y="5"/>
                    <a:pt x="13" y="5"/>
                    <a:pt x="13" y="5"/>
                  </a:cubicBezTo>
                  <a:cubicBezTo>
                    <a:pt x="14" y="4"/>
                    <a:pt x="14" y="4"/>
                    <a:pt x="14" y="4"/>
                  </a:cubicBezTo>
                  <a:cubicBezTo>
                    <a:pt x="15" y="4"/>
                    <a:pt x="15" y="4"/>
                    <a:pt x="15" y="4"/>
                  </a:cubicBezTo>
                  <a:cubicBezTo>
                    <a:pt x="15" y="4"/>
                    <a:pt x="15" y="4"/>
                    <a:pt x="15" y="4"/>
                  </a:cubicBezTo>
                  <a:cubicBezTo>
                    <a:pt x="15" y="4"/>
                    <a:pt x="16" y="3"/>
                    <a:pt x="15" y="3"/>
                  </a:cubicBezTo>
                  <a:cubicBezTo>
                    <a:pt x="15" y="2"/>
                    <a:pt x="15" y="2"/>
                    <a:pt x="14" y="2"/>
                  </a:cubicBezTo>
                  <a:cubicBezTo>
                    <a:pt x="14" y="2"/>
                    <a:pt x="14" y="1"/>
                    <a:pt x="14" y="1"/>
                  </a:cubicBezTo>
                  <a:cubicBezTo>
                    <a:pt x="13" y="1"/>
                    <a:pt x="13" y="1"/>
                    <a:pt x="12" y="1"/>
                  </a:cubicBezTo>
                  <a:cubicBezTo>
                    <a:pt x="12" y="1"/>
                    <a:pt x="12" y="1"/>
                    <a:pt x="11" y="1"/>
                  </a:cubicBezTo>
                  <a:cubicBezTo>
                    <a:pt x="11" y="1"/>
                    <a:pt x="10" y="0"/>
                    <a:pt x="10" y="0"/>
                  </a:cubicBezTo>
                  <a:cubicBezTo>
                    <a:pt x="9" y="0"/>
                    <a:pt x="9" y="1"/>
                    <a:pt x="8" y="1"/>
                  </a:cubicBezTo>
                  <a:cubicBezTo>
                    <a:pt x="8" y="1"/>
                    <a:pt x="8" y="0"/>
                    <a:pt x="7" y="0"/>
                  </a:cubicBezTo>
                  <a:cubicBezTo>
                    <a:pt x="8" y="0"/>
                    <a:pt x="8" y="0"/>
                    <a:pt x="8" y="0"/>
                  </a:cubicBezTo>
                  <a:cubicBezTo>
                    <a:pt x="8" y="1"/>
                    <a:pt x="8" y="1"/>
                    <a:pt x="8" y="1"/>
                  </a:cubicBezTo>
                  <a:cubicBezTo>
                    <a:pt x="7" y="2"/>
                    <a:pt x="7" y="2"/>
                    <a:pt x="7" y="2"/>
                  </a:cubicBezTo>
                  <a:cubicBezTo>
                    <a:pt x="6" y="3"/>
                    <a:pt x="6" y="2"/>
                    <a:pt x="6" y="2"/>
                  </a:cubicBezTo>
                  <a:cubicBezTo>
                    <a:pt x="5" y="3"/>
                    <a:pt x="5" y="3"/>
                    <a:pt x="4" y="3"/>
                  </a:cubicBezTo>
                  <a:cubicBezTo>
                    <a:pt x="4" y="3"/>
                    <a:pt x="4" y="3"/>
                    <a:pt x="4" y="3"/>
                  </a:cubicBezTo>
                  <a:cubicBezTo>
                    <a:pt x="3" y="2"/>
                    <a:pt x="3" y="3"/>
                    <a:pt x="2" y="3"/>
                  </a:cubicBezTo>
                  <a:cubicBezTo>
                    <a:pt x="2" y="3"/>
                    <a:pt x="2" y="4"/>
                    <a:pt x="1" y="4"/>
                  </a:cubicBezTo>
                  <a:cubicBezTo>
                    <a:pt x="1" y="4"/>
                    <a:pt x="1" y="4"/>
                    <a:pt x="1" y="5"/>
                  </a:cubicBezTo>
                  <a:cubicBezTo>
                    <a:pt x="1" y="5"/>
                    <a:pt x="1" y="5"/>
                    <a:pt x="1" y="5"/>
                  </a:cubicBezTo>
                  <a:cubicBezTo>
                    <a:pt x="1" y="6"/>
                    <a:pt x="1" y="6"/>
                    <a:pt x="1" y="6"/>
                  </a:cubicBezTo>
                  <a:cubicBezTo>
                    <a:pt x="1" y="7"/>
                    <a:pt x="1" y="6"/>
                    <a:pt x="1" y="7"/>
                  </a:cubicBezTo>
                  <a:cubicBezTo>
                    <a:pt x="0" y="7"/>
                    <a:pt x="0" y="7"/>
                    <a:pt x="0" y="8"/>
                  </a:cubicBezTo>
                  <a:cubicBezTo>
                    <a:pt x="0" y="8"/>
                    <a:pt x="0" y="8"/>
                    <a:pt x="0" y="8"/>
                  </a:cubicBezTo>
                  <a:cubicBezTo>
                    <a:pt x="1" y="9"/>
                    <a:pt x="1" y="8"/>
                    <a:pt x="2" y="8"/>
                  </a:cubicBezTo>
                  <a:cubicBezTo>
                    <a:pt x="2" y="9"/>
                    <a:pt x="2" y="9"/>
                    <a:pt x="2" y="10"/>
                  </a:cubicBezTo>
                  <a:cubicBezTo>
                    <a:pt x="2" y="10"/>
                    <a:pt x="2" y="10"/>
                    <a:pt x="2" y="10"/>
                  </a:cubicBezTo>
                  <a:cubicBezTo>
                    <a:pt x="2" y="10"/>
                    <a:pt x="2" y="10"/>
                    <a:pt x="3" y="10"/>
                  </a:cubicBezTo>
                  <a:cubicBezTo>
                    <a:pt x="3" y="10"/>
                    <a:pt x="3" y="9"/>
                    <a:pt x="3" y="9"/>
                  </a:cubicBezTo>
                  <a:cubicBezTo>
                    <a:pt x="3" y="9"/>
                    <a:pt x="3" y="9"/>
                    <a:pt x="3" y="8"/>
                  </a:cubicBezTo>
                  <a:cubicBezTo>
                    <a:pt x="3" y="8"/>
                    <a:pt x="4" y="8"/>
                    <a:pt x="4" y="8"/>
                  </a:cubicBezTo>
                  <a:cubicBezTo>
                    <a:pt x="5" y="8"/>
                    <a:pt x="5" y="8"/>
                    <a:pt x="5" y="8"/>
                  </a:cubicBezTo>
                  <a:cubicBezTo>
                    <a:pt x="5" y="9"/>
                    <a:pt x="6" y="9"/>
                    <a:pt x="6" y="9"/>
                  </a:cubicBezTo>
                  <a:cubicBezTo>
                    <a:pt x="6" y="9"/>
                    <a:pt x="7" y="9"/>
                    <a:pt x="7" y="9"/>
                  </a:cubicBezTo>
                  <a:cubicBezTo>
                    <a:pt x="7" y="9"/>
                    <a:pt x="7" y="10"/>
                    <a:pt x="7" y="10"/>
                  </a:cubicBezTo>
                  <a:cubicBezTo>
                    <a:pt x="8" y="10"/>
                    <a:pt x="8" y="11"/>
                    <a:pt x="8" y="11"/>
                  </a:cubicBezTo>
                  <a:cubicBezTo>
                    <a:pt x="8" y="11"/>
                    <a:pt x="8" y="12"/>
                    <a:pt x="9" y="12"/>
                  </a:cubicBezTo>
                  <a:cubicBezTo>
                    <a:pt x="9" y="13"/>
                    <a:pt x="9" y="13"/>
                    <a:pt x="10" y="13"/>
                  </a:cubicBezTo>
                  <a:cubicBezTo>
                    <a:pt x="10" y="13"/>
                    <a:pt x="10" y="13"/>
                    <a:pt x="10" y="13"/>
                  </a:cubicBezTo>
                  <a:cubicBezTo>
                    <a:pt x="10" y="14"/>
                    <a:pt x="10" y="14"/>
                    <a:pt x="10" y="14"/>
                  </a:cubicBezTo>
                  <a:cubicBezTo>
                    <a:pt x="11" y="15"/>
                    <a:pt x="11" y="14"/>
                    <a:pt x="11" y="15"/>
                  </a:cubicBezTo>
                  <a:cubicBezTo>
                    <a:pt x="12" y="15"/>
                    <a:pt x="11" y="15"/>
                    <a:pt x="12" y="15"/>
                  </a:cubicBezTo>
                  <a:cubicBezTo>
                    <a:pt x="12" y="16"/>
                    <a:pt x="12" y="16"/>
                    <a:pt x="13" y="16"/>
                  </a:cubicBezTo>
                  <a:cubicBezTo>
                    <a:pt x="13" y="16"/>
                    <a:pt x="13" y="16"/>
                    <a:pt x="14" y="16"/>
                  </a:cubicBezTo>
                  <a:cubicBezTo>
                    <a:pt x="14" y="17"/>
                    <a:pt x="14" y="17"/>
                    <a:pt x="15" y="17"/>
                  </a:cubicBezTo>
                  <a:cubicBezTo>
                    <a:pt x="15" y="17"/>
                    <a:pt x="16" y="17"/>
                    <a:pt x="16" y="17"/>
                  </a:cubicBezTo>
                  <a:cubicBezTo>
                    <a:pt x="17" y="17"/>
                    <a:pt x="16" y="18"/>
                    <a:pt x="17" y="18"/>
                  </a:cubicBezTo>
                  <a:cubicBezTo>
                    <a:pt x="17" y="19"/>
                    <a:pt x="17" y="19"/>
                    <a:pt x="17" y="19"/>
                  </a:cubicBezTo>
                  <a:cubicBezTo>
                    <a:pt x="18" y="19"/>
                    <a:pt x="18" y="19"/>
                    <a:pt x="19" y="19"/>
                  </a:cubicBezTo>
                  <a:cubicBezTo>
                    <a:pt x="19" y="19"/>
                    <a:pt x="19" y="19"/>
                    <a:pt x="19" y="19"/>
                  </a:cubicBezTo>
                  <a:cubicBezTo>
                    <a:pt x="20" y="19"/>
                    <a:pt x="19" y="20"/>
                    <a:pt x="19" y="20"/>
                  </a:cubicBezTo>
                  <a:cubicBezTo>
                    <a:pt x="19" y="20"/>
                    <a:pt x="20" y="20"/>
                    <a:pt x="20" y="21"/>
                  </a:cubicBezTo>
                  <a:cubicBezTo>
                    <a:pt x="21" y="21"/>
                    <a:pt x="21" y="21"/>
                    <a:pt x="21" y="21"/>
                  </a:cubicBezTo>
                  <a:cubicBezTo>
                    <a:pt x="21" y="22"/>
                    <a:pt x="22" y="22"/>
                    <a:pt x="22" y="22"/>
                  </a:cubicBezTo>
                  <a:cubicBezTo>
                    <a:pt x="22" y="22"/>
                    <a:pt x="22" y="23"/>
                    <a:pt x="22" y="23"/>
                  </a:cubicBezTo>
                  <a:cubicBezTo>
                    <a:pt x="22" y="23"/>
                    <a:pt x="22" y="24"/>
                    <a:pt x="22" y="24"/>
                  </a:cubicBezTo>
                  <a:cubicBezTo>
                    <a:pt x="22" y="24"/>
                    <a:pt x="22" y="24"/>
                    <a:pt x="21" y="24"/>
                  </a:cubicBezTo>
                  <a:cubicBezTo>
                    <a:pt x="21" y="24"/>
                    <a:pt x="21" y="25"/>
                    <a:pt x="21" y="25"/>
                  </a:cubicBezTo>
                  <a:cubicBezTo>
                    <a:pt x="21" y="25"/>
                    <a:pt x="21" y="25"/>
                    <a:pt x="21" y="26"/>
                  </a:cubicBezTo>
                  <a:cubicBezTo>
                    <a:pt x="21" y="26"/>
                    <a:pt x="21" y="27"/>
                    <a:pt x="22" y="27"/>
                  </a:cubicBezTo>
                  <a:cubicBezTo>
                    <a:pt x="22" y="27"/>
                    <a:pt x="22" y="26"/>
                    <a:pt x="23" y="26"/>
                  </a:cubicBezTo>
                  <a:cubicBezTo>
                    <a:pt x="23" y="25"/>
                    <a:pt x="23" y="25"/>
                    <a:pt x="23" y="25"/>
                  </a:cubicBezTo>
                  <a:cubicBezTo>
                    <a:pt x="23" y="24"/>
                    <a:pt x="23" y="24"/>
                    <a:pt x="24" y="24"/>
                  </a:cubicBezTo>
                  <a:cubicBezTo>
                    <a:pt x="24" y="24"/>
                    <a:pt x="24" y="24"/>
                    <a:pt x="24" y="24"/>
                  </a:cubicBezTo>
                  <a:cubicBezTo>
                    <a:pt x="25" y="23"/>
                    <a:pt x="25" y="23"/>
                    <a:pt x="24" y="22"/>
                  </a:cubicBezTo>
                  <a:cubicBezTo>
                    <a:pt x="24" y="22"/>
                    <a:pt x="24" y="22"/>
                    <a:pt x="24" y="22"/>
                  </a:cubicBezTo>
                  <a:cubicBezTo>
                    <a:pt x="23" y="21"/>
                    <a:pt x="23" y="22"/>
                    <a:pt x="23" y="21"/>
                  </a:cubicBezTo>
                  <a:cubicBezTo>
                    <a:pt x="23" y="21"/>
                    <a:pt x="23" y="21"/>
                    <a:pt x="23" y="21"/>
                  </a:cubicBezTo>
                  <a:cubicBezTo>
                    <a:pt x="23" y="21"/>
                    <a:pt x="23" y="20"/>
                    <a:pt x="23" y="20"/>
                  </a:cubicBezTo>
                  <a:cubicBezTo>
                    <a:pt x="23" y="20"/>
                    <a:pt x="23" y="20"/>
                    <a:pt x="23" y="20"/>
                  </a:cubicBezTo>
                  <a:cubicBezTo>
                    <a:pt x="24" y="20"/>
                    <a:pt x="23" y="19"/>
                    <a:pt x="24" y="19"/>
                  </a:cubicBezTo>
                  <a:cubicBezTo>
                    <a:pt x="24" y="19"/>
                    <a:pt x="24" y="19"/>
                    <a:pt x="24" y="19"/>
                  </a:cubicBezTo>
                  <a:cubicBezTo>
                    <a:pt x="24" y="19"/>
                    <a:pt x="24" y="19"/>
                    <a:pt x="25" y="19"/>
                  </a:cubicBezTo>
                  <a:cubicBezTo>
                    <a:pt x="25" y="19"/>
                    <a:pt x="25" y="19"/>
                    <a:pt x="26" y="20"/>
                  </a:cubicBezTo>
                  <a:cubicBezTo>
                    <a:pt x="26" y="20"/>
                    <a:pt x="25" y="20"/>
                    <a:pt x="26" y="21"/>
                  </a:cubicBezTo>
                  <a:cubicBezTo>
                    <a:pt x="26" y="21"/>
                    <a:pt x="26" y="21"/>
                    <a:pt x="26" y="21"/>
                  </a:cubicBezTo>
                  <a:cubicBezTo>
                    <a:pt x="26" y="21"/>
                    <a:pt x="27" y="20"/>
                    <a:pt x="27" y="20"/>
                  </a:cubicBezTo>
                  <a:cubicBezTo>
                    <a:pt x="27" y="20"/>
                    <a:pt x="27" y="20"/>
                    <a:pt x="27" y="1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6" name="Freeform 77"/>
            <p:cNvSpPr>
              <a:spLocks/>
            </p:cNvSpPr>
            <p:nvPr/>
          </p:nvSpPr>
          <p:spPr bwMode="auto">
            <a:xfrm>
              <a:off x="3989389" y="17780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7" name="Freeform 78"/>
            <p:cNvSpPr>
              <a:spLocks/>
            </p:cNvSpPr>
            <p:nvPr/>
          </p:nvSpPr>
          <p:spPr bwMode="auto">
            <a:xfrm>
              <a:off x="3978277" y="1714501"/>
              <a:ext cx="312738" cy="247650"/>
            </a:xfrm>
            <a:custGeom>
              <a:avLst/>
              <a:gdLst>
                <a:gd name="T0" fmla="*/ 29 w 29"/>
                <a:gd name="T1" fmla="*/ 5 h 23"/>
                <a:gd name="T2" fmla="*/ 28 w 29"/>
                <a:gd name="T3" fmla="*/ 4 h 23"/>
                <a:gd name="T4" fmla="*/ 27 w 29"/>
                <a:gd name="T5" fmla="*/ 5 h 23"/>
                <a:gd name="T6" fmla="*/ 25 w 29"/>
                <a:gd name="T7" fmla="*/ 4 h 23"/>
                <a:gd name="T8" fmla="*/ 23 w 29"/>
                <a:gd name="T9" fmla="*/ 3 h 23"/>
                <a:gd name="T10" fmla="*/ 21 w 29"/>
                <a:gd name="T11" fmla="*/ 3 h 23"/>
                <a:gd name="T12" fmla="*/ 20 w 29"/>
                <a:gd name="T13" fmla="*/ 3 h 23"/>
                <a:gd name="T14" fmla="*/ 18 w 29"/>
                <a:gd name="T15" fmla="*/ 2 h 23"/>
                <a:gd name="T16" fmla="*/ 17 w 29"/>
                <a:gd name="T17" fmla="*/ 1 h 23"/>
                <a:gd name="T18" fmla="*/ 15 w 29"/>
                <a:gd name="T19" fmla="*/ 2 h 23"/>
                <a:gd name="T20" fmla="*/ 14 w 29"/>
                <a:gd name="T21" fmla="*/ 1 h 23"/>
                <a:gd name="T22" fmla="*/ 11 w 29"/>
                <a:gd name="T23" fmla="*/ 2 h 23"/>
                <a:gd name="T24" fmla="*/ 8 w 29"/>
                <a:gd name="T25" fmla="*/ 1 h 23"/>
                <a:gd name="T26" fmla="*/ 5 w 29"/>
                <a:gd name="T27" fmla="*/ 1 h 23"/>
                <a:gd name="T28" fmla="*/ 3 w 29"/>
                <a:gd name="T29" fmla="*/ 0 h 23"/>
                <a:gd name="T30" fmla="*/ 2 w 29"/>
                <a:gd name="T31" fmla="*/ 2 h 23"/>
                <a:gd name="T32" fmla="*/ 0 w 29"/>
                <a:gd name="T33" fmla="*/ 2 h 23"/>
                <a:gd name="T34" fmla="*/ 0 w 29"/>
                <a:gd name="T35" fmla="*/ 4 h 23"/>
                <a:gd name="T36" fmla="*/ 1 w 29"/>
                <a:gd name="T37" fmla="*/ 6 h 23"/>
                <a:gd name="T38" fmla="*/ 2 w 29"/>
                <a:gd name="T39" fmla="*/ 5 h 23"/>
                <a:gd name="T40" fmla="*/ 3 w 29"/>
                <a:gd name="T41" fmla="*/ 5 h 23"/>
                <a:gd name="T42" fmla="*/ 4 w 29"/>
                <a:gd name="T43" fmla="*/ 6 h 23"/>
                <a:gd name="T44" fmla="*/ 5 w 29"/>
                <a:gd name="T45" fmla="*/ 6 h 23"/>
                <a:gd name="T46" fmla="*/ 6 w 29"/>
                <a:gd name="T47" fmla="*/ 6 h 23"/>
                <a:gd name="T48" fmla="*/ 7 w 29"/>
                <a:gd name="T49" fmla="*/ 7 h 23"/>
                <a:gd name="T50" fmla="*/ 5 w 29"/>
                <a:gd name="T51" fmla="*/ 8 h 23"/>
                <a:gd name="T52" fmla="*/ 5 w 29"/>
                <a:gd name="T53" fmla="*/ 10 h 23"/>
                <a:gd name="T54" fmla="*/ 5 w 29"/>
                <a:gd name="T55" fmla="*/ 12 h 23"/>
                <a:gd name="T56" fmla="*/ 4 w 29"/>
                <a:gd name="T57" fmla="*/ 12 h 23"/>
                <a:gd name="T58" fmla="*/ 5 w 29"/>
                <a:gd name="T59" fmla="*/ 13 h 23"/>
                <a:gd name="T60" fmla="*/ 4 w 29"/>
                <a:gd name="T61" fmla="*/ 14 h 23"/>
                <a:gd name="T62" fmla="*/ 4 w 29"/>
                <a:gd name="T63" fmla="*/ 15 h 23"/>
                <a:gd name="T64" fmla="*/ 5 w 29"/>
                <a:gd name="T65" fmla="*/ 16 h 23"/>
                <a:gd name="T66" fmla="*/ 4 w 29"/>
                <a:gd name="T67" fmla="*/ 17 h 23"/>
                <a:gd name="T68" fmla="*/ 4 w 29"/>
                <a:gd name="T69" fmla="*/ 19 h 23"/>
                <a:gd name="T70" fmla="*/ 5 w 29"/>
                <a:gd name="T71" fmla="*/ 20 h 23"/>
                <a:gd name="T72" fmla="*/ 5 w 29"/>
                <a:gd name="T73" fmla="*/ 21 h 23"/>
                <a:gd name="T74" fmla="*/ 7 w 29"/>
                <a:gd name="T75" fmla="*/ 23 h 23"/>
                <a:gd name="T76" fmla="*/ 8 w 29"/>
                <a:gd name="T77" fmla="*/ 21 h 23"/>
                <a:gd name="T78" fmla="*/ 10 w 29"/>
                <a:gd name="T79" fmla="*/ 21 h 23"/>
                <a:gd name="T80" fmla="*/ 14 w 29"/>
                <a:gd name="T81" fmla="*/ 21 h 23"/>
                <a:gd name="T82" fmla="*/ 16 w 29"/>
                <a:gd name="T83" fmla="*/ 20 h 23"/>
                <a:gd name="T84" fmla="*/ 17 w 29"/>
                <a:gd name="T85" fmla="*/ 19 h 23"/>
                <a:gd name="T86" fmla="*/ 19 w 29"/>
                <a:gd name="T87" fmla="*/ 18 h 23"/>
                <a:gd name="T88" fmla="*/ 20 w 29"/>
                <a:gd name="T89" fmla="*/ 17 h 23"/>
                <a:gd name="T90" fmla="*/ 21 w 29"/>
                <a:gd name="T91" fmla="*/ 16 h 23"/>
                <a:gd name="T92" fmla="*/ 22 w 29"/>
                <a:gd name="T93" fmla="*/ 15 h 23"/>
                <a:gd name="T94" fmla="*/ 23 w 29"/>
                <a:gd name="T95" fmla="*/ 14 h 23"/>
                <a:gd name="T96" fmla="*/ 22 w 29"/>
                <a:gd name="T97" fmla="*/ 13 h 23"/>
                <a:gd name="T98" fmla="*/ 22 w 29"/>
                <a:gd name="T99" fmla="*/ 12 h 23"/>
                <a:gd name="T100" fmla="*/ 22 w 29"/>
                <a:gd name="T101" fmla="*/ 11 h 23"/>
                <a:gd name="T102" fmla="*/ 23 w 29"/>
                <a:gd name="T103" fmla="*/ 9 h 23"/>
                <a:gd name="T104" fmla="*/ 26 w 29"/>
                <a:gd name="T105" fmla="*/ 7 h 23"/>
                <a:gd name="T106" fmla="*/ 28 w 29"/>
                <a:gd name="T10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3">
                  <a:moveTo>
                    <a:pt x="28" y="6"/>
                  </a:moveTo>
                  <a:cubicBezTo>
                    <a:pt x="29" y="6"/>
                    <a:pt x="29" y="5"/>
                    <a:pt x="29" y="5"/>
                  </a:cubicBezTo>
                  <a:cubicBezTo>
                    <a:pt x="29" y="5"/>
                    <a:pt x="29" y="4"/>
                    <a:pt x="29" y="4"/>
                  </a:cubicBezTo>
                  <a:cubicBezTo>
                    <a:pt x="28" y="4"/>
                    <a:pt x="28" y="4"/>
                    <a:pt x="28" y="4"/>
                  </a:cubicBezTo>
                  <a:cubicBezTo>
                    <a:pt x="28" y="5"/>
                    <a:pt x="28" y="5"/>
                    <a:pt x="27" y="5"/>
                  </a:cubicBezTo>
                  <a:cubicBezTo>
                    <a:pt x="27" y="5"/>
                    <a:pt x="27" y="5"/>
                    <a:pt x="27" y="5"/>
                  </a:cubicBezTo>
                  <a:cubicBezTo>
                    <a:pt x="26" y="4"/>
                    <a:pt x="26" y="5"/>
                    <a:pt x="26" y="4"/>
                  </a:cubicBezTo>
                  <a:cubicBezTo>
                    <a:pt x="25" y="4"/>
                    <a:pt x="25" y="4"/>
                    <a:pt x="25" y="4"/>
                  </a:cubicBezTo>
                  <a:cubicBezTo>
                    <a:pt x="24" y="4"/>
                    <a:pt x="24" y="4"/>
                    <a:pt x="24" y="3"/>
                  </a:cubicBezTo>
                  <a:cubicBezTo>
                    <a:pt x="24" y="3"/>
                    <a:pt x="23" y="3"/>
                    <a:pt x="23" y="3"/>
                  </a:cubicBezTo>
                  <a:cubicBezTo>
                    <a:pt x="23" y="3"/>
                    <a:pt x="22" y="3"/>
                    <a:pt x="22" y="3"/>
                  </a:cubicBezTo>
                  <a:cubicBezTo>
                    <a:pt x="22" y="3"/>
                    <a:pt x="22" y="3"/>
                    <a:pt x="21" y="3"/>
                  </a:cubicBezTo>
                  <a:cubicBezTo>
                    <a:pt x="21" y="3"/>
                    <a:pt x="21" y="3"/>
                    <a:pt x="20" y="3"/>
                  </a:cubicBezTo>
                  <a:cubicBezTo>
                    <a:pt x="20" y="3"/>
                    <a:pt x="20" y="3"/>
                    <a:pt x="20" y="3"/>
                  </a:cubicBezTo>
                  <a:cubicBezTo>
                    <a:pt x="19" y="2"/>
                    <a:pt x="19" y="2"/>
                    <a:pt x="19" y="2"/>
                  </a:cubicBezTo>
                  <a:cubicBezTo>
                    <a:pt x="18" y="2"/>
                    <a:pt x="18" y="2"/>
                    <a:pt x="18" y="2"/>
                  </a:cubicBezTo>
                  <a:cubicBezTo>
                    <a:pt x="18" y="2"/>
                    <a:pt x="18" y="2"/>
                    <a:pt x="18" y="1"/>
                  </a:cubicBezTo>
                  <a:cubicBezTo>
                    <a:pt x="17" y="1"/>
                    <a:pt x="17" y="1"/>
                    <a:pt x="17" y="1"/>
                  </a:cubicBezTo>
                  <a:cubicBezTo>
                    <a:pt x="17" y="1"/>
                    <a:pt x="17" y="2"/>
                    <a:pt x="16" y="2"/>
                  </a:cubicBezTo>
                  <a:cubicBezTo>
                    <a:pt x="16" y="2"/>
                    <a:pt x="16" y="2"/>
                    <a:pt x="15" y="2"/>
                  </a:cubicBezTo>
                  <a:cubicBezTo>
                    <a:pt x="15" y="2"/>
                    <a:pt x="14" y="2"/>
                    <a:pt x="14" y="2"/>
                  </a:cubicBezTo>
                  <a:cubicBezTo>
                    <a:pt x="14" y="2"/>
                    <a:pt x="14" y="1"/>
                    <a:pt x="14" y="1"/>
                  </a:cubicBezTo>
                  <a:cubicBezTo>
                    <a:pt x="13" y="1"/>
                    <a:pt x="13" y="2"/>
                    <a:pt x="12" y="2"/>
                  </a:cubicBezTo>
                  <a:cubicBezTo>
                    <a:pt x="12" y="2"/>
                    <a:pt x="11" y="2"/>
                    <a:pt x="11" y="2"/>
                  </a:cubicBezTo>
                  <a:cubicBezTo>
                    <a:pt x="10" y="2"/>
                    <a:pt x="10" y="2"/>
                    <a:pt x="9" y="1"/>
                  </a:cubicBezTo>
                  <a:cubicBezTo>
                    <a:pt x="9" y="1"/>
                    <a:pt x="9" y="1"/>
                    <a:pt x="8" y="1"/>
                  </a:cubicBezTo>
                  <a:cubicBezTo>
                    <a:pt x="8" y="1"/>
                    <a:pt x="8" y="1"/>
                    <a:pt x="7" y="1"/>
                  </a:cubicBezTo>
                  <a:cubicBezTo>
                    <a:pt x="7" y="1"/>
                    <a:pt x="6" y="1"/>
                    <a:pt x="5" y="1"/>
                  </a:cubicBezTo>
                  <a:cubicBezTo>
                    <a:pt x="5" y="1"/>
                    <a:pt x="5" y="1"/>
                    <a:pt x="4" y="1"/>
                  </a:cubicBezTo>
                  <a:cubicBezTo>
                    <a:pt x="4" y="1"/>
                    <a:pt x="4" y="0"/>
                    <a:pt x="3" y="0"/>
                  </a:cubicBezTo>
                  <a:cubicBezTo>
                    <a:pt x="3" y="0"/>
                    <a:pt x="3" y="1"/>
                    <a:pt x="3" y="1"/>
                  </a:cubicBezTo>
                  <a:cubicBezTo>
                    <a:pt x="2" y="1"/>
                    <a:pt x="3" y="2"/>
                    <a:pt x="2" y="2"/>
                  </a:cubicBezTo>
                  <a:cubicBezTo>
                    <a:pt x="2" y="2"/>
                    <a:pt x="2" y="2"/>
                    <a:pt x="1" y="2"/>
                  </a:cubicBezTo>
                  <a:cubicBezTo>
                    <a:pt x="1" y="2"/>
                    <a:pt x="0" y="2"/>
                    <a:pt x="0" y="2"/>
                  </a:cubicBezTo>
                  <a:cubicBezTo>
                    <a:pt x="0" y="2"/>
                    <a:pt x="0" y="3"/>
                    <a:pt x="0" y="3"/>
                  </a:cubicBezTo>
                  <a:cubicBezTo>
                    <a:pt x="0" y="4"/>
                    <a:pt x="0" y="4"/>
                    <a:pt x="0" y="4"/>
                  </a:cubicBezTo>
                  <a:cubicBezTo>
                    <a:pt x="1" y="4"/>
                    <a:pt x="1" y="5"/>
                    <a:pt x="1" y="5"/>
                  </a:cubicBezTo>
                  <a:cubicBezTo>
                    <a:pt x="1" y="5"/>
                    <a:pt x="1" y="6"/>
                    <a:pt x="1" y="6"/>
                  </a:cubicBezTo>
                  <a:cubicBezTo>
                    <a:pt x="1" y="6"/>
                    <a:pt x="1" y="6"/>
                    <a:pt x="1" y="6"/>
                  </a:cubicBezTo>
                  <a:cubicBezTo>
                    <a:pt x="2" y="6"/>
                    <a:pt x="1" y="5"/>
                    <a:pt x="2" y="5"/>
                  </a:cubicBezTo>
                  <a:cubicBezTo>
                    <a:pt x="2" y="5"/>
                    <a:pt x="2" y="5"/>
                    <a:pt x="2" y="5"/>
                  </a:cubicBezTo>
                  <a:cubicBezTo>
                    <a:pt x="2" y="5"/>
                    <a:pt x="3" y="5"/>
                    <a:pt x="3" y="5"/>
                  </a:cubicBezTo>
                  <a:cubicBezTo>
                    <a:pt x="3" y="5"/>
                    <a:pt x="3" y="6"/>
                    <a:pt x="3" y="6"/>
                  </a:cubicBezTo>
                  <a:cubicBezTo>
                    <a:pt x="3" y="6"/>
                    <a:pt x="3" y="6"/>
                    <a:pt x="4" y="6"/>
                  </a:cubicBezTo>
                  <a:cubicBezTo>
                    <a:pt x="4" y="6"/>
                    <a:pt x="4" y="6"/>
                    <a:pt x="4" y="6"/>
                  </a:cubicBezTo>
                  <a:cubicBezTo>
                    <a:pt x="4" y="6"/>
                    <a:pt x="5" y="6"/>
                    <a:pt x="5" y="6"/>
                  </a:cubicBezTo>
                  <a:cubicBezTo>
                    <a:pt x="5" y="6"/>
                    <a:pt x="5" y="5"/>
                    <a:pt x="6" y="5"/>
                  </a:cubicBezTo>
                  <a:cubicBezTo>
                    <a:pt x="6" y="5"/>
                    <a:pt x="6" y="6"/>
                    <a:pt x="6" y="6"/>
                  </a:cubicBezTo>
                  <a:cubicBezTo>
                    <a:pt x="6" y="6"/>
                    <a:pt x="6" y="6"/>
                    <a:pt x="7" y="6"/>
                  </a:cubicBezTo>
                  <a:cubicBezTo>
                    <a:pt x="7" y="6"/>
                    <a:pt x="7" y="7"/>
                    <a:pt x="7" y="7"/>
                  </a:cubicBezTo>
                  <a:cubicBezTo>
                    <a:pt x="7" y="8"/>
                    <a:pt x="6" y="7"/>
                    <a:pt x="6" y="8"/>
                  </a:cubicBezTo>
                  <a:cubicBezTo>
                    <a:pt x="6" y="8"/>
                    <a:pt x="5" y="8"/>
                    <a:pt x="5" y="8"/>
                  </a:cubicBezTo>
                  <a:cubicBezTo>
                    <a:pt x="5" y="8"/>
                    <a:pt x="5" y="9"/>
                    <a:pt x="5" y="9"/>
                  </a:cubicBezTo>
                  <a:cubicBezTo>
                    <a:pt x="5" y="10"/>
                    <a:pt x="5" y="10"/>
                    <a:pt x="5" y="10"/>
                  </a:cubicBezTo>
                  <a:cubicBezTo>
                    <a:pt x="5" y="11"/>
                    <a:pt x="5" y="11"/>
                    <a:pt x="5" y="11"/>
                  </a:cubicBezTo>
                  <a:cubicBezTo>
                    <a:pt x="5" y="11"/>
                    <a:pt x="5" y="11"/>
                    <a:pt x="5" y="12"/>
                  </a:cubicBezTo>
                  <a:cubicBezTo>
                    <a:pt x="5" y="12"/>
                    <a:pt x="5" y="12"/>
                    <a:pt x="5" y="12"/>
                  </a:cubicBezTo>
                  <a:cubicBezTo>
                    <a:pt x="5" y="12"/>
                    <a:pt x="4" y="12"/>
                    <a:pt x="4" y="12"/>
                  </a:cubicBezTo>
                  <a:cubicBezTo>
                    <a:pt x="4" y="13"/>
                    <a:pt x="4" y="13"/>
                    <a:pt x="4" y="13"/>
                  </a:cubicBezTo>
                  <a:cubicBezTo>
                    <a:pt x="4" y="13"/>
                    <a:pt x="5" y="13"/>
                    <a:pt x="5" y="13"/>
                  </a:cubicBezTo>
                  <a:cubicBezTo>
                    <a:pt x="5" y="14"/>
                    <a:pt x="5" y="14"/>
                    <a:pt x="5" y="14"/>
                  </a:cubicBezTo>
                  <a:cubicBezTo>
                    <a:pt x="5" y="14"/>
                    <a:pt x="5" y="14"/>
                    <a:pt x="4" y="14"/>
                  </a:cubicBezTo>
                  <a:cubicBezTo>
                    <a:pt x="4" y="15"/>
                    <a:pt x="4" y="15"/>
                    <a:pt x="4" y="15"/>
                  </a:cubicBezTo>
                  <a:cubicBezTo>
                    <a:pt x="4" y="15"/>
                    <a:pt x="4" y="15"/>
                    <a:pt x="4" y="15"/>
                  </a:cubicBezTo>
                  <a:cubicBezTo>
                    <a:pt x="4" y="16"/>
                    <a:pt x="4" y="16"/>
                    <a:pt x="4" y="16"/>
                  </a:cubicBezTo>
                  <a:cubicBezTo>
                    <a:pt x="5" y="16"/>
                    <a:pt x="5" y="16"/>
                    <a:pt x="5" y="16"/>
                  </a:cubicBezTo>
                  <a:cubicBezTo>
                    <a:pt x="5" y="17"/>
                    <a:pt x="4" y="17"/>
                    <a:pt x="4" y="17"/>
                  </a:cubicBezTo>
                  <a:cubicBezTo>
                    <a:pt x="4" y="17"/>
                    <a:pt x="4" y="17"/>
                    <a:pt x="4" y="17"/>
                  </a:cubicBezTo>
                  <a:cubicBezTo>
                    <a:pt x="3" y="18"/>
                    <a:pt x="4" y="18"/>
                    <a:pt x="4" y="19"/>
                  </a:cubicBezTo>
                  <a:cubicBezTo>
                    <a:pt x="4" y="19"/>
                    <a:pt x="4" y="19"/>
                    <a:pt x="4" y="19"/>
                  </a:cubicBezTo>
                  <a:cubicBezTo>
                    <a:pt x="4" y="19"/>
                    <a:pt x="4" y="19"/>
                    <a:pt x="5" y="19"/>
                  </a:cubicBezTo>
                  <a:cubicBezTo>
                    <a:pt x="5" y="19"/>
                    <a:pt x="5" y="19"/>
                    <a:pt x="5" y="20"/>
                  </a:cubicBezTo>
                  <a:cubicBezTo>
                    <a:pt x="5" y="20"/>
                    <a:pt x="5" y="20"/>
                    <a:pt x="5" y="20"/>
                  </a:cubicBezTo>
                  <a:cubicBezTo>
                    <a:pt x="5" y="21"/>
                    <a:pt x="5" y="21"/>
                    <a:pt x="5" y="21"/>
                  </a:cubicBezTo>
                  <a:cubicBezTo>
                    <a:pt x="6" y="22"/>
                    <a:pt x="6" y="22"/>
                    <a:pt x="6" y="22"/>
                  </a:cubicBezTo>
                  <a:cubicBezTo>
                    <a:pt x="7" y="22"/>
                    <a:pt x="7" y="23"/>
                    <a:pt x="7" y="23"/>
                  </a:cubicBezTo>
                  <a:cubicBezTo>
                    <a:pt x="7" y="23"/>
                    <a:pt x="7" y="22"/>
                    <a:pt x="8" y="22"/>
                  </a:cubicBezTo>
                  <a:cubicBezTo>
                    <a:pt x="8" y="22"/>
                    <a:pt x="8" y="22"/>
                    <a:pt x="8" y="21"/>
                  </a:cubicBezTo>
                  <a:cubicBezTo>
                    <a:pt x="9" y="21"/>
                    <a:pt x="9" y="21"/>
                    <a:pt x="9" y="21"/>
                  </a:cubicBezTo>
                  <a:cubicBezTo>
                    <a:pt x="10" y="21"/>
                    <a:pt x="10" y="21"/>
                    <a:pt x="10" y="21"/>
                  </a:cubicBezTo>
                  <a:cubicBezTo>
                    <a:pt x="11" y="21"/>
                    <a:pt x="12" y="21"/>
                    <a:pt x="12" y="21"/>
                  </a:cubicBezTo>
                  <a:cubicBezTo>
                    <a:pt x="13" y="21"/>
                    <a:pt x="14" y="21"/>
                    <a:pt x="14" y="21"/>
                  </a:cubicBezTo>
                  <a:cubicBezTo>
                    <a:pt x="15" y="21"/>
                    <a:pt x="16" y="21"/>
                    <a:pt x="16" y="21"/>
                  </a:cubicBezTo>
                  <a:cubicBezTo>
                    <a:pt x="16" y="20"/>
                    <a:pt x="16" y="20"/>
                    <a:pt x="16" y="20"/>
                  </a:cubicBezTo>
                  <a:cubicBezTo>
                    <a:pt x="16" y="20"/>
                    <a:pt x="16" y="19"/>
                    <a:pt x="17" y="19"/>
                  </a:cubicBezTo>
                  <a:cubicBezTo>
                    <a:pt x="17" y="19"/>
                    <a:pt x="17" y="19"/>
                    <a:pt x="17" y="19"/>
                  </a:cubicBezTo>
                  <a:cubicBezTo>
                    <a:pt x="18" y="18"/>
                    <a:pt x="18" y="19"/>
                    <a:pt x="19" y="18"/>
                  </a:cubicBezTo>
                  <a:cubicBezTo>
                    <a:pt x="19" y="18"/>
                    <a:pt x="19" y="19"/>
                    <a:pt x="19" y="18"/>
                  </a:cubicBezTo>
                  <a:cubicBezTo>
                    <a:pt x="19" y="18"/>
                    <a:pt x="19" y="18"/>
                    <a:pt x="19" y="18"/>
                  </a:cubicBezTo>
                  <a:cubicBezTo>
                    <a:pt x="20" y="17"/>
                    <a:pt x="20" y="17"/>
                    <a:pt x="20" y="17"/>
                  </a:cubicBezTo>
                  <a:cubicBezTo>
                    <a:pt x="20" y="17"/>
                    <a:pt x="20" y="17"/>
                    <a:pt x="20" y="16"/>
                  </a:cubicBezTo>
                  <a:cubicBezTo>
                    <a:pt x="20" y="16"/>
                    <a:pt x="20" y="16"/>
                    <a:pt x="21" y="16"/>
                  </a:cubicBezTo>
                  <a:cubicBezTo>
                    <a:pt x="21" y="16"/>
                    <a:pt x="21" y="16"/>
                    <a:pt x="21" y="16"/>
                  </a:cubicBezTo>
                  <a:cubicBezTo>
                    <a:pt x="22" y="16"/>
                    <a:pt x="22" y="16"/>
                    <a:pt x="22" y="15"/>
                  </a:cubicBezTo>
                  <a:cubicBezTo>
                    <a:pt x="22" y="15"/>
                    <a:pt x="22" y="15"/>
                    <a:pt x="23" y="15"/>
                  </a:cubicBezTo>
                  <a:cubicBezTo>
                    <a:pt x="23" y="15"/>
                    <a:pt x="23" y="14"/>
                    <a:pt x="23" y="14"/>
                  </a:cubicBezTo>
                  <a:cubicBezTo>
                    <a:pt x="22" y="14"/>
                    <a:pt x="22" y="14"/>
                    <a:pt x="22" y="14"/>
                  </a:cubicBezTo>
                  <a:cubicBezTo>
                    <a:pt x="21" y="13"/>
                    <a:pt x="22" y="13"/>
                    <a:pt x="22" y="13"/>
                  </a:cubicBezTo>
                  <a:cubicBezTo>
                    <a:pt x="22" y="12"/>
                    <a:pt x="22" y="12"/>
                    <a:pt x="22" y="12"/>
                  </a:cubicBezTo>
                  <a:cubicBezTo>
                    <a:pt x="22" y="12"/>
                    <a:pt x="22" y="12"/>
                    <a:pt x="22" y="12"/>
                  </a:cubicBezTo>
                  <a:cubicBezTo>
                    <a:pt x="22" y="11"/>
                    <a:pt x="22" y="11"/>
                    <a:pt x="22" y="11"/>
                  </a:cubicBezTo>
                  <a:cubicBezTo>
                    <a:pt x="22" y="11"/>
                    <a:pt x="22" y="11"/>
                    <a:pt x="22" y="11"/>
                  </a:cubicBezTo>
                  <a:cubicBezTo>
                    <a:pt x="22" y="11"/>
                    <a:pt x="22" y="11"/>
                    <a:pt x="22" y="10"/>
                  </a:cubicBezTo>
                  <a:cubicBezTo>
                    <a:pt x="23" y="10"/>
                    <a:pt x="23" y="9"/>
                    <a:pt x="23" y="9"/>
                  </a:cubicBezTo>
                  <a:cubicBezTo>
                    <a:pt x="24" y="8"/>
                    <a:pt x="24" y="8"/>
                    <a:pt x="24" y="8"/>
                  </a:cubicBezTo>
                  <a:cubicBezTo>
                    <a:pt x="25" y="8"/>
                    <a:pt x="26" y="8"/>
                    <a:pt x="26" y="7"/>
                  </a:cubicBezTo>
                  <a:cubicBezTo>
                    <a:pt x="27" y="7"/>
                    <a:pt x="27" y="7"/>
                    <a:pt x="27" y="7"/>
                  </a:cubicBezTo>
                  <a:cubicBezTo>
                    <a:pt x="27" y="6"/>
                    <a:pt x="28" y="7"/>
                    <a:pt x="28" y="6"/>
                  </a:cubicBezTo>
                </a:path>
              </a:pathLst>
            </a:custGeom>
            <a:solidFill>
              <a:schemeClr val="bg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8" name="Freeform 79"/>
            <p:cNvSpPr>
              <a:spLocks/>
            </p:cNvSpPr>
            <p:nvPr/>
          </p:nvSpPr>
          <p:spPr bwMode="auto">
            <a:xfrm>
              <a:off x="5327652" y="1778001"/>
              <a:ext cx="560388" cy="530225"/>
            </a:xfrm>
            <a:custGeom>
              <a:avLst/>
              <a:gdLst>
                <a:gd name="T0" fmla="*/ 49 w 52"/>
                <a:gd name="T1" fmla="*/ 39 h 49"/>
                <a:gd name="T2" fmla="*/ 47 w 52"/>
                <a:gd name="T3" fmla="*/ 38 h 49"/>
                <a:gd name="T4" fmla="*/ 45 w 52"/>
                <a:gd name="T5" fmla="*/ 35 h 49"/>
                <a:gd name="T6" fmla="*/ 46 w 52"/>
                <a:gd name="T7" fmla="*/ 31 h 49"/>
                <a:gd name="T8" fmla="*/ 44 w 52"/>
                <a:gd name="T9" fmla="*/ 30 h 49"/>
                <a:gd name="T10" fmla="*/ 43 w 52"/>
                <a:gd name="T11" fmla="*/ 27 h 49"/>
                <a:gd name="T12" fmla="*/ 43 w 52"/>
                <a:gd name="T13" fmla="*/ 24 h 49"/>
                <a:gd name="T14" fmla="*/ 43 w 52"/>
                <a:gd name="T15" fmla="*/ 19 h 49"/>
                <a:gd name="T16" fmla="*/ 42 w 52"/>
                <a:gd name="T17" fmla="*/ 17 h 49"/>
                <a:gd name="T18" fmla="*/ 40 w 52"/>
                <a:gd name="T19" fmla="*/ 15 h 49"/>
                <a:gd name="T20" fmla="*/ 37 w 52"/>
                <a:gd name="T21" fmla="*/ 13 h 49"/>
                <a:gd name="T22" fmla="*/ 34 w 52"/>
                <a:gd name="T23" fmla="*/ 12 h 49"/>
                <a:gd name="T24" fmla="*/ 31 w 52"/>
                <a:gd name="T25" fmla="*/ 11 h 49"/>
                <a:gd name="T26" fmla="*/ 28 w 52"/>
                <a:gd name="T27" fmla="*/ 11 h 49"/>
                <a:gd name="T28" fmla="*/ 26 w 52"/>
                <a:gd name="T29" fmla="*/ 12 h 49"/>
                <a:gd name="T30" fmla="*/ 24 w 52"/>
                <a:gd name="T31" fmla="*/ 13 h 49"/>
                <a:gd name="T32" fmla="*/ 23 w 52"/>
                <a:gd name="T33" fmla="*/ 14 h 49"/>
                <a:gd name="T34" fmla="*/ 19 w 52"/>
                <a:gd name="T35" fmla="*/ 15 h 49"/>
                <a:gd name="T36" fmla="*/ 17 w 52"/>
                <a:gd name="T37" fmla="*/ 14 h 49"/>
                <a:gd name="T38" fmla="*/ 14 w 52"/>
                <a:gd name="T39" fmla="*/ 12 h 49"/>
                <a:gd name="T40" fmla="*/ 11 w 52"/>
                <a:gd name="T41" fmla="*/ 11 h 49"/>
                <a:gd name="T42" fmla="*/ 12 w 52"/>
                <a:gd name="T43" fmla="*/ 7 h 49"/>
                <a:gd name="T44" fmla="*/ 14 w 52"/>
                <a:gd name="T45" fmla="*/ 5 h 49"/>
                <a:gd name="T46" fmla="*/ 11 w 52"/>
                <a:gd name="T47" fmla="*/ 3 h 49"/>
                <a:gd name="T48" fmla="*/ 8 w 52"/>
                <a:gd name="T49" fmla="*/ 1 h 49"/>
                <a:gd name="T50" fmla="*/ 4 w 52"/>
                <a:gd name="T51" fmla="*/ 1 h 49"/>
                <a:gd name="T52" fmla="*/ 0 w 52"/>
                <a:gd name="T53" fmla="*/ 0 h 49"/>
                <a:gd name="T54" fmla="*/ 0 w 52"/>
                <a:gd name="T55" fmla="*/ 4 h 49"/>
                <a:gd name="T56" fmla="*/ 0 w 52"/>
                <a:gd name="T57" fmla="*/ 7 h 49"/>
                <a:gd name="T58" fmla="*/ 0 w 52"/>
                <a:gd name="T59" fmla="*/ 10 h 49"/>
                <a:gd name="T60" fmla="*/ 1 w 52"/>
                <a:gd name="T61" fmla="*/ 12 h 49"/>
                <a:gd name="T62" fmla="*/ 2 w 52"/>
                <a:gd name="T63" fmla="*/ 14 h 49"/>
                <a:gd name="T64" fmla="*/ 3 w 52"/>
                <a:gd name="T65" fmla="*/ 16 h 49"/>
                <a:gd name="T66" fmla="*/ 5 w 52"/>
                <a:gd name="T67" fmla="*/ 17 h 49"/>
                <a:gd name="T68" fmla="*/ 6 w 52"/>
                <a:gd name="T69" fmla="*/ 20 h 49"/>
                <a:gd name="T70" fmla="*/ 5 w 52"/>
                <a:gd name="T71" fmla="*/ 23 h 49"/>
                <a:gd name="T72" fmla="*/ 7 w 52"/>
                <a:gd name="T73" fmla="*/ 25 h 49"/>
                <a:gd name="T74" fmla="*/ 8 w 52"/>
                <a:gd name="T75" fmla="*/ 27 h 49"/>
                <a:gd name="T76" fmla="*/ 10 w 52"/>
                <a:gd name="T77" fmla="*/ 28 h 49"/>
                <a:gd name="T78" fmla="*/ 12 w 52"/>
                <a:gd name="T79" fmla="*/ 31 h 49"/>
                <a:gd name="T80" fmla="*/ 13 w 52"/>
                <a:gd name="T81" fmla="*/ 33 h 49"/>
                <a:gd name="T82" fmla="*/ 14 w 52"/>
                <a:gd name="T83" fmla="*/ 35 h 49"/>
                <a:gd name="T84" fmla="*/ 16 w 52"/>
                <a:gd name="T85" fmla="*/ 34 h 49"/>
                <a:gd name="T86" fmla="*/ 17 w 52"/>
                <a:gd name="T87" fmla="*/ 34 h 49"/>
                <a:gd name="T88" fmla="*/ 19 w 52"/>
                <a:gd name="T89" fmla="*/ 36 h 49"/>
                <a:gd name="T90" fmla="*/ 20 w 52"/>
                <a:gd name="T91" fmla="*/ 38 h 49"/>
                <a:gd name="T92" fmla="*/ 23 w 52"/>
                <a:gd name="T93" fmla="*/ 42 h 49"/>
                <a:gd name="T94" fmla="*/ 26 w 52"/>
                <a:gd name="T95" fmla="*/ 43 h 49"/>
                <a:gd name="T96" fmla="*/ 28 w 52"/>
                <a:gd name="T97" fmla="*/ 44 h 49"/>
                <a:gd name="T98" fmla="*/ 30 w 52"/>
                <a:gd name="T99" fmla="*/ 44 h 49"/>
                <a:gd name="T100" fmla="*/ 32 w 52"/>
                <a:gd name="T101" fmla="*/ 43 h 49"/>
                <a:gd name="T102" fmla="*/ 35 w 52"/>
                <a:gd name="T103" fmla="*/ 43 h 49"/>
                <a:gd name="T104" fmla="*/ 37 w 52"/>
                <a:gd name="T105" fmla="*/ 46 h 49"/>
                <a:gd name="T106" fmla="*/ 38 w 52"/>
                <a:gd name="T107" fmla="*/ 47 h 49"/>
                <a:gd name="T108" fmla="*/ 41 w 52"/>
                <a:gd name="T109" fmla="*/ 48 h 49"/>
                <a:gd name="T110" fmla="*/ 46 w 52"/>
                <a:gd name="T111" fmla="*/ 48 h 49"/>
                <a:gd name="T112" fmla="*/ 49 w 52"/>
                <a:gd name="T113" fmla="*/ 49 h 49"/>
                <a:gd name="T114" fmla="*/ 49 w 52"/>
                <a:gd name="T115" fmla="*/ 46 h 49"/>
                <a:gd name="T116" fmla="*/ 52 w 52"/>
                <a:gd name="T1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49">
                  <a:moveTo>
                    <a:pt x="51" y="41"/>
                  </a:moveTo>
                  <a:cubicBezTo>
                    <a:pt x="51" y="41"/>
                    <a:pt x="51" y="40"/>
                    <a:pt x="51" y="40"/>
                  </a:cubicBezTo>
                  <a:cubicBezTo>
                    <a:pt x="50" y="39"/>
                    <a:pt x="50" y="39"/>
                    <a:pt x="49" y="39"/>
                  </a:cubicBezTo>
                  <a:cubicBezTo>
                    <a:pt x="49" y="39"/>
                    <a:pt x="49" y="39"/>
                    <a:pt x="49" y="39"/>
                  </a:cubicBezTo>
                  <a:cubicBezTo>
                    <a:pt x="48" y="39"/>
                    <a:pt x="48" y="39"/>
                    <a:pt x="48" y="39"/>
                  </a:cubicBezTo>
                  <a:cubicBezTo>
                    <a:pt x="48" y="39"/>
                    <a:pt x="48" y="38"/>
                    <a:pt x="47" y="38"/>
                  </a:cubicBezTo>
                  <a:cubicBezTo>
                    <a:pt x="47" y="38"/>
                    <a:pt x="47" y="38"/>
                    <a:pt x="46" y="37"/>
                  </a:cubicBezTo>
                  <a:cubicBezTo>
                    <a:pt x="46" y="37"/>
                    <a:pt x="46" y="36"/>
                    <a:pt x="46" y="36"/>
                  </a:cubicBezTo>
                  <a:cubicBezTo>
                    <a:pt x="46" y="35"/>
                    <a:pt x="45" y="35"/>
                    <a:pt x="45" y="35"/>
                  </a:cubicBezTo>
                  <a:cubicBezTo>
                    <a:pt x="45" y="34"/>
                    <a:pt x="45" y="34"/>
                    <a:pt x="45" y="34"/>
                  </a:cubicBezTo>
                  <a:cubicBezTo>
                    <a:pt x="46" y="33"/>
                    <a:pt x="46" y="33"/>
                    <a:pt x="46" y="33"/>
                  </a:cubicBezTo>
                  <a:cubicBezTo>
                    <a:pt x="46" y="32"/>
                    <a:pt x="46" y="32"/>
                    <a:pt x="46" y="31"/>
                  </a:cubicBezTo>
                  <a:cubicBezTo>
                    <a:pt x="46" y="31"/>
                    <a:pt x="46" y="31"/>
                    <a:pt x="46" y="30"/>
                  </a:cubicBezTo>
                  <a:cubicBezTo>
                    <a:pt x="46" y="30"/>
                    <a:pt x="45" y="30"/>
                    <a:pt x="45" y="30"/>
                  </a:cubicBezTo>
                  <a:cubicBezTo>
                    <a:pt x="44" y="30"/>
                    <a:pt x="44" y="30"/>
                    <a:pt x="44" y="30"/>
                  </a:cubicBezTo>
                  <a:cubicBezTo>
                    <a:pt x="44" y="30"/>
                    <a:pt x="44" y="30"/>
                    <a:pt x="43" y="29"/>
                  </a:cubicBezTo>
                  <a:cubicBezTo>
                    <a:pt x="43" y="29"/>
                    <a:pt x="44" y="29"/>
                    <a:pt x="44" y="28"/>
                  </a:cubicBezTo>
                  <a:cubicBezTo>
                    <a:pt x="44" y="28"/>
                    <a:pt x="43" y="27"/>
                    <a:pt x="43" y="27"/>
                  </a:cubicBezTo>
                  <a:cubicBezTo>
                    <a:pt x="43" y="26"/>
                    <a:pt x="43" y="26"/>
                    <a:pt x="43" y="26"/>
                  </a:cubicBezTo>
                  <a:cubicBezTo>
                    <a:pt x="43" y="25"/>
                    <a:pt x="43" y="25"/>
                    <a:pt x="43" y="25"/>
                  </a:cubicBezTo>
                  <a:cubicBezTo>
                    <a:pt x="43" y="24"/>
                    <a:pt x="43" y="24"/>
                    <a:pt x="43" y="24"/>
                  </a:cubicBezTo>
                  <a:cubicBezTo>
                    <a:pt x="43" y="23"/>
                    <a:pt x="43" y="23"/>
                    <a:pt x="43" y="22"/>
                  </a:cubicBezTo>
                  <a:cubicBezTo>
                    <a:pt x="43" y="21"/>
                    <a:pt x="43" y="21"/>
                    <a:pt x="43" y="20"/>
                  </a:cubicBezTo>
                  <a:cubicBezTo>
                    <a:pt x="43" y="20"/>
                    <a:pt x="43" y="19"/>
                    <a:pt x="43" y="19"/>
                  </a:cubicBezTo>
                  <a:cubicBezTo>
                    <a:pt x="43" y="19"/>
                    <a:pt x="43" y="19"/>
                    <a:pt x="43" y="19"/>
                  </a:cubicBezTo>
                  <a:cubicBezTo>
                    <a:pt x="43" y="18"/>
                    <a:pt x="43" y="18"/>
                    <a:pt x="43" y="18"/>
                  </a:cubicBezTo>
                  <a:cubicBezTo>
                    <a:pt x="42" y="17"/>
                    <a:pt x="42" y="17"/>
                    <a:pt x="42" y="17"/>
                  </a:cubicBezTo>
                  <a:cubicBezTo>
                    <a:pt x="42" y="16"/>
                    <a:pt x="42" y="16"/>
                    <a:pt x="41" y="15"/>
                  </a:cubicBezTo>
                  <a:cubicBezTo>
                    <a:pt x="41" y="15"/>
                    <a:pt x="41" y="15"/>
                    <a:pt x="41" y="15"/>
                  </a:cubicBezTo>
                  <a:cubicBezTo>
                    <a:pt x="40" y="15"/>
                    <a:pt x="40" y="15"/>
                    <a:pt x="40" y="15"/>
                  </a:cubicBezTo>
                  <a:cubicBezTo>
                    <a:pt x="39" y="15"/>
                    <a:pt x="39" y="14"/>
                    <a:pt x="39" y="14"/>
                  </a:cubicBezTo>
                  <a:cubicBezTo>
                    <a:pt x="39" y="14"/>
                    <a:pt x="38" y="14"/>
                    <a:pt x="38" y="14"/>
                  </a:cubicBezTo>
                  <a:cubicBezTo>
                    <a:pt x="37" y="14"/>
                    <a:pt x="37" y="13"/>
                    <a:pt x="37" y="13"/>
                  </a:cubicBezTo>
                  <a:cubicBezTo>
                    <a:pt x="37" y="13"/>
                    <a:pt x="37" y="13"/>
                    <a:pt x="36" y="12"/>
                  </a:cubicBezTo>
                  <a:cubicBezTo>
                    <a:pt x="36" y="12"/>
                    <a:pt x="36" y="12"/>
                    <a:pt x="35" y="12"/>
                  </a:cubicBezTo>
                  <a:cubicBezTo>
                    <a:pt x="34" y="12"/>
                    <a:pt x="34" y="12"/>
                    <a:pt x="34" y="12"/>
                  </a:cubicBezTo>
                  <a:cubicBezTo>
                    <a:pt x="34" y="12"/>
                    <a:pt x="33" y="12"/>
                    <a:pt x="33" y="12"/>
                  </a:cubicBezTo>
                  <a:cubicBezTo>
                    <a:pt x="33" y="12"/>
                    <a:pt x="32" y="12"/>
                    <a:pt x="32" y="11"/>
                  </a:cubicBezTo>
                  <a:cubicBezTo>
                    <a:pt x="32" y="11"/>
                    <a:pt x="31" y="11"/>
                    <a:pt x="31" y="11"/>
                  </a:cubicBezTo>
                  <a:cubicBezTo>
                    <a:pt x="30" y="11"/>
                    <a:pt x="30" y="10"/>
                    <a:pt x="29" y="11"/>
                  </a:cubicBezTo>
                  <a:cubicBezTo>
                    <a:pt x="29" y="11"/>
                    <a:pt x="29" y="11"/>
                    <a:pt x="29" y="11"/>
                  </a:cubicBezTo>
                  <a:cubicBezTo>
                    <a:pt x="29" y="11"/>
                    <a:pt x="29" y="11"/>
                    <a:pt x="28" y="11"/>
                  </a:cubicBezTo>
                  <a:cubicBezTo>
                    <a:pt x="28" y="11"/>
                    <a:pt x="28" y="11"/>
                    <a:pt x="28" y="11"/>
                  </a:cubicBezTo>
                  <a:cubicBezTo>
                    <a:pt x="27" y="11"/>
                    <a:pt x="27" y="11"/>
                    <a:pt x="27" y="11"/>
                  </a:cubicBezTo>
                  <a:cubicBezTo>
                    <a:pt x="26" y="12"/>
                    <a:pt x="26" y="12"/>
                    <a:pt x="26" y="12"/>
                  </a:cubicBezTo>
                  <a:cubicBezTo>
                    <a:pt x="26" y="13"/>
                    <a:pt x="25" y="13"/>
                    <a:pt x="25" y="13"/>
                  </a:cubicBezTo>
                  <a:cubicBezTo>
                    <a:pt x="24" y="13"/>
                    <a:pt x="24" y="13"/>
                    <a:pt x="24" y="13"/>
                  </a:cubicBezTo>
                  <a:cubicBezTo>
                    <a:pt x="24" y="13"/>
                    <a:pt x="24" y="13"/>
                    <a:pt x="24" y="13"/>
                  </a:cubicBezTo>
                  <a:cubicBezTo>
                    <a:pt x="24" y="13"/>
                    <a:pt x="24" y="14"/>
                    <a:pt x="24" y="14"/>
                  </a:cubicBezTo>
                  <a:cubicBezTo>
                    <a:pt x="24" y="14"/>
                    <a:pt x="24" y="14"/>
                    <a:pt x="24" y="15"/>
                  </a:cubicBezTo>
                  <a:cubicBezTo>
                    <a:pt x="23" y="15"/>
                    <a:pt x="23" y="14"/>
                    <a:pt x="23" y="14"/>
                  </a:cubicBezTo>
                  <a:cubicBezTo>
                    <a:pt x="22" y="14"/>
                    <a:pt x="22" y="14"/>
                    <a:pt x="22" y="14"/>
                  </a:cubicBezTo>
                  <a:cubicBezTo>
                    <a:pt x="21" y="14"/>
                    <a:pt x="21" y="15"/>
                    <a:pt x="20" y="15"/>
                  </a:cubicBezTo>
                  <a:cubicBezTo>
                    <a:pt x="20" y="15"/>
                    <a:pt x="20" y="15"/>
                    <a:pt x="19" y="15"/>
                  </a:cubicBezTo>
                  <a:cubicBezTo>
                    <a:pt x="19" y="15"/>
                    <a:pt x="19" y="15"/>
                    <a:pt x="19" y="15"/>
                  </a:cubicBezTo>
                  <a:cubicBezTo>
                    <a:pt x="18" y="15"/>
                    <a:pt x="18" y="15"/>
                    <a:pt x="18" y="15"/>
                  </a:cubicBezTo>
                  <a:cubicBezTo>
                    <a:pt x="17" y="15"/>
                    <a:pt x="17" y="15"/>
                    <a:pt x="17" y="14"/>
                  </a:cubicBezTo>
                  <a:cubicBezTo>
                    <a:pt x="16" y="14"/>
                    <a:pt x="16" y="14"/>
                    <a:pt x="16" y="14"/>
                  </a:cubicBezTo>
                  <a:cubicBezTo>
                    <a:pt x="15" y="13"/>
                    <a:pt x="15" y="13"/>
                    <a:pt x="15" y="13"/>
                  </a:cubicBezTo>
                  <a:cubicBezTo>
                    <a:pt x="14" y="13"/>
                    <a:pt x="14" y="13"/>
                    <a:pt x="14" y="12"/>
                  </a:cubicBezTo>
                  <a:cubicBezTo>
                    <a:pt x="13" y="12"/>
                    <a:pt x="13" y="12"/>
                    <a:pt x="13" y="12"/>
                  </a:cubicBezTo>
                  <a:cubicBezTo>
                    <a:pt x="13" y="12"/>
                    <a:pt x="12" y="12"/>
                    <a:pt x="12" y="12"/>
                  </a:cubicBezTo>
                  <a:cubicBezTo>
                    <a:pt x="12" y="12"/>
                    <a:pt x="12" y="11"/>
                    <a:pt x="11" y="11"/>
                  </a:cubicBezTo>
                  <a:cubicBezTo>
                    <a:pt x="11" y="10"/>
                    <a:pt x="11" y="10"/>
                    <a:pt x="11" y="9"/>
                  </a:cubicBezTo>
                  <a:cubicBezTo>
                    <a:pt x="11" y="9"/>
                    <a:pt x="11" y="8"/>
                    <a:pt x="11" y="8"/>
                  </a:cubicBezTo>
                  <a:cubicBezTo>
                    <a:pt x="11" y="8"/>
                    <a:pt x="12" y="7"/>
                    <a:pt x="12" y="7"/>
                  </a:cubicBezTo>
                  <a:cubicBezTo>
                    <a:pt x="12" y="6"/>
                    <a:pt x="12" y="6"/>
                    <a:pt x="12" y="6"/>
                  </a:cubicBezTo>
                  <a:cubicBezTo>
                    <a:pt x="12" y="5"/>
                    <a:pt x="12" y="5"/>
                    <a:pt x="13" y="5"/>
                  </a:cubicBezTo>
                  <a:cubicBezTo>
                    <a:pt x="13" y="5"/>
                    <a:pt x="14" y="6"/>
                    <a:pt x="14" y="5"/>
                  </a:cubicBezTo>
                  <a:cubicBezTo>
                    <a:pt x="14" y="5"/>
                    <a:pt x="14" y="5"/>
                    <a:pt x="13" y="4"/>
                  </a:cubicBezTo>
                  <a:cubicBezTo>
                    <a:pt x="13" y="4"/>
                    <a:pt x="12" y="4"/>
                    <a:pt x="12" y="4"/>
                  </a:cubicBezTo>
                  <a:cubicBezTo>
                    <a:pt x="11" y="3"/>
                    <a:pt x="11" y="3"/>
                    <a:pt x="11" y="3"/>
                  </a:cubicBezTo>
                  <a:cubicBezTo>
                    <a:pt x="10" y="2"/>
                    <a:pt x="10" y="2"/>
                    <a:pt x="10" y="1"/>
                  </a:cubicBezTo>
                  <a:cubicBezTo>
                    <a:pt x="9" y="1"/>
                    <a:pt x="9" y="1"/>
                    <a:pt x="9" y="1"/>
                  </a:cubicBezTo>
                  <a:cubicBezTo>
                    <a:pt x="9" y="2"/>
                    <a:pt x="8" y="2"/>
                    <a:pt x="8" y="1"/>
                  </a:cubicBezTo>
                  <a:cubicBezTo>
                    <a:pt x="7" y="1"/>
                    <a:pt x="7" y="1"/>
                    <a:pt x="6" y="1"/>
                  </a:cubicBezTo>
                  <a:cubicBezTo>
                    <a:pt x="6" y="1"/>
                    <a:pt x="6" y="1"/>
                    <a:pt x="5" y="1"/>
                  </a:cubicBezTo>
                  <a:cubicBezTo>
                    <a:pt x="5" y="1"/>
                    <a:pt x="4" y="1"/>
                    <a:pt x="4" y="1"/>
                  </a:cubicBezTo>
                  <a:cubicBezTo>
                    <a:pt x="3" y="1"/>
                    <a:pt x="3" y="1"/>
                    <a:pt x="2" y="1"/>
                  </a:cubicBezTo>
                  <a:cubicBezTo>
                    <a:pt x="1" y="1"/>
                    <a:pt x="1" y="1"/>
                    <a:pt x="0" y="0"/>
                  </a:cubicBezTo>
                  <a:cubicBezTo>
                    <a:pt x="0" y="0"/>
                    <a:pt x="0" y="0"/>
                    <a:pt x="0" y="0"/>
                  </a:cubicBezTo>
                  <a:cubicBezTo>
                    <a:pt x="0" y="1"/>
                    <a:pt x="0" y="1"/>
                    <a:pt x="0" y="1"/>
                  </a:cubicBezTo>
                  <a:cubicBezTo>
                    <a:pt x="0" y="2"/>
                    <a:pt x="0" y="2"/>
                    <a:pt x="0" y="2"/>
                  </a:cubicBezTo>
                  <a:cubicBezTo>
                    <a:pt x="0" y="3"/>
                    <a:pt x="0" y="3"/>
                    <a:pt x="0" y="4"/>
                  </a:cubicBezTo>
                  <a:cubicBezTo>
                    <a:pt x="0" y="4"/>
                    <a:pt x="1" y="5"/>
                    <a:pt x="1" y="5"/>
                  </a:cubicBezTo>
                  <a:cubicBezTo>
                    <a:pt x="1" y="6"/>
                    <a:pt x="1" y="6"/>
                    <a:pt x="0" y="7"/>
                  </a:cubicBezTo>
                  <a:cubicBezTo>
                    <a:pt x="0" y="7"/>
                    <a:pt x="0" y="7"/>
                    <a:pt x="0" y="7"/>
                  </a:cubicBezTo>
                  <a:cubicBezTo>
                    <a:pt x="0" y="8"/>
                    <a:pt x="0" y="8"/>
                    <a:pt x="0" y="8"/>
                  </a:cubicBezTo>
                  <a:cubicBezTo>
                    <a:pt x="0" y="8"/>
                    <a:pt x="0" y="9"/>
                    <a:pt x="0" y="9"/>
                  </a:cubicBezTo>
                  <a:cubicBezTo>
                    <a:pt x="0" y="9"/>
                    <a:pt x="0" y="10"/>
                    <a:pt x="0" y="10"/>
                  </a:cubicBezTo>
                  <a:cubicBezTo>
                    <a:pt x="1" y="10"/>
                    <a:pt x="1" y="10"/>
                    <a:pt x="1" y="10"/>
                  </a:cubicBezTo>
                  <a:cubicBezTo>
                    <a:pt x="1" y="11"/>
                    <a:pt x="1" y="11"/>
                    <a:pt x="0" y="11"/>
                  </a:cubicBezTo>
                  <a:cubicBezTo>
                    <a:pt x="0" y="11"/>
                    <a:pt x="1" y="12"/>
                    <a:pt x="1" y="12"/>
                  </a:cubicBezTo>
                  <a:cubicBezTo>
                    <a:pt x="1" y="12"/>
                    <a:pt x="1" y="12"/>
                    <a:pt x="1" y="12"/>
                  </a:cubicBezTo>
                  <a:cubicBezTo>
                    <a:pt x="2" y="13"/>
                    <a:pt x="2" y="13"/>
                    <a:pt x="2" y="13"/>
                  </a:cubicBezTo>
                  <a:cubicBezTo>
                    <a:pt x="2" y="13"/>
                    <a:pt x="2" y="13"/>
                    <a:pt x="2" y="14"/>
                  </a:cubicBezTo>
                  <a:cubicBezTo>
                    <a:pt x="2" y="14"/>
                    <a:pt x="2" y="14"/>
                    <a:pt x="2" y="14"/>
                  </a:cubicBezTo>
                  <a:cubicBezTo>
                    <a:pt x="2" y="14"/>
                    <a:pt x="3" y="14"/>
                    <a:pt x="3" y="15"/>
                  </a:cubicBezTo>
                  <a:cubicBezTo>
                    <a:pt x="3" y="15"/>
                    <a:pt x="3" y="15"/>
                    <a:pt x="3" y="16"/>
                  </a:cubicBezTo>
                  <a:cubicBezTo>
                    <a:pt x="3" y="16"/>
                    <a:pt x="4" y="16"/>
                    <a:pt x="4" y="16"/>
                  </a:cubicBezTo>
                  <a:cubicBezTo>
                    <a:pt x="4" y="16"/>
                    <a:pt x="4" y="16"/>
                    <a:pt x="4" y="17"/>
                  </a:cubicBezTo>
                  <a:cubicBezTo>
                    <a:pt x="4" y="17"/>
                    <a:pt x="5" y="17"/>
                    <a:pt x="5" y="17"/>
                  </a:cubicBezTo>
                  <a:cubicBezTo>
                    <a:pt x="5" y="17"/>
                    <a:pt x="6" y="17"/>
                    <a:pt x="6" y="17"/>
                  </a:cubicBezTo>
                  <a:cubicBezTo>
                    <a:pt x="6" y="18"/>
                    <a:pt x="6" y="18"/>
                    <a:pt x="6" y="19"/>
                  </a:cubicBezTo>
                  <a:cubicBezTo>
                    <a:pt x="6" y="19"/>
                    <a:pt x="6" y="19"/>
                    <a:pt x="6" y="20"/>
                  </a:cubicBezTo>
                  <a:cubicBezTo>
                    <a:pt x="6" y="20"/>
                    <a:pt x="5" y="20"/>
                    <a:pt x="5" y="21"/>
                  </a:cubicBezTo>
                  <a:cubicBezTo>
                    <a:pt x="5" y="21"/>
                    <a:pt x="5" y="22"/>
                    <a:pt x="5" y="22"/>
                  </a:cubicBezTo>
                  <a:cubicBezTo>
                    <a:pt x="5" y="23"/>
                    <a:pt x="5" y="23"/>
                    <a:pt x="5" y="23"/>
                  </a:cubicBezTo>
                  <a:cubicBezTo>
                    <a:pt x="6" y="24"/>
                    <a:pt x="6" y="24"/>
                    <a:pt x="6" y="24"/>
                  </a:cubicBezTo>
                  <a:cubicBezTo>
                    <a:pt x="7" y="24"/>
                    <a:pt x="7" y="24"/>
                    <a:pt x="7" y="25"/>
                  </a:cubicBezTo>
                  <a:cubicBezTo>
                    <a:pt x="7" y="25"/>
                    <a:pt x="7" y="25"/>
                    <a:pt x="7" y="25"/>
                  </a:cubicBezTo>
                  <a:cubicBezTo>
                    <a:pt x="7" y="25"/>
                    <a:pt x="7" y="25"/>
                    <a:pt x="7" y="26"/>
                  </a:cubicBezTo>
                  <a:cubicBezTo>
                    <a:pt x="7" y="26"/>
                    <a:pt x="7" y="26"/>
                    <a:pt x="8" y="26"/>
                  </a:cubicBezTo>
                  <a:cubicBezTo>
                    <a:pt x="8" y="27"/>
                    <a:pt x="8" y="27"/>
                    <a:pt x="8" y="27"/>
                  </a:cubicBezTo>
                  <a:cubicBezTo>
                    <a:pt x="9" y="27"/>
                    <a:pt x="9" y="27"/>
                    <a:pt x="9" y="27"/>
                  </a:cubicBezTo>
                  <a:cubicBezTo>
                    <a:pt x="10" y="27"/>
                    <a:pt x="10" y="27"/>
                    <a:pt x="10" y="27"/>
                  </a:cubicBezTo>
                  <a:cubicBezTo>
                    <a:pt x="10" y="27"/>
                    <a:pt x="10" y="27"/>
                    <a:pt x="10" y="28"/>
                  </a:cubicBezTo>
                  <a:cubicBezTo>
                    <a:pt x="11" y="28"/>
                    <a:pt x="11" y="28"/>
                    <a:pt x="11" y="29"/>
                  </a:cubicBezTo>
                  <a:cubicBezTo>
                    <a:pt x="12" y="30"/>
                    <a:pt x="11" y="30"/>
                    <a:pt x="11" y="30"/>
                  </a:cubicBezTo>
                  <a:cubicBezTo>
                    <a:pt x="12" y="31"/>
                    <a:pt x="11" y="31"/>
                    <a:pt x="12" y="31"/>
                  </a:cubicBezTo>
                  <a:cubicBezTo>
                    <a:pt x="12" y="31"/>
                    <a:pt x="12" y="31"/>
                    <a:pt x="12" y="32"/>
                  </a:cubicBezTo>
                  <a:cubicBezTo>
                    <a:pt x="12" y="32"/>
                    <a:pt x="12" y="32"/>
                    <a:pt x="12" y="33"/>
                  </a:cubicBezTo>
                  <a:cubicBezTo>
                    <a:pt x="12" y="33"/>
                    <a:pt x="13" y="33"/>
                    <a:pt x="13" y="33"/>
                  </a:cubicBezTo>
                  <a:cubicBezTo>
                    <a:pt x="13" y="34"/>
                    <a:pt x="13" y="34"/>
                    <a:pt x="14" y="34"/>
                  </a:cubicBezTo>
                  <a:cubicBezTo>
                    <a:pt x="14" y="34"/>
                    <a:pt x="14" y="34"/>
                    <a:pt x="14" y="35"/>
                  </a:cubicBezTo>
                  <a:cubicBezTo>
                    <a:pt x="14" y="35"/>
                    <a:pt x="14" y="35"/>
                    <a:pt x="14" y="35"/>
                  </a:cubicBezTo>
                  <a:cubicBezTo>
                    <a:pt x="14" y="35"/>
                    <a:pt x="15" y="35"/>
                    <a:pt x="15" y="34"/>
                  </a:cubicBezTo>
                  <a:cubicBezTo>
                    <a:pt x="15" y="34"/>
                    <a:pt x="15" y="34"/>
                    <a:pt x="15" y="34"/>
                  </a:cubicBezTo>
                  <a:cubicBezTo>
                    <a:pt x="15" y="34"/>
                    <a:pt x="15" y="34"/>
                    <a:pt x="16" y="34"/>
                  </a:cubicBezTo>
                  <a:cubicBezTo>
                    <a:pt x="16" y="34"/>
                    <a:pt x="16" y="34"/>
                    <a:pt x="16" y="34"/>
                  </a:cubicBezTo>
                  <a:cubicBezTo>
                    <a:pt x="16" y="34"/>
                    <a:pt x="16" y="34"/>
                    <a:pt x="16" y="35"/>
                  </a:cubicBezTo>
                  <a:cubicBezTo>
                    <a:pt x="17" y="35"/>
                    <a:pt x="17" y="34"/>
                    <a:pt x="17" y="34"/>
                  </a:cubicBezTo>
                  <a:cubicBezTo>
                    <a:pt x="17" y="34"/>
                    <a:pt x="17" y="34"/>
                    <a:pt x="18" y="34"/>
                  </a:cubicBezTo>
                  <a:cubicBezTo>
                    <a:pt x="18" y="34"/>
                    <a:pt x="18" y="35"/>
                    <a:pt x="18" y="35"/>
                  </a:cubicBezTo>
                  <a:cubicBezTo>
                    <a:pt x="18" y="35"/>
                    <a:pt x="19" y="35"/>
                    <a:pt x="19" y="36"/>
                  </a:cubicBezTo>
                  <a:cubicBezTo>
                    <a:pt x="19" y="36"/>
                    <a:pt x="19" y="36"/>
                    <a:pt x="19" y="37"/>
                  </a:cubicBezTo>
                  <a:cubicBezTo>
                    <a:pt x="20" y="37"/>
                    <a:pt x="20" y="37"/>
                    <a:pt x="20" y="38"/>
                  </a:cubicBezTo>
                  <a:cubicBezTo>
                    <a:pt x="20" y="38"/>
                    <a:pt x="20" y="38"/>
                    <a:pt x="20" y="38"/>
                  </a:cubicBezTo>
                  <a:cubicBezTo>
                    <a:pt x="21" y="39"/>
                    <a:pt x="21" y="39"/>
                    <a:pt x="21" y="39"/>
                  </a:cubicBezTo>
                  <a:cubicBezTo>
                    <a:pt x="21" y="40"/>
                    <a:pt x="21" y="41"/>
                    <a:pt x="22" y="41"/>
                  </a:cubicBezTo>
                  <a:cubicBezTo>
                    <a:pt x="22" y="42"/>
                    <a:pt x="23" y="42"/>
                    <a:pt x="23" y="42"/>
                  </a:cubicBezTo>
                  <a:cubicBezTo>
                    <a:pt x="23" y="41"/>
                    <a:pt x="23" y="41"/>
                    <a:pt x="24" y="41"/>
                  </a:cubicBezTo>
                  <a:cubicBezTo>
                    <a:pt x="24" y="41"/>
                    <a:pt x="24" y="42"/>
                    <a:pt x="25" y="42"/>
                  </a:cubicBezTo>
                  <a:cubicBezTo>
                    <a:pt x="25" y="42"/>
                    <a:pt x="25" y="42"/>
                    <a:pt x="26" y="43"/>
                  </a:cubicBezTo>
                  <a:cubicBezTo>
                    <a:pt x="26" y="43"/>
                    <a:pt x="26" y="43"/>
                    <a:pt x="27" y="43"/>
                  </a:cubicBezTo>
                  <a:cubicBezTo>
                    <a:pt x="27" y="43"/>
                    <a:pt x="27" y="43"/>
                    <a:pt x="27" y="44"/>
                  </a:cubicBezTo>
                  <a:cubicBezTo>
                    <a:pt x="27" y="44"/>
                    <a:pt x="28" y="44"/>
                    <a:pt x="28" y="44"/>
                  </a:cubicBezTo>
                  <a:cubicBezTo>
                    <a:pt x="28" y="44"/>
                    <a:pt x="29" y="44"/>
                    <a:pt x="29" y="44"/>
                  </a:cubicBezTo>
                  <a:cubicBezTo>
                    <a:pt x="29" y="44"/>
                    <a:pt x="29" y="45"/>
                    <a:pt x="30" y="45"/>
                  </a:cubicBezTo>
                  <a:cubicBezTo>
                    <a:pt x="30" y="45"/>
                    <a:pt x="30" y="44"/>
                    <a:pt x="30" y="44"/>
                  </a:cubicBezTo>
                  <a:cubicBezTo>
                    <a:pt x="31" y="44"/>
                    <a:pt x="31" y="44"/>
                    <a:pt x="31" y="44"/>
                  </a:cubicBezTo>
                  <a:cubicBezTo>
                    <a:pt x="32" y="44"/>
                    <a:pt x="32" y="43"/>
                    <a:pt x="32" y="43"/>
                  </a:cubicBezTo>
                  <a:cubicBezTo>
                    <a:pt x="32" y="43"/>
                    <a:pt x="32" y="43"/>
                    <a:pt x="32" y="43"/>
                  </a:cubicBezTo>
                  <a:cubicBezTo>
                    <a:pt x="33" y="43"/>
                    <a:pt x="33" y="43"/>
                    <a:pt x="33" y="43"/>
                  </a:cubicBezTo>
                  <a:cubicBezTo>
                    <a:pt x="34" y="42"/>
                    <a:pt x="34" y="43"/>
                    <a:pt x="34" y="43"/>
                  </a:cubicBezTo>
                  <a:cubicBezTo>
                    <a:pt x="35" y="43"/>
                    <a:pt x="35" y="43"/>
                    <a:pt x="35" y="43"/>
                  </a:cubicBezTo>
                  <a:cubicBezTo>
                    <a:pt x="35" y="43"/>
                    <a:pt x="36" y="43"/>
                    <a:pt x="36" y="43"/>
                  </a:cubicBezTo>
                  <a:cubicBezTo>
                    <a:pt x="36" y="44"/>
                    <a:pt x="36" y="44"/>
                    <a:pt x="36" y="44"/>
                  </a:cubicBezTo>
                  <a:cubicBezTo>
                    <a:pt x="37" y="45"/>
                    <a:pt x="36" y="45"/>
                    <a:pt x="37" y="46"/>
                  </a:cubicBezTo>
                  <a:cubicBezTo>
                    <a:pt x="37" y="46"/>
                    <a:pt x="37" y="46"/>
                    <a:pt x="37" y="46"/>
                  </a:cubicBezTo>
                  <a:cubicBezTo>
                    <a:pt x="37" y="47"/>
                    <a:pt x="37" y="47"/>
                    <a:pt x="38" y="47"/>
                  </a:cubicBezTo>
                  <a:cubicBezTo>
                    <a:pt x="38" y="47"/>
                    <a:pt x="38" y="47"/>
                    <a:pt x="38" y="47"/>
                  </a:cubicBezTo>
                  <a:cubicBezTo>
                    <a:pt x="38" y="48"/>
                    <a:pt x="39" y="47"/>
                    <a:pt x="39" y="47"/>
                  </a:cubicBezTo>
                  <a:cubicBezTo>
                    <a:pt x="39" y="47"/>
                    <a:pt x="40" y="47"/>
                    <a:pt x="40" y="47"/>
                  </a:cubicBezTo>
                  <a:cubicBezTo>
                    <a:pt x="40" y="47"/>
                    <a:pt x="41" y="48"/>
                    <a:pt x="41" y="48"/>
                  </a:cubicBezTo>
                  <a:cubicBezTo>
                    <a:pt x="42" y="48"/>
                    <a:pt x="42" y="48"/>
                    <a:pt x="43" y="48"/>
                  </a:cubicBezTo>
                  <a:cubicBezTo>
                    <a:pt x="44" y="48"/>
                    <a:pt x="44" y="48"/>
                    <a:pt x="44" y="48"/>
                  </a:cubicBezTo>
                  <a:cubicBezTo>
                    <a:pt x="45" y="48"/>
                    <a:pt x="45" y="48"/>
                    <a:pt x="46" y="48"/>
                  </a:cubicBezTo>
                  <a:cubicBezTo>
                    <a:pt x="46" y="49"/>
                    <a:pt x="46" y="49"/>
                    <a:pt x="47" y="49"/>
                  </a:cubicBezTo>
                  <a:cubicBezTo>
                    <a:pt x="48" y="49"/>
                    <a:pt x="48" y="49"/>
                    <a:pt x="48" y="49"/>
                  </a:cubicBezTo>
                  <a:cubicBezTo>
                    <a:pt x="49" y="49"/>
                    <a:pt x="49" y="49"/>
                    <a:pt x="49" y="49"/>
                  </a:cubicBezTo>
                  <a:cubicBezTo>
                    <a:pt x="49" y="49"/>
                    <a:pt x="49" y="49"/>
                    <a:pt x="49" y="49"/>
                  </a:cubicBezTo>
                  <a:cubicBezTo>
                    <a:pt x="49" y="48"/>
                    <a:pt x="48" y="48"/>
                    <a:pt x="48" y="47"/>
                  </a:cubicBezTo>
                  <a:cubicBezTo>
                    <a:pt x="48" y="46"/>
                    <a:pt x="48" y="46"/>
                    <a:pt x="49" y="46"/>
                  </a:cubicBezTo>
                  <a:cubicBezTo>
                    <a:pt x="49" y="45"/>
                    <a:pt x="49" y="45"/>
                    <a:pt x="50" y="44"/>
                  </a:cubicBezTo>
                  <a:cubicBezTo>
                    <a:pt x="50" y="44"/>
                    <a:pt x="50" y="44"/>
                    <a:pt x="51" y="44"/>
                  </a:cubicBezTo>
                  <a:cubicBezTo>
                    <a:pt x="51" y="44"/>
                    <a:pt x="51" y="44"/>
                    <a:pt x="52" y="43"/>
                  </a:cubicBezTo>
                  <a:cubicBezTo>
                    <a:pt x="52" y="43"/>
                    <a:pt x="51" y="43"/>
                    <a:pt x="51" y="42"/>
                  </a:cubicBezTo>
                  <a:cubicBezTo>
                    <a:pt x="51" y="42"/>
                    <a:pt x="51" y="42"/>
                    <a:pt x="51" y="4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89" name="Freeform 80"/>
            <p:cNvSpPr>
              <a:spLocks/>
            </p:cNvSpPr>
            <p:nvPr/>
          </p:nvSpPr>
          <p:spPr bwMode="auto">
            <a:xfrm>
              <a:off x="5435602" y="17891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0" name="Freeform 81"/>
            <p:cNvSpPr>
              <a:spLocks/>
            </p:cNvSpPr>
            <p:nvPr/>
          </p:nvSpPr>
          <p:spPr bwMode="auto">
            <a:xfrm>
              <a:off x="7173914" y="3421064"/>
              <a:ext cx="1090613" cy="887413"/>
            </a:xfrm>
            <a:custGeom>
              <a:avLst/>
              <a:gdLst>
                <a:gd name="T0" fmla="*/ 8 w 101"/>
                <a:gd name="T1" fmla="*/ 69 h 82"/>
                <a:gd name="T2" fmla="*/ 13 w 101"/>
                <a:gd name="T3" fmla="*/ 67 h 82"/>
                <a:gd name="T4" fmla="*/ 22 w 101"/>
                <a:gd name="T5" fmla="*/ 66 h 82"/>
                <a:gd name="T6" fmla="*/ 28 w 101"/>
                <a:gd name="T7" fmla="*/ 62 h 82"/>
                <a:gd name="T8" fmla="*/ 36 w 101"/>
                <a:gd name="T9" fmla="*/ 61 h 82"/>
                <a:gd name="T10" fmla="*/ 43 w 101"/>
                <a:gd name="T11" fmla="*/ 60 h 82"/>
                <a:gd name="T12" fmla="*/ 46 w 101"/>
                <a:gd name="T13" fmla="*/ 62 h 82"/>
                <a:gd name="T14" fmla="*/ 49 w 101"/>
                <a:gd name="T15" fmla="*/ 66 h 82"/>
                <a:gd name="T16" fmla="*/ 50 w 101"/>
                <a:gd name="T17" fmla="*/ 70 h 82"/>
                <a:gd name="T18" fmla="*/ 54 w 101"/>
                <a:gd name="T19" fmla="*/ 66 h 82"/>
                <a:gd name="T20" fmla="*/ 56 w 101"/>
                <a:gd name="T21" fmla="*/ 66 h 82"/>
                <a:gd name="T22" fmla="*/ 53 w 101"/>
                <a:gd name="T23" fmla="*/ 70 h 82"/>
                <a:gd name="T24" fmla="*/ 55 w 101"/>
                <a:gd name="T25" fmla="*/ 69 h 82"/>
                <a:gd name="T26" fmla="*/ 54 w 101"/>
                <a:gd name="T27" fmla="*/ 72 h 82"/>
                <a:gd name="T28" fmla="*/ 55 w 101"/>
                <a:gd name="T29" fmla="*/ 77 h 82"/>
                <a:gd name="T30" fmla="*/ 60 w 101"/>
                <a:gd name="T31" fmla="*/ 80 h 82"/>
                <a:gd name="T32" fmla="*/ 66 w 101"/>
                <a:gd name="T33" fmla="*/ 79 h 82"/>
                <a:gd name="T34" fmla="*/ 70 w 101"/>
                <a:gd name="T35" fmla="*/ 81 h 82"/>
                <a:gd name="T36" fmla="*/ 78 w 101"/>
                <a:gd name="T37" fmla="*/ 79 h 82"/>
                <a:gd name="T38" fmla="*/ 84 w 101"/>
                <a:gd name="T39" fmla="*/ 72 h 82"/>
                <a:gd name="T40" fmla="*/ 91 w 101"/>
                <a:gd name="T41" fmla="*/ 65 h 82"/>
                <a:gd name="T42" fmla="*/ 96 w 101"/>
                <a:gd name="T43" fmla="*/ 59 h 82"/>
                <a:gd name="T44" fmla="*/ 101 w 101"/>
                <a:gd name="T45" fmla="*/ 50 h 82"/>
                <a:gd name="T46" fmla="*/ 101 w 101"/>
                <a:gd name="T47" fmla="*/ 41 h 82"/>
                <a:gd name="T48" fmla="*/ 97 w 101"/>
                <a:gd name="T49" fmla="*/ 34 h 82"/>
                <a:gd name="T50" fmla="*/ 95 w 101"/>
                <a:gd name="T51" fmla="*/ 27 h 82"/>
                <a:gd name="T52" fmla="*/ 90 w 101"/>
                <a:gd name="T53" fmla="*/ 23 h 82"/>
                <a:gd name="T54" fmla="*/ 90 w 101"/>
                <a:gd name="T55" fmla="*/ 14 h 82"/>
                <a:gd name="T56" fmla="*/ 87 w 101"/>
                <a:gd name="T57" fmla="*/ 11 h 82"/>
                <a:gd name="T58" fmla="*/ 86 w 101"/>
                <a:gd name="T59" fmla="*/ 4 h 82"/>
                <a:gd name="T60" fmla="*/ 82 w 101"/>
                <a:gd name="T61" fmla="*/ 4 h 82"/>
                <a:gd name="T62" fmla="*/ 81 w 101"/>
                <a:gd name="T63" fmla="*/ 11 h 82"/>
                <a:gd name="T64" fmla="*/ 76 w 101"/>
                <a:gd name="T65" fmla="*/ 20 h 82"/>
                <a:gd name="T66" fmla="*/ 69 w 101"/>
                <a:gd name="T67" fmla="*/ 15 h 82"/>
                <a:gd name="T68" fmla="*/ 66 w 101"/>
                <a:gd name="T69" fmla="*/ 11 h 82"/>
                <a:gd name="T70" fmla="*/ 69 w 101"/>
                <a:gd name="T71" fmla="*/ 7 h 82"/>
                <a:gd name="T72" fmla="*/ 67 w 101"/>
                <a:gd name="T73" fmla="*/ 3 h 82"/>
                <a:gd name="T74" fmla="*/ 60 w 101"/>
                <a:gd name="T75" fmla="*/ 3 h 82"/>
                <a:gd name="T76" fmla="*/ 58 w 101"/>
                <a:gd name="T77" fmla="*/ 3 h 82"/>
                <a:gd name="T78" fmla="*/ 54 w 101"/>
                <a:gd name="T79" fmla="*/ 6 h 82"/>
                <a:gd name="T80" fmla="*/ 50 w 101"/>
                <a:gd name="T81" fmla="*/ 10 h 82"/>
                <a:gd name="T82" fmla="*/ 47 w 101"/>
                <a:gd name="T83" fmla="*/ 13 h 82"/>
                <a:gd name="T84" fmla="*/ 43 w 101"/>
                <a:gd name="T85" fmla="*/ 9 h 82"/>
                <a:gd name="T86" fmla="*/ 39 w 101"/>
                <a:gd name="T87" fmla="*/ 13 h 82"/>
                <a:gd name="T88" fmla="*/ 35 w 101"/>
                <a:gd name="T89" fmla="*/ 18 h 82"/>
                <a:gd name="T90" fmla="*/ 30 w 101"/>
                <a:gd name="T91" fmla="*/ 20 h 82"/>
                <a:gd name="T92" fmla="*/ 27 w 101"/>
                <a:gd name="T93" fmla="*/ 25 h 82"/>
                <a:gd name="T94" fmla="*/ 21 w 101"/>
                <a:gd name="T95" fmla="*/ 27 h 82"/>
                <a:gd name="T96" fmla="*/ 15 w 101"/>
                <a:gd name="T97" fmla="*/ 29 h 82"/>
                <a:gd name="T98" fmla="*/ 10 w 101"/>
                <a:gd name="T99" fmla="*/ 32 h 82"/>
                <a:gd name="T100" fmla="*/ 7 w 101"/>
                <a:gd name="T101" fmla="*/ 36 h 82"/>
                <a:gd name="T102" fmla="*/ 5 w 101"/>
                <a:gd name="T103" fmla="*/ 41 h 82"/>
                <a:gd name="T104" fmla="*/ 4 w 101"/>
                <a:gd name="T105" fmla="*/ 43 h 82"/>
                <a:gd name="T106" fmla="*/ 4 w 101"/>
                <a:gd name="T107" fmla="*/ 47 h 82"/>
                <a:gd name="T108" fmla="*/ 4 w 101"/>
                <a:gd name="T109" fmla="*/ 55 h 82"/>
                <a:gd name="T110" fmla="*/ 3 w 101"/>
                <a:gd name="T111"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82">
                  <a:moveTo>
                    <a:pt x="1" y="69"/>
                  </a:moveTo>
                  <a:cubicBezTo>
                    <a:pt x="1" y="69"/>
                    <a:pt x="1" y="69"/>
                    <a:pt x="1" y="70"/>
                  </a:cubicBezTo>
                  <a:cubicBezTo>
                    <a:pt x="2" y="70"/>
                    <a:pt x="2" y="70"/>
                    <a:pt x="2" y="70"/>
                  </a:cubicBezTo>
                  <a:cubicBezTo>
                    <a:pt x="3" y="70"/>
                    <a:pt x="4" y="70"/>
                    <a:pt x="4" y="70"/>
                  </a:cubicBezTo>
                  <a:cubicBezTo>
                    <a:pt x="5" y="70"/>
                    <a:pt x="5" y="70"/>
                    <a:pt x="6" y="70"/>
                  </a:cubicBezTo>
                  <a:cubicBezTo>
                    <a:pt x="7" y="70"/>
                    <a:pt x="7" y="70"/>
                    <a:pt x="8" y="69"/>
                  </a:cubicBezTo>
                  <a:cubicBezTo>
                    <a:pt x="8" y="69"/>
                    <a:pt x="8" y="69"/>
                    <a:pt x="8" y="69"/>
                  </a:cubicBezTo>
                  <a:cubicBezTo>
                    <a:pt x="9" y="69"/>
                    <a:pt x="9" y="69"/>
                    <a:pt x="9" y="68"/>
                  </a:cubicBezTo>
                  <a:cubicBezTo>
                    <a:pt x="10" y="68"/>
                    <a:pt x="10" y="68"/>
                    <a:pt x="11" y="68"/>
                  </a:cubicBezTo>
                  <a:cubicBezTo>
                    <a:pt x="11" y="68"/>
                    <a:pt x="11" y="68"/>
                    <a:pt x="11" y="68"/>
                  </a:cubicBezTo>
                  <a:cubicBezTo>
                    <a:pt x="11" y="67"/>
                    <a:pt x="12" y="67"/>
                    <a:pt x="12" y="67"/>
                  </a:cubicBezTo>
                  <a:cubicBezTo>
                    <a:pt x="12" y="67"/>
                    <a:pt x="12" y="67"/>
                    <a:pt x="13" y="67"/>
                  </a:cubicBezTo>
                  <a:cubicBezTo>
                    <a:pt x="13" y="67"/>
                    <a:pt x="14" y="67"/>
                    <a:pt x="14" y="67"/>
                  </a:cubicBezTo>
                  <a:cubicBezTo>
                    <a:pt x="15" y="67"/>
                    <a:pt x="15" y="67"/>
                    <a:pt x="16" y="67"/>
                  </a:cubicBezTo>
                  <a:cubicBezTo>
                    <a:pt x="17" y="67"/>
                    <a:pt x="17" y="67"/>
                    <a:pt x="18" y="67"/>
                  </a:cubicBezTo>
                  <a:cubicBezTo>
                    <a:pt x="18" y="67"/>
                    <a:pt x="19" y="67"/>
                    <a:pt x="19" y="67"/>
                  </a:cubicBezTo>
                  <a:cubicBezTo>
                    <a:pt x="20" y="67"/>
                    <a:pt x="20" y="67"/>
                    <a:pt x="21" y="67"/>
                  </a:cubicBezTo>
                  <a:cubicBezTo>
                    <a:pt x="21" y="67"/>
                    <a:pt x="21" y="67"/>
                    <a:pt x="22" y="66"/>
                  </a:cubicBezTo>
                  <a:cubicBezTo>
                    <a:pt x="22" y="66"/>
                    <a:pt x="23" y="66"/>
                    <a:pt x="23" y="65"/>
                  </a:cubicBezTo>
                  <a:cubicBezTo>
                    <a:pt x="23" y="65"/>
                    <a:pt x="24" y="65"/>
                    <a:pt x="24" y="64"/>
                  </a:cubicBezTo>
                  <a:cubicBezTo>
                    <a:pt x="25" y="64"/>
                    <a:pt x="25" y="64"/>
                    <a:pt x="25" y="64"/>
                  </a:cubicBezTo>
                  <a:cubicBezTo>
                    <a:pt x="26" y="64"/>
                    <a:pt x="26" y="64"/>
                    <a:pt x="26" y="63"/>
                  </a:cubicBezTo>
                  <a:cubicBezTo>
                    <a:pt x="26" y="63"/>
                    <a:pt x="27" y="63"/>
                    <a:pt x="27" y="63"/>
                  </a:cubicBezTo>
                  <a:cubicBezTo>
                    <a:pt x="28" y="63"/>
                    <a:pt x="28" y="63"/>
                    <a:pt x="28" y="62"/>
                  </a:cubicBezTo>
                  <a:cubicBezTo>
                    <a:pt x="29" y="62"/>
                    <a:pt x="29" y="62"/>
                    <a:pt x="29" y="62"/>
                  </a:cubicBezTo>
                  <a:cubicBezTo>
                    <a:pt x="30" y="62"/>
                    <a:pt x="30" y="62"/>
                    <a:pt x="31" y="62"/>
                  </a:cubicBezTo>
                  <a:cubicBezTo>
                    <a:pt x="31" y="62"/>
                    <a:pt x="31" y="63"/>
                    <a:pt x="32" y="63"/>
                  </a:cubicBezTo>
                  <a:cubicBezTo>
                    <a:pt x="32" y="63"/>
                    <a:pt x="32" y="63"/>
                    <a:pt x="33" y="63"/>
                  </a:cubicBezTo>
                  <a:cubicBezTo>
                    <a:pt x="34" y="63"/>
                    <a:pt x="34" y="62"/>
                    <a:pt x="35" y="62"/>
                  </a:cubicBezTo>
                  <a:cubicBezTo>
                    <a:pt x="35" y="62"/>
                    <a:pt x="35" y="62"/>
                    <a:pt x="36" y="61"/>
                  </a:cubicBezTo>
                  <a:cubicBezTo>
                    <a:pt x="36" y="61"/>
                    <a:pt x="36" y="61"/>
                    <a:pt x="36" y="61"/>
                  </a:cubicBezTo>
                  <a:cubicBezTo>
                    <a:pt x="36" y="61"/>
                    <a:pt x="37" y="61"/>
                    <a:pt x="37" y="61"/>
                  </a:cubicBezTo>
                  <a:cubicBezTo>
                    <a:pt x="38" y="61"/>
                    <a:pt x="38" y="61"/>
                    <a:pt x="38" y="61"/>
                  </a:cubicBezTo>
                  <a:cubicBezTo>
                    <a:pt x="39" y="61"/>
                    <a:pt x="39" y="61"/>
                    <a:pt x="40" y="61"/>
                  </a:cubicBezTo>
                  <a:cubicBezTo>
                    <a:pt x="40" y="61"/>
                    <a:pt x="41" y="61"/>
                    <a:pt x="41" y="61"/>
                  </a:cubicBezTo>
                  <a:cubicBezTo>
                    <a:pt x="42" y="61"/>
                    <a:pt x="42" y="60"/>
                    <a:pt x="43" y="60"/>
                  </a:cubicBezTo>
                  <a:cubicBezTo>
                    <a:pt x="43" y="60"/>
                    <a:pt x="43" y="61"/>
                    <a:pt x="44" y="61"/>
                  </a:cubicBezTo>
                  <a:cubicBezTo>
                    <a:pt x="44" y="61"/>
                    <a:pt x="44" y="61"/>
                    <a:pt x="44" y="61"/>
                  </a:cubicBezTo>
                  <a:cubicBezTo>
                    <a:pt x="44" y="62"/>
                    <a:pt x="44" y="62"/>
                    <a:pt x="44" y="62"/>
                  </a:cubicBezTo>
                  <a:cubicBezTo>
                    <a:pt x="44" y="62"/>
                    <a:pt x="44" y="62"/>
                    <a:pt x="45" y="62"/>
                  </a:cubicBezTo>
                  <a:cubicBezTo>
                    <a:pt x="45" y="62"/>
                    <a:pt x="45" y="62"/>
                    <a:pt x="46" y="62"/>
                  </a:cubicBezTo>
                  <a:cubicBezTo>
                    <a:pt x="46" y="62"/>
                    <a:pt x="46" y="62"/>
                    <a:pt x="46" y="62"/>
                  </a:cubicBezTo>
                  <a:cubicBezTo>
                    <a:pt x="47" y="62"/>
                    <a:pt x="48" y="62"/>
                    <a:pt x="48" y="62"/>
                  </a:cubicBezTo>
                  <a:cubicBezTo>
                    <a:pt x="48" y="63"/>
                    <a:pt x="48" y="63"/>
                    <a:pt x="48" y="63"/>
                  </a:cubicBezTo>
                  <a:cubicBezTo>
                    <a:pt x="49" y="64"/>
                    <a:pt x="49" y="64"/>
                    <a:pt x="49" y="64"/>
                  </a:cubicBezTo>
                  <a:cubicBezTo>
                    <a:pt x="49" y="64"/>
                    <a:pt x="49" y="64"/>
                    <a:pt x="49" y="65"/>
                  </a:cubicBezTo>
                  <a:cubicBezTo>
                    <a:pt x="49" y="65"/>
                    <a:pt x="49" y="65"/>
                    <a:pt x="49" y="65"/>
                  </a:cubicBezTo>
                  <a:cubicBezTo>
                    <a:pt x="49" y="66"/>
                    <a:pt x="49" y="66"/>
                    <a:pt x="49" y="66"/>
                  </a:cubicBezTo>
                  <a:cubicBezTo>
                    <a:pt x="49" y="67"/>
                    <a:pt x="49" y="67"/>
                    <a:pt x="49" y="67"/>
                  </a:cubicBezTo>
                  <a:cubicBezTo>
                    <a:pt x="49" y="67"/>
                    <a:pt x="49" y="67"/>
                    <a:pt x="49" y="68"/>
                  </a:cubicBezTo>
                  <a:cubicBezTo>
                    <a:pt x="49" y="68"/>
                    <a:pt x="49" y="68"/>
                    <a:pt x="49" y="68"/>
                  </a:cubicBezTo>
                  <a:cubicBezTo>
                    <a:pt x="49" y="69"/>
                    <a:pt x="49" y="69"/>
                    <a:pt x="49" y="69"/>
                  </a:cubicBezTo>
                  <a:cubicBezTo>
                    <a:pt x="49" y="70"/>
                    <a:pt x="49" y="70"/>
                    <a:pt x="49" y="70"/>
                  </a:cubicBezTo>
                  <a:cubicBezTo>
                    <a:pt x="50" y="70"/>
                    <a:pt x="50" y="70"/>
                    <a:pt x="50" y="70"/>
                  </a:cubicBezTo>
                  <a:cubicBezTo>
                    <a:pt x="50" y="69"/>
                    <a:pt x="51" y="69"/>
                    <a:pt x="51" y="69"/>
                  </a:cubicBezTo>
                  <a:cubicBezTo>
                    <a:pt x="51" y="69"/>
                    <a:pt x="51" y="69"/>
                    <a:pt x="52" y="68"/>
                  </a:cubicBezTo>
                  <a:cubicBezTo>
                    <a:pt x="52" y="68"/>
                    <a:pt x="51" y="68"/>
                    <a:pt x="52" y="68"/>
                  </a:cubicBezTo>
                  <a:cubicBezTo>
                    <a:pt x="52" y="67"/>
                    <a:pt x="52" y="67"/>
                    <a:pt x="52" y="67"/>
                  </a:cubicBezTo>
                  <a:cubicBezTo>
                    <a:pt x="53" y="67"/>
                    <a:pt x="53" y="67"/>
                    <a:pt x="53" y="67"/>
                  </a:cubicBezTo>
                  <a:cubicBezTo>
                    <a:pt x="54" y="67"/>
                    <a:pt x="54" y="67"/>
                    <a:pt x="54" y="66"/>
                  </a:cubicBezTo>
                  <a:cubicBezTo>
                    <a:pt x="54" y="66"/>
                    <a:pt x="55" y="66"/>
                    <a:pt x="55" y="66"/>
                  </a:cubicBezTo>
                  <a:cubicBezTo>
                    <a:pt x="55" y="66"/>
                    <a:pt x="55" y="65"/>
                    <a:pt x="55" y="65"/>
                  </a:cubicBezTo>
                  <a:cubicBezTo>
                    <a:pt x="55" y="65"/>
                    <a:pt x="56" y="65"/>
                    <a:pt x="56" y="65"/>
                  </a:cubicBezTo>
                  <a:cubicBezTo>
                    <a:pt x="57" y="65"/>
                    <a:pt x="57" y="64"/>
                    <a:pt x="57" y="65"/>
                  </a:cubicBezTo>
                  <a:cubicBezTo>
                    <a:pt x="57" y="65"/>
                    <a:pt x="57" y="65"/>
                    <a:pt x="56" y="65"/>
                  </a:cubicBezTo>
                  <a:cubicBezTo>
                    <a:pt x="56" y="66"/>
                    <a:pt x="57" y="66"/>
                    <a:pt x="56" y="66"/>
                  </a:cubicBezTo>
                  <a:cubicBezTo>
                    <a:pt x="56" y="66"/>
                    <a:pt x="56" y="67"/>
                    <a:pt x="56" y="67"/>
                  </a:cubicBezTo>
                  <a:cubicBezTo>
                    <a:pt x="56" y="67"/>
                    <a:pt x="55" y="67"/>
                    <a:pt x="55" y="67"/>
                  </a:cubicBezTo>
                  <a:cubicBezTo>
                    <a:pt x="55" y="68"/>
                    <a:pt x="55" y="68"/>
                    <a:pt x="54" y="68"/>
                  </a:cubicBezTo>
                  <a:cubicBezTo>
                    <a:pt x="54" y="68"/>
                    <a:pt x="54" y="68"/>
                    <a:pt x="54" y="69"/>
                  </a:cubicBezTo>
                  <a:cubicBezTo>
                    <a:pt x="54" y="69"/>
                    <a:pt x="54" y="69"/>
                    <a:pt x="54" y="69"/>
                  </a:cubicBezTo>
                  <a:cubicBezTo>
                    <a:pt x="53" y="70"/>
                    <a:pt x="53" y="70"/>
                    <a:pt x="53" y="70"/>
                  </a:cubicBezTo>
                  <a:cubicBezTo>
                    <a:pt x="53" y="70"/>
                    <a:pt x="52" y="70"/>
                    <a:pt x="52" y="70"/>
                  </a:cubicBezTo>
                  <a:cubicBezTo>
                    <a:pt x="52" y="71"/>
                    <a:pt x="52" y="71"/>
                    <a:pt x="52" y="71"/>
                  </a:cubicBezTo>
                  <a:cubicBezTo>
                    <a:pt x="52" y="71"/>
                    <a:pt x="52" y="71"/>
                    <a:pt x="53" y="71"/>
                  </a:cubicBezTo>
                  <a:cubicBezTo>
                    <a:pt x="53" y="71"/>
                    <a:pt x="53" y="71"/>
                    <a:pt x="54" y="71"/>
                  </a:cubicBezTo>
                  <a:cubicBezTo>
                    <a:pt x="54" y="71"/>
                    <a:pt x="54" y="71"/>
                    <a:pt x="54" y="70"/>
                  </a:cubicBezTo>
                  <a:cubicBezTo>
                    <a:pt x="55" y="70"/>
                    <a:pt x="55" y="70"/>
                    <a:pt x="55" y="69"/>
                  </a:cubicBezTo>
                  <a:cubicBezTo>
                    <a:pt x="55" y="69"/>
                    <a:pt x="55" y="69"/>
                    <a:pt x="56" y="69"/>
                  </a:cubicBezTo>
                  <a:cubicBezTo>
                    <a:pt x="56" y="69"/>
                    <a:pt x="56" y="69"/>
                    <a:pt x="56" y="70"/>
                  </a:cubicBezTo>
                  <a:cubicBezTo>
                    <a:pt x="56" y="70"/>
                    <a:pt x="56" y="70"/>
                    <a:pt x="56" y="71"/>
                  </a:cubicBezTo>
                  <a:cubicBezTo>
                    <a:pt x="55" y="71"/>
                    <a:pt x="55" y="71"/>
                    <a:pt x="55" y="71"/>
                  </a:cubicBezTo>
                  <a:cubicBezTo>
                    <a:pt x="55" y="72"/>
                    <a:pt x="55" y="72"/>
                    <a:pt x="55" y="72"/>
                  </a:cubicBezTo>
                  <a:cubicBezTo>
                    <a:pt x="55" y="72"/>
                    <a:pt x="54" y="72"/>
                    <a:pt x="54" y="72"/>
                  </a:cubicBezTo>
                  <a:cubicBezTo>
                    <a:pt x="55" y="73"/>
                    <a:pt x="55" y="72"/>
                    <a:pt x="56" y="72"/>
                  </a:cubicBezTo>
                  <a:cubicBezTo>
                    <a:pt x="56" y="72"/>
                    <a:pt x="56" y="72"/>
                    <a:pt x="56" y="73"/>
                  </a:cubicBezTo>
                  <a:cubicBezTo>
                    <a:pt x="56" y="73"/>
                    <a:pt x="56" y="74"/>
                    <a:pt x="56" y="74"/>
                  </a:cubicBezTo>
                  <a:cubicBezTo>
                    <a:pt x="56" y="75"/>
                    <a:pt x="56" y="75"/>
                    <a:pt x="55" y="75"/>
                  </a:cubicBezTo>
                  <a:cubicBezTo>
                    <a:pt x="55" y="75"/>
                    <a:pt x="55" y="75"/>
                    <a:pt x="55" y="76"/>
                  </a:cubicBezTo>
                  <a:cubicBezTo>
                    <a:pt x="55" y="76"/>
                    <a:pt x="55" y="76"/>
                    <a:pt x="55" y="77"/>
                  </a:cubicBezTo>
                  <a:cubicBezTo>
                    <a:pt x="55" y="77"/>
                    <a:pt x="56" y="77"/>
                    <a:pt x="56" y="78"/>
                  </a:cubicBezTo>
                  <a:cubicBezTo>
                    <a:pt x="56" y="78"/>
                    <a:pt x="56" y="79"/>
                    <a:pt x="56" y="79"/>
                  </a:cubicBezTo>
                  <a:cubicBezTo>
                    <a:pt x="56" y="79"/>
                    <a:pt x="57" y="79"/>
                    <a:pt x="57" y="80"/>
                  </a:cubicBezTo>
                  <a:cubicBezTo>
                    <a:pt x="57" y="80"/>
                    <a:pt x="58" y="80"/>
                    <a:pt x="58" y="80"/>
                  </a:cubicBezTo>
                  <a:cubicBezTo>
                    <a:pt x="58" y="80"/>
                    <a:pt x="59" y="80"/>
                    <a:pt x="59" y="80"/>
                  </a:cubicBezTo>
                  <a:cubicBezTo>
                    <a:pt x="60" y="80"/>
                    <a:pt x="60" y="80"/>
                    <a:pt x="60" y="80"/>
                  </a:cubicBezTo>
                  <a:cubicBezTo>
                    <a:pt x="60" y="81"/>
                    <a:pt x="61" y="81"/>
                    <a:pt x="61" y="81"/>
                  </a:cubicBezTo>
                  <a:cubicBezTo>
                    <a:pt x="61" y="81"/>
                    <a:pt x="62" y="82"/>
                    <a:pt x="62" y="81"/>
                  </a:cubicBezTo>
                  <a:cubicBezTo>
                    <a:pt x="63" y="81"/>
                    <a:pt x="63" y="81"/>
                    <a:pt x="63" y="81"/>
                  </a:cubicBezTo>
                  <a:cubicBezTo>
                    <a:pt x="63" y="80"/>
                    <a:pt x="63" y="80"/>
                    <a:pt x="64" y="80"/>
                  </a:cubicBezTo>
                  <a:cubicBezTo>
                    <a:pt x="64" y="80"/>
                    <a:pt x="65" y="80"/>
                    <a:pt x="65" y="80"/>
                  </a:cubicBezTo>
                  <a:cubicBezTo>
                    <a:pt x="65" y="80"/>
                    <a:pt x="65" y="80"/>
                    <a:pt x="66" y="79"/>
                  </a:cubicBezTo>
                  <a:cubicBezTo>
                    <a:pt x="66" y="79"/>
                    <a:pt x="66" y="79"/>
                    <a:pt x="67" y="79"/>
                  </a:cubicBezTo>
                  <a:cubicBezTo>
                    <a:pt x="67" y="79"/>
                    <a:pt x="67" y="80"/>
                    <a:pt x="67" y="80"/>
                  </a:cubicBezTo>
                  <a:cubicBezTo>
                    <a:pt x="67" y="80"/>
                    <a:pt x="67" y="81"/>
                    <a:pt x="67" y="81"/>
                  </a:cubicBezTo>
                  <a:cubicBezTo>
                    <a:pt x="67" y="81"/>
                    <a:pt x="67" y="81"/>
                    <a:pt x="68" y="82"/>
                  </a:cubicBezTo>
                  <a:cubicBezTo>
                    <a:pt x="68" y="82"/>
                    <a:pt x="68" y="82"/>
                    <a:pt x="69" y="82"/>
                  </a:cubicBezTo>
                  <a:cubicBezTo>
                    <a:pt x="69" y="82"/>
                    <a:pt x="70" y="81"/>
                    <a:pt x="70" y="81"/>
                  </a:cubicBezTo>
                  <a:cubicBezTo>
                    <a:pt x="70" y="81"/>
                    <a:pt x="71" y="81"/>
                    <a:pt x="71" y="80"/>
                  </a:cubicBezTo>
                  <a:cubicBezTo>
                    <a:pt x="72" y="80"/>
                    <a:pt x="72" y="80"/>
                    <a:pt x="72" y="80"/>
                  </a:cubicBezTo>
                  <a:cubicBezTo>
                    <a:pt x="73" y="80"/>
                    <a:pt x="72" y="79"/>
                    <a:pt x="73" y="79"/>
                  </a:cubicBezTo>
                  <a:cubicBezTo>
                    <a:pt x="73" y="79"/>
                    <a:pt x="74" y="79"/>
                    <a:pt x="74" y="79"/>
                  </a:cubicBezTo>
                  <a:cubicBezTo>
                    <a:pt x="75" y="78"/>
                    <a:pt x="75" y="78"/>
                    <a:pt x="76" y="78"/>
                  </a:cubicBezTo>
                  <a:cubicBezTo>
                    <a:pt x="77" y="78"/>
                    <a:pt x="77" y="79"/>
                    <a:pt x="78" y="79"/>
                  </a:cubicBezTo>
                  <a:cubicBezTo>
                    <a:pt x="78" y="79"/>
                    <a:pt x="78" y="79"/>
                    <a:pt x="79" y="78"/>
                  </a:cubicBezTo>
                  <a:cubicBezTo>
                    <a:pt x="79" y="78"/>
                    <a:pt x="79" y="78"/>
                    <a:pt x="79" y="77"/>
                  </a:cubicBezTo>
                  <a:cubicBezTo>
                    <a:pt x="80" y="77"/>
                    <a:pt x="80" y="76"/>
                    <a:pt x="81" y="75"/>
                  </a:cubicBezTo>
                  <a:cubicBezTo>
                    <a:pt x="81" y="74"/>
                    <a:pt x="82" y="74"/>
                    <a:pt x="82" y="74"/>
                  </a:cubicBezTo>
                  <a:cubicBezTo>
                    <a:pt x="83" y="74"/>
                    <a:pt x="83" y="73"/>
                    <a:pt x="83" y="73"/>
                  </a:cubicBezTo>
                  <a:cubicBezTo>
                    <a:pt x="83" y="72"/>
                    <a:pt x="84" y="72"/>
                    <a:pt x="84" y="72"/>
                  </a:cubicBezTo>
                  <a:cubicBezTo>
                    <a:pt x="84" y="72"/>
                    <a:pt x="84" y="72"/>
                    <a:pt x="84" y="72"/>
                  </a:cubicBezTo>
                  <a:cubicBezTo>
                    <a:pt x="85" y="71"/>
                    <a:pt x="85" y="71"/>
                    <a:pt x="85" y="70"/>
                  </a:cubicBezTo>
                  <a:cubicBezTo>
                    <a:pt x="86" y="70"/>
                    <a:pt x="86" y="69"/>
                    <a:pt x="87" y="69"/>
                  </a:cubicBezTo>
                  <a:cubicBezTo>
                    <a:pt x="87" y="68"/>
                    <a:pt x="87" y="68"/>
                    <a:pt x="88" y="67"/>
                  </a:cubicBezTo>
                  <a:cubicBezTo>
                    <a:pt x="89" y="66"/>
                    <a:pt x="89" y="66"/>
                    <a:pt x="89" y="65"/>
                  </a:cubicBezTo>
                  <a:cubicBezTo>
                    <a:pt x="90" y="65"/>
                    <a:pt x="90" y="65"/>
                    <a:pt x="91" y="65"/>
                  </a:cubicBezTo>
                  <a:cubicBezTo>
                    <a:pt x="91" y="64"/>
                    <a:pt x="91" y="64"/>
                    <a:pt x="92" y="64"/>
                  </a:cubicBezTo>
                  <a:cubicBezTo>
                    <a:pt x="92" y="63"/>
                    <a:pt x="92" y="63"/>
                    <a:pt x="93" y="63"/>
                  </a:cubicBezTo>
                  <a:cubicBezTo>
                    <a:pt x="93" y="62"/>
                    <a:pt x="93" y="62"/>
                    <a:pt x="94" y="62"/>
                  </a:cubicBezTo>
                  <a:cubicBezTo>
                    <a:pt x="94" y="62"/>
                    <a:pt x="94" y="62"/>
                    <a:pt x="94" y="61"/>
                  </a:cubicBezTo>
                  <a:cubicBezTo>
                    <a:pt x="94" y="61"/>
                    <a:pt x="95" y="61"/>
                    <a:pt x="95" y="60"/>
                  </a:cubicBezTo>
                  <a:cubicBezTo>
                    <a:pt x="96" y="60"/>
                    <a:pt x="96" y="59"/>
                    <a:pt x="96" y="59"/>
                  </a:cubicBezTo>
                  <a:cubicBezTo>
                    <a:pt x="97" y="58"/>
                    <a:pt x="97" y="58"/>
                    <a:pt x="98" y="57"/>
                  </a:cubicBezTo>
                  <a:cubicBezTo>
                    <a:pt x="98" y="57"/>
                    <a:pt x="98" y="56"/>
                    <a:pt x="98" y="56"/>
                  </a:cubicBezTo>
                  <a:cubicBezTo>
                    <a:pt x="99" y="55"/>
                    <a:pt x="98" y="55"/>
                    <a:pt x="99" y="54"/>
                  </a:cubicBezTo>
                  <a:cubicBezTo>
                    <a:pt x="99" y="54"/>
                    <a:pt x="100" y="54"/>
                    <a:pt x="100" y="53"/>
                  </a:cubicBezTo>
                  <a:cubicBezTo>
                    <a:pt x="100" y="53"/>
                    <a:pt x="100" y="52"/>
                    <a:pt x="101" y="52"/>
                  </a:cubicBezTo>
                  <a:cubicBezTo>
                    <a:pt x="101" y="51"/>
                    <a:pt x="101" y="51"/>
                    <a:pt x="101" y="50"/>
                  </a:cubicBezTo>
                  <a:cubicBezTo>
                    <a:pt x="101" y="49"/>
                    <a:pt x="101" y="49"/>
                    <a:pt x="101" y="48"/>
                  </a:cubicBezTo>
                  <a:cubicBezTo>
                    <a:pt x="101" y="48"/>
                    <a:pt x="101" y="47"/>
                    <a:pt x="101" y="47"/>
                  </a:cubicBezTo>
                  <a:cubicBezTo>
                    <a:pt x="101" y="46"/>
                    <a:pt x="101" y="46"/>
                    <a:pt x="101" y="45"/>
                  </a:cubicBezTo>
                  <a:cubicBezTo>
                    <a:pt x="101" y="45"/>
                    <a:pt x="101" y="44"/>
                    <a:pt x="101" y="43"/>
                  </a:cubicBezTo>
                  <a:cubicBezTo>
                    <a:pt x="101" y="42"/>
                    <a:pt x="101" y="42"/>
                    <a:pt x="101" y="41"/>
                  </a:cubicBezTo>
                  <a:cubicBezTo>
                    <a:pt x="101" y="41"/>
                    <a:pt x="101" y="41"/>
                    <a:pt x="101" y="41"/>
                  </a:cubicBezTo>
                  <a:cubicBezTo>
                    <a:pt x="101" y="41"/>
                    <a:pt x="101" y="41"/>
                    <a:pt x="101" y="40"/>
                  </a:cubicBezTo>
                  <a:cubicBezTo>
                    <a:pt x="100" y="40"/>
                    <a:pt x="100" y="39"/>
                    <a:pt x="100" y="39"/>
                  </a:cubicBezTo>
                  <a:cubicBezTo>
                    <a:pt x="99" y="38"/>
                    <a:pt x="98" y="38"/>
                    <a:pt x="98" y="37"/>
                  </a:cubicBezTo>
                  <a:cubicBezTo>
                    <a:pt x="98" y="37"/>
                    <a:pt x="98" y="36"/>
                    <a:pt x="98" y="36"/>
                  </a:cubicBezTo>
                  <a:cubicBezTo>
                    <a:pt x="99" y="35"/>
                    <a:pt x="99" y="35"/>
                    <a:pt x="98" y="34"/>
                  </a:cubicBezTo>
                  <a:cubicBezTo>
                    <a:pt x="98" y="34"/>
                    <a:pt x="98" y="34"/>
                    <a:pt x="97" y="34"/>
                  </a:cubicBezTo>
                  <a:cubicBezTo>
                    <a:pt x="97" y="34"/>
                    <a:pt x="97" y="34"/>
                    <a:pt x="96" y="34"/>
                  </a:cubicBezTo>
                  <a:cubicBezTo>
                    <a:pt x="96" y="33"/>
                    <a:pt x="96" y="33"/>
                    <a:pt x="96" y="32"/>
                  </a:cubicBezTo>
                  <a:cubicBezTo>
                    <a:pt x="96" y="32"/>
                    <a:pt x="96" y="31"/>
                    <a:pt x="96" y="31"/>
                  </a:cubicBezTo>
                  <a:cubicBezTo>
                    <a:pt x="95" y="30"/>
                    <a:pt x="95" y="30"/>
                    <a:pt x="95" y="30"/>
                  </a:cubicBezTo>
                  <a:cubicBezTo>
                    <a:pt x="95" y="29"/>
                    <a:pt x="95" y="29"/>
                    <a:pt x="95" y="28"/>
                  </a:cubicBezTo>
                  <a:cubicBezTo>
                    <a:pt x="95" y="28"/>
                    <a:pt x="95" y="28"/>
                    <a:pt x="95" y="27"/>
                  </a:cubicBezTo>
                  <a:cubicBezTo>
                    <a:pt x="95" y="27"/>
                    <a:pt x="94" y="27"/>
                    <a:pt x="94" y="27"/>
                  </a:cubicBezTo>
                  <a:cubicBezTo>
                    <a:pt x="94" y="27"/>
                    <a:pt x="93" y="27"/>
                    <a:pt x="93" y="26"/>
                  </a:cubicBezTo>
                  <a:cubicBezTo>
                    <a:pt x="93" y="26"/>
                    <a:pt x="93" y="26"/>
                    <a:pt x="93" y="25"/>
                  </a:cubicBezTo>
                  <a:cubicBezTo>
                    <a:pt x="92" y="25"/>
                    <a:pt x="92" y="25"/>
                    <a:pt x="92" y="25"/>
                  </a:cubicBezTo>
                  <a:cubicBezTo>
                    <a:pt x="91" y="25"/>
                    <a:pt x="91" y="25"/>
                    <a:pt x="91" y="24"/>
                  </a:cubicBezTo>
                  <a:cubicBezTo>
                    <a:pt x="90" y="24"/>
                    <a:pt x="90" y="24"/>
                    <a:pt x="90" y="23"/>
                  </a:cubicBezTo>
                  <a:cubicBezTo>
                    <a:pt x="90" y="23"/>
                    <a:pt x="90" y="22"/>
                    <a:pt x="90" y="21"/>
                  </a:cubicBezTo>
                  <a:cubicBezTo>
                    <a:pt x="90" y="21"/>
                    <a:pt x="90" y="21"/>
                    <a:pt x="90" y="21"/>
                  </a:cubicBezTo>
                  <a:cubicBezTo>
                    <a:pt x="90" y="20"/>
                    <a:pt x="90" y="20"/>
                    <a:pt x="90" y="19"/>
                  </a:cubicBezTo>
                  <a:cubicBezTo>
                    <a:pt x="90" y="19"/>
                    <a:pt x="90" y="19"/>
                    <a:pt x="90" y="18"/>
                  </a:cubicBezTo>
                  <a:cubicBezTo>
                    <a:pt x="90" y="18"/>
                    <a:pt x="90" y="17"/>
                    <a:pt x="90" y="17"/>
                  </a:cubicBezTo>
                  <a:cubicBezTo>
                    <a:pt x="90" y="16"/>
                    <a:pt x="90" y="15"/>
                    <a:pt x="90" y="14"/>
                  </a:cubicBezTo>
                  <a:cubicBezTo>
                    <a:pt x="90" y="13"/>
                    <a:pt x="90" y="13"/>
                    <a:pt x="90" y="12"/>
                  </a:cubicBezTo>
                  <a:cubicBezTo>
                    <a:pt x="89" y="12"/>
                    <a:pt x="89" y="12"/>
                    <a:pt x="89" y="11"/>
                  </a:cubicBezTo>
                  <a:cubicBezTo>
                    <a:pt x="89" y="11"/>
                    <a:pt x="89" y="11"/>
                    <a:pt x="89" y="11"/>
                  </a:cubicBezTo>
                  <a:cubicBezTo>
                    <a:pt x="89" y="10"/>
                    <a:pt x="89" y="10"/>
                    <a:pt x="88" y="10"/>
                  </a:cubicBezTo>
                  <a:cubicBezTo>
                    <a:pt x="88" y="10"/>
                    <a:pt x="88" y="10"/>
                    <a:pt x="87" y="11"/>
                  </a:cubicBezTo>
                  <a:cubicBezTo>
                    <a:pt x="87" y="11"/>
                    <a:pt x="87" y="11"/>
                    <a:pt x="87" y="11"/>
                  </a:cubicBezTo>
                  <a:cubicBezTo>
                    <a:pt x="87" y="11"/>
                    <a:pt x="86" y="11"/>
                    <a:pt x="86" y="11"/>
                  </a:cubicBezTo>
                  <a:cubicBezTo>
                    <a:pt x="86" y="11"/>
                    <a:pt x="86" y="11"/>
                    <a:pt x="86" y="11"/>
                  </a:cubicBezTo>
                  <a:cubicBezTo>
                    <a:pt x="86" y="10"/>
                    <a:pt x="86" y="10"/>
                    <a:pt x="86" y="9"/>
                  </a:cubicBezTo>
                  <a:cubicBezTo>
                    <a:pt x="86" y="9"/>
                    <a:pt x="86" y="8"/>
                    <a:pt x="86" y="7"/>
                  </a:cubicBezTo>
                  <a:cubicBezTo>
                    <a:pt x="86" y="7"/>
                    <a:pt x="86" y="6"/>
                    <a:pt x="86" y="5"/>
                  </a:cubicBezTo>
                  <a:cubicBezTo>
                    <a:pt x="86" y="5"/>
                    <a:pt x="86" y="4"/>
                    <a:pt x="86" y="4"/>
                  </a:cubicBezTo>
                  <a:cubicBezTo>
                    <a:pt x="86" y="3"/>
                    <a:pt x="85" y="3"/>
                    <a:pt x="85" y="3"/>
                  </a:cubicBezTo>
                  <a:cubicBezTo>
                    <a:pt x="85" y="2"/>
                    <a:pt x="86" y="1"/>
                    <a:pt x="85" y="1"/>
                  </a:cubicBezTo>
                  <a:cubicBezTo>
                    <a:pt x="85" y="0"/>
                    <a:pt x="84" y="0"/>
                    <a:pt x="84" y="0"/>
                  </a:cubicBezTo>
                  <a:cubicBezTo>
                    <a:pt x="83" y="1"/>
                    <a:pt x="83" y="1"/>
                    <a:pt x="83" y="2"/>
                  </a:cubicBezTo>
                  <a:cubicBezTo>
                    <a:pt x="83" y="2"/>
                    <a:pt x="83" y="2"/>
                    <a:pt x="83" y="3"/>
                  </a:cubicBezTo>
                  <a:cubicBezTo>
                    <a:pt x="83" y="3"/>
                    <a:pt x="82" y="4"/>
                    <a:pt x="82" y="4"/>
                  </a:cubicBezTo>
                  <a:cubicBezTo>
                    <a:pt x="82" y="5"/>
                    <a:pt x="82" y="5"/>
                    <a:pt x="82" y="6"/>
                  </a:cubicBezTo>
                  <a:cubicBezTo>
                    <a:pt x="82" y="7"/>
                    <a:pt x="82" y="7"/>
                    <a:pt x="82" y="8"/>
                  </a:cubicBezTo>
                  <a:cubicBezTo>
                    <a:pt x="81" y="9"/>
                    <a:pt x="81" y="9"/>
                    <a:pt x="81" y="9"/>
                  </a:cubicBezTo>
                  <a:cubicBezTo>
                    <a:pt x="81" y="10"/>
                    <a:pt x="81" y="10"/>
                    <a:pt x="81" y="10"/>
                  </a:cubicBezTo>
                  <a:cubicBezTo>
                    <a:pt x="81" y="10"/>
                    <a:pt x="81" y="10"/>
                    <a:pt x="81" y="11"/>
                  </a:cubicBezTo>
                  <a:cubicBezTo>
                    <a:pt x="81" y="11"/>
                    <a:pt x="81" y="11"/>
                    <a:pt x="81" y="11"/>
                  </a:cubicBezTo>
                  <a:cubicBezTo>
                    <a:pt x="80" y="12"/>
                    <a:pt x="80" y="12"/>
                    <a:pt x="80" y="13"/>
                  </a:cubicBezTo>
                  <a:cubicBezTo>
                    <a:pt x="80" y="14"/>
                    <a:pt x="80" y="14"/>
                    <a:pt x="79" y="15"/>
                  </a:cubicBezTo>
                  <a:cubicBezTo>
                    <a:pt x="79" y="16"/>
                    <a:pt x="79" y="16"/>
                    <a:pt x="79" y="17"/>
                  </a:cubicBezTo>
                  <a:cubicBezTo>
                    <a:pt x="79" y="17"/>
                    <a:pt x="79" y="18"/>
                    <a:pt x="79" y="19"/>
                  </a:cubicBezTo>
                  <a:cubicBezTo>
                    <a:pt x="78" y="19"/>
                    <a:pt x="78" y="19"/>
                    <a:pt x="77" y="20"/>
                  </a:cubicBezTo>
                  <a:cubicBezTo>
                    <a:pt x="77" y="20"/>
                    <a:pt x="76" y="20"/>
                    <a:pt x="76" y="20"/>
                  </a:cubicBezTo>
                  <a:cubicBezTo>
                    <a:pt x="75" y="20"/>
                    <a:pt x="75" y="20"/>
                    <a:pt x="74" y="20"/>
                  </a:cubicBezTo>
                  <a:cubicBezTo>
                    <a:pt x="74" y="20"/>
                    <a:pt x="74" y="19"/>
                    <a:pt x="73" y="19"/>
                  </a:cubicBezTo>
                  <a:cubicBezTo>
                    <a:pt x="73" y="18"/>
                    <a:pt x="72" y="18"/>
                    <a:pt x="72" y="18"/>
                  </a:cubicBezTo>
                  <a:cubicBezTo>
                    <a:pt x="71" y="17"/>
                    <a:pt x="71" y="17"/>
                    <a:pt x="70" y="16"/>
                  </a:cubicBezTo>
                  <a:cubicBezTo>
                    <a:pt x="70" y="16"/>
                    <a:pt x="70" y="16"/>
                    <a:pt x="69" y="16"/>
                  </a:cubicBezTo>
                  <a:cubicBezTo>
                    <a:pt x="69" y="15"/>
                    <a:pt x="69" y="15"/>
                    <a:pt x="69" y="15"/>
                  </a:cubicBezTo>
                  <a:cubicBezTo>
                    <a:pt x="68" y="15"/>
                    <a:pt x="68" y="15"/>
                    <a:pt x="67" y="15"/>
                  </a:cubicBezTo>
                  <a:cubicBezTo>
                    <a:pt x="67" y="14"/>
                    <a:pt x="67" y="14"/>
                    <a:pt x="67" y="13"/>
                  </a:cubicBezTo>
                  <a:cubicBezTo>
                    <a:pt x="66" y="13"/>
                    <a:pt x="66" y="13"/>
                    <a:pt x="66" y="13"/>
                  </a:cubicBezTo>
                  <a:cubicBezTo>
                    <a:pt x="65" y="13"/>
                    <a:pt x="65" y="12"/>
                    <a:pt x="65" y="12"/>
                  </a:cubicBezTo>
                  <a:cubicBezTo>
                    <a:pt x="65" y="12"/>
                    <a:pt x="66" y="11"/>
                    <a:pt x="66" y="11"/>
                  </a:cubicBezTo>
                  <a:cubicBezTo>
                    <a:pt x="66" y="11"/>
                    <a:pt x="66" y="11"/>
                    <a:pt x="66" y="11"/>
                  </a:cubicBezTo>
                  <a:cubicBezTo>
                    <a:pt x="66" y="11"/>
                    <a:pt x="67" y="10"/>
                    <a:pt x="67" y="10"/>
                  </a:cubicBezTo>
                  <a:cubicBezTo>
                    <a:pt x="67" y="10"/>
                    <a:pt x="67" y="10"/>
                    <a:pt x="67" y="10"/>
                  </a:cubicBezTo>
                  <a:cubicBezTo>
                    <a:pt x="67" y="9"/>
                    <a:pt x="67" y="9"/>
                    <a:pt x="67" y="9"/>
                  </a:cubicBezTo>
                  <a:cubicBezTo>
                    <a:pt x="67" y="8"/>
                    <a:pt x="67" y="8"/>
                    <a:pt x="67" y="8"/>
                  </a:cubicBezTo>
                  <a:cubicBezTo>
                    <a:pt x="67" y="7"/>
                    <a:pt x="67" y="7"/>
                    <a:pt x="68" y="7"/>
                  </a:cubicBezTo>
                  <a:cubicBezTo>
                    <a:pt x="68" y="7"/>
                    <a:pt x="69" y="8"/>
                    <a:pt x="69" y="7"/>
                  </a:cubicBezTo>
                  <a:cubicBezTo>
                    <a:pt x="69" y="7"/>
                    <a:pt x="69" y="6"/>
                    <a:pt x="69" y="6"/>
                  </a:cubicBezTo>
                  <a:cubicBezTo>
                    <a:pt x="69" y="6"/>
                    <a:pt x="70" y="5"/>
                    <a:pt x="70" y="5"/>
                  </a:cubicBezTo>
                  <a:cubicBezTo>
                    <a:pt x="70" y="5"/>
                    <a:pt x="70" y="4"/>
                    <a:pt x="69" y="4"/>
                  </a:cubicBezTo>
                  <a:cubicBezTo>
                    <a:pt x="69" y="4"/>
                    <a:pt x="69" y="4"/>
                    <a:pt x="68" y="4"/>
                  </a:cubicBezTo>
                  <a:cubicBezTo>
                    <a:pt x="68" y="4"/>
                    <a:pt x="68" y="4"/>
                    <a:pt x="67" y="4"/>
                  </a:cubicBezTo>
                  <a:cubicBezTo>
                    <a:pt x="67" y="4"/>
                    <a:pt x="67" y="3"/>
                    <a:pt x="67" y="3"/>
                  </a:cubicBezTo>
                  <a:cubicBezTo>
                    <a:pt x="67" y="3"/>
                    <a:pt x="67" y="3"/>
                    <a:pt x="66" y="3"/>
                  </a:cubicBezTo>
                  <a:cubicBezTo>
                    <a:pt x="66" y="4"/>
                    <a:pt x="66" y="4"/>
                    <a:pt x="65" y="4"/>
                  </a:cubicBezTo>
                  <a:cubicBezTo>
                    <a:pt x="65" y="4"/>
                    <a:pt x="65" y="4"/>
                    <a:pt x="64" y="4"/>
                  </a:cubicBezTo>
                  <a:cubicBezTo>
                    <a:pt x="64" y="4"/>
                    <a:pt x="63" y="4"/>
                    <a:pt x="63" y="4"/>
                  </a:cubicBezTo>
                  <a:cubicBezTo>
                    <a:pt x="62" y="3"/>
                    <a:pt x="62" y="3"/>
                    <a:pt x="62" y="3"/>
                  </a:cubicBezTo>
                  <a:cubicBezTo>
                    <a:pt x="61" y="3"/>
                    <a:pt x="61" y="3"/>
                    <a:pt x="60" y="3"/>
                  </a:cubicBezTo>
                  <a:cubicBezTo>
                    <a:pt x="60" y="3"/>
                    <a:pt x="60" y="2"/>
                    <a:pt x="60" y="2"/>
                  </a:cubicBezTo>
                  <a:cubicBezTo>
                    <a:pt x="59" y="2"/>
                    <a:pt x="59" y="2"/>
                    <a:pt x="59" y="2"/>
                  </a:cubicBezTo>
                  <a:cubicBezTo>
                    <a:pt x="58" y="2"/>
                    <a:pt x="58" y="1"/>
                    <a:pt x="57" y="2"/>
                  </a:cubicBezTo>
                  <a:cubicBezTo>
                    <a:pt x="57" y="2"/>
                    <a:pt x="57" y="2"/>
                    <a:pt x="57" y="2"/>
                  </a:cubicBezTo>
                  <a:cubicBezTo>
                    <a:pt x="57" y="3"/>
                    <a:pt x="57" y="3"/>
                    <a:pt x="58" y="3"/>
                  </a:cubicBezTo>
                  <a:cubicBezTo>
                    <a:pt x="58" y="3"/>
                    <a:pt x="58" y="3"/>
                    <a:pt x="58" y="3"/>
                  </a:cubicBezTo>
                  <a:cubicBezTo>
                    <a:pt x="59" y="3"/>
                    <a:pt x="58" y="4"/>
                    <a:pt x="58" y="4"/>
                  </a:cubicBezTo>
                  <a:cubicBezTo>
                    <a:pt x="58" y="5"/>
                    <a:pt x="58" y="4"/>
                    <a:pt x="57" y="5"/>
                  </a:cubicBezTo>
                  <a:cubicBezTo>
                    <a:pt x="57" y="5"/>
                    <a:pt x="57" y="5"/>
                    <a:pt x="57" y="5"/>
                  </a:cubicBezTo>
                  <a:cubicBezTo>
                    <a:pt x="56" y="5"/>
                    <a:pt x="56" y="4"/>
                    <a:pt x="56" y="4"/>
                  </a:cubicBezTo>
                  <a:cubicBezTo>
                    <a:pt x="55" y="4"/>
                    <a:pt x="55" y="5"/>
                    <a:pt x="55" y="5"/>
                  </a:cubicBezTo>
                  <a:cubicBezTo>
                    <a:pt x="54" y="5"/>
                    <a:pt x="54" y="5"/>
                    <a:pt x="54" y="6"/>
                  </a:cubicBezTo>
                  <a:cubicBezTo>
                    <a:pt x="53" y="6"/>
                    <a:pt x="53" y="6"/>
                    <a:pt x="53" y="6"/>
                  </a:cubicBezTo>
                  <a:cubicBezTo>
                    <a:pt x="53" y="6"/>
                    <a:pt x="52" y="6"/>
                    <a:pt x="52" y="7"/>
                  </a:cubicBezTo>
                  <a:cubicBezTo>
                    <a:pt x="52" y="7"/>
                    <a:pt x="53" y="8"/>
                    <a:pt x="52" y="8"/>
                  </a:cubicBezTo>
                  <a:cubicBezTo>
                    <a:pt x="52" y="9"/>
                    <a:pt x="52" y="8"/>
                    <a:pt x="51" y="9"/>
                  </a:cubicBezTo>
                  <a:cubicBezTo>
                    <a:pt x="51" y="9"/>
                    <a:pt x="51" y="9"/>
                    <a:pt x="51" y="10"/>
                  </a:cubicBezTo>
                  <a:cubicBezTo>
                    <a:pt x="50" y="10"/>
                    <a:pt x="50" y="10"/>
                    <a:pt x="50" y="10"/>
                  </a:cubicBezTo>
                  <a:cubicBezTo>
                    <a:pt x="50" y="10"/>
                    <a:pt x="50" y="11"/>
                    <a:pt x="50" y="11"/>
                  </a:cubicBezTo>
                  <a:cubicBezTo>
                    <a:pt x="50" y="11"/>
                    <a:pt x="50" y="11"/>
                    <a:pt x="50" y="11"/>
                  </a:cubicBezTo>
                  <a:cubicBezTo>
                    <a:pt x="50" y="12"/>
                    <a:pt x="51" y="12"/>
                    <a:pt x="51" y="12"/>
                  </a:cubicBezTo>
                  <a:cubicBezTo>
                    <a:pt x="50" y="13"/>
                    <a:pt x="50" y="13"/>
                    <a:pt x="50" y="13"/>
                  </a:cubicBezTo>
                  <a:cubicBezTo>
                    <a:pt x="49" y="13"/>
                    <a:pt x="49" y="12"/>
                    <a:pt x="48" y="12"/>
                  </a:cubicBezTo>
                  <a:cubicBezTo>
                    <a:pt x="47" y="12"/>
                    <a:pt x="47" y="13"/>
                    <a:pt x="47" y="13"/>
                  </a:cubicBezTo>
                  <a:cubicBezTo>
                    <a:pt x="47" y="13"/>
                    <a:pt x="47" y="12"/>
                    <a:pt x="47" y="12"/>
                  </a:cubicBezTo>
                  <a:cubicBezTo>
                    <a:pt x="46" y="12"/>
                    <a:pt x="46" y="12"/>
                    <a:pt x="46" y="11"/>
                  </a:cubicBezTo>
                  <a:cubicBezTo>
                    <a:pt x="46" y="11"/>
                    <a:pt x="46" y="11"/>
                    <a:pt x="46" y="11"/>
                  </a:cubicBezTo>
                  <a:cubicBezTo>
                    <a:pt x="46" y="10"/>
                    <a:pt x="46" y="10"/>
                    <a:pt x="45" y="10"/>
                  </a:cubicBezTo>
                  <a:cubicBezTo>
                    <a:pt x="45" y="10"/>
                    <a:pt x="45" y="10"/>
                    <a:pt x="44" y="9"/>
                  </a:cubicBezTo>
                  <a:cubicBezTo>
                    <a:pt x="44" y="9"/>
                    <a:pt x="44" y="9"/>
                    <a:pt x="43" y="9"/>
                  </a:cubicBezTo>
                  <a:cubicBezTo>
                    <a:pt x="43" y="9"/>
                    <a:pt x="43" y="9"/>
                    <a:pt x="42" y="10"/>
                  </a:cubicBezTo>
                  <a:cubicBezTo>
                    <a:pt x="42" y="10"/>
                    <a:pt x="42" y="10"/>
                    <a:pt x="42" y="11"/>
                  </a:cubicBezTo>
                  <a:cubicBezTo>
                    <a:pt x="42" y="11"/>
                    <a:pt x="42" y="11"/>
                    <a:pt x="42" y="11"/>
                  </a:cubicBezTo>
                  <a:cubicBezTo>
                    <a:pt x="41" y="11"/>
                    <a:pt x="41" y="11"/>
                    <a:pt x="40" y="11"/>
                  </a:cubicBezTo>
                  <a:cubicBezTo>
                    <a:pt x="40" y="11"/>
                    <a:pt x="40" y="12"/>
                    <a:pt x="39" y="12"/>
                  </a:cubicBezTo>
                  <a:cubicBezTo>
                    <a:pt x="39" y="13"/>
                    <a:pt x="39" y="13"/>
                    <a:pt x="39" y="13"/>
                  </a:cubicBezTo>
                  <a:cubicBezTo>
                    <a:pt x="38" y="14"/>
                    <a:pt x="38" y="13"/>
                    <a:pt x="37" y="14"/>
                  </a:cubicBezTo>
                  <a:cubicBezTo>
                    <a:pt x="37" y="14"/>
                    <a:pt x="37" y="14"/>
                    <a:pt x="37" y="15"/>
                  </a:cubicBezTo>
                  <a:cubicBezTo>
                    <a:pt x="37" y="15"/>
                    <a:pt x="37" y="16"/>
                    <a:pt x="37" y="16"/>
                  </a:cubicBezTo>
                  <a:cubicBezTo>
                    <a:pt x="36" y="16"/>
                    <a:pt x="36" y="16"/>
                    <a:pt x="36" y="17"/>
                  </a:cubicBezTo>
                  <a:cubicBezTo>
                    <a:pt x="35" y="17"/>
                    <a:pt x="34" y="16"/>
                    <a:pt x="34" y="17"/>
                  </a:cubicBezTo>
                  <a:cubicBezTo>
                    <a:pt x="34" y="17"/>
                    <a:pt x="34" y="17"/>
                    <a:pt x="35" y="18"/>
                  </a:cubicBezTo>
                  <a:cubicBezTo>
                    <a:pt x="35" y="18"/>
                    <a:pt x="34" y="19"/>
                    <a:pt x="33" y="19"/>
                  </a:cubicBezTo>
                  <a:cubicBezTo>
                    <a:pt x="33" y="19"/>
                    <a:pt x="33" y="19"/>
                    <a:pt x="33" y="18"/>
                  </a:cubicBezTo>
                  <a:cubicBezTo>
                    <a:pt x="33" y="18"/>
                    <a:pt x="33" y="17"/>
                    <a:pt x="33" y="17"/>
                  </a:cubicBezTo>
                  <a:cubicBezTo>
                    <a:pt x="32" y="17"/>
                    <a:pt x="32" y="17"/>
                    <a:pt x="32" y="17"/>
                  </a:cubicBezTo>
                  <a:cubicBezTo>
                    <a:pt x="31" y="18"/>
                    <a:pt x="31" y="18"/>
                    <a:pt x="31" y="19"/>
                  </a:cubicBezTo>
                  <a:cubicBezTo>
                    <a:pt x="31" y="19"/>
                    <a:pt x="31" y="19"/>
                    <a:pt x="30" y="20"/>
                  </a:cubicBezTo>
                  <a:cubicBezTo>
                    <a:pt x="30" y="20"/>
                    <a:pt x="30" y="20"/>
                    <a:pt x="30" y="20"/>
                  </a:cubicBezTo>
                  <a:cubicBezTo>
                    <a:pt x="30" y="20"/>
                    <a:pt x="30" y="21"/>
                    <a:pt x="30" y="21"/>
                  </a:cubicBezTo>
                  <a:cubicBezTo>
                    <a:pt x="30" y="21"/>
                    <a:pt x="30" y="22"/>
                    <a:pt x="30" y="22"/>
                  </a:cubicBezTo>
                  <a:cubicBezTo>
                    <a:pt x="30" y="22"/>
                    <a:pt x="29" y="22"/>
                    <a:pt x="29" y="23"/>
                  </a:cubicBezTo>
                  <a:cubicBezTo>
                    <a:pt x="29" y="23"/>
                    <a:pt x="28" y="23"/>
                    <a:pt x="28" y="24"/>
                  </a:cubicBezTo>
                  <a:cubicBezTo>
                    <a:pt x="28" y="24"/>
                    <a:pt x="27" y="24"/>
                    <a:pt x="27" y="25"/>
                  </a:cubicBezTo>
                  <a:cubicBezTo>
                    <a:pt x="27" y="25"/>
                    <a:pt x="27" y="25"/>
                    <a:pt x="27" y="26"/>
                  </a:cubicBezTo>
                  <a:cubicBezTo>
                    <a:pt x="27" y="26"/>
                    <a:pt x="26" y="26"/>
                    <a:pt x="26" y="27"/>
                  </a:cubicBezTo>
                  <a:cubicBezTo>
                    <a:pt x="26" y="27"/>
                    <a:pt x="26" y="27"/>
                    <a:pt x="25" y="27"/>
                  </a:cubicBezTo>
                  <a:cubicBezTo>
                    <a:pt x="25" y="27"/>
                    <a:pt x="25" y="27"/>
                    <a:pt x="24" y="27"/>
                  </a:cubicBezTo>
                  <a:cubicBezTo>
                    <a:pt x="23" y="28"/>
                    <a:pt x="23" y="27"/>
                    <a:pt x="22" y="27"/>
                  </a:cubicBezTo>
                  <a:cubicBezTo>
                    <a:pt x="22" y="27"/>
                    <a:pt x="21" y="27"/>
                    <a:pt x="21" y="27"/>
                  </a:cubicBezTo>
                  <a:cubicBezTo>
                    <a:pt x="21" y="28"/>
                    <a:pt x="21" y="28"/>
                    <a:pt x="20" y="28"/>
                  </a:cubicBezTo>
                  <a:cubicBezTo>
                    <a:pt x="20" y="29"/>
                    <a:pt x="20" y="28"/>
                    <a:pt x="19" y="28"/>
                  </a:cubicBezTo>
                  <a:cubicBezTo>
                    <a:pt x="19" y="28"/>
                    <a:pt x="18" y="28"/>
                    <a:pt x="18" y="29"/>
                  </a:cubicBezTo>
                  <a:cubicBezTo>
                    <a:pt x="18" y="29"/>
                    <a:pt x="18" y="29"/>
                    <a:pt x="17" y="29"/>
                  </a:cubicBezTo>
                  <a:cubicBezTo>
                    <a:pt x="17" y="30"/>
                    <a:pt x="17" y="29"/>
                    <a:pt x="16" y="30"/>
                  </a:cubicBezTo>
                  <a:cubicBezTo>
                    <a:pt x="16" y="30"/>
                    <a:pt x="16" y="29"/>
                    <a:pt x="15" y="29"/>
                  </a:cubicBezTo>
                  <a:cubicBezTo>
                    <a:pt x="15" y="30"/>
                    <a:pt x="14" y="30"/>
                    <a:pt x="14" y="30"/>
                  </a:cubicBezTo>
                  <a:cubicBezTo>
                    <a:pt x="14" y="30"/>
                    <a:pt x="13" y="30"/>
                    <a:pt x="13" y="30"/>
                  </a:cubicBezTo>
                  <a:cubicBezTo>
                    <a:pt x="13" y="30"/>
                    <a:pt x="12" y="31"/>
                    <a:pt x="12" y="31"/>
                  </a:cubicBezTo>
                  <a:cubicBezTo>
                    <a:pt x="12" y="31"/>
                    <a:pt x="12" y="31"/>
                    <a:pt x="11" y="31"/>
                  </a:cubicBezTo>
                  <a:cubicBezTo>
                    <a:pt x="11" y="32"/>
                    <a:pt x="11" y="32"/>
                    <a:pt x="11" y="32"/>
                  </a:cubicBezTo>
                  <a:cubicBezTo>
                    <a:pt x="10" y="32"/>
                    <a:pt x="10" y="32"/>
                    <a:pt x="10" y="32"/>
                  </a:cubicBezTo>
                  <a:cubicBezTo>
                    <a:pt x="9" y="33"/>
                    <a:pt x="9" y="33"/>
                    <a:pt x="9" y="33"/>
                  </a:cubicBezTo>
                  <a:cubicBezTo>
                    <a:pt x="9" y="33"/>
                    <a:pt x="9" y="33"/>
                    <a:pt x="8" y="34"/>
                  </a:cubicBezTo>
                  <a:cubicBezTo>
                    <a:pt x="8" y="34"/>
                    <a:pt x="8" y="34"/>
                    <a:pt x="8" y="34"/>
                  </a:cubicBezTo>
                  <a:cubicBezTo>
                    <a:pt x="8" y="34"/>
                    <a:pt x="8" y="34"/>
                    <a:pt x="7" y="34"/>
                  </a:cubicBezTo>
                  <a:cubicBezTo>
                    <a:pt x="7" y="34"/>
                    <a:pt x="7" y="34"/>
                    <a:pt x="7" y="34"/>
                  </a:cubicBezTo>
                  <a:cubicBezTo>
                    <a:pt x="7" y="35"/>
                    <a:pt x="7" y="35"/>
                    <a:pt x="7" y="36"/>
                  </a:cubicBezTo>
                  <a:cubicBezTo>
                    <a:pt x="7" y="36"/>
                    <a:pt x="7" y="36"/>
                    <a:pt x="7" y="36"/>
                  </a:cubicBezTo>
                  <a:cubicBezTo>
                    <a:pt x="7" y="37"/>
                    <a:pt x="7" y="37"/>
                    <a:pt x="6" y="37"/>
                  </a:cubicBezTo>
                  <a:cubicBezTo>
                    <a:pt x="6" y="38"/>
                    <a:pt x="6" y="38"/>
                    <a:pt x="6" y="38"/>
                  </a:cubicBezTo>
                  <a:cubicBezTo>
                    <a:pt x="6" y="39"/>
                    <a:pt x="5" y="39"/>
                    <a:pt x="5" y="39"/>
                  </a:cubicBezTo>
                  <a:cubicBezTo>
                    <a:pt x="5" y="40"/>
                    <a:pt x="5" y="40"/>
                    <a:pt x="5" y="41"/>
                  </a:cubicBezTo>
                  <a:cubicBezTo>
                    <a:pt x="5" y="41"/>
                    <a:pt x="5" y="41"/>
                    <a:pt x="5" y="41"/>
                  </a:cubicBezTo>
                  <a:cubicBezTo>
                    <a:pt x="5" y="41"/>
                    <a:pt x="5" y="41"/>
                    <a:pt x="6" y="42"/>
                  </a:cubicBezTo>
                  <a:cubicBezTo>
                    <a:pt x="6" y="42"/>
                    <a:pt x="6" y="42"/>
                    <a:pt x="6" y="43"/>
                  </a:cubicBezTo>
                  <a:cubicBezTo>
                    <a:pt x="6" y="44"/>
                    <a:pt x="6" y="44"/>
                    <a:pt x="6" y="45"/>
                  </a:cubicBezTo>
                  <a:cubicBezTo>
                    <a:pt x="6" y="45"/>
                    <a:pt x="6" y="45"/>
                    <a:pt x="5" y="45"/>
                  </a:cubicBezTo>
                  <a:cubicBezTo>
                    <a:pt x="5" y="45"/>
                    <a:pt x="5" y="45"/>
                    <a:pt x="5" y="44"/>
                  </a:cubicBezTo>
                  <a:cubicBezTo>
                    <a:pt x="5" y="44"/>
                    <a:pt x="5" y="43"/>
                    <a:pt x="4" y="43"/>
                  </a:cubicBezTo>
                  <a:cubicBezTo>
                    <a:pt x="4" y="43"/>
                    <a:pt x="4" y="44"/>
                    <a:pt x="4" y="44"/>
                  </a:cubicBezTo>
                  <a:cubicBezTo>
                    <a:pt x="4" y="44"/>
                    <a:pt x="4" y="44"/>
                    <a:pt x="4" y="45"/>
                  </a:cubicBezTo>
                  <a:cubicBezTo>
                    <a:pt x="4" y="45"/>
                    <a:pt x="4" y="45"/>
                    <a:pt x="4" y="46"/>
                  </a:cubicBezTo>
                  <a:cubicBezTo>
                    <a:pt x="4" y="46"/>
                    <a:pt x="3" y="45"/>
                    <a:pt x="3" y="45"/>
                  </a:cubicBezTo>
                  <a:cubicBezTo>
                    <a:pt x="3" y="45"/>
                    <a:pt x="3" y="46"/>
                    <a:pt x="3" y="46"/>
                  </a:cubicBezTo>
                  <a:cubicBezTo>
                    <a:pt x="3" y="47"/>
                    <a:pt x="3" y="47"/>
                    <a:pt x="4" y="47"/>
                  </a:cubicBezTo>
                  <a:cubicBezTo>
                    <a:pt x="4" y="48"/>
                    <a:pt x="4" y="48"/>
                    <a:pt x="4" y="48"/>
                  </a:cubicBezTo>
                  <a:cubicBezTo>
                    <a:pt x="4" y="49"/>
                    <a:pt x="4" y="49"/>
                    <a:pt x="4" y="49"/>
                  </a:cubicBezTo>
                  <a:cubicBezTo>
                    <a:pt x="4" y="50"/>
                    <a:pt x="4" y="50"/>
                    <a:pt x="4" y="51"/>
                  </a:cubicBezTo>
                  <a:cubicBezTo>
                    <a:pt x="4" y="51"/>
                    <a:pt x="5" y="52"/>
                    <a:pt x="5" y="52"/>
                  </a:cubicBezTo>
                  <a:cubicBezTo>
                    <a:pt x="5" y="53"/>
                    <a:pt x="5" y="53"/>
                    <a:pt x="5" y="54"/>
                  </a:cubicBezTo>
                  <a:cubicBezTo>
                    <a:pt x="5" y="54"/>
                    <a:pt x="4" y="55"/>
                    <a:pt x="4" y="55"/>
                  </a:cubicBezTo>
                  <a:cubicBezTo>
                    <a:pt x="4" y="56"/>
                    <a:pt x="4" y="57"/>
                    <a:pt x="4" y="57"/>
                  </a:cubicBezTo>
                  <a:cubicBezTo>
                    <a:pt x="4" y="58"/>
                    <a:pt x="4" y="59"/>
                    <a:pt x="4" y="60"/>
                  </a:cubicBezTo>
                  <a:cubicBezTo>
                    <a:pt x="4" y="60"/>
                    <a:pt x="4" y="61"/>
                    <a:pt x="4" y="61"/>
                  </a:cubicBezTo>
                  <a:cubicBezTo>
                    <a:pt x="4" y="62"/>
                    <a:pt x="4" y="62"/>
                    <a:pt x="4" y="62"/>
                  </a:cubicBezTo>
                  <a:cubicBezTo>
                    <a:pt x="4" y="62"/>
                    <a:pt x="4" y="63"/>
                    <a:pt x="4" y="63"/>
                  </a:cubicBezTo>
                  <a:cubicBezTo>
                    <a:pt x="4" y="64"/>
                    <a:pt x="3" y="64"/>
                    <a:pt x="3" y="64"/>
                  </a:cubicBezTo>
                  <a:cubicBezTo>
                    <a:pt x="3" y="65"/>
                    <a:pt x="3" y="66"/>
                    <a:pt x="2" y="66"/>
                  </a:cubicBezTo>
                  <a:cubicBezTo>
                    <a:pt x="2" y="66"/>
                    <a:pt x="2" y="66"/>
                    <a:pt x="1" y="67"/>
                  </a:cubicBezTo>
                  <a:cubicBezTo>
                    <a:pt x="1" y="67"/>
                    <a:pt x="1" y="67"/>
                    <a:pt x="0" y="67"/>
                  </a:cubicBezTo>
                  <a:cubicBezTo>
                    <a:pt x="0" y="67"/>
                    <a:pt x="0" y="68"/>
                    <a:pt x="0" y="68"/>
                  </a:cubicBezTo>
                  <a:cubicBezTo>
                    <a:pt x="1" y="68"/>
                    <a:pt x="1" y="68"/>
                    <a:pt x="1" y="6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1" name="Freeform 82"/>
            <p:cNvSpPr>
              <a:spLocks/>
            </p:cNvSpPr>
            <p:nvPr/>
          </p:nvSpPr>
          <p:spPr bwMode="auto">
            <a:xfrm>
              <a:off x="7745414" y="3432176"/>
              <a:ext cx="42863" cy="33338"/>
            </a:xfrm>
            <a:custGeom>
              <a:avLst/>
              <a:gdLst>
                <a:gd name="T0" fmla="*/ 1 w 4"/>
                <a:gd name="T1" fmla="*/ 2 h 3"/>
                <a:gd name="T2" fmla="*/ 1 w 4"/>
                <a:gd name="T3" fmla="*/ 2 h 3"/>
                <a:gd name="T4" fmla="*/ 1 w 4"/>
                <a:gd name="T5" fmla="*/ 3 h 3"/>
                <a:gd name="T6" fmla="*/ 2 w 4"/>
                <a:gd name="T7" fmla="*/ 3 h 3"/>
                <a:gd name="T8" fmla="*/ 3 w 4"/>
                <a:gd name="T9" fmla="*/ 2 h 3"/>
                <a:gd name="T10" fmla="*/ 4 w 4"/>
                <a:gd name="T11" fmla="*/ 1 h 3"/>
                <a:gd name="T12" fmla="*/ 3 w 4"/>
                <a:gd name="T13" fmla="*/ 1 h 3"/>
                <a:gd name="T14" fmla="*/ 2 w 4"/>
                <a:gd name="T15" fmla="*/ 1 h 3"/>
                <a:gd name="T16" fmla="*/ 1 w 4"/>
                <a:gd name="T17" fmla="*/ 1 h 3"/>
                <a:gd name="T18" fmla="*/ 0 w 4"/>
                <a:gd name="T19" fmla="*/ 1 h 3"/>
                <a:gd name="T20" fmla="*/ 0 w 4"/>
                <a:gd name="T21" fmla="*/ 2 h 3"/>
                <a:gd name="T22" fmla="*/ 1 w 4"/>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1" y="2"/>
                  </a:moveTo>
                  <a:cubicBezTo>
                    <a:pt x="1" y="2"/>
                    <a:pt x="1" y="2"/>
                    <a:pt x="1" y="2"/>
                  </a:cubicBezTo>
                  <a:cubicBezTo>
                    <a:pt x="1" y="3"/>
                    <a:pt x="1" y="3"/>
                    <a:pt x="1" y="3"/>
                  </a:cubicBezTo>
                  <a:cubicBezTo>
                    <a:pt x="1" y="3"/>
                    <a:pt x="2" y="3"/>
                    <a:pt x="2" y="3"/>
                  </a:cubicBezTo>
                  <a:cubicBezTo>
                    <a:pt x="3" y="2"/>
                    <a:pt x="3" y="2"/>
                    <a:pt x="3" y="2"/>
                  </a:cubicBezTo>
                  <a:cubicBezTo>
                    <a:pt x="3" y="2"/>
                    <a:pt x="4" y="2"/>
                    <a:pt x="4" y="1"/>
                  </a:cubicBezTo>
                  <a:cubicBezTo>
                    <a:pt x="4" y="1"/>
                    <a:pt x="4" y="1"/>
                    <a:pt x="3" y="1"/>
                  </a:cubicBezTo>
                  <a:cubicBezTo>
                    <a:pt x="3" y="0"/>
                    <a:pt x="3" y="1"/>
                    <a:pt x="2" y="1"/>
                  </a:cubicBezTo>
                  <a:cubicBezTo>
                    <a:pt x="2" y="1"/>
                    <a:pt x="2" y="1"/>
                    <a:pt x="1" y="1"/>
                  </a:cubicBezTo>
                  <a:cubicBezTo>
                    <a:pt x="1" y="1"/>
                    <a:pt x="0" y="0"/>
                    <a:pt x="0" y="1"/>
                  </a:cubicBezTo>
                  <a:cubicBezTo>
                    <a:pt x="0" y="1"/>
                    <a:pt x="0" y="1"/>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2" name="Freeform 83"/>
            <p:cNvSpPr>
              <a:spLocks/>
            </p:cNvSpPr>
            <p:nvPr/>
          </p:nvSpPr>
          <p:spPr bwMode="auto">
            <a:xfrm>
              <a:off x="7702552" y="4200526"/>
              <a:ext cx="42863" cy="11113"/>
            </a:xfrm>
            <a:custGeom>
              <a:avLst/>
              <a:gdLst>
                <a:gd name="T0" fmla="*/ 1 w 4"/>
                <a:gd name="T1" fmla="*/ 1 h 1"/>
                <a:gd name="T2" fmla="*/ 2 w 4"/>
                <a:gd name="T3" fmla="*/ 1 h 1"/>
                <a:gd name="T4" fmla="*/ 3 w 4"/>
                <a:gd name="T5" fmla="*/ 1 h 1"/>
                <a:gd name="T6" fmla="*/ 4 w 4"/>
                <a:gd name="T7" fmla="*/ 1 h 1"/>
                <a:gd name="T8" fmla="*/ 4 w 4"/>
                <a:gd name="T9" fmla="*/ 0 h 1"/>
                <a:gd name="T10" fmla="*/ 3 w 4"/>
                <a:gd name="T11" fmla="*/ 0 h 1"/>
                <a:gd name="T12" fmla="*/ 2 w 4"/>
                <a:gd name="T13" fmla="*/ 0 h 1"/>
                <a:gd name="T14" fmla="*/ 0 w 4"/>
                <a:gd name="T15" fmla="*/ 1 h 1"/>
                <a:gd name="T16" fmla="*/ 0 w 4"/>
                <a:gd name="T17" fmla="*/ 1 h 1"/>
                <a:gd name="T18" fmla="*/ 1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1" y="1"/>
                  </a:moveTo>
                  <a:cubicBezTo>
                    <a:pt x="1" y="1"/>
                    <a:pt x="2" y="1"/>
                    <a:pt x="2" y="1"/>
                  </a:cubicBezTo>
                  <a:cubicBezTo>
                    <a:pt x="2" y="1"/>
                    <a:pt x="2" y="1"/>
                    <a:pt x="3" y="1"/>
                  </a:cubicBezTo>
                  <a:cubicBezTo>
                    <a:pt x="3" y="1"/>
                    <a:pt x="3" y="1"/>
                    <a:pt x="4" y="1"/>
                  </a:cubicBezTo>
                  <a:cubicBezTo>
                    <a:pt x="4" y="1"/>
                    <a:pt x="4" y="1"/>
                    <a:pt x="4" y="0"/>
                  </a:cubicBezTo>
                  <a:cubicBezTo>
                    <a:pt x="4" y="0"/>
                    <a:pt x="3" y="0"/>
                    <a:pt x="3" y="0"/>
                  </a:cubicBezTo>
                  <a:cubicBezTo>
                    <a:pt x="2" y="0"/>
                    <a:pt x="2" y="0"/>
                    <a:pt x="2" y="0"/>
                  </a:cubicBezTo>
                  <a:cubicBezTo>
                    <a:pt x="1" y="0"/>
                    <a:pt x="1" y="0"/>
                    <a:pt x="0" y="1"/>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3" name="Freeform 84"/>
            <p:cNvSpPr>
              <a:spLocks/>
            </p:cNvSpPr>
            <p:nvPr/>
          </p:nvSpPr>
          <p:spPr bwMode="auto">
            <a:xfrm>
              <a:off x="7821614" y="4330701"/>
              <a:ext cx="20638" cy="9525"/>
            </a:xfrm>
            <a:custGeom>
              <a:avLst/>
              <a:gdLst>
                <a:gd name="T0" fmla="*/ 1 w 2"/>
                <a:gd name="T1" fmla="*/ 1 h 1"/>
                <a:gd name="T2" fmla="*/ 1 w 2"/>
                <a:gd name="T3" fmla="*/ 1 h 1"/>
                <a:gd name="T4" fmla="*/ 2 w 2"/>
                <a:gd name="T5" fmla="*/ 0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1" y="0"/>
                    <a:pt x="2" y="0"/>
                    <a:pt x="2" y="0"/>
                  </a:cubicBezTo>
                  <a:cubicBezTo>
                    <a:pt x="2" y="0"/>
                    <a:pt x="1" y="0"/>
                    <a:pt x="1" y="0"/>
                  </a:cubicBezTo>
                  <a:cubicBezTo>
                    <a:pt x="1" y="0"/>
                    <a:pt x="1" y="0"/>
                    <a:pt x="0" y="0"/>
                  </a:cubicBezTo>
                  <a:cubicBezTo>
                    <a:pt x="0" y="0"/>
                    <a:pt x="0" y="0"/>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4" name="Freeform 85"/>
            <p:cNvSpPr>
              <a:spLocks/>
            </p:cNvSpPr>
            <p:nvPr/>
          </p:nvSpPr>
          <p:spPr bwMode="auto">
            <a:xfrm>
              <a:off x="7918452" y="4330701"/>
              <a:ext cx="22225" cy="20638"/>
            </a:xfrm>
            <a:custGeom>
              <a:avLst/>
              <a:gdLst>
                <a:gd name="T0" fmla="*/ 1 w 2"/>
                <a:gd name="T1" fmla="*/ 2 h 2"/>
                <a:gd name="T2" fmla="*/ 2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0"/>
                    <a:pt x="2" y="0"/>
                  </a:cubicBezTo>
                  <a:cubicBezTo>
                    <a:pt x="2" y="0"/>
                    <a:pt x="2" y="0"/>
                    <a:pt x="1" y="0"/>
                  </a:cubicBezTo>
                  <a:cubicBezTo>
                    <a:pt x="1" y="0"/>
                    <a:pt x="1" y="0"/>
                    <a:pt x="1" y="0"/>
                  </a:cubicBezTo>
                  <a:cubicBezTo>
                    <a:pt x="0" y="1"/>
                    <a:pt x="0" y="1"/>
                    <a:pt x="0" y="1"/>
                  </a:cubicBezTo>
                  <a:cubicBezTo>
                    <a:pt x="0" y="1"/>
                    <a:pt x="0" y="1"/>
                    <a:pt x="0" y="2"/>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5" name="Freeform 86"/>
            <p:cNvSpPr>
              <a:spLocks/>
            </p:cNvSpPr>
            <p:nvPr/>
          </p:nvSpPr>
          <p:spPr bwMode="auto">
            <a:xfrm>
              <a:off x="7799389" y="4362451"/>
              <a:ext cx="130175" cy="85725"/>
            </a:xfrm>
            <a:custGeom>
              <a:avLst/>
              <a:gdLst>
                <a:gd name="T0" fmla="*/ 1 w 12"/>
                <a:gd name="T1" fmla="*/ 8 h 8"/>
                <a:gd name="T2" fmla="*/ 2 w 12"/>
                <a:gd name="T3" fmla="*/ 8 h 8"/>
                <a:gd name="T4" fmla="*/ 3 w 12"/>
                <a:gd name="T5" fmla="*/ 7 h 8"/>
                <a:gd name="T6" fmla="*/ 4 w 12"/>
                <a:gd name="T7" fmla="*/ 7 h 8"/>
                <a:gd name="T8" fmla="*/ 6 w 12"/>
                <a:gd name="T9" fmla="*/ 6 h 8"/>
                <a:gd name="T10" fmla="*/ 7 w 12"/>
                <a:gd name="T11" fmla="*/ 6 h 8"/>
                <a:gd name="T12" fmla="*/ 8 w 12"/>
                <a:gd name="T13" fmla="*/ 4 h 8"/>
                <a:gd name="T14" fmla="*/ 9 w 12"/>
                <a:gd name="T15" fmla="*/ 4 h 8"/>
                <a:gd name="T16" fmla="*/ 10 w 12"/>
                <a:gd name="T17" fmla="*/ 2 h 8"/>
                <a:gd name="T18" fmla="*/ 10 w 12"/>
                <a:gd name="T19" fmla="*/ 1 h 8"/>
                <a:gd name="T20" fmla="*/ 11 w 12"/>
                <a:gd name="T21" fmla="*/ 0 h 8"/>
                <a:gd name="T22" fmla="*/ 10 w 12"/>
                <a:gd name="T23" fmla="*/ 0 h 8"/>
                <a:gd name="T24" fmla="*/ 9 w 12"/>
                <a:gd name="T25" fmla="*/ 0 h 8"/>
                <a:gd name="T26" fmla="*/ 8 w 12"/>
                <a:gd name="T27" fmla="*/ 0 h 8"/>
                <a:gd name="T28" fmla="*/ 7 w 12"/>
                <a:gd name="T29" fmla="*/ 1 h 8"/>
                <a:gd name="T30" fmla="*/ 6 w 12"/>
                <a:gd name="T31" fmla="*/ 1 h 8"/>
                <a:gd name="T32" fmla="*/ 6 w 12"/>
                <a:gd name="T33" fmla="*/ 0 h 8"/>
                <a:gd name="T34" fmla="*/ 5 w 12"/>
                <a:gd name="T35" fmla="*/ 0 h 8"/>
                <a:gd name="T36" fmla="*/ 3 w 12"/>
                <a:gd name="T37" fmla="*/ 0 h 8"/>
                <a:gd name="T38" fmla="*/ 3 w 12"/>
                <a:gd name="T39" fmla="*/ 0 h 8"/>
                <a:gd name="T40" fmla="*/ 2 w 12"/>
                <a:gd name="T41" fmla="*/ 1 h 8"/>
                <a:gd name="T42" fmla="*/ 2 w 12"/>
                <a:gd name="T43" fmla="*/ 3 h 8"/>
                <a:gd name="T44" fmla="*/ 2 w 12"/>
                <a:gd name="T45" fmla="*/ 4 h 8"/>
                <a:gd name="T46" fmla="*/ 1 w 12"/>
                <a:gd name="T47" fmla="*/ 5 h 8"/>
                <a:gd name="T48" fmla="*/ 1 w 12"/>
                <a:gd name="T49" fmla="*/ 6 h 8"/>
                <a:gd name="T50" fmla="*/ 1 w 12"/>
                <a:gd name="T51" fmla="*/ 7 h 8"/>
                <a:gd name="T52" fmla="*/ 1 w 12"/>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8">
                  <a:moveTo>
                    <a:pt x="1" y="8"/>
                  </a:moveTo>
                  <a:cubicBezTo>
                    <a:pt x="1" y="8"/>
                    <a:pt x="1" y="8"/>
                    <a:pt x="2" y="8"/>
                  </a:cubicBezTo>
                  <a:cubicBezTo>
                    <a:pt x="2" y="8"/>
                    <a:pt x="3" y="8"/>
                    <a:pt x="3" y="7"/>
                  </a:cubicBezTo>
                  <a:cubicBezTo>
                    <a:pt x="4" y="7"/>
                    <a:pt x="4" y="7"/>
                    <a:pt x="4" y="7"/>
                  </a:cubicBezTo>
                  <a:cubicBezTo>
                    <a:pt x="5" y="7"/>
                    <a:pt x="5" y="6"/>
                    <a:pt x="6" y="6"/>
                  </a:cubicBezTo>
                  <a:cubicBezTo>
                    <a:pt x="6" y="6"/>
                    <a:pt x="7" y="6"/>
                    <a:pt x="7" y="6"/>
                  </a:cubicBezTo>
                  <a:cubicBezTo>
                    <a:pt x="8" y="5"/>
                    <a:pt x="8" y="5"/>
                    <a:pt x="8" y="4"/>
                  </a:cubicBezTo>
                  <a:cubicBezTo>
                    <a:pt x="9" y="4"/>
                    <a:pt x="9" y="4"/>
                    <a:pt x="9" y="4"/>
                  </a:cubicBezTo>
                  <a:cubicBezTo>
                    <a:pt x="10" y="3"/>
                    <a:pt x="10" y="3"/>
                    <a:pt x="10" y="2"/>
                  </a:cubicBezTo>
                  <a:cubicBezTo>
                    <a:pt x="10" y="2"/>
                    <a:pt x="10" y="1"/>
                    <a:pt x="10" y="1"/>
                  </a:cubicBezTo>
                  <a:cubicBezTo>
                    <a:pt x="11" y="1"/>
                    <a:pt x="12" y="1"/>
                    <a:pt x="11" y="0"/>
                  </a:cubicBezTo>
                  <a:cubicBezTo>
                    <a:pt x="11" y="0"/>
                    <a:pt x="11" y="0"/>
                    <a:pt x="10" y="0"/>
                  </a:cubicBezTo>
                  <a:cubicBezTo>
                    <a:pt x="10" y="0"/>
                    <a:pt x="10" y="0"/>
                    <a:pt x="9" y="0"/>
                  </a:cubicBezTo>
                  <a:cubicBezTo>
                    <a:pt x="9" y="0"/>
                    <a:pt x="8" y="0"/>
                    <a:pt x="8" y="0"/>
                  </a:cubicBezTo>
                  <a:cubicBezTo>
                    <a:pt x="8" y="0"/>
                    <a:pt x="8" y="1"/>
                    <a:pt x="7" y="1"/>
                  </a:cubicBezTo>
                  <a:cubicBezTo>
                    <a:pt x="7" y="1"/>
                    <a:pt x="7" y="1"/>
                    <a:pt x="6" y="1"/>
                  </a:cubicBezTo>
                  <a:cubicBezTo>
                    <a:pt x="6" y="1"/>
                    <a:pt x="6" y="0"/>
                    <a:pt x="6" y="0"/>
                  </a:cubicBezTo>
                  <a:cubicBezTo>
                    <a:pt x="5" y="0"/>
                    <a:pt x="5" y="0"/>
                    <a:pt x="5" y="0"/>
                  </a:cubicBezTo>
                  <a:cubicBezTo>
                    <a:pt x="4" y="0"/>
                    <a:pt x="4" y="0"/>
                    <a:pt x="3" y="0"/>
                  </a:cubicBezTo>
                  <a:cubicBezTo>
                    <a:pt x="3" y="0"/>
                    <a:pt x="3" y="0"/>
                    <a:pt x="3" y="0"/>
                  </a:cubicBezTo>
                  <a:cubicBezTo>
                    <a:pt x="3" y="1"/>
                    <a:pt x="3" y="1"/>
                    <a:pt x="2" y="1"/>
                  </a:cubicBezTo>
                  <a:cubicBezTo>
                    <a:pt x="2" y="2"/>
                    <a:pt x="2" y="2"/>
                    <a:pt x="2" y="3"/>
                  </a:cubicBezTo>
                  <a:cubicBezTo>
                    <a:pt x="2" y="3"/>
                    <a:pt x="2" y="3"/>
                    <a:pt x="2" y="4"/>
                  </a:cubicBezTo>
                  <a:cubicBezTo>
                    <a:pt x="2" y="4"/>
                    <a:pt x="1" y="4"/>
                    <a:pt x="1" y="5"/>
                  </a:cubicBezTo>
                  <a:cubicBezTo>
                    <a:pt x="1" y="5"/>
                    <a:pt x="1" y="5"/>
                    <a:pt x="1" y="6"/>
                  </a:cubicBezTo>
                  <a:cubicBezTo>
                    <a:pt x="1" y="6"/>
                    <a:pt x="1" y="6"/>
                    <a:pt x="1" y="7"/>
                  </a:cubicBezTo>
                  <a:cubicBezTo>
                    <a:pt x="1" y="7"/>
                    <a:pt x="0"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6" name="Freeform 87"/>
            <p:cNvSpPr>
              <a:spLocks/>
            </p:cNvSpPr>
            <p:nvPr/>
          </p:nvSpPr>
          <p:spPr bwMode="auto">
            <a:xfrm>
              <a:off x="5672139" y="2243139"/>
              <a:ext cx="22225" cy="22225"/>
            </a:xfrm>
            <a:custGeom>
              <a:avLst/>
              <a:gdLst>
                <a:gd name="T0" fmla="*/ 1 w 2"/>
                <a:gd name="T1" fmla="*/ 0 h 2"/>
                <a:gd name="T2" fmla="*/ 1 w 2"/>
                <a:gd name="T3" fmla="*/ 0 h 2"/>
                <a:gd name="T4" fmla="*/ 0 w 2"/>
                <a:gd name="T5" fmla="*/ 1 h 2"/>
                <a:gd name="T6" fmla="*/ 0 w 2"/>
                <a:gd name="T7" fmla="*/ 1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1" y="0"/>
                  </a:cubicBezTo>
                  <a:cubicBezTo>
                    <a:pt x="0" y="0"/>
                    <a:pt x="0" y="0"/>
                    <a:pt x="0" y="1"/>
                  </a:cubicBezTo>
                  <a:cubicBezTo>
                    <a:pt x="0" y="1"/>
                    <a:pt x="0" y="1"/>
                    <a:pt x="0" y="1"/>
                  </a:cubicBezTo>
                  <a:cubicBezTo>
                    <a:pt x="1" y="2"/>
                    <a:pt x="1" y="1"/>
                    <a:pt x="1" y="1"/>
                  </a:cubicBezTo>
                  <a:cubicBezTo>
                    <a:pt x="1" y="1"/>
                    <a:pt x="2" y="1"/>
                    <a:pt x="2" y="1"/>
                  </a:cubicBezTo>
                  <a:cubicBezTo>
                    <a:pt x="2" y="1"/>
                    <a:pt x="2" y="1"/>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7" name="Freeform 88"/>
            <p:cNvSpPr>
              <a:spLocks/>
            </p:cNvSpPr>
            <p:nvPr/>
          </p:nvSpPr>
          <p:spPr bwMode="auto">
            <a:xfrm>
              <a:off x="7346952" y="1757364"/>
              <a:ext cx="117475" cy="161925"/>
            </a:xfrm>
            <a:custGeom>
              <a:avLst/>
              <a:gdLst>
                <a:gd name="T0" fmla="*/ 2 w 11"/>
                <a:gd name="T1" fmla="*/ 9 h 15"/>
                <a:gd name="T2" fmla="*/ 3 w 11"/>
                <a:gd name="T3" fmla="*/ 9 h 15"/>
                <a:gd name="T4" fmla="*/ 4 w 11"/>
                <a:gd name="T5" fmla="*/ 10 h 15"/>
                <a:gd name="T6" fmla="*/ 4 w 11"/>
                <a:gd name="T7" fmla="*/ 11 h 15"/>
                <a:gd name="T8" fmla="*/ 4 w 11"/>
                <a:gd name="T9" fmla="*/ 13 h 15"/>
                <a:gd name="T10" fmla="*/ 4 w 11"/>
                <a:gd name="T11" fmla="*/ 14 h 15"/>
                <a:gd name="T12" fmla="*/ 6 w 11"/>
                <a:gd name="T13" fmla="*/ 14 h 15"/>
                <a:gd name="T14" fmla="*/ 7 w 11"/>
                <a:gd name="T15" fmla="*/ 14 h 15"/>
                <a:gd name="T16" fmla="*/ 8 w 11"/>
                <a:gd name="T17" fmla="*/ 14 h 15"/>
                <a:gd name="T18" fmla="*/ 8 w 11"/>
                <a:gd name="T19" fmla="*/ 14 h 15"/>
                <a:gd name="T20" fmla="*/ 9 w 11"/>
                <a:gd name="T21" fmla="*/ 14 h 15"/>
                <a:gd name="T22" fmla="*/ 9 w 11"/>
                <a:gd name="T23" fmla="*/ 13 h 15"/>
                <a:gd name="T24" fmla="*/ 10 w 11"/>
                <a:gd name="T25" fmla="*/ 12 h 15"/>
                <a:gd name="T26" fmla="*/ 11 w 11"/>
                <a:gd name="T27" fmla="*/ 11 h 15"/>
                <a:gd name="T28" fmla="*/ 11 w 11"/>
                <a:gd name="T29" fmla="*/ 11 h 15"/>
                <a:gd name="T30" fmla="*/ 10 w 11"/>
                <a:gd name="T31" fmla="*/ 10 h 15"/>
                <a:gd name="T32" fmla="*/ 10 w 11"/>
                <a:gd name="T33" fmla="*/ 10 h 15"/>
                <a:gd name="T34" fmla="*/ 9 w 11"/>
                <a:gd name="T35" fmla="*/ 9 h 15"/>
                <a:gd name="T36" fmla="*/ 9 w 11"/>
                <a:gd name="T37" fmla="*/ 8 h 15"/>
                <a:gd name="T38" fmla="*/ 9 w 11"/>
                <a:gd name="T39" fmla="*/ 8 h 15"/>
                <a:gd name="T40" fmla="*/ 10 w 11"/>
                <a:gd name="T41" fmla="*/ 7 h 15"/>
                <a:gd name="T42" fmla="*/ 10 w 11"/>
                <a:gd name="T43" fmla="*/ 7 h 15"/>
                <a:gd name="T44" fmla="*/ 11 w 11"/>
                <a:gd name="T45" fmla="*/ 6 h 15"/>
                <a:gd name="T46" fmla="*/ 11 w 11"/>
                <a:gd name="T47" fmla="*/ 4 h 15"/>
                <a:gd name="T48" fmla="*/ 11 w 11"/>
                <a:gd name="T49" fmla="*/ 4 h 15"/>
                <a:gd name="T50" fmla="*/ 10 w 11"/>
                <a:gd name="T51" fmla="*/ 2 h 15"/>
                <a:gd name="T52" fmla="*/ 11 w 11"/>
                <a:gd name="T53" fmla="*/ 1 h 15"/>
                <a:gd name="T54" fmla="*/ 11 w 11"/>
                <a:gd name="T55" fmla="*/ 1 h 15"/>
                <a:gd name="T56" fmla="*/ 10 w 11"/>
                <a:gd name="T57" fmla="*/ 0 h 15"/>
                <a:gd name="T58" fmla="*/ 10 w 11"/>
                <a:gd name="T59" fmla="*/ 1 h 15"/>
                <a:gd name="T60" fmla="*/ 9 w 11"/>
                <a:gd name="T61" fmla="*/ 0 h 15"/>
                <a:gd name="T62" fmla="*/ 8 w 11"/>
                <a:gd name="T63" fmla="*/ 0 h 15"/>
                <a:gd name="T64" fmla="*/ 8 w 11"/>
                <a:gd name="T65" fmla="*/ 1 h 15"/>
                <a:gd name="T66" fmla="*/ 8 w 11"/>
                <a:gd name="T67" fmla="*/ 2 h 15"/>
                <a:gd name="T68" fmla="*/ 6 w 11"/>
                <a:gd name="T69" fmla="*/ 4 h 15"/>
                <a:gd name="T70" fmla="*/ 6 w 11"/>
                <a:gd name="T71" fmla="*/ 5 h 15"/>
                <a:gd name="T72" fmla="*/ 5 w 11"/>
                <a:gd name="T73" fmla="*/ 6 h 15"/>
                <a:gd name="T74" fmla="*/ 3 w 11"/>
                <a:gd name="T75" fmla="*/ 6 h 15"/>
                <a:gd name="T76" fmla="*/ 2 w 11"/>
                <a:gd name="T77" fmla="*/ 7 h 15"/>
                <a:gd name="T78" fmla="*/ 1 w 11"/>
                <a:gd name="T79" fmla="*/ 7 h 15"/>
                <a:gd name="T80" fmla="*/ 1 w 11"/>
                <a:gd name="T81" fmla="*/ 8 h 15"/>
                <a:gd name="T82" fmla="*/ 0 w 11"/>
                <a:gd name="T83" fmla="*/ 8 h 15"/>
                <a:gd name="T84" fmla="*/ 0 w 11"/>
                <a:gd name="T85" fmla="*/ 8 h 15"/>
                <a:gd name="T86" fmla="*/ 1 w 11"/>
                <a:gd name="T87" fmla="*/ 9 h 15"/>
                <a:gd name="T88" fmla="*/ 2 w 11"/>
                <a:gd name="T8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 h="15">
                  <a:moveTo>
                    <a:pt x="2" y="9"/>
                  </a:moveTo>
                  <a:cubicBezTo>
                    <a:pt x="2" y="9"/>
                    <a:pt x="3" y="9"/>
                    <a:pt x="3" y="9"/>
                  </a:cubicBezTo>
                  <a:cubicBezTo>
                    <a:pt x="3" y="9"/>
                    <a:pt x="4" y="9"/>
                    <a:pt x="4" y="10"/>
                  </a:cubicBezTo>
                  <a:cubicBezTo>
                    <a:pt x="4" y="10"/>
                    <a:pt x="4" y="11"/>
                    <a:pt x="4" y="11"/>
                  </a:cubicBezTo>
                  <a:cubicBezTo>
                    <a:pt x="4" y="12"/>
                    <a:pt x="4" y="12"/>
                    <a:pt x="4" y="13"/>
                  </a:cubicBezTo>
                  <a:cubicBezTo>
                    <a:pt x="4" y="13"/>
                    <a:pt x="4" y="14"/>
                    <a:pt x="4" y="14"/>
                  </a:cubicBezTo>
                  <a:cubicBezTo>
                    <a:pt x="5" y="15"/>
                    <a:pt x="5" y="14"/>
                    <a:pt x="6" y="14"/>
                  </a:cubicBezTo>
                  <a:cubicBezTo>
                    <a:pt x="6" y="14"/>
                    <a:pt x="7" y="14"/>
                    <a:pt x="7" y="14"/>
                  </a:cubicBezTo>
                  <a:cubicBezTo>
                    <a:pt x="8" y="14"/>
                    <a:pt x="8" y="14"/>
                    <a:pt x="8" y="14"/>
                  </a:cubicBezTo>
                  <a:cubicBezTo>
                    <a:pt x="8" y="14"/>
                    <a:pt x="8" y="14"/>
                    <a:pt x="8" y="14"/>
                  </a:cubicBezTo>
                  <a:cubicBezTo>
                    <a:pt x="8" y="14"/>
                    <a:pt x="8" y="14"/>
                    <a:pt x="9" y="14"/>
                  </a:cubicBezTo>
                  <a:cubicBezTo>
                    <a:pt x="9" y="13"/>
                    <a:pt x="9" y="13"/>
                    <a:pt x="9" y="13"/>
                  </a:cubicBezTo>
                  <a:cubicBezTo>
                    <a:pt x="10" y="13"/>
                    <a:pt x="10" y="12"/>
                    <a:pt x="10" y="12"/>
                  </a:cubicBezTo>
                  <a:cubicBezTo>
                    <a:pt x="11" y="12"/>
                    <a:pt x="11" y="12"/>
                    <a:pt x="11" y="11"/>
                  </a:cubicBezTo>
                  <a:cubicBezTo>
                    <a:pt x="11" y="11"/>
                    <a:pt x="11" y="11"/>
                    <a:pt x="11" y="11"/>
                  </a:cubicBezTo>
                  <a:cubicBezTo>
                    <a:pt x="11" y="11"/>
                    <a:pt x="10" y="11"/>
                    <a:pt x="10" y="10"/>
                  </a:cubicBezTo>
                  <a:cubicBezTo>
                    <a:pt x="10" y="10"/>
                    <a:pt x="10" y="10"/>
                    <a:pt x="10" y="10"/>
                  </a:cubicBezTo>
                  <a:cubicBezTo>
                    <a:pt x="10" y="9"/>
                    <a:pt x="9" y="10"/>
                    <a:pt x="9" y="9"/>
                  </a:cubicBezTo>
                  <a:cubicBezTo>
                    <a:pt x="9" y="9"/>
                    <a:pt x="8" y="9"/>
                    <a:pt x="9" y="8"/>
                  </a:cubicBezTo>
                  <a:cubicBezTo>
                    <a:pt x="9" y="8"/>
                    <a:pt x="9" y="8"/>
                    <a:pt x="9" y="8"/>
                  </a:cubicBezTo>
                  <a:cubicBezTo>
                    <a:pt x="10" y="7"/>
                    <a:pt x="10" y="7"/>
                    <a:pt x="10" y="7"/>
                  </a:cubicBezTo>
                  <a:cubicBezTo>
                    <a:pt x="10" y="7"/>
                    <a:pt x="10" y="7"/>
                    <a:pt x="10" y="7"/>
                  </a:cubicBezTo>
                  <a:cubicBezTo>
                    <a:pt x="11" y="7"/>
                    <a:pt x="11" y="6"/>
                    <a:pt x="11" y="6"/>
                  </a:cubicBezTo>
                  <a:cubicBezTo>
                    <a:pt x="11" y="5"/>
                    <a:pt x="11" y="5"/>
                    <a:pt x="11" y="4"/>
                  </a:cubicBezTo>
                  <a:cubicBezTo>
                    <a:pt x="11" y="4"/>
                    <a:pt x="11" y="4"/>
                    <a:pt x="11" y="4"/>
                  </a:cubicBezTo>
                  <a:cubicBezTo>
                    <a:pt x="11" y="3"/>
                    <a:pt x="10" y="3"/>
                    <a:pt x="10" y="2"/>
                  </a:cubicBezTo>
                  <a:cubicBezTo>
                    <a:pt x="10" y="2"/>
                    <a:pt x="11" y="2"/>
                    <a:pt x="11" y="1"/>
                  </a:cubicBezTo>
                  <a:cubicBezTo>
                    <a:pt x="11" y="1"/>
                    <a:pt x="11" y="1"/>
                    <a:pt x="11" y="1"/>
                  </a:cubicBezTo>
                  <a:cubicBezTo>
                    <a:pt x="10" y="1"/>
                    <a:pt x="10" y="0"/>
                    <a:pt x="10" y="0"/>
                  </a:cubicBezTo>
                  <a:cubicBezTo>
                    <a:pt x="10" y="0"/>
                    <a:pt x="10" y="1"/>
                    <a:pt x="10" y="1"/>
                  </a:cubicBezTo>
                  <a:cubicBezTo>
                    <a:pt x="9" y="1"/>
                    <a:pt x="9" y="0"/>
                    <a:pt x="9" y="0"/>
                  </a:cubicBezTo>
                  <a:cubicBezTo>
                    <a:pt x="9" y="0"/>
                    <a:pt x="9" y="0"/>
                    <a:pt x="8" y="0"/>
                  </a:cubicBezTo>
                  <a:cubicBezTo>
                    <a:pt x="8" y="0"/>
                    <a:pt x="9" y="1"/>
                    <a:pt x="8" y="1"/>
                  </a:cubicBezTo>
                  <a:cubicBezTo>
                    <a:pt x="8" y="1"/>
                    <a:pt x="8" y="2"/>
                    <a:pt x="8" y="2"/>
                  </a:cubicBezTo>
                  <a:cubicBezTo>
                    <a:pt x="7" y="3"/>
                    <a:pt x="7" y="3"/>
                    <a:pt x="6" y="4"/>
                  </a:cubicBezTo>
                  <a:cubicBezTo>
                    <a:pt x="6" y="4"/>
                    <a:pt x="6" y="5"/>
                    <a:pt x="6" y="5"/>
                  </a:cubicBezTo>
                  <a:cubicBezTo>
                    <a:pt x="5" y="6"/>
                    <a:pt x="5" y="6"/>
                    <a:pt x="5" y="6"/>
                  </a:cubicBezTo>
                  <a:cubicBezTo>
                    <a:pt x="4" y="6"/>
                    <a:pt x="4" y="6"/>
                    <a:pt x="3" y="6"/>
                  </a:cubicBezTo>
                  <a:cubicBezTo>
                    <a:pt x="3" y="7"/>
                    <a:pt x="2" y="7"/>
                    <a:pt x="2" y="7"/>
                  </a:cubicBezTo>
                  <a:cubicBezTo>
                    <a:pt x="2" y="7"/>
                    <a:pt x="1" y="7"/>
                    <a:pt x="1" y="7"/>
                  </a:cubicBezTo>
                  <a:cubicBezTo>
                    <a:pt x="1" y="7"/>
                    <a:pt x="1" y="7"/>
                    <a:pt x="1" y="8"/>
                  </a:cubicBezTo>
                  <a:cubicBezTo>
                    <a:pt x="0" y="8"/>
                    <a:pt x="0" y="8"/>
                    <a:pt x="0" y="8"/>
                  </a:cubicBezTo>
                  <a:cubicBezTo>
                    <a:pt x="0" y="8"/>
                    <a:pt x="0" y="8"/>
                    <a:pt x="0" y="8"/>
                  </a:cubicBezTo>
                  <a:cubicBezTo>
                    <a:pt x="0" y="8"/>
                    <a:pt x="1" y="8"/>
                    <a:pt x="1" y="9"/>
                  </a:cubicBezTo>
                  <a:cubicBezTo>
                    <a:pt x="1" y="9"/>
                    <a:pt x="1" y="9"/>
                    <a:pt x="2"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8" name="Freeform 89"/>
            <p:cNvSpPr>
              <a:spLocks/>
            </p:cNvSpPr>
            <p:nvPr/>
          </p:nvSpPr>
          <p:spPr bwMode="auto">
            <a:xfrm>
              <a:off x="7454902" y="3032126"/>
              <a:ext cx="182563" cy="238125"/>
            </a:xfrm>
            <a:custGeom>
              <a:avLst/>
              <a:gdLst>
                <a:gd name="T0" fmla="*/ 1 w 17"/>
                <a:gd name="T1" fmla="*/ 10 h 22"/>
                <a:gd name="T2" fmla="*/ 1 w 17"/>
                <a:gd name="T3" fmla="*/ 11 h 22"/>
                <a:gd name="T4" fmla="*/ 0 w 17"/>
                <a:gd name="T5" fmla="*/ 13 h 22"/>
                <a:gd name="T6" fmla="*/ 0 w 17"/>
                <a:gd name="T7" fmla="*/ 15 h 22"/>
                <a:gd name="T8" fmla="*/ 2 w 17"/>
                <a:gd name="T9" fmla="*/ 16 h 22"/>
                <a:gd name="T10" fmla="*/ 2 w 17"/>
                <a:gd name="T11" fmla="*/ 18 h 22"/>
                <a:gd name="T12" fmla="*/ 1 w 17"/>
                <a:gd name="T13" fmla="*/ 21 h 22"/>
                <a:gd name="T14" fmla="*/ 4 w 17"/>
                <a:gd name="T15" fmla="*/ 21 h 22"/>
                <a:gd name="T16" fmla="*/ 4 w 17"/>
                <a:gd name="T17" fmla="*/ 18 h 22"/>
                <a:gd name="T18" fmla="*/ 4 w 17"/>
                <a:gd name="T19" fmla="*/ 17 h 22"/>
                <a:gd name="T20" fmla="*/ 4 w 17"/>
                <a:gd name="T21" fmla="*/ 15 h 22"/>
                <a:gd name="T22" fmla="*/ 5 w 17"/>
                <a:gd name="T23" fmla="*/ 13 h 22"/>
                <a:gd name="T24" fmla="*/ 6 w 17"/>
                <a:gd name="T25" fmla="*/ 14 h 22"/>
                <a:gd name="T26" fmla="*/ 6 w 17"/>
                <a:gd name="T27" fmla="*/ 17 h 22"/>
                <a:gd name="T28" fmla="*/ 7 w 17"/>
                <a:gd name="T29" fmla="*/ 17 h 22"/>
                <a:gd name="T30" fmla="*/ 7 w 17"/>
                <a:gd name="T31" fmla="*/ 19 h 22"/>
                <a:gd name="T32" fmla="*/ 8 w 17"/>
                <a:gd name="T33" fmla="*/ 18 h 22"/>
                <a:gd name="T34" fmla="*/ 10 w 17"/>
                <a:gd name="T35" fmla="*/ 18 h 22"/>
                <a:gd name="T36" fmla="*/ 10 w 17"/>
                <a:gd name="T37" fmla="*/ 16 h 22"/>
                <a:gd name="T38" fmla="*/ 9 w 17"/>
                <a:gd name="T39" fmla="*/ 15 h 22"/>
                <a:gd name="T40" fmla="*/ 9 w 17"/>
                <a:gd name="T41" fmla="*/ 14 h 22"/>
                <a:gd name="T42" fmla="*/ 7 w 17"/>
                <a:gd name="T43" fmla="*/ 12 h 22"/>
                <a:gd name="T44" fmla="*/ 7 w 17"/>
                <a:gd name="T45" fmla="*/ 11 h 22"/>
                <a:gd name="T46" fmla="*/ 9 w 17"/>
                <a:gd name="T47" fmla="*/ 10 h 22"/>
                <a:gd name="T48" fmla="*/ 11 w 17"/>
                <a:gd name="T49" fmla="*/ 8 h 22"/>
                <a:gd name="T50" fmla="*/ 12 w 17"/>
                <a:gd name="T51" fmla="*/ 7 h 22"/>
                <a:gd name="T52" fmla="*/ 10 w 17"/>
                <a:gd name="T53" fmla="*/ 7 h 22"/>
                <a:gd name="T54" fmla="*/ 9 w 17"/>
                <a:gd name="T55" fmla="*/ 8 h 22"/>
                <a:gd name="T56" fmla="*/ 7 w 17"/>
                <a:gd name="T57" fmla="*/ 8 h 22"/>
                <a:gd name="T58" fmla="*/ 5 w 17"/>
                <a:gd name="T59" fmla="*/ 9 h 22"/>
                <a:gd name="T60" fmla="*/ 4 w 17"/>
                <a:gd name="T61" fmla="*/ 7 h 22"/>
                <a:gd name="T62" fmla="*/ 4 w 17"/>
                <a:gd name="T63" fmla="*/ 4 h 22"/>
                <a:gd name="T64" fmla="*/ 6 w 17"/>
                <a:gd name="T65" fmla="*/ 5 h 22"/>
                <a:gd name="T66" fmla="*/ 9 w 17"/>
                <a:gd name="T67" fmla="*/ 5 h 22"/>
                <a:gd name="T68" fmla="*/ 11 w 17"/>
                <a:gd name="T69" fmla="*/ 5 h 22"/>
                <a:gd name="T70" fmla="*/ 15 w 17"/>
                <a:gd name="T71" fmla="*/ 4 h 22"/>
                <a:gd name="T72" fmla="*/ 16 w 17"/>
                <a:gd name="T73" fmla="*/ 2 h 22"/>
                <a:gd name="T74" fmla="*/ 17 w 17"/>
                <a:gd name="T75" fmla="*/ 1 h 22"/>
                <a:gd name="T76" fmla="*/ 15 w 17"/>
                <a:gd name="T77" fmla="*/ 1 h 22"/>
                <a:gd name="T78" fmla="*/ 14 w 17"/>
                <a:gd name="T79" fmla="*/ 2 h 22"/>
                <a:gd name="T80" fmla="*/ 13 w 17"/>
                <a:gd name="T81" fmla="*/ 3 h 22"/>
                <a:gd name="T82" fmla="*/ 10 w 17"/>
                <a:gd name="T83" fmla="*/ 3 h 22"/>
                <a:gd name="T84" fmla="*/ 8 w 17"/>
                <a:gd name="T85" fmla="*/ 2 h 22"/>
                <a:gd name="T86" fmla="*/ 5 w 17"/>
                <a:gd name="T87" fmla="*/ 2 h 22"/>
                <a:gd name="T88" fmla="*/ 5 w 17"/>
                <a:gd name="T89" fmla="*/ 3 h 22"/>
                <a:gd name="T90" fmla="*/ 3 w 17"/>
                <a:gd name="T91" fmla="*/ 3 h 22"/>
                <a:gd name="T92" fmla="*/ 2 w 17"/>
                <a:gd name="T93" fmla="*/ 6 h 22"/>
                <a:gd name="T94" fmla="*/ 1 w 17"/>
                <a:gd name="T9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22">
                  <a:moveTo>
                    <a:pt x="1" y="9"/>
                  </a:moveTo>
                  <a:cubicBezTo>
                    <a:pt x="1" y="9"/>
                    <a:pt x="1" y="9"/>
                    <a:pt x="1" y="10"/>
                  </a:cubicBezTo>
                  <a:cubicBezTo>
                    <a:pt x="1" y="10"/>
                    <a:pt x="1" y="10"/>
                    <a:pt x="1" y="11"/>
                  </a:cubicBezTo>
                  <a:cubicBezTo>
                    <a:pt x="1" y="11"/>
                    <a:pt x="1" y="11"/>
                    <a:pt x="1" y="11"/>
                  </a:cubicBezTo>
                  <a:cubicBezTo>
                    <a:pt x="1" y="11"/>
                    <a:pt x="1" y="11"/>
                    <a:pt x="1" y="12"/>
                  </a:cubicBezTo>
                  <a:cubicBezTo>
                    <a:pt x="1" y="12"/>
                    <a:pt x="0" y="12"/>
                    <a:pt x="0" y="13"/>
                  </a:cubicBezTo>
                  <a:cubicBezTo>
                    <a:pt x="0" y="13"/>
                    <a:pt x="0" y="14"/>
                    <a:pt x="0" y="14"/>
                  </a:cubicBezTo>
                  <a:cubicBezTo>
                    <a:pt x="0" y="15"/>
                    <a:pt x="0" y="15"/>
                    <a:pt x="0" y="15"/>
                  </a:cubicBezTo>
                  <a:cubicBezTo>
                    <a:pt x="1" y="16"/>
                    <a:pt x="1" y="15"/>
                    <a:pt x="1" y="15"/>
                  </a:cubicBezTo>
                  <a:cubicBezTo>
                    <a:pt x="2" y="15"/>
                    <a:pt x="2" y="15"/>
                    <a:pt x="2" y="16"/>
                  </a:cubicBezTo>
                  <a:cubicBezTo>
                    <a:pt x="2" y="16"/>
                    <a:pt x="2" y="16"/>
                    <a:pt x="2" y="17"/>
                  </a:cubicBezTo>
                  <a:cubicBezTo>
                    <a:pt x="2" y="17"/>
                    <a:pt x="2" y="18"/>
                    <a:pt x="2" y="18"/>
                  </a:cubicBezTo>
                  <a:cubicBezTo>
                    <a:pt x="2" y="19"/>
                    <a:pt x="2" y="19"/>
                    <a:pt x="2" y="20"/>
                  </a:cubicBezTo>
                  <a:cubicBezTo>
                    <a:pt x="2" y="20"/>
                    <a:pt x="1" y="21"/>
                    <a:pt x="1" y="21"/>
                  </a:cubicBezTo>
                  <a:cubicBezTo>
                    <a:pt x="1" y="22"/>
                    <a:pt x="2" y="22"/>
                    <a:pt x="3" y="22"/>
                  </a:cubicBezTo>
                  <a:cubicBezTo>
                    <a:pt x="3" y="22"/>
                    <a:pt x="4" y="22"/>
                    <a:pt x="4" y="21"/>
                  </a:cubicBezTo>
                  <a:cubicBezTo>
                    <a:pt x="4" y="21"/>
                    <a:pt x="4" y="20"/>
                    <a:pt x="4" y="20"/>
                  </a:cubicBezTo>
                  <a:cubicBezTo>
                    <a:pt x="4" y="19"/>
                    <a:pt x="4" y="19"/>
                    <a:pt x="4" y="18"/>
                  </a:cubicBezTo>
                  <a:cubicBezTo>
                    <a:pt x="4" y="18"/>
                    <a:pt x="4" y="18"/>
                    <a:pt x="4" y="17"/>
                  </a:cubicBezTo>
                  <a:cubicBezTo>
                    <a:pt x="4" y="17"/>
                    <a:pt x="4" y="17"/>
                    <a:pt x="4" y="17"/>
                  </a:cubicBezTo>
                  <a:cubicBezTo>
                    <a:pt x="4" y="16"/>
                    <a:pt x="4" y="16"/>
                    <a:pt x="4" y="15"/>
                  </a:cubicBezTo>
                  <a:cubicBezTo>
                    <a:pt x="4" y="15"/>
                    <a:pt x="4" y="15"/>
                    <a:pt x="4" y="15"/>
                  </a:cubicBezTo>
                  <a:cubicBezTo>
                    <a:pt x="4" y="14"/>
                    <a:pt x="4" y="14"/>
                    <a:pt x="4" y="14"/>
                  </a:cubicBezTo>
                  <a:cubicBezTo>
                    <a:pt x="4" y="13"/>
                    <a:pt x="4" y="13"/>
                    <a:pt x="5" y="13"/>
                  </a:cubicBezTo>
                  <a:cubicBezTo>
                    <a:pt x="5" y="13"/>
                    <a:pt x="5" y="13"/>
                    <a:pt x="6" y="13"/>
                  </a:cubicBezTo>
                  <a:cubicBezTo>
                    <a:pt x="6" y="13"/>
                    <a:pt x="6" y="14"/>
                    <a:pt x="6" y="14"/>
                  </a:cubicBezTo>
                  <a:cubicBezTo>
                    <a:pt x="6" y="15"/>
                    <a:pt x="5" y="15"/>
                    <a:pt x="6" y="16"/>
                  </a:cubicBezTo>
                  <a:cubicBezTo>
                    <a:pt x="6" y="16"/>
                    <a:pt x="6" y="16"/>
                    <a:pt x="6" y="17"/>
                  </a:cubicBezTo>
                  <a:cubicBezTo>
                    <a:pt x="6" y="17"/>
                    <a:pt x="7" y="16"/>
                    <a:pt x="7" y="17"/>
                  </a:cubicBezTo>
                  <a:cubicBezTo>
                    <a:pt x="7" y="17"/>
                    <a:pt x="7" y="17"/>
                    <a:pt x="7" y="17"/>
                  </a:cubicBezTo>
                  <a:cubicBezTo>
                    <a:pt x="7" y="18"/>
                    <a:pt x="7" y="18"/>
                    <a:pt x="7" y="18"/>
                  </a:cubicBezTo>
                  <a:cubicBezTo>
                    <a:pt x="6" y="18"/>
                    <a:pt x="6" y="19"/>
                    <a:pt x="7" y="19"/>
                  </a:cubicBezTo>
                  <a:cubicBezTo>
                    <a:pt x="7" y="20"/>
                    <a:pt x="8" y="20"/>
                    <a:pt x="8" y="19"/>
                  </a:cubicBezTo>
                  <a:cubicBezTo>
                    <a:pt x="8" y="19"/>
                    <a:pt x="8" y="19"/>
                    <a:pt x="8" y="18"/>
                  </a:cubicBezTo>
                  <a:cubicBezTo>
                    <a:pt x="9" y="18"/>
                    <a:pt x="9" y="18"/>
                    <a:pt x="9" y="18"/>
                  </a:cubicBezTo>
                  <a:cubicBezTo>
                    <a:pt x="9" y="18"/>
                    <a:pt x="10" y="18"/>
                    <a:pt x="10" y="18"/>
                  </a:cubicBezTo>
                  <a:cubicBezTo>
                    <a:pt x="10" y="18"/>
                    <a:pt x="11" y="18"/>
                    <a:pt x="11" y="17"/>
                  </a:cubicBezTo>
                  <a:cubicBezTo>
                    <a:pt x="10" y="17"/>
                    <a:pt x="10" y="17"/>
                    <a:pt x="10" y="16"/>
                  </a:cubicBezTo>
                  <a:cubicBezTo>
                    <a:pt x="10" y="16"/>
                    <a:pt x="9" y="16"/>
                    <a:pt x="9" y="16"/>
                  </a:cubicBezTo>
                  <a:cubicBezTo>
                    <a:pt x="9" y="15"/>
                    <a:pt x="9" y="15"/>
                    <a:pt x="9" y="15"/>
                  </a:cubicBezTo>
                  <a:cubicBezTo>
                    <a:pt x="9" y="15"/>
                    <a:pt x="10" y="15"/>
                    <a:pt x="10" y="14"/>
                  </a:cubicBezTo>
                  <a:cubicBezTo>
                    <a:pt x="10" y="14"/>
                    <a:pt x="9" y="14"/>
                    <a:pt x="9" y="14"/>
                  </a:cubicBezTo>
                  <a:cubicBezTo>
                    <a:pt x="9" y="13"/>
                    <a:pt x="9" y="13"/>
                    <a:pt x="8" y="13"/>
                  </a:cubicBezTo>
                  <a:cubicBezTo>
                    <a:pt x="8" y="12"/>
                    <a:pt x="8" y="12"/>
                    <a:pt x="7" y="12"/>
                  </a:cubicBezTo>
                  <a:cubicBezTo>
                    <a:pt x="7" y="11"/>
                    <a:pt x="7" y="11"/>
                    <a:pt x="7" y="11"/>
                  </a:cubicBezTo>
                  <a:cubicBezTo>
                    <a:pt x="7" y="11"/>
                    <a:pt x="7" y="11"/>
                    <a:pt x="7" y="11"/>
                  </a:cubicBezTo>
                  <a:cubicBezTo>
                    <a:pt x="8" y="11"/>
                    <a:pt x="8" y="11"/>
                    <a:pt x="8" y="10"/>
                  </a:cubicBezTo>
                  <a:cubicBezTo>
                    <a:pt x="8" y="10"/>
                    <a:pt x="8" y="10"/>
                    <a:pt x="9" y="10"/>
                  </a:cubicBezTo>
                  <a:cubicBezTo>
                    <a:pt x="9" y="10"/>
                    <a:pt x="10" y="10"/>
                    <a:pt x="10" y="9"/>
                  </a:cubicBezTo>
                  <a:cubicBezTo>
                    <a:pt x="10" y="9"/>
                    <a:pt x="10" y="8"/>
                    <a:pt x="11" y="8"/>
                  </a:cubicBezTo>
                  <a:cubicBezTo>
                    <a:pt x="11" y="8"/>
                    <a:pt x="12" y="9"/>
                    <a:pt x="12" y="8"/>
                  </a:cubicBezTo>
                  <a:cubicBezTo>
                    <a:pt x="12" y="8"/>
                    <a:pt x="12" y="8"/>
                    <a:pt x="12" y="7"/>
                  </a:cubicBezTo>
                  <a:cubicBezTo>
                    <a:pt x="12" y="7"/>
                    <a:pt x="12" y="7"/>
                    <a:pt x="12" y="7"/>
                  </a:cubicBezTo>
                  <a:cubicBezTo>
                    <a:pt x="11" y="6"/>
                    <a:pt x="11" y="7"/>
                    <a:pt x="10" y="7"/>
                  </a:cubicBezTo>
                  <a:cubicBezTo>
                    <a:pt x="10" y="7"/>
                    <a:pt x="9" y="7"/>
                    <a:pt x="9" y="7"/>
                  </a:cubicBezTo>
                  <a:cubicBezTo>
                    <a:pt x="9" y="7"/>
                    <a:pt x="9" y="7"/>
                    <a:pt x="9" y="8"/>
                  </a:cubicBezTo>
                  <a:cubicBezTo>
                    <a:pt x="8" y="8"/>
                    <a:pt x="8" y="8"/>
                    <a:pt x="8" y="8"/>
                  </a:cubicBezTo>
                  <a:cubicBezTo>
                    <a:pt x="7" y="8"/>
                    <a:pt x="7" y="8"/>
                    <a:pt x="7" y="8"/>
                  </a:cubicBezTo>
                  <a:cubicBezTo>
                    <a:pt x="7" y="8"/>
                    <a:pt x="7" y="8"/>
                    <a:pt x="7" y="9"/>
                  </a:cubicBezTo>
                  <a:cubicBezTo>
                    <a:pt x="6" y="9"/>
                    <a:pt x="6" y="9"/>
                    <a:pt x="5" y="9"/>
                  </a:cubicBezTo>
                  <a:cubicBezTo>
                    <a:pt x="5" y="8"/>
                    <a:pt x="5" y="8"/>
                    <a:pt x="5" y="8"/>
                  </a:cubicBezTo>
                  <a:cubicBezTo>
                    <a:pt x="5" y="7"/>
                    <a:pt x="5" y="7"/>
                    <a:pt x="4" y="7"/>
                  </a:cubicBezTo>
                  <a:cubicBezTo>
                    <a:pt x="4" y="7"/>
                    <a:pt x="4" y="6"/>
                    <a:pt x="4" y="6"/>
                  </a:cubicBezTo>
                  <a:cubicBezTo>
                    <a:pt x="4" y="5"/>
                    <a:pt x="4" y="5"/>
                    <a:pt x="4" y="4"/>
                  </a:cubicBezTo>
                  <a:cubicBezTo>
                    <a:pt x="4" y="4"/>
                    <a:pt x="5" y="4"/>
                    <a:pt x="5" y="4"/>
                  </a:cubicBezTo>
                  <a:cubicBezTo>
                    <a:pt x="6" y="4"/>
                    <a:pt x="6" y="5"/>
                    <a:pt x="6" y="5"/>
                  </a:cubicBezTo>
                  <a:cubicBezTo>
                    <a:pt x="6" y="5"/>
                    <a:pt x="7" y="5"/>
                    <a:pt x="7" y="5"/>
                  </a:cubicBezTo>
                  <a:cubicBezTo>
                    <a:pt x="8" y="5"/>
                    <a:pt x="8" y="5"/>
                    <a:pt x="9" y="5"/>
                  </a:cubicBezTo>
                  <a:cubicBezTo>
                    <a:pt x="9" y="4"/>
                    <a:pt x="10" y="4"/>
                    <a:pt x="10" y="4"/>
                  </a:cubicBezTo>
                  <a:cubicBezTo>
                    <a:pt x="10" y="4"/>
                    <a:pt x="10" y="4"/>
                    <a:pt x="11" y="5"/>
                  </a:cubicBezTo>
                  <a:cubicBezTo>
                    <a:pt x="12" y="5"/>
                    <a:pt x="12" y="4"/>
                    <a:pt x="13" y="4"/>
                  </a:cubicBezTo>
                  <a:cubicBezTo>
                    <a:pt x="14" y="4"/>
                    <a:pt x="14" y="5"/>
                    <a:pt x="15" y="4"/>
                  </a:cubicBezTo>
                  <a:cubicBezTo>
                    <a:pt x="15" y="4"/>
                    <a:pt x="15" y="4"/>
                    <a:pt x="15" y="4"/>
                  </a:cubicBezTo>
                  <a:cubicBezTo>
                    <a:pt x="16" y="3"/>
                    <a:pt x="16" y="3"/>
                    <a:pt x="16" y="2"/>
                  </a:cubicBezTo>
                  <a:cubicBezTo>
                    <a:pt x="16" y="2"/>
                    <a:pt x="16" y="2"/>
                    <a:pt x="17" y="1"/>
                  </a:cubicBezTo>
                  <a:cubicBezTo>
                    <a:pt x="17" y="1"/>
                    <a:pt x="17" y="1"/>
                    <a:pt x="17" y="1"/>
                  </a:cubicBezTo>
                  <a:cubicBezTo>
                    <a:pt x="17" y="0"/>
                    <a:pt x="16" y="0"/>
                    <a:pt x="16" y="0"/>
                  </a:cubicBezTo>
                  <a:cubicBezTo>
                    <a:pt x="15" y="0"/>
                    <a:pt x="15" y="0"/>
                    <a:pt x="15" y="1"/>
                  </a:cubicBezTo>
                  <a:cubicBezTo>
                    <a:pt x="15" y="1"/>
                    <a:pt x="15" y="1"/>
                    <a:pt x="15" y="1"/>
                  </a:cubicBezTo>
                  <a:cubicBezTo>
                    <a:pt x="15" y="2"/>
                    <a:pt x="14" y="1"/>
                    <a:pt x="14" y="2"/>
                  </a:cubicBezTo>
                  <a:cubicBezTo>
                    <a:pt x="14" y="2"/>
                    <a:pt x="14" y="2"/>
                    <a:pt x="14" y="2"/>
                  </a:cubicBezTo>
                  <a:cubicBezTo>
                    <a:pt x="14" y="3"/>
                    <a:pt x="13" y="3"/>
                    <a:pt x="13" y="3"/>
                  </a:cubicBezTo>
                  <a:cubicBezTo>
                    <a:pt x="12" y="3"/>
                    <a:pt x="12" y="3"/>
                    <a:pt x="11" y="3"/>
                  </a:cubicBezTo>
                  <a:cubicBezTo>
                    <a:pt x="11" y="3"/>
                    <a:pt x="11" y="3"/>
                    <a:pt x="10" y="3"/>
                  </a:cubicBezTo>
                  <a:cubicBezTo>
                    <a:pt x="10" y="3"/>
                    <a:pt x="10" y="2"/>
                    <a:pt x="9" y="2"/>
                  </a:cubicBezTo>
                  <a:cubicBezTo>
                    <a:pt x="9" y="2"/>
                    <a:pt x="8" y="2"/>
                    <a:pt x="8" y="2"/>
                  </a:cubicBezTo>
                  <a:cubicBezTo>
                    <a:pt x="7" y="2"/>
                    <a:pt x="7" y="2"/>
                    <a:pt x="7" y="2"/>
                  </a:cubicBezTo>
                  <a:cubicBezTo>
                    <a:pt x="6" y="2"/>
                    <a:pt x="6" y="1"/>
                    <a:pt x="5" y="2"/>
                  </a:cubicBezTo>
                  <a:cubicBezTo>
                    <a:pt x="5" y="2"/>
                    <a:pt x="5" y="2"/>
                    <a:pt x="5" y="2"/>
                  </a:cubicBezTo>
                  <a:cubicBezTo>
                    <a:pt x="5" y="2"/>
                    <a:pt x="5" y="3"/>
                    <a:pt x="5" y="3"/>
                  </a:cubicBezTo>
                  <a:cubicBezTo>
                    <a:pt x="4" y="3"/>
                    <a:pt x="4" y="3"/>
                    <a:pt x="4" y="3"/>
                  </a:cubicBezTo>
                  <a:cubicBezTo>
                    <a:pt x="3" y="3"/>
                    <a:pt x="3" y="3"/>
                    <a:pt x="3" y="3"/>
                  </a:cubicBezTo>
                  <a:cubicBezTo>
                    <a:pt x="2" y="4"/>
                    <a:pt x="2" y="4"/>
                    <a:pt x="2" y="5"/>
                  </a:cubicBezTo>
                  <a:cubicBezTo>
                    <a:pt x="2" y="6"/>
                    <a:pt x="2" y="6"/>
                    <a:pt x="2" y="6"/>
                  </a:cubicBezTo>
                  <a:cubicBezTo>
                    <a:pt x="2" y="7"/>
                    <a:pt x="2" y="7"/>
                    <a:pt x="2" y="8"/>
                  </a:cubicBezTo>
                  <a:cubicBezTo>
                    <a:pt x="2" y="8"/>
                    <a:pt x="1" y="8"/>
                    <a:pt x="1"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99" name="Freeform 90"/>
            <p:cNvSpPr>
              <a:spLocks/>
            </p:cNvSpPr>
            <p:nvPr/>
          </p:nvSpPr>
          <p:spPr bwMode="auto">
            <a:xfrm>
              <a:off x="6677027" y="2200276"/>
              <a:ext cx="227013" cy="573088"/>
            </a:xfrm>
            <a:custGeom>
              <a:avLst/>
              <a:gdLst>
                <a:gd name="T0" fmla="*/ 4 w 21"/>
                <a:gd name="T1" fmla="*/ 25 h 53"/>
                <a:gd name="T2" fmla="*/ 4 w 21"/>
                <a:gd name="T3" fmla="*/ 27 h 53"/>
                <a:gd name="T4" fmla="*/ 5 w 21"/>
                <a:gd name="T5" fmla="*/ 28 h 53"/>
                <a:gd name="T6" fmla="*/ 6 w 21"/>
                <a:gd name="T7" fmla="*/ 29 h 53"/>
                <a:gd name="T8" fmla="*/ 7 w 21"/>
                <a:gd name="T9" fmla="*/ 34 h 53"/>
                <a:gd name="T10" fmla="*/ 8 w 21"/>
                <a:gd name="T11" fmla="*/ 36 h 53"/>
                <a:gd name="T12" fmla="*/ 12 w 21"/>
                <a:gd name="T13" fmla="*/ 36 h 53"/>
                <a:gd name="T14" fmla="*/ 13 w 21"/>
                <a:gd name="T15" fmla="*/ 34 h 53"/>
                <a:gd name="T16" fmla="*/ 15 w 21"/>
                <a:gd name="T17" fmla="*/ 34 h 53"/>
                <a:gd name="T18" fmla="*/ 16 w 21"/>
                <a:gd name="T19" fmla="*/ 36 h 53"/>
                <a:gd name="T20" fmla="*/ 17 w 21"/>
                <a:gd name="T21" fmla="*/ 42 h 53"/>
                <a:gd name="T22" fmla="*/ 18 w 21"/>
                <a:gd name="T23" fmla="*/ 44 h 53"/>
                <a:gd name="T24" fmla="*/ 18 w 21"/>
                <a:gd name="T25" fmla="*/ 48 h 53"/>
                <a:gd name="T26" fmla="*/ 19 w 21"/>
                <a:gd name="T27" fmla="*/ 50 h 53"/>
                <a:gd name="T28" fmla="*/ 19 w 21"/>
                <a:gd name="T29" fmla="*/ 52 h 53"/>
                <a:gd name="T30" fmla="*/ 20 w 21"/>
                <a:gd name="T31" fmla="*/ 50 h 53"/>
                <a:gd name="T32" fmla="*/ 21 w 21"/>
                <a:gd name="T33" fmla="*/ 47 h 53"/>
                <a:gd name="T34" fmla="*/ 20 w 21"/>
                <a:gd name="T35" fmla="*/ 44 h 53"/>
                <a:gd name="T36" fmla="*/ 19 w 21"/>
                <a:gd name="T37" fmla="*/ 41 h 53"/>
                <a:gd name="T38" fmla="*/ 19 w 21"/>
                <a:gd name="T39" fmla="*/ 38 h 53"/>
                <a:gd name="T40" fmla="*/ 18 w 21"/>
                <a:gd name="T41" fmla="*/ 34 h 53"/>
                <a:gd name="T42" fmla="*/ 15 w 21"/>
                <a:gd name="T43" fmla="*/ 31 h 53"/>
                <a:gd name="T44" fmla="*/ 15 w 21"/>
                <a:gd name="T45" fmla="*/ 28 h 53"/>
                <a:gd name="T46" fmla="*/ 15 w 21"/>
                <a:gd name="T47" fmla="*/ 26 h 53"/>
                <a:gd name="T48" fmla="*/ 17 w 21"/>
                <a:gd name="T49" fmla="*/ 25 h 53"/>
                <a:gd name="T50" fmla="*/ 20 w 21"/>
                <a:gd name="T51" fmla="*/ 22 h 53"/>
                <a:gd name="T52" fmla="*/ 20 w 21"/>
                <a:gd name="T53" fmla="*/ 20 h 53"/>
                <a:gd name="T54" fmla="*/ 17 w 21"/>
                <a:gd name="T55" fmla="*/ 18 h 53"/>
                <a:gd name="T56" fmla="*/ 16 w 21"/>
                <a:gd name="T57" fmla="*/ 16 h 53"/>
                <a:gd name="T58" fmla="*/ 14 w 21"/>
                <a:gd name="T59" fmla="*/ 13 h 53"/>
                <a:gd name="T60" fmla="*/ 12 w 21"/>
                <a:gd name="T61" fmla="*/ 10 h 53"/>
                <a:gd name="T62" fmla="*/ 14 w 21"/>
                <a:gd name="T63" fmla="*/ 6 h 53"/>
                <a:gd name="T64" fmla="*/ 11 w 21"/>
                <a:gd name="T65" fmla="*/ 2 h 53"/>
                <a:gd name="T66" fmla="*/ 9 w 21"/>
                <a:gd name="T67" fmla="*/ 0 h 53"/>
                <a:gd name="T68" fmla="*/ 7 w 21"/>
                <a:gd name="T69" fmla="*/ 4 h 53"/>
                <a:gd name="T70" fmla="*/ 5 w 21"/>
                <a:gd name="T71" fmla="*/ 7 h 53"/>
                <a:gd name="T72" fmla="*/ 5 w 21"/>
                <a:gd name="T73" fmla="*/ 10 h 53"/>
                <a:gd name="T74" fmla="*/ 4 w 21"/>
                <a:gd name="T75" fmla="*/ 14 h 53"/>
                <a:gd name="T76" fmla="*/ 3 w 21"/>
                <a:gd name="T77" fmla="*/ 15 h 53"/>
                <a:gd name="T78" fmla="*/ 2 w 21"/>
                <a:gd name="T79" fmla="*/ 17 h 53"/>
                <a:gd name="T80" fmla="*/ 1 w 21"/>
                <a:gd name="T81" fmla="*/ 18 h 53"/>
                <a:gd name="T82" fmla="*/ 1 w 21"/>
                <a:gd name="T83" fmla="*/ 22 h 53"/>
                <a:gd name="T84" fmla="*/ 0 w 21"/>
                <a:gd name="T85"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53">
                  <a:moveTo>
                    <a:pt x="1" y="25"/>
                  </a:moveTo>
                  <a:cubicBezTo>
                    <a:pt x="2" y="25"/>
                    <a:pt x="2" y="24"/>
                    <a:pt x="2" y="24"/>
                  </a:cubicBezTo>
                  <a:cubicBezTo>
                    <a:pt x="3" y="24"/>
                    <a:pt x="4" y="24"/>
                    <a:pt x="4" y="25"/>
                  </a:cubicBezTo>
                  <a:cubicBezTo>
                    <a:pt x="4" y="26"/>
                    <a:pt x="5" y="26"/>
                    <a:pt x="4" y="26"/>
                  </a:cubicBezTo>
                  <a:cubicBezTo>
                    <a:pt x="4" y="26"/>
                    <a:pt x="4" y="26"/>
                    <a:pt x="4" y="26"/>
                  </a:cubicBezTo>
                  <a:cubicBezTo>
                    <a:pt x="4" y="27"/>
                    <a:pt x="4" y="27"/>
                    <a:pt x="4" y="27"/>
                  </a:cubicBezTo>
                  <a:cubicBezTo>
                    <a:pt x="3" y="27"/>
                    <a:pt x="4" y="27"/>
                    <a:pt x="4" y="28"/>
                  </a:cubicBezTo>
                  <a:cubicBezTo>
                    <a:pt x="4" y="28"/>
                    <a:pt x="4" y="28"/>
                    <a:pt x="4" y="28"/>
                  </a:cubicBezTo>
                  <a:cubicBezTo>
                    <a:pt x="5" y="28"/>
                    <a:pt x="5" y="28"/>
                    <a:pt x="5" y="28"/>
                  </a:cubicBezTo>
                  <a:cubicBezTo>
                    <a:pt x="5" y="27"/>
                    <a:pt x="5" y="27"/>
                    <a:pt x="5" y="27"/>
                  </a:cubicBezTo>
                  <a:cubicBezTo>
                    <a:pt x="5" y="28"/>
                    <a:pt x="5" y="28"/>
                    <a:pt x="6" y="28"/>
                  </a:cubicBezTo>
                  <a:cubicBezTo>
                    <a:pt x="6" y="28"/>
                    <a:pt x="6" y="29"/>
                    <a:pt x="6" y="29"/>
                  </a:cubicBezTo>
                  <a:cubicBezTo>
                    <a:pt x="7" y="30"/>
                    <a:pt x="7" y="30"/>
                    <a:pt x="7" y="31"/>
                  </a:cubicBezTo>
                  <a:cubicBezTo>
                    <a:pt x="7" y="31"/>
                    <a:pt x="7" y="32"/>
                    <a:pt x="8" y="32"/>
                  </a:cubicBezTo>
                  <a:cubicBezTo>
                    <a:pt x="8" y="33"/>
                    <a:pt x="7" y="33"/>
                    <a:pt x="7" y="34"/>
                  </a:cubicBezTo>
                  <a:cubicBezTo>
                    <a:pt x="7" y="35"/>
                    <a:pt x="7" y="35"/>
                    <a:pt x="7" y="36"/>
                  </a:cubicBezTo>
                  <a:cubicBezTo>
                    <a:pt x="7" y="36"/>
                    <a:pt x="7" y="36"/>
                    <a:pt x="8" y="36"/>
                  </a:cubicBezTo>
                  <a:cubicBezTo>
                    <a:pt x="8" y="36"/>
                    <a:pt x="8" y="36"/>
                    <a:pt x="8" y="36"/>
                  </a:cubicBezTo>
                  <a:cubicBezTo>
                    <a:pt x="9" y="36"/>
                    <a:pt x="9" y="36"/>
                    <a:pt x="9" y="36"/>
                  </a:cubicBezTo>
                  <a:cubicBezTo>
                    <a:pt x="10" y="36"/>
                    <a:pt x="10" y="36"/>
                    <a:pt x="11" y="36"/>
                  </a:cubicBezTo>
                  <a:cubicBezTo>
                    <a:pt x="11" y="36"/>
                    <a:pt x="11" y="36"/>
                    <a:pt x="12" y="36"/>
                  </a:cubicBezTo>
                  <a:cubicBezTo>
                    <a:pt x="12" y="35"/>
                    <a:pt x="12" y="35"/>
                    <a:pt x="12" y="35"/>
                  </a:cubicBezTo>
                  <a:cubicBezTo>
                    <a:pt x="12" y="35"/>
                    <a:pt x="13" y="35"/>
                    <a:pt x="13" y="35"/>
                  </a:cubicBezTo>
                  <a:cubicBezTo>
                    <a:pt x="13" y="35"/>
                    <a:pt x="13" y="34"/>
                    <a:pt x="13" y="34"/>
                  </a:cubicBezTo>
                  <a:cubicBezTo>
                    <a:pt x="13" y="34"/>
                    <a:pt x="13" y="33"/>
                    <a:pt x="13" y="33"/>
                  </a:cubicBezTo>
                  <a:cubicBezTo>
                    <a:pt x="13" y="33"/>
                    <a:pt x="14" y="33"/>
                    <a:pt x="14" y="33"/>
                  </a:cubicBezTo>
                  <a:cubicBezTo>
                    <a:pt x="14" y="33"/>
                    <a:pt x="14" y="33"/>
                    <a:pt x="15" y="34"/>
                  </a:cubicBezTo>
                  <a:cubicBezTo>
                    <a:pt x="15" y="34"/>
                    <a:pt x="15" y="34"/>
                    <a:pt x="15" y="35"/>
                  </a:cubicBezTo>
                  <a:cubicBezTo>
                    <a:pt x="15" y="35"/>
                    <a:pt x="15" y="35"/>
                    <a:pt x="16" y="35"/>
                  </a:cubicBezTo>
                  <a:cubicBezTo>
                    <a:pt x="16" y="36"/>
                    <a:pt x="16" y="36"/>
                    <a:pt x="16" y="36"/>
                  </a:cubicBezTo>
                  <a:cubicBezTo>
                    <a:pt x="17" y="37"/>
                    <a:pt x="16" y="38"/>
                    <a:pt x="16" y="39"/>
                  </a:cubicBezTo>
                  <a:cubicBezTo>
                    <a:pt x="17" y="39"/>
                    <a:pt x="17" y="40"/>
                    <a:pt x="17" y="40"/>
                  </a:cubicBezTo>
                  <a:cubicBezTo>
                    <a:pt x="17" y="41"/>
                    <a:pt x="17" y="41"/>
                    <a:pt x="17" y="42"/>
                  </a:cubicBezTo>
                  <a:cubicBezTo>
                    <a:pt x="17" y="42"/>
                    <a:pt x="17" y="43"/>
                    <a:pt x="17" y="43"/>
                  </a:cubicBezTo>
                  <a:cubicBezTo>
                    <a:pt x="18" y="43"/>
                    <a:pt x="18" y="43"/>
                    <a:pt x="18" y="44"/>
                  </a:cubicBezTo>
                  <a:cubicBezTo>
                    <a:pt x="18" y="44"/>
                    <a:pt x="18" y="44"/>
                    <a:pt x="18" y="44"/>
                  </a:cubicBezTo>
                  <a:cubicBezTo>
                    <a:pt x="19" y="45"/>
                    <a:pt x="18" y="45"/>
                    <a:pt x="18" y="46"/>
                  </a:cubicBezTo>
                  <a:cubicBezTo>
                    <a:pt x="18" y="46"/>
                    <a:pt x="19" y="46"/>
                    <a:pt x="19" y="47"/>
                  </a:cubicBezTo>
                  <a:cubicBezTo>
                    <a:pt x="19" y="47"/>
                    <a:pt x="18" y="48"/>
                    <a:pt x="18" y="48"/>
                  </a:cubicBezTo>
                  <a:cubicBezTo>
                    <a:pt x="19" y="49"/>
                    <a:pt x="19" y="49"/>
                    <a:pt x="19" y="49"/>
                  </a:cubicBezTo>
                  <a:cubicBezTo>
                    <a:pt x="20" y="49"/>
                    <a:pt x="20" y="50"/>
                    <a:pt x="19" y="50"/>
                  </a:cubicBezTo>
                  <a:cubicBezTo>
                    <a:pt x="19" y="50"/>
                    <a:pt x="19" y="50"/>
                    <a:pt x="19" y="50"/>
                  </a:cubicBezTo>
                  <a:cubicBezTo>
                    <a:pt x="19" y="51"/>
                    <a:pt x="19" y="51"/>
                    <a:pt x="19" y="52"/>
                  </a:cubicBezTo>
                  <a:cubicBezTo>
                    <a:pt x="19" y="52"/>
                    <a:pt x="19" y="53"/>
                    <a:pt x="19" y="53"/>
                  </a:cubicBezTo>
                  <a:cubicBezTo>
                    <a:pt x="19" y="52"/>
                    <a:pt x="19" y="52"/>
                    <a:pt x="19" y="52"/>
                  </a:cubicBezTo>
                  <a:cubicBezTo>
                    <a:pt x="19" y="52"/>
                    <a:pt x="19" y="52"/>
                    <a:pt x="19" y="51"/>
                  </a:cubicBezTo>
                  <a:cubicBezTo>
                    <a:pt x="19" y="51"/>
                    <a:pt x="19" y="51"/>
                    <a:pt x="19" y="51"/>
                  </a:cubicBezTo>
                  <a:cubicBezTo>
                    <a:pt x="20" y="50"/>
                    <a:pt x="20" y="50"/>
                    <a:pt x="20" y="50"/>
                  </a:cubicBezTo>
                  <a:cubicBezTo>
                    <a:pt x="20" y="50"/>
                    <a:pt x="21" y="50"/>
                    <a:pt x="21" y="50"/>
                  </a:cubicBezTo>
                  <a:cubicBezTo>
                    <a:pt x="21" y="49"/>
                    <a:pt x="21" y="49"/>
                    <a:pt x="21" y="49"/>
                  </a:cubicBezTo>
                  <a:cubicBezTo>
                    <a:pt x="21" y="48"/>
                    <a:pt x="21" y="48"/>
                    <a:pt x="21" y="47"/>
                  </a:cubicBezTo>
                  <a:cubicBezTo>
                    <a:pt x="21" y="47"/>
                    <a:pt x="21" y="46"/>
                    <a:pt x="21" y="46"/>
                  </a:cubicBezTo>
                  <a:cubicBezTo>
                    <a:pt x="21" y="46"/>
                    <a:pt x="21" y="45"/>
                    <a:pt x="21" y="45"/>
                  </a:cubicBezTo>
                  <a:cubicBezTo>
                    <a:pt x="20" y="45"/>
                    <a:pt x="20" y="44"/>
                    <a:pt x="20" y="44"/>
                  </a:cubicBezTo>
                  <a:cubicBezTo>
                    <a:pt x="20" y="43"/>
                    <a:pt x="20" y="43"/>
                    <a:pt x="20" y="43"/>
                  </a:cubicBezTo>
                  <a:cubicBezTo>
                    <a:pt x="20" y="42"/>
                    <a:pt x="20" y="42"/>
                    <a:pt x="20" y="41"/>
                  </a:cubicBezTo>
                  <a:cubicBezTo>
                    <a:pt x="19" y="41"/>
                    <a:pt x="19" y="41"/>
                    <a:pt x="19" y="41"/>
                  </a:cubicBezTo>
                  <a:cubicBezTo>
                    <a:pt x="18" y="41"/>
                    <a:pt x="18" y="40"/>
                    <a:pt x="18" y="40"/>
                  </a:cubicBezTo>
                  <a:cubicBezTo>
                    <a:pt x="18" y="40"/>
                    <a:pt x="18" y="40"/>
                    <a:pt x="19" y="39"/>
                  </a:cubicBezTo>
                  <a:cubicBezTo>
                    <a:pt x="19" y="39"/>
                    <a:pt x="19" y="38"/>
                    <a:pt x="19" y="38"/>
                  </a:cubicBezTo>
                  <a:cubicBezTo>
                    <a:pt x="19" y="37"/>
                    <a:pt x="19" y="37"/>
                    <a:pt x="19" y="37"/>
                  </a:cubicBezTo>
                  <a:cubicBezTo>
                    <a:pt x="19" y="36"/>
                    <a:pt x="19" y="36"/>
                    <a:pt x="19" y="36"/>
                  </a:cubicBezTo>
                  <a:cubicBezTo>
                    <a:pt x="19" y="35"/>
                    <a:pt x="18" y="35"/>
                    <a:pt x="18" y="34"/>
                  </a:cubicBezTo>
                  <a:cubicBezTo>
                    <a:pt x="18" y="34"/>
                    <a:pt x="18" y="33"/>
                    <a:pt x="17" y="33"/>
                  </a:cubicBezTo>
                  <a:cubicBezTo>
                    <a:pt x="17" y="32"/>
                    <a:pt x="17" y="32"/>
                    <a:pt x="16" y="32"/>
                  </a:cubicBezTo>
                  <a:cubicBezTo>
                    <a:pt x="16" y="31"/>
                    <a:pt x="16" y="31"/>
                    <a:pt x="15" y="31"/>
                  </a:cubicBezTo>
                  <a:cubicBezTo>
                    <a:pt x="15" y="30"/>
                    <a:pt x="15" y="30"/>
                    <a:pt x="15" y="30"/>
                  </a:cubicBezTo>
                  <a:cubicBezTo>
                    <a:pt x="14" y="29"/>
                    <a:pt x="14" y="29"/>
                    <a:pt x="14" y="29"/>
                  </a:cubicBezTo>
                  <a:cubicBezTo>
                    <a:pt x="15" y="28"/>
                    <a:pt x="15" y="28"/>
                    <a:pt x="15" y="28"/>
                  </a:cubicBezTo>
                  <a:cubicBezTo>
                    <a:pt x="15" y="28"/>
                    <a:pt x="15" y="28"/>
                    <a:pt x="15" y="27"/>
                  </a:cubicBezTo>
                  <a:cubicBezTo>
                    <a:pt x="15" y="27"/>
                    <a:pt x="15" y="27"/>
                    <a:pt x="15" y="26"/>
                  </a:cubicBezTo>
                  <a:cubicBezTo>
                    <a:pt x="15" y="26"/>
                    <a:pt x="15" y="26"/>
                    <a:pt x="15" y="26"/>
                  </a:cubicBezTo>
                  <a:cubicBezTo>
                    <a:pt x="15" y="26"/>
                    <a:pt x="15" y="25"/>
                    <a:pt x="15" y="25"/>
                  </a:cubicBezTo>
                  <a:cubicBezTo>
                    <a:pt x="16" y="25"/>
                    <a:pt x="16" y="25"/>
                    <a:pt x="17" y="25"/>
                  </a:cubicBezTo>
                  <a:cubicBezTo>
                    <a:pt x="17" y="25"/>
                    <a:pt x="17" y="25"/>
                    <a:pt x="17" y="25"/>
                  </a:cubicBezTo>
                  <a:cubicBezTo>
                    <a:pt x="18" y="25"/>
                    <a:pt x="18" y="24"/>
                    <a:pt x="18" y="24"/>
                  </a:cubicBezTo>
                  <a:cubicBezTo>
                    <a:pt x="19" y="24"/>
                    <a:pt x="19" y="24"/>
                    <a:pt x="19" y="23"/>
                  </a:cubicBezTo>
                  <a:cubicBezTo>
                    <a:pt x="20" y="23"/>
                    <a:pt x="20" y="23"/>
                    <a:pt x="20" y="22"/>
                  </a:cubicBezTo>
                  <a:cubicBezTo>
                    <a:pt x="21" y="22"/>
                    <a:pt x="21" y="22"/>
                    <a:pt x="21" y="22"/>
                  </a:cubicBezTo>
                  <a:cubicBezTo>
                    <a:pt x="21" y="21"/>
                    <a:pt x="21" y="21"/>
                    <a:pt x="21" y="21"/>
                  </a:cubicBezTo>
                  <a:cubicBezTo>
                    <a:pt x="21" y="21"/>
                    <a:pt x="20" y="21"/>
                    <a:pt x="20" y="20"/>
                  </a:cubicBezTo>
                  <a:cubicBezTo>
                    <a:pt x="19" y="20"/>
                    <a:pt x="19" y="19"/>
                    <a:pt x="19" y="19"/>
                  </a:cubicBezTo>
                  <a:cubicBezTo>
                    <a:pt x="18" y="19"/>
                    <a:pt x="18" y="19"/>
                    <a:pt x="17" y="19"/>
                  </a:cubicBezTo>
                  <a:cubicBezTo>
                    <a:pt x="17" y="18"/>
                    <a:pt x="17" y="18"/>
                    <a:pt x="17" y="18"/>
                  </a:cubicBezTo>
                  <a:cubicBezTo>
                    <a:pt x="17" y="17"/>
                    <a:pt x="18" y="17"/>
                    <a:pt x="18" y="17"/>
                  </a:cubicBezTo>
                  <a:cubicBezTo>
                    <a:pt x="18" y="16"/>
                    <a:pt x="18" y="16"/>
                    <a:pt x="17" y="16"/>
                  </a:cubicBezTo>
                  <a:cubicBezTo>
                    <a:pt x="17" y="16"/>
                    <a:pt x="17" y="16"/>
                    <a:pt x="16" y="16"/>
                  </a:cubicBezTo>
                  <a:cubicBezTo>
                    <a:pt x="16" y="15"/>
                    <a:pt x="16" y="15"/>
                    <a:pt x="16" y="14"/>
                  </a:cubicBezTo>
                  <a:cubicBezTo>
                    <a:pt x="15" y="14"/>
                    <a:pt x="16" y="13"/>
                    <a:pt x="15" y="13"/>
                  </a:cubicBezTo>
                  <a:cubicBezTo>
                    <a:pt x="15" y="12"/>
                    <a:pt x="15" y="13"/>
                    <a:pt x="14" y="13"/>
                  </a:cubicBezTo>
                  <a:cubicBezTo>
                    <a:pt x="14" y="13"/>
                    <a:pt x="13" y="13"/>
                    <a:pt x="13" y="13"/>
                  </a:cubicBezTo>
                  <a:cubicBezTo>
                    <a:pt x="12" y="13"/>
                    <a:pt x="12" y="12"/>
                    <a:pt x="12" y="12"/>
                  </a:cubicBezTo>
                  <a:cubicBezTo>
                    <a:pt x="12" y="11"/>
                    <a:pt x="11" y="11"/>
                    <a:pt x="12" y="10"/>
                  </a:cubicBezTo>
                  <a:cubicBezTo>
                    <a:pt x="12" y="10"/>
                    <a:pt x="12" y="9"/>
                    <a:pt x="13" y="9"/>
                  </a:cubicBezTo>
                  <a:cubicBezTo>
                    <a:pt x="13" y="8"/>
                    <a:pt x="14" y="8"/>
                    <a:pt x="14" y="7"/>
                  </a:cubicBezTo>
                  <a:cubicBezTo>
                    <a:pt x="14" y="7"/>
                    <a:pt x="14" y="7"/>
                    <a:pt x="14" y="6"/>
                  </a:cubicBezTo>
                  <a:cubicBezTo>
                    <a:pt x="13" y="5"/>
                    <a:pt x="14" y="5"/>
                    <a:pt x="13" y="4"/>
                  </a:cubicBezTo>
                  <a:cubicBezTo>
                    <a:pt x="13" y="4"/>
                    <a:pt x="13" y="4"/>
                    <a:pt x="13" y="3"/>
                  </a:cubicBezTo>
                  <a:cubicBezTo>
                    <a:pt x="12" y="3"/>
                    <a:pt x="12" y="2"/>
                    <a:pt x="11" y="2"/>
                  </a:cubicBezTo>
                  <a:cubicBezTo>
                    <a:pt x="11" y="1"/>
                    <a:pt x="11" y="1"/>
                    <a:pt x="10" y="1"/>
                  </a:cubicBezTo>
                  <a:cubicBezTo>
                    <a:pt x="10" y="0"/>
                    <a:pt x="10" y="0"/>
                    <a:pt x="10" y="0"/>
                  </a:cubicBezTo>
                  <a:cubicBezTo>
                    <a:pt x="9" y="0"/>
                    <a:pt x="9" y="0"/>
                    <a:pt x="9" y="0"/>
                  </a:cubicBezTo>
                  <a:cubicBezTo>
                    <a:pt x="9" y="1"/>
                    <a:pt x="10" y="1"/>
                    <a:pt x="10" y="2"/>
                  </a:cubicBezTo>
                  <a:cubicBezTo>
                    <a:pt x="9" y="3"/>
                    <a:pt x="9" y="3"/>
                    <a:pt x="8" y="3"/>
                  </a:cubicBezTo>
                  <a:cubicBezTo>
                    <a:pt x="8" y="4"/>
                    <a:pt x="7" y="4"/>
                    <a:pt x="7" y="4"/>
                  </a:cubicBezTo>
                  <a:cubicBezTo>
                    <a:pt x="7" y="5"/>
                    <a:pt x="6" y="4"/>
                    <a:pt x="6" y="5"/>
                  </a:cubicBezTo>
                  <a:cubicBezTo>
                    <a:pt x="5" y="5"/>
                    <a:pt x="5" y="6"/>
                    <a:pt x="5" y="6"/>
                  </a:cubicBezTo>
                  <a:cubicBezTo>
                    <a:pt x="5" y="7"/>
                    <a:pt x="5" y="7"/>
                    <a:pt x="5" y="7"/>
                  </a:cubicBezTo>
                  <a:cubicBezTo>
                    <a:pt x="5" y="8"/>
                    <a:pt x="5" y="8"/>
                    <a:pt x="5" y="8"/>
                  </a:cubicBezTo>
                  <a:cubicBezTo>
                    <a:pt x="5" y="9"/>
                    <a:pt x="5" y="9"/>
                    <a:pt x="4" y="9"/>
                  </a:cubicBezTo>
                  <a:cubicBezTo>
                    <a:pt x="4" y="9"/>
                    <a:pt x="5" y="10"/>
                    <a:pt x="5" y="10"/>
                  </a:cubicBezTo>
                  <a:cubicBezTo>
                    <a:pt x="5" y="11"/>
                    <a:pt x="5" y="11"/>
                    <a:pt x="5" y="11"/>
                  </a:cubicBezTo>
                  <a:cubicBezTo>
                    <a:pt x="5" y="12"/>
                    <a:pt x="5" y="12"/>
                    <a:pt x="4" y="12"/>
                  </a:cubicBezTo>
                  <a:cubicBezTo>
                    <a:pt x="4" y="13"/>
                    <a:pt x="5" y="13"/>
                    <a:pt x="4" y="14"/>
                  </a:cubicBezTo>
                  <a:cubicBezTo>
                    <a:pt x="4" y="14"/>
                    <a:pt x="4" y="13"/>
                    <a:pt x="3" y="13"/>
                  </a:cubicBezTo>
                  <a:cubicBezTo>
                    <a:pt x="3" y="13"/>
                    <a:pt x="3" y="13"/>
                    <a:pt x="3" y="13"/>
                  </a:cubicBezTo>
                  <a:cubicBezTo>
                    <a:pt x="2" y="13"/>
                    <a:pt x="2" y="14"/>
                    <a:pt x="3" y="15"/>
                  </a:cubicBezTo>
                  <a:cubicBezTo>
                    <a:pt x="3" y="15"/>
                    <a:pt x="3" y="15"/>
                    <a:pt x="3" y="16"/>
                  </a:cubicBezTo>
                  <a:cubicBezTo>
                    <a:pt x="3" y="16"/>
                    <a:pt x="2" y="16"/>
                    <a:pt x="2" y="16"/>
                  </a:cubicBezTo>
                  <a:cubicBezTo>
                    <a:pt x="2" y="17"/>
                    <a:pt x="2" y="17"/>
                    <a:pt x="2" y="17"/>
                  </a:cubicBezTo>
                  <a:cubicBezTo>
                    <a:pt x="2" y="17"/>
                    <a:pt x="3" y="17"/>
                    <a:pt x="3" y="18"/>
                  </a:cubicBezTo>
                  <a:cubicBezTo>
                    <a:pt x="3" y="18"/>
                    <a:pt x="2" y="18"/>
                    <a:pt x="2" y="18"/>
                  </a:cubicBezTo>
                  <a:cubicBezTo>
                    <a:pt x="2" y="19"/>
                    <a:pt x="2" y="18"/>
                    <a:pt x="1" y="18"/>
                  </a:cubicBezTo>
                  <a:cubicBezTo>
                    <a:pt x="1" y="19"/>
                    <a:pt x="1" y="19"/>
                    <a:pt x="1" y="19"/>
                  </a:cubicBezTo>
                  <a:cubicBezTo>
                    <a:pt x="1" y="19"/>
                    <a:pt x="1" y="20"/>
                    <a:pt x="1" y="20"/>
                  </a:cubicBezTo>
                  <a:cubicBezTo>
                    <a:pt x="1" y="21"/>
                    <a:pt x="1" y="21"/>
                    <a:pt x="1" y="22"/>
                  </a:cubicBezTo>
                  <a:cubicBezTo>
                    <a:pt x="0" y="22"/>
                    <a:pt x="0" y="23"/>
                    <a:pt x="0" y="23"/>
                  </a:cubicBezTo>
                  <a:cubicBezTo>
                    <a:pt x="0" y="23"/>
                    <a:pt x="0" y="23"/>
                    <a:pt x="0" y="23"/>
                  </a:cubicBezTo>
                  <a:cubicBezTo>
                    <a:pt x="0" y="24"/>
                    <a:pt x="0" y="24"/>
                    <a:pt x="0" y="24"/>
                  </a:cubicBezTo>
                  <a:cubicBezTo>
                    <a:pt x="1" y="24"/>
                    <a:pt x="1" y="25"/>
                    <a:pt x="1" y="2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0" name="Freeform 91"/>
            <p:cNvSpPr>
              <a:spLocks/>
            </p:cNvSpPr>
            <p:nvPr/>
          </p:nvSpPr>
          <p:spPr bwMode="auto">
            <a:xfrm>
              <a:off x="6816727" y="3000376"/>
              <a:ext cx="22225" cy="11113"/>
            </a:xfrm>
            <a:custGeom>
              <a:avLst/>
              <a:gdLst>
                <a:gd name="T0" fmla="*/ 1 w 2"/>
                <a:gd name="T1" fmla="*/ 0 h 1"/>
                <a:gd name="T2" fmla="*/ 0 w 2"/>
                <a:gd name="T3" fmla="*/ 0 h 1"/>
                <a:gd name="T4" fmla="*/ 0 w 2"/>
                <a:gd name="T5" fmla="*/ 1 h 1"/>
                <a:gd name="T6" fmla="*/ 1 w 2"/>
                <a:gd name="T7" fmla="*/ 1 h 1"/>
                <a:gd name="T8" fmla="*/ 1 w 2"/>
                <a:gd name="T9" fmla="*/ 1 h 1"/>
                <a:gd name="T10" fmla="*/ 2 w 2"/>
                <a:gd name="T11" fmla="*/ 1 h 1"/>
                <a:gd name="T12" fmla="*/ 2 w 2"/>
                <a:gd name="T13" fmla="*/ 0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cubicBezTo>
                    <a:pt x="0" y="0"/>
                    <a:pt x="0" y="0"/>
                    <a:pt x="0" y="0"/>
                  </a:cubicBezTo>
                  <a:cubicBezTo>
                    <a:pt x="0" y="0"/>
                    <a:pt x="0" y="0"/>
                    <a:pt x="0" y="1"/>
                  </a:cubicBezTo>
                  <a:cubicBezTo>
                    <a:pt x="0" y="1"/>
                    <a:pt x="0" y="1"/>
                    <a:pt x="1" y="1"/>
                  </a:cubicBezTo>
                  <a:cubicBezTo>
                    <a:pt x="1" y="1"/>
                    <a:pt x="1" y="1"/>
                    <a:pt x="1" y="1"/>
                  </a:cubicBezTo>
                  <a:cubicBezTo>
                    <a:pt x="2" y="1"/>
                    <a:pt x="2" y="1"/>
                    <a:pt x="2" y="1"/>
                  </a:cubicBezTo>
                  <a:cubicBezTo>
                    <a:pt x="2" y="1"/>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1" name="Freeform 92"/>
            <p:cNvSpPr>
              <a:spLocks/>
            </p:cNvSpPr>
            <p:nvPr/>
          </p:nvSpPr>
          <p:spPr bwMode="auto">
            <a:xfrm>
              <a:off x="6807202" y="2903539"/>
              <a:ext cx="301625" cy="366713"/>
            </a:xfrm>
            <a:custGeom>
              <a:avLst/>
              <a:gdLst>
                <a:gd name="T0" fmla="*/ 8 w 28"/>
                <a:gd name="T1" fmla="*/ 5 h 34"/>
                <a:gd name="T2" fmla="*/ 7 w 28"/>
                <a:gd name="T3" fmla="*/ 3 h 34"/>
                <a:gd name="T4" fmla="*/ 6 w 28"/>
                <a:gd name="T5" fmla="*/ 2 h 34"/>
                <a:gd name="T6" fmla="*/ 2 w 28"/>
                <a:gd name="T7" fmla="*/ 2 h 34"/>
                <a:gd name="T8" fmla="*/ 0 w 28"/>
                <a:gd name="T9" fmla="*/ 1 h 34"/>
                <a:gd name="T10" fmla="*/ 0 w 28"/>
                <a:gd name="T11" fmla="*/ 2 h 34"/>
                <a:gd name="T12" fmla="*/ 2 w 28"/>
                <a:gd name="T13" fmla="*/ 5 h 34"/>
                <a:gd name="T14" fmla="*/ 3 w 28"/>
                <a:gd name="T15" fmla="*/ 6 h 34"/>
                <a:gd name="T16" fmla="*/ 5 w 28"/>
                <a:gd name="T17" fmla="*/ 7 h 34"/>
                <a:gd name="T18" fmla="*/ 6 w 28"/>
                <a:gd name="T19" fmla="*/ 8 h 34"/>
                <a:gd name="T20" fmla="*/ 6 w 28"/>
                <a:gd name="T21" fmla="*/ 10 h 34"/>
                <a:gd name="T22" fmla="*/ 7 w 28"/>
                <a:gd name="T23" fmla="*/ 12 h 34"/>
                <a:gd name="T24" fmla="*/ 9 w 28"/>
                <a:gd name="T25" fmla="*/ 12 h 34"/>
                <a:gd name="T26" fmla="*/ 10 w 28"/>
                <a:gd name="T27" fmla="*/ 16 h 34"/>
                <a:gd name="T28" fmla="*/ 11 w 28"/>
                <a:gd name="T29" fmla="*/ 17 h 34"/>
                <a:gd name="T30" fmla="*/ 12 w 28"/>
                <a:gd name="T31" fmla="*/ 18 h 34"/>
                <a:gd name="T32" fmla="*/ 13 w 28"/>
                <a:gd name="T33" fmla="*/ 20 h 34"/>
                <a:gd name="T34" fmla="*/ 14 w 28"/>
                <a:gd name="T35" fmla="*/ 22 h 34"/>
                <a:gd name="T36" fmla="*/ 15 w 28"/>
                <a:gd name="T37" fmla="*/ 24 h 34"/>
                <a:gd name="T38" fmla="*/ 16 w 28"/>
                <a:gd name="T39" fmla="*/ 25 h 34"/>
                <a:gd name="T40" fmla="*/ 17 w 28"/>
                <a:gd name="T41" fmla="*/ 28 h 34"/>
                <a:gd name="T42" fmla="*/ 18 w 28"/>
                <a:gd name="T43" fmla="*/ 29 h 34"/>
                <a:gd name="T44" fmla="*/ 20 w 28"/>
                <a:gd name="T45" fmla="*/ 30 h 34"/>
                <a:gd name="T46" fmla="*/ 22 w 28"/>
                <a:gd name="T47" fmla="*/ 33 h 34"/>
                <a:gd name="T48" fmla="*/ 24 w 28"/>
                <a:gd name="T49" fmla="*/ 34 h 34"/>
                <a:gd name="T50" fmla="*/ 25 w 28"/>
                <a:gd name="T51" fmla="*/ 33 h 34"/>
                <a:gd name="T52" fmla="*/ 27 w 28"/>
                <a:gd name="T53" fmla="*/ 33 h 34"/>
                <a:gd name="T54" fmla="*/ 27 w 28"/>
                <a:gd name="T55" fmla="*/ 30 h 34"/>
                <a:gd name="T56" fmla="*/ 28 w 28"/>
                <a:gd name="T57" fmla="*/ 27 h 34"/>
                <a:gd name="T58" fmla="*/ 27 w 28"/>
                <a:gd name="T59" fmla="*/ 26 h 34"/>
                <a:gd name="T60" fmla="*/ 26 w 28"/>
                <a:gd name="T61" fmla="*/ 24 h 34"/>
                <a:gd name="T62" fmla="*/ 25 w 28"/>
                <a:gd name="T63" fmla="*/ 23 h 34"/>
                <a:gd name="T64" fmla="*/ 23 w 28"/>
                <a:gd name="T65" fmla="*/ 22 h 34"/>
                <a:gd name="T66" fmla="*/ 23 w 28"/>
                <a:gd name="T67" fmla="*/ 20 h 34"/>
                <a:gd name="T68" fmla="*/ 21 w 28"/>
                <a:gd name="T69" fmla="*/ 18 h 34"/>
                <a:gd name="T70" fmla="*/ 22 w 28"/>
                <a:gd name="T71" fmla="*/ 17 h 34"/>
                <a:gd name="T72" fmla="*/ 20 w 28"/>
                <a:gd name="T73" fmla="*/ 15 h 34"/>
                <a:gd name="T74" fmla="*/ 20 w 28"/>
                <a:gd name="T75" fmla="*/ 15 h 34"/>
                <a:gd name="T76" fmla="*/ 18 w 28"/>
                <a:gd name="T77" fmla="*/ 13 h 34"/>
                <a:gd name="T78" fmla="*/ 17 w 28"/>
                <a:gd name="T79" fmla="*/ 12 h 34"/>
                <a:gd name="T80" fmla="*/ 16 w 28"/>
                <a:gd name="T81" fmla="*/ 11 h 34"/>
                <a:gd name="T82" fmla="*/ 15 w 28"/>
                <a:gd name="T83" fmla="*/ 11 h 34"/>
                <a:gd name="T84" fmla="*/ 13 w 28"/>
                <a:gd name="T85" fmla="*/ 10 h 34"/>
                <a:gd name="T86" fmla="*/ 11 w 28"/>
                <a:gd name="T87" fmla="*/ 8 h 34"/>
                <a:gd name="T88" fmla="*/ 10 w 28"/>
                <a:gd name="T89" fmla="*/ 7 h 34"/>
                <a:gd name="T90" fmla="*/ 9 w 28"/>
                <a:gd name="T9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34">
                  <a:moveTo>
                    <a:pt x="9" y="6"/>
                  </a:moveTo>
                  <a:cubicBezTo>
                    <a:pt x="8" y="6"/>
                    <a:pt x="8" y="5"/>
                    <a:pt x="8" y="5"/>
                  </a:cubicBezTo>
                  <a:cubicBezTo>
                    <a:pt x="8" y="5"/>
                    <a:pt x="8" y="5"/>
                    <a:pt x="7" y="4"/>
                  </a:cubicBezTo>
                  <a:cubicBezTo>
                    <a:pt x="7" y="4"/>
                    <a:pt x="7" y="4"/>
                    <a:pt x="7" y="3"/>
                  </a:cubicBezTo>
                  <a:cubicBezTo>
                    <a:pt x="7" y="3"/>
                    <a:pt x="7" y="3"/>
                    <a:pt x="6" y="3"/>
                  </a:cubicBezTo>
                  <a:cubicBezTo>
                    <a:pt x="6" y="3"/>
                    <a:pt x="6" y="2"/>
                    <a:pt x="6" y="2"/>
                  </a:cubicBezTo>
                  <a:cubicBezTo>
                    <a:pt x="5" y="1"/>
                    <a:pt x="5" y="2"/>
                    <a:pt x="4" y="2"/>
                  </a:cubicBezTo>
                  <a:cubicBezTo>
                    <a:pt x="3" y="2"/>
                    <a:pt x="3" y="2"/>
                    <a:pt x="2" y="2"/>
                  </a:cubicBezTo>
                  <a:cubicBezTo>
                    <a:pt x="2" y="2"/>
                    <a:pt x="2" y="1"/>
                    <a:pt x="1" y="1"/>
                  </a:cubicBezTo>
                  <a:cubicBezTo>
                    <a:pt x="1" y="1"/>
                    <a:pt x="1" y="0"/>
                    <a:pt x="0" y="1"/>
                  </a:cubicBezTo>
                  <a:cubicBezTo>
                    <a:pt x="0" y="1"/>
                    <a:pt x="0" y="1"/>
                    <a:pt x="0" y="1"/>
                  </a:cubicBezTo>
                  <a:cubicBezTo>
                    <a:pt x="0" y="2"/>
                    <a:pt x="0" y="2"/>
                    <a:pt x="0" y="2"/>
                  </a:cubicBezTo>
                  <a:cubicBezTo>
                    <a:pt x="0" y="3"/>
                    <a:pt x="0" y="3"/>
                    <a:pt x="1" y="4"/>
                  </a:cubicBezTo>
                  <a:cubicBezTo>
                    <a:pt x="1" y="4"/>
                    <a:pt x="1" y="4"/>
                    <a:pt x="2" y="5"/>
                  </a:cubicBezTo>
                  <a:cubicBezTo>
                    <a:pt x="2" y="5"/>
                    <a:pt x="2" y="5"/>
                    <a:pt x="2" y="6"/>
                  </a:cubicBezTo>
                  <a:cubicBezTo>
                    <a:pt x="3" y="6"/>
                    <a:pt x="3" y="6"/>
                    <a:pt x="3" y="6"/>
                  </a:cubicBezTo>
                  <a:cubicBezTo>
                    <a:pt x="4" y="6"/>
                    <a:pt x="4" y="6"/>
                    <a:pt x="4" y="6"/>
                  </a:cubicBezTo>
                  <a:cubicBezTo>
                    <a:pt x="4" y="7"/>
                    <a:pt x="5" y="7"/>
                    <a:pt x="5" y="7"/>
                  </a:cubicBezTo>
                  <a:cubicBezTo>
                    <a:pt x="5" y="7"/>
                    <a:pt x="5" y="8"/>
                    <a:pt x="5" y="8"/>
                  </a:cubicBezTo>
                  <a:cubicBezTo>
                    <a:pt x="5" y="8"/>
                    <a:pt x="6" y="8"/>
                    <a:pt x="6" y="8"/>
                  </a:cubicBezTo>
                  <a:cubicBezTo>
                    <a:pt x="6" y="9"/>
                    <a:pt x="6" y="9"/>
                    <a:pt x="6" y="9"/>
                  </a:cubicBezTo>
                  <a:cubicBezTo>
                    <a:pt x="6" y="10"/>
                    <a:pt x="6" y="10"/>
                    <a:pt x="6" y="10"/>
                  </a:cubicBezTo>
                  <a:cubicBezTo>
                    <a:pt x="6" y="11"/>
                    <a:pt x="6" y="11"/>
                    <a:pt x="7" y="11"/>
                  </a:cubicBezTo>
                  <a:cubicBezTo>
                    <a:pt x="7" y="11"/>
                    <a:pt x="7" y="11"/>
                    <a:pt x="7" y="12"/>
                  </a:cubicBezTo>
                  <a:cubicBezTo>
                    <a:pt x="8" y="12"/>
                    <a:pt x="8" y="12"/>
                    <a:pt x="8" y="12"/>
                  </a:cubicBezTo>
                  <a:cubicBezTo>
                    <a:pt x="9" y="12"/>
                    <a:pt x="9" y="12"/>
                    <a:pt x="9" y="12"/>
                  </a:cubicBezTo>
                  <a:cubicBezTo>
                    <a:pt x="9" y="13"/>
                    <a:pt x="9" y="14"/>
                    <a:pt x="9" y="14"/>
                  </a:cubicBezTo>
                  <a:cubicBezTo>
                    <a:pt x="10" y="15"/>
                    <a:pt x="10" y="15"/>
                    <a:pt x="10" y="16"/>
                  </a:cubicBezTo>
                  <a:cubicBezTo>
                    <a:pt x="10" y="16"/>
                    <a:pt x="10" y="17"/>
                    <a:pt x="10" y="17"/>
                  </a:cubicBezTo>
                  <a:cubicBezTo>
                    <a:pt x="10" y="17"/>
                    <a:pt x="10" y="17"/>
                    <a:pt x="11" y="17"/>
                  </a:cubicBezTo>
                  <a:cubicBezTo>
                    <a:pt x="11" y="17"/>
                    <a:pt x="11" y="17"/>
                    <a:pt x="11" y="17"/>
                  </a:cubicBezTo>
                  <a:cubicBezTo>
                    <a:pt x="12" y="18"/>
                    <a:pt x="12" y="18"/>
                    <a:pt x="12" y="18"/>
                  </a:cubicBezTo>
                  <a:cubicBezTo>
                    <a:pt x="12" y="19"/>
                    <a:pt x="13" y="19"/>
                    <a:pt x="13" y="19"/>
                  </a:cubicBezTo>
                  <a:cubicBezTo>
                    <a:pt x="13" y="19"/>
                    <a:pt x="13" y="20"/>
                    <a:pt x="13" y="20"/>
                  </a:cubicBezTo>
                  <a:cubicBezTo>
                    <a:pt x="13" y="20"/>
                    <a:pt x="13" y="21"/>
                    <a:pt x="13" y="21"/>
                  </a:cubicBezTo>
                  <a:cubicBezTo>
                    <a:pt x="13" y="21"/>
                    <a:pt x="14" y="22"/>
                    <a:pt x="14" y="22"/>
                  </a:cubicBezTo>
                  <a:cubicBezTo>
                    <a:pt x="14" y="22"/>
                    <a:pt x="14" y="22"/>
                    <a:pt x="14" y="23"/>
                  </a:cubicBezTo>
                  <a:cubicBezTo>
                    <a:pt x="14" y="23"/>
                    <a:pt x="14" y="23"/>
                    <a:pt x="15" y="24"/>
                  </a:cubicBezTo>
                  <a:cubicBezTo>
                    <a:pt x="15" y="24"/>
                    <a:pt x="15" y="24"/>
                    <a:pt x="15" y="25"/>
                  </a:cubicBezTo>
                  <a:cubicBezTo>
                    <a:pt x="15" y="25"/>
                    <a:pt x="16" y="25"/>
                    <a:pt x="16" y="25"/>
                  </a:cubicBezTo>
                  <a:cubicBezTo>
                    <a:pt x="16" y="26"/>
                    <a:pt x="16" y="26"/>
                    <a:pt x="16" y="27"/>
                  </a:cubicBezTo>
                  <a:cubicBezTo>
                    <a:pt x="17" y="27"/>
                    <a:pt x="17" y="27"/>
                    <a:pt x="17" y="28"/>
                  </a:cubicBezTo>
                  <a:cubicBezTo>
                    <a:pt x="17" y="28"/>
                    <a:pt x="18" y="28"/>
                    <a:pt x="18" y="28"/>
                  </a:cubicBezTo>
                  <a:cubicBezTo>
                    <a:pt x="18" y="29"/>
                    <a:pt x="18" y="29"/>
                    <a:pt x="18" y="29"/>
                  </a:cubicBezTo>
                  <a:cubicBezTo>
                    <a:pt x="19" y="30"/>
                    <a:pt x="19" y="30"/>
                    <a:pt x="19" y="30"/>
                  </a:cubicBezTo>
                  <a:cubicBezTo>
                    <a:pt x="20" y="30"/>
                    <a:pt x="20" y="30"/>
                    <a:pt x="20" y="30"/>
                  </a:cubicBezTo>
                  <a:cubicBezTo>
                    <a:pt x="21" y="31"/>
                    <a:pt x="21" y="31"/>
                    <a:pt x="21" y="32"/>
                  </a:cubicBezTo>
                  <a:cubicBezTo>
                    <a:pt x="22" y="32"/>
                    <a:pt x="22" y="32"/>
                    <a:pt x="22" y="33"/>
                  </a:cubicBezTo>
                  <a:cubicBezTo>
                    <a:pt x="23" y="33"/>
                    <a:pt x="22" y="33"/>
                    <a:pt x="23" y="33"/>
                  </a:cubicBezTo>
                  <a:cubicBezTo>
                    <a:pt x="23" y="34"/>
                    <a:pt x="23" y="34"/>
                    <a:pt x="24" y="34"/>
                  </a:cubicBezTo>
                  <a:cubicBezTo>
                    <a:pt x="24" y="34"/>
                    <a:pt x="24" y="34"/>
                    <a:pt x="24" y="34"/>
                  </a:cubicBezTo>
                  <a:cubicBezTo>
                    <a:pt x="25" y="34"/>
                    <a:pt x="25" y="33"/>
                    <a:pt x="25" y="33"/>
                  </a:cubicBezTo>
                  <a:cubicBezTo>
                    <a:pt x="26" y="34"/>
                    <a:pt x="26" y="34"/>
                    <a:pt x="26" y="34"/>
                  </a:cubicBezTo>
                  <a:cubicBezTo>
                    <a:pt x="27" y="34"/>
                    <a:pt x="27" y="33"/>
                    <a:pt x="27" y="33"/>
                  </a:cubicBezTo>
                  <a:cubicBezTo>
                    <a:pt x="27" y="32"/>
                    <a:pt x="27" y="32"/>
                    <a:pt x="27" y="32"/>
                  </a:cubicBezTo>
                  <a:cubicBezTo>
                    <a:pt x="27" y="31"/>
                    <a:pt x="27" y="30"/>
                    <a:pt x="27" y="30"/>
                  </a:cubicBezTo>
                  <a:cubicBezTo>
                    <a:pt x="27" y="29"/>
                    <a:pt x="27" y="29"/>
                    <a:pt x="27" y="28"/>
                  </a:cubicBezTo>
                  <a:cubicBezTo>
                    <a:pt x="27" y="28"/>
                    <a:pt x="27" y="28"/>
                    <a:pt x="28" y="27"/>
                  </a:cubicBezTo>
                  <a:cubicBezTo>
                    <a:pt x="28" y="27"/>
                    <a:pt x="28" y="27"/>
                    <a:pt x="28" y="27"/>
                  </a:cubicBezTo>
                  <a:cubicBezTo>
                    <a:pt x="28" y="26"/>
                    <a:pt x="28" y="26"/>
                    <a:pt x="27" y="26"/>
                  </a:cubicBezTo>
                  <a:cubicBezTo>
                    <a:pt x="27" y="25"/>
                    <a:pt x="27" y="25"/>
                    <a:pt x="27" y="25"/>
                  </a:cubicBezTo>
                  <a:cubicBezTo>
                    <a:pt x="26" y="25"/>
                    <a:pt x="26" y="24"/>
                    <a:pt x="26" y="24"/>
                  </a:cubicBezTo>
                  <a:cubicBezTo>
                    <a:pt x="26" y="24"/>
                    <a:pt x="25" y="24"/>
                    <a:pt x="25" y="24"/>
                  </a:cubicBezTo>
                  <a:cubicBezTo>
                    <a:pt x="25" y="24"/>
                    <a:pt x="25" y="23"/>
                    <a:pt x="25" y="23"/>
                  </a:cubicBezTo>
                  <a:cubicBezTo>
                    <a:pt x="24" y="23"/>
                    <a:pt x="24" y="23"/>
                    <a:pt x="24" y="22"/>
                  </a:cubicBezTo>
                  <a:cubicBezTo>
                    <a:pt x="24" y="22"/>
                    <a:pt x="23" y="22"/>
                    <a:pt x="23" y="22"/>
                  </a:cubicBezTo>
                  <a:cubicBezTo>
                    <a:pt x="23" y="21"/>
                    <a:pt x="23" y="21"/>
                    <a:pt x="23" y="20"/>
                  </a:cubicBezTo>
                  <a:cubicBezTo>
                    <a:pt x="23" y="20"/>
                    <a:pt x="23" y="20"/>
                    <a:pt x="23" y="20"/>
                  </a:cubicBezTo>
                  <a:cubicBezTo>
                    <a:pt x="22" y="19"/>
                    <a:pt x="22" y="20"/>
                    <a:pt x="22" y="20"/>
                  </a:cubicBezTo>
                  <a:cubicBezTo>
                    <a:pt x="21" y="19"/>
                    <a:pt x="21" y="19"/>
                    <a:pt x="21" y="18"/>
                  </a:cubicBezTo>
                  <a:cubicBezTo>
                    <a:pt x="21" y="18"/>
                    <a:pt x="21" y="18"/>
                    <a:pt x="22" y="17"/>
                  </a:cubicBezTo>
                  <a:cubicBezTo>
                    <a:pt x="22" y="17"/>
                    <a:pt x="22" y="17"/>
                    <a:pt x="22" y="17"/>
                  </a:cubicBezTo>
                  <a:cubicBezTo>
                    <a:pt x="22" y="16"/>
                    <a:pt x="22" y="16"/>
                    <a:pt x="21" y="16"/>
                  </a:cubicBezTo>
                  <a:cubicBezTo>
                    <a:pt x="21" y="15"/>
                    <a:pt x="21" y="15"/>
                    <a:pt x="20" y="15"/>
                  </a:cubicBezTo>
                  <a:cubicBezTo>
                    <a:pt x="20" y="15"/>
                    <a:pt x="20" y="16"/>
                    <a:pt x="20" y="15"/>
                  </a:cubicBezTo>
                  <a:cubicBezTo>
                    <a:pt x="19" y="15"/>
                    <a:pt x="20" y="15"/>
                    <a:pt x="20" y="15"/>
                  </a:cubicBezTo>
                  <a:cubicBezTo>
                    <a:pt x="20" y="14"/>
                    <a:pt x="20" y="14"/>
                    <a:pt x="19" y="13"/>
                  </a:cubicBezTo>
                  <a:cubicBezTo>
                    <a:pt x="19" y="13"/>
                    <a:pt x="19" y="13"/>
                    <a:pt x="18" y="13"/>
                  </a:cubicBezTo>
                  <a:cubicBezTo>
                    <a:pt x="18" y="13"/>
                    <a:pt x="18" y="13"/>
                    <a:pt x="17" y="13"/>
                  </a:cubicBezTo>
                  <a:cubicBezTo>
                    <a:pt x="17" y="13"/>
                    <a:pt x="17" y="13"/>
                    <a:pt x="17" y="12"/>
                  </a:cubicBezTo>
                  <a:cubicBezTo>
                    <a:pt x="17" y="12"/>
                    <a:pt x="17" y="12"/>
                    <a:pt x="17" y="11"/>
                  </a:cubicBezTo>
                  <a:cubicBezTo>
                    <a:pt x="17" y="11"/>
                    <a:pt x="17" y="11"/>
                    <a:pt x="16" y="11"/>
                  </a:cubicBezTo>
                  <a:cubicBezTo>
                    <a:pt x="16" y="11"/>
                    <a:pt x="16" y="12"/>
                    <a:pt x="16" y="12"/>
                  </a:cubicBezTo>
                  <a:cubicBezTo>
                    <a:pt x="15" y="12"/>
                    <a:pt x="15" y="11"/>
                    <a:pt x="15" y="11"/>
                  </a:cubicBezTo>
                  <a:cubicBezTo>
                    <a:pt x="15" y="11"/>
                    <a:pt x="15" y="10"/>
                    <a:pt x="14" y="10"/>
                  </a:cubicBezTo>
                  <a:cubicBezTo>
                    <a:pt x="14" y="10"/>
                    <a:pt x="14" y="10"/>
                    <a:pt x="13" y="10"/>
                  </a:cubicBezTo>
                  <a:cubicBezTo>
                    <a:pt x="13" y="10"/>
                    <a:pt x="13" y="10"/>
                    <a:pt x="12" y="9"/>
                  </a:cubicBezTo>
                  <a:cubicBezTo>
                    <a:pt x="12" y="9"/>
                    <a:pt x="12" y="9"/>
                    <a:pt x="11" y="8"/>
                  </a:cubicBezTo>
                  <a:cubicBezTo>
                    <a:pt x="11" y="8"/>
                    <a:pt x="11" y="8"/>
                    <a:pt x="11" y="8"/>
                  </a:cubicBezTo>
                  <a:cubicBezTo>
                    <a:pt x="11" y="7"/>
                    <a:pt x="10" y="7"/>
                    <a:pt x="10" y="7"/>
                  </a:cubicBezTo>
                  <a:cubicBezTo>
                    <a:pt x="10" y="7"/>
                    <a:pt x="10" y="6"/>
                    <a:pt x="10" y="6"/>
                  </a:cubicBezTo>
                  <a:cubicBezTo>
                    <a:pt x="10" y="6"/>
                    <a:pt x="9" y="6"/>
                    <a:pt x="9" y="6"/>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2" name="Freeform 93"/>
            <p:cNvSpPr>
              <a:spLocks/>
            </p:cNvSpPr>
            <p:nvPr/>
          </p:nvSpPr>
          <p:spPr bwMode="auto">
            <a:xfrm>
              <a:off x="6881814" y="3097214"/>
              <a:ext cx="22225" cy="11113"/>
            </a:xfrm>
            <a:custGeom>
              <a:avLst/>
              <a:gdLst>
                <a:gd name="T0" fmla="*/ 1 w 2"/>
                <a:gd name="T1" fmla="*/ 0 h 1"/>
                <a:gd name="T2" fmla="*/ 1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1" y="0"/>
                  </a:cubicBezTo>
                  <a:cubicBezTo>
                    <a:pt x="1" y="1"/>
                    <a:pt x="1" y="1"/>
                    <a:pt x="1" y="1"/>
                  </a:cubicBezTo>
                  <a:cubicBezTo>
                    <a:pt x="2" y="1"/>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3" name="Freeform 94"/>
            <p:cNvSpPr>
              <a:spLocks/>
            </p:cNvSpPr>
            <p:nvPr/>
          </p:nvSpPr>
          <p:spPr bwMode="auto">
            <a:xfrm>
              <a:off x="7065964" y="3086101"/>
              <a:ext cx="11113" cy="22225"/>
            </a:xfrm>
            <a:custGeom>
              <a:avLst/>
              <a:gdLst>
                <a:gd name="T0" fmla="*/ 1 w 1"/>
                <a:gd name="T1" fmla="*/ 1 h 2"/>
                <a:gd name="T2" fmla="*/ 1 w 1"/>
                <a:gd name="T3" fmla="*/ 1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0" y="0"/>
                    <a:pt x="0" y="0"/>
                  </a:cubicBezTo>
                  <a:cubicBezTo>
                    <a:pt x="0" y="1"/>
                    <a:pt x="0" y="1"/>
                    <a:pt x="0" y="1"/>
                  </a:cubicBezTo>
                  <a:cubicBezTo>
                    <a:pt x="0" y="1"/>
                    <a:pt x="0"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4" name="Freeform 95"/>
            <p:cNvSpPr>
              <a:spLocks/>
            </p:cNvSpPr>
            <p:nvPr/>
          </p:nvSpPr>
          <p:spPr bwMode="auto">
            <a:xfrm>
              <a:off x="7185027" y="2946401"/>
              <a:ext cx="279400" cy="269875"/>
            </a:xfrm>
            <a:custGeom>
              <a:avLst/>
              <a:gdLst>
                <a:gd name="T0" fmla="*/ 0 w 26"/>
                <a:gd name="T1" fmla="*/ 13 h 25"/>
                <a:gd name="T2" fmla="*/ 0 w 26"/>
                <a:gd name="T3" fmla="*/ 14 h 25"/>
                <a:gd name="T4" fmla="*/ 1 w 26"/>
                <a:gd name="T5" fmla="*/ 15 h 25"/>
                <a:gd name="T6" fmla="*/ 3 w 26"/>
                <a:gd name="T7" fmla="*/ 17 h 25"/>
                <a:gd name="T8" fmla="*/ 3 w 26"/>
                <a:gd name="T9" fmla="*/ 18 h 25"/>
                <a:gd name="T10" fmla="*/ 3 w 26"/>
                <a:gd name="T11" fmla="*/ 20 h 25"/>
                <a:gd name="T12" fmla="*/ 4 w 26"/>
                <a:gd name="T13" fmla="*/ 21 h 25"/>
                <a:gd name="T14" fmla="*/ 4 w 26"/>
                <a:gd name="T15" fmla="*/ 22 h 25"/>
                <a:gd name="T16" fmla="*/ 6 w 26"/>
                <a:gd name="T17" fmla="*/ 22 h 25"/>
                <a:gd name="T18" fmla="*/ 7 w 26"/>
                <a:gd name="T19" fmla="*/ 22 h 25"/>
                <a:gd name="T20" fmla="*/ 8 w 26"/>
                <a:gd name="T21" fmla="*/ 23 h 25"/>
                <a:gd name="T22" fmla="*/ 9 w 26"/>
                <a:gd name="T23" fmla="*/ 23 h 25"/>
                <a:gd name="T24" fmla="*/ 11 w 26"/>
                <a:gd name="T25" fmla="*/ 22 h 25"/>
                <a:gd name="T26" fmla="*/ 13 w 26"/>
                <a:gd name="T27" fmla="*/ 23 h 25"/>
                <a:gd name="T28" fmla="*/ 14 w 26"/>
                <a:gd name="T29" fmla="*/ 24 h 25"/>
                <a:gd name="T30" fmla="*/ 15 w 26"/>
                <a:gd name="T31" fmla="*/ 25 h 25"/>
                <a:gd name="T32" fmla="*/ 17 w 26"/>
                <a:gd name="T33" fmla="*/ 24 h 25"/>
                <a:gd name="T34" fmla="*/ 19 w 26"/>
                <a:gd name="T35" fmla="*/ 21 h 25"/>
                <a:gd name="T36" fmla="*/ 19 w 26"/>
                <a:gd name="T37" fmla="*/ 19 h 25"/>
                <a:gd name="T38" fmla="*/ 20 w 26"/>
                <a:gd name="T39" fmla="*/ 17 h 25"/>
                <a:gd name="T40" fmla="*/ 22 w 26"/>
                <a:gd name="T41" fmla="*/ 16 h 25"/>
                <a:gd name="T42" fmla="*/ 22 w 26"/>
                <a:gd name="T43" fmla="*/ 13 h 25"/>
                <a:gd name="T44" fmla="*/ 22 w 26"/>
                <a:gd name="T45" fmla="*/ 12 h 25"/>
                <a:gd name="T46" fmla="*/ 24 w 26"/>
                <a:gd name="T47" fmla="*/ 11 h 25"/>
                <a:gd name="T48" fmla="*/ 26 w 26"/>
                <a:gd name="T49" fmla="*/ 11 h 25"/>
                <a:gd name="T50" fmla="*/ 25 w 26"/>
                <a:gd name="T51" fmla="*/ 9 h 25"/>
                <a:gd name="T52" fmla="*/ 23 w 26"/>
                <a:gd name="T53" fmla="*/ 8 h 25"/>
                <a:gd name="T54" fmla="*/ 23 w 26"/>
                <a:gd name="T55" fmla="*/ 6 h 25"/>
                <a:gd name="T56" fmla="*/ 22 w 26"/>
                <a:gd name="T57" fmla="*/ 5 h 25"/>
                <a:gd name="T58" fmla="*/ 22 w 26"/>
                <a:gd name="T59" fmla="*/ 3 h 25"/>
                <a:gd name="T60" fmla="*/ 23 w 26"/>
                <a:gd name="T61" fmla="*/ 1 h 25"/>
                <a:gd name="T62" fmla="*/ 22 w 26"/>
                <a:gd name="T63" fmla="*/ 1 h 25"/>
                <a:gd name="T64" fmla="*/ 20 w 26"/>
                <a:gd name="T65" fmla="*/ 0 h 25"/>
                <a:gd name="T66" fmla="*/ 17 w 26"/>
                <a:gd name="T67" fmla="*/ 1 h 25"/>
                <a:gd name="T68" fmla="*/ 17 w 26"/>
                <a:gd name="T69" fmla="*/ 4 h 25"/>
                <a:gd name="T70" fmla="*/ 15 w 26"/>
                <a:gd name="T71" fmla="*/ 6 h 25"/>
                <a:gd name="T72" fmla="*/ 15 w 26"/>
                <a:gd name="T73" fmla="*/ 8 h 25"/>
                <a:gd name="T74" fmla="*/ 13 w 26"/>
                <a:gd name="T75" fmla="*/ 8 h 25"/>
                <a:gd name="T76" fmla="*/ 11 w 26"/>
                <a:gd name="T77" fmla="*/ 9 h 25"/>
                <a:gd name="T78" fmla="*/ 9 w 26"/>
                <a:gd name="T79" fmla="*/ 8 h 25"/>
                <a:gd name="T80" fmla="*/ 7 w 26"/>
                <a:gd name="T81" fmla="*/ 10 h 25"/>
                <a:gd name="T82" fmla="*/ 5 w 26"/>
                <a:gd name="T83" fmla="*/ 9 h 25"/>
                <a:gd name="T84" fmla="*/ 3 w 26"/>
                <a:gd name="T85" fmla="*/ 9 h 25"/>
                <a:gd name="T86" fmla="*/ 2 w 26"/>
                <a:gd name="T87" fmla="*/ 8 h 25"/>
                <a:gd name="T88" fmla="*/ 1 w 26"/>
                <a:gd name="T89" fmla="*/ 8 h 25"/>
                <a:gd name="T90" fmla="*/ 0 w 26"/>
                <a:gd name="T91" fmla="*/ 9 h 25"/>
                <a:gd name="T92" fmla="*/ 0 w 26"/>
                <a:gd name="T9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25">
                  <a:moveTo>
                    <a:pt x="0" y="13"/>
                  </a:moveTo>
                  <a:cubicBezTo>
                    <a:pt x="0" y="13"/>
                    <a:pt x="0" y="13"/>
                    <a:pt x="0" y="13"/>
                  </a:cubicBezTo>
                  <a:cubicBezTo>
                    <a:pt x="1" y="13"/>
                    <a:pt x="1" y="13"/>
                    <a:pt x="1" y="13"/>
                  </a:cubicBezTo>
                  <a:cubicBezTo>
                    <a:pt x="1" y="14"/>
                    <a:pt x="0" y="14"/>
                    <a:pt x="0" y="14"/>
                  </a:cubicBezTo>
                  <a:cubicBezTo>
                    <a:pt x="0" y="14"/>
                    <a:pt x="1" y="14"/>
                    <a:pt x="1" y="15"/>
                  </a:cubicBezTo>
                  <a:cubicBezTo>
                    <a:pt x="1" y="15"/>
                    <a:pt x="1" y="15"/>
                    <a:pt x="1" y="15"/>
                  </a:cubicBezTo>
                  <a:cubicBezTo>
                    <a:pt x="2" y="16"/>
                    <a:pt x="2" y="16"/>
                    <a:pt x="2" y="16"/>
                  </a:cubicBezTo>
                  <a:cubicBezTo>
                    <a:pt x="2" y="16"/>
                    <a:pt x="2" y="16"/>
                    <a:pt x="3" y="17"/>
                  </a:cubicBezTo>
                  <a:cubicBezTo>
                    <a:pt x="3" y="17"/>
                    <a:pt x="2" y="17"/>
                    <a:pt x="2" y="17"/>
                  </a:cubicBezTo>
                  <a:cubicBezTo>
                    <a:pt x="3" y="18"/>
                    <a:pt x="3" y="18"/>
                    <a:pt x="3" y="18"/>
                  </a:cubicBezTo>
                  <a:cubicBezTo>
                    <a:pt x="3" y="19"/>
                    <a:pt x="3" y="19"/>
                    <a:pt x="3" y="19"/>
                  </a:cubicBezTo>
                  <a:cubicBezTo>
                    <a:pt x="3" y="19"/>
                    <a:pt x="3" y="20"/>
                    <a:pt x="3" y="20"/>
                  </a:cubicBezTo>
                  <a:cubicBezTo>
                    <a:pt x="3" y="20"/>
                    <a:pt x="3" y="20"/>
                    <a:pt x="3" y="20"/>
                  </a:cubicBezTo>
                  <a:cubicBezTo>
                    <a:pt x="3" y="21"/>
                    <a:pt x="4" y="21"/>
                    <a:pt x="4" y="21"/>
                  </a:cubicBezTo>
                  <a:cubicBezTo>
                    <a:pt x="4" y="21"/>
                    <a:pt x="3" y="22"/>
                    <a:pt x="3" y="22"/>
                  </a:cubicBezTo>
                  <a:cubicBezTo>
                    <a:pt x="4" y="22"/>
                    <a:pt x="4" y="22"/>
                    <a:pt x="4" y="22"/>
                  </a:cubicBezTo>
                  <a:cubicBezTo>
                    <a:pt x="5" y="22"/>
                    <a:pt x="5" y="22"/>
                    <a:pt x="5" y="22"/>
                  </a:cubicBezTo>
                  <a:cubicBezTo>
                    <a:pt x="5" y="22"/>
                    <a:pt x="6" y="22"/>
                    <a:pt x="6" y="22"/>
                  </a:cubicBezTo>
                  <a:cubicBezTo>
                    <a:pt x="6" y="22"/>
                    <a:pt x="6" y="22"/>
                    <a:pt x="7" y="22"/>
                  </a:cubicBezTo>
                  <a:cubicBezTo>
                    <a:pt x="7" y="22"/>
                    <a:pt x="7" y="22"/>
                    <a:pt x="7" y="22"/>
                  </a:cubicBezTo>
                  <a:cubicBezTo>
                    <a:pt x="7" y="22"/>
                    <a:pt x="7" y="22"/>
                    <a:pt x="7" y="23"/>
                  </a:cubicBezTo>
                  <a:cubicBezTo>
                    <a:pt x="7" y="23"/>
                    <a:pt x="7" y="23"/>
                    <a:pt x="8" y="23"/>
                  </a:cubicBezTo>
                  <a:cubicBezTo>
                    <a:pt x="8" y="23"/>
                    <a:pt x="8" y="23"/>
                    <a:pt x="9" y="23"/>
                  </a:cubicBezTo>
                  <a:cubicBezTo>
                    <a:pt x="9" y="23"/>
                    <a:pt x="9" y="23"/>
                    <a:pt x="9" y="23"/>
                  </a:cubicBezTo>
                  <a:cubicBezTo>
                    <a:pt x="10" y="23"/>
                    <a:pt x="10" y="23"/>
                    <a:pt x="10" y="22"/>
                  </a:cubicBezTo>
                  <a:cubicBezTo>
                    <a:pt x="10" y="22"/>
                    <a:pt x="11" y="22"/>
                    <a:pt x="11" y="22"/>
                  </a:cubicBezTo>
                  <a:cubicBezTo>
                    <a:pt x="11" y="22"/>
                    <a:pt x="11" y="23"/>
                    <a:pt x="12" y="23"/>
                  </a:cubicBezTo>
                  <a:cubicBezTo>
                    <a:pt x="12" y="23"/>
                    <a:pt x="12" y="23"/>
                    <a:pt x="13" y="23"/>
                  </a:cubicBezTo>
                  <a:cubicBezTo>
                    <a:pt x="13" y="23"/>
                    <a:pt x="13" y="23"/>
                    <a:pt x="14" y="23"/>
                  </a:cubicBezTo>
                  <a:cubicBezTo>
                    <a:pt x="14" y="23"/>
                    <a:pt x="14" y="24"/>
                    <a:pt x="14" y="24"/>
                  </a:cubicBezTo>
                  <a:cubicBezTo>
                    <a:pt x="14" y="25"/>
                    <a:pt x="14" y="25"/>
                    <a:pt x="15" y="25"/>
                  </a:cubicBezTo>
                  <a:cubicBezTo>
                    <a:pt x="15" y="25"/>
                    <a:pt x="15" y="25"/>
                    <a:pt x="15" y="25"/>
                  </a:cubicBezTo>
                  <a:cubicBezTo>
                    <a:pt x="16" y="25"/>
                    <a:pt x="16" y="25"/>
                    <a:pt x="17" y="24"/>
                  </a:cubicBezTo>
                  <a:cubicBezTo>
                    <a:pt x="17" y="24"/>
                    <a:pt x="17" y="24"/>
                    <a:pt x="17" y="24"/>
                  </a:cubicBezTo>
                  <a:cubicBezTo>
                    <a:pt x="18" y="23"/>
                    <a:pt x="18" y="23"/>
                    <a:pt x="18" y="22"/>
                  </a:cubicBezTo>
                  <a:cubicBezTo>
                    <a:pt x="19" y="22"/>
                    <a:pt x="19" y="22"/>
                    <a:pt x="19" y="21"/>
                  </a:cubicBezTo>
                  <a:cubicBezTo>
                    <a:pt x="19" y="21"/>
                    <a:pt x="19" y="21"/>
                    <a:pt x="19" y="20"/>
                  </a:cubicBezTo>
                  <a:cubicBezTo>
                    <a:pt x="19" y="20"/>
                    <a:pt x="19" y="20"/>
                    <a:pt x="19" y="19"/>
                  </a:cubicBezTo>
                  <a:cubicBezTo>
                    <a:pt x="19" y="19"/>
                    <a:pt x="19" y="19"/>
                    <a:pt x="19" y="18"/>
                  </a:cubicBezTo>
                  <a:cubicBezTo>
                    <a:pt x="20" y="18"/>
                    <a:pt x="20" y="18"/>
                    <a:pt x="20" y="17"/>
                  </a:cubicBezTo>
                  <a:cubicBezTo>
                    <a:pt x="21" y="17"/>
                    <a:pt x="21" y="17"/>
                    <a:pt x="21" y="16"/>
                  </a:cubicBezTo>
                  <a:cubicBezTo>
                    <a:pt x="22" y="16"/>
                    <a:pt x="22" y="16"/>
                    <a:pt x="22" y="16"/>
                  </a:cubicBezTo>
                  <a:cubicBezTo>
                    <a:pt x="22" y="15"/>
                    <a:pt x="22" y="15"/>
                    <a:pt x="22" y="14"/>
                  </a:cubicBezTo>
                  <a:cubicBezTo>
                    <a:pt x="22" y="14"/>
                    <a:pt x="22" y="13"/>
                    <a:pt x="22" y="13"/>
                  </a:cubicBezTo>
                  <a:cubicBezTo>
                    <a:pt x="22" y="13"/>
                    <a:pt x="22" y="13"/>
                    <a:pt x="22" y="13"/>
                  </a:cubicBezTo>
                  <a:cubicBezTo>
                    <a:pt x="22" y="12"/>
                    <a:pt x="22" y="12"/>
                    <a:pt x="22" y="12"/>
                  </a:cubicBezTo>
                  <a:cubicBezTo>
                    <a:pt x="22" y="11"/>
                    <a:pt x="23" y="11"/>
                    <a:pt x="23" y="11"/>
                  </a:cubicBezTo>
                  <a:cubicBezTo>
                    <a:pt x="23" y="11"/>
                    <a:pt x="24" y="11"/>
                    <a:pt x="24" y="11"/>
                  </a:cubicBezTo>
                  <a:cubicBezTo>
                    <a:pt x="24" y="11"/>
                    <a:pt x="25" y="11"/>
                    <a:pt x="25" y="11"/>
                  </a:cubicBezTo>
                  <a:cubicBezTo>
                    <a:pt x="25" y="11"/>
                    <a:pt x="26" y="11"/>
                    <a:pt x="26" y="11"/>
                  </a:cubicBezTo>
                  <a:cubicBezTo>
                    <a:pt x="26" y="11"/>
                    <a:pt x="26" y="10"/>
                    <a:pt x="26" y="10"/>
                  </a:cubicBezTo>
                  <a:cubicBezTo>
                    <a:pt x="26" y="10"/>
                    <a:pt x="25" y="10"/>
                    <a:pt x="25" y="9"/>
                  </a:cubicBezTo>
                  <a:cubicBezTo>
                    <a:pt x="25" y="9"/>
                    <a:pt x="25" y="9"/>
                    <a:pt x="24" y="9"/>
                  </a:cubicBezTo>
                  <a:cubicBezTo>
                    <a:pt x="24" y="8"/>
                    <a:pt x="24" y="9"/>
                    <a:pt x="23" y="8"/>
                  </a:cubicBezTo>
                  <a:cubicBezTo>
                    <a:pt x="23" y="8"/>
                    <a:pt x="24" y="8"/>
                    <a:pt x="24" y="7"/>
                  </a:cubicBezTo>
                  <a:cubicBezTo>
                    <a:pt x="24" y="7"/>
                    <a:pt x="24" y="7"/>
                    <a:pt x="23" y="6"/>
                  </a:cubicBezTo>
                  <a:cubicBezTo>
                    <a:pt x="23" y="6"/>
                    <a:pt x="23" y="6"/>
                    <a:pt x="23" y="5"/>
                  </a:cubicBezTo>
                  <a:cubicBezTo>
                    <a:pt x="23" y="5"/>
                    <a:pt x="22" y="5"/>
                    <a:pt x="22" y="5"/>
                  </a:cubicBezTo>
                  <a:cubicBezTo>
                    <a:pt x="22" y="5"/>
                    <a:pt x="22" y="4"/>
                    <a:pt x="22" y="4"/>
                  </a:cubicBezTo>
                  <a:cubicBezTo>
                    <a:pt x="22" y="4"/>
                    <a:pt x="22" y="3"/>
                    <a:pt x="22" y="3"/>
                  </a:cubicBezTo>
                  <a:cubicBezTo>
                    <a:pt x="22" y="2"/>
                    <a:pt x="22" y="2"/>
                    <a:pt x="22" y="2"/>
                  </a:cubicBezTo>
                  <a:cubicBezTo>
                    <a:pt x="23" y="1"/>
                    <a:pt x="23" y="1"/>
                    <a:pt x="23" y="1"/>
                  </a:cubicBezTo>
                  <a:cubicBezTo>
                    <a:pt x="23" y="1"/>
                    <a:pt x="23" y="1"/>
                    <a:pt x="23" y="1"/>
                  </a:cubicBezTo>
                  <a:cubicBezTo>
                    <a:pt x="23" y="1"/>
                    <a:pt x="23" y="1"/>
                    <a:pt x="22" y="1"/>
                  </a:cubicBezTo>
                  <a:cubicBezTo>
                    <a:pt x="22" y="1"/>
                    <a:pt x="21" y="1"/>
                    <a:pt x="21" y="1"/>
                  </a:cubicBezTo>
                  <a:cubicBezTo>
                    <a:pt x="20" y="0"/>
                    <a:pt x="20" y="0"/>
                    <a:pt x="20" y="0"/>
                  </a:cubicBezTo>
                  <a:cubicBezTo>
                    <a:pt x="19" y="0"/>
                    <a:pt x="19" y="0"/>
                    <a:pt x="19" y="1"/>
                  </a:cubicBezTo>
                  <a:cubicBezTo>
                    <a:pt x="18" y="1"/>
                    <a:pt x="18" y="0"/>
                    <a:pt x="17" y="1"/>
                  </a:cubicBezTo>
                  <a:cubicBezTo>
                    <a:pt x="17" y="1"/>
                    <a:pt x="17" y="2"/>
                    <a:pt x="17" y="2"/>
                  </a:cubicBezTo>
                  <a:cubicBezTo>
                    <a:pt x="16" y="3"/>
                    <a:pt x="17" y="3"/>
                    <a:pt x="17" y="4"/>
                  </a:cubicBezTo>
                  <a:cubicBezTo>
                    <a:pt x="16" y="4"/>
                    <a:pt x="16" y="4"/>
                    <a:pt x="16" y="4"/>
                  </a:cubicBezTo>
                  <a:cubicBezTo>
                    <a:pt x="15" y="4"/>
                    <a:pt x="16" y="5"/>
                    <a:pt x="15" y="6"/>
                  </a:cubicBezTo>
                  <a:cubicBezTo>
                    <a:pt x="15" y="6"/>
                    <a:pt x="15" y="6"/>
                    <a:pt x="15" y="7"/>
                  </a:cubicBezTo>
                  <a:cubicBezTo>
                    <a:pt x="14" y="7"/>
                    <a:pt x="15" y="7"/>
                    <a:pt x="15" y="8"/>
                  </a:cubicBezTo>
                  <a:cubicBezTo>
                    <a:pt x="15" y="8"/>
                    <a:pt x="14" y="8"/>
                    <a:pt x="14" y="8"/>
                  </a:cubicBezTo>
                  <a:cubicBezTo>
                    <a:pt x="14" y="8"/>
                    <a:pt x="13" y="8"/>
                    <a:pt x="13" y="8"/>
                  </a:cubicBezTo>
                  <a:cubicBezTo>
                    <a:pt x="13" y="8"/>
                    <a:pt x="13" y="9"/>
                    <a:pt x="12" y="9"/>
                  </a:cubicBezTo>
                  <a:cubicBezTo>
                    <a:pt x="12" y="9"/>
                    <a:pt x="11" y="9"/>
                    <a:pt x="11" y="9"/>
                  </a:cubicBezTo>
                  <a:cubicBezTo>
                    <a:pt x="10" y="9"/>
                    <a:pt x="10" y="8"/>
                    <a:pt x="10" y="8"/>
                  </a:cubicBezTo>
                  <a:cubicBezTo>
                    <a:pt x="9" y="8"/>
                    <a:pt x="9" y="8"/>
                    <a:pt x="9" y="8"/>
                  </a:cubicBezTo>
                  <a:cubicBezTo>
                    <a:pt x="8" y="8"/>
                    <a:pt x="8" y="9"/>
                    <a:pt x="8" y="9"/>
                  </a:cubicBezTo>
                  <a:cubicBezTo>
                    <a:pt x="8" y="10"/>
                    <a:pt x="8" y="10"/>
                    <a:pt x="7" y="10"/>
                  </a:cubicBezTo>
                  <a:cubicBezTo>
                    <a:pt x="7" y="10"/>
                    <a:pt x="7" y="10"/>
                    <a:pt x="6" y="10"/>
                  </a:cubicBezTo>
                  <a:cubicBezTo>
                    <a:pt x="6" y="9"/>
                    <a:pt x="6" y="9"/>
                    <a:pt x="5" y="9"/>
                  </a:cubicBezTo>
                  <a:cubicBezTo>
                    <a:pt x="5" y="9"/>
                    <a:pt x="4" y="10"/>
                    <a:pt x="4" y="10"/>
                  </a:cubicBezTo>
                  <a:cubicBezTo>
                    <a:pt x="3" y="10"/>
                    <a:pt x="3" y="10"/>
                    <a:pt x="3" y="9"/>
                  </a:cubicBezTo>
                  <a:cubicBezTo>
                    <a:pt x="2" y="9"/>
                    <a:pt x="2" y="9"/>
                    <a:pt x="2" y="8"/>
                  </a:cubicBezTo>
                  <a:cubicBezTo>
                    <a:pt x="2" y="8"/>
                    <a:pt x="2" y="8"/>
                    <a:pt x="2" y="8"/>
                  </a:cubicBezTo>
                  <a:cubicBezTo>
                    <a:pt x="1" y="7"/>
                    <a:pt x="1" y="7"/>
                    <a:pt x="1" y="7"/>
                  </a:cubicBezTo>
                  <a:cubicBezTo>
                    <a:pt x="1" y="8"/>
                    <a:pt x="1" y="8"/>
                    <a:pt x="1" y="8"/>
                  </a:cubicBezTo>
                  <a:cubicBezTo>
                    <a:pt x="1" y="8"/>
                    <a:pt x="1" y="8"/>
                    <a:pt x="0" y="8"/>
                  </a:cubicBezTo>
                  <a:cubicBezTo>
                    <a:pt x="0" y="9"/>
                    <a:pt x="0" y="9"/>
                    <a:pt x="0" y="9"/>
                  </a:cubicBezTo>
                  <a:cubicBezTo>
                    <a:pt x="0" y="10"/>
                    <a:pt x="0" y="10"/>
                    <a:pt x="0" y="11"/>
                  </a:cubicBezTo>
                  <a:cubicBezTo>
                    <a:pt x="0" y="11"/>
                    <a:pt x="0" y="11"/>
                    <a:pt x="0" y="12"/>
                  </a:cubicBezTo>
                  <a:cubicBezTo>
                    <a:pt x="0" y="12"/>
                    <a:pt x="0" y="12"/>
                    <a:pt x="0"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5" name="Freeform 96"/>
            <p:cNvSpPr>
              <a:spLocks/>
            </p:cNvSpPr>
            <p:nvPr/>
          </p:nvSpPr>
          <p:spPr bwMode="auto">
            <a:xfrm>
              <a:off x="2530477" y="2740026"/>
              <a:ext cx="22225" cy="33338"/>
            </a:xfrm>
            <a:custGeom>
              <a:avLst/>
              <a:gdLst>
                <a:gd name="T0" fmla="*/ 1 w 2"/>
                <a:gd name="T1" fmla="*/ 3 h 3"/>
                <a:gd name="T2" fmla="*/ 2 w 2"/>
                <a:gd name="T3" fmla="*/ 3 h 3"/>
                <a:gd name="T4" fmla="*/ 2 w 2"/>
                <a:gd name="T5" fmla="*/ 2 h 3"/>
                <a:gd name="T6" fmla="*/ 2 w 2"/>
                <a:gd name="T7" fmla="*/ 1 h 3"/>
                <a:gd name="T8" fmla="*/ 2 w 2"/>
                <a:gd name="T9" fmla="*/ 0 h 3"/>
                <a:gd name="T10" fmla="*/ 1 w 2"/>
                <a:gd name="T11" fmla="*/ 0 h 3"/>
                <a:gd name="T12" fmla="*/ 1 w 2"/>
                <a:gd name="T13" fmla="*/ 1 h 3"/>
                <a:gd name="T14" fmla="*/ 1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3"/>
                  </a:cubicBezTo>
                  <a:cubicBezTo>
                    <a:pt x="2" y="2"/>
                    <a:pt x="2" y="2"/>
                    <a:pt x="2" y="2"/>
                  </a:cubicBezTo>
                  <a:cubicBezTo>
                    <a:pt x="2" y="2"/>
                    <a:pt x="2" y="2"/>
                    <a:pt x="2" y="1"/>
                  </a:cubicBezTo>
                  <a:cubicBezTo>
                    <a:pt x="2" y="1"/>
                    <a:pt x="2" y="1"/>
                    <a:pt x="2" y="0"/>
                  </a:cubicBezTo>
                  <a:cubicBezTo>
                    <a:pt x="2" y="0"/>
                    <a:pt x="2" y="0"/>
                    <a:pt x="1" y="0"/>
                  </a:cubicBezTo>
                  <a:cubicBezTo>
                    <a:pt x="1" y="1"/>
                    <a:pt x="1" y="1"/>
                    <a:pt x="1" y="1"/>
                  </a:cubicBezTo>
                  <a:cubicBezTo>
                    <a:pt x="1" y="1"/>
                    <a:pt x="1" y="1"/>
                    <a:pt x="1" y="2"/>
                  </a:cubicBezTo>
                  <a:cubicBezTo>
                    <a:pt x="1" y="2"/>
                    <a:pt x="0" y="2"/>
                    <a:pt x="0" y="2"/>
                  </a:cubicBezTo>
                  <a:cubicBezTo>
                    <a:pt x="0"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6" name="Freeform 97"/>
            <p:cNvSpPr>
              <a:spLocks/>
            </p:cNvSpPr>
            <p:nvPr/>
          </p:nvSpPr>
          <p:spPr bwMode="auto">
            <a:xfrm>
              <a:off x="2098677" y="2503489"/>
              <a:ext cx="53975" cy="31750"/>
            </a:xfrm>
            <a:custGeom>
              <a:avLst/>
              <a:gdLst>
                <a:gd name="T0" fmla="*/ 5 w 5"/>
                <a:gd name="T1" fmla="*/ 1 h 3"/>
                <a:gd name="T2" fmla="*/ 4 w 5"/>
                <a:gd name="T3" fmla="*/ 1 h 3"/>
                <a:gd name="T4" fmla="*/ 2 w 5"/>
                <a:gd name="T5" fmla="*/ 1 h 3"/>
                <a:gd name="T6" fmla="*/ 1 w 5"/>
                <a:gd name="T7" fmla="*/ 1 h 3"/>
                <a:gd name="T8" fmla="*/ 0 w 5"/>
                <a:gd name="T9" fmla="*/ 1 h 3"/>
                <a:gd name="T10" fmla="*/ 0 w 5"/>
                <a:gd name="T11" fmla="*/ 1 h 3"/>
                <a:gd name="T12" fmla="*/ 1 w 5"/>
                <a:gd name="T13" fmla="*/ 2 h 3"/>
                <a:gd name="T14" fmla="*/ 1 w 5"/>
                <a:gd name="T15" fmla="*/ 3 h 3"/>
                <a:gd name="T16" fmla="*/ 2 w 5"/>
                <a:gd name="T17" fmla="*/ 3 h 3"/>
                <a:gd name="T18" fmla="*/ 3 w 5"/>
                <a:gd name="T19" fmla="*/ 2 h 3"/>
                <a:gd name="T20" fmla="*/ 4 w 5"/>
                <a:gd name="T21" fmla="*/ 2 h 3"/>
                <a:gd name="T22" fmla="*/ 5 w 5"/>
                <a:gd name="T23" fmla="*/ 2 h 3"/>
                <a:gd name="T24" fmla="*/ 5 w 5"/>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1"/>
                  </a:moveTo>
                  <a:cubicBezTo>
                    <a:pt x="4" y="1"/>
                    <a:pt x="4" y="1"/>
                    <a:pt x="4" y="1"/>
                  </a:cubicBezTo>
                  <a:cubicBezTo>
                    <a:pt x="3" y="1"/>
                    <a:pt x="3" y="1"/>
                    <a:pt x="2" y="1"/>
                  </a:cubicBezTo>
                  <a:cubicBezTo>
                    <a:pt x="2" y="1"/>
                    <a:pt x="2" y="1"/>
                    <a:pt x="1" y="1"/>
                  </a:cubicBezTo>
                  <a:cubicBezTo>
                    <a:pt x="1" y="1"/>
                    <a:pt x="0" y="0"/>
                    <a:pt x="0" y="1"/>
                  </a:cubicBezTo>
                  <a:cubicBezTo>
                    <a:pt x="0" y="1"/>
                    <a:pt x="0" y="1"/>
                    <a:pt x="0" y="1"/>
                  </a:cubicBezTo>
                  <a:cubicBezTo>
                    <a:pt x="0" y="2"/>
                    <a:pt x="1" y="2"/>
                    <a:pt x="1" y="2"/>
                  </a:cubicBezTo>
                  <a:cubicBezTo>
                    <a:pt x="1" y="2"/>
                    <a:pt x="1" y="3"/>
                    <a:pt x="1" y="3"/>
                  </a:cubicBezTo>
                  <a:cubicBezTo>
                    <a:pt x="1" y="3"/>
                    <a:pt x="2" y="3"/>
                    <a:pt x="2" y="3"/>
                  </a:cubicBezTo>
                  <a:cubicBezTo>
                    <a:pt x="2" y="2"/>
                    <a:pt x="3" y="2"/>
                    <a:pt x="3" y="2"/>
                  </a:cubicBezTo>
                  <a:cubicBezTo>
                    <a:pt x="4" y="2"/>
                    <a:pt x="4" y="2"/>
                    <a:pt x="4" y="2"/>
                  </a:cubicBezTo>
                  <a:cubicBezTo>
                    <a:pt x="5" y="2"/>
                    <a:pt x="5" y="2"/>
                    <a:pt x="5" y="2"/>
                  </a:cubicBezTo>
                  <a:cubicBezTo>
                    <a:pt x="5" y="2"/>
                    <a:pt x="5" y="1"/>
                    <a:pt x="5"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7" name="Freeform 98"/>
            <p:cNvSpPr>
              <a:spLocks/>
            </p:cNvSpPr>
            <p:nvPr/>
          </p:nvSpPr>
          <p:spPr bwMode="auto">
            <a:xfrm>
              <a:off x="1700214" y="2524126"/>
              <a:ext cx="119063" cy="141288"/>
            </a:xfrm>
            <a:custGeom>
              <a:avLst/>
              <a:gdLst>
                <a:gd name="T0" fmla="*/ 10 w 11"/>
                <a:gd name="T1" fmla="*/ 6 h 13"/>
                <a:gd name="T2" fmla="*/ 10 w 11"/>
                <a:gd name="T3" fmla="*/ 6 h 13"/>
                <a:gd name="T4" fmla="*/ 9 w 11"/>
                <a:gd name="T5" fmla="*/ 6 h 13"/>
                <a:gd name="T6" fmla="*/ 8 w 11"/>
                <a:gd name="T7" fmla="*/ 4 h 13"/>
                <a:gd name="T8" fmla="*/ 9 w 11"/>
                <a:gd name="T9" fmla="*/ 3 h 13"/>
                <a:gd name="T10" fmla="*/ 9 w 11"/>
                <a:gd name="T11" fmla="*/ 2 h 13"/>
                <a:gd name="T12" fmla="*/ 9 w 11"/>
                <a:gd name="T13" fmla="*/ 0 h 13"/>
                <a:gd name="T14" fmla="*/ 9 w 11"/>
                <a:gd name="T15" fmla="*/ 0 h 13"/>
                <a:gd name="T16" fmla="*/ 8 w 11"/>
                <a:gd name="T17" fmla="*/ 0 h 13"/>
                <a:gd name="T18" fmla="*/ 7 w 11"/>
                <a:gd name="T19" fmla="*/ 0 h 13"/>
                <a:gd name="T20" fmla="*/ 5 w 11"/>
                <a:gd name="T21" fmla="*/ 0 h 13"/>
                <a:gd name="T22" fmla="*/ 5 w 11"/>
                <a:gd name="T23" fmla="*/ 1 h 13"/>
                <a:gd name="T24" fmla="*/ 5 w 11"/>
                <a:gd name="T25" fmla="*/ 2 h 13"/>
                <a:gd name="T26" fmla="*/ 3 w 11"/>
                <a:gd name="T27" fmla="*/ 2 h 13"/>
                <a:gd name="T28" fmla="*/ 4 w 11"/>
                <a:gd name="T29" fmla="*/ 3 h 13"/>
                <a:gd name="T30" fmla="*/ 5 w 11"/>
                <a:gd name="T31" fmla="*/ 4 h 13"/>
                <a:gd name="T32" fmla="*/ 5 w 11"/>
                <a:gd name="T33" fmla="*/ 4 h 13"/>
                <a:gd name="T34" fmla="*/ 5 w 11"/>
                <a:gd name="T35" fmla="*/ 5 h 13"/>
                <a:gd name="T36" fmla="*/ 3 w 11"/>
                <a:gd name="T37" fmla="*/ 5 h 13"/>
                <a:gd name="T38" fmla="*/ 2 w 11"/>
                <a:gd name="T39" fmla="*/ 5 h 13"/>
                <a:gd name="T40" fmla="*/ 1 w 11"/>
                <a:gd name="T41" fmla="*/ 6 h 13"/>
                <a:gd name="T42" fmla="*/ 1 w 11"/>
                <a:gd name="T43" fmla="*/ 7 h 13"/>
                <a:gd name="T44" fmla="*/ 1 w 11"/>
                <a:gd name="T45" fmla="*/ 8 h 13"/>
                <a:gd name="T46" fmla="*/ 0 w 11"/>
                <a:gd name="T47" fmla="*/ 9 h 13"/>
                <a:gd name="T48" fmla="*/ 0 w 11"/>
                <a:gd name="T49" fmla="*/ 10 h 13"/>
                <a:gd name="T50" fmla="*/ 0 w 11"/>
                <a:gd name="T51" fmla="*/ 10 h 13"/>
                <a:gd name="T52" fmla="*/ 1 w 11"/>
                <a:gd name="T53" fmla="*/ 11 h 13"/>
                <a:gd name="T54" fmla="*/ 2 w 11"/>
                <a:gd name="T55" fmla="*/ 12 h 13"/>
                <a:gd name="T56" fmla="*/ 3 w 11"/>
                <a:gd name="T57" fmla="*/ 12 h 13"/>
                <a:gd name="T58" fmla="*/ 5 w 11"/>
                <a:gd name="T59" fmla="*/ 12 h 13"/>
                <a:gd name="T60" fmla="*/ 5 w 11"/>
                <a:gd name="T61" fmla="*/ 13 h 13"/>
                <a:gd name="T62" fmla="*/ 5 w 11"/>
                <a:gd name="T63" fmla="*/ 12 h 13"/>
                <a:gd name="T64" fmla="*/ 6 w 11"/>
                <a:gd name="T65" fmla="*/ 11 h 13"/>
                <a:gd name="T66" fmla="*/ 7 w 11"/>
                <a:gd name="T67" fmla="*/ 10 h 13"/>
                <a:gd name="T68" fmla="*/ 8 w 11"/>
                <a:gd name="T69" fmla="*/ 10 h 13"/>
                <a:gd name="T70" fmla="*/ 8 w 11"/>
                <a:gd name="T71" fmla="*/ 9 h 13"/>
                <a:gd name="T72" fmla="*/ 8 w 11"/>
                <a:gd name="T73" fmla="*/ 8 h 13"/>
                <a:gd name="T74" fmla="*/ 9 w 11"/>
                <a:gd name="T75" fmla="*/ 7 h 13"/>
                <a:gd name="T76" fmla="*/ 11 w 11"/>
                <a:gd name="T77" fmla="*/ 6 h 13"/>
                <a:gd name="T78" fmla="*/ 11 w 11"/>
                <a:gd name="T79" fmla="*/ 6 h 13"/>
                <a:gd name="T80" fmla="*/ 11 w 11"/>
                <a:gd name="T81" fmla="*/ 6 h 13"/>
                <a:gd name="T82" fmla="*/ 10 w 11"/>
                <a:gd name="T8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3">
                  <a:moveTo>
                    <a:pt x="10" y="6"/>
                  </a:moveTo>
                  <a:cubicBezTo>
                    <a:pt x="10" y="6"/>
                    <a:pt x="10" y="6"/>
                    <a:pt x="10" y="6"/>
                  </a:cubicBezTo>
                  <a:cubicBezTo>
                    <a:pt x="9" y="6"/>
                    <a:pt x="9" y="6"/>
                    <a:pt x="9" y="6"/>
                  </a:cubicBezTo>
                  <a:cubicBezTo>
                    <a:pt x="8" y="6"/>
                    <a:pt x="8" y="5"/>
                    <a:pt x="8" y="4"/>
                  </a:cubicBezTo>
                  <a:cubicBezTo>
                    <a:pt x="8" y="4"/>
                    <a:pt x="9" y="4"/>
                    <a:pt x="9" y="3"/>
                  </a:cubicBezTo>
                  <a:cubicBezTo>
                    <a:pt x="9" y="3"/>
                    <a:pt x="9" y="2"/>
                    <a:pt x="9" y="2"/>
                  </a:cubicBezTo>
                  <a:cubicBezTo>
                    <a:pt x="9" y="1"/>
                    <a:pt x="9" y="1"/>
                    <a:pt x="9" y="0"/>
                  </a:cubicBezTo>
                  <a:cubicBezTo>
                    <a:pt x="9" y="0"/>
                    <a:pt x="9" y="0"/>
                    <a:pt x="9" y="0"/>
                  </a:cubicBezTo>
                  <a:cubicBezTo>
                    <a:pt x="8" y="0"/>
                    <a:pt x="8" y="0"/>
                    <a:pt x="8" y="0"/>
                  </a:cubicBezTo>
                  <a:cubicBezTo>
                    <a:pt x="7" y="0"/>
                    <a:pt x="7" y="0"/>
                    <a:pt x="7" y="0"/>
                  </a:cubicBezTo>
                  <a:cubicBezTo>
                    <a:pt x="6" y="0"/>
                    <a:pt x="6" y="0"/>
                    <a:pt x="5" y="0"/>
                  </a:cubicBezTo>
                  <a:cubicBezTo>
                    <a:pt x="5" y="0"/>
                    <a:pt x="5" y="1"/>
                    <a:pt x="5" y="1"/>
                  </a:cubicBezTo>
                  <a:cubicBezTo>
                    <a:pt x="5" y="1"/>
                    <a:pt x="5" y="2"/>
                    <a:pt x="5" y="2"/>
                  </a:cubicBezTo>
                  <a:cubicBezTo>
                    <a:pt x="4" y="2"/>
                    <a:pt x="4" y="2"/>
                    <a:pt x="3" y="2"/>
                  </a:cubicBezTo>
                  <a:cubicBezTo>
                    <a:pt x="3" y="2"/>
                    <a:pt x="3" y="3"/>
                    <a:pt x="4" y="3"/>
                  </a:cubicBezTo>
                  <a:cubicBezTo>
                    <a:pt x="4" y="4"/>
                    <a:pt x="4" y="4"/>
                    <a:pt x="5" y="4"/>
                  </a:cubicBezTo>
                  <a:cubicBezTo>
                    <a:pt x="5" y="4"/>
                    <a:pt x="5" y="4"/>
                    <a:pt x="5" y="4"/>
                  </a:cubicBezTo>
                  <a:cubicBezTo>
                    <a:pt x="5" y="5"/>
                    <a:pt x="5" y="5"/>
                    <a:pt x="5" y="5"/>
                  </a:cubicBezTo>
                  <a:cubicBezTo>
                    <a:pt x="5" y="6"/>
                    <a:pt x="4" y="5"/>
                    <a:pt x="3" y="5"/>
                  </a:cubicBezTo>
                  <a:cubicBezTo>
                    <a:pt x="3" y="5"/>
                    <a:pt x="3" y="5"/>
                    <a:pt x="2" y="5"/>
                  </a:cubicBezTo>
                  <a:cubicBezTo>
                    <a:pt x="2" y="5"/>
                    <a:pt x="2" y="6"/>
                    <a:pt x="1" y="6"/>
                  </a:cubicBezTo>
                  <a:cubicBezTo>
                    <a:pt x="1" y="6"/>
                    <a:pt x="1" y="7"/>
                    <a:pt x="1" y="7"/>
                  </a:cubicBezTo>
                  <a:cubicBezTo>
                    <a:pt x="1" y="7"/>
                    <a:pt x="1" y="8"/>
                    <a:pt x="1" y="8"/>
                  </a:cubicBezTo>
                  <a:cubicBezTo>
                    <a:pt x="1" y="8"/>
                    <a:pt x="0" y="8"/>
                    <a:pt x="0" y="9"/>
                  </a:cubicBezTo>
                  <a:cubicBezTo>
                    <a:pt x="0" y="9"/>
                    <a:pt x="0" y="9"/>
                    <a:pt x="0" y="10"/>
                  </a:cubicBezTo>
                  <a:cubicBezTo>
                    <a:pt x="0" y="10"/>
                    <a:pt x="0" y="10"/>
                    <a:pt x="0" y="10"/>
                  </a:cubicBezTo>
                  <a:cubicBezTo>
                    <a:pt x="0" y="10"/>
                    <a:pt x="1" y="10"/>
                    <a:pt x="1" y="11"/>
                  </a:cubicBezTo>
                  <a:cubicBezTo>
                    <a:pt x="1" y="11"/>
                    <a:pt x="1" y="12"/>
                    <a:pt x="2" y="12"/>
                  </a:cubicBezTo>
                  <a:cubicBezTo>
                    <a:pt x="2" y="12"/>
                    <a:pt x="3" y="12"/>
                    <a:pt x="3" y="12"/>
                  </a:cubicBezTo>
                  <a:cubicBezTo>
                    <a:pt x="4" y="13"/>
                    <a:pt x="4" y="12"/>
                    <a:pt x="5" y="12"/>
                  </a:cubicBezTo>
                  <a:cubicBezTo>
                    <a:pt x="5" y="12"/>
                    <a:pt x="5" y="12"/>
                    <a:pt x="5" y="13"/>
                  </a:cubicBezTo>
                  <a:cubicBezTo>
                    <a:pt x="5" y="12"/>
                    <a:pt x="5" y="12"/>
                    <a:pt x="5" y="12"/>
                  </a:cubicBezTo>
                  <a:cubicBezTo>
                    <a:pt x="6" y="12"/>
                    <a:pt x="6" y="11"/>
                    <a:pt x="6" y="11"/>
                  </a:cubicBezTo>
                  <a:cubicBezTo>
                    <a:pt x="7" y="11"/>
                    <a:pt x="7" y="11"/>
                    <a:pt x="7" y="10"/>
                  </a:cubicBezTo>
                  <a:cubicBezTo>
                    <a:pt x="8" y="10"/>
                    <a:pt x="8" y="10"/>
                    <a:pt x="8" y="10"/>
                  </a:cubicBezTo>
                  <a:cubicBezTo>
                    <a:pt x="8" y="10"/>
                    <a:pt x="8" y="10"/>
                    <a:pt x="8" y="9"/>
                  </a:cubicBezTo>
                  <a:cubicBezTo>
                    <a:pt x="8" y="9"/>
                    <a:pt x="8" y="8"/>
                    <a:pt x="8" y="8"/>
                  </a:cubicBezTo>
                  <a:cubicBezTo>
                    <a:pt x="8" y="8"/>
                    <a:pt x="9" y="8"/>
                    <a:pt x="9" y="7"/>
                  </a:cubicBezTo>
                  <a:cubicBezTo>
                    <a:pt x="10" y="7"/>
                    <a:pt x="10" y="7"/>
                    <a:pt x="11" y="6"/>
                  </a:cubicBezTo>
                  <a:cubicBezTo>
                    <a:pt x="11" y="6"/>
                    <a:pt x="11" y="6"/>
                    <a:pt x="11" y="6"/>
                  </a:cubicBezTo>
                  <a:cubicBezTo>
                    <a:pt x="11" y="6"/>
                    <a:pt x="11" y="6"/>
                    <a:pt x="11" y="6"/>
                  </a:cubicBezTo>
                  <a:cubicBezTo>
                    <a:pt x="10" y="6"/>
                    <a:pt x="10" y="6"/>
                    <a:pt x="1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8" name="Freeform 99"/>
            <p:cNvSpPr>
              <a:spLocks/>
            </p:cNvSpPr>
            <p:nvPr/>
          </p:nvSpPr>
          <p:spPr bwMode="auto">
            <a:xfrm>
              <a:off x="1936752" y="2784476"/>
              <a:ext cx="161925" cy="74613"/>
            </a:xfrm>
            <a:custGeom>
              <a:avLst/>
              <a:gdLst>
                <a:gd name="T0" fmla="*/ 14 w 15"/>
                <a:gd name="T1" fmla="*/ 6 h 7"/>
                <a:gd name="T2" fmla="*/ 14 w 15"/>
                <a:gd name="T3" fmla="*/ 6 h 7"/>
                <a:gd name="T4" fmla="*/ 15 w 15"/>
                <a:gd name="T5" fmla="*/ 6 h 7"/>
                <a:gd name="T6" fmla="*/ 15 w 15"/>
                <a:gd name="T7" fmla="*/ 5 h 7"/>
                <a:gd name="T8" fmla="*/ 15 w 15"/>
                <a:gd name="T9" fmla="*/ 4 h 7"/>
                <a:gd name="T10" fmla="*/ 15 w 15"/>
                <a:gd name="T11" fmla="*/ 4 h 7"/>
                <a:gd name="T12" fmla="*/ 15 w 15"/>
                <a:gd name="T13" fmla="*/ 3 h 7"/>
                <a:gd name="T14" fmla="*/ 14 w 15"/>
                <a:gd name="T15" fmla="*/ 2 h 7"/>
                <a:gd name="T16" fmla="*/ 13 w 15"/>
                <a:gd name="T17" fmla="*/ 1 h 7"/>
                <a:gd name="T18" fmla="*/ 12 w 15"/>
                <a:gd name="T19" fmla="*/ 0 h 7"/>
                <a:gd name="T20" fmla="*/ 11 w 15"/>
                <a:gd name="T21" fmla="*/ 0 h 7"/>
                <a:gd name="T22" fmla="*/ 9 w 15"/>
                <a:gd name="T23" fmla="*/ 0 h 7"/>
                <a:gd name="T24" fmla="*/ 8 w 15"/>
                <a:gd name="T25" fmla="*/ 0 h 7"/>
                <a:gd name="T26" fmla="*/ 8 w 15"/>
                <a:gd name="T27" fmla="*/ 1 h 7"/>
                <a:gd name="T28" fmla="*/ 7 w 15"/>
                <a:gd name="T29" fmla="*/ 1 h 7"/>
                <a:gd name="T30" fmla="*/ 6 w 15"/>
                <a:gd name="T31" fmla="*/ 2 h 7"/>
                <a:gd name="T32" fmla="*/ 4 w 15"/>
                <a:gd name="T33" fmla="*/ 2 h 7"/>
                <a:gd name="T34" fmla="*/ 3 w 15"/>
                <a:gd name="T35" fmla="*/ 2 h 7"/>
                <a:gd name="T36" fmla="*/ 3 w 15"/>
                <a:gd name="T37" fmla="*/ 0 h 7"/>
                <a:gd name="T38" fmla="*/ 2 w 15"/>
                <a:gd name="T39" fmla="*/ 0 h 7"/>
                <a:gd name="T40" fmla="*/ 2 w 15"/>
                <a:gd name="T41" fmla="*/ 0 h 7"/>
                <a:gd name="T42" fmla="*/ 1 w 15"/>
                <a:gd name="T43" fmla="*/ 0 h 7"/>
                <a:gd name="T44" fmla="*/ 0 w 15"/>
                <a:gd name="T45" fmla="*/ 1 h 7"/>
                <a:gd name="T46" fmla="*/ 1 w 15"/>
                <a:gd name="T47" fmla="*/ 1 h 7"/>
                <a:gd name="T48" fmla="*/ 1 w 15"/>
                <a:gd name="T49" fmla="*/ 2 h 7"/>
                <a:gd name="T50" fmla="*/ 0 w 15"/>
                <a:gd name="T51" fmla="*/ 3 h 7"/>
                <a:gd name="T52" fmla="*/ 0 w 15"/>
                <a:gd name="T53" fmla="*/ 4 h 7"/>
                <a:gd name="T54" fmla="*/ 1 w 15"/>
                <a:gd name="T55" fmla="*/ 4 h 7"/>
                <a:gd name="T56" fmla="*/ 1 w 15"/>
                <a:gd name="T57" fmla="*/ 4 h 7"/>
                <a:gd name="T58" fmla="*/ 3 w 15"/>
                <a:gd name="T59" fmla="*/ 4 h 7"/>
                <a:gd name="T60" fmla="*/ 4 w 15"/>
                <a:gd name="T61" fmla="*/ 4 h 7"/>
                <a:gd name="T62" fmla="*/ 4 w 15"/>
                <a:gd name="T63" fmla="*/ 6 h 7"/>
                <a:gd name="T64" fmla="*/ 6 w 15"/>
                <a:gd name="T65" fmla="*/ 6 h 7"/>
                <a:gd name="T66" fmla="*/ 6 w 15"/>
                <a:gd name="T67" fmla="*/ 7 h 7"/>
                <a:gd name="T68" fmla="*/ 8 w 15"/>
                <a:gd name="T69" fmla="*/ 7 h 7"/>
                <a:gd name="T70" fmla="*/ 8 w 15"/>
                <a:gd name="T71" fmla="*/ 6 h 7"/>
                <a:gd name="T72" fmla="*/ 8 w 15"/>
                <a:gd name="T73" fmla="*/ 5 h 7"/>
                <a:gd name="T74" fmla="*/ 7 w 15"/>
                <a:gd name="T75" fmla="*/ 5 h 7"/>
                <a:gd name="T76" fmla="*/ 8 w 15"/>
                <a:gd name="T77" fmla="*/ 4 h 7"/>
                <a:gd name="T78" fmla="*/ 9 w 15"/>
                <a:gd name="T79" fmla="*/ 3 h 7"/>
                <a:gd name="T80" fmla="*/ 9 w 15"/>
                <a:gd name="T81" fmla="*/ 3 h 7"/>
                <a:gd name="T82" fmla="*/ 10 w 15"/>
                <a:gd name="T83" fmla="*/ 2 h 7"/>
                <a:gd name="T84" fmla="*/ 11 w 15"/>
                <a:gd name="T85" fmla="*/ 2 h 7"/>
                <a:gd name="T86" fmla="*/ 11 w 15"/>
                <a:gd name="T87" fmla="*/ 2 h 7"/>
                <a:gd name="T88" fmla="*/ 13 w 15"/>
                <a:gd name="T89" fmla="*/ 3 h 7"/>
                <a:gd name="T90" fmla="*/ 13 w 15"/>
                <a:gd name="T91" fmla="*/ 4 h 7"/>
                <a:gd name="T92" fmla="*/ 13 w 15"/>
                <a:gd name="T93" fmla="*/ 5 h 7"/>
                <a:gd name="T94" fmla="*/ 13 w 15"/>
                <a:gd name="T95" fmla="*/ 6 h 7"/>
                <a:gd name="T96" fmla="*/ 14 w 15"/>
                <a:gd name="T9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 h="7">
                  <a:moveTo>
                    <a:pt x="14" y="6"/>
                  </a:moveTo>
                  <a:cubicBezTo>
                    <a:pt x="14" y="6"/>
                    <a:pt x="14" y="6"/>
                    <a:pt x="14" y="6"/>
                  </a:cubicBezTo>
                  <a:cubicBezTo>
                    <a:pt x="14" y="6"/>
                    <a:pt x="14" y="6"/>
                    <a:pt x="15" y="6"/>
                  </a:cubicBezTo>
                  <a:cubicBezTo>
                    <a:pt x="15" y="6"/>
                    <a:pt x="15" y="5"/>
                    <a:pt x="15" y="5"/>
                  </a:cubicBezTo>
                  <a:cubicBezTo>
                    <a:pt x="15" y="5"/>
                    <a:pt x="15" y="4"/>
                    <a:pt x="15" y="4"/>
                  </a:cubicBezTo>
                  <a:cubicBezTo>
                    <a:pt x="15" y="4"/>
                    <a:pt x="15" y="4"/>
                    <a:pt x="15" y="4"/>
                  </a:cubicBezTo>
                  <a:cubicBezTo>
                    <a:pt x="15" y="3"/>
                    <a:pt x="15" y="3"/>
                    <a:pt x="15" y="3"/>
                  </a:cubicBezTo>
                  <a:cubicBezTo>
                    <a:pt x="14" y="2"/>
                    <a:pt x="14" y="2"/>
                    <a:pt x="14" y="2"/>
                  </a:cubicBezTo>
                  <a:cubicBezTo>
                    <a:pt x="14" y="1"/>
                    <a:pt x="13" y="1"/>
                    <a:pt x="13" y="1"/>
                  </a:cubicBezTo>
                  <a:cubicBezTo>
                    <a:pt x="12" y="0"/>
                    <a:pt x="12" y="0"/>
                    <a:pt x="12" y="0"/>
                  </a:cubicBezTo>
                  <a:cubicBezTo>
                    <a:pt x="11" y="0"/>
                    <a:pt x="11" y="0"/>
                    <a:pt x="11" y="0"/>
                  </a:cubicBezTo>
                  <a:cubicBezTo>
                    <a:pt x="10" y="0"/>
                    <a:pt x="10" y="0"/>
                    <a:pt x="9" y="0"/>
                  </a:cubicBezTo>
                  <a:cubicBezTo>
                    <a:pt x="9" y="0"/>
                    <a:pt x="9" y="0"/>
                    <a:pt x="8" y="0"/>
                  </a:cubicBezTo>
                  <a:cubicBezTo>
                    <a:pt x="8" y="0"/>
                    <a:pt x="8" y="1"/>
                    <a:pt x="8" y="1"/>
                  </a:cubicBezTo>
                  <a:cubicBezTo>
                    <a:pt x="7" y="1"/>
                    <a:pt x="7" y="1"/>
                    <a:pt x="7" y="1"/>
                  </a:cubicBezTo>
                  <a:cubicBezTo>
                    <a:pt x="6" y="1"/>
                    <a:pt x="6" y="1"/>
                    <a:pt x="6" y="2"/>
                  </a:cubicBezTo>
                  <a:cubicBezTo>
                    <a:pt x="5" y="2"/>
                    <a:pt x="5" y="2"/>
                    <a:pt x="4" y="2"/>
                  </a:cubicBezTo>
                  <a:cubicBezTo>
                    <a:pt x="4" y="2"/>
                    <a:pt x="4" y="2"/>
                    <a:pt x="3" y="2"/>
                  </a:cubicBezTo>
                  <a:cubicBezTo>
                    <a:pt x="3" y="1"/>
                    <a:pt x="3" y="0"/>
                    <a:pt x="3" y="0"/>
                  </a:cubicBezTo>
                  <a:cubicBezTo>
                    <a:pt x="2" y="0"/>
                    <a:pt x="2" y="0"/>
                    <a:pt x="2" y="0"/>
                  </a:cubicBezTo>
                  <a:cubicBezTo>
                    <a:pt x="2" y="0"/>
                    <a:pt x="2" y="0"/>
                    <a:pt x="2" y="0"/>
                  </a:cubicBezTo>
                  <a:cubicBezTo>
                    <a:pt x="1" y="0"/>
                    <a:pt x="1" y="0"/>
                    <a:pt x="1" y="0"/>
                  </a:cubicBezTo>
                  <a:cubicBezTo>
                    <a:pt x="0" y="0"/>
                    <a:pt x="0" y="0"/>
                    <a:pt x="0" y="1"/>
                  </a:cubicBezTo>
                  <a:cubicBezTo>
                    <a:pt x="0" y="1"/>
                    <a:pt x="1" y="1"/>
                    <a:pt x="1" y="1"/>
                  </a:cubicBezTo>
                  <a:cubicBezTo>
                    <a:pt x="1" y="2"/>
                    <a:pt x="1" y="2"/>
                    <a:pt x="1" y="2"/>
                  </a:cubicBezTo>
                  <a:cubicBezTo>
                    <a:pt x="1" y="3"/>
                    <a:pt x="0" y="3"/>
                    <a:pt x="0" y="3"/>
                  </a:cubicBezTo>
                  <a:cubicBezTo>
                    <a:pt x="0" y="4"/>
                    <a:pt x="0" y="4"/>
                    <a:pt x="0" y="4"/>
                  </a:cubicBezTo>
                  <a:cubicBezTo>
                    <a:pt x="1" y="4"/>
                    <a:pt x="1" y="4"/>
                    <a:pt x="1" y="4"/>
                  </a:cubicBezTo>
                  <a:cubicBezTo>
                    <a:pt x="1" y="4"/>
                    <a:pt x="1" y="4"/>
                    <a:pt x="1" y="4"/>
                  </a:cubicBezTo>
                  <a:cubicBezTo>
                    <a:pt x="2" y="4"/>
                    <a:pt x="2" y="4"/>
                    <a:pt x="3" y="4"/>
                  </a:cubicBezTo>
                  <a:cubicBezTo>
                    <a:pt x="4" y="4"/>
                    <a:pt x="4" y="4"/>
                    <a:pt x="4" y="4"/>
                  </a:cubicBezTo>
                  <a:cubicBezTo>
                    <a:pt x="4" y="5"/>
                    <a:pt x="4" y="5"/>
                    <a:pt x="4" y="6"/>
                  </a:cubicBezTo>
                  <a:cubicBezTo>
                    <a:pt x="5" y="6"/>
                    <a:pt x="5" y="5"/>
                    <a:pt x="6" y="6"/>
                  </a:cubicBezTo>
                  <a:cubicBezTo>
                    <a:pt x="6" y="6"/>
                    <a:pt x="6" y="6"/>
                    <a:pt x="6" y="7"/>
                  </a:cubicBezTo>
                  <a:cubicBezTo>
                    <a:pt x="7" y="7"/>
                    <a:pt x="7" y="7"/>
                    <a:pt x="8" y="7"/>
                  </a:cubicBezTo>
                  <a:cubicBezTo>
                    <a:pt x="8" y="6"/>
                    <a:pt x="8" y="6"/>
                    <a:pt x="8" y="6"/>
                  </a:cubicBezTo>
                  <a:cubicBezTo>
                    <a:pt x="8" y="6"/>
                    <a:pt x="8" y="5"/>
                    <a:pt x="8" y="5"/>
                  </a:cubicBezTo>
                  <a:cubicBezTo>
                    <a:pt x="7" y="5"/>
                    <a:pt x="7" y="5"/>
                    <a:pt x="7" y="5"/>
                  </a:cubicBezTo>
                  <a:cubicBezTo>
                    <a:pt x="7" y="4"/>
                    <a:pt x="8" y="5"/>
                    <a:pt x="8" y="4"/>
                  </a:cubicBezTo>
                  <a:cubicBezTo>
                    <a:pt x="8" y="4"/>
                    <a:pt x="8" y="4"/>
                    <a:pt x="9" y="3"/>
                  </a:cubicBezTo>
                  <a:cubicBezTo>
                    <a:pt x="9" y="3"/>
                    <a:pt x="9" y="3"/>
                    <a:pt x="9" y="3"/>
                  </a:cubicBezTo>
                  <a:cubicBezTo>
                    <a:pt x="9" y="2"/>
                    <a:pt x="9" y="2"/>
                    <a:pt x="10" y="2"/>
                  </a:cubicBezTo>
                  <a:cubicBezTo>
                    <a:pt x="10" y="2"/>
                    <a:pt x="10" y="2"/>
                    <a:pt x="11" y="2"/>
                  </a:cubicBezTo>
                  <a:cubicBezTo>
                    <a:pt x="11" y="2"/>
                    <a:pt x="11" y="2"/>
                    <a:pt x="11" y="2"/>
                  </a:cubicBezTo>
                  <a:cubicBezTo>
                    <a:pt x="12" y="3"/>
                    <a:pt x="12" y="3"/>
                    <a:pt x="13" y="3"/>
                  </a:cubicBezTo>
                  <a:cubicBezTo>
                    <a:pt x="13" y="4"/>
                    <a:pt x="13" y="4"/>
                    <a:pt x="13" y="4"/>
                  </a:cubicBezTo>
                  <a:cubicBezTo>
                    <a:pt x="13" y="4"/>
                    <a:pt x="13" y="5"/>
                    <a:pt x="13" y="5"/>
                  </a:cubicBezTo>
                  <a:cubicBezTo>
                    <a:pt x="13" y="6"/>
                    <a:pt x="13" y="6"/>
                    <a:pt x="13" y="6"/>
                  </a:cubicBezTo>
                  <a:cubicBezTo>
                    <a:pt x="13" y="6"/>
                    <a:pt x="13" y="6"/>
                    <a:pt x="14"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09" name="Freeform 100"/>
            <p:cNvSpPr>
              <a:spLocks/>
            </p:cNvSpPr>
            <p:nvPr/>
          </p:nvSpPr>
          <p:spPr bwMode="auto">
            <a:xfrm>
              <a:off x="1970089" y="2849564"/>
              <a:ext cx="11113" cy="9525"/>
            </a:xfrm>
            <a:custGeom>
              <a:avLst/>
              <a:gdLst>
                <a:gd name="T0" fmla="*/ 1 w 1"/>
                <a:gd name="T1" fmla="*/ 0 h 1"/>
                <a:gd name="T2" fmla="*/ 1 w 1"/>
                <a:gd name="T3" fmla="*/ 0 h 1"/>
                <a:gd name="T4" fmla="*/ 1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1" y="0"/>
                  </a:cubicBezTo>
                  <a:cubicBezTo>
                    <a:pt x="0" y="0"/>
                    <a:pt x="0" y="0"/>
                    <a:pt x="0" y="0"/>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0" name="Freeform 101"/>
            <p:cNvSpPr>
              <a:spLocks/>
            </p:cNvSpPr>
            <p:nvPr/>
          </p:nvSpPr>
          <p:spPr bwMode="auto">
            <a:xfrm>
              <a:off x="2197102" y="2913064"/>
              <a:ext cx="1068388" cy="1200150"/>
            </a:xfrm>
            <a:custGeom>
              <a:avLst/>
              <a:gdLst>
                <a:gd name="T0" fmla="*/ 93 w 99"/>
                <a:gd name="T1" fmla="*/ 30 h 111"/>
                <a:gd name="T2" fmla="*/ 89 w 99"/>
                <a:gd name="T3" fmla="*/ 27 h 111"/>
                <a:gd name="T4" fmla="*/ 83 w 99"/>
                <a:gd name="T5" fmla="*/ 24 h 111"/>
                <a:gd name="T6" fmla="*/ 76 w 99"/>
                <a:gd name="T7" fmla="*/ 23 h 111"/>
                <a:gd name="T8" fmla="*/ 73 w 99"/>
                <a:gd name="T9" fmla="*/ 20 h 111"/>
                <a:gd name="T10" fmla="*/ 67 w 99"/>
                <a:gd name="T11" fmla="*/ 18 h 111"/>
                <a:gd name="T12" fmla="*/ 62 w 99"/>
                <a:gd name="T13" fmla="*/ 21 h 111"/>
                <a:gd name="T14" fmla="*/ 63 w 99"/>
                <a:gd name="T15" fmla="*/ 19 h 111"/>
                <a:gd name="T16" fmla="*/ 61 w 99"/>
                <a:gd name="T17" fmla="*/ 16 h 111"/>
                <a:gd name="T18" fmla="*/ 57 w 99"/>
                <a:gd name="T19" fmla="*/ 19 h 111"/>
                <a:gd name="T20" fmla="*/ 57 w 99"/>
                <a:gd name="T21" fmla="*/ 18 h 111"/>
                <a:gd name="T22" fmla="*/ 60 w 99"/>
                <a:gd name="T23" fmla="*/ 12 h 111"/>
                <a:gd name="T24" fmla="*/ 58 w 99"/>
                <a:gd name="T25" fmla="*/ 7 h 111"/>
                <a:gd name="T26" fmla="*/ 55 w 99"/>
                <a:gd name="T27" fmla="*/ 5 h 111"/>
                <a:gd name="T28" fmla="*/ 51 w 99"/>
                <a:gd name="T29" fmla="*/ 9 h 111"/>
                <a:gd name="T30" fmla="*/ 46 w 99"/>
                <a:gd name="T31" fmla="*/ 9 h 111"/>
                <a:gd name="T32" fmla="*/ 41 w 99"/>
                <a:gd name="T33" fmla="*/ 11 h 111"/>
                <a:gd name="T34" fmla="*/ 36 w 99"/>
                <a:gd name="T35" fmla="*/ 10 h 111"/>
                <a:gd name="T36" fmla="*/ 36 w 99"/>
                <a:gd name="T37" fmla="*/ 5 h 111"/>
                <a:gd name="T38" fmla="*/ 33 w 99"/>
                <a:gd name="T39" fmla="*/ 1 h 111"/>
                <a:gd name="T40" fmla="*/ 29 w 99"/>
                <a:gd name="T41" fmla="*/ 4 h 111"/>
                <a:gd name="T42" fmla="*/ 23 w 99"/>
                <a:gd name="T43" fmla="*/ 4 h 111"/>
                <a:gd name="T44" fmla="*/ 25 w 99"/>
                <a:gd name="T45" fmla="*/ 10 h 111"/>
                <a:gd name="T46" fmla="*/ 17 w 99"/>
                <a:gd name="T47" fmla="*/ 13 h 111"/>
                <a:gd name="T48" fmla="*/ 10 w 99"/>
                <a:gd name="T49" fmla="*/ 11 h 111"/>
                <a:gd name="T50" fmla="*/ 9 w 99"/>
                <a:gd name="T51" fmla="*/ 15 h 111"/>
                <a:gd name="T52" fmla="*/ 10 w 99"/>
                <a:gd name="T53" fmla="*/ 24 h 111"/>
                <a:gd name="T54" fmla="*/ 8 w 99"/>
                <a:gd name="T55" fmla="*/ 28 h 111"/>
                <a:gd name="T56" fmla="*/ 5 w 99"/>
                <a:gd name="T57" fmla="*/ 28 h 111"/>
                <a:gd name="T58" fmla="*/ 1 w 99"/>
                <a:gd name="T59" fmla="*/ 34 h 111"/>
                <a:gd name="T60" fmla="*/ 1 w 99"/>
                <a:gd name="T61" fmla="*/ 40 h 111"/>
                <a:gd name="T62" fmla="*/ 4 w 99"/>
                <a:gd name="T63" fmla="*/ 44 h 111"/>
                <a:gd name="T64" fmla="*/ 8 w 99"/>
                <a:gd name="T65" fmla="*/ 47 h 111"/>
                <a:gd name="T66" fmla="*/ 14 w 99"/>
                <a:gd name="T67" fmla="*/ 48 h 111"/>
                <a:gd name="T68" fmla="*/ 19 w 99"/>
                <a:gd name="T69" fmla="*/ 44 h 111"/>
                <a:gd name="T70" fmla="*/ 22 w 99"/>
                <a:gd name="T71" fmla="*/ 47 h 111"/>
                <a:gd name="T72" fmla="*/ 26 w 99"/>
                <a:gd name="T73" fmla="*/ 52 h 111"/>
                <a:gd name="T74" fmla="*/ 33 w 99"/>
                <a:gd name="T75" fmla="*/ 55 h 111"/>
                <a:gd name="T76" fmla="*/ 35 w 99"/>
                <a:gd name="T77" fmla="*/ 60 h 111"/>
                <a:gd name="T78" fmla="*/ 40 w 99"/>
                <a:gd name="T79" fmla="*/ 63 h 111"/>
                <a:gd name="T80" fmla="*/ 43 w 99"/>
                <a:gd name="T81" fmla="*/ 69 h 111"/>
                <a:gd name="T82" fmla="*/ 42 w 99"/>
                <a:gd name="T83" fmla="*/ 76 h 111"/>
                <a:gd name="T84" fmla="*/ 45 w 99"/>
                <a:gd name="T85" fmla="*/ 79 h 111"/>
                <a:gd name="T86" fmla="*/ 49 w 99"/>
                <a:gd name="T87" fmla="*/ 84 h 111"/>
                <a:gd name="T88" fmla="*/ 52 w 99"/>
                <a:gd name="T89" fmla="*/ 87 h 111"/>
                <a:gd name="T90" fmla="*/ 54 w 99"/>
                <a:gd name="T91" fmla="*/ 91 h 111"/>
                <a:gd name="T92" fmla="*/ 51 w 99"/>
                <a:gd name="T93" fmla="*/ 96 h 111"/>
                <a:gd name="T94" fmla="*/ 47 w 99"/>
                <a:gd name="T95" fmla="*/ 102 h 111"/>
                <a:gd name="T96" fmla="*/ 50 w 99"/>
                <a:gd name="T97" fmla="*/ 104 h 111"/>
                <a:gd name="T98" fmla="*/ 54 w 99"/>
                <a:gd name="T99" fmla="*/ 107 h 111"/>
                <a:gd name="T100" fmla="*/ 60 w 99"/>
                <a:gd name="T101" fmla="*/ 111 h 111"/>
                <a:gd name="T102" fmla="*/ 64 w 99"/>
                <a:gd name="T103" fmla="*/ 105 h 111"/>
                <a:gd name="T104" fmla="*/ 67 w 99"/>
                <a:gd name="T105" fmla="*/ 97 h 111"/>
                <a:gd name="T106" fmla="*/ 68 w 99"/>
                <a:gd name="T107" fmla="*/ 88 h 111"/>
                <a:gd name="T108" fmla="*/ 75 w 99"/>
                <a:gd name="T109" fmla="*/ 84 h 111"/>
                <a:gd name="T110" fmla="*/ 82 w 99"/>
                <a:gd name="T111" fmla="*/ 82 h 111"/>
                <a:gd name="T112" fmla="*/ 85 w 99"/>
                <a:gd name="T113" fmla="*/ 76 h 111"/>
                <a:gd name="T114" fmla="*/ 88 w 99"/>
                <a:gd name="T115" fmla="*/ 69 h 111"/>
                <a:gd name="T116" fmla="*/ 89 w 99"/>
                <a:gd name="T117" fmla="*/ 61 h 111"/>
                <a:gd name="T118" fmla="*/ 88 w 99"/>
                <a:gd name="T119" fmla="*/ 54 h 111"/>
                <a:gd name="T120" fmla="*/ 92 w 99"/>
                <a:gd name="T121" fmla="*/ 49 h 111"/>
                <a:gd name="T122" fmla="*/ 97 w 99"/>
                <a:gd name="T123" fmla="*/ 43 h 111"/>
                <a:gd name="T124" fmla="*/ 98 w 99"/>
                <a:gd name="T125"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111">
                  <a:moveTo>
                    <a:pt x="98" y="33"/>
                  </a:moveTo>
                  <a:cubicBezTo>
                    <a:pt x="98" y="33"/>
                    <a:pt x="98" y="32"/>
                    <a:pt x="98" y="32"/>
                  </a:cubicBezTo>
                  <a:cubicBezTo>
                    <a:pt x="97" y="32"/>
                    <a:pt x="97" y="31"/>
                    <a:pt x="97" y="31"/>
                  </a:cubicBezTo>
                  <a:cubicBezTo>
                    <a:pt x="97" y="31"/>
                    <a:pt x="96" y="30"/>
                    <a:pt x="96" y="30"/>
                  </a:cubicBezTo>
                  <a:cubicBezTo>
                    <a:pt x="95" y="30"/>
                    <a:pt x="95" y="30"/>
                    <a:pt x="94" y="30"/>
                  </a:cubicBezTo>
                  <a:cubicBezTo>
                    <a:pt x="94" y="30"/>
                    <a:pt x="93" y="30"/>
                    <a:pt x="93" y="30"/>
                  </a:cubicBezTo>
                  <a:cubicBezTo>
                    <a:pt x="92" y="30"/>
                    <a:pt x="92" y="29"/>
                    <a:pt x="92" y="29"/>
                  </a:cubicBezTo>
                  <a:cubicBezTo>
                    <a:pt x="92" y="29"/>
                    <a:pt x="92" y="29"/>
                    <a:pt x="91" y="29"/>
                  </a:cubicBezTo>
                  <a:cubicBezTo>
                    <a:pt x="91" y="29"/>
                    <a:pt x="91" y="29"/>
                    <a:pt x="91" y="28"/>
                  </a:cubicBezTo>
                  <a:cubicBezTo>
                    <a:pt x="91" y="28"/>
                    <a:pt x="91" y="28"/>
                    <a:pt x="91" y="28"/>
                  </a:cubicBezTo>
                  <a:cubicBezTo>
                    <a:pt x="90" y="28"/>
                    <a:pt x="90" y="28"/>
                    <a:pt x="90" y="27"/>
                  </a:cubicBezTo>
                  <a:cubicBezTo>
                    <a:pt x="90" y="27"/>
                    <a:pt x="89" y="27"/>
                    <a:pt x="89" y="27"/>
                  </a:cubicBezTo>
                  <a:cubicBezTo>
                    <a:pt x="89" y="26"/>
                    <a:pt x="88" y="26"/>
                    <a:pt x="88" y="26"/>
                  </a:cubicBezTo>
                  <a:cubicBezTo>
                    <a:pt x="88" y="25"/>
                    <a:pt x="87" y="25"/>
                    <a:pt x="87" y="25"/>
                  </a:cubicBezTo>
                  <a:cubicBezTo>
                    <a:pt x="87" y="25"/>
                    <a:pt x="86" y="25"/>
                    <a:pt x="86" y="24"/>
                  </a:cubicBezTo>
                  <a:cubicBezTo>
                    <a:pt x="86" y="24"/>
                    <a:pt x="86" y="24"/>
                    <a:pt x="86" y="24"/>
                  </a:cubicBezTo>
                  <a:cubicBezTo>
                    <a:pt x="85" y="23"/>
                    <a:pt x="85" y="23"/>
                    <a:pt x="84" y="24"/>
                  </a:cubicBezTo>
                  <a:cubicBezTo>
                    <a:pt x="84" y="24"/>
                    <a:pt x="83" y="24"/>
                    <a:pt x="83" y="24"/>
                  </a:cubicBezTo>
                  <a:cubicBezTo>
                    <a:pt x="82" y="24"/>
                    <a:pt x="82" y="24"/>
                    <a:pt x="81" y="24"/>
                  </a:cubicBezTo>
                  <a:cubicBezTo>
                    <a:pt x="81" y="24"/>
                    <a:pt x="81" y="24"/>
                    <a:pt x="80" y="24"/>
                  </a:cubicBezTo>
                  <a:cubicBezTo>
                    <a:pt x="80" y="24"/>
                    <a:pt x="80" y="24"/>
                    <a:pt x="79" y="23"/>
                  </a:cubicBezTo>
                  <a:cubicBezTo>
                    <a:pt x="79" y="23"/>
                    <a:pt x="79" y="23"/>
                    <a:pt x="78" y="23"/>
                  </a:cubicBezTo>
                  <a:cubicBezTo>
                    <a:pt x="78" y="23"/>
                    <a:pt x="77" y="23"/>
                    <a:pt x="77" y="23"/>
                  </a:cubicBezTo>
                  <a:cubicBezTo>
                    <a:pt x="77" y="23"/>
                    <a:pt x="77" y="23"/>
                    <a:pt x="76" y="23"/>
                  </a:cubicBezTo>
                  <a:cubicBezTo>
                    <a:pt x="76" y="23"/>
                    <a:pt x="75" y="23"/>
                    <a:pt x="75" y="23"/>
                  </a:cubicBezTo>
                  <a:cubicBezTo>
                    <a:pt x="74" y="23"/>
                    <a:pt x="74" y="24"/>
                    <a:pt x="74" y="24"/>
                  </a:cubicBezTo>
                  <a:cubicBezTo>
                    <a:pt x="74" y="23"/>
                    <a:pt x="74" y="23"/>
                    <a:pt x="74" y="23"/>
                  </a:cubicBezTo>
                  <a:cubicBezTo>
                    <a:pt x="75" y="22"/>
                    <a:pt x="75" y="22"/>
                    <a:pt x="74" y="22"/>
                  </a:cubicBezTo>
                  <a:cubicBezTo>
                    <a:pt x="74" y="21"/>
                    <a:pt x="74" y="21"/>
                    <a:pt x="74" y="21"/>
                  </a:cubicBezTo>
                  <a:cubicBezTo>
                    <a:pt x="73" y="21"/>
                    <a:pt x="73" y="20"/>
                    <a:pt x="73" y="20"/>
                  </a:cubicBezTo>
                  <a:cubicBezTo>
                    <a:pt x="73" y="20"/>
                    <a:pt x="72" y="20"/>
                    <a:pt x="72" y="20"/>
                  </a:cubicBezTo>
                  <a:cubicBezTo>
                    <a:pt x="72" y="19"/>
                    <a:pt x="72" y="19"/>
                    <a:pt x="71" y="19"/>
                  </a:cubicBezTo>
                  <a:cubicBezTo>
                    <a:pt x="71" y="19"/>
                    <a:pt x="70" y="19"/>
                    <a:pt x="70" y="19"/>
                  </a:cubicBezTo>
                  <a:cubicBezTo>
                    <a:pt x="69" y="19"/>
                    <a:pt x="69" y="18"/>
                    <a:pt x="69" y="18"/>
                  </a:cubicBezTo>
                  <a:cubicBezTo>
                    <a:pt x="68" y="18"/>
                    <a:pt x="68" y="18"/>
                    <a:pt x="68" y="18"/>
                  </a:cubicBezTo>
                  <a:cubicBezTo>
                    <a:pt x="67" y="18"/>
                    <a:pt x="67" y="18"/>
                    <a:pt x="67" y="18"/>
                  </a:cubicBezTo>
                  <a:cubicBezTo>
                    <a:pt x="66" y="18"/>
                    <a:pt x="66" y="17"/>
                    <a:pt x="65" y="18"/>
                  </a:cubicBezTo>
                  <a:cubicBezTo>
                    <a:pt x="65" y="18"/>
                    <a:pt x="65" y="18"/>
                    <a:pt x="65" y="18"/>
                  </a:cubicBezTo>
                  <a:cubicBezTo>
                    <a:pt x="64" y="19"/>
                    <a:pt x="64" y="19"/>
                    <a:pt x="64" y="20"/>
                  </a:cubicBezTo>
                  <a:cubicBezTo>
                    <a:pt x="64" y="20"/>
                    <a:pt x="64" y="20"/>
                    <a:pt x="63" y="20"/>
                  </a:cubicBezTo>
                  <a:cubicBezTo>
                    <a:pt x="63" y="21"/>
                    <a:pt x="63" y="21"/>
                    <a:pt x="63" y="21"/>
                  </a:cubicBezTo>
                  <a:cubicBezTo>
                    <a:pt x="62" y="21"/>
                    <a:pt x="62" y="21"/>
                    <a:pt x="62" y="21"/>
                  </a:cubicBezTo>
                  <a:cubicBezTo>
                    <a:pt x="62" y="21"/>
                    <a:pt x="61" y="22"/>
                    <a:pt x="61" y="21"/>
                  </a:cubicBezTo>
                  <a:cubicBezTo>
                    <a:pt x="61" y="21"/>
                    <a:pt x="61" y="21"/>
                    <a:pt x="61" y="21"/>
                  </a:cubicBezTo>
                  <a:cubicBezTo>
                    <a:pt x="61" y="21"/>
                    <a:pt x="61" y="21"/>
                    <a:pt x="61" y="21"/>
                  </a:cubicBezTo>
                  <a:cubicBezTo>
                    <a:pt x="61" y="21"/>
                    <a:pt x="61" y="20"/>
                    <a:pt x="62" y="20"/>
                  </a:cubicBezTo>
                  <a:cubicBezTo>
                    <a:pt x="62" y="20"/>
                    <a:pt x="62" y="20"/>
                    <a:pt x="63" y="20"/>
                  </a:cubicBezTo>
                  <a:cubicBezTo>
                    <a:pt x="63" y="20"/>
                    <a:pt x="63" y="20"/>
                    <a:pt x="63" y="19"/>
                  </a:cubicBezTo>
                  <a:cubicBezTo>
                    <a:pt x="64" y="19"/>
                    <a:pt x="64" y="18"/>
                    <a:pt x="64" y="18"/>
                  </a:cubicBezTo>
                  <a:cubicBezTo>
                    <a:pt x="64" y="17"/>
                    <a:pt x="65" y="17"/>
                    <a:pt x="64" y="17"/>
                  </a:cubicBezTo>
                  <a:cubicBezTo>
                    <a:pt x="64" y="16"/>
                    <a:pt x="64" y="16"/>
                    <a:pt x="64" y="16"/>
                  </a:cubicBezTo>
                  <a:cubicBezTo>
                    <a:pt x="64" y="16"/>
                    <a:pt x="63" y="16"/>
                    <a:pt x="63" y="16"/>
                  </a:cubicBezTo>
                  <a:cubicBezTo>
                    <a:pt x="62" y="16"/>
                    <a:pt x="62" y="16"/>
                    <a:pt x="62" y="16"/>
                  </a:cubicBezTo>
                  <a:cubicBezTo>
                    <a:pt x="61" y="16"/>
                    <a:pt x="61" y="16"/>
                    <a:pt x="61" y="16"/>
                  </a:cubicBezTo>
                  <a:cubicBezTo>
                    <a:pt x="60" y="16"/>
                    <a:pt x="60" y="16"/>
                    <a:pt x="59" y="16"/>
                  </a:cubicBezTo>
                  <a:cubicBezTo>
                    <a:pt x="59" y="16"/>
                    <a:pt x="59" y="16"/>
                    <a:pt x="59" y="16"/>
                  </a:cubicBezTo>
                  <a:cubicBezTo>
                    <a:pt x="58" y="16"/>
                    <a:pt x="58" y="17"/>
                    <a:pt x="58" y="17"/>
                  </a:cubicBezTo>
                  <a:cubicBezTo>
                    <a:pt x="58" y="17"/>
                    <a:pt x="58" y="18"/>
                    <a:pt x="58" y="18"/>
                  </a:cubicBezTo>
                  <a:cubicBezTo>
                    <a:pt x="58" y="19"/>
                    <a:pt x="58" y="19"/>
                    <a:pt x="58" y="19"/>
                  </a:cubicBezTo>
                  <a:cubicBezTo>
                    <a:pt x="58" y="19"/>
                    <a:pt x="57" y="19"/>
                    <a:pt x="57" y="19"/>
                  </a:cubicBezTo>
                  <a:cubicBezTo>
                    <a:pt x="57" y="19"/>
                    <a:pt x="57" y="20"/>
                    <a:pt x="56" y="20"/>
                  </a:cubicBezTo>
                  <a:cubicBezTo>
                    <a:pt x="56" y="20"/>
                    <a:pt x="56" y="20"/>
                    <a:pt x="56" y="20"/>
                  </a:cubicBezTo>
                  <a:cubicBezTo>
                    <a:pt x="55" y="21"/>
                    <a:pt x="55" y="20"/>
                    <a:pt x="55" y="20"/>
                  </a:cubicBezTo>
                  <a:cubicBezTo>
                    <a:pt x="54" y="20"/>
                    <a:pt x="55" y="20"/>
                    <a:pt x="55" y="20"/>
                  </a:cubicBezTo>
                  <a:cubicBezTo>
                    <a:pt x="55" y="19"/>
                    <a:pt x="56" y="19"/>
                    <a:pt x="56" y="19"/>
                  </a:cubicBezTo>
                  <a:cubicBezTo>
                    <a:pt x="56" y="19"/>
                    <a:pt x="56" y="19"/>
                    <a:pt x="57" y="18"/>
                  </a:cubicBezTo>
                  <a:cubicBezTo>
                    <a:pt x="57" y="18"/>
                    <a:pt x="57" y="17"/>
                    <a:pt x="57" y="17"/>
                  </a:cubicBezTo>
                  <a:cubicBezTo>
                    <a:pt x="57" y="16"/>
                    <a:pt x="57" y="16"/>
                    <a:pt x="58" y="16"/>
                  </a:cubicBezTo>
                  <a:cubicBezTo>
                    <a:pt x="58" y="15"/>
                    <a:pt x="59" y="15"/>
                    <a:pt x="59" y="15"/>
                  </a:cubicBezTo>
                  <a:cubicBezTo>
                    <a:pt x="59" y="15"/>
                    <a:pt x="59" y="15"/>
                    <a:pt x="59" y="15"/>
                  </a:cubicBezTo>
                  <a:cubicBezTo>
                    <a:pt x="59" y="14"/>
                    <a:pt x="59" y="14"/>
                    <a:pt x="59" y="14"/>
                  </a:cubicBezTo>
                  <a:cubicBezTo>
                    <a:pt x="60" y="13"/>
                    <a:pt x="60" y="13"/>
                    <a:pt x="60" y="12"/>
                  </a:cubicBezTo>
                  <a:cubicBezTo>
                    <a:pt x="61" y="12"/>
                    <a:pt x="61" y="12"/>
                    <a:pt x="61" y="11"/>
                  </a:cubicBezTo>
                  <a:cubicBezTo>
                    <a:pt x="60" y="11"/>
                    <a:pt x="60" y="11"/>
                    <a:pt x="60" y="11"/>
                  </a:cubicBezTo>
                  <a:cubicBezTo>
                    <a:pt x="59" y="11"/>
                    <a:pt x="59" y="11"/>
                    <a:pt x="58" y="10"/>
                  </a:cubicBezTo>
                  <a:cubicBezTo>
                    <a:pt x="58" y="10"/>
                    <a:pt x="58" y="10"/>
                    <a:pt x="58" y="9"/>
                  </a:cubicBezTo>
                  <a:cubicBezTo>
                    <a:pt x="58" y="9"/>
                    <a:pt x="58" y="8"/>
                    <a:pt x="58" y="8"/>
                  </a:cubicBezTo>
                  <a:cubicBezTo>
                    <a:pt x="58" y="7"/>
                    <a:pt x="58" y="7"/>
                    <a:pt x="58" y="7"/>
                  </a:cubicBezTo>
                  <a:cubicBezTo>
                    <a:pt x="58" y="7"/>
                    <a:pt x="58" y="7"/>
                    <a:pt x="57" y="6"/>
                  </a:cubicBezTo>
                  <a:cubicBezTo>
                    <a:pt x="57" y="6"/>
                    <a:pt x="57" y="5"/>
                    <a:pt x="57" y="5"/>
                  </a:cubicBezTo>
                  <a:cubicBezTo>
                    <a:pt x="57" y="4"/>
                    <a:pt x="57" y="4"/>
                    <a:pt x="57" y="4"/>
                  </a:cubicBezTo>
                  <a:cubicBezTo>
                    <a:pt x="57" y="4"/>
                    <a:pt x="57" y="4"/>
                    <a:pt x="56" y="4"/>
                  </a:cubicBezTo>
                  <a:cubicBezTo>
                    <a:pt x="56" y="4"/>
                    <a:pt x="56" y="4"/>
                    <a:pt x="56" y="4"/>
                  </a:cubicBezTo>
                  <a:cubicBezTo>
                    <a:pt x="56" y="4"/>
                    <a:pt x="56" y="4"/>
                    <a:pt x="55" y="5"/>
                  </a:cubicBezTo>
                  <a:cubicBezTo>
                    <a:pt x="55" y="5"/>
                    <a:pt x="55" y="6"/>
                    <a:pt x="55" y="6"/>
                  </a:cubicBezTo>
                  <a:cubicBezTo>
                    <a:pt x="54" y="7"/>
                    <a:pt x="54" y="7"/>
                    <a:pt x="54" y="8"/>
                  </a:cubicBezTo>
                  <a:cubicBezTo>
                    <a:pt x="54" y="8"/>
                    <a:pt x="54" y="8"/>
                    <a:pt x="54" y="8"/>
                  </a:cubicBezTo>
                  <a:cubicBezTo>
                    <a:pt x="54" y="8"/>
                    <a:pt x="54" y="8"/>
                    <a:pt x="54" y="9"/>
                  </a:cubicBezTo>
                  <a:cubicBezTo>
                    <a:pt x="53" y="9"/>
                    <a:pt x="53" y="9"/>
                    <a:pt x="52" y="9"/>
                  </a:cubicBezTo>
                  <a:cubicBezTo>
                    <a:pt x="52" y="10"/>
                    <a:pt x="52" y="9"/>
                    <a:pt x="51" y="9"/>
                  </a:cubicBezTo>
                  <a:cubicBezTo>
                    <a:pt x="51" y="9"/>
                    <a:pt x="50" y="10"/>
                    <a:pt x="50" y="10"/>
                  </a:cubicBezTo>
                  <a:cubicBezTo>
                    <a:pt x="50" y="10"/>
                    <a:pt x="50" y="10"/>
                    <a:pt x="49" y="10"/>
                  </a:cubicBezTo>
                  <a:cubicBezTo>
                    <a:pt x="49" y="10"/>
                    <a:pt x="49" y="9"/>
                    <a:pt x="48" y="9"/>
                  </a:cubicBezTo>
                  <a:cubicBezTo>
                    <a:pt x="48" y="9"/>
                    <a:pt x="48" y="9"/>
                    <a:pt x="48" y="9"/>
                  </a:cubicBezTo>
                  <a:cubicBezTo>
                    <a:pt x="47" y="9"/>
                    <a:pt x="47" y="8"/>
                    <a:pt x="46" y="9"/>
                  </a:cubicBezTo>
                  <a:cubicBezTo>
                    <a:pt x="46" y="9"/>
                    <a:pt x="46" y="9"/>
                    <a:pt x="46" y="9"/>
                  </a:cubicBezTo>
                  <a:cubicBezTo>
                    <a:pt x="45" y="9"/>
                    <a:pt x="45" y="9"/>
                    <a:pt x="45" y="9"/>
                  </a:cubicBezTo>
                  <a:cubicBezTo>
                    <a:pt x="45" y="10"/>
                    <a:pt x="45" y="10"/>
                    <a:pt x="45" y="10"/>
                  </a:cubicBezTo>
                  <a:cubicBezTo>
                    <a:pt x="44" y="11"/>
                    <a:pt x="44" y="11"/>
                    <a:pt x="44" y="11"/>
                  </a:cubicBezTo>
                  <a:cubicBezTo>
                    <a:pt x="44" y="11"/>
                    <a:pt x="44" y="11"/>
                    <a:pt x="44" y="11"/>
                  </a:cubicBezTo>
                  <a:cubicBezTo>
                    <a:pt x="43" y="10"/>
                    <a:pt x="43" y="10"/>
                    <a:pt x="42" y="10"/>
                  </a:cubicBezTo>
                  <a:cubicBezTo>
                    <a:pt x="42" y="10"/>
                    <a:pt x="42" y="10"/>
                    <a:pt x="41" y="11"/>
                  </a:cubicBezTo>
                  <a:cubicBezTo>
                    <a:pt x="41" y="11"/>
                    <a:pt x="41" y="11"/>
                    <a:pt x="40" y="11"/>
                  </a:cubicBezTo>
                  <a:cubicBezTo>
                    <a:pt x="40" y="12"/>
                    <a:pt x="39" y="11"/>
                    <a:pt x="39" y="12"/>
                  </a:cubicBezTo>
                  <a:cubicBezTo>
                    <a:pt x="38" y="12"/>
                    <a:pt x="39" y="12"/>
                    <a:pt x="38" y="12"/>
                  </a:cubicBezTo>
                  <a:cubicBezTo>
                    <a:pt x="38" y="12"/>
                    <a:pt x="38" y="12"/>
                    <a:pt x="37" y="12"/>
                  </a:cubicBezTo>
                  <a:cubicBezTo>
                    <a:pt x="37" y="12"/>
                    <a:pt x="37" y="12"/>
                    <a:pt x="36" y="12"/>
                  </a:cubicBezTo>
                  <a:cubicBezTo>
                    <a:pt x="36" y="11"/>
                    <a:pt x="36" y="11"/>
                    <a:pt x="36" y="10"/>
                  </a:cubicBezTo>
                  <a:cubicBezTo>
                    <a:pt x="35" y="10"/>
                    <a:pt x="36" y="9"/>
                    <a:pt x="35" y="9"/>
                  </a:cubicBezTo>
                  <a:cubicBezTo>
                    <a:pt x="35" y="9"/>
                    <a:pt x="35" y="9"/>
                    <a:pt x="35" y="9"/>
                  </a:cubicBezTo>
                  <a:cubicBezTo>
                    <a:pt x="34" y="8"/>
                    <a:pt x="35" y="8"/>
                    <a:pt x="35" y="8"/>
                  </a:cubicBezTo>
                  <a:cubicBezTo>
                    <a:pt x="35" y="8"/>
                    <a:pt x="35" y="7"/>
                    <a:pt x="35" y="7"/>
                  </a:cubicBezTo>
                  <a:cubicBezTo>
                    <a:pt x="35" y="7"/>
                    <a:pt x="35" y="6"/>
                    <a:pt x="35" y="6"/>
                  </a:cubicBezTo>
                  <a:cubicBezTo>
                    <a:pt x="35" y="6"/>
                    <a:pt x="35" y="5"/>
                    <a:pt x="36" y="5"/>
                  </a:cubicBezTo>
                  <a:cubicBezTo>
                    <a:pt x="36" y="5"/>
                    <a:pt x="36" y="5"/>
                    <a:pt x="36" y="4"/>
                  </a:cubicBezTo>
                  <a:cubicBezTo>
                    <a:pt x="36" y="4"/>
                    <a:pt x="36" y="4"/>
                    <a:pt x="35" y="4"/>
                  </a:cubicBezTo>
                  <a:cubicBezTo>
                    <a:pt x="35" y="3"/>
                    <a:pt x="35" y="3"/>
                    <a:pt x="35" y="3"/>
                  </a:cubicBezTo>
                  <a:cubicBezTo>
                    <a:pt x="35" y="2"/>
                    <a:pt x="35" y="2"/>
                    <a:pt x="35" y="1"/>
                  </a:cubicBezTo>
                  <a:cubicBezTo>
                    <a:pt x="35" y="1"/>
                    <a:pt x="35" y="1"/>
                    <a:pt x="35" y="1"/>
                  </a:cubicBezTo>
                  <a:cubicBezTo>
                    <a:pt x="34" y="0"/>
                    <a:pt x="34" y="1"/>
                    <a:pt x="33" y="1"/>
                  </a:cubicBezTo>
                  <a:cubicBezTo>
                    <a:pt x="33" y="1"/>
                    <a:pt x="33" y="1"/>
                    <a:pt x="33" y="1"/>
                  </a:cubicBezTo>
                  <a:cubicBezTo>
                    <a:pt x="33" y="2"/>
                    <a:pt x="33" y="2"/>
                    <a:pt x="32" y="2"/>
                  </a:cubicBezTo>
                  <a:cubicBezTo>
                    <a:pt x="32" y="3"/>
                    <a:pt x="32" y="3"/>
                    <a:pt x="32" y="3"/>
                  </a:cubicBezTo>
                  <a:cubicBezTo>
                    <a:pt x="31" y="3"/>
                    <a:pt x="31" y="3"/>
                    <a:pt x="31" y="3"/>
                  </a:cubicBezTo>
                  <a:cubicBezTo>
                    <a:pt x="30" y="4"/>
                    <a:pt x="30" y="4"/>
                    <a:pt x="29" y="4"/>
                  </a:cubicBezTo>
                  <a:cubicBezTo>
                    <a:pt x="29" y="4"/>
                    <a:pt x="29" y="4"/>
                    <a:pt x="29" y="4"/>
                  </a:cubicBezTo>
                  <a:cubicBezTo>
                    <a:pt x="28" y="4"/>
                    <a:pt x="28" y="5"/>
                    <a:pt x="27" y="5"/>
                  </a:cubicBezTo>
                  <a:cubicBezTo>
                    <a:pt x="27" y="5"/>
                    <a:pt x="27" y="5"/>
                    <a:pt x="26" y="5"/>
                  </a:cubicBezTo>
                  <a:cubicBezTo>
                    <a:pt x="26" y="4"/>
                    <a:pt x="26" y="4"/>
                    <a:pt x="26" y="4"/>
                  </a:cubicBezTo>
                  <a:cubicBezTo>
                    <a:pt x="25" y="4"/>
                    <a:pt x="25" y="4"/>
                    <a:pt x="25" y="4"/>
                  </a:cubicBezTo>
                  <a:cubicBezTo>
                    <a:pt x="24" y="4"/>
                    <a:pt x="24" y="4"/>
                    <a:pt x="24" y="4"/>
                  </a:cubicBezTo>
                  <a:cubicBezTo>
                    <a:pt x="23" y="4"/>
                    <a:pt x="23" y="4"/>
                    <a:pt x="23" y="4"/>
                  </a:cubicBezTo>
                  <a:cubicBezTo>
                    <a:pt x="22" y="4"/>
                    <a:pt x="24" y="5"/>
                    <a:pt x="24" y="6"/>
                  </a:cubicBezTo>
                  <a:cubicBezTo>
                    <a:pt x="24" y="6"/>
                    <a:pt x="24" y="6"/>
                    <a:pt x="24" y="7"/>
                  </a:cubicBezTo>
                  <a:cubicBezTo>
                    <a:pt x="24" y="7"/>
                    <a:pt x="24" y="7"/>
                    <a:pt x="24" y="8"/>
                  </a:cubicBezTo>
                  <a:cubicBezTo>
                    <a:pt x="24" y="8"/>
                    <a:pt x="24" y="8"/>
                    <a:pt x="24" y="9"/>
                  </a:cubicBezTo>
                  <a:cubicBezTo>
                    <a:pt x="25" y="9"/>
                    <a:pt x="26" y="8"/>
                    <a:pt x="26" y="9"/>
                  </a:cubicBezTo>
                  <a:cubicBezTo>
                    <a:pt x="26" y="9"/>
                    <a:pt x="26" y="10"/>
                    <a:pt x="25" y="10"/>
                  </a:cubicBezTo>
                  <a:cubicBezTo>
                    <a:pt x="25" y="11"/>
                    <a:pt x="24" y="11"/>
                    <a:pt x="24" y="11"/>
                  </a:cubicBezTo>
                  <a:cubicBezTo>
                    <a:pt x="23" y="12"/>
                    <a:pt x="23" y="12"/>
                    <a:pt x="22" y="13"/>
                  </a:cubicBezTo>
                  <a:cubicBezTo>
                    <a:pt x="22" y="13"/>
                    <a:pt x="22" y="13"/>
                    <a:pt x="21" y="14"/>
                  </a:cubicBezTo>
                  <a:cubicBezTo>
                    <a:pt x="20" y="14"/>
                    <a:pt x="20" y="14"/>
                    <a:pt x="19" y="14"/>
                  </a:cubicBezTo>
                  <a:cubicBezTo>
                    <a:pt x="19" y="14"/>
                    <a:pt x="18" y="13"/>
                    <a:pt x="18" y="13"/>
                  </a:cubicBezTo>
                  <a:cubicBezTo>
                    <a:pt x="17" y="13"/>
                    <a:pt x="17" y="13"/>
                    <a:pt x="17" y="13"/>
                  </a:cubicBezTo>
                  <a:cubicBezTo>
                    <a:pt x="16" y="12"/>
                    <a:pt x="17" y="12"/>
                    <a:pt x="16" y="12"/>
                  </a:cubicBezTo>
                  <a:cubicBezTo>
                    <a:pt x="16" y="11"/>
                    <a:pt x="16" y="10"/>
                    <a:pt x="16" y="10"/>
                  </a:cubicBezTo>
                  <a:cubicBezTo>
                    <a:pt x="15" y="10"/>
                    <a:pt x="15" y="10"/>
                    <a:pt x="15" y="11"/>
                  </a:cubicBezTo>
                  <a:cubicBezTo>
                    <a:pt x="13" y="11"/>
                    <a:pt x="13" y="11"/>
                    <a:pt x="13" y="11"/>
                  </a:cubicBezTo>
                  <a:cubicBezTo>
                    <a:pt x="12" y="11"/>
                    <a:pt x="11" y="10"/>
                    <a:pt x="11" y="11"/>
                  </a:cubicBezTo>
                  <a:cubicBezTo>
                    <a:pt x="10" y="11"/>
                    <a:pt x="10" y="11"/>
                    <a:pt x="10" y="11"/>
                  </a:cubicBezTo>
                  <a:cubicBezTo>
                    <a:pt x="10" y="12"/>
                    <a:pt x="9" y="12"/>
                    <a:pt x="10" y="13"/>
                  </a:cubicBezTo>
                  <a:cubicBezTo>
                    <a:pt x="10" y="13"/>
                    <a:pt x="11" y="13"/>
                    <a:pt x="11" y="13"/>
                  </a:cubicBezTo>
                  <a:cubicBezTo>
                    <a:pt x="11" y="13"/>
                    <a:pt x="11" y="14"/>
                    <a:pt x="11" y="14"/>
                  </a:cubicBezTo>
                  <a:cubicBezTo>
                    <a:pt x="11" y="14"/>
                    <a:pt x="10" y="14"/>
                    <a:pt x="10" y="14"/>
                  </a:cubicBezTo>
                  <a:cubicBezTo>
                    <a:pt x="9" y="14"/>
                    <a:pt x="9" y="14"/>
                    <a:pt x="9" y="15"/>
                  </a:cubicBezTo>
                  <a:cubicBezTo>
                    <a:pt x="9" y="15"/>
                    <a:pt x="9" y="15"/>
                    <a:pt x="9" y="15"/>
                  </a:cubicBezTo>
                  <a:cubicBezTo>
                    <a:pt x="9" y="15"/>
                    <a:pt x="9" y="16"/>
                    <a:pt x="9" y="16"/>
                  </a:cubicBezTo>
                  <a:cubicBezTo>
                    <a:pt x="9" y="17"/>
                    <a:pt x="9" y="17"/>
                    <a:pt x="10" y="17"/>
                  </a:cubicBezTo>
                  <a:cubicBezTo>
                    <a:pt x="10" y="18"/>
                    <a:pt x="10" y="18"/>
                    <a:pt x="10" y="19"/>
                  </a:cubicBezTo>
                  <a:cubicBezTo>
                    <a:pt x="10" y="20"/>
                    <a:pt x="10" y="20"/>
                    <a:pt x="10" y="21"/>
                  </a:cubicBezTo>
                  <a:cubicBezTo>
                    <a:pt x="10" y="21"/>
                    <a:pt x="11" y="22"/>
                    <a:pt x="10" y="23"/>
                  </a:cubicBezTo>
                  <a:cubicBezTo>
                    <a:pt x="10" y="23"/>
                    <a:pt x="10" y="23"/>
                    <a:pt x="10" y="24"/>
                  </a:cubicBezTo>
                  <a:cubicBezTo>
                    <a:pt x="10" y="25"/>
                    <a:pt x="10" y="25"/>
                    <a:pt x="10" y="26"/>
                  </a:cubicBezTo>
                  <a:cubicBezTo>
                    <a:pt x="10" y="26"/>
                    <a:pt x="9" y="26"/>
                    <a:pt x="9" y="27"/>
                  </a:cubicBezTo>
                  <a:cubicBezTo>
                    <a:pt x="9" y="27"/>
                    <a:pt x="10" y="27"/>
                    <a:pt x="10" y="28"/>
                  </a:cubicBezTo>
                  <a:cubicBezTo>
                    <a:pt x="9" y="28"/>
                    <a:pt x="9" y="28"/>
                    <a:pt x="8" y="28"/>
                  </a:cubicBezTo>
                  <a:cubicBezTo>
                    <a:pt x="8" y="28"/>
                    <a:pt x="8" y="28"/>
                    <a:pt x="8" y="28"/>
                  </a:cubicBezTo>
                  <a:cubicBezTo>
                    <a:pt x="8" y="28"/>
                    <a:pt x="8" y="28"/>
                    <a:pt x="8" y="28"/>
                  </a:cubicBezTo>
                  <a:cubicBezTo>
                    <a:pt x="7" y="28"/>
                    <a:pt x="7" y="28"/>
                    <a:pt x="7" y="28"/>
                  </a:cubicBezTo>
                  <a:cubicBezTo>
                    <a:pt x="7" y="28"/>
                    <a:pt x="7" y="28"/>
                    <a:pt x="7" y="28"/>
                  </a:cubicBezTo>
                  <a:cubicBezTo>
                    <a:pt x="7" y="29"/>
                    <a:pt x="7" y="29"/>
                    <a:pt x="6" y="28"/>
                  </a:cubicBezTo>
                  <a:cubicBezTo>
                    <a:pt x="6" y="28"/>
                    <a:pt x="6" y="28"/>
                    <a:pt x="6" y="28"/>
                  </a:cubicBezTo>
                  <a:cubicBezTo>
                    <a:pt x="6" y="28"/>
                    <a:pt x="5" y="28"/>
                    <a:pt x="5" y="28"/>
                  </a:cubicBezTo>
                  <a:cubicBezTo>
                    <a:pt x="5" y="28"/>
                    <a:pt x="5" y="28"/>
                    <a:pt x="5" y="28"/>
                  </a:cubicBezTo>
                  <a:cubicBezTo>
                    <a:pt x="5" y="29"/>
                    <a:pt x="4" y="29"/>
                    <a:pt x="4" y="29"/>
                  </a:cubicBezTo>
                  <a:cubicBezTo>
                    <a:pt x="4" y="29"/>
                    <a:pt x="4" y="30"/>
                    <a:pt x="3" y="30"/>
                  </a:cubicBezTo>
                  <a:cubicBezTo>
                    <a:pt x="3" y="30"/>
                    <a:pt x="3" y="30"/>
                    <a:pt x="2" y="30"/>
                  </a:cubicBezTo>
                  <a:cubicBezTo>
                    <a:pt x="2" y="30"/>
                    <a:pt x="2" y="30"/>
                    <a:pt x="2" y="31"/>
                  </a:cubicBezTo>
                  <a:cubicBezTo>
                    <a:pt x="2" y="31"/>
                    <a:pt x="2" y="32"/>
                    <a:pt x="2" y="32"/>
                  </a:cubicBezTo>
                  <a:cubicBezTo>
                    <a:pt x="2" y="33"/>
                    <a:pt x="2" y="33"/>
                    <a:pt x="1" y="34"/>
                  </a:cubicBezTo>
                  <a:cubicBezTo>
                    <a:pt x="1" y="34"/>
                    <a:pt x="1" y="34"/>
                    <a:pt x="0" y="35"/>
                  </a:cubicBezTo>
                  <a:cubicBezTo>
                    <a:pt x="0" y="35"/>
                    <a:pt x="0" y="36"/>
                    <a:pt x="0" y="37"/>
                  </a:cubicBezTo>
                  <a:cubicBezTo>
                    <a:pt x="0" y="37"/>
                    <a:pt x="0" y="37"/>
                    <a:pt x="0" y="38"/>
                  </a:cubicBezTo>
                  <a:cubicBezTo>
                    <a:pt x="0" y="38"/>
                    <a:pt x="0" y="38"/>
                    <a:pt x="1" y="39"/>
                  </a:cubicBezTo>
                  <a:cubicBezTo>
                    <a:pt x="1" y="39"/>
                    <a:pt x="1" y="39"/>
                    <a:pt x="1" y="39"/>
                  </a:cubicBezTo>
                  <a:cubicBezTo>
                    <a:pt x="1" y="40"/>
                    <a:pt x="1" y="40"/>
                    <a:pt x="1" y="40"/>
                  </a:cubicBezTo>
                  <a:cubicBezTo>
                    <a:pt x="2" y="41"/>
                    <a:pt x="2" y="41"/>
                    <a:pt x="2" y="41"/>
                  </a:cubicBezTo>
                  <a:cubicBezTo>
                    <a:pt x="2" y="41"/>
                    <a:pt x="2" y="42"/>
                    <a:pt x="2" y="42"/>
                  </a:cubicBezTo>
                  <a:cubicBezTo>
                    <a:pt x="2" y="42"/>
                    <a:pt x="2" y="42"/>
                    <a:pt x="2" y="43"/>
                  </a:cubicBezTo>
                  <a:cubicBezTo>
                    <a:pt x="2" y="43"/>
                    <a:pt x="2" y="43"/>
                    <a:pt x="3" y="43"/>
                  </a:cubicBezTo>
                  <a:cubicBezTo>
                    <a:pt x="3" y="43"/>
                    <a:pt x="3" y="43"/>
                    <a:pt x="4" y="43"/>
                  </a:cubicBezTo>
                  <a:cubicBezTo>
                    <a:pt x="4" y="43"/>
                    <a:pt x="4" y="44"/>
                    <a:pt x="4" y="44"/>
                  </a:cubicBezTo>
                  <a:cubicBezTo>
                    <a:pt x="5" y="44"/>
                    <a:pt x="5" y="44"/>
                    <a:pt x="6" y="44"/>
                  </a:cubicBezTo>
                  <a:cubicBezTo>
                    <a:pt x="6" y="44"/>
                    <a:pt x="6" y="44"/>
                    <a:pt x="7" y="44"/>
                  </a:cubicBezTo>
                  <a:cubicBezTo>
                    <a:pt x="7" y="44"/>
                    <a:pt x="7" y="44"/>
                    <a:pt x="8" y="44"/>
                  </a:cubicBezTo>
                  <a:cubicBezTo>
                    <a:pt x="8" y="44"/>
                    <a:pt x="8" y="43"/>
                    <a:pt x="8" y="45"/>
                  </a:cubicBezTo>
                  <a:cubicBezTo>
                    <a:pt x="8" y="45"/>
                    <a:pt x="8" y="46"/>
                    <a:pt x="8" y="46"/>
                  </a:cubicBezTo>
                  <a:cubicBezTo>
                    <a:pt x="8" y="47"/>
                    <a:pt x="8" y="47"/>
                    <a:pt x="8" y="47"/>
                  </a:cubicBezTo>
                  <a:cubicBezTo>
                    <a:pt x="8" y="48"/>
                    <a:pt x="9" y="47"/>
                    <a:pt x="9" y="47"/>
                  </a:cubicBezTo>
                  <a:cubicBezTo>
                    <a:pt x="10" y="47"/>
                    <a:pt x="10" y="47"/>
                    <a:pt x="10" y="47"/>
                  </a:cubicBezTo>
                  <a:cubicBezTo>
                    <a:pt x="11" y="47"/>
                    <a:pt x="11" y="47"/>
                    <a:pt x="11" y="47"/>
                  </a:cubicBezTo>
                  <a:cubicBezTo>
                    <a:pt x="11" y="47"/>
                    <a:pt x="11" y="47"/>
                    <a:pt x="11" y="47"/>
                  </a:cubicBezTo>
                  <a:cubicBezTo>
                    <a:pt x="12" y="48"/>
                    <a:pt x="12" y="48"/>
                    <a:pt x="13" y="48"/>
                  </a:cubicBezTo>
                  <a:cubicBezTo>
                    <a:pt x="13" y="48"/>
                    <a:pt x="14" y="48"/>
                    <a:pt x="14" y="48"/>
                  </a:cubicBezTo>
                  <a:cubicBezTo>
                    <a:pt x="15" y="47"/>
                    <a:pt x="15" y="47"/>
                    <a:pt x="15" y="47"/>
                  </a:cubicBezTo>
                  <a:cubicBezTo>
                    <a:pt x="15" y="47"/>
                    <a:pt x="15" y="47"/>
                    <a:pt x="15" y="46"/>
                  </a:cubicBezTo>
                  <a:cubicBezTo>
                    <a:pt x="16" y="46"/>
                    <a:pt x="16" y="46"/>
                    <a:pt x="17" y="46"/>
                  </a:cubicBezTo>
                  <a:cubicBezTo>
                    <a:pt x="17" y="46"/>
                    <a:pt x="17" y="46"/>
                    <a:pt x="17" y="46"/>
                  </a:cubicBezTo>
                  <a:cubicBezTo>
                    <a:pt x="18" y="46"/>
                    <a:pt x="18" y="45"/>
                    <a:pt x="18" y="45"/>
                  </a:cubicBezTo>
                  <a:cubicBezTo>
                    <a:pt x="19" y="44"/>
                    <a:pt x="19" y="44"/>
                    <a:pt x="19" y="44"/>
                  </a:cubicBezTo>
                  <a:cubicBezTo>
                    <a:pt x="20" y="44"/>
                    <a:pt x="20" y="44"/>
                    <a:pt x="20" y="44"/>
                  </a:cubicBezTo>
                  <a:cubicBezTo>
                    <a:pt x="21" y="44"/>
                    <a:pt x="21" y="44"/>
                    <a:pt x="21" y="44"/>
                  </a:cubicBezTo>
                  <a:cubicBezTo>
                    <a:pt x="21" y="44"/>
                    <a:pt x="22" y="44"/>
                    <a:pt x="22" y="44"/>
                  </a:cubicBezTo>
                  <a:cubicBezTo>
                    <a:pt x="22" y="44"/>
                    <a:pt x="22" y="44"/>
                    <a:pt x="22" y="44"/>
                  </a:cubicBezTo>
                  <a:cubicBezTo>
                    <a:pt x="22" y="45"/>
                    <a:pt x="22" y="45"/>
                    <a:pt x="22" y="46"/>
                  </a:cubicBezTo>
                  <a:cubicBezTo>
                    <a:pt x="22" y="46"/>
                    <a:pt x="22" y="47"/>
                    <a:pt x="22" y="47"/>
                  </a:cubicBezTo>
                  <a:cubicBezTo>
                    <a:pt x="22" y="48"/>
                    <a:pt x="22" y="48"/>
                    <a:pt x="22" y="49"/>
                  </a:cubicBezTo>
                  <a:cubicBezTo>
                    <a:pt x="22" y="49"/>
                    <a:pt x="22" y="50"/>
                    <a:pt x="22" y="50"/>
                  </a:cubicBezTo>
                  <a:cubicBezTo>
                    <a:pt x="23" y="51"/>
                    <a:pt x="23" y="50"/>
                    <a:pt x="24" y="51"/>
                  </a:cubicBezTo>
                  <a:cubicBezTo>
                    <a:pt x="24" y="51"/>
                    <a:pt x="24" y="51"/>
                    <a:pt x="24" y="52"/>
                  </a:cubicBezTo>
                  <a:cubicBezTo>
                    <a:pt x="25" y="52"/>
                    <a:pt x="25" y="52"/>
                    <a:pt x="25" y="52"/>
                  </a:cubicBezTo>
                  <a:cubicBezTo>
                    <a:pt x="26" y="52"/>
                    <a:pt x="26" y="52"/>
                    <a:pt x="26" y="52"/>
                  </a:cubicBezTo>
                  <a:cubicBezTo>
                    <a:pt x="26" y="52"/>
                    <a:pt x="27" y="52"/>
                    <a:pt x="27" y="52"/>
                  </a:cubicBezTo>
                  <a:cubicBezTo>
                    <a:pt x="28" y="52"/>
                    <a:pt x="28" y="52"/>
                    <a:pt x="28" y="53"/>
                  </a:cubicBezTo>
                  <a:cubicBezTo>
                    <a:pt x="29" y="53"/>
                    <a:pt x="29" y="53"/>
                    <a:pt x="30" y="53"/>
                  </a:cubicBezTo>
                  <a:cubicBezTo>
                    <a:pt x="30" y="54"/>
                    <a:pt x="30" y="54"/>
                    <a:pt x="31" y="54"/>
                  </a:cubicBezTo>
                  <a:cubicBezTo>
                    <a:pt x="31" y="54"/>
                    <a:pt x="31" y="55"/>
                    <a:pt x="31" y="55"/>
                  </a:cubicBezTo>
                  <a:cubicBezTo>
                    <a:pt x="32" y="55"/>
                    <a:pt x="32" y="55"/>
                    <a:pt x="33" y="55"/>
                  </a:cubicBezTo>
                  <a:cubicBezTo>
                    <a:pt x="33" y="55"/>
                    <a:pt x="33" y="55"/>
                    <a:pt x="34" y="55"/>
                  </a:cubicBezTo>
                  <a:cubicBezTo>
                    <a:pt x="34" y="55"/>
                    <a:pt x="34" y="55"/>
                    <a:pt x="34" y="56"/>
                  </a:cubicBezTo>
                  <a:cubicBezTo>
                    <a:pt x="34" y="56"/>
                    <a:pt x="35" y="56"/>
                    <a:pt x="35" y="56"/>
                  </a:cubicBezTo>
                  <a:cubicBezTo>
                    <a:pt x="35" y="56"/>
                    <a:pt x="35" y="57"/>
                    <a:pt x="35" y="57"/>
                  </a:cubicBezTo>
                  <a:cubicBezTo>
                    <a:pt x="35" y="57"/>
                    <a:pt x="35" y="57"/>
                    <a:pt x="35" y="58"/>
                  </a:cubicBezTo>
                  <a:cubicBezTo>
                    <a:pt x="35" y="58"/>
                    <a:pt x="34" y="59"/>
                    <a:pt x="35" y="60"/>
                  </a:cubicBezTo>
                  <a:cubicBezTo>
                    <a:pt x="35" y="60"/>
                    <a:pt x="35" y="60"/>
                    <a:pt x="36" y="60"/>
                  </a:cubicBezTo>
                  <a:cubicBezTo>
                    <a:pt x="36" y="61"/>
                    <a:pt x="36" y="61"/>
                    <a:pt x="36" y="62"/>
                  </a:cubicBezTo>
                  <a:cubicBezTo>
                    <a:pt x="36" y="62"/>
                    <a:pt x="36" y="62"/>
                    <a:pt x="36" y="62"/>
                  </a:cubicBezTo>
                  <a:cubicBezTo>
                    <a:pt x="37" y="63"/>
                    <a:pt x="37" y="63"/>
                    <a:pt x="37" y="63"/>
                  </a:cubicBezTo>
                  <a:cubicBezTo>
                    <a:pt x="38" y="63"/>
                    <a:pt x="39" y="63"/>
                    <a:pt x="40" y="63"/>
                  </a:cubicBezTo>
                  <a:cubicBezTo>
                    <a:pt x="40" y="63"/>
                    <a:pt x="40" y="63"/>
                    <a:pt x="40" y="63"/>
                  </a:cubicBezTo>
                  <a:cubicBezTo>
                    <a:pt x="41" y="64"/>
                    <a:pt x="40" y="64"/>
                    <a:pt x="40" y="64"/>
                  </a:cubicBezTo>
                  <a:cubicBezTo>
                    <a:pt x="40" y="65"/>
                    <a:pt x="40" y="65"/>
                    <a:pt x="40" y="66"/>
                  </a:cubicBezTo>
                  <a:cubicBezTo>
                    <a:pt x="41" y="66"/>
                    <a:pt x="42" y="66"/>
                    <a:pt x="42" y="66"/>
                  </a:cubicBezTo>
                  <a:cubicBezTo>
                    <a:pt x="42" y="66"/>
                    <a:pt x="42" y="67"/>
                    <a:pt x="42" y="67"/>
                  </a:cubicBezTo>
                  <a:cubicBezTo>
                    <a:pt x="43" y="67"/>
                    <a:pt x="43" y="67"/>
                    <a:pt x="43" y="68"/>
                  </a:cubicBezTo>
                  <a:cubicBezTo>
                    <a:pt x="43" y="68"/>
                    <a:pt x="43" y="68"/>
                    <a:pt x="43" y="69"/>
                  </a:cubicBezTo>
                  <a:cubicBezTo>
                    <a:pt x="43" y="70"/>
                    <a:pt x="43" y="70"/>
                    <a:pt x="43" y="71"/>
                  </a:cubicBezTo>
                  <a:cubicBezTo>
                    <a:pt x="42" y="72"/>
                    <a:pt x="42" y="72"/>
                    <a:pt x="42" y="73"/>
                  </a:cubicBezTo>
                  <a:cubicBezTo>
                    <a:pt x="42" y="73"/>
                    <a:pt x="43" y="73"/>
                    <a:pt x="43" y="73"/>
                  </a:cubicBezTo>
                  <a:cubicBezTo>
                    <a:pt x="42" y="74"/>
                    <a:pt x="42" y="73"/>
                    <a:pt x="42" y="73"/>
                  </a:cubicBezTo>
                  <a:cubicBezTo>
                    <a:pt x="42" y="74"/>
                    <a:pt x="42" y="74"/>
                    <a:pt x="42" y="74"/>
                  </a:cubicBezTo>
                  <a:cubicBezTo>
                    <a:pt x="42" y="75"/>
                    <a:pt x="42" y="75"/>
                    <a:pt x="42" y="76"/>
                  </a:cubicBezTo>
                  <a:cubicBezTo>
                    <a:pt x="42" y="76"/>
                    <a:pt x="42" y="76"/>
                    <a:pt x="42" y="77"/>
                  </a:cubicBezTo>
                  <a:cubicBezTo>
                    <a:pt x="42" y="77"/>
                    <a:pt x="42" y="77"/>
                    <a:pt x="42" y="78"/>
                  </a:cubicBezTo>
                  <a:cubicBezTo>
                    <a:pt x="42" y="78"/>
                    <a:pt x="43" y="78"/>
                    <a:pt x="43" y="78"/>
                  </a:cubicBezTo>
                  <a:cubicBezTo>
                    <a:pt x="43" y="79"/>
                    <a:pt x="42" y="79"/>
                    <a:pt x="43" y="79"/>
                  </a:cubicBezTo>
                  <a:cubicBezTo>
                    <a:pt x="43" y="80"/>
                    <a:pt x="43" y="79"/>
                    <a:pt x="44" y="79"/>
                  </a:cubicBezTo>
                  <a:cubicBezTo>
                    <a:pt x="44" y="79"/>
                    <a:pt x="45" y="79"/>
                    <a:pt x="45" y="79"/>
                  </a:cubicBezTo>
                  <a:cubicBezTo>
                    <a:pt x="45" y="79"/>
                    <a:pt x="46" y="79"/>
                    <a:pt x="46" y="79"/>
                  </a:cubicBezTo>
                  <a:cubicBezTo>
                    <a:pt x="47" y="79"/>
                    <a:pt x="47" y="79"/>
                    <a:pt x="47" y="80"/>
                  </a:cubicBezTo>
                  <a:cubicBezTo>
                    <a:pt x="48" y="80"/>
                    <a:pt x="48" y="79"/>
                    <a:pt x="48" y="80"/>
                  </a:cubicBezTo>
                  <a:cubicBezTo>
                    <a:pt x="49" y="80"/>
                    <a:pt x="49" y="81"/>
                    <a:pt x="49" y="81"/>
                  </a:cubicBezTo>
                  <a:cubicBezTo>
                    <a:pt x="49" y="82"/>
                    <a:pt x="49" y="82"/>
                    <a:pt x="49" y="83"/>
                  </a:cubicBezTo>
                  <a:cubicBezTo>
                    <a:pt x="49" y="83"/>
                    <a:pt x="49" y="83"/>
                    <a:pt x="49" y="84"/>
                  </a:cubicBezTo>
                  <a:cubicBezTo>
                    <a:pt x="49" y="84"/>
                    <a:pt x="49" y="84"/>
                    <a:pt x="49" y="84"/>
                  </a:cubicBezTo>
                  <a:cubicBezTo>
                    <a:pt x="49" y="85"/>
                    <a:pt x="50" y="85"/>
                    <a:pt x="50" y="85"/>
                  </a:cubicBezTo>
                  <a:cubicBezTo>
                    <a:pt x="50" y="85"/>
                    <a:pt x="51" y="84"/>
                    <a:pt x="51" y="84"/>
                  </a:cubicBezTo>
                  <a:cubicBezTo>
                    <a:pt x="51" y="84"/>
                    <a:pt x="52" y="84"/>
                    <a:pt x="52" y="84"/>
                  </a:cubicBezTo>
                  <a:cubicBezTo>
                    <a:pt x="52" y="85"/>
                    <a:pt x="52" y="85"/>
                    <a:pt x="52" y="86"/>
                  </a:cubicBezTo>
                  <a:cubicBezTo>
                    <a:pt x="52" y="86"/>
                    <a:pt x="52" y="87"/>
                    <a:pt x="52" y="87"/>
                  </a:cubicBezTo>
                  <a:cubicBezTo>
                    <a:pt x="52" y="88"/>
                    <a:pt x="52" y="88"/>
                    <a:pt x="52" y="88"/>
                  </a:cubicBezTo>
                  <a:cubicBezTo>
                    <a:pt x="52" y="89"/>
                    <a:pt x="52" y="89"/>
                    <a:pt x="52" y="90"/>
                  </a:cubicBezTo>
                  <a:cubicBezTo>
                    <a:pt x="52" y="89"/>
                    <a:pt x="52" y="89"/>
                    <a:pt x="52" y="89"/>
                  </a:cubicBezTo>
                  <a:cubicBezTo>
                    <a:pt x="53" y="90"/>
                    <a:pt x="53" y="89"/>
                    <a:pt x="53" y="90"/>
                  </a:cubicBezTo>
                  <a:cubicBezTo>
                    <a:pt x="54" y="90"/>
                    <a:pt x="54" y="90"/>
                    <a:pt x="54" y="90"/>
                  </a:cubicBezTo>
                  <a:cubicBezTo>
                    <a:pt x="54" y="90"/>
                    <a:pt x="54" y="91"/>
                    <a:pt x="54" y="91"/>
                  </a:cubicBezTo>
                  <a:cubicBezTo>
                    <a:pt x="54" y="92"/>
                    <a:pt x="54" y="92"/>
                    <a:pt x="54" y="93"/>
                  </a:cubicBezTo>
                  <a:cubicBezTo>
                    <a:pt x="54" y="93"/>
                    <a:pt x="54" y="93"/>
                    <a:pt x="54" y="94"/>
                  </a:cubicBezTo>
                  <a:cubicBezTo>
                    <a:pt x="54" y="94"/>
                    <a:pt x="54" y="94"/>
                    <a:pt x="53" y="94"/>
                  </a:cubicBezTo>
                  <a:cubicBezTo>
                    <a:pt x="53" y="95"/>
                    <a:pt x="53" y="94"/>
                    <a:pt x="52" y="95"/>
                  </a:cubicBezTo>
                  <a:cubicBezTo>
                    <a:pt x="52" y="95"/>
                    <a:pt x="52" y="95"/>
                    <a:pt x="52" y="95"/>
                  </a:cubicBezTo>
                  <a:cubicBezTo>
                    <a:pt x="52" y="96"/>
                    <a:pt x="51" y="96"/>
                    <a:pt x="51" y="96"/>
                  </a:cubicBezTo>
                  <a:cubicBezTo>
                    <a:pt x="51" y="96"/>
                    <a:pt x="51" y="96"/>
                    <a:pt x="51" y="97"/>
                  </a:cubicBezTo>
                  <a:cubicBezTo>
                    <a:pt x="50" y="97"/>
                    <a:pt x="50" y="97"/>
                    <a:pt x="50" y="98"/>
                  </a:cubicBezTo>
                  <a:cubicBezTo>
                    <a:pt x="50" y="98"/>
                    <a:pt x="49" y="98"/>
                    <a:pt x="49" y="99"/>
                  </a:cubicBezTo>
                  <a:cubicBezTo>
                    <a:pt x="49" y="99"/>
                    <a:pt x="49" y="99"/>
                    <a:pt x="49" y="100"/>
                  </a:cubicBezTo>
                  <a:cubicBezTo>
                    <a:pt x="48" y="100"/>
                    <a:pt x="48" y="100"/>
                    <a:pt x="48" y="100"/>
                  </a:cubicBezTo>
                  <a:cubicBezTo>
                    <a:pt x="47" y="102"/>
                    <a:pt x="47" y="102"/>
                    <a:pt x="47" y="102"/>
                  </a:cubicBezTo>
                  <a:cubicBezTo>
                    <a:pt x="47" y="102"/>
                    <a:pt x="47" y="102"/>
                    <a:pt x="46" y="103"/>
                  </a:cubicBezTo>
                  <a:cubicBezTo>
                    <a:pt x="47" y="103"/>
                    <a:pt x="47" y="103"/>
                    <a:pt x="47" y="103"/>
                  </a:cubicBezTo>
                  <a:cubicBezTo>
                    <a:pt x="48" y="103"/>
                    <a:pt x="48" y="103"/>
                    <a:pt x="48" y="103"/>
                  </a:cubicBezTo>
                  <a:cubicBezTo>
                    <a:pt x="48" y="103"/>
                    <a:pt x="49" y="103"/>
                    <a:pt x="49" y="103"/>
                  </a:cubicBezTo>
                  <a:cubicBezTo>
                    <a:pt x="49" y="103"/>
                    <a:pt x="50" y="103"/>
                    <a:pt x="50" y="103"/>
                  </a:cubicBezTo>
                  <a:cubicBezTo>
                    <a:pt x="50" y="103"/>
                    <a:pt x="50" y="104"/>
                    <a:pt x="50" y="104"/>
                  </a:cubicBezTo>
                  <a:cubicBezTo>
                    <a:pt x="50" y="105"/>
                    <a:pt x="50" y="105"/>
                    <a:pt x="51" y="105"/>
                  </a:cubicBezTo>
                  <a:cubicBezTo>
                    <a:pt x="51" y="105"/>
                    <a:pt x="51" y="105"/>
                    <a:pt x="51" y="105"/>
                  </a:cubicBezTo>
                  <a:cubicBezTo>
                    <a:pt x="51" y="104"/>
                    <a:pt x="52" y="104"/>
                    <a:pt x="52" y="104"/>
                  </a:cubicBezTo>
                  <a:cubicBezTo>
                    <a:pt x="52" y="105"/>
                    <a:pt x="52" y="105"/>
                    <a:pt x="53" y="106"/>
                  </a:cubicBezTo>
                  <a:cubicBezTo>
                    <a:pt x="53" y="106"/>
                    <a:pt x="53" y="106"/>
                    <a:pt x="54" y="106"/>
                  </a:cubicBezTo>
                  <a:cubicBezTo>
                    <a:pt x="54" y="106"/>
                    <a:pt x="54" y="106"/>
                    <a:pt x="54" y="107"/>
                  </a:cubicBezTo>
                  <a:cubicBezTo>
                    <a:pt x="55" y="107"/>
                    <a:pt x="55" y="107"/>
                    <a:pt x="55" y="107"/>
                  </a:cubicBezTo>
                  <a:cubicBezTo>
                    <a:pt x="56" y="108"/>
                    <a:pt x="56" y="107"/>
                    <a:pt x="56" y="107"/>
                  </a:cubicBezTo>
                  <a:cubicBezTo>
                    <a:pt x="57" y="108"/>
                    <a:pt x="57" y="108"/>
                    <a:pt x="57" y="109"/>
                  </a:cubicBezTo>
                  <a:cubicBezTo>
                    <a:pt x="57" y="109"/>
                    <a:pt x="57" y="110"/>
                    <a:pt x="58" y="110"/>
                  </a:cubicBezTo>
                  <a:cubicBezTo>
                    <a:pt x="58" y="111"/>
                    <a:pt x="59" y="111"/>
                    <a:pt x="60" y="111"/>
                  </a:cubicBezTo>
                  <a:cubicBezTo>
                    <a:pt x="60" y="111"/>
                    <a:pt x="60" y="111"/>
                    <a:pt x="60" y="111"/>
                  </a:cubicBezTo>
                  <a:cubicBezTo>
                    <a:pt x="60" y="111"/>
                    <a:pt x="60" y="111"/>
                    <a:pt x="60" y="110"/>
                  </a:cubicBezTo>
                  <a:cubicBezTo>
                    <a:pt x="60" y="110"/>
                    <a:pt x="60" y="109"/>
                    <a:pt x="61" y="109"/>
                  </a:cubicBezTo>
                  <a:cubicBezTo>
                    <a:pt x="61" y="108"/>
                    <a:pt x="61" y="108"/>
                    <a:pt x="61" y="107"/>
                  </a:cubicBezTo>
                  <a:cubicBezTo>
                    <a:pt x="62" y="107"/>
                    <a:pt x="62" y="107"/>
                    <a:pt x="62" y="107"/>
                  </a:cubicBezTo>
                  <a:cubicBezTo>
                    <a:pt x="63" y="107"/>
                    <a:pt x="62" y="107"/>
                    <a:pt x="63" y="106"/>
                  </a:cubicBezTo>
                  <a:cubicBezTo>
                    <a:pt x="63" y="106"/>
                    <a:pt x="63" y="106"/>
                    <a:pt x="64" y="105"/>
                  </a:cubicBezTo>
                  <a:cubicBezTo>
                    <a:pt x="64" y="105"/>
                    <a:pt x="64" y="104"/>
                    <a:pt x="64" y="104"/>
                  </a:cubicBezTo>
                  <a:cubicBezTo>
                    <a:pt x="64" y="103"/>
                    <a:pt x="64" y="103"/>
                    <a:pt x="64" y="102"/>
                  </a:cubicBezTo>
                  <a:cubicBezTo>
                    <a:pt x="64" y="102"/>
                    <a:pt x="65" y="102"/>
                    <a:pt x="65" y="101"/>
                  </a:cubicBezTo>
                  <a:cubicBezTo>
                    <a:pt x="65" y="100"/>
                    <a:pt x="65" y="100"/>
                    <a:pt x="66" y="100"/>
                  </a:cubicBezTo>
                  <a:cubicBezTo>
                    <a:pt x="66" y="99"/>
                    <a:pt x="66" y="99"/>
                    <a:pt x="66" y="99"/>
                  </a:cubicBezTo>
                  <a:cubicBezTo>
                    <a:pt x="67" y="98"/>
                    <a:pt x="67" y="98"/>
                    <a:pt x="67" y="97"/>
                  </a:cubicBezTo>
                  <a:cubicBezTo>
                    <a:pt x="68" y="96"/>
                    <a:pt x="67" y="95"/>
                    <a:pt x="67" y="94"/>
                  </a:cubicBezTo>
                  <a:cubicBezTo>
                    <a:pt x="67" y="94"/>
                    <a:pt x="67" y="94"/>
                    <a:pt x="67" y="93"/>
                  </a:cubicBezTo>
                  <a:cubicBezTo>
                    <a:pt x="67" y="93"/>
                    <a:pt x="67" y="93"/>
                    <a:pt x="67" y="92"/>
                  </a:cubicBezTo>
                  <a:cubicBezTo>
                    <a:pt x="66" y="91"/>
                    <a:pt x="66" y="91"/>
                    <a:pt x="67" y="90"/>
                  </a:cubicBezTo>
                  <a:cubicBezTo>
                    <a:pt x="67" y="89"/>
                    <a:pt x="67" y="89"/>
                    <a:pt x="67" y="89"/>
                  </a:cubicBezTo>
                  <a:cubicBezTo>
                    <a:pt x="68" y="89"/>
                    <a:pt x="68" y="88"/>
                    <a:pt x="68" y="88"/>
                  </a:cubicBezTo>
                  <a:cubicBezTo>
                    <a:pt x="69" y="88"/>
                    <a:pt x="69" y="88"/>
                    <a:pt x="69" y="87"/>
                  </a:cubicBezTo>
                  <a:cubicBezTo>
                    <a:pt x="69" y="87"/>
                    <a:pt x="70" y="87"/>
                    <a:pt x="70" y="87"/>
                  </a:cubicBezTo>
                  <a:cubicBezTo>
                    <a:pt x="70" y="86"/>
                    <a:pt x="70" y="86"/>
                    <a:pt x="71" y="85"/>
                  </a:cubicBezTo>
                  <a:cubicBezTo>
                    <a:pt x="71" y="85"/>
                    <a:pt x="72" y="85"/>
                    <a:pt x="72" y="85"/>
                  </a:cubicBezTo>
                  <a:cubicBezTo>
                    <a:pt x="73" y="85"/>
                    <a:pt x="73" y="85"/>
                    <a:pt x="74" y="85"/>
                  </a:cubicBezTo>
                  <a:cubicBezTo>
                    <a:pt x="74" y="84"/>
                    <a:pt x="74" y="84"/>
                    <a:pt x="75" y="84"/>
                  </a:cubicBezTo>
                  <a:cubicBezTo>
                    <a:pt x="75" y="84"/>
                    <a:pt x="75" y="84"/>
                    <a:pt x="75" y="84"/>
                  </a:cubicBezTo>
                  <a:cubicBezTo>
                    <a:pt x="75" y="83"/>
                    <a:pt x="75" y="83"/>
                    <a:pt x="76" y="83"/>
                  </a:cubicBezTo>
                  <a:cubicBezTo>
                    <a:pt x="76" y="83"/>
                    <a:pt x="76" y="83"/>
                    <a:pt x="77" y="82"/>
                  </a:cubicBezTo>
                  <a:cubicBezTo>
                    <a:pt x="77" y="82"/>
                    <a:pt x="77" y="82"/>
                    <a:pt x="78" y="82"/>
                  </a:cubicBezTo>
                  <a:cubicBezTo>
                    <a:pt x="79" y="82"/>
                    <a:pt x="79" y="82"/>
                    <a:pt x="80" y="82"/>
                  </a:cubicBezTo>
                  <a:cubicBezTo>
                    <a:pt x="81" y="82"/>
                    <a:pt x="81" y="82"/>
                    <a:pt x="82" y="82"/>
                  </a:cubicBezTo>
                  <a:cubicBezTo>
                    <a:pt x="82" y="82"/>
                    <a:pt x="82" y="81"/>
                    <a:pt x="82" y="81"/>
                  </a:cubicBezTo>
                  <a:cubicBezTo>
                    <a:pt x="83" y="81"/>
                    <a:pt x="83" y="81"/>
                    <a:pt x="83" y="81"/>
                  </a:cubicBezTo>
                  <a:cubicBezTo>
                    <a:pt x="83" y="80"/>
                    <a:pt x="83" y="80"/>
                    <a:pt x="84" y="80"/>
                  </a:cubicBezTo>
                  <a:cubicBezTo>
                    <a:pt x="84" y="79"/>
                    <a:pt x="84" y="79"/>
                    <a:pt x="84" y="79"/>
                  </a:cubicBezTo>
                  <a:cubicBezTo>
                    <a:pt x="85" y="79"/>
                    <a:pt x="85" y="78"/>
                    <a:pt x="85" y="78"/>
                  </a:cubicBezTo>
                  <a:cubicBezTo>
                    <a:pt x="85" y="77"/>
                    <a:pt x="84" y="76"/>
                    <a:pt x="85" y="76"/>
                  </a:cubicBezTo>
                  <a:cubicBezTo>
                    <a:pt x="85" y="76"/>
                    <a:pt x="86" y="76"/>
                    <a:pt x="86" y="76"/>
                  </a:cubicBezTo>
                  <a:cubicBezTo>
                    <a:pt x="86" y="75"/>
                    <a:pt x="86" y="75"/>
                    <a:pt x="86" y="75"/>
                  </a:cubicBezTo>
                  <a:cubicBezTo>
                    <a:pt x="87" y="74"/>
                    <a:pt x="86" y="74"/>
                    <a:pt x="86" y="73"/>
                  </a:cubicBezTo>
                  <a:cubicBezTo>
                    <a:pt x="86" y="73"/>
                    <a:pt x="87" y="73"/>
                    <a:pt x="87" y="73"/>
                  </a:cubicBezTo>
                  <a:cubicBezTo>
                    <a:pt x="87" y="73"/>
                    <a:pt x="87" y="73"/>
                    <a:pt x="88" y="72"/>
                  </a:cubicBezTo>
                  <a:cubicBezTo>
                    <a:pt x="89" y="72"/>
                    <a:pt x="88" y="71"/>
                    <a:pt x="88" y="69"/>
                  </a:cubicBezTo>
                  <a:cubicBezTo>
                    <a:pt x="88" y="69"/>
                    <a:pt x="88" y="68"/>
                    <a:pt x="88" y="68"/>
                  </a:cubicBezTo>
                  <a:cubicBezTo>
                    <a:pt x="88" y="67"/>
                    <a:pt x="89" y="67"/>
                    <a:pt x="89" y="67"/>
                  </a:cubicBezTo>
                  <a:cubicBezTo>
                    <a:pt x="89" y="66"/>
                    <a:pt x="88" y="66"/>
                    <a:pt x="88" y="65"/>
                  </a:cubicBezTo>
                  <a:cubicBezTo>
                    <a:pt x="88" y="65"/>
                    <a:pt x="88" y="64"/>
                    <a:pt x="89" y="64"/>
                  </a:cubicBezTo>
                  <a:cubicBezTo>
                    <a:pt x="89" y="64"/>
                    <a:pt x="89" y="64"/>
                    <a:pt x="89" y="63"/>
                  </a:cubicBezTo>
                  <a:cubicBezTo>
                    <a:pt x="90" y="63"/>
                    <a:pt x="89" y="62"/>
                    <a:pt x="89" y="61"/>
                  </a:cubicBezTo>
                  <a:cubicBezTo>
                    <a:pt x="89" y="61"/>
                    <a:pt x="89" y="60"/>
                    <a:pt x="89" y="60"/>
                  </a:cubicBezTo>
                  <a:cubicBezTo>
                    <a:pt x="89" y="59"/>
                    <a:pt x="89" y="59"/>
                    <a:pt x="89" y="58"/>
                  </a:cubicBezTo>
                  <a:cubicBezTo>
                    <a:pt x="88" y="58"/>
                    <a:pt x="88" y="58"/>
                    <a:pt x="88" y="57"/>
                  </a:cubicBezTo>
                  <a:cubicBezTo>
                    <a:pt x="88" y="57"/>
                    <a:pt x="88" y="56"/>
                    <a:pt x="89" y="56"/>
                  </a:cubicBezTo>
                  <a:cubicBezTo>
                    <a:pt x="89" y="56"/>
                    <a:pt x="89" y="56"/>
                    <a:pt x="89" y="56"/>
                  </a:cubicBezTo>
                  <a:cubicBezTo>
                    <a:pt x="89" y="55"/>
                    <a:pt x="88" y="55"/>
                    <a:pt x="88" y="54"/>
                  </a:cubicBezTo>
                  <a:cubicBezTo>
                    <a:pt x="88" y="54"/>
                    <a:pt x="88" y="54"/>
                    <a:pt x="89" y="53"/>
                  </a:cubicBezTo>
                  <a:cubicBezTo>
                    <a:pt x="89" y="53"/>
                    <a:pt x="89" y="53"/>
                    <a:pt x="90" y="53"/>
                  </a:cubicBezTo>
                  <a:cubicBezTo>
                    <a:pt x="90" y="52"/>
                    <a:pt x="90" y="53"/>
                    <a:pt x="91" y="52"/>
                  </a:cubicBezTo>
                  <a:cubicBezTo>
                    <a:pt x="91" y="52"/>
                    <a:pt x="91" y="52"/>
                    <a:pt x="91" y="51"/>
                  </a:cubicBezTo>
                  <a:cubicBezTo>
                    <a:pt x="91" y="51"/>
                    <a:pt x="91" y="51"/>
                    <a:pt x="92" y="51"/>
                  </a:cubicBezTo>
                  <a:cubicBezTo>
                    <a:pt x="92" y="50"/>
                    <a:pt x="92" y="50"/>
                    <a:pt x="92" y="49"/>
                  </a:cubicBezTo>
                  <a:cubicBezTo>
                    <a:pt x="93" y="49"/>
                    <a:pt x="93" y="48"/>
                    <a:pt x="93" y="47"/>
                  </a:cubicBezTo>
                  <a:cubicBezTo>
                    <a:pt x="93" y="47"/>
                    <a:pt x="93" y="47"/>
                    <a:pt x="93" y="47"/>
                  </a:cubicBezTo>
                  <a:cubicBezTo>
                    <a:pt x="94" y="46"/>
                    <a:pt x="94" y="47"/>
                    <a:pt x="94" y="47"/>
                  </a:cubicBezTo>
                  <a:cubicBezTo>
                    <a:pt x="95" y="46"/>
                    <a:pt x="95" y="46"/>
                    <a:pt x="95" y="45"/>
                  </a:cubicBezTo>
                  <a:cubicBezTo>
                    <a:pt x="95" y="45"/>
                    <a:pt x="96" y="45"/>
                    <a:pt x="96" y="44"/>
                  </a:cubicBezTo>
                  <a:cubicBezTo>
                    <a:pt x="96" y="43"/>
                    <a:pt x="97" y="43"/>
                    <a:pt x="97" y="43"/>
                  </a:cubicBezTo>
                  <a:cubicBezTo>
                    <a:pt x="97" y="42"/>
                    <a:pt x="98" y="42"/>
                    <a:pt x="98" y="42"/>
                  </a:cubicBezTo>
                  <a:cubicBezTo>
                    <a:pt x="98" y="42"/>
                    <a:pt x="98" y="41"/>
                    <a:pt x="98" y="41"/>
                  </a:cubicBezTo>
                  <a:cubicBezTo>
                    <a:pt x="98" y="40"/>
                    <a:pt x="98" y="40"/>
                    <a:pt x="98" y="39"/>
                  </a:cubicBezTo>
                  <a:cubicBezTo>
                    <a:pt x="98" y="39"/>
                    <a:pt x="98" y="38"/>
                    <a:pt x="98" y="38"/>
                  </a:cubicBezTo>
                  <a:cubicBezTo>
                    <a:pt x="98" y="37"/>
                    <a:pt x="99" y="37"/>
                    <a:pt x="99" y="36"/>
                  </a:cubicBezTo>
                  <a:cubicBezTo>
                    <a:pt x="99" y="36"/>
                    <a:pt x="98" y="35"/>
                    <a:pt x="98" y="35"/>
                  </a:cubicBezTo>
                  <a:cubicBezTo>
                    <a:pt x="98" y="34"/>
                    <a:pt x="98" y="34"/>
                    <a:pt x="98" y="3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1" name="Freeform 102"/>
            <p:cNvSpPr>
              <a:spLocks/>
            </p:cNvSpPr>
            <p:nvPr/>
          </p:nvSpPr>
          <p:spPr bwMode="auto">
            <a:xfrm>
              <a:off x="3967164" y="1919289"/>
              <a:ext cx="550863" cy="573088"/>
            </a:xfrm>
            <a:custGeom>
              <a:avLst/>
              <a:gdLst>
                <a:gd name="T0" fmla="*/ 47 w 51"/>
                <a:gd name="T1" fmla="*/ 44 h 53"/>
                <a:gd name="T2" fmla="*/ 49 w 51"/>
                <a:gd name="T3" fmla="*/ 42 h 53"/>
                <a:gd name="T4" fmla="*/ 50 w 51"/>
                <a:gd name="T5" fmla="*/ 41 h 53"/>
                <a:gd name="T6" fmla="*/ 51 w 51"/>
                <a:gd name="T7" fmla="*/ 39 h 53"/>
                <a:gd name="T8" fmla="*/ 49 w 51"/>
                <a:gd name="T9" fmla="*/ 38 h 53"/>
                <a:gd name="T10" fmla="*/ 48 w 51"/>
                <a:gd name="T11" fmla="*/ 37 h 53"/>
                <a:gd name="T12" fmla="*/ 46 w 51"/>
                <a:gd name="T13" fmla="*/ 35 h 53"/>
                <a:gd name="T14" fmla="*/ 46 w 51"/>
                <a:gd name="T15" fmla="*/ 32 h 53"/>
                <a:gd name="T16" fmla="*/ 46 w 51"/>
                <a:gd name="T17" fmla="*/ 29 h 53"/>
                <a:gd name="T18" fmla="*/ 46 w 51"/>
                <a:gd name="T19" fmla="*/ 27 h 53"/>
                <a:gd name="T20" fmla="*/ 46 w 51"/>
                <a:gd name="T21" fmla="*/ 25 h 53"/>
                <a:gd name="T22" fmla="*/ 45 w 51"/>
                <a:gd name="T23" fmla="*/ 22 h 53"/>
                <a:gd name="T24" fmla="*/ 45 w 51"/>
                <a:gd name="T25" fmla="*/ 21 h 53"/>
                <a:gd name="T26" fmla="*/ 45 w 51"/>
                <a:gd name="T27" fmla="*/ 20 h 53"/>
                <a:gd name="T28" fmla="*/ 44 w 51"/>
                <a:gd name="T29" fmla="*/ 17 h 53"/>
                <a:gd name="T30" fmla="*/ 43 w 51"/>
                <a:gd name="T31" fmla="*/ 15 h 53"/>
                <a:gd name="T32" fmla="*/ 42 w 51"/>
                <a:gd name="T33" fmla="*/ 13 h 53"/>
                <a:gd name="T34" fmla="*/ 40 w 51"/>
                <a:gd name="T35" fmla="*/ 12 h 53"/>
                <a:gd name="T36" fmla="*/ 40 w 51"/>
                <a:gd name="T37" fmla="*/ 10 h 53"/>
                <a:gd name="T38" fmla="*/ 42 w 51"/>
                <a:gd name="T39" fmla="*/ 7 h 53"/>
                <a:gd name="T40" fmla="*/ 41 w 51"/>
                <a:gd name="T41" fmla="*/ 4 h 53"/>
                <a:gd name="T42" fmla="*/ 42 w 51"/>
                <a:gd name="T43" fmla="*/ 2 h 53"/>
                <a:gd name="T44" fmla="*/ 42 w 51"/>
                <a:gd name="T45" fmla="*/ 1 h 53"/>
                <a:gd name="T46" fmla="*/ 39 w 51"/>
                <a:gd name="T47" fmla="*/ 1 h 53"/>
                <a:gd name="T48" fmla="*/ 37 w 51"/>
                <a:gd name="T49" fmla="*/ 1 h 53"/>
                <a:gd name="T50" fmla="*/ 35 w 51"/>
                <a:gd name="T51" fmla="*/ 1 h 53"/>
                <a:gd name="T52" fmla="*/ 34 w 51"/>
                <a:gd name="T53" fmla="*/ 2 h 53"/>
                <a:gd name="T54" fmla="*/ 32 w 51"/>
                <a:gd name="T55" fmla="*/ 1 h 53"/>
                <a:gd name="T56" fmla="*/ 29 w 51"/>
                <a:gd name="T57" fmla="*/ 1 h 53"/>
                <a:gd name="T58" fmla="*/ 27 w 51"/>
                <a:gd name="T59" fmla="*/ 2 h 53"/>
                <a:gd name="T60" fmla="*/ 24 w 51"/>
                <a:gd name="T61" fmla="*/ 2 h 53"/>
                <a:gd name="T62" fmla="*/ 22 w 51"/>
                <a:gd name="T63" fmla="*/ 4 h 53"/>
                <a:gd name="T64" fmla="*/ 20 w 51"/>
                <a:gd name="T65" fmla="*/ 4 h 53"/>
                <a:gd name="T66" fmla="*/ 18 w 51"/>
                <a:gd name="T67" fmla="*/ 5 h 53"/>
                <a:gd name="T68" fmla="*/ 17 w 51"/>
                <a:gd name="T69" fmla="*/ 6 h 53"/>
                <a:gd name="T70" fmla="*/ 18 w 51"/>
                <a:gd name="T71" fmla="*/ 9 h 53"/>
                <a:gd name="T72" fmla="*/ 18 w 51"/>
                <a:gd name="T73" fmla="*/ 11 h 53"/>
                <a:gd name="T74" fmla="*/ 18 w 51"/>
                <a:gd name="T75" fmla="*/ 14 h 53"/>
                <a:gd name="T76" fmla="*/ 19 w 51"/>
                <a:gd name="T77" fmla="*/ 15 h 53"/>
                <a:gd name="T78" fmla="*/ 17 w 51"/>
                <a:gd name="T79" fmla="*/ 16 h 53"/>
                <a:gd name="T80" fmla="*/ 14 w 51"/>
                <a:gd name="T81" fmla="*/ 16 h 53"/>
                <a:gd name="T82" fmla="*/ 14 w 51"/>
                <a:gd name="T83" fmla="*/ 19 h 53"/>
                <a:gd name="T84" fmla="*/ 11 w 51"/>
                <a:gd name="T85" fmla="*/ 20 h 53"/>
                <a:gd name="T86" fmla="*/ 9 w 51"/>
                <a:gd name="T87" fmla="*/ 21 h 53"/>
                <a:gd name="T88" fmla="*/ 7 w 51"/>
                <a:gd name="T89" fmla="*/ 22 h 53"/>
                <a:gd name="T90" fmla="*/ 4 w 51"/>
                <a:gd name="T91" fmla="*/ 23 h 53"/>
                <a:gd name="T92" fmla="*/ 2 w 51"/>
                <a:gd name="T93" fmla="*/ 24 h 53"/>
                <a:gd name="T94" fmla="*/ 1 w 51"/>
                <a:gd name="T95" fmla="*/ 25 h 53"/>
                <a:gd name="T96" fmla="*/ 1 w 51"/>
                <a:gd name="T97" fmla="*/ 28 h 53"/>
                <a:gd name="T98" fmla="*/ 10 w 51"/>
                <a:gd name="T99" fmla="*/ 36 h 53"/>
                <a:gd name="T100" fmla="*/ 25 w 51"/>
                <a:gd name="T101" fmla="*/ 47 h 53"/>
                <a:gd name="T102" fmla="*/ 25 w 51"/>
                <a:gd name="T103" fmla="*/ 48 h 53"/>
                <a:gd name="T104" fmla="*/ 27 w 51"/>
                <a:gd name="T105" fmla="*/ 49 h 53"/>
                <a:gd name="T106" fmla="*/ 28 w 51"/>
                <a:gd name="T107" fmla="*/ 50 h 53"/>
                <a:gd name="T108" fmla="*/ 30 w 51"/>
                <a:gd name="T109" fmla="*/ 52 h 53"/>
                <a:gd name="T110" fmla="*/ 30 w 51"/>
                <a:gd name="T111" fmla="*/ 53 h 53"/>
                <a:gd name="T112" fmla="*/ 31 w 51"/>
                <a:gd name="T113" fmla="*/ 53 h 53"/>
                <a:gd name="T114" fmla="*/ 36 w 51"/>
                <a:gd name="T115" fmla="*/ 52 h 53"/>
                <a:gd name="T116" fmla="*/ 39 w 51"/>
                <a:gd name="T117" fmla="*/ 50 h 53"/>
                <a:gd name="T118" fmla="*/ 43 w 51"/>
                <a:gd name="T119"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53">
                  <a:moveTo>
                    <a:pt x="44" y="45"/>
                  </a:moveTo>
                  <a:cubicBezTo>
                    <a:pt x="45" y="44"/>
                    <a:pt x="46" y="45"/>
                    <a:pt x="47" y="44"/>
                  </a:cubicBezTo>
                  <a:cubicBezTo>
                    <a:pt x="47" y="43"/>
                    <a:pt x="47" y="43"/>
                    <a:pt x="48" y="43"/>
                  </a:cubicBezTo>
                  <a:cubicBezTo>
                    <a:pt x="48" y="42"/>
                    <a:pt x="48" y="42"/>
                    <a:pt x="49" y="42"/>
                  </a:cubicBezTo>
                  <a:cubicBezTo>
                    <a:pt x="49" y="42"/>
                    <a:pt x="49" y="42"/>
                    <a:pt x="50" y="41"/>
                  </a:cubicBezTo>
                  <a:cubicBezTo>
                    <a:pt x="50" y="41"/>
                    <a:pt x="50" y="41"/>
                    <a:pt x="50" y="41"/>
                  </a:cubicBezTo>
                  <a:cubicBezTo>
                    <a:pt x="51" y="41"/>
                    <a:pt x="51" y="40"/>
                    <a:pt x="51" y="40"/>
                  </a:cubicBezTo>
                  <a:cubicBezTo>
                    <a:pt x="51" y="40"/>
                    <a:pt x="51" y="39"/>
                    <a:pt x="51" y="39"/>
                  </a:cubicBezTo>
                  <a:cubicBezTo>
                    <a:pt x="51" y="38"/>
                    <a:pt x="50" y="38"/>
                    <a:pt x="50" y="38"/>
                  </a:cubicBezTo>
                  <a:cubicBezTo>
                    <a:pt x="50" y="38"/>
                    <a:pt x="50" y="38"/>
                    <a:pt x="49" y="38"/>
                  </a:cubicBezTo>
                  <a:cubicBezTo>
                    <a:pt x="49" y="37"/>
                    <a:pt x="49" y="37"/>
                    <a:pt x="48" y="37"/>
                  </a:cubicBezTo>
                  <a:cubicBezTo>
                    <a:pt x="48" y="37"/>
                    <a:pt x="48" y="37"/>
                    <a:pt x="48" y="37"/>
                  </a:cubicBezTo>
                  <a:cubicBezTo>
                    <a:pt x="47" y="37"/>
                    <a:pt x="47" y="37"/>
                    <a:pt x="47" y="37"/>
                  </a:cubicBezTo>
                  <a:cubicBezTo>
                    <a:pt x="47" y="36"/>
                    <a:pt x="46" y="36"/>
                    <a:pt x="46" y="35"/>
                  </a:cubicBezTo>
                  <a:cubicBezTo>
                    <a:pt x="46" y="35"/>
                    <a:pt x="46" y="35"/>
                    <a:pt x="46" y="34"/>
                  </a:cubicBezTo>
                  <a:cubicBezTo>
                    <a:pt x="46" y="33"/>
                    <a:pt x="46" y="33"/>
                    <a:pt x="46" y="32"/>
                  </a:cubicBezTo>
                  <a:cubicBezTo>
                    <a:pt x="46" y="32"/>
                    <a:pt x="46" y="31"/>
                    <a:pt x="46" y="31"/>
                  </a:cubicBezTo>
                  <a:cubicBezTo>
                    <a:pt x="46" y="30"/>
                    <a:pt x="46" y="30"/>
                    <a:pt x="46" y="29"/>
                  </a:cubicBezTo>
                  <a:cubicBezTo>
                    <a:pt x="46" y="28"/>
                    <a:pt x="46" y="28"/>
                    <a:pt x="46" y="27"/>
                  </a:cubicBezTo>
                  <a:cubicBezTo>
                    <a:pt x="46" y="27"/>
                    <a:pt x="46" y="27"/>
                    <a:pt x="46" y="27"/>
                  </a:cubicBezTo>
                  <a:cubicBezTo>
                    <a:pt x="46" y="27"/>
                    <a:pt x="46" y="26"/>
                    <a:pt x="46" y="26"/>
                  </a:cubicBezTo>
                  <a:cubicBezTo>
                    <a:pt x="46" y="25"/>
                    <a:pt x="46" y="25"/>
                    <a:pt x="46" y="25"/>
                  </a:cubicBezTo>
                  <a:cubicBezTo>
                    <a:pt x="46" y="24"/>
                    <a:pt x="46" y="24"/>
                    <a:pt x="45" y="24"/>
                  </a:cubicBezTo>
                  <a:cubicBezTo>
                    <a:pt x="45" y="23"/>
                    <a:pt x="46" y="23"/>
                    <a:pt x="45" y="22"/>
                  </a:cubicBezTo>
                  <a:cubicBezTo>
                    <a:pt x="45" y="22"/>
                    <a:pt x="45" y="22"/>
                    <a:pt x="45" y="22"/>
                  </a:cubicBezTo>
                  <a:cubicBezTo>
                    <a:pt x="45" y="21"/>
                    <a:pt x="45" y="21"/>
                    <a:pt x="45" y="21"/>
                  </a:cubicBezTo>
                  <a:cubicBezTo>
                    <a:pt x="45" y="21"/>
                    <a:pt x="45" y="21"/>
                    <a:pt x="45" y="21"/>
                  </a:cubicBezTo>
                  <a:cubicBezTo>
                    <a:pt x="45" y="20"/>
                    <a:pt x="45" y="20"/>
                    <a:pt x="45" y="20"/>
                  </a:cubicBezTo>
                  <a:cubicBezTo>
                    <a:pt x="45" y="19"/>
                    <a:pt x="45" y="19"/>
                    <a:pt x="45" y="18"/>
                  </a:cubicBezTo>
                  <a:cubicBezTo>
                    <a:pt x="44" y="18"/>
                    <a:pt x="44" y="17"/>
                    <a:pt x="44" y="17"/>
                  </a:cubicBezTo>
                  <a:cubicBezTo>
                    <a:pt x="44" y="16"/>
                    <a:pt x="44" y="16"/>
                    <a:pt x="44" y="15"/>
                  </a:cubicBezTo>
                  <a:cubicBezTo>
                    <a:pt x="43" y="15"/>
                    <a:pt x="43" y="15"/>
                    <a:pt x="43" y="15"/>
                  </a:cubicBezTo>
                  <a:cubicBezTo>
                    <a:pt x="42" y="15"/>
                    <a:pt x="42" y="15"/>
                    <a:pt x="42" y="14"/>
                  </a:cubicBezTo>
                  <a:cubicBezTo>
                    <a:pt x="42" y="14"/>
                    <a:pt x="42" y="14"/>
                    <a:pt x="42" y="13"/>
                  </a:cubicBezTo>
                  <a:cubicBezTo>
                    <a:pt x="42" y="13"/>
                    <a:pt x="42" y="13"/>
                    <a:pt x="41" y="12"/>
                  </a:cubicBezTo>
                  <a:cubicBezTo>
                    <a:pt x="41" y="12"/>
                    <a:pt x="41" y="12"/>
                    <a:pt x="40" y="12"/>
                  </a:cubicBezTo>
                  <a:cubicBezTo>
                    <a:pt x="40" y="12"/>
                    <a:pt x="40" y="11"/>
                    <a:pt x="40" y="11"/>
                  </a:cubicBezTo>
                  <a:cubicBezTo>
                    <a:pt x="40" y="10"/>
                    <a:pt x="40" y="10"/>
                    <a:pt x="40" y="10"/>
                  </a:cubicBezTo>
                  <a:cubicBezTo>
                    <a:pt x="40" y="9"/>
                    <a:pt x="41" y="9"/>
                    <a:pt x="41" y="9"/>
                  </a:cubicBezTo>
                  <a:cubicBezTo>
                    <a:pt x="42" y="8"/>
                    <a:pt x="42" y="8"/>
                    <a:pt x="42" y="7"/>
                  </a:cubicBezTo>
                  <a:cubicBezTo>
                    <a:pt x="42" y="7"/>
                    <a:pt x="42" y="6"/>
                    <a:pt x="42" y="6"/>
                  </a:cubicBezTo>
                  <a:cubicBezTo>
                    <a:pt x="42" y="5"/>
                    <a:pt x="41" y="5"/>
                    <a:pt x="41" y="4"/>
                  </a:cubicBezTo>
                  <a:cubicBezTo>
                    <a:pt x="41" y="4"/>
                    <a:pt x="42" y="4"/>
                    <a:pt x="42" y="3"/>
                  </a:cubicBezTo>
                  <a:cubicBezTo>
                    <a:pt x="42" y="3"/>
                    <a:pt x="42" y="3"/>
                    <a:pt x="42" y="2"/>
                  </a:cubicBezTo>
                  <a:cubicBezTo>
                    <a:pt x="42" y="2"/>
                    <a:pt x="42" y="2"/>
                    <a:pt x="42" y="1"/>
                  </a:cubicBezTo>
                  <a:cubicBezTo>
                    <a:pt x="42" y="1"/>
                    <a:pt x="42" y="1"/>
                    <a:pt x="42" y="1"/>
                  </a:cubicBezTo>
                  <a:cubicBezTo>
                    <a:pt x="41" y="2"/>
                    <a:pt x="41" y="1"/>
                    <a:pt x="40" y="1"/>
                  </a:cubicBezTo>
                  <a:cubicBezTo>
                    <a:pt x="40" y="1"/>
                    <a:pt x="39" y="1"/>
                    <a:pt x="39" y="1"/>
                  </a:cubicBezTo>
                  <a:cubicBezTo>
                    <a:pt x="38" y="1"/>
                    <a:pt x="38" y="1"/>
                    <a:pt x="38" y="1"/>
                  </a:cubicBezTo>
                  <a:cubicBezTo>
                    <a:pt x="37" y="1"/>
                    <a:pt x="37" y="0"/>
                    <a:pt x="37" y="1"/>
                  </a:cubicBezTo>
                  <a:cubicBezTo>
                    <a:pt x="37" y="1"/>
                    <a:pt x="37" y="1"/>
                    <a:pt x="37" y="1"/>
                  </a:cubicBezTo>
                  <a:cubicBezTo>
                    <a:pt x="36" y="2"/>
                    <a:pt x="36" y="1"/>
                    <a:pt x="35" y="1"/>
                  </a:cubicBezTo>
                  <a:cubicBezTo>
                    <a:pt x="35" y="2"/>
                    <a:pt x="35" y="2"/>
                    <a:pt x="35" y="2"/>
                  </a:cubicBezTo>
                  <a:cubicBezTo>
                    <a:pt x="35" y="2"/>
                    <a:pt x="35" y="2"/>
                    <a:pt x="34" y="2"/>
                  </a:cubicBezTo>
                  <a:cubicBezTo>
                    <a:pt x="34" y="2"/>
                    <a:pt x="34" y="1"/>
                    <a:pt x="33" y="1"/>
                  </a:cubicBezTo>
                  <a:cubicBezTo>
                    <a:pt x="33" y="1"/>
                    <a:pt x="32" y="1"/>
                    <a:pt x="32" y="1"/>
                  </a:cubicBezTo>
                  <a:cubicBezTo>
                    <a:pt x="31" y="1"/>
                    <a:pt x="31" y="1"/>
                    <a:pt x="30" y="1"/>
                  </a:cubicBezTo>
                  <a:cubicBezTo>
                    <a:pt x="30" y="1"/>
                    <a:pt x="29" y="1"/>
                    <a:pt x="29" y="1"/>
                  </a:cubicBezTo>
                  <a:cubicBezTo>
                    <a:pt x="28" y="1"/>
                    <a:pt x="28" y="2"/>
                    <a:pt x="28" y="2"/>
                  </a:cubicBezTo>
                  <a:cubicBezTo>
                    <a:pt x="28" y="2"/>
                    <a:pt x="27" y="2"/>
                    <a:pt x="27" y="2"/>
                  </a:cubicBezTo>
                  <a:cubicBezTo>
                    <a:pt x="26" y="2"/>
                    <a:pt x="26" y="2"/>
                    <a:pt x="25" y="2"/>
                  </a:cubicBezTo>
                  <a:cubicBezTo>
                    <a:pt x="25" y="2"/>
                    <a:pt x="24" y="2"/>
                    <a:pt x="24" y="2"/>
                  </a:cubicBezTo>
                  <a:cubicBezTo>
                    <a:pt x="24" y="2"/>
                    <a:pt x="23" y="2"/>
                    <a:pt x="23" y="3"/>
                  </a:cubicBezTo>
                  <a:cubicBezTo>
                    <a:pt x="23" y="3"/>
                    <a:pt x="23" y="4"/>
                    <a:pt x="22" y="4"/>
                  </a:cubicBezTo>
                  <a:cubicBezTo>
                    <a:pt x="22" y="4"/>
                    <a:pt x="22" y="4"/>
                    <a:pt x="21" y="4"/>
                  </a:cubicBezTo>
                  <a:cubicBezTo>
                    <a:pt x="21" y="4"/>
                    <a:pt x="20" y="4"/>
                    <a:pt x="20" y="4"/>
                  </a:cubicBezTo>
                  <a:cubicBezTo>
                    <a:pt x="19" y="4"/>
                    <a:pt x="19" y="4"/>
                    <a:pt x="19" y="5"/>
                  </a:cubicBezTo>
                  <a:cubicBezTo>
                    <a:pt x="19" y="5"/>
                    <a:pt x="18" y="5"/>
                    <a:pt x="18" y="5"/>
                  </a:cubicBezTo>
                  <a:cubicBezTo>
                    <a:pt x="18" y="5"/>
                    <a:pt x="18" y="6"/>
                    <a:pt x="17" y="6"/>
                  </a:cubicBezTo>
                  <a:cubicBezTo>
                    <a:pt x="17" y="6"/>
                    <a:pt x="17" y="6"/>
                    <a:pt x="17" y="6"/>
                  </a:cubicBezTo>
                  <a:cubicBezTo>
                    <a:pt x="17" y="7"/>
                    <a:pt x="17" y="7"/>
                    <a:pt x="17" y="7"/>
                  </a:cubicBezTo>
                  <a:cubicBezTo>
                    <a:pt x="18" y="8"/>
                    <a:pt x="18" y="8"/>
                    <a:pt x="18" y="9"/>
                  </a:cubicBezTo>
                  <a:cubicBezTo>
                    <a:pt x="18" y="9"/>
                    <a:pt x="18" y="10"/>
                    <a:pt x="18" y="10"/>
                  </a:cubicBezTo>
                  <a:cubicBezTo>
                    <a:pt x="18" y="10"/>
                    <a:pt x="18" y="11"/>
                    <a:pt x="18" y="11"/>
                  </a:cubicBezTo>
                  <a:cubicBezTo>
                    <a:pt x="18" y="11"/>
                    <a:pt x="18" y="12"/>
                    <a:pt x="18" y="12"/>
                  </a:cubicBezTo>
                  <a:cubicBezTo>
                    <a:pt x="18" y="13"/>
                    <a:pt x="18" y="13"/>
                    <a:pt x="18" y="14"/>
                  </a:cubicBezTo>
                  <a:cubicBezTo>
                    <a:pt x="19" y="14"/>
                    <a:pt x="19" y="14"/>
                    <a:pt x="19" y="14"/>
                  </a:cubicBezTo>
                  <a:cubicBezTo>
                    <a:pt x="19" y="15"/>
                    <a:pt x="19" y="15"/>
                    <a:pt x="19" y="15"/>
                  </a:cubicBezTo>
                  <a:cubicBezTo>
                    <a:pt x="19" y="16"/>
                    <a:pt x="19" y="16"/>
                    <a:pt x="18" y="16"/>
                  </a:cubicBezTo>
                  <a:cubicBezTo>
                    <a:pt x="18" y="16"/>
                    <a:pt x="17" y="16"/>
                    <a:pt x="17" y="16"/>
                  </a:cubicBezTo>
                  <a:cubicBezTo>
                    <a:pt x="17" y="15"/>
                    <a:pt x="16" y="15"/>
                    <a:pt x="16" y="16"/>
                  </a:cubicBezTo>
                  <a:cubicBezTo>
                    <a:pt x="15" y="16"/>
                    <a:pt x="14" y="16"/>
                    <a:pt x="14" y="16"/>
                  </a:cubicBezTo>
                  <a:cubicBezTo>
                    <a:pt x="14" y="17"/>
                    <a:pt x="13" y="17"/>
                    <a:pt x="13" y="18"/>
                  </a:cubicBezTo>
                  <a:cubicBezTo>
                    <a:pt x="13" y="18"/>
                    <a:pt x="14" y="19"/>
                    <a:pt x="14" y="19"/>
                  </a:cubicBezTo>
                  <a:cubicBezTo>
                    <a:pt x="14" y="20"/>
                    <a:pt x="13" y="20"/>
                    <a:pt x="12" y="20"/>
                  </a:cubicBezTo>
                  <a:cubicBezTo>
                    <a:pt x="12" y="20"/>
                    <a:pt x="12" y="20"/>
                    <a:pt x="11" y="20"/>
                  </a:cubicBezTo>
                  <a:cubicBezTo>
                    <a:pt x="11" y="20"/>
                    <a:pt x="11" y="20"/>
                    <a:pt x="10" y="20"/>
                  </a:cubicBezTo>
                  <a:cubicBezTo>
                    <a:pt x="10" y="20"/>
                    <a:pt x="10" y="21"/>
                    <a:pt x="9" y="21"/>
                  </a:cubicBezTo>
                  <a:cubicBezTo>
                    <a:pt x="9" y="21"/>
                    <a:pt x="8" y="22"/>
                    <a:pt x="8" y="22"/>
                  </a:cubicBezTo>
                  <a:cubicBezTo>
                    <a:pt x="7" y="22"/>
                    <a:pt x="7" y="22"/>
                    <a:pt x="7" y="22"/>
                  </a:cubicBezTo>
                  <a:cubicBezTo>
                    <a:pt x="6" y="22"/>
                    <a:pt x="6" y="22"/>
                    <a:pt x="5" y="23"/>
                  </a:cubicBezTo>
                  <a:cubicBezTo>
                    <a:pt x="5" y="23"/>
                    <a:pt x="4" y="23"/>
                    <a:pt x="4" y="23"/>
                  </a:cubicBezTo>
                  <a:cubicBezTo>
                    <a:pt x="3" y="24"/>
                    <a:pt x="3" y="24"/>
                    <a:pt x="3" y="24"/>
                  </a:cubicBezTo>
                  <a:cubicBezTo>
                    <a:pt x="3" y="24"/>
                    <a:pt x="2" y="24"/>
                    <a:pt x="2" y="24"/>
                  </a:cubicBezTo>
                  <a:cubicBezTo>
                    <a:pt x="2" y="24"/>
                    <a:pt x="2" y="25"/>
                    <a:pt x="1" y="25"/>
                  </a:cubicBezTo>
                  <a:cubicBezTo>
                    <a:pt x="1" y="25"/>
                    <a:pt x="1" y="25"/>
                    <a:pt x="1" y="25"/>
                  </a:cubicBezTo>
                  <a:cubicBezTo>
                    <a:pt x="1" y="25"/>
                    <a:pt x="1" y="26"/>
                    <a:pt x="1" y="27"/>
                  </a:cubicBezTo>
                  <a:cubicBezTo>
                    <a:pt x="1" y="27"/>
                    <a:pt x="1" y="28"/>
                    <a:pt x="1" y="28"/>
                  </a:cubicBezTo>
                  <a:cubicBezTo>
                    <a:pt x="0" y="28"/>
                    <a:pt x="0" y="28"/>
                    <a:pt x="0" y="28"/>
                  </a:cubicBezTo>
                  <a:cubicBezTo>
                    <a:pt x="10" y="36"/>
                    <a:pt x="10" y="36"/>
                    <a:pt x="10" y="36"/>
                  </a:cubicBezTo>
                  <a:cubicBezTo>
                    <a:pt x="10" y="36"/>
                    <a:pt x="10" y="36"/>
                    <a:pt x="10" y="36"/>
                  </a:cubicBezTo>
                  <a:cubicBezTo>
                    <a:pt x="25" y="47"/>
                    <a:pt x="25" y="47"/>
                    <a:pt x="25" y="47"/>
                  </a:cubicBezTo>
                  <a:cubicBezTo>
                    <a:pt x="25" y="47"/>
                    <a:pt x="25" y="48"/>
                    <a:pt x="25" y="48"/>
                  </a:cubicBezTo>
                  <a:cubicBezTo>
                    <a:pt x="25" y="48"/>
                    <a:pt x="25" y="48"/>
                    <a:pt x="25" y="48"/>
                  </a:cubicBezTo>
                  <a:cubicBezTo>
                    <a:pt x="26" y="49"/>
                    <a:pt x="26" y="49"/>
                    <a:pt x="26" y="49"/>
                  </a:cubicBezTo>
                  <a:cubicBezTo>
                    <a:pt x="27" y="49"/>
                    <a:pt x="27" y="49"/>
                    <a:pt x="27" y="49"/>
                  </a:cubicBezTo>
                  <a:cubicBezTo>
                    <a:pt x="27" y="50"/>
                    <a:pt x="27" y="50"/>
                    <a:pt x="28" y="50"/>
                  </a:cubicBezTo>
                  <a:cubicBezTo>
                    <a:pt x="28" y="51"/>
                    <a:pt x="28" y="50"/>
                    <a:pt x="28" y="50"/>
                  </a:cubicBezTo>
                  <a:cubicBezTo>
                    <a:pt x="29" y="50"/>
                    <a:pt x="29" y="50"/>
                    <a:pt x="29" y="51"/>
                  </a:cubicBezTo>
                  <a:cubicBezTo>
                    <a:pt x="30" y="51"/>
                    <a:pt x="30" y="52"/>
                    <a:pt x="30" y="52"/>
                  </a:cubicBezTo>
                  <a:cubicBezTo>
                    <a:pt x="30" y="52"/>
                    <a:pt x="29" y="53"/>
                    <a:pt x="30" y="53"/>
                  </a:cubicBezTo>
                  <a:cubicBezTo>
                    <a:pt x="30" y="53"/>
                    <a:pt x="30" y="53"/>
                    <a:pt x="30" y="53"/>
                  </a:cubicBezTo>
                  <a:cubicBezTo>
                    <a:pt x="31" y="53"/>
                    <a:pt x="31" y="53"/>
                    <a:pt x="32" y="53"/>
                  </a:cubicBezTo>
                  <a:cubicBezTo>
                    <a:pt x="31" y="53"/>
                    <a:pt x="31" y="53"/>
                    <a:pt x="31" y="53"/>
                  </a:cubicBezTo>
                  <a:cubicBezTo>
                    <a:pt x="32" y="53"/>
                    <a:pt x="33" y="52"/>
                    <a:pt x="34" y="52"/>
                  </a:cubicBezTo>
                  <a:cubicBezTo>
                    <a:pt x="35" y="52"/>
                    <a:pt x="35" y="52"/>
                    <a:pt x="36" y="52"/>
                  </a:cubicBezTo>
                  <a:cubicBezTo>
                    <a:pt x="36" y="52"/>
                    <a:pt x="36" y="51"/>
                    <a:pt x="37" y="51"/>
                  </a:cubicBezTo>
                  <a:cubicBezTo>
                    <a:pt x="37" y="51"/>
                    <a:pt x="38" y="50"/>
                    <a:pt x="39" y="50"/>
                  </a:cubicBezTo>
                  <a:cubicBezTo>
                    <a:pt x="39" y="49"/>
                    <a:pt x="40" y="49"/>
                    <a:pt x="40" y="48"/>
                  </a:cubicBezTo>
                  <a:cubicBezTo>
                    <a:pt x="41" y="48"/>
                    <a:pt x="42" y="47"/>
                    <a:pt x="43" y="47"/>
                  </a:cubicBezTo>
                  <a:cubicBezTo>
                    <a:pt x="43" y="46"/>
                    <a:pt x="43" y="45"/>
                    <a:pt x="44" y="4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2" name="Freeform 103"/>
            <p:cNvSpPr>
              <a:spLocks/>
            </p:cNvSpPr>
            <p:nvPr/>
          </p:nvSpPr>
          <p:spPr bwMode="auto">
            <a:xfrm>
              <a:off x="4852989" y="2103439"/>
              <a:ext cx="301625" cy="312738"/>
            </a:xfrm>
            <a:custGeom>
              <a:avLst/>
              <a:gdLst>
                <a:gd name="T0" fmla="*/ 23 w 28"/>
                <a:gd name="T1" fmla="*/ 29 h 29"/>
                <a:gd name="T2" fmla="*/ 24 w 28"/>
                <a:gd name="T3" fmla="*/ 27 h 29"/>
                <a:gd name="T4" fmla="*/ 25 w 28"/>
                <a:gd name="T5" fmla="*/ 27 h 29"/>
                <a:gd name="T6" fmla="*/ 27 w 28"/>
                <a:gd name="T7" fmla="*/ 25 h 29"/>
                <a:gd name="T8" fmla="*/ 28 w 28"/>
                <a:gd name="T9" fmla="*/ 24 h 29"/>
                <a:gd name="T10" fmla="*/ 28 w 28"/>
                <a:gd name="T11" fmla="*/ 23 h 29"/>
                <a:gd name="T12" fmla="*/ 27 w 28"/>
                <a:gd name="T13" fmla="*/ 21 h 29"/>
                <a:gd name="T14" fmla="*/ 26 w 28"/>
                <a:gd name="T15" fmla="*/ 18 h 29"/>
                <a:gd name="T16" fmla="*/ 25 w 28"/>
                <a:gd name="T17" fmla="*/ 16 h 29"/>
                <a:gd name="T18" fmla="*/ 24 w 28"/>
                <a:gd name="T19" fmla="*/ 15 h 29"/>
                <a:gd name="T20" fmla="*/ 23 w 28"/>
                <a:gd name="T21" fmla="*/ 13 h 29"/>
                <a:gd name="T22" fmla="*/ 22 w 28"/>
                <a:gd name="T23" fmla="*/ 11 h 29"/>
                <a:gd name="T24" fmla="*/ 21 w 28"/>
                <a:gd name="T25" fmla="*/ 9 h 29"/>
                <a:gd name="T26" fmla="*/ 19 w 28"/>
                <a:gd name="T27" fmla="*/ 7 h 29"/>
                <a:gd name="T28" fmla="*/ 19 w 28"/>
                <a:gd name="T29" fmla="*/ 5 h 29"/>
                <a:gd name="T30" fmla="*/ 20 w 28"/>
                <a:gd name="T31" fmla="*/ 7 h 29"/>
                <a:gd name="T32" fmla="*/ 22 w 28"/>
                <a:gd name="T33" fmla="*/ 10 h 29"/>
                <a:gd name="T34" fmla="*/ 24 w 28"/>
                <a:gd name="T35" fmla="*/ 10 h 29"/>
                <a:gd name="T36" fmla="*/ 24 w 28"/>
                <a:gd name="T37" fmla="*/ 8 h 29"/>
                <a:gd name="T38" fmla="*/ 25 w 28"/>
                <a:gd name="T39" fmla="*/ 6 h 29"/>
                <a:gd name="T40" fmla="*/ 25 w 28"/>
                <a:gd name="T41" fmla="*/ 5 h 29"/>
                <a:gd name="T42" fmla="*/ 24 w 28"/>
                <a:gd name="T43" fmla="*/ 3 h 29"/>
                <a:gd name="T44" fmla="*/ 23 w 28"/>
                <a:gd name="T45" fmla="*/ 1 h 29"/>
                <a:gd name="T46" fmla="*/ 22 w 28"/>
                <a:gd name="T47" fmla="*/ 1 h 29"/>
                <a:gd name="T48" fmla="*/ 19 w 28"/>
                <a:gd name="T49" fmla="*/ 1 h 29"/>
                <a:gd name="T50" fmla="*/ 16 w 28"/>
                <a:gd name="T51" fmla="*/ 0 h 29"/>
                <a:gd name="T52" fmla="*/ 14 w 28"/>
                <a:gd name="T53" fmla="*/ 0 h 29"/>
                <a:gd name="T54" fmla="*/ 12 w 28"/>
                <a:gd name="T55" fmla="*/ 2 h 29"/>
                <a:gd name="T56" fmla="*/ 8 w 28"/>
                <a:gd name="T57" fmla="*/ 2 h 29"/>
                <a:gd name="T58" fmla="*/ 6 w 28"/>
                <a:gd name="T59" fmla="*/ 1 h 29"/>
                <a:gd name="T60" fmla="*/ 3 w 28"/>
                <a:gd name="T61" fmla="*/ 0 h 29"/>
                <a:gd name="T62" fmla="*/ 2 w 28"/>
                <a:gd name="T63" fmla="*/ 1 h 29"/>
                <a:gd name="T64" fmla="*/ 1 w 28"/>
                <a:gd name="T65" fmla="*/ 0 h 29"/>
                <a:gd name="T66" fmla="*/ 0 w 28"/>
                <a:gd name="T67" fmla="*/ 1 h 29"/>
                <a:gd name="T68" fmla="*/ 1 w 28"/>
                <a:gd name="T69" fmla="*/ 5 h 29"/>
                <a:gd name="T70" fmla="*/ 2 w 28"/>
                <a:gd name="T71" fmla="*/ 27 h 29"/>
                <a:gd name="T72" fmla="*/ 22 w 28"/>
                <a:gd name="T7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9">
                  <a:moveTo>
                    <a:pt x="23" y="28"/>
                  </a:moveTo>
                  <a:cubicBezTo>
                    <a:pt x="23" y="29"/>
                    <a:pt x="23" y="29"/>
                    <a:pt x="23" y="29"/>
                  </a:cubicBezTo>
                  <a:cubicBezTo>
                    <a:pt x="23" y="29"/>
                    <a:pt x="23" y="29"/>
                    <a:pt x="24" y="29"/>
                  </a:cubicBezTo>
                  <a:cubicBezTo>
                    <a:pt x="24" y="28"/>
                    <a:pt x="24" y="28"/>
                    <a:pt x="24" y="27"/>
                  </a:cubicBezTo>
                  <a:cubicBezTo>
                    <a:pt x="25" y="27"/>
                    <a:pt x="25" y="27"/>
                    <a:pt x="25" y="27"/>
                  </a:cubicBezTo>
                  <a:cubicBezTo>
                    <a:pt x="25" y="27"/>
                    <a:pt x="25" y="27"/>
                    <a:pt x="25" y="27"/>
                  </a:cubicBezTo>
                  <a:cubicBezTo>
                    <a:pt x="26" y="26"/>
                    <a:pt x="25" y="26"/>
                    <a:pt x="26" y="26"/>
                  </a:cubicBezTo>
                  <a:cubicBezTo>
                    <a:pt x="26" y="25"/>
                    <a:pt x="26" y="25"/>
                    <a:pt x="27" y="25"/>
                  </a:cubicBezTo>
                  <a:cubicBezTo>
                    <a:pt x="27" y="25"/>
                    <a:pt x="27" y="25"/>
                    <a:pt x="27" y="25"/>
                  </a:cubicBezTo>
                  <a:cubicBezTo>
                    <a:pt x="28" y="25"/>
                    <a:pt x="28" y="25"/>
                    <a:pt x="28" y="24"/>
                  </a:cubicBezTo>
                  <a:cubicBezTo>
                    <a:pt x="28" y="24"/>
                    <a:pt x="28" y="24"/>
                    <a:pt x="28" y="24"/>
                  </a:cubicBezTo>
                  <a:cubicBezTo>
                    <a:pt x="28" y="24"/>
                    <a:pt x="28" y="24"/>
                    <a:pt x="28" y="23"/>
                  </a:cubicBezTo>
                  <a:cubicBezTo>
                    <a:pt x="28" y="22"/>
                    <a:pt x="28" y="22"/>
                    <a:pt x="28" y="21"/>
                  </a:cubicBezTo>
                  <a:cubicBezTo>
                    <a:pt x="28" y="21"/>
                    <a:pt x="27" y="21"/>
                    <a:pt x="27" y="21"/>
                  </a:cubicBezTo>
                  <a:cubicBezTo>
                    <a:pt x="27" y="20"/>
                    <a:pt x="27" y="20"/>
                    <a:pt x="27" y="19"/>
                  </a:cubicBezTo>
                  <a:cubicBezTo>
                    <a:pt x="27" y="19"/>
                    <a:pt x="26" y="19"/>
                    <a:pt x="26" y="18"/>
                  </a:cubicBezTo>
                  <a:cubicBezTo>
                    <a:pt x="26" y="18"/>
                    <a:pt x="26" y="18"/>
                    <a:pt x="26" y="17"/>
                  </a:cubicBezTo>
                  <a:cubicBezTo>
                    <a:pt x="25" y="17"/>
                    <a:pt x="25" y="17"/>
                    <a:pt x="25" y="16"/>
                  </a:cubicBezTo>
                  <a:cubicBezTo>
                    <a:pt x="25" y="16"/>
                    <a:pt x="25" y="16"/>
                    <a:pt x="25" y="16"/>
                  </a:cubicBezTo>
                  <a:cubicBezTo>
                    <a:pt x="24" y="15"/>
                    <a:pt x="24" y="15"/>
                    <a:pt x="24" y="15"/>
                  </a:cubicBezTo>
                  <a:cubicBezTo>
                    <a:pt x="24" y="14"/>
                    <a:pt x="23" y="14"/>
                    <a:pt x="23" y="14"/>
                  </a:cubicBezTo>
                  <a:cubicBezTo>
                    <a:pt x="23" y="13"/>
                    <a:pt x="23" y="13"/>
                    <a:pt x="23" y="13"/>
                  </a:cubicBezTo>
                  <a:cubicBezTo>
                    <a:pt x="23" y="12"/>
                    <a:pt x="23" y="12"/>
                    <a:pt x="23" y="12"/>
                  </a:cubicBezTo>
                  <a:cubicBezTo>
                    <a:pt x="23" y="11"/>
                    <a:pt x="22" y="11"/>
                    <a:pt x="22" y="11"/>
                  </a:cubicBezTo>
                  <a:cubicBezTo>
                    <a:pt x="22" y="11"/>
                    <a:pt x="22" y="11"/>
                    <a:pt x="21" y="10"/>
                  </a:cubicBezTo>
                  <a:cubicBezTo>
                    <a:pt x="21" y="10"/>
                    <a:pt x="21" y="10"/>
                    <a:pt x="21" y="9"/>
                  </a:cubicBezTo>
                  <a:cubicBezTo>
                    <a:pt x="20" y="9"/>
                    <a:pt x="20" y="8"/>
                    <a:pt x="20" y="8"/>
                  </a:cubicBezTo>
                  <a:cubicBezTo>
                    <a:pt x="20" y="7"/>
                    <a:pt x="19" y="7"/>
                    <a:pt x="19" y="7"/>
                  </a:cubicBezTo>
                  <a:cubicBezTo>
                    <a:pt x="19" y="6"/>
                    <a:pt x="19" y="6"/>
                    <a:pt x="19" y="5"/>
                  </a:cubicBezTo>
                  <a:cubicBezTo>
                    <a:pt x="19" y="5"/>
                    <a:pt x="19" y="5"/>
                    <a:pt x="19" y="5"/>
                  </a:cubicBezTo>
                  <a:cubicBezTo>
                    <a:pt x="20" y="5"/>
                    <a:pt x="20" y="5"/>
                    <a:pt x="20" y="6"/>
                  </a:cubicBezTo>
                  <a:cubicBezTo>
                    <a:pt x="20" y="6"/>
                    <a:pt x="20" y="7"/>
                    <a:pt x="20" y="7"/>
                  </a:cubicBezTo>
                  <a:cubicBezTo>
                    <a:pt x="21" y="8"/>
                    <a:pt x="21" y="8"/>
                    <a:pt x="21" y="9"/>
                  </a:cubicBezTo>
                  <a:cubicBezTo>
                    <a:pt x="22" y="9"/>
                    <a:pt x="22" y="9"/>
                    <a:pt x="22" y="10"/>
                  </a:cubicBezTo>
                  <a:cubicBezTo>
                    <a:pt x="23" y="10"/>
                    <a:pt x="22" y="11"/>
                    <a:pt x="23" y="11"/>
                  </a:cubicBezTo>
                  <a:cubicBezTo>
                    <a:pt x="23" y="11"/>
                    <a:pt x="23" y="11"/>
                    <a:pt x="24" y="10"/>
                  </a:cubicBezTo>
                  <a:cubicBezTo>
                    <a:pt x="24" y="10"/>
                    <a:pt x="24" y="10"/>
                    <a:pt x="24" y="9"/>
                  </a:cubicBezTo>
                  <a:cubicBezTo>
                    <a:pt x="24" y="9"/>
                    <a:pt x="24" y="9"/>
                    <a:pt x="24" y="8"/>
                  </a:cubicBezTo>
                  <a:cubicBezTo>
                    <a:pt x="24" y="8"/>
                    <a:pt x="24" y="8"/>
                    <a:pt x="25" y="7"/>
                  </a:cubicBezTo>
                  <a:cubicBezTo>
                    <a:pt x="25" y="7"/>
                    <a:pt x="24" y="6"/>
                    <a:pt x="25" y="6"/>
                  </a:cubicBezTo>
                  <a:cubicBezTo>
                    <a:pt x="25" y="6"/>
                    <a:pt x="25" y="6"/>
                    <a:pt x="25" y="6"/>
                  </a:cubicBezTo>
                  <a:cubicBezTo>
                    <a:pt x="25" y="6"/>
                    <a:pt x="25" y="5"/>
                    <a:pt x="25" y="5"/>
                  </a:cubicBezTo>
                  <a:cubicBezTo>
                    <a:pt x="25" y="5"/>
                    <a:pt x="25" y="4"/>
                    <a:pt x="25" y="4"/>
                  </a:cubicBezTo>
                  <a:cubicBezTo>
                    <a:pt x="25" y="4"/>
                    <a:pt x="24" y="4"/>
                    <a:pt x="24" y="3"/>
                  </a:cubicBezTo>
                  <a:cubicBezTo>
                    <a:pt x="24" y="3"/>
                    <a:pt x="24" y="3"/>
                    <a:pt x="24" y="2"/>
                  </a:cubicBezTo>
                  <a:cubicBezTo>
                    <a:pt x="24" y="2"/>
                    <a:pt x="24" y="2"/>
                    <a:pt x="23" y="1"/>
                  </a:cubicBezTo>
                  <a:cubicBezTo>
                    <a:pt x="23" y="1"/>
                    <a:pt x="23" y="1"/>
                    <a:pt x="23" y="1"/>
                  </a:cubicBezTo>
                  <a:cubicBezTo>
                    <a:pt x="22" y="1"/>
                    <a:pt x="22" y="1"/>
                    <a:pt x="22" y="1"/>
                  </a:cubicBezTo>
                  <a:cubicBezTo>
                    <a:pt x="22" y="1"/>
                    <a:pt x="22" y="1"/>
                    <a:pt x="21" y="1"/>
                  </a:cubicBezTo>
                  <a:cubicBezTo>
                    <a:pt x="20" y="1"/>
                    <a:pt x="20" y="1"/>
                    <a:pt x="19" y="1"/>
                  </a:cubicBezTo>
                  <a:cubicBezTo>
                    <a:pt x="19" y="1"/>
                    <a:pt x="18" y="1"/>
                    <a:pt x="18" y="1"/>
                  </a:cubicBezTo>
                  <a:cubicBezTo>
                    <a:pt x="17" y="0"/>
                    <a:pt x="17" y="0"/>
                    <a:pt x="16" y="0"/>
                  </a:cubicBezTo>
                  <a:cubicBezTo>
                    <a:pt x="15" y="0"/>
                    <a:pt x="15" y="0"/>
                    <a:pt x="14" y="0"/>
                  </a:cubicBezTo>
                  <a:cubicBezTo>
                    <a:pt x="14" y="0"/>
                    <a:pt x="14" y="0"/>
                    <a:pt x="14" y="0"/>
                  </a:cubicBezTo>
                  <a:cubicBezTo>
                    <a:pt x="13" y="1"/>
                    <a:pt x="13" y="1"/>
                    <a:pt x="13" y="1"/>
                  </a:cubicBezTo>
                  <a:cubicBezTo>
                    <a:pt x="12" y="1"/>
                    <a:pt x="12" y="2"/>
                    <a:pt x="12" y="2"/>
                  </a:cubicBezTo>
                  <a:cubicBezTo>
                    <a:pt x="11" y="2"/>
                    <a:pt x="11" y="2"/>
                    <a:pt x="10" y="2"/>
                  </a:cubicBezTo>
                  <a:cubicBezTo>
                    <a:pt x="10" y="2"/>
                    <a:pt x="9" y="2"/>
                    <a:pt x="8" y="2"/>
                  </a:cubicBezTo>
                  <a:cubicBezTo>
                    <a:pt x="8" y="1"/>
                    <a:pt x="7" y="2"/>
                    <a:pt x="7" y="1"/>
                  </a:cubicBezTo>
                  <a:cubicBezTo>
                    <a:pt x="6" y="1"/>
                    <a:pt x="6" y="1"/>
                    <a:pt x="6" y="1"/>
                  </a:cubicBezTo>
                  <a:cubicBezTo>
                    <a:pt x="5" y="0"/>
                    <a:pt x="5" y="0"/>
                    <a:pt x="5" y="0"/>
                  </a:cubicBezTo>
                  <a:cubicBezTo>
                    <a:pt x="4" y="0"/>
                    <a:pt x="4" y="0"/>
                    <a:pt x="3" y="0"/>
                  </a:cubicBezTo>
                  <a:cubicBezTo>
                    <a:pt x="3" y="0"/>
                    <a:pt x="3" y="0"/>
                    <a:pt x="2" y="0"/>
                  </a:cubicBezTo>
                  <a:cubicBezTo>
                    <a:pt x="2" y="0"/>
                    <a:pt x="2" y="0"/>
                    <a:pt x="2" y="1"/>
                  </a:cubicBezTo>
                  <a:cubicBezTo>
                    <a:pt x="1" y="1"/>
                    <a:pt x="1" y="0"/>
                    <a:pt x="1" y="0"/>
                  </a:cubicBezTo>
                  <a:cubicBezTo>
                    <a:pt x="1" y="0"/>
                    <a:pt x="1" y="0"/>
                    <a:pt x="1" y="0"/>
                  </a:cubicBezTo>
                  <a:cubicBezTo>
                    <a:pt x="1" y="0"/>
                    <a:pt x="0" y="0"/>
                    <a:pt x="0" y="0"/>
                  </a:cubicBezTo>
                  <a:cubicBezTo>
                    <a:pt x="0" y="1"/>
                    <a:pt x="0" y="1"/>
                    <a:pt x="0" y="1"/>
                  </a:cubicBezTo>
                  <a:cubicBezTo>
                    <a:pt x="0" y="2"/>
                    <a:pt x="0" y="2"/>
                    <a:pt x="0" y="2"/>
                  </a:cubicBezTo>
                  <a:cubicBezTo>
                    <a:pt x="0" y="3"/>
                    <a:pt x="1" y="4"/>
                    <a:pt x="1" y="5"/>
                  </a:cubicBezTo>
                  <a:cubicBezTo>
                    <a:pt x="1" y="6"/>
                    <a:pt x="1" y="6"/>
                    <a:pt x="1" y="6"/>
                  </a:cubicBezTo>
                  <a:cubicBezTo>
                    <a:pt x="2" y="27"/>
                    <a:pt x="2" y="27"/>
                    <a:pt x="2" y="27"/>
                  </a:cubicBezTo>
                  <a:cubicBezTo>
                    <a:pt x="2" y="28"/>
                    <a:pt x="2" y="28"/>
                    <a:pt x="2" y="28"/>
                  </a:cubicBezTo>
                  <a:cubicBezTo>
                    <a:pt x="22" y="28"/>
                    <a:pt x="22" y="28"/>
                    <a:pt x="22" y="28"/>
                  </a:cubicBezTo>
                  <a:cubicBezTo>
                    <a:pt x="22" y="28"/>
                    <a:pt x="23" y="28"/>
                    <a:pt x="23" y="2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3" name="Freeform 104"/>
            <p:cNvSpPr>
              <a:spLocks/>
            </p:cNvSpPr>
            <p:nvPr/>
          </p:nvSpPr>
          <p:spPr bwMode="auto">
            <a:xfrm>
              <a:off x="5554664" y="2265364"/>
              <a:ext cx="150813" cy="119063"/>
            </a:xfrm>
            <a:custGeom>
              <a:avLst/>
              <a:gdLst>
                <a:gd name="T0" fmla="*/ 13 w 14"/>
                <a:gd name="T1" fmla="*/ 2 h 11"/>
                <a:gd name="T2" fmla="*/ 14 w 14"/>
                <a:gd name="T3" fmla="*/ 1 h 11"/>
                <a:gd name="T4" fmla="*/ 14 w 14"/>
                <a:gd name="T5" fmla="*/ 1 h 11"/>
                <a:gd name="T6" fmla="*/ 13 w 14"/>
                <a:gd name="T7" fmla="*/ 0 h 11"/>
                <a:gd name="T8" fmla="*/ 13 w 14"/>
                <a:gd name="T9" fmla="*/ 1 h 11"/>
                <a:gd name="T10" fmla="*/ 12 w 14"/>
                <a:gd name="T11" fmla="*/ 1 h 11"/>
                <a:gd name="T12" fmla="*/ 12 w 14"/>
                <a:gd name="T13" fmla="*/ 2 h 11"/>
                <a:gd name="T14" fmla="*/ 11 w 14"/>
                <a:gd name="T15" fmla="*/ 3 h 11"/>
                <a:gd name="T16" fmla="*/ 10 w 14"/>
                <a:gd name="T17" fmla="*/ 4 h 11"/>
                <a:gd name="T18" fmla="*/ 10 w 14"/>
                <a:gd name="T19" fmla="*/ 5 h 11"/>
                <a:gd name="T20" fmla="*/ 10 w 14"/>
                <a:gd name="T21" fmla="*/ 6 h 11"/>
                <a:gd name="T22" fmla="*/ 9 w 14"/>
                <a:gd name="T23" fmla="*/ 6 h 11"/>
                <a:gd name="T24" fmla="*/ 8 w 14"/>
                <a:gd name="T25" fmla="*/ 7 h 11"/>
                <a:gd name="T26" fmla="*/ 7 w 14"/>
                <a:gd name="T27" fmla="*/ 7 h 11"/>
                <a:gd name="T28" fmla="*/ 6 w 14"/>
                <a:gd name="T29" fmla="*/ 7 h 11"/>
                <a:gd name="T30" fmla="*/ 5 w 14"/>
                <a:gd name="T31" fmla="*/ 6 h 11"/>
                <a:gd name="T32" fmla="*/ 4 w 14"/>
                <a:gd name="T33" fmla="*/ 7 h 11"/>
                <a:gd name="T34" fmla="*/ 4 w 14"/>
                <a:gd name="T35" fmla="*/ 7 h 11"/>
                <a:gd name="T36" fmla="*/ 3 w 14"/>
                <a:gd name="T37" fmla="*/ 6 h 11"/>
                <a:gd name="T38" fmla="*/ 2 w 14"/>
                <a:gd name="T39" fmla="*/ 6 h 11"/>
                <a:gd name="T40" fmla="*/ 2 w 14"/>
                <a:gd name="T41" fmla="*/ 5 h 11"/>
                <a:gd name="T42" fmla="*/ 2 w 14"/>
                <a:gd name="T43" fmla="*/ 5 h 11"/>
                <a:gd name="T44" fmla="*/ 0 w 14"/>
                <a:gd name="T45" fmla="*/ 4 h 11"/>
                <a:gd name="T46" fmla="*/ 0 w 14"/>
                <a:gd name="T47" fmla="*/ 4 h 11"/>
                <a:gd name="T48" fmla="*/ 0 w 14"/>
                <a:gd name="T49" fmla="*/ 5 h 11"/>
                <a:gd name="T50" fmla="*/ 1 w 14"/>
                <a:gd name="T51" fmla="*/ 6 h 11"/>
                <a:gd name="T52" fmla="*/ 2 w 14"/>
                <a:gd name="T53" fmla="*/ 8 h 11"/>
                <a:gd name="T54" fmla="*/ 3 w 14"/>
                <a:gd name="T55" fmla="*/ 8 h 11"/>
                <a:gd name="T56" fmla="*/ 4 w 14"/>
                <a:gd name="T57" fmla="*/ 9 h 11"/>
                <a:gd name="T58" fmla="*/ 5 w 14"/>
                <a:gd name="T59" fmla="*/ 9 h 11"/>
                <a:gd name="T60" fmla="*/ 7 w 14"/>
                <a:gd name="T61" fmla="*/ 9 h 11"/>
                <a:gd name="T62" fmla="*/ 9 w 14"/>
                <a:gd name="T63" fmla="*/ 10 h 11"/>
                <a:gd name="T64" fmla="*/ 11 w 14"/>
                <a:gd name="T65" fmla="*/ 11 h 11"/>
                <a:gd name="T66" fmla="*/ 11 w 14"/>
                <a:gd name="T67" fmla="*/ 10 h 11"/>
                <a:gd name="T68" fmla="*/ 11 w 14"/>
                <a:gd name="T69" fmla="*/ 8 h 11"/>
                <a:gd name="T70" fmla="*/ 12 w 14"/>
                <a:gd name="T71" fmla="*/ 6 h 11"/>
                <a:gd name="T72" fmla="*/ 12 w 14"/>
                <a:gd name="T73" fmla="*/ 4 h 11"/>
                <a:gd name="T74" fmla="*/ 13 w 14"/>
                <a:gd name="T75" fmla="*/ 3 h 11"/>
                <a:gd name="T76" fmla="*/ 14 w 14"/>
                <a:gd name="T77" fmla="*/ 3 h 11"/>
                <a:gd name="T78" fmla="*/ 14 w 14"/>
                <a:gd name="T79" fmla="*/ 2 h 11"/>
                <a:gd name="T80" fmla="*/ 13 w 14"/>
                <a:gd name="T8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11">
                  <a:moveTo>
                    <a:pt x="13" y="2"/>
                  </a:moveTo>
                  <a:cubicBezTo>
                    <a:pt x="13" y="1"/>
                    <a:pt x="14" y="1"/>
                    <a:pt x="14" y="1"/>
                  </a:cubicBezTo>
                  <a:cubicBezTo>
                    <a:pt x="14" y="1"/>
                    <a:pt x="14" y="1"/>
                    <a:pt x="14" y="1"/>
                  </a:cubicBezTo>
                  <a:cubicBezTo>
                    <a:pt x="14" y="0"/>
                    <a:pt x="14" y="0"/>
                    <a:pt x="13" y="0"/>
                  </a:cubicBezTo>
                  <a:cubicBezTo>
                    <a:pt x="13" y="0"/>
                    <a:pt x="13" y="0"/>
                    <a:pt x="13" y="1"/>
                  </a:cubicBezTo>
                  <a:cubicBezTo>
                    <a:pt x="13" y="1"/>
                    <a:pt x="13" y="1"/>
                    <a:pt x="12" y="1"/>
                  </a:cubicBezTo>
                  <a:cubicBezTo>
                    <a:pt x="12" y="2"/>
                    <a:pt x="12" y="2"/>
                    <a:pt x="12" y="2"/>
                  </a:cubicBezTo>
                  <a:cubicBezTo>
                    <a:pt x="11" y="3"/>
                    <a:pt x="11" y="3"/>
                    <a:pt x="11" y="3"/>
                  </a:cubicBezTo>
                  <a:cubicBezTo>
                    <a:pt x="11" y="4"/>
                    <a:pt x="11" y="4"/>
                    <a:pt x="10" y="4"/>
                  </a:cubicBezTo>
                  <a:cubicBezTo>
                    <a:pt x="10" y="4"/>
                    <a:pt x="10" y="5"/>
                    <a:pt x="10" y="5"/>
                  </a:cubicBezTo>
                  <a:cubicBezTo>
                    <a:pt x="10" y="5"/>
                    <a:pt x="10" y="5"/>
                    <a:pt x="10" y="6"/>
                  </a:cubicBezTo>
                  <a:cubicBezTo>
                    <a:pt x="9" y="6"/>
                    <a:pt x="9" y="6"/>
                    <a:pt x="9" y="6"/>
                  </a:cubicBezTo>
                  <a:cubicBezTo>
                    <a:pt x="8" y="6"/>
                    <a:pt x="8" y="6"/>
                    <a:pt x="8" y="7"/>
                  </a:cubicBezTo>
                  <a:cubicBezTo>
                    <a:pt x="7" y="7"/>
                    <a:pt x="7" y="7"/>
                    <a:pt x="7" y="7"/>
                  </a:cubicBezTo>
                  <a:cubicBezTo>
                    <a:pt x="6" y="7"/>
                    <a:pt x="6" y="7"/>
                    <a:pt x="6" y="7"/>
                  </a:cubicBezTo>
                  <a:cubicBezTo>
                    <a:pt x="6" y="6"/>
                    <a:pt x="5" y="6"/>
                    <a:pt x="5" y="6"/>
                  </a:cubicBezTo>
                  <a:cubicBezTo>
                    <a:pt x="5" y="6"/>
                    <a:pt x="5" y="7"/>
                    <a:pt x="4" y="7"/>
                  </a:cubicBezTo>
                  <a:cubicBezTo>
                    <a:pt x="4" y="7"/>
                    <a:pt x="4" y="7"/>
                    <a:pt x="4" y="7"/>
                  </a:cubicBezTo>
                  <a:cubicBezTo>
                    <a:pt x="3" y="7"/>
                    <a:pt x="3" y="6"/>
                    <a:pt x="3" y="6"/>
                  </a:cubicBezTo>
                  <a:cubicBezTo>
                    <a:pt x="2" y="6"/>
                    <a:pt x="2" y="6"/>
                    <a:pt x="2" y="6"/>
                  </a:cubicBezTo>
                  <a:cubicBezTo>
                    <a:pt x="2" y="5"/>
                    <a:pt x="2" y="5"/>
                    <a:pt x="2" y="5"/>
                  </a:cubicBezTo>
                  <a:cubicBezTo>
                    <a:pt x="2" y="5"/>
                    <a:pt x="2" y="5"/>
                    <a:pt x="2" y="5"/>
                  </a:cubicBezTo>
                  <a:cubicBezTo>
                    <a:pt x="0" y="4"/>
                    <a:pt x="0" y="4"/>
                    <a:pt x="0" y="4"/>
                  </a:cubicBezTo>
                  <a:cubicBezTo>
                    <a:pt x="0" y="5"/>
                    <a:pt x="0" y="4"/>
                    <a:pt x="0" y="4"/>
                  </a:cubicBezTo>
                  <a:cubicBezTo>
                    <a:pt x="0" y="5"/>
                    <a:pt x="0" y="5"/>
                    <a:pt x="0" y="5"/>
                  </a:cubicBezTo>
                  <a:cubicBezTo>
                    <a:pt x="0" y="5"/>
                    <a:pt x="0" y="5"/>
                    <a:pt x="1" y="6"/>
                  </a:cubicBezTo>
                  <a:cubicBezTo>
                    <a:pt x="1" y="7"/>
                    <a:pt x="1" y="7"/>
                    <a:pt x="2" y="8"/>
                  </a:cubicBezTo>
                  <a:cubicBezTo>
                    <a:pt x="2" y="8"/>
                    <a:pt x="2" y="8"/>
                    <a:pt x="3" y="8"/>
                  </a:cubicBezTo>
                  <a:cubicBezTo>
                    <a:pt x="3" y="9"/>
                    <a:pt x="3" y="9"/>
                    <a:pt x="4" y="9"/>
                  </a:cubicBezTo>
                  <a:cubicBezTo>
                    <a:pt x="4" y="9"/>
                    <a:pt x="5" y="9"/>
                    <a:pt x="5" y="9"/>
                  </a:cubicBezTo>
                  <a:cubicBezTo>
                    <a:pt x="6" y="9"/>
                    <a:pt x="6" y="9"/>
                    <a:pt x="7" y="9"/>
                  </a:cubicBezTo>
                  <a:cubicBezTo>
                    <a:pt x="8" y="9"/>
                    <a:pt x="9" y="9"/>
                    <a:pt x="9" y="10"/>
                  </a:cubicBezTo>
                  <a:cubicBezTo>
                    <a:pt x="10" y="10"/>
                    <a:pt x="10" y="10"/>
                    <a:pt x="11" y="11"/>
                  </a:cubicBezTo>
                  <a:cubicBezTo>
                    <a:pt x="11" y="10"/>
                    <a:pt x="11" y="10"/>
                    <a:pt x="11" y="10"/>
                  </a:cubicBezTo>
                  <a:cubicBezTo>
                    <a:pt x="11" y="10"/>
                    <a:pt x="11" y="9"/>
                    <a:pt x="11" y="8"/>
                  </a:cubicBezTo>
                  <a:cubicBezTo>
                    <a:pt x="12" y="8"/>
                    <a:pt x="12" y="7"/>
                    <a:pt x="12" y="6"/>
                  </a:cubicBezTo>
                  <a:cubicBezTo>
                    <a:pt x="12" y="6"/>
                    <a:pt x="12" y="5"/>
                    <a:pt x="12" y="4"/>
                  </a:cubicBezTo>
                  <a:cubicBezTo>
                    <a:pt x="13" y="4"/>
                    <a:pt x="13" y="4"/>
                    <a:pt x="13" y="3"/>
                  </a:cubicBezTo>
                  <a:cubicBezTo>
                    <a:pt x="14" y="3"/>
                    <a:pt x="14" y="3"/>
                    <a:pt x="14" y="3"/>
                  </a:cubicBezTo>
                  <a:cubicBezTo>
                    <a:pt x="14" y="2"/>
                    <a:pt x="14" y="2"/>
                    <a:pt x="14" y="2"/>
                  </a:cubicBezTo>
                  <a:cubicBezTo>
                    <a:pt x="13" y="2"/>
                    <a:pt x="13" y="2"/>
                    <a:pt x="1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4" name="Freeform 105"/>
            <p:cNvSpPr>
              <a:spLocks/>
            </p:cNvSpPr>
            <p:nvPr/>
          </p:nvSpPr>
          <p:spPr bwMode="auto">
            <a:xfrm>
              <a:off x="5813427" y="1930401"/>
              <a:ext cx="400050" cy="420688"/>
            </a:xfrm>
            <a:custGeom>
              <a:avLst/>
              <a:gdLst>
                <a:gd name="T0" fmla="*/ 15 w 37"/>
                <a:gd name="T1" fmla="*/ 35 h 39"/>
                <a:gd name="T2" fmla="*/ 18 w 37"/>
                <a:gd name="T3" fmla="*/ 37 h 39"/>
                <a:gd name="T4" fmla="*/ 20 w 37"/>
                <a:gd name="T5" fmla="*/ 39 h 39"/>
                <a:gd name="T6" fmla="*/ 22 w 37"/>
                <a:gd name="T7" fmla="*/ 37 h 39"/>
                <a:gd name="T8" fmla="*/ 25 w 37"/>
                <a:gd name="T9" fmla="*/ 36 h 39"/>
                <a:gd name="T10" fmla="*/ 26 w 37"/>
                <a:gd name="T11" fmla="*/ 35 h 39"/>
                <a:gd name="T12" fmla="*/ 24 w 37"/>
                <a:gd name="T13" fmla="*/ 32 h 39"/>
                <a:gd name="T14" fmla="*/ 23 w 37"/>
                <a:gd name="T15" fmla="*/ 30 h 39"/>
                <a:gd name="T16" fmla="*/ 22 w 37"/>
                <a:gd name="T17" fmla="*/ 28 h 39"/>
                <a:gd name="T18" fmla="*/ 24 w 37"/>
                <a:gd name="T19" fmla="*/ 26 h 39"/>
                <a:gd name="T20" fmla="*/ 25 w 37"/>
                <a:gd name="T21" fmla="*/ 27 h 39"/>
                <a:gd name="T22" fmla="*/ 27 w 37"/>
                <a:gd name="T23" fmla="*/ 26 h 39"/>
                <a:gd name="T24" fmla="*/ 29 w 37"/>
                <a:gd name="T25" fmla="*/ 23 h 39"/>
                <a:gd name="T26" fmla="*/ 31 w 37"/>
                <a:gd name="T27" fmla="*/ 20 h 39"/>
                <a:gd name="T28" fmla="*/ 31 w 37"/>
                <a:gd name="T29" fmla="*/ 19 h 39"/>
                <a:gd name="T30" fmla="*/ 32 w 37"/>
                <a:gd name="T31" fmla="*/ 17 h 39"/>
                <a:gd name="T32" fmla="*/ 33 w 37"/>
                <a:gd name="T33" fmla="*/ 15 h 39"/>
                <a:gd name="T34" fmla="*/ 32 w 37"/>
                <a:gd name="T35" fmla="*/ 13 h 39"/>
                <a:gd name="T36" fmla="*/ 30 w 37"/>
                <a:gd name="T37" fmla="*/ 10 h 39"/>
                <a:gd name="T38" fmla="*/ 32 w 37"/>
                <a:gd name="T39" fmla="*/ 7 h 39"/>
                <a:gd name="T40" fmla="*/ 35 w 37"/>
                <a:gd name="T41" fmla="*/ 6 h 39"/>
                <a:gd name="T42" fmla="*/ 37 w 37"/>
                <a:gd name="T43" fmla="*/ 5 h 39"/>
                <a:gd name="T44" fmla="*/ 33 w 37"/>
                <a:gd name="T45" fmla="*/ 4 h 39"/>
                <a:gd name="T46" fmla="*/ 31 w 37"/>
                <a:gd name="T47" fmla="*/ 1 h 39"/>
                <a:gd name="T48" fmla="*/ 29 w 37"/>
                <a:gd name="T49" fmla="*/ 0 h 39"/>
                <a:gd name="T50" fmla="*/ 26 w 37"/>
                <a:gd name="T51" fmla="*/ 1 h 39"/>
                <a:gd name="T52" fmla="*/ 22 w 37"/>
                <a:gd name="T53" fmla="*/ 3 h 39"/>
                <a:gd name="T54" fmla="*/ 24 w 37"/>
                <a:gd name="T55" fmla="*/ 9 h 39"/>
                <a:gd name="T56" fmla="*/ 20 w 37"/>
                <a:gd name="T57" fmla="*/ 12 h 39"/>
                <a:gd name="T58" fmla="*/ 19 w 37"/>
                <a:gd name="T59" fmla="*/ 16 h 39"/>
                <a:gd name="T60" fmla="*/ 17 w 37"/>
                <a:gd name="T61" fmla="*/ 15 h 39"/>
                <a:gd name="T62" fmla="*/ 14 w 37"/>
                <a:gd name="T63" fmla="*/ 17 h 39"/>
                <a:gd name="T64" fmla="*/ 13 w 37"/>
                <a:gd name="T65" fmla="*/ 19 h 39"/>
                <a:gd name="T66" fmla="*/ 11 w 37"/>
                <a:gd name="T67" fmla="*/ 22 h 39"/>
                <a:gd name="T68" fmla="*/ 7 w 37"/>
                <a:gd name="T69" fmla="*/ 22 h 39"/>
                <a:gd name="T70" fmla="*/ 2 w 37"/>
                <a:gd name="T71" fmla="*/ 21 h 39"/>
                <a:gd name="T72" fmla="*/ 1 w 37"/>
                <a:gd name="T73" fmla="*/ 22 h 39"/>
                <a:gd name="T74" fmla="*/ 3 w 37"/>
                <a:gd name="T75" fmla="*/ 25 h 39"/>
                <a:gd name="T76" fmla="*/ 6 w 37"/>
                <a:gd name="T77" fmla="*/ 26 h 39"/>
                <a:gd name="T78" fmla="*/ 7 w 37"/>
                <a:gd name="T79" fmla="*/ 29 h 39"/>
                <a:gd name="T80" fmla="*/ 4 w 37"/>
                <a:gd name="T81" fmla="*/ 32 h 39"/>
                <a:gd name="T82" fmla="*/ 4 w 37"/>
                <a:gd name="T83" fmla="*/ 35 h 39"/>
                <a:gd name="T84" fmla="*/ 8 w 37"/>
                <a:gd name="T85" fmla="*/ 34 h 39"/>
                <a:gd name="T86" fmla="*/ 12 w 37"/>
                <a:gd name="T87" fmla="*/ 34 h 39"/>
                <a:gd name="T88" fmla="*/ 15 w 37"/>
                <a:gd name="T8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 h="39">
                  <a:moveTo>
                    <a:pt x="15" y="34"/>
                  </a:moveTo>
                  <a:cubicBezTo>
                    <a:pt x="15" y="34"/>
                    <a:pt x="15" y="34"/>
                    <a:pt x="16" y="34"/>
                  </a:cubicBezTo>
                  <a:cubicBezTo>
                    <a:pt x="16" y="34"/>
                    <a:pt x="15" y="35"/>
                    <a:pt x="15" y="35"/>
                  </a:cubicBezTo>
                  <a:cubicBezTo>
                    <a:pt x="15" y="35"/>
                    <a:pt x="16" y="36"/>
                    <a:pt x="16" y="36"/>
                  </a:cubicBezTo>
                  <a:cubicBezTo>
                    <a:pt x="16" y="36"/>
                    <a:pt x="17" y="36"/>
                    <a:pt x="17" y="36"/>
                  </a:cubicBezTo>
                  <a:cubicBezTo>
                    <a:pt x="17" y="36"/>
                    <a:pt x="17" y="37"/>
                    <a:pt x="18" y="37"/>
                  </a:cubicBezTo>
                  <a:cubicBezTo>
                    <a:pt x="18" y="38"/>
                    <a:pt x="18" y="38"/>
                    <a:pt x="18" y="38"/>
                  </a:cubicBezTo>
                  <a:cubicBezTo>
                    <a:pt x="19" y="39"/>
                    <a:pt x="19" y="39"/>
                    <a:pt x="19" y="39"/>
                  </a:cubicBezTo>
                  <a:cubicBezTo>
                    <a:pt x="20" y="39"/>
                    <a:pt x="20" y="39"/>
                    <a:pt x="20" y="39"/>
                  </a:cubicBezTo>
                  <a:cubicBezTo>
                    <a:pt x="20" y="38"/>
                    <a:pt x="21" y="38"/>
                    <a:pt x="21" y="38"/>
                  </a:cubicBezTo>
                  <a:cubicBezTo>
                    <a:pt x="21" y="37"/>
                    <a:pt x="21" y="37"/>
                    <a:pt x="22" y="37"/>
                  </a:cubicBezTo>
                  <a:cubicBezTo>
                    <a:pt x="22" y="37"/>
                    <a:pt x="22" y="37"/>
                    <a:pt x="22" y="37"/>
                  </a:cubicBezTo>
                  <a:cubicBezTo>
                    <a:pt x="23" y="37"/>
                    <a:pt x="23" y="37"/>
                    <a:pt x="23" y="37"/>
                  </a:cubicBezTo>
                  <a:cubicBezTo>
                    <a:pt x="24" y="37"/>
                    <a:pt x="24" y="37"/>
                    <a:pt x="24" y="37"/>
                  </a:cubicBezTo>
                  <a:cubicBezTo>
                    <a:pt x="25" y="37"/>
                    <a:pt x="25" y="36"/>
                    <a:pt x="25" y="36"/>
                  </a:cubicBezTo>
                  <a:cubicBezTo>
                    <a:pt x="26" y="36"/>
                    <a:pt x="26" y="37"/>
                    <a:pt x="26" y="37"/>
                  </a:cubicBezTo>
                  <a:cubicBezTo>
                    <a:pt x="26" y="37"/>
                    <a:pt x="27" y="37"/>
                    <a:pt x="27" y="36"/>
                  </a:cubicBezTo>
                  <a:cubicBezTo>
                    <a:pt x="27" y="36"/>
                    <a:pt x="27" y="36"/>
                    <a:pt x="26" y="35"/>
                  </a:cubicBezTo>
                  <a:cubicBezTo>
                    <a:pt x="26" y="35"/>
                    <a:pt x="26" y="35"/>
                    <a:pt x="26" y="34"/>
                  </a:cubicBezTo>
                  <a:cubicBezTo>
                    <a:pt x="26" y="34"/>
                    <a:pt x="26" y="33"/>
                    <a:pt x="25" y="33"/>
                  </a:cubicBezTo>
                  <a:cubicBezTo>
                    <a:pt x="25" y="33"/>
                    <a:pt x="25" y="33"/>
                    <a:pt x="24" y="32"/>
                  </a:cubicBezTo>
                  <a:cubicBezTo>
                    <a:pt x="24" y="32"/>
                    <a:pt x="24" y="32"/>
                    <a:pt x="24" y="32"/>
                  </a:cubicBezTo>
                  <a:cubicBezTo>
                    <a:pt x="24" y="31"/>
                    <a:pt x="24" y="31"/>
                    <a:pt x="24" y="31"/>
                  </a:cubicBezTo>
                  <a:cubicBezTo>
                    <a:pt x="24" y="30"/>
                    <a:pt x="24" y="30"/>
                    <a:pt x="23" y="30"/>
                  </a:cubicBezTo>
                  <a:cubicBezTo>
                    <a:pt x="23" y="30"/>
                    <a:pt x="23" y="31"/>
                    <a:pt x="22" y="31"/>
                  </a:cubicBezTo>
                  <a:cubicBezTo>
                    <a:pt x="22" y="30"/>
                    <a:pt x="22" y="30"/>
                    <a:pt x="22" y="29"/>
                  </a:cubicBezTo>
                  <a:cubicBezTo>
                    <a:pt x="22" y="29"/>
                    <a:pt x="22" y="28"/>
                    <a:pt x="22" y="28"/>
                  </a:cubicBezTo>
                  <a:cubicBezTo>
                    <a:pt x="23" y="28"/>
                    <a:pt x="23" y="28"/>
                    <a:pt x="23" y="28"/>
                  </a:cubicBezTo>
                  <a:cubicBezTo>
                    <a:pt x="24" y="27"/>
                    <a:pt x="23" y="27"/>
                    <a:pt x="23" y="27"/>
                  </a:cubicBezTo>
                  <a:cubicBezTo>
                    <a:pt x="23" y="26"/>
                    <a:pt x="23" y="26"/>
                    <a:pt x="24" y="26"/>
                  </a:cubicBezTo>
                  <a:cubicBezTo>
                    <a:pt x="24" y="26"/>
                    <a:pt x="24" y="26"/>
                    <a:pt x="24" y="26"/>
                  </a:cubicBezTo>
                  <a:cubicBezTo>
                    <a:pt x="24" y="26"/>
                    <a:pt x="24" y="27"/>
                    <a:pt x="24" y="27"/>
                  </a:cubicBezTo>
                  <a:cubicBezTo>
                    <a:pt x="24" y="27"/>
                    <a:pt x="25" y="27"/>
                    <a:pt x="25" y="27"/>
                  </a:cubicBezTo>
                  <a:cubicBezTo>
                    <a:pt x="25" y="27"/>
                    <a:pt x="25" y="27"/>
                    <a:pt x="26" y="26"/>
                  </a:cubicBezTo>
                  <a:cubicBezTo>
                    <a:pt x="26" y="26"/>
                    <a:pt x="26" y="26"/>
                    <a:pt x="27" y="26"/>
                  </a:cubicBezTo>
                  <a:cubicBezTo>
                    <a:pt x="27" y="26"/>
                    <a:pt x="27" y="26"/>
                    <a:pt x="27" y="26"/>
                  </a:cubicBezTo>
                  <a:cubicBezTo>
                    <a:pt x="28" y="26"/>
                    <a:pt x="28" y="25"/>
                    <a:pt x="28" y="25"/>
                  </a:cubicBezTo>
                  <a:cubicBezTo>
                    <a:pt x="28" y="25"/>
                    <a:pt x="28" y="24"/>
                    <a:pt x="28" y="24"/>
                  </a:cubicBezTo>
                  <a:cubicBezTo>
                    <a:pt x="29" y="23"/>
                    <a:pt x="29" y="23"/>
                    <a:pt x="29" y="23"/>
                  </a:cubicBezTo>
                  <a:cubicBezTo>
                    <a:pt x="30" y="23"/>
                    <a:pt x="30" y="23"/>
                    <a:pt x="30" y="22"/>
                  </a:cubicBezTo>
                  <a:cubicBezTo>
                    <a:pt x="30" y="22"/>
                    <a:pt x="30" y="22"/>
                    <a:pt x="30" y="21"/>
                  </a:cubicBezTo>
                  <a:cubicBezTo>
                    <a:pt x="30" y="21"/>
                    <a:pt x="30" y="20"/>
                    <a:pt x="31" y="20"/>
                  </a:cubicBezTo>
                  <a:cubicBezTo>
                    <a:pt x="31" y="20"/>
                    <a:pt x="31" y="20"/>
                    <a:pt x="31" y="20"/>
                  </a:cubicBezTo>
                  <a:cubicBezTo>
                    <a:pt x="32" y="20"/>
                    <a:pt x="32" y="20"/>
                    <a:pt x="31" y="19"/>
                  </a:cubicBezTo>
                  <a:cubicBezTo>
                    <a:pt x="31" y="19"/>
                    <a:pt x="31" y="19"/>
                    <a:pt x="31" y="19"/>
                  </a:cubicBezTo>
                  <a:cubicBezTo>
                    <a:pt x="32" y="19"/>
                    <a:pt x="32" y="19"/>
                    <a:pt x="32" y="18"/>
                  </a:cubicBezTo>
                  <a:cubicBezTo>
                    <a:pt x="32" y="18"/>
                    <a:pt x="32" y="18"/>
                    <a:pt x="32" y="18"/>
                  </a:cubicBezTo>
                  <a:cubicBezTo>
                    <a:pt x="33" y="17"/>
                    <a:pt x="32" y="17"/>
                    <a:pt x="32" y="17"/>
                  </a:cubicBezTo>
                  <a:cubicBezTo>
                    <a:pt x="32" y="17"/>
                    <a:pt x="32" y="16"/>
                    <a:pt x="32" y="16"/>
                  </a:cubicBezTo>
                  <a:cubicBezTo>
                    <a:pt x="32" y="16"/>
                    <a:pt x="32" y="15"/>
                    <a:pt x="32" y="15"/>
                  </a:cubicBezTo>
                  <a:cubicBezTo>
                    <a:pt x="32" y="15"/>
                    <a:pt x="32" y="15"/>
                    <a:pt x="33" y="15"/>
                  </a:cubicBezTo>
                  <a:cubicBezTo>
                    <a:pt x="33" y="15"/>
                    <a:pt x="34" y="14"/>
                    <a:pt x="33" y="14"/>
                  </a:cubicBezTo>
                  <a:cubicBezTo>
                    <a:pt x="33" y="13"/>
                    <a:pt x="33" y="14"/>
                    <a:pt x="33" y="13"/>
                  </a:cubicBezTo>
                  <a:cubicBezTo>
                    <a:pt x="32" y="13"/>
                    <a:pt x="32" y="13"/>
                    <a:pt x="32" y="13"/>
                  </a:cubicBezTo>
                  <a:cubicBezTo>
                    <a:pt x="31" y="13"/>
                    <a:pt x="31" y="13"/>
                    <a:pt x="31" y="12"/>
                  </a:cubicBezTo>
                  <a:cubicBezTo>
                    <a:pt x="30" y="12"/>
                    <a:pt x="30" y="12"/>
                    <a:pt x="30" y="11"/>
                  </a:cubicBezTo>
                  <a:cubicBezTo>
                    <a:pt x="30" y="11"/>
                    <a:pt x="30" y="10"/>
                    <a:pt x="30" y="10"/>
                  </a:cubicBezTo>
                  <a:cubicBezTo>
                    <a:pt x="30" y="9"/>
                    <a:pt x="30" y="9"/>
                    <a:pt x="30" y="8"/>
                  </a:cubicBezTo>
                  <a:cubicBezTo>
                    <a:pt x="30" y="8"/>
                    <a:pt x="30" y="7"/>
                    <a:pt x="30" y="7"/>
                  </a:cubicBezTo>
                  <a:cubicBezTo>
                    <a:pt x="31" y="7"/>
                    <a:pt x="31" y="7"/>
                    <a:pt x="32" y="7"/>
                  </a:cubicBezTo>
                  <a:cubicBezTo>
                    <a:pt x="33" y="8"/>
                    <a:pt x="33" y="8"/>
                    <a:pt x="34" y="8"/>
                  </a:cubicBezTo>
                  <a:cubicBezTo>
                    <a:pt x="34" y="7"/>
                    <a:pt x="34" y="7"/>
                    <a:pt x="34" y="7"/>
                  </a:cubicBezTo>
                  <a:cubicBezTo>
                    <a:pt x="35" y="7"/>
                    <a:pt x="35" y="7"/>
                    <a:pt x="35" y="6"/>
                  </a:cubicBezTo>
                  <a:cubicBezTo>
                    <a:pt x="36" y="6"/>
                    <a:pt x="36" y="6"/>
                    <a:pt x="36" y="6"/>
                  </a:cubicBezTo>
                  <a:cubicBezTo>
                    <a:pt x="37" y="6"/>
                    <a:pt x="36" y="5"/>
                    <a:pt x="37" y="5"/>
                  </a:cubicBezTo>
                  <a:cubicBezTo>
                    <a:pt x="37" y="5"/>
                    <a:pt x="37" y="5"/>
                    <a:pt x="37" y="5"/>
                  </a:cubicBezTo>
                  <a:cubicBezTo>
                    <a:pt x="36" y="5"/>
                    <a:pt x="36" y="5"/>
                    <a:pt x="35" y="4"/>
                  </a:cubicBezTo>
                  <a:cubicBezTo>
                    <a:pt x="35" y="4"/>
                    <a:pt x="35" y="4"/>
                    <a:pt x="34" y="4"/>
                  </a:cubicBezTo>
                  <a:cubicBezTo>
                    <a:pt x="34" y="4"/>
                    <a:pt x="33" y="4"/>
                    <a:pt x="33" y="4"/>
                  </a:cubicBezTo>
                  <a:cubicBezTo>
                    <a:pt x="33" y="3"/>
                    <a:pt x="32" y="3"/>
                    <a:pt x="32" y="3"/>
                  </a:cubicBezTo>
                  <a:cubicBezTo>
                    <a:pt x="32" y="3"/>
                    <a:pt x="32" y="3"/>
                    <a:pt x="32" y="2"/>
                  </a:cubicBezTo>
                  <a:cubicBezTo>
                    <a:pt x="32" y="2"/>
                    <a:pt x="32" y="1"/>
                    <a:pt x="31" y="1"/>
                  </a:cubicBezTo>
                  <a:cubicBezTo>
                    <a:pt x="31" y="1"/>
                    <a:pt x="30" y="1"/>
                    <a:pt x="30" y="1"/>
                  </a:cubicBezTo>
                  <a:cubicBezTo>
                    <a:pt x="30" y="1"/>
                    <a:pt x="30" y="1"/>
                    <a:pt x="30" y="0"/>
                  </a:cubicBezTo>
                  <a:cubicBezTo>
                    <a:pt x="29" y="0"/>
                    <a:pt x="29" y="0"/>
                    <a:pt x="29" y="0"/>
                  </a:cubicBezTo>
                  <a:cubicBezTo>
                    <a:pt x="28" y="0"/>
                    <a:pt x="28" y="0"/>
                    <a:pt x="28" y="0"/>
                  </a:cubicBezTo>
                  <a:cubicBezTo>
                    <a:pt x="28" y="0"/>
                    <a:pt x="28" y="1"/>
                    <a:pt x="27" y="1"/>
                  </a:cubicBezTo>
                  <a:cubicBezTo>
                    <a:pt x="27" y="1"/>
                    <a:pt x="26" y="1"/>
                    <a:pt x="26" y="1"/>
                  </a:cubicBezTo>
                  <a:cubicBezTo>
                    <a:pt x="25" y="1"/>
                    <a:pt x="25" y="1"/>
                    <a:pt x="24" y="1"/>
                  </a:cubicBezTo>
                  <a:cubicBezTo>
                    <a:pt x="24" y="1"/>
                    <a:pt x="23" y="2"/>
                    <a:pt x="23" y="2"/>
                  </a:cubicBezTo>
                  <a:cubicBezTo>
                    <a:pt x="22" y="2"/>
                    <a:pt x="22" y="3"/>
                    <a:pt x="22" y="3"/>
                  </a:cubicBezTo>
                  <a:cubicBezTo>
                    <a:pt x="22" y="4"/>
                    <a:pt x="22" y="4"/>
                    <a:pt x="23" y="5"/>
                  </a:cubicBezTo>
                  <a:cubicBezTo>
                    <a:pt x="23" y="5"/>
                    <a:pt x="23" y="5"/>
                    <a:pt x="24" y="6"/>
                  </a:cubicBezTo>
                  <a:cubicBezTo>
                    <a:pt x="24" y="7"/>
                    <a:pt x="25" y="8"/>
                    <a:pt x="24" y="9"/>
                  </a:cubicBezTo>
                  <a:cubicBezTo>
                    <a:pt x="24" y="9"/>
                    <a:pt x="23" y="9"/>
                    <a:pt x="23" y="9"/>
                  </a:cubicBezTo>
                  <a:cubicBezTo>
                    <a:pt x="22" y="9"/>
                    <a:pt x="22" y="9"/>
                    <a:pt x="21" y="9"/>
                  </a:cubicBezTo>
                  <a:cubicBezTo>
                    <a:pt x="20" y="10"/>
                    <a:pt x="20" y="11"/>
                    <a:pt x="20" y="12"/>
                  </a:cubicBezTo>
                  <a:cubicBezTo>
                    <a:pt x="19" y="12"/>
                    <a:pt x="19" y="12"/>
                    <a:pt x="19" y="13"/>
                  </a:cubicBezTo>
                  <a:cubicBezTo>
                    <a:pt x="19" y="13"/>
                    <a:pt x="19" y="14"/>
                    <a:pt x="19" y="14"/>
                  </a:cubicBezTo>
                  <a:cubicBezTo>
                    <a:pt x="20" y="15"/>
                    <a:pt x="20" y="15"/>
                    <a:pt x="19" y="16"/>
                  </a:cubicBezTo>
                  <a:cubicBezTo>
                    <a:pt x="19" y="16"/>
                    <a:pt x="19" y="16"/>
                    <a:pt x="19" y="16"/>
                  </a:cubicBezTo>
                  <a:cubicBezTo>
                    <a:pt x="18" y="16"/>
                    <a:pt x="18" y="15"/>
                    <a:pt x="18" y="15"/>
                  </a:cubicBezTo>
                  <a:cubicBezTo>
                    <a:pt x="18" y="15"/>
                    <a:pt x="17" y="15"/>
                    <a:pt x="17" y="15"/>
                  </a:cubicBezTo>
                  <a:cubicBezTo>
                    <a:pt x="17" y="15"/>
                    <a:pt x="16" y="15"/>
                    <a:pt x="16" y="16"/>
                  </a:cubicBezTo>
                  <a:cubicBezTo>
                    <a:pt x="15" y="16"/>
                    <a:pt x="16" y="17"/>
                    <a:pt x="15" y="17"/>
                  </a:cubicBezTo>
                  <a:cubicBezTo>
                    <a:pt x="15" y="17"/>
                    <a:pt x="15" y="17"/>
                    <a:pt x="14" y="17"/>
                  </a:cubicBezTo>
                  <a:cubicBezTo>
                    <a:pt x="14" y="17"/>
                    <a:pt x="14" y="17"/>
                    <a:pt x="13" y="17"/>
                  </a:cubicBezTo>
                  <a:cubicBezTo>
                    <a:pt x="13" y="17"/>
                    <a:pt x="13" y="18"/>
                    <a:pt x="13" y="18"/>
                  </a:cubicBezTo>
                  <a:cubicBezTo>
                    <a:pt x="13" y="19"/>
                    <a:pt x="13" y="19"/>
                    <a:pt x="13" y="19"/>
                  </a:cubicBezTo>
                  <a:cubicBezTo>
                    <a:pt x="13" y="19"/>
                    <a:pt x="13" y="19"/>
                    <a:pt x="13" y="19"/>
                  </a:cubicBezTo>
                  <a:cubicBezTo>
                    <a:pt x="13" y="20"/>
                    <a:pt x="13" y="20"/>
                    <a:pt x="13" y="21"/>
                  </a:cubicBezTo>
                  <a:cubicBezTo>
                    <a:pt x="12" y="21"/>
                    <a:pt x="12" y="22"/>
                    <a:pt x="11" y="22"/>
                  </a:cubicBezTo>
                  <a:cubicBezTo>
                    <a:pt x="11" y="22"/>
                    <a:pt x="11" y="22"/>
                    <a:pt x="10" y="22"/>
                  </a:cubicBezTo>
                  <a:cubicBezTo>
                    <a:pt x="9" y="22"/>
                    <a:pt x="9" y="22"/>
                    <a:pt x="8" y="22"/>
                  </a:cubicBezTo>
                  <a:cubicBezTo>
                    <a:pt x="8" y="22"/>
                    <a:pt x="8" y="22"/>
                    <a:pt x="7" y="22"/>
                  </a:cubicBezTo>
                  <a:cubicBezTo>
                    <a:pt x="7" y="22"/>
                    <a:pt x="6" y="22"/>
                    <a:pt x="5" y="22"/>
                  </a:cubicBezTo>
                  <a:cubicBezTo>
                    <a:pt x="5" y="22"/>
                    <a:pt x="4" y="22"/>
                    <a:pt x="4" y="22"/>
                  </a:cubicBezTo>
                  <a:cubicBezTo>
                    <a:pt x="3" y="22"/>
                    <a:pt x="3" y="21"/>
                    <a:pt x="2" y="21"/>
                  </a:cubicBezTo>
                  <a:cubicBezTo>
                    <a:pt x="2" y="21"/>
                    <a:pt x="1" y="21"/>
                    <a:pt x="1" y="21"/>
                  </a:cubicBezTo>
                  <a:cubicBezTo>
                    <a:pt x="0" y="21"/>
                    <a:pt x="0" y="21"/>
                    <a:pt x="0" y="21"/>
                  </a:cubicBezTo>
                  <a:cubicBezTo>
                    <a:pt x="0" y="21"/>
                    <a:pt x="1" y="21"/>
                    <a:pt x="1" y="22"/>
                  </a:cubicBezTo>
                  <a:cubicBezTo>
                    <a:pt x="1" y="22"/>
                    <a:pt x="1" y="23"/>
                    <a:pt x="1" y="23"/>
                  </a:cubicBezTo>
                  <a:cubicBezTo>
                    <a:pt x="2" y="24"/>
                    <a:pt x="2" y="24"/>
                    <a:pt x="2" y="24"/>
                  </a:cubicBezTo>
                  <a:cubicBezTo>
                    <a:pt x="3" y="24"/>
                    <a:pt x="3" y="25"/>
                    <a:pt x="3" y="25"/>
                  </a:cubicBezTo>
                  <a:cubicBezTo>
                    <a:pt x="3" y="25"/>
                    <a:pt x="3" y="25"/>
                    <a:pt x="4" y="25"/>
                  </a:cubicBezTo>
                  <a:cubicBezTo>
                    <a:pt x="4" y="25"/>
                    <a:pt x="4" y="25"/>
                    <a:pt x="4" y="25"/>
                  </a:cubicBezTo>
                  <a:cubicBezTo>
                    <a:pt x="5" y="25"/>
                    <a:pt x="5" y="25"/>
                    <a:pt x="6" y="26"/>
                  </a:cubicBezTo>
                  <a:cubicBezTo>
                    <a:pt x="6" y="26"/>
                    <a:pt x="6" y="27"/>
                    <a:pt x="6" y="27"/>
                  </a:cubicBezTo>
                  <a:cubicBezTo>
                    <a:pt x="6" y="28"/>
                    <a:pt x="6" y="28"/>
                    <a:pt x="6" y="28"/>
                  </a:cubicBezTo>
                  <a:cubicBezTo>
                    <a:pt x="6" y="29"/>
                    <a:pt x="7" y="29"/>
                    <a:pt x="7" y="29"/>
                  </a:cubicBezTo>
                  <a:cubicBezTo>
                    <a:pt x="6" y="30"/>
                    <a:pt x="6" y="30"/>
                    <a:pt x="6" y="30"/>
                  </a:cubicBezTo>
                  <a:cubicBezTo>
                    <a:pt x="5" y="30"/>
                    <a:pt x="5" y="30"/>
                    <a:pt x="5" y="30"/>
                  </a:cubicBezTo>
                  <a:cubicBezTo>
                    <a:pt x="4" y="31"/>
                    <a:pt x="4" y="31"/>
                    <a:pt x="4" y="32"/>
                  </a:cubicBezTo>
                  <a:cubicBezTo>
                    <a:pt x="3" y="32"/>
                    <a:pt x="3" y="32"/>
                    <a:pt x="3" y="33"/>
                  </a:cubicBezTo>
                  <a:cubicBezTo>
                    <a:pt x="3" y="34"/>
                    <a:pt x="4" y="34"/>
                    <a:pt x="4" y="35"/>
                  </a:cubicBezTo>
                  <a:cubicBezTo>
                    <a:pt x="4" y="35"/>
                    <a:pt x="4" y="35"/>
                    <a:pt x="4" y="35"/>
                  </a:cubicBezTo>
                  <a:cubicBezTo>
                    <a:pt x="4" y="35"/>
                    <a:pt x="4" y="35"/>
                    <a:pt x="5" y="35"/>
                  </a:cubicBezTo>
                  <a:cubicBezTo>
                    <a:pt x="5" y="34"/>
                    <a:pt x="6" y="35"/>
                    <a:pt x="7" y="35"/>
                  </a:cubicBezTo>
                  <a:cubicBezTo>
                    <a:pt x="7" y="34"/>
                    <a:pt x="7" y="34"/>
                    <a:pt x="8" y="34"/>
                  </a:cubicBezTo>
                  <a:cubicBezTo>
                    <a:pt x="8" y="34"/>
                    <a:pt x="8" y="34"/>
                    <a:pt x="9" y="34"/>
                  </a:cubicBezTo>
                  <a:cubicBezTo>
                    <a:pt x="9" y="34"/>
                    <a:pt x="10" y="34"/>
                    <a:pt x="10" y="34"/>
                  </a:cubicBezTo>
                  <a:cubicBezTo>
                    <a:pt x="11" y="35"/>
                    <a:pt x="11" y="35"/>
                    <a:pt x="12" y="34"/>
                  </a:cubicBezTo>
                  <a:cubicBezTo>
                    <a:pt x="12" y="34"/>
                    <a:pt x="13" y="34"/>
                    <a:pt x="13" y="34"/>
                  </a:cubicBezTo>
                  <a:cubicBezTo>
                    <a:pt x="13" y="34"/>
                    <a:pt x="13" y="34"/>
                    <a:pt x="14" y="34"/>
                  </a:cubicBezTo>
                  <a:cubicBezTo>
                    <a:pt x="14" y="33"/>
                    <a:pt x="14" y="33"/>
                    <a:pt x="15" y="34"/>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5" name="Freeform 106"/>
            <p:cNvSpPr>
              <a:spLocks/>
            </p:cNvSpPr>
            <p:nvPr/>
          </p:nvSpPr>
          <p:spPr bwMode="auto">
            <a:xfrm>
              <a:off x="4421189" y="2676526"/>
              <a:ext cx="215900" cy="355600"/>
            </a:xfrm>
            <a:custGeom>
              <a:avLst/>
              <a:gdLst>
                <a:gd name="T0" fmla="*/ 11 w 20"/>
                <a:gd name="T1" fmla="*/ 31 h 33"/>
                <a:gd name="T2" fmla="*/ 14 w 20"/>
                <a:gd name="T3" fmla="*/ 31 h 33"/>
                <a:gd name="T4" fmla="*/ 16 w 20"/>
                <a:gd name="T5" fmla="*/ 31 h 33"/>
                <a:gd name="T6" fmla="*/ 18 w 20"/>
                <a:gd name="T7" fmla="*/ 32 h 33"/>
                <a:gd name="T8" fmla="*/ 19 w 20"/>
                <a:gd name="T9" fmla="*/ 33 h 33"/>
                <a:gd name="T10" fmla="*/ 20 w 20"/>
                <a:gd name="T11" fmla="*/ 32 h 33"/>
                <a:gd name="T12" fmla="*/ 20 w 20"/>
                <a:gd name="T13" fmla="*/ 31 h 33"/>
                <a:gd name="T14" fmla="*/ 19 w 20"/>
                <a:gd name="T15" fmla="*/ 28 h 33"/>
                <a:gd name="T16" fmla="*/ 17 w 20"/>
                <a:gd name="T17" fmla="*/ 25 h 33"/>
                <a:gd name="T18" fmla="*/ 16 w 20"/>
                <a:gd name="T19" fmla="*/ 23 h 33"/>
                <a:gd name="T20" fmla="*/ 16 w 20"/>
                <a:gd name="T21" fmla="*/ 22 h 33"/>
                <a:gd name="T22" fmla="*/ 16 w 20"/>
                <a:gd name="T23" fmla="*/ 20 h 33"/>
                <a:gd name="T24" fmla="*/ 17 w 20"/>
                <a:gd name="T25" fmla="*/ 19 h 33"/>
                <a:gd name="T26" fmla="*/ 18 w 20"/>
                <a:gd name="T27" fmla="*/ 17 h 33"/>
                <a:gd name="T28" fmla="*/ 18 w 20"/>
                <a:gd name="T29" fmla="*/ 16 h 33"/>
                <a:gd name="T30" fmla="*/ 18 w 20"/>
                <a:gd name="T31" fmla="*/ 14 h 33"/>
                <a:gd name="T32" fmla="*/ 16 w 20"/>
                <a:gd name="T33" fmla="*/ 12 h 33"/>
                <a:gd name="T34" fmla="*/ 15 w 20"/>
                <a:gd name="T35" fmla="*/ 11 h 33"/>
                <a:gd name="T36" fmla="*/ 15 w 20"/>
                <a:gd name="T37" fmla="*/ 9 h 33"/>
                <a:gd name="T38" fmla="*/ 17 w 20"/>
                <a:gd name="T39" fmla="*/ 9 h 33"/>
                <a:gd name="T40" fmla="*/ 18 w 20"/>
                <a:gd name="T41" fmla="*/ 8 h 33"/>
                <a:gd name="T42" fmla="*/ 17 w 20"/>
                <a:gd name="T43" fmla="*/ 6 h 33"/>
                <a:gd name="T44" fmla="*/ 17 w 20"/>
                <a:gd name="T45" fmla="*/ 4 h 33"/>
                <a:gd name="T46" fmla="*/ 17 w 20"/>
                <a:gd name="T47" fmla="*/ 2 h 33"/>
                <a:gd name="T48" fmla="*/ 15 w 20"/>
                <a:gd name="T49" fmla="*/ 0 h 33"/>
                <a:gd name="T50" fmla="*/ 14 w 20"/>
                <a:gd name="T51" fmla="*/ 0 h 33"/>
                <a:gd name="T52" fmla="*/ 15 w 20"/>
                <a:gd name="T53" fmla="*/ 2 h 33"/>
                <a:gd name="T54" fmla="*/ 16 w 20"/>
                <a:gd name="T55" fmla="*/ 3 h 33"/>
                <a:gd name="T56" fmla="*/ 15 w 20"/>
                <a:gd name="T57" fmla="*/ 5 h 33"/>
                <a:gd name="T58" fmla="*/ 14 w 20"/>
                <a:gd name="T59" fmla="*/ 6 h 33"/>
                <a:gd name="T60" fmla="*/ 13 w 20"/>
                <a:gd name="T61" fmla="*/ 8 h 33"/>
                <a:gd name="T62" fmla="*/ 12 w 20"/>
                <a:gd name="T63" fmla="*/ 10 h 33"/>
                <a:gd name="T64" fmla="*/ 12 w 20"/>
                <a:gd name="T65" fmla="*/ 11 h 33"/>
                <a:gd name="T66" fmla="*/ 10 w 20"/>
                <a:gd name="T67" fmla="*/ 13 h 33"/>
                <a:gd name="T68" fmla="*/ 9 w 20"/>
                <a:gd name="T69" fmla="*/ 15 h 33"/>
                <a:gd name="T70" fmla="*/ 9 w 20"/>
                <a:gd name="T71" fmla="*/ 16 h 33"/>
                <a:gd name="T72" fmla="*/ 8 w 20"/>
                <a:gd name="T73" fmla="*/ 18 h 33"/>
                <a:gd name="T74" fmla="*/ 7 w 20"/>
                <a:gd name="T75" fmla="*/ 18 h 33"/>
                <a:gd name="T76" fmla="*/ 6 w 20"/>
                <a:gd name="T77" fmla="*/ 17 h 33"/>
                <a:gd name="T78" fmla="*/ 4 w 20"/>
                <a:gd name="T79" fmla="*/ 18 h 33"/>
                <a:gd name="T80" fmla="*/ 3 w 20"/>
                <a:gd name="T81" fmla="*/ 19 h 33"/>
                <a:gd name="T82" fmla="*/ 1 w 20"/>
                <a:gd name="T83" fmla="*/ 21 h 33"/>
                <a:gd name="T84" fmla="*/ 1 w 20"/>
                <a:gd name="T85" fmla="*/ 23 h 33"/>
                <a:gd name="T86" fmla="*/ 0 w 20"/>
                <a:gd name="T87" fmla="*/ 24 h 33"/>
                <a:gd name="T88" fmla="*/ 1 w 20"/>
                <a:gd name="T89" fmla="*/ 24 h 33"/>
                <a:gd name="T90" fmla="*/ 3 w 20"/>
                <a:gd name="T91" fmla="*/ 26 h 33"/>
                <a:gd name="T92" fmla="*/ 4 w 20"/>
                <a:gd name="T93" fmla="*/ 29 h 33"/>
                <a:gd name="T94" fmla="*/ 4 w 20"/>
                <a:gd name="T95" fmla="*/ 31 h 33"/>
                <a:gd name="T96" fmla="*/ 7 w 20"/>
                <a:gd name="T97" fmla="*/ 31 h 33"/>
                <a:gd name="T98" fmla="*/ 8 w 20"/>
                <a:gd name="T99" fmla="*/ 31 h 33"/>
                <a:gd name="T100" fmla="*/ 10 w 20"/>
                <a:gd name="T10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33">
                  <a:moveTo>
                    <a:pt x="10" y="31"/>
                  </a:moveTo>
                  <a:cubicBezTo>
                    <a:pt x="10" y="31"/>
                    <a:pt x="10" y="31"/>
                    <a:pt x="11" y="31"/>
                  </a:cubicBezTo>
                  <a:cubicBezTo>
                    <a:pt x="11" y="31"/>
                    <a:pt x="12" y="31"/>
                    <a:pt x="12" y="31"/>
                  </a:cubicBezTo>
                  <a:cubicBezTo>
                    <a:pt x="13" y="31"/>
                    <a:pt x="13" y="31"/>
                    <a:pt x="14" y="31"/>
                  </a:cubicBezTo>
                  <a:cubicBezTo>
                    <a:pt x="14" y="31"/>
                    <a:pt x="14" y="31"/>
                    <a:pt x="15" y="31"/>
                  </a:cubicBezTo>
                  <a:cubicBezTo>
                    <a:pt x="15" y="31"/>
                    <a:pt x="15" y="31"/>
                    <a:pt x="16" y="31"/>
                  </a:cubicBezTo>
                  <a:cubicBezTo>
                    <a:pt x="16" y="31"/>
                    <a:pt x="17" y="31"/>
                    <a:pt x="17" y="31"/>
                  </a:cubicBezTo>
                  <a:cubicBezTo>
                    <a:pt x="17" y="32"/>
                    <a:pt x="18" y="32"/>
                    <a:pt x="18" y="32"/>
                  </a:cubicBezTo>
                  <a:cubicBezTo>
                    <a:pt x="18" y="32"/>
                    <a:pt x="18" y="33"/>
                    <a:pt x="18" y="33"/>
                  </a:cubicBezTo>
                  <a:cubicBezTo>
                    <a:pt x="19" y="33"/>
                    <a:pt x="19" y="33"/>
                    <a:pt x="19" y="33"/>
                  </a:cubicBezTo>
                  <a:cubicBezTo>
                    <a:pt x="20" y="33"/>
                    <a:pt x="20" y="33"/>
                    <a:pt x="20" y="33"/>
                  </a:cubicBezTo>
                  <a:cubicBezTo>
                    <a:pt x="20" y="32"/>
                    <a:pt x="20" y="32"/>
                    <a:pt x="20" y="32"/>
                  </a:cubicBezTo>
                  <a:cubicBezTo>
                    <a:pt x="20" y="31"/>
                    <a:pt x="20" y="31"/>
                    <a:pt x="20" y="31"/>
                  </a:cubicBezTo>
                  <a:cubicBezTo>
                    <a:pt x="20" y="31"/>
                    <a:pt x="20" y="31"/>
                    <a:pt x="20" y="31"/>
                  </a:cubicBezTo>
                  <a:cubicBezTo>
                    <a:pt x="20" y="30"/>
                    <a:pt x="19" y="30"/>
                    <a:pt x="19" y="29"/>
                  </a:cubicBezTo>
                  <a:cubicBezTo>
                    <a:pt x="19" y="28"/>
                    <a:pt x="19" y="28"/>
                    <a:pt x="19" y="28"/>
                  </a:cubicBezTo>
                  <a:cubicBezTo>
                    <a:pt x="19" y="27"/>
                    <a:pt x="19" y="27"/>
                    <a:pt x="18" y="26"/>
                  </a:cubicBezTo>
                  <a:cubicBezTo>
                    <a:pt x="18" y="26"/>
                    <a:pt x="18" y="25"/>
                    <a:pt x="17" y="25"/>
                  </a:cubicBezTo>
                  <a:cubicBezTo>
                    <a:pt x="17" y="24"/>
                    <a:pt x="16" y="24"/>
                    <a:pt x="16" y="24"/>
                  </a:cubicBezTo>
                  <a:cubicBezTo>
                    <a:pt x="16" y="23"/>
                    <a:pt x="16" y="23"/>
                    <a:pt x="16" y="23"/>
                  </a:cubicBezTo>
                  <a:cubicBezTo>
                    <a:pt x="16" y="22"/>
                    <a:pt x="15" y="22"/>
                    <a:pt x="16" y="22"/>
                  </a:cubicBezTo>
                  <a:cubicBezTo>
                    <a:pt x="16" y="22"/>
                    <a:pt x="16" y="22"/>
                    <a:pt x="16" y="22"/>
                  </a:cubicBezTo>
                  <a:cubicBezTo>
                    <a:pt x="17" y="22"/>
                    <a:pt x="16" y="21"/>
                    <a:pt x="16" y="21"/>
                  </a:cubicBezTo>
                  <a:cubicBezTo>
                    <a:pt x="16" y="20"/>
                    <a:pt x="16" y="20"/>
                    <a:pt x="16" y="20"/>
                  </a:cubicBezTo>
                  <a:cubicBezTo>
                    <a:pt x="16" y="19"/>
                    <a:pt x="16" y="20"/>
                    <a:pt x="16" y="19"/>
                  </a:cubicBezTo>
                  <a:cubicBezTo>
                    <a:pt x="17" y="19"/>
                    <a:pt x="17" y="19"/>
                    <a:pt x="17" y="19"/>
                  </a:cubicBezTo>
                  <a:cubicBezTo>
                    <a:pt x="17" y="18"/>
                    <a:pt x="17" y="18"/>
                    <a:pt x="17" y="18"/>
                  </a:cubicBezTo>
                  <a:cubicBezTo>
                    <a:pt x="17" y="17"/>
                    <a:pt x="18" y="17"/>
                    <a:pt x="18" y="17"/>
                  </a:cubicBezTo>
                  <a:cubicBezTo>
                    <a:pt x="18" y="17"/>
                    <a:pt x="18" y="16"/>
                    <a:pt x="18" y="16"/>
                  </a:cubicBezTo>
                  <a:cubicBezTo>
                    <a:pt x="18" y="16"/>
                    <a:pt x="18" y="16"/>
                    <a:pt x="18" y="16"/>
                  </a:cubicBezTo>
                  <a:cubicBezTo>
                    <a:pt x="18" y="16"/>
                    <a:pt x="18" y="16"/>
                    <a:pt x="18" y="16"/>
                  </a:cubicBezTo>
                  <a:cubicBezTo>
                    <a:pt x="18" y="15"/>
                    <a:pt x="18" y="15"/>
                    <a:pt x="18" y="14"/>
                  </a:cubicBezTo>
                  <a:cubicBezTo>
                    <a:pt x="18" y="14"/>
                    <a:pt x="18" y="13"/>
                    <a:pt x="18" y="13"/>
                  </a:cubicBezTo>
                  <a:cubicBezTo>
                    <a:pt x="17" y="12"/>
                    <a:pt x="17" y="12"/>
                    <a:pt x="16" y="12"/>
                  </a:cubicBezTo>
                  <a:cubicBezTo>
                    <a:pt x="16" y="12"/>
                    <a:pt x="16" y="12"/>
                    <a:pt x="16" y="12"/>
                  </a:cubicBezTo>
                  <a:cubicBezTo>
                    <a:pt x="15" y="11"/>
                    <a:pt x="15" y="11"/>
                    <a:pt x="15" y="11"/>
                  </a:cubicBezTo>
                  <a:cubicBezTo>
                    <a:pt x="15" y="10"/>
                    <a:pt x="15" y="10"/>
                    <a:pt x="15" y="10"/>
                  </a:cubicBezTo>
                  <a:cubicBezTo>
                    <a:pt x="15" y="10"/>
                    <a:pt x="15" y="9"/>
                    <a:pt x="15" y="9"/>
                  </a:cubicBezTo>
                  <a:cubicBezTo>
                    <a:pt x="15" y="9"/>
                    <a:pt x="16" y="9"/>
                    <a:pt x="16" y="9"/>
                  </a:cubicBezTo>
                  <a:cubicBezTo>
                    <a:pt x="17" y="9"/>
                    <a:pt x="17" y="9"/>
                    <a:pt x="17" y="9"/>
                  </a:cubicBezTo>
                  <a:cubicBezTo>
                    <a:pt x="18" y="9"/>
                    <a:pt x="18" y="9"/>
                    <a:pt x="18" y="9"/>
                  </a:cubicBezTo>
                  <a:cubicBezTo>
                    <a:pt x="19" y="8"/>
                    <a:pt x="18" y="8"/>
                    <a:pt x="18" y="8"/>
                  </a:cubicBezTo>
                  <a:cubicBezTo>
                    <a:pt x="18" y="8"/>
                    <a:pt x="18" y="8"/>
                    <a:pt x="17" y="7"/>
                  </a:cubicBezTo>
                  <a:cubicBezTo>
                    <a:pt x="17" y="7"/>
                    <a:pt x="17" y="7"/>
                    <a:pt x="17" y="6"/>
                  </a:cubicBezTo>
                  <a:cubicBezTo>
                    <a:pt x="17" y="6"/>
                    <a:pt x="18" y="5"/>
                    <a:pt x="17" y="4"/>
                  </a:cubicBezTo>
                  <a:cubicBezTo>
                    <a:pt x="17" y="4"/>
                    <a:pt x="17" y="4"/>
                    <a:pt x="17" y="4"/>
                  </a:cubicBezTo>
                  <a:cubicBezTo>
                    <a:pt x="17" y="4"/>
                    <a:pt x="17" y="3"/>
                    <a:pt x="17" y="3"/>
                  </a:cubicBezTo>
                  <a:cubicBezTo>
                    <a:pt x="17" y="3"/>
                    <a:pt x="17" y="2"/>
                    <a:pt x="17" y="2"/>
                  </a:cubicBezTo>
                  <a:cubicBezTo>
                    <a:pt x="17" y="1"/>
                    <a:pt x="16" y="1"/>
                    <a:pt x="16" y="1"/>
                  </a:cubicBezTo>
                  <a:cubicBezTo>
                    <a:pt x="16" y="1"/>
                    <a:pt x="16" y="0"/>
                    <a:pt x="15" y="0"/>
                  </a:cubicBezTo>
                  <a:cubicBezTo>
                    <a:pt x="15" y="0"/>
                    <a:pt x="15" y="0"/>
                    <a:pt x="15" y="0"/>
                  </a:cubicBezTo>
                  <a:cubicBezTo>
                    <a:pt x="14" y="0"/>
                    <a:pt x="14" y="0"/>
                    <a:pt x="14" y="0"/>
                  </a:cubicBezTo>
                  <a:cubicBezTo>
                    <a:pt x="14" y="1"/>
                    <a:pt x="14" y="1"/>
                    <a:pt x="14" y="1"/>
                  </a:cubicBezTo>
                  <a:cubicBezTo>
                    <a:pt x="14" y="1"/>
                    <a:pt x="14" y="2"/>
                    <a:pt x="15" y="2"/>
                  </a:cubicBezTo>
                  <a:cubicBezTo>
                    <a:pt x="15" y="2"/>
                    <a:pt x="15" y="2"/>
                    <a:pt x="15" y="2"/>
                  </a:cubicBezTo>
                  <a:cubicBezTo>
                    <a:pt x="16" y="2"/>
                    <a:pt x="16" y="2"/>
                    <a:pt x="16" y="3"/>
                  </a:cubicBezTo>
                  <a:cubicBezTo>
                    <a:pt x="16" y="3"/>
                    <a:pt x="16" y="4"/>
                    <a:pt x="16" y="4"/>
                  </a:cubicBezTo>
                  <a:cubicBezTo>
                    <a:pt x="16" y="4"/>
                    <a:pt x="16" y="5"/>
                    <a:pt x="15" y="5"/>
                  </a:cubicBezTo>
                  <a:cubicBezTo>
                    <a:pt x="15" y="5"/>
                    <a:pt x="15" y="5"/>
                    <a:pt x="14" y="5"/>
                  </a:cubicBezTo>
                  <a:cubicBezTo>
                    <a:pt x="14" y="5"/>
                    <a:pt x="14" y="5"/>
                    <a:pt x="14" y="6"/>
                  </a:cubicBezTo>
                  <a:cubicBezTo>
                    <a:pt x="14" y="6"/>
                    <a:pt x="14" y="6"/>
                    <a:pt x="13" y="7"/>
                  </a:cubicBezTo>
                  <a:cubicBezTo>
                    <a:pt x="13" y="7"/>
                    <a:pt x="13" y="7"/>
                    <a:pt x="13" y="8"/>
                  </a:cubicBezTo>
                  <a:cubicBezTo>
                    <a:pt x="13" y="8"/>
                    <a:pt x="13" y="8"/>
                    <a:pt x="12" y="8"/>
                  </a:cubicBezTo>
                  <a:cubicBezTo>
                    <a:pt x="12" y="9"/>
                    <a:pt x="13" y="9"/>
                    <a:pt x="12" y="10"/>
                  </a:cubicBezTo>
                  <a:cubicBezTo>
                    <a:pt x="12" y="10"/>
                    <a:pt x="12" y="10"/>
                    <a:pt x="12" y="10"/>
                  </a:cubicBezTo>
                  <a:cubicBezTo>
                    <a:pt x="11" y="10"/>
                    <a:pt x="12" y="11"/>
                    <a:pt x="12" y="11"/>
                  </a:cubicBezTo>
                  <a:cubicBezTo>
                    <a:pt x="11" y="11"/>
                    <a:pt x="11" y="12"/>
                    <a:pt x="11" y="12"/>
                  </a:cubicBezTo>
                  <a:cubicBezTo>
                    <a:pt x="11" y="12"/>
                    <a:pt x="11" y="12"/>
                    <a:pt x="10" y="13"/>
                  </a:cubicBezTo>
                  <a:cubicBezTo>
                    <a:pt x="10" y="13"/>
                    <a:pt x="10" y="13"/>
                    <a:pt x="10" y="13"/>
                  </a:cubicBezTo>
                  <a:cubicBezTo>
                    <a:pt x="10" y="14"/>
                    <a:pt x="10" y="14"/>
                    <a:pt x="9" y="15"/>
                  </a:cubicBezTo>
                  <a:cubicBezTo>
                    <a:pt x="9" y="15"/>
                    <a:pt x="9" y="15"/>
                    <a:pt x="9" y="16"/>
                  </a:cubicBezTo>
                  <a:cubicBezTo>
                    <a:pt x="9" y="16"/>
                    <a:pt x="9" y="16"/>
                    <a:pt x="9" y="16"/>
                  </a:cubicBezTo>
                  <a:cubicBezTo>
                    <a:pt x="9" y="17"/>
                    <a:pt x="9" y="17"/>
                    <a:pt x="9" y="17"/>
                  </a:cubicBezTo>
                  <a:cubicBezTo>
                    <a:pt x="9" y="17"/>
                    <a:pt x="9" y="17"/>
                    <a:pt x="8" y="18"/>
                  </a:cubicBezTo>
                  <a:cubicBezTo>
                    <a:pt x="8" y="18"/>
                    <a:pt x="8" y="19"/>
                    <a:pt x="8" y="18"/>
                  </a:cubicBezTo>
                  <a:cubicBezTo>
                    <a:pt x="7" y="18"/>
                    <a:pt x="7" y="18"/>
                    <a:pt x="7" y="18"/>
                  </a:cubicBezTo>
                  <a:cubicBezTo>
                    <a:pt x="7" y="18"/>
                    <a:pt x="7" y="17"/>
                    <a:pt x="6" y="17"/>
                  </a:cubicBezTo>
                  <a:cubicBezTo>
                    <a:pt x="6" y="17"/>
                    <a:pt x="6" y="17"/>
                    <a:pt x="6" y="17"/>
                  </a:cubicBezTo>
                  <a:cubicBezTo>
                    <a:pt x="5" y="17"/>
                    <a:pt x="5" y="17"/>
                    <a:pt x="5" y="17"/>
                  </a:cubicBezTo>
                  <a:cubicBezTo>
                    <a:pt x="4" y="17"/>
                    <a:pt x="4" y="18"/>
                    <a:pt x="4" y="18"/>
                  </a:cubicBezTo>
                  <a:cubicBezTo>
                    <a:pt x="4" y="18"/>
                    <a:pt x="4" y="19"/>
                    <a:pt x="3" y="19"/>
                  </a:cubicBezTo>
                  <a:cubicBezTo>
                    <a:pt x="3" y="19"/>
                    <a:pt x="3" y="19"/>
                    <a:pt x="3" y="19"/>
                  </a:cubicBezTo>
                  <a:cubicBezTo>
                    <a:pt x="2" y="20"/>
                    <a:pt x="2" y="20"/>
                    <a:pt x="2" y="20"/>
                  </a:cubicBezTo>
                  <a:cubicBezTo>
                    <a:pt x="2" y="20"/>
                    <a:pt x="1" y="21"/>
                    <a:pt x="1" y="21"/>
                  </a:cubicBezTo>
                  <a:cubicBezTo>
                    <a:pt x="1" y="21"/>
                    <a:pt x="1" y="22"/>
                    <a:pt x="1" y="22"/>
                  </a:cubicBezTo>
                  <a:cubicBezTo>
                    <a:pt x="1" y="22"/>
                    <a:pt x="1" y="22"/>
                    <a:pt x="1" y="23"/>
                  </a:cubicBezTo>
                  <a:cubicBezTo>
                    <a:pt x="1" y="23"/>
                    <a:pt x="1" y="23"/>
                    <a:pt x="1" y="23"/>
                  </a:cubicBezTo>
                  <a:cubicBezTo>
                    <a:pt x="0" y="23"/>
                    <a:pt x="0" y="23"/>
                    <a:pt x="0" y="24"/>
                  </a:cubicBezTo>
                  <a:cubicBezTo>
                    <a:pt x="0" y="24"/>
                    <a:pt x="0" y="24"/>
                    <a:pt x="0" y="24"/>
                  </a:cubicBezTo>
                  <a:cubicBezTo>
                    <a:pt x="0" y="24"/>
                    <a:pt x="1" y="24"/>
                    <a:pt x="1" y="24"/>
                  </a:cubicBezTo>
                  <a:cubicBezTo>
                    <a:pt x="1" y="24"/>
                    <a:pt x="1" y="25"/>
                    <a:pt x="2" y="25"/>
                  </a:cubicBezTo>
                  <a:cubicBezTo>
                    <a:pt x="2" y="25"/>
                    <a:pt x="2" y="26"/>
                    <a:pt x="3" y="26"/>
                  </a:cubicBezTo>
                  <a:cubicBezTo>
                    <a:pt x="3" y="27"/>
                    <a:pt x="3" y="27"/>
                    <a:pt x="4" y="28"/>
                  </a:cubicBezTo>
                  <a:cubicBezTo>
                    <a:pt x="4" y="28"/>
                    <a:pt x="4" y="29"/>
                    <a:pt x="4" y="29"/>
                  </a:cubicBezTo>
                  <a:cubicBezTo>
                    <a:pt x="4" y="30"/>
                    <a:pt x="4" y="31"/>
                    <a:pt x="4" y="31"/>
                  </a:cubicBezTo>
                  <a:cubicBezTo>
                    <a:pt x="4" y="31"/>
                    <a:pt x="4" y="31"/>
                    <a:pt x="4" y="31"/>
                  </a:cubicBezTo>
                  <a:cubicBezTo>
                    <a:pt x="5" y="31"/>
                    <a:pt x="5" y="31"/>
                    <a:pt x="5" y="31"/>
                  </a:cubicBezTo>
                  <a:cubicBezTo>
                    <a:pt x="6" y="31"/>
                    <a:pt x="6" y="31"/>
                    <a:pt x="7" y="31"/>
                  </a:cubicBezTo>
                  <a:cubicBezTo>
                    <a:pt x="7" y="31"/>
                    <a:pt x="7" y="31"/>
                    <a:pt x="8" y="31"/>
                  </a:cubicBezTo>
                  <a:cubicBezTo>
                    <a:pt x="8" y="31"/>
                    <a:pt x="8" y="31"/>
                    <a:pt x="8" y="31"/>
                  </a:cubicBezTo>
                  <a:cubicBezTo>
                    <a:pt x="8" y="31"/>
                    <a:pt x="8" y="31"/>
                    <a:pt x="9" y="31"/>
                  </a:cubicBezTo>
                  <a:cubicBezTo>
                    <a:pt x="9" y="30"/>
                    <a:pt x="9" y="31"/>
                    <a:pt x="10" y="3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6" name="Freeform 107"/>
            <p:cNvSpPr>
              <a:spLocks/>
            </p:cNvSpPr>
            <p:nvPr/>
          </p:nvSpPr>
          <p:spPr bwMode="auto">
            <a:xfrm>
              <a:off x="3783014" y="2686051"/>
              <a:ext cx="206375" cy="173038"/>
            </a:xfrm>
            <a:custGeom>
              <a:avLst/>
              <a:gdLst>
                <a:gd name="T0" fmla="*/ 18 w 19"/>
                <a:gd name="T1" fmla="*/ 10 h 16"/>
                <a:gd name="T2" fmla="*/ 18 w 19"/>
                <a:gd name="T3" fmla="*/ 8 h 16"/>
                <a:gd name="T4" fmla="*/ 18 w 19"/>
                <a:gd name="T5" fmla="*/ 7 h 16"/>
                <a:gd name="T6" fmla="*/ 17 w 19"/>
                <a:gd name="T7" fmla="*/ 5 h 16"/>
                <a:gd name="T8" fmla="*/ 17 w 19"/>
                <a:gd name="T9" fmla="*/ 3 h 16"/>
                <a:gd name="T10" fmla="*/ 16 w 19"/>
                <a:gd name="T11" fmla="*/ 1 h 16"/>
                <a:gd name="T12" fmla="*/ 14 w 19"/>
                <a:gd name="T13" fmla="*/ 1 h 16"/>
                <a:gd name="T14" fmla="*/ 12 w 19"/>
                <a:gd name="T15" fmla="*/ 1 h 16"/>
                <a:gd name="T16" fmla="*/ 11 w 19"/>
                <a:gd name="T17" fmla="*/ 2 h 16"/>
                <a:gd name="T18" fmla="*/ 9 w 19"/>
                <a:gd name="T19" fmla="*/ 1 h 16"/>
                <a:gd name="T20" fmla="*/ 7 w 19"/>
                <a:gd name="T21" fmla="*/ 1 h 16"/>
                <a:gd name="T22" fmla="*/ 5 w 19"/>
                <a:gd name="T23" fmla="*/ 0 h 16"/>
                <a:gd name="T24" fmla="*/ 4 w 19"/>
                <a:gd name="T25" fmla="*/ 0 h 16"/>
                <a:gd name="T26" fmla="*/ 4 w 19"/>
                <a:gd name="T27" fmla="*/ 2 h 16"/>
                <a:gd name="T28" fmla="*/ 2 w 19"/>
                <a:gd name="T29" fmla="*/ 3 h 16"/>
                <a:gd name="T30" fmla="*/ 1 w 19"/>
                <a:gd name="T31" fmla="*/ 4 h 16"/>
                <a:gd name="T32" fmla="*/ 1 w 19"/>
                <a:gd name="T33" fmla="*/ 5 h 16"/>
                <a:gd name="T34" fmla="*/ 2 w 19"/>
                <a:gd name="T35" fmla="*/ 7 h 16"/>
                <a:gd name="T36" fmla="*/ 3 w 19"/>
                <a:gd name="T37" fmla="*/ 8 h 16"/>
                <a:gd name="T38" fmla="*/ 4 w 19"/>
                <a:gd name="T39" fmla="*/ 9 h 16"/>
                <a:gd name="T40" fmla="*/ 5 w 19"/>
                <a:gd name="T41" fmla="*/ 10 h 16"/>
                <a:gd name="T42" fmla="*/ 6 w 19"/>
                <a:gd name="T43" fmla="*/ 10 h 16"/>
                <a:gd name="T44" fmla="*/ 7 w 19"/>
                <a:gd name="T45" fmla="*/ 8 h 16"/>
                <a:gd name="T46" fmla="*/ 9 w 19"/>
                <a:gd name="T47" fmla="*/ 8 h 16"/>
                <a:gd name="T48" fmla="*/ 11 w 19"/>
                <a:gd name="T49" fmla="*/ 9 h 16"/>
                <a:gd name="T50" fmla="*/ 12 w 19"/>
                <a:gd name="T51" fmla="*/ 11 h 16"/>
                <a:gd name="T52" fmla="*/ 11 w 19"/>
                <a:gd name="T53" fmla="*/ 12 h 16"/>
                <a:gd name="T54" fmla="*/ 12 w 19"/>
                <a:gd name="T55" fmla="*/ 12 h 16"/>
                <a:gd name="T56" fmla="*/ 14 w 19"/>
                <a:gd name="T57" fmla="*/ 12 h 16"/>
                <a:gd name="T58" fmla="*/ 14 w 19"/>
                <a:gd name="T59" fmla="*/ 14 h 16"/>
                <a:gd name="T60" fmla="*/ 15 w 19"/>
                <a:gd name="T61" fmla="*/ 15 h 16"/>
                <a:gd name="T62" fmla="*/ 17 w 19"/>
                <a:gd name="T63" fmla="*/ 14 h 16"/>
                <a:gd name="T64" fmla="*/ 18 w 19"/>
                <a:gd name="T65" fmla="*/ 14 h 16"/>
                <a:gd name="T66" fmla="*/ 17 w 19"/>
                <a:gd name="T67" fmla="*/ 12 h 16"/>
                <a:gd name="T68" fmla="*/ 19 w 19"/>
                <a:gd name="T69" fmla="*/ 12 h 16"/>
                <a:gd name="T70" fmla="*/ 18 w 19"/>
                <a:gd name="T7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16">
                  <a:moveTo>
                    <a:pt x="18" y="11"/>
                  </a:moveTo>
                  <a:cubicBezTo>
                    <a:pt x="18" y="10"/>
                    <a:pt x="18" y="10"/>
                    <a:pt x="18" y="10"/>
                  </a:cubicBezTo>
                  <a:cubicBezTo>
                    <a:pt x="18" y="9"/>
                    <a:pt x="18" y="9"/>
                    <a:pt x="18" y="9"/>
                  </a:cubicBezTo>
                  <a:cubicBezTo>
                    <a:pt x="18" y="9"/>
                    <a:pt x="18" y="9"/>
                    <a:pt x="18" y="8"/>
                  </a:cubicBezTo>
                  <a:cubicBezTo>
                    <a:pt x="18" y="8"/>
                    <a:pt x="18" y="7"/>
                    <a:pt x="18" y="7"/>
                  </a:cubicBezTo>
                  <a:cubicBezTo>
                    <a:pt x="18" y="7"/>
                    <a:pt x="18" y="7"/>
                    <a:pt x="18" y="7"/>
                  </a:cubicBezTo>
                  <a:cubicBezTo>
                    <a:pt x="18" y="6"/>
                    <a:pt x="17" y="6"/>
                    <a:pt x="17" y="6"/>
                  </a:cubicBezTo>
                  <a:cubicBezTo>
                    <a:pt x="17" y="5"/>
                    <a:pt x="18" y="5"/>
                    <a:pt x="17" y="5"/>
                  </a:cubicBezTo>
                  <a:cubicBezTo>
                    <a:pt x="17" y="5"/>
                    <a:pt x="17" y="5"/>
                    <a:pt x="17" y="4"/>
                  </a:cubicBezTo>
                  <a:cubicBezTo>
                    <a:pt x="16" y="4"/>
                    <a:pt x="17" y="4"/>
                    <a:pt x="17" y="3"/>
                  </a:cubicBezTo>
                  <a:cubicBezTo>
                    <a:pt x="16" y="3"/>
                    <a:pt x="16" y="3"/>
                    <a:pt x="16" y="2"/>
                  </a:cubicBezTo>
                  <a:cubicBezTo>
                    <a:pt x="16" y="2"/>
                    <a:pt x="16" y="2"/>
                    <a:pt x="16" y="1"/>
                  </a:cubicBezTo>
                  <a:cubicBezTo>
                    <a:pt x="16" y="1"/>
                    <a:pt x="15" y="1"/>
                    <a:pt x="15" y="1"/>
                  </a:cubicBezTo>
                  <a:cubicBezTo>
                    <a:pt x="15" y="0"/>
                    <a:pt x="15" y="1"/>
                    <a:pt x="14" y="1"/>
                  </a:cubicBezTo>
                  <a:cubicBezTo>
                    <a:pt x="14" y="1"/>
                    <a:pt x="14" y="2"/>
                    <a:pt x="13" y="2"/>
                  </a:cubicBezTo>
                  <a:cubicBezTo>
                    <a:pt x="13" y="2"/>
                    <a:pt x="12" y="1"/>
                    <a:pt x="12" y="1"/>
                  </a:cubicBezTo>
                  <a:cubicBezTo>
                    <a:pt x="12" y="2"/>
                    <a:pt x="12" y="2"/>
                    <a:pt x="11" y="2"/>
                  </a:cubicBezTo>
                  <a:cubicBezTo>
                    <a:pt x="11" y="2"/>
                    <a:pt x="11" y="2"/>
                    <a:pt x="11" y="2"/>
                  </a:cubicBezTo>
                  <a:cubicBezTo>
                    <a:pt x="11" y="1"/>
                    <a:pt x="10" y="1"/>
                    <a:pt x="10" y="1"/>
                  </a:cubicBezTo>
                  <a:cubicBezTo>
                    <a:pt x="10" y="1"/>
                    <a:pt x="10" y="1"/>
                    <a:pt x="9" y="1"/>
                  </a:cubicBezTo>
                  <a:cubicBezTo>
                    <a:pt x="9" y="1"/>
                    <a:pt x="9" y="1"/>
                    <a:pt x="8" y="1"/>
                  </a:cubicBezTo>
                  <a:cubicBezTo>
                    <a:pt x="8" y="0"/>
                    <a:pt x="8" y="1"/>
                    <a:pt x="7" y="1"/>
                  </a:cubicBezTo>
                  <a:cubicBezTo>
                    <a:pt x="7" y="1"/>
                    <a:pt x="6" y="1"/>
                    <a:pt x="6" y="1"/>
                  </a:cubicBezTo>
                  <a:cubicBezTo>
                    <a:pt x="5" y="0"/>
                    <a:pt x="5" y="0"/>
                    <a:pt x="5" y="0"/>
                  </a:cubicBezTo>
                  <a:cubicBezTo>
                    <a:pt x="4" y="0"/>
                    <a:pt x="4" y="0"/>
                    <a:pt x="4" y="0"/>
                  </a:cubicBezTo>
                  <a:cubicBezTo>
                    <a:pt x="4" y="0"/>
                    <a:pt x="4" y="0"/>
                    <a:pt x="4" y="0"/>
                  </a:cubicBezTo>
                  <a:cubicBezTo>
                    <a:pt x="4" y="1"/>
                    <a:pt x="4" y="1"/>
                    <a:pt x="4" y="1"/>
                  </a:cubicBezTo>
                  <a:cubicBezTo>
                    <a:pt x="3" y="1"/>
                    <a:pt x="4" y="2"/>
                    <a:pt x="4" y="2"/>
                  </a:cubicBezTo>
                  <a:cubicBezTo>
                    <a:pt x="4" y="2"/>
                    <a:pt x="4" y="2"/>
                    <a:pt x="3" y="3"/>
                  </a:cubicBezTo>
                  <a:cubicBezTo>
                    <a:pt x="3" y="3"/>
                    <a:pt x="3" y="3"/>
                    <a:pt x="2" y="3"/>
                  </a:cubicBezTo>
                  <a:cubicBezTo>
                    <a:pt x="2" y="3"/>
                    <a:pt x="2" y="3"/>
                    <a:pt x="2" y="3"/>
                  </a:cubicBezTo>
                  <a:cubicBezTo>
                    <a:pt x="1" y="3"/>
                    <a:pt x="1" y="3"/>
                    <a:pt x="1" y="4"/>
                  </a:cubicBezTo>
                  <a:cubicBezTo>
                    <a:pt x="0" y="4"/>
                    <a:pt x="0" y="4"/>
                    <a:pt x="0" y="5"/>
                  </a:cubicBezTo>
                  <a:cubicBezTo>
                    <a:pt x="0" y="5"/>
                    <a:pt x="1" y="5"/>
                    <a:pt x="1" y="5"/>
                  </a:cubicBezTo>
                  <a:cubicBezTo>
                    <a:pt x="1" y="5"/>
                    <a:pt x="1" y="6"/>
                    <a:pt x="1" y="6"/>
                  </a:cubicBezTo>
                  <a:cubicBezTo>
                    <a:pt x="2" y="7"/>
                    <a:pt x="2" y="7"/>
                    <a:pt x="2" y="7"/>
                  </a:cubicBezTo>
                  <a:cubicBezTo>
                    <a:pt x="2" y="7"/>
                    <a:pt x="2" y="8"/>
                    <a:pt x="2" y="8"/>
                  </a:cubicBezTo>
                  <a:cubicBezTo>
                    <a:pt x="2" y="8"/>
                    <a:pt x="3" y="8"/>
                    <a:pt x="3" y="8"/>
                  </a:cubicBezTo>
                  <a:cubicBezTo>
                    <a:pt x="3" y="8"/>
                    <a:pt x="3" y="9"/>
                    <a:pt x="4" y="9"/>
                  </a:cubicBezTo>
                  <a:cubicBezTo>
                    <a:pt x="4" y="9"/>
                    <a:pt x="4" y="9"/>
                    <a:pt x="4" y="9"/>
                  </a:cubicBezTo>
                  <a:cubicBezTo>
                    <a:pt x="4" y="9"/>
                    <a:pt x="5" y="9"/>
                    <a:pt x="5" y="10"/>
                  </a:cubicBezTo>
                  <a:cubicBezTo>
                    <a:pt x="5" y="10"/>
                    <a:pt x="5" y="10"/>
                    <a:pt x="5" y="10"/>
                  </a:cubicBezTo>
                  <a:cubicBezTo>
                    <a:pt x="4" y="10"/>
                    <a:pt x="4" y="10"/>
                    <a:pt x="4" y="10"/>
                  </a:cubicBezTo>
                  <a:cubicBezTo>
                    <a:pt x="5" y="10"/>
                    <a:pt x="5" y="10"/>
                    <a:pt x="6" y="10"/>
                  </a:cubicBezTo>
                  <a:cubicBezTo>
                    <a:pt x="6" y="10"/>
                    <a:pt x="6" y="10"/>
                    <a:pt x="6" y="9"/>
                  </a:cubicBezTo>
                  <a:cubicBezTo>
                    <a:pt x="7" y="9"/>
                    <a:pt x="7" y="8"/>
                    <a:pt x="7" y="8"/>
                  </a:cubicBezTo>
                  <a:cubicBezTo>
                    <a:pt x="8" y="8"/>
                    <a:pt x="8" y="8"/>
                    <a:pt x="8" y="8"/>
                  </a:cubicBezTo>
                  <a:cubicBezTo>
                    <a:pt x="9" y="8"/>
                    <a:pt x="9" y="8"/>
                    <a:pt x="9" y="8"/>
                  </a:cubicBezTo>
                  <a:cubicBezTo>
                    <a:pt x="10" y="8"/>
                    <a:pt x="10" y="8"/>
                    <a:pt x="10" y="8"/>
                  </a:cubicBezTo>
                  <a:cubicBezTo>
                    <a:pt x="11" y="8"/>
                    <a:pt x="11" y="8"/>
                    <a:pt x="11" y="9"/>
                  </a:cubicBezTo>
                  <a:cubicBezTo>
                    <a:pt x="11" y="9"/>
                    <a:pt x="11" y="9"/>
                    <a:pt x="11" y="10"/>
                  </a:cubicBezTo>
                  <a:cubicBezTo>
                    <a:pt x="11" y="10"/>
                    <a:pt x="12" y="10"/>
                    <a:pt x="12" y="11"/>
                  </a:cubicBezTo>
                  <a:cubicBezTo>
                    <a:pt x="12" y="11"/>
                    <a:pt x="12" y="11"/>
                    <a:pt x="12" y="11"/>
                  </a:cubicBezTo>
                  <a:cubicBezTo>
                    <a:pt x="12" y="11"/>
                    <a:pt x="11" y="11"/>
                    <a:pt x="11" y="12"/>
                  </a:cubicBezTo>
                  <a:cubicBezTo>
                    <a:pt x="11" y="12"/>
                    <a:pt x="11" y="12"/>
                    <a:pt x="12" y="12"/>
                  </a:cubicBezTo>
                  <a:cubicBezTo>
                    <a:pt x="12" y="12"/>
                    <a:pt x="12" y="12"/>
                    <a:pt x="12" y="12"/>
                  </a:cubicBezTo>
                  <a:cubicBezTo>
                    <a:pt x="12" y="12"/>
                    <a:pt x="12" y="12"/>
                    <a:pt x="12" y="12"/>
                  </a:cubicBezTo>
                  <a:cubicBezTo>
                    <a:pt x="13" y="12"/>
                    <a:pt x="13" y="11"/>
                    <a:pt x="14" y="12"/>
                  </a:cubicBezTo>
                  <a:cubicBezTo>
                    <a:pt x="14" y="12"/>
                    <a:pt x="14" y="12"/>
                    <a:pt x="14" y="12"/>
                  </a:cubicBezTo>
                  <a:cubicBezTo>
                    <a:pt x="14" y="13"/>
                    <a:pt x="14" y="13"/>
                    <a:pt x="14" y="14"/>
                  </a:cubicBezTo>
                  <a:cubicBezTo>
                    <a:pt x="14" y="14"/>
                    <a:pt x="14" y="15"/>
                    <a:pt x="14" y="15"/>
                  </a:cubicBezTo>
                  <a:cubicBezTo>
                    <a:pt x="15" y="15"/>
                    <a:pt x="15" y="16"/>
                    <a:pt x="15" y="15"/>
                  </a:cubicBezTo>
                  <a:cubicBezTo>
                    <a:pt x="16" y="15"/>
                    <a:pt x="16" y="14"/>
                    <a:pt x="16" y="14"/>
                  </a:cubicBezTo>
                  <a:cubicBezTo>
                    <a:pt x="16" y="14"/>
                    <a:pt x="17" y="14"/>
                    <a:pt x="17" y="14"/>
                  </a:cubicBezTo>
                  <a:cubicBezTo>
                    <a:pt x="18" y="14"/>
                    <a:pt x="18" y="14"/>
                    <a:pt x="18" y="14"/>
                  </a:cubicBezTo>
                  <a:cubicBezTo>
                    <a:pt x="18" y="14"/>
                    <a:pt x="18" y="14"/>
                    <a:pt x="18" y="14"/>
                  </a:cubicBezTo>
                  <a:cubicBezTo>
                    <a:pt x="18" y="13"/>
                    <a:pt x="18" y="13"/>
                    <a:pt x="18" y="13"/>
                  </a:cubicBezTo>
                  <a:cubicBezTo>
                    <a:pt x="18" y="12"/>
                    <a:pt x="17" y="12"/>
                    <a:pt x="17" y="12"/>
                  </a:cubicBezTo>
                  <a:cubicBezTo>
                    <a:pt x="17" y="12"/>
                    <a:pt x="18" y="12"/>
                    <a:pt x="18" y="12"/>
                  </a:cubicBezTo>
                  <a:cubicBezTo>
                    <a:pt x="18" y="12"/>
                    <a:pt x="19" y="12"/>
                    <a:pt x="19" y="12"/>
                  </a:cubicBezTo>
                  <a:cubicBezTo>
                    <a:pt x="19" y="12"/>
                    <a:pt x="19" y="11"/>
                    <a:pt x="19" y="11"/>
                  </a:cubicBezTo>
                  <a:cubicBezTo>
                    <a:pt x="19" y="11"/>
                    <a:pt x="18" y="11"/>
                    <a:pt x="18"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7" name="Freeform 108"/>
            <p:cNvSpPr>
              <a:spLocks/>
            </p:cNvSpPr>
            <p:nvPr/>
          </p:nvSpPr>
          <p:spPr bwMode="auto">
            <a:xfrm>
              <a:off x="3827464" y="2686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8" name="Freeform 109"/>
            <p:cNvSpPr>
              <a:spLocks/>
            </p:cNvSpPr>
            <p:nvPr/>
          </p:nvSpPr>
          <p:spPr bwMode="auto">
            <a:xfrm>
              <a:off x="3783014" y="27400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19" name="Freeform 110"/>
            <p:cNvSpPr>
              <a:spLocks/>
            </p:cNvSpPr>
            <p:nvPr/>
          </p:nvSpPr>
          <p:spPr bwMode="auto">
            <a:xfrm>
              <a:off x="4106864" y="2730501"/>
              <a:ext cx="119063" cy="204788"/>
            </a:xfrm>
            <a:custGeom>
              <a:avLst/>
              <a:gdLst>
                <a:gd name="T0" fmla="*/ 11 w 11"/>
                <a:gd name="T1" fmla="*/ 12 h 19"/>
                <a:gd name="T2" fmla="*/ 11 w 11"/>
                <a:gd name="T3" fmla="*/ 11 h 19"/>
                <a:gd name="T4" fmla="*/ 11 w 11"/>
                <a:gd name="T5" fmla="*/ 10 h 19"/>
                <a:gd name="T6" fmla="*/ 11 w 11"/>
                <a:gd name="T7" fmla="*/ 8 h 19"/>
                <a:gd name="T8" fmla="*/ 10 w 11"/>
                <a:gd name="T9" fmla="*/ 6 h 19"/>
                <a:gd name="T10" fmla="*/ 10 w 11"/>
                <a:gd name="T11" fmla="*/ 5 h 19"/>
                <a:gd name="T12" fmla="*/ 10 w 11"/>
                <a:gd name="T13" fmla="*/ 3 h 19"/>
                <a:gd name="T14" fmla="*/ 10 w 11"/>
                <a:gd name="T15" fmla="*/ 2 h 19"/>
                <a:gd name="T16" fmla="*/ 10 w 11"/>
                <a:gd name="T17" fmla="*/ 1 h 19"/>
                <a:gd name="T18" fmla="*/ 10 w 11"/>
                <a:gd name="T19" fmla="*/ 1 h 19"/>
                <a:gd name="T20" fmla="*/ 9 w 11"/>
                <a:gd name="T21" fmla="*/ 1 h 19"/>
                <a:gd name="T22" fmla="*/ 7 w 11"/>
                <a:gd name="T23" fmla="*/ 0 h 19"/>
                <a:gd name="T24" fmla="*/ 7 w 11"/>
                <a:gd name="T25" fmla="*/ 1 h 19"/>
                <a:gd name="T26" fmla="*/ 6 w 11"/>
                <a:gd name="T27" fmla="*/ 1 h 19"/>
                <a:gd name="T28" fmla="*/ 5 w 11"/>
                <a:gd name="T29" fmla="*/ 1 h 19"/>
                <a:gd name="T30" fmla="*/ 3 w 11"/>
                <a:gd name="T31" fmla="*/ 1 h 19"/>
                <a:gd name="T32" fmla="*/ 2 w 11"/>
                <a:gd name="T33" fmla="*/ 1 h 19"/>
                <a:gd name="T34" fmla="*/ 1 w 11"/>
                <a:gd name="T35" fmla="*/ 2 h 19"/>
                <a:gd name="T36" fmla="*/ 1 w 11"/>
                <a:gd name="T37" fmla="*/ 3 h 19"/>
                <a:gd name="T38" fmla="*/ 1 w 11"/>
                <a:gd name="T39" fmla="*/ 4 h 19"/>
                <a:gd name="T40" fmla="*/ 1 w 11"/>
                <a:gd name="T41" fmla="*/ 5 h 19"/>
                <a:gd name="T42" fmla="*/ 1 w 11"/>
                <a:gd name="T43" fmla="*/ 5 h 19"/>
                <a:gd name="T44" fmla="*/ 2 w 11"/>
                <a:gd name="T45" fmla="*/ 6 h 19"/>
                <a:gd name="T46" fmla="*/ 1 w 11"/>
                <a:gd name="T47" fmla="*/ 7 h 19"/>
                <a:gd name="T48" fmla="*/ 1 w 11"/>
                <a:gd name="T49" fmla="*/ 8 h 19"/>
                <a:gd name="T50" fmla="*/ 1 w 11"/>
                <a:gd name="T51" fmla="*/ 9 h 19"/>
                <a:gd name="T52" fmla="*/ 1 w 11"/>
                <a:gd name="T53" fmla="*/ 11 h 19"/>
                <a:gd name="T54" fmla="*/ 0 w 11"/>
                <a:gd name="T55" fmla="*/ 12 h 19"/>
                <a:gd name="T56" fmla="*/ 0 w 11"/>
                <a:gd name="T57" fmla="*/ 13 h 19"/>
                <a:gd name="T58" fmla="*/ 0 w 11"/>
                <a:gd name="T59" fmla="*/ 14 h 19"/>
                <a:gd name="T60" fmla="*/ 0 w 11"/>
                <a:gd name="T61" fmla="*/ 16 h 19"/>
                <a:gd name="T62" fmla="*/ 1 w 11"/>
                <a:gd name="T63" fmla="*/ 17 h 19"/>
                <a:gd name="T64" fmla="*/ 1 w 11"/>
                <a:gd name="T65" fmla="*/ 18 h 19"/>
                <a:gd name="T66" fmla="*/ 1 w 11"/>
                <a:gd name="T67" fmla="*/ 18 h 19"/>
                <a:gd name="T68" fmla="*/ 2 w 11"/>
                <a:gd name="T69" fmla="*/ 18 h 19"/>
                <a:gd name="T70" fmla="*/ 2 w 11"/>
                <a:gd name="T71" fmla="*/ 19 h 19"/>
                <a:gd name="T72" fmla="*/ 3 w 11"/>
                <a:gd name="T73" fmla="*/ 18 h 19"/>
                <a:gd name="T74" fmla="*/ 5 w 11"/>
                <a:gd name="T75" fmla="*/ 18 h 19"/>
                <a:gd name="T76" fmla="*/ 6 w 11"/>
                <a:gd name="T77" fmla="*/ 17 h 19"/>
                <a:gd name="T78" fmla="*/ 7 w 11"/>
                <a:gd name="T79" fmla="*/ 17 h 19"/>
                <a:gd name="T80" fmla="*/ 7 w 11"/>
                <a:gd name="T81" fmla="*/ 17 h 19"/>
                <a:gd name="T82" fmla="*/ 8 w 11"/>
                <a:gd name="T83" fmla="*/ 16 h 19"/>
                <a:gd name="T84" fmla="*/ 9 w 11"/>
                <a:gd name="T85" fmla="*/ 16 h 19"/>
                <a:gd name="T86" fmla="*/ 10 w 11"/>
                <a:gd name="T87" fmla="*/ 16 h 19"/>
                <a:gd name="T88" fmla="*/ 11 w 11"/>
                <a:gd name="T89" fmla="*/ 15 h 19"/>
                <a:gd name="T90" fmla="*/ 11 w 11"/>
                <a:gd name="T91" fmla="*/ 15 h 19"/>
                <a:gd name="T92" fmla="*/ 11 w 11"/>
                <a:gd name="T93" fmla="*/ 15 h 19"/>
                <a:gd name="T94" fmla="*/ 11 w 11"/>
                <a:gd name="T95" fmla="*/ 14 h 19"/>
                <a:gd name="T96" fmla="*/ 11 w 11"/>
                <a:gd name="T9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9">
                  <a:moveTo>
                    <a:pt x="11" y="12"/>
                  </a:moveTo>
                  <a:cubicBezTo>
                    <a:pt x="10" y="12"/>
                    <a:pt x="11" y="11"/>
                    <a:pt x="11" y="11"/>
                  </a:cubicBezTo>
                  <a:cubicBezTo>
                    <a:pt x="11" y="10"/>
                    <a:pt x="11" y="10"/>
                    <a:pt x="11" y="10"/>
                  </a:cubicBezTo>
                  <a:cubicBezTo>
                    <a:pt x="11" y="9"/>
                    <a:pt x="11" y="9"/>
                    <a:pt x="11" y="8"/>
                  </a:cubicBezTo>
                  <a:cubicBezTo>
                    <a:pt x="11" y="7"/>
                    <a:pt x="10" y="7"/>
                    <a:pt x="10" y="6"/>
                  </a:cubicBezTo>
                  <a:cubicBezTo>
                    <a:pt x="10" y="6"/>
                    <a:pt x="10" y="5"/>
                    <a:pt x="10" y="5"/>
                  </a:cubicBezTo>
                  <a:cubicBezTo>
                    <a:pt x="10" y="4"/>
                    <a:pt x="10" y="4"/>
                    <a:pt x="10" y="3"/>
                  </a:cubicBezTo>
                  <a:cubicBezTo>
                    <a:pt x="10" y="3"/>
                    <a:pt x="10" y="3"/>
                    <a:pt x="10" y="2"/>
                  </a:cubicBezTo>
                  <a:cubicBezTo>
                    <a:pt x="10" y="2"/>
                    <a:pt x="10" y="1"/>
                    <a:pt x="10" y="1"/>
                  </a:cubicBezTo>
                  <a:cubicBezTo>
                    <a:pt x="10" y="1"/>
                    <a:pt x="10" y="1"/>
                    <a:pt x="10" y="1"/>
                  </a:cubicBezTo>
                  <a:cubicBezTo>
                    <a:pt x="9" y="1"/>
                    <a:pt x="9" y="1"/>
                    <a:pt x="9" y="1"/>
                  </a:cubicBezTo>
                  <a:cubicBezTo>
                    <a:pt x="8" y="1"/>
                    <a:pt x="8" y="0"/>
                    <a:pt x="7" y="0"/>
                  </a:cubicBezTo>
                  <a:cubicBezTo>
                    <a:pt x="7" y="1"/>
                    <a:pt x="7" y="1"/>
                    <a:pt x="7" y="1"/>
                  </a:cubicBezTo>
                  <a:cubicBezTo>
                    <a:pt x="6" y="1"/>
                    <a:pt x="6" y="1"/>
                    <a:pt x="6" y="1"/>
                  </a:cubicBezTo>
                  <a:cubicBezTo>
                    <a:pt x="6" y="1"/>
                    <a:pt x="6" y="1"/>
                    <a:pt x="5" y="1"/>
                  </a:cubicBezTo>
                  <a:cubicBezTo>
                    <a:pt x="5" y="1"/>
                    <a:pt x="4" y="1"/>
                    <a:pt x="3" y="1"/>
                  </a:cubicBezTo>
                  <a:cubicBezTo>
                    <a:pt x="3" y="1"/>
                    <a:pt x="2" y="0"/>
                    <a:pt x="2" y="1"/>
                  </a:cubicBezTo>
                  <a:cubicBezTo>
                    <a:pt x="1" y="1"/>
                    <a:pt x="1" y="1"/>
                    <a:pt x="1" y="2"/>
                  </a:cubicBezTo>
                  <a:cubicBezTo>
                    <a:pt x="1" y="2"/>
                    <a:pt x="1" y="2"/>
                    <a:pt x="1" y="3"/>
                  </a:cubicBezTo>
                  <a:cubicBezTo>
                    <a:pt x="1" y="3"/>
                    <a:pt x="2" y="4"/>
                    <a:pt x="1" y="4"/>
                  </a:cubicBezTo>
                  <a:cubicBezTo>
                    <a:pt x="1" y="4"/>
                    <a:pt x="1" y="4"/>
                    <a:pt x="1" y="5"/>
                  </a:cubicBezTo>
                  <a:cubicBezTo>
                    <a:pt x="1" y="5"/>
                    <a:pt x="1" y="5"/>
                    <a:pt x="1" y="5"/>
                  </a:cubicBezTo>
                  <a:cubicBezTo>
                    <a:pt x="1" y="5"/>
                    <a:pt x="2" y="5"/>
                    <a:pt x="2" y="6"/>
                  </a:cubicBezTo>
                  <a:cubicBezTo>
                    <a:pt x="2" y="6"/>
                    <a:pt x="1" y="7"/>
                    <a:pt x="1" y="7"/>
                  </a:cubicBezTo>
                  <a:cubicBezTo>
                    <a:pt x="1" y="7"/>
                    <a:pt x="1" y="7"/>
                    <a:pt x="1" y="8"/>
                  </a:cubicBezTo>
                  <a:cubicBezTo>
                    <a:pt x="0" y="8"/>
                    <a:pt x="1" y="9"/>
                    <a:pt x="1" y="9"/>
                  </a:cubicBezTo>
                  <a:cubicBezTo>
                    <a:pt x="1" y="10"/>
                    <a:pt x="1" y="10"/>
                    <a:pt x="1" y="11"/>
                  </a:cubicBezTo>
                  <a:cubicBezTo>
                    <a:pt x="1" y="11"/>
                    <a:pt x="1" y="11"/>
                    <a:pt x="0" y="12"/>
                  </a:cubicBezTo>
                  <a:cubicBezTo>
                    <a:pt x="0" y="12"/>
                    <a:pt x="0" y="12"/>
                    <a:pt x="0" y="13"/>
                  </a:cubicBezTo>
                  <a:cubicBezTo>
                    <a:pt x="0" y="13"/>
                    <a:pt x="0" y="14"/>
                    <a:pt x="0" y="14"/>
                  </a:cubicBezTo>
                  <a:cubicBezTo>
                    <a:pt x="0" y="15"/>
                    <a:pt x="0" y="15"/>
                    <a:pt x="0" y="16"/>
                  </a:cubicBezTo>
                  <a:cubicBezTo>
                    <a:pt x="1" y="16"/>
                    <a:pt x="1" y="16"/>
                    <a:pt x="1" y="17"/>
                  </a:cubicBezTo>
                  <a:cubicBezTo>
                    <a:pt x="1" y="17"/>
                    <a:pt x="1" y="17"/>
                    <a:pt x="1" y="18"/>
                  </a:cubicBezTo>
                  <a:cubicBezTo>
                    <a:pt x="1" y="18"/>
                    <a:pt x="1" y="18"/>
                    <a:pt x="1" y="18"/>
                  </a:cubicBezTo>
                  <a:cubicBezTo>
                    <a:pt x="1" y="18"/>
                    <a:pt x="1" y="18"/>
                    <a:pt x="2" y="18"/>
                  </a:cubicBezTo>
                  <a:cubicBezTo>
                    <a:pt x="2" y="18"/>
                    <a:pt x="2" y="19"/>
                    <a:pt x="2" y="19"/>
                  </a:cubicBezTo>
                  <a:cubicBezTo>
                    <a:pt x="3" y="19"/>
                    <a:pt x="3" y="18"/>
                    <a:pt x="3" y="18"/>
                  </a:cubicBezTo>
                  <a:cubicBezTo>
                    <a:pt x="4" y="18"/>
                    <a:pt x="4" y="18"/>
                    <a:pt x="5" y="18"/>
                  </a:cubicBezTo>
                  <a:cubicBezTo>
                    <a:pt x="5" y="18"/>
                    <a:pt x="5" y="17"/>
                    <a:pt x="6" y="17"/>
                  </a:cubicBezTo>
                  <a:cubicBezTo>
                    <a:pt x="6" y="17"/>
                    <a:pt x="6" y="17"/>
                    <a:pt x="7" y="17"/>
                  </a:cubicBezTo>
                  <a:cubicBezTo>
                    <a:pt x="7" y="17"/>
                    <a:pt x="7" y="17"/>
                    <a:pt x="7" y="17"/>
                  </a:cubicBezTo>
                  <a:cubicBezTo>
                    <a:pt x="8" y="16"/>
                    <a:pt x="8" y="16"/>
                    <a:pt x="8" y="16"/>
                  </a:cubicBezTo>
                  <a:cubicBezTo>
                    <a:pt x="9" y="16"/>
                    <a:pt x="9" y="16"/>
                    <a:pt x="9" y="16"/>
                  </a:cubicBezTo>
                  <a:cubicBezTo>
                    <a:pt x="10" y="16"/>
                    <a:pt x="10" y="16"/>
                    <a:pt x="10" y="16"/>
                  </a:cubicBezTo>
                  <a:cubicBezTo>
                    <a:pt x="11" y="16"/>
                    <a:pt x="11" y="16"/>
                    <a:pt x="11" y="15"/>
                  </a:cubicBezTo>
                  <a:cubicBezTo>
                    <a:pt x="11" y="15"/>
                    <a:pt x="11" y="15"/>
                    <a:pt x="11" y="15"/>
                  </a:cubicBezTo>
                  <a:cubicBezTo>
                    <a:pt x="11" y="15"/>
                    <a:pt x="11" y="15"/>
                    <a:pt x="11" y="15"/>
                  </a:cubicBezTo>
                  <a:cubicBezTo>
                    <a:pt x="11" y="14"/>
                    <a:pt x="11" y="14"/>
                    <a:pt x="11" y="14"/>
                  </a:cubicBezTo>
                  <a:cubicBezTo>
                    <a:pt x="11" y="13"/>
                    <a:pt x="11" y="13"/>
                    <a:pt x="11"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0" name="Freeform 111"/>
            <p:cNvSpPr>
              <a:spLocks/>
            </p:cNvSpPr>
            <p:nvPr/>
          </p:nvSpPr>
          <p:spPr bwMode="auto">
            <a:xfrm>
              <a:off x="4518027" y="3205164"/>
              <a:ext cx="53975" cy="53975"/>
            </a:xfrm>
            <a:custGeom>
              <a:avLst/>
              <a:gdLst>
                <a:gd name="T0" fmla="*/ 2 w 5"/>
                <a:gd name="T1" fmla="*/ 2 h 5"/>
                <a:gd name="T2" fmla="*/ 3 w 5"/>
                <a:gd name="T3" fmla="*/ 2 h 5"/>
                <a:gd name="T4" fmla="*/ 4 w 5"/>
                <a:gd name="T5" fmla="*/ 2 h 5"/>
                <a:gd name="T6" fmla="*/ 5 w 5"/>
                <a:gd name="T7" fmla="*/ 2 h 5"/>
                <a:gd name="T8" fmla="*/ 4 w 5"/>
                <a:gd name="T9" fmla="*/ 1 h 5"/>
                <a:gd name="T10" fmla="*/ 3 w 5"/>
                <a:gd name="T11" fmla="*/ 1 h 5"/>
                <a:gd name="T12" fmla="*/ 2 w 5"/>
                <a:gd name="T13" fmla="*/ 1 h 5"/>
                <a:gd name="T14" fmla="*/ 1 w 5"/>
                <a:gd name="T15" fmla="*/ 2 h 5"/>
                <a:gd name="T16" fmla="*/ 0 w 5"/>
                <a:gd name="T17" fmla="*/ 2 h 5"/>
                <a:gd name="T18" fmla="*/ 0 w 5"/>
                <a:gd name="T19" fmla="*/ 3 h 5"/>
                <a:gd name="T20" fmla="*/ 0 w 5"/>
                <a:gd name="T21" fmla="*/ 3 h 5"/>
                <a:gd name="T22" fmla="*/ 0 w 5"/>
                <a:gd name="T23" fmla="*/ 3 h 5"/>
                <a:gd name="T24" fmla="*/ 1 w 5"/>
                <a:gd name="T25" fmla="*/ 4 h 5"/>
                <a:gd name="T26" fmla="*/ 1 w 5"/>
                <a:gd name="T27" fmla="*/ 5 h 5"/>
                <a:gd name="T28" fmla="*/ 1 w 5"/>
                <a:gd name="T29" fmla="*/ 5 h 5"/>
                <a:gd name="T30" fmla="*/ 1 w 5"/>
                <a:gd name="T31" fmla="*/ 4 h 5"/>
                <a:gd name="T32" fmla="*/ 2 w 5"/>
                <a:gd name="T33" fmla="*/ 3 h 5"/>
                <a:gd name="T34" fmla="*/ 2 w 5"/>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2" y="2"/>
                  </a:moveTo>
                  <a:cubicBezTo>
                    <a:pt x="3" y="2"/>
                    <a:pt x="3" y="2"/>
                    <a:pt x="3" y="2"/>
                  </a:cubicBezTo>
                  <a:cubicBezTo>
                    <a:pt x="4" y="2"/>
                    <a:pt x="4" y="2"/>
                    <a:pt x="4" y="2"/>
                  </a:cubicBezTo>
                  <a:cubicBezTo>
                    <a:pt x="5" y="2"/>
                    <a:pt x="5" y="2"/>
                    <a:pt x="5" y="2"/>
                  </a:cubicBezTo>
                  <a:cubicBezTo>
                    <a:pt x="5" y="1"/>
                    <a:pt x="5" y="1"/>
                    <a:pt x="4" y="1"/>
                  </a:cubicBezTo>
                  <a:cubicBezTo>
                    <a:pt x="4" y="0"/>
                    <a:pt x="4" y="1"/>
                    <a:pt x="3" y="1"/>
                  </a:cubicBezTo>
                  <a:cubicBezTo>
                    <a:pt x="3" y="1"/>
                    <a:pt x="3" y="1"/>
                    <a:pt x="2" y="1"/>
                  </a:cubicBezTo>
                  <a:cubicBezTo>
                    <a:pt x="2" y="1"/>
                    <a:pt x="2" y="2"/>
                    <a:pt x="1" y="2"/>
                  </a:cubicBezTo>
                  <a:cubicBezTo>
                    <a:pt x="1" y="2"/>
                    <a:pt x="1" y="2"/>
                    <a:pt x="0" y="2"/>
                  </a:cubicBezTo>
                  <a:cubicBezTo>
                    <a:pt x="0" y="2"/>
                    <a:pt x="0" y="3"/>
                    <a:pt x="0" y="3"/>
                  </a:cubicBezTo>
                  <a:cubicBezTo>
                    <a:pt x="0" y="3"/>
                    <a:pt x="0" y="3"/>
                    <a:pt x="0" y="3"/>
                  </a:cubicBezTo>
                  <a:cubicBezTo>
                    <a:pt x="0" y="3"/>
                    <a:pt x="0" y="3"/>
                    <a:pt x="0" y="3"/>
                  </a:cubicBezTo>
                  <a:cubicBezTo>
                    <a:pt x="0" y="4"/>
                    <a:pt x="0" y="4"/>
                    <a:pt x="1" y="4"/>
                  </a:cubicBezTo>
                  <a:cubicBezTo>
                    <a:pt x="1" y="4"/>
                    <a:pt x="1" y="5"/>
                    <a:pt x="1" y="5"/>
                  </a:cubicBezTo>
                  <a:cubicBezTo>
                    <a:pt x="1" y="5"/>
                    <a:pt x="1" y="5"/>
                    <a:pt x="1" y="5"/>
                  </a:cubicBezTo>
                  <a:cubicBezTo>
                    <a:pt x="1" y="5"/>
                    <a:pt x="1" y="5"/>
                    <a:pt x="1" y="4"/>
                  </a:cubicBezTo>
                  <a:cubicBezTo>
                    <a:pt x="2" y="4"/>
                    <a:pt x="1" y="4"/>
                    <a:pt x="2" y="3"/>
                  </a:cubicBezTo>
                  <a:cubicBezTo>
                    <a:pt x="2" y="3"/>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1" name="Freeform 112"/>
            <p:cNvSpPr>
              <a:spLocks/>
            </p:cNvSpPr>
            <p:nvPr/>
          </p:nvSpPr>
          <p:spPr bwMode="auto">
            <a:xfrm>
              <a:off x="4506914" y="3259139"/>
              <a:ext cx="346075" cy="388938"/>
            </a:xfrm>
            <a:custGeom>
              <a:avLst/>
              <a:gdLst>
                <a:gd name="T0" fmla="*/ 31 w 32"/>
                <a:gd name="T1" fmla="*/ 18 h 36"/>
                <a:gd name="T2" fmla="*/ 31 w 32"/>
                <a:gd name="T3" fmla="*/ 15 h 36"/>
                <a:gd name="T4" fmla="*/ 30 w 32"/>
                <a:gd name="T5" fmla="*/ 15 h 36"/>
                <a:gd name="T6" fmla="*/ 28 w 32"/>
                <a:gd name="T7" fmla="*/ 15 h 36"/>
                <a:gd name="T8" fmla="*/ 27 w 32"/>
                <a:gd name="T9" fmla="*/ 15 h 36"/>
                <a:gd name="T10" fmla="*/ 27 w 32"/>
                <a:gd name="T11" fmla="*/ 12 h 36"/>
                <a:gd name="T12" fmla="*/ 26 w 32"/>
                <a:gd name="T13" fmla="*/ 9 h 36"/>
                <a:gd name="T14" fmla="*/ 26 w 32"/>
                <a:gd name="T15" fmla="*/ 6 h 36"/>
                <a:gd name="T16" fmla="*/ 26 w 32"/>
                <a:gd name="T17" fmla="*/ 4 h 36"/>
                <a:gd name="T18" fmla="*/ 23 w 32"/>
                <a:gd name="T19" fmla="*/ 4 h 36"/>
                <a:gd name="T20" fmla="*/ 22 w 32"/>
                <a:gd name="T21" fmla="*/ 3 h 36"/>
                <a:gd name="T22" fmla="*/ 20 w 32"/>
                <a:gd name="T23" fmla="*/ 4 h 36"/>
                <a:gd name="T24" fmla="*/ 20 w 32"/>
                <a:gd name="T25" fmla="*/ 6 h 36"/>
                <a:gd name="T26" fmla="*/ 18 w 32"/>
                <a:gd name="T27" fmla="*/ 6 h 36"/>
                <a:gd name="T28" fmla="*/ 16 w 32"/>
                <a:gd name="T29" fmla="*/ 7 h 36"/>
                <a:gd name="T30" fmla="*/ 14 w 32"/>
                <a:gd name="T31" fmla="*/ 5 h 36"/>
                <a:gd name="T32" fmla="*/ 13 w 32"/>
                <a:gd name="T33" fmla="*/ 3 h 36"/>
                <a:gd name="T34" fmla="*/ 13 w 32"/>
                <a:gd name="T35" fmla="*/ 1 h 36"/>
                <a:gd name="T36" fmla="*/ 12 w 32"/>
                <a:gd name="T37" fmla="*/ 0 h 36"/>
                <a:gd name="T38" fmla="*/ 8 w 32"/>
                <a:gd name="T39" fmla="*/ 0 h 36"/>
                <a:gd name="T40" fmla="*/ 5 w 32"/>
                <a:gd name="T41" fmla="*/ 0 h 36"/>
                <a:gd name="T42" fmla="*/ 3 w 32"/>
                <a:gd name="T43" fmla="*/ 1 h 36"/>
                <a:gd name="T44" fmla="*/ 2 w 32"/>
                <a:gd name="T45" fmla="*/ 1 h 36"/>
                <a:gd name="T46" fmla="*/ 2 w 32"/>
                <a:gd name="T47" fmla="*/ 3 h 36"/>
                <a:gd name="T48" fmla="*/ 3 w 32"/>
                <a:gd name="T49" fmla="*/ 5 h 36"/>
                <a:gd name="T50" fmla="*/ 4 w 32"/>
                <a:gd name="T51" fmla="*/ 7 h 36"/>
                <a:gd name="T52" fmla="*/ 4 w 32"/>
                <a:gd name="T53" fmla="*/ 9 h 36"/>
                <a:gd name="T54" fmla="*/ 4 w 32"/>
                <a:gd name="T55" fmla="*/ 12 h 36"/>
                <a:gd name="T56" fmla="*/ 5 w 32"/>
                <a:gd name="T57" fmla="*/ 14 h 36"/>
                <a:gd name="T58" fmla="*/ 5 w 32"/>
                <a:gd name="T59" fmla="*/ 18 h 36"/>
                <a:gd name="T60" fmla="*/ 4 w 32"/>
                <a:gd name="T61" fmla="*/ 18 h 36"/>
                <a:gd name="T62" fmla="*/ 3 w 32"/>
                <a:gd name="T63" fmla="*/ 21 h 36"/>
                <a:gd name="T64" fmla="*/ 2 w 32"/>
                <a:gd name="T65" fmla="*/ 22 h 36"/>
                <a:gd name="T66" fmla="*/ 2 w 32"/>
                <a:gd name="T67" fmla="*/ 25 h 36"/>
                <a:gd name="T68" fmla="*/ 1 w 32"/>
                <a:gd name="T69" fmla="*/ 27 h 36"/>
                <a:gd name="T70" fmla="*/ 0 w 32"/>
                <a:gd name="T71" fmla="*/ 30 h 36"/>
                <a:gd name="T72" fmla="*/ 0 w 32"/>
                <a:gd name="T73" fmla="*/ 33 h 36"/>
                <a:gd name="T74" fmla="*/ 1 w 32"/>
                <a:gd name="T75" fmla="*/ 33 h 36"/>
                <a:gd name="T76" fmla="*/ 3 w 32"/>
                <a:gd name="T77" fmla="*/ 32 h 36"/>
                <a:gd name="T78" fmla="*/ 5 w 32"/>
                <a:gd name="T79" fmla="*/ 33 h 36"/>
                <a:gd name="T80" fmla="*/ 8 w 32"/>
                <a:gd name="T81" fmla="*/ 33 h 36"/>
                <a:gd name="T82" fmla="*/ 12 w 32"/>
                <a:gd name="T83" fmla="*/ 33 h 36"/>
                <a:gd name="T84" fmla="*/ 15 w 32"/>
                <a:gd name="T85" fmla="*/ 33 h 36"/>
                <a:gd name="T86" fmla="*/ 17 w 32"/>
                <a:gd name="T87" fmla="*/ 34 h 36"/>
                <a:gd name="T88" fmla="*/ 20 w 32"/>
                <a:gd name="T89" fmla="*/ 35 h 36"/>
                <a:gd name="T90" fmla="*/ 23 w 32"/>
                <a:gd name="T91" fmla="*/ 35 h 36"/>
                <a:gd name="T92" fmla="*/ 24 w 32"/>
                <a:gd name="T93" fmla="*/ 35 h 36"/>
                <a:gd name="T94" fmla="*/ 28 w 32"/>
                <a:gd name="T95" fmla="*/ 35 h 36"/>
                <a:gd name="T96" fmla="*/ 29 w 32"/>
                <a:gd name="T97" fmla="*/ 34 h 36"/>
                <a:gd name="T98" fmla="*/ 26 w 32"/>
                <a:gd name="T99" fmla="*/ 27 h 36"/>
                <a:gd name="T100" fmla="*/ 26 w 32"/>
                <a:gd name="T101" fmla="*/ 22 h 36"/>
                <a:gd name="T102" fmla="*/ 27 w 32"/>
                <a:gd name="T103" fmla="*/ 21 h 36"/>
                <a:gd name="T104" fmla="*/ 30 w 32"/>
                <a:gd name="T105" fmla="*/ 21 h 36"/>
                <a:gd name="T106" fmla="*/ 31 w 32"/>
                <a:gd name="T10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6">
                  <a:moveTo>
                    <a:pt x="31" y="18"/>
                  </a:moveTo>
                  <a:cubicBezTo>
                    <a:pt x="31" y="18"/>
                    <a:pt x="31" y="18"/>
                    <a:pt x="31" y="18"/>
                  </a:cubicBezTo>
                  <a:cubicBezTo>
                    <a:pt x="31" y="17"/>
                    <a:pt x="31" y="17"/>
                    <a:pt x="31" y="17"/>
                  </a:cubicBezTo>
                  <a:cubicBezTo>
                    <a:pt x="31" y="16"/>
                    <a:pt x="31" y="16"/>
                    <a:pt x="31" y="15"/>
                  </a:cubicBezTo>
                  <a:cubicBezTo>
                    <a:pt x="31" y="15"/>
                    <a:pt x="31" y="15"/>
                    <a:pt x="31" y="15"/>
                  </a:cubicBezTo>
                  <a:cubicBezTo>
                    <a:pt x="31" y="15"/>
                    <a:pt x="31" y="15"/>
                    <a:pt x="30" y="15"/>
                  </a:cubicBezTo>
                  <a:cubicBezTo>
                    <a:pt x="30" y="15"/>
                    <a:pt x="29" y="15"/>
                    <a:pt x="29" y="15"/>
                  </a:cubicBezTo>
                  <a:cubicBezTo>
                    <a:pt x="29" y="15"/>
                    <a:pt x="28" y="15"/>
                    <a:pt x="28" y="15"/>
                  </a:cubicBezTo>
                  <a:cubicBezTo>
                    <a:pt x="28" y="15"/>
                    <a:pt x="27" y="16"/>
                    <a:pt x="27" y="15"/>
                  </a:cubicBezTo>
                  <a:cubicBezTo>
                    <a:pt x="27" y="15"/>
                    <a:pt x="27" y="15"/>
                    <a:pt x="27" y="15"/>
                  </a:cubicBezTo>
                  <a:cubicBezTo>
                    <a:pt x="27" y="14"/>
                    <a:pt x="27" y="14"/>
                    <a:pt x="27" y="14"/>
                  </a:cubicBezTo>
                  <a:cubicBezTo>
                    <a:pt x="27" y="13"/>
                    <a:pt x="27" y="13"/>
                    <a:pt x="27" y="12"/>
                  </a:cubicBezTo>
                  <a:cubicBezTo>
                    <a:pt x="27" y="12"/>
                    <a:pt x="26" y="11"/>
                    <a:pt x="26" y="11"/>
                  </a:cubicBezTo>
                  <a:cubicBezTo>
                    <a:pt x="26" y="10"/>
                    <a:pt x="26" y="10"/>
                    <a:pt x="26" y="9"/>
                  </a:cubicBezTo>
                  <a:cubicBezTo>
                    <a:pt x="26" y="8"/>
                    <a:pt x="26" y="8"/>
                    <a:pt x="26" y="7"/>
                  </a:cubicBezTo>
                  <a:cubicBezTo>
                    <a:pt x="26" y="7"/>
                    <a:pt x="26" y="7"/>
                    <a:pt x="26" y="6"/>
                  </a:cubicBezTo>
                  <a:cubicBezTo>
                    <a:pt x="26" y="6"/>
                    <a:pt x="26" y="6"/>
                    <a:pt x="26" y="5"/>
                  </a:cubicBezTo>
                  <a:cubicBezTo>
                    <a:pt x="26" y="5"/>
                    <a:pt x="26" y="5"/>
                    <a:pt x="26" y="4"/>
                  </a:cubicBezTo>
                  <a:cubicBezTo>
                    <a:pt x="26" y="4"/>
                    <a:pt x="25" y="4"/>
                    <a:pt x="25" y="4"/>
                  </a:cubicBezTo>
                  <a:cubicBezTo>
                    <a:pt x="24" y="4"/>
                    <a:pt x="23" y="5"/>
                    <a:pt x="23" y="4"/>
                  </a:cubicBezTo>
                  <a:cubicBezTo>
                    <a:pt x="23" y="4"/>
                    <a:pt x="23" y="4"/>
                    <a:pt x="23" y="4"/>
                  </a:cubicBezTo>
                  <a:cubicBezTo>
                    <a:pt x="23" y="3"/>
                    <a:pt x="22" y="4"/>
                    <a:pt x="22" y="3"/>
                  </a:cubicBezTo>
                  <a:cubicBezTo>
                    <a:pt x="21" y="3"/>
                    <a:pt x="21" y="3"/>
                    <a:pt x="21" y="4"/>
                  </a:cubicBezTo>
                  <a:cubicBezTo>
                    <a:pt x="20" y="4"/>
                    <a:pt x="20" y="4"/>
                    <a:pt x="20" y="4"/>
                  </a:cubicBezTo>
                  <a:cubicBezTo>
                    <a:pt x="20" y="5"/>
                    <a:pt x="20" y="5"/>
                    <a:pt x="20" y="5"/>
                  </a:cubicBezTo>
                  <a:cubicBezTo>
                    <a:pt x="20" y="6"/>
                    <a:pt x="20" y="6"/>
                    <a:pt x="20" y="6"/>
                  </a:cubicBezTo>
                  <a:cubicBezTo>
                    <a:pt x="20" y="6"/>
                    <a:pt x="19" y="6"/>
                    <a:pt x="19" y="6"/>
                  </a:cubicBezTo>
                  <a:cubicBezTo>
                    <a:pt x="19" y="6"/>
                    <a:pt x="18" y="6"/>
                    <a:pt x="18" y="6"/>
                  </a:cubicBezTo>
                  <a:cubicBezTo>
                    <a:pt x="17" y="6"/>
                    <a:pt x="17" y="6"/>
                    <a:pt x="17" y="6"/>
                  </a:cubicBezTo>
                  <a:cubicBezTo>
                    <a:pt x="16" y="6"/>
                    <a:pt x="16" y="7"/>
                    <a:pt x="16" y="7"/>
                  </a:cubicBezTo>
                  <a:cubicBezTo>
                    <a:pt x="15" y="7"/>
                    <a:pt x="15" y="6"/>
                    <a:pt x="15" y="6"/>
                  </a:cubicBezTo>
                  <a:cubicBezTo>
                    <a:pt x="14" y="6"/>
                    <a:pt x="14" y="5"/>
                    <a:pt x="14" y="5"/>
                  </a:cubicBezTo>
                  <a:cubicBezTo>
                    <a:pt x="14" y="5"/>
                    <a:pt x="14" y="4"/>
                    <a:pt x="14" y="4"/>
                  </a:cubicBezTo>
                  <a:cubicBezTo>
                    <a:pt x="13" y="4"/>
                    <a:pt x="13" y="3"/>
                    <a:pt x="13" y="3"/>
                  </a:cubicBezTo>
                  <a:cubicBezTo>
                    <a:pt x="13" y="2"/>
                    <a:pt x="13" y="2"/>
                    <a:pt x="13" y="2"/>
                  </a:cubicBezTo>
                  <a:cubicBezTo>
                    <a:pt x="13" y="1"/>
                    <a:pt x="13" y="1"/>
                    <a:pt x="13" y="1"/>
                  </a:cubicBezTo>
                  <a:cubicBezTo>
                    <a:pt x="13" y="1"/>
                    <a:pt x="13" y="1"/>
                    <a:pt x="13" y="0"/>
                  </a:cubicBezTo>
                  <a:cubicBezTo>
                    <a:pt x="13" y="0"/>
                    <a:pt x="12" y="0"/>
                    <a:pt x="12" y="0"/>
                  </a:cubicBezTo>
                  <a:cubicBezTo>
                    <a:pt x="11" y="0"/>
                    <a:pt x="11" y="0"/>
                    <a:pt x="10" y="0"/>
                  </a:cubicBezTo>
                  <a:cubicBezTo>
                    <a:pt x="9" y="0"/>
                    <a:pt x="9" y="0"/>
                    <a:pt x="8" y="0"/>
                  </a:cubicBezTo>
                  <a:cubicBezTo>
                    <a:pt x="8" y="0"/>
                    <a:pt x="8" y="0"/>
                    <a:pt x="7" y="0"/>
                  </a:cubicBezTo>
                  <a:cubicBezTo>
                    <a:pt x="6" y="0"/>
                    <a:pt x="6" y="0"/>
                    <a:pt x="5" y="0"/>
                  </a:cubicBezTo>
                  <a:cubicBezTo>
                    <a:pt x="5" y="0"/>
                    <a:pt x="4" y="0"/>
                    <a:pt x="4" y="0"/>
                  </a:cubicBezTo>
                  <a:cubicBezTo>
                    <a:pt x="4" y="0"/>
                    <a:pt x="4" y="1"/>
                    <a:pt x="3" y="1"/>
                  </a:cubicBezTo>
                  <a:cubicBezTo>
                    <a:pt x="3" y="1"/>
                    <a:pt x="3" y="1"/>
                    <a:pt x="3" y="1"/>
                  </a:cubicBezTo>
                  <a:cubicBezTo>
                    <a:pt x="2" y="1"/>
                    <a:pt x="2" y="1"/>
                    <a:pt x="2" y="1"/>
                  </a:cubicBezTo>
                  <a:cubicBezTo>
                    <a:pt x="2" y="1"/>
                    <a:pt x="2" y="1"/>
                    <a:pt x="2" y="1"/>
                  </a:cubicBezTo>
                  <a:cubicBezTo>
                    <a:pt x="1" y="2"/>
                    <a:pt x="2" y="2"/>
                    <a:pt x="2" y="3"/>
                  </a:cubicBezTo>
                  <a:cubicBezTo>
                    <a:pt x="2" y="3"/>
                    <a:pt x="2" y="3"/>
                    <a:pt x="3" y="3"/>
                  </a:cubicBezTo>
                  <a:cubicBezTo>
                    <a:pt x="3" y="4"/>
                    <a:pt x="3" y="4"/>
                    <a:pt x="3" y="5"/>
                  </a:cubicBezTo>
                  <a:cubicBezTo>
                    <a:pt x="3" y="5"/>
                    <a:pt x="3" y="6"/>
                    <a:pt x="4" y="6"/>
                  </a:cubicBezTo>
                  <a:cubicBezTo>
                    <a:pt x="4" y="6"/>
                    <a:pt x="4" y="6"/>
                    <a:pt x="4" y="7"/>
                  </a:cubicBezTo>
                  <a:cubicBezTo>
                    <a:pt x="4" y="7"/>
                    <a:pt x="5" y="8"/>
                    <a:pt x="4" y="8"/>
                  </a:cubicBezTo>
                  <a:cubicBezTo>
                    <a:pt x="4" y="9"/>
                    <a:pt x="4" y="9"/>
                    <a:pt x="4" y="9"/>
                  </a:cubicBezTo>
                  <a:cubicBezTo>
                    <a:pt x="4" y="10"/>
                    <a:pt x="4" y="10"/>
                    <a:pt x="4" y="10"/>
                  </a:cubicBezTo>
                  <a:cubicBezTo>
                    <a:pt x="4" y="11"/>
                    <a:pt x="4" y="11"/>
                    <a:pt x="4" y="12"/>
                  </a:cubicBezTo>
                  <a:cubicBezTo>
                    <a:pt x="4" y="12"/>
                    <a:pt x="5" y="13"/>
                    <a:pt x="5" y="13"/>
                  </a:cubicBezTo>
                  <a:cubicBezTo>
                    <a:pt x="5" y="14"/>
                    <a:pt x="5" y="14"/>
                    <a:pt x="5" y="14"/>
                  </a:cubicBezTo>
                  <a:cubicBezTo>
                    <a:pt x="5" y="15"/>
                    <a:pt x="6" y="15"/>
                    <a:pt x="6" y="16"/>
                  </a:cubicBezTo>
                  <a:cubicBezTo>
                    <a:pt x="6" y="17"/>
                    <a:pt x="5" y="17"/>
                    <a:pt x="5" y="18"/>
                  </a:cubicBezTo>
                  <a:cubicBezTo>
                    <a:pt x="5" y="18"/>
                    <a:pt x="5" y="18"/>
                    <a:pt x="5" y="18"/>
                  </a:cubicBezTo>
                  <a:cubicBezTo>
                    <a:pt x="5" y="18"/>
                    <a:pt x="4" y="18"/>
                    <a:pt x="4" y="18"/>
                  </a:cubicBezTo>
                  <a:cubicBezTo>
                    <a:pt x="4" y="19"/>
                    <a:pt x="4" y="19"/>
                    <a:pt x="3" y="19"/>
                  </a:cubicBezTo>
                  <a:cubicBezTo>
                    <a:pt x="3" y="19"/>
                    <a:pt x="3" y="20"/>
                    <a:pt x="3" y="21"/>
                  </a:cubicBezTo>
                  <a:cubicBezTo>
                    <a:pt x="3" y="21"/>
                    <a:pt x="3" y="21"/>
                    <a:pt x="3" y="22"/>
                  </a:cubicBezTo>
                  <a:cubicBezTo>
                    <a:pt x="2" y="22"/>
                    <a:pt x="2" y="22"/>
                    <a:pt x="2" y="22"/>
                  </a:cubicBezTo>
                  <a:cubicBezTo>
                    <a:pt x="2" y="23"/>
                    <a:pt x="2" y="23"/>
                    <a:pt x="2" y="24"/>
                  </a:cubicBezTo>
                  <a:cubicBezTo>
                    <a:pt x="2" y="24"/>
                    <a:pt x="2" y="25"/>
                    <a:pt x="2" y="25"/>
                  </a:cubicBezTo>
                  <a:cubicBezTo>
                    <a:pt x="2" y="26"/>
                    <a:pt x="2" y="26"/>
                    <a:pt x="2" y="26"/>
                  </a:cubicBezTo>
                  <a:cubicBezTo>
                    <a:pt x="1" y="26"/>
                    <a:pt x="1" y="27"/>
                    <a:pt x="1" y="27"/>
                  </a:cubicBezTo>
                  <a:cubicBezTo>
                    <a:pt x="1" y="27"/>
                    <a:pt x="1" y="28"/>
                    <a:pt x="0" y="28"/>
                  </a:cubicBezTo>
                  <a:cubicBezTo>
                    <a:pt x="0" y="29"/>
                    <a:pt x="0" y="29"/>
                    <a:pt x="0" y="30"/>
                  </a:cubicBezTo>
                  <a:cubicBezTo>
                    <a:pt x="0" y="31"/>
                    <a:pt x="0" y="31"/>
                    <a:pt x="0" y="32"/>
                  </a:cubicBezTo>
                  <a:cubicBezTo>
                    <a:pt x="0" y="32"/>
                    <a:pt x="0" y="32"/>
                    <a:pt x="0" y="33"/>
                  </a:cubicBezTo>
                  <a:cubicBezTo>
                    <a:pt x="0" y="33"/>
                    <a:pt x="0" y="33"/>
                    <a:pt x="0" y="33"/>
                  </a:cubicBezTo>
                  <a:cubicBezTo>
                    <a:pt x="1" y="33"/>
                    <a:pt x="1" y="33"/>
                    <a:pt x="1" y="33"/>
                  </a:cubicBezTo>
                  <a:cubicBezTo>
                    <a:pt x="2" y="33"/>
                    <a:pt x="2" y="33"/>
                    <a:pt x="2" y="33"/>
                  </a:cubicBezTo>
                  <a:cubicBezTo>
                    <a:pt x="3" y="33"/>
                    <a:pt x="3" y="32"/>
                    <a:pt x="3" y="32"/>
                  </a:cubicBezTo>
                  <a:cubicBezTo>
                    <a:pt x="3" y="32"/>
                    <a:pt x="4" y="33"/>
                    <a:pt x="4" y="33"/>
                  </a:cubicBezTo>
                  <a:cubicBezTo>
                    <a:pt x="4" y="33"/>
                    <a:pt x="4" y="33"/>
                    <a:pt x="5" y="33"/>
                  </a:cubicBezTo>
                  <a:cubicBezTo>
                    <a:pt x="5" y="33"/>
                    <a:pt x="5" y="33"/>
                    <a:pt x="6" y="34"/>
                  </a:cubicBezTo>
                  <a:cubicBezTo>
                    <a:pt x="7" y="34"/>
                    <a:pt x="7" y="33"/>
                    <a:pt x="8" y="33"/>
                  </a:cubicBezTo>
                  <a:cubicBezTo>
                    <a:pt x="9" y="33"/>
                    <a:pt x="9" y="33"/>
                    <a:pt x="10" y="33"/>
                  </a:cubicBezTo>
                  <a:cubicBezTo>
                    <a:pt x="10" y="33"/>
                    <a:pt x="11" y="33"/>
                    <a:pt x="12" y="33"/>
                  </a:cubicBezTo>
                  <a:cubicBezTo>
                    <a:pt x="12" y="33"/>
                    <a:pt x="13" y="33"/>
                    <a:pt x="13" y="34"/>
                  </a:cubicBezTo>
                  <a:cubicBezTo>
                    <a:pt x="14" y="34"/>
                    <a:pt x="14" y="33"/>
                    <a:pt x="15" y="33"/>
                  </a:cubicBezTo>
                  <a:cubicBezTo>
                    <a:pt x="16" y="33"/>
                    <a:pt x="16" y="33"/>
                    <a:pt x="17" y="34"/>
                  </a:cubicBezTo>
                  <a:cubicBezTo>
                    <a:pt x="17" y="34"/>
                    <a:pt x="17" y="34"/>
                    <a:pt x="17" y="34"/>
                  </a:cubicBezTo>
                  <a:cubicBezTo>
                    <a:pt x="18" y="35"/>
                    <a:pt x="18" y="35"/>
                    <a:pt x="18" y="35"/>
                  </a:cubicBezTo>
                  <a:cubicBezTo>
                    <a:pt x="19" y="35"/>
                    <a:pt x="19" y="35"/>
                    <a:pt x="20" y="35"/>
                  </a:cubicBezTo>
                  <a:cubicBezTo>
                    <a:pt x="21" y="35"/>
                    <a:pt x="21" y="35"/>
                    <a:pt x="22" y="35"/>
                  </a:cubicBezTo>
                  <a:cubicBezTo>
                    <a:pt x="22" y="35"/>
                    <a:pt x="22" y="35"/>
                    <a:pt x="23" y="35"/>
                  </a:cubicBezTo>
                  <a:cubicBezTo>
                    <a:pt x="23" y="36"/>
                    <a:pt x="23" y="35"/>
                    <a:pt x="24" y="35"/>
                  </a:cubicBezTo>
                  <a:cubicBezTo>
                    <a:pt x="24" y="35"/>
                    <a:pt x="24" y="35"/>
                    <a:pt x="24" y="35"/>
                  </a:cubicBezTo>
                  <a:cubicBezTo>
                    <a:pt x="25" y="35"/>
                    <a:pt x="26" y="35"/>
                    <a:pt x="27" y="35"/>
                  </a:cubicBezTo>
                  <a:cubicBezTo>
                    <a:pt x="27" y="35"/>
                    <a:pt x="27" y="35"/>
                    <a:pt x="28" y="35"/>
                  </a:cubicBezTo>
                  <a:cubicBezTo>
                    <a:pt x="28" y="34"/>
                    <a:pt x="28" y="34"/>
                    <a:pt x="29" y="34"/>
                  </a:cubicBezTo>
                  <a:cubicBezTo>
                    <a:pt x="29" y="34"/>
                    <a:pt x="29" y="34"/>
                    <a:pt x="29" y="34"/>
                  </a:cubicBezTo>
                  <a:cubicBezTo>
                    <a:pt x="26" y="30"/>
                    <a:pt x="26" y="30"/>
                    <a:pt x="26" y="30"/>
                  </a:cubicBezTo>
                  <a:cubicBezTo>
                    <a:pt x="26" y="29"/>
                    <a:pt x="26" y="28"/>
                    <a:pt x="26" y="27"/>
                  </a:cubicBezTo>
                  <a:cubicBezTo>
                    <a:pt x="26" y="26"/>
                    <a:pt x="26" y="25"/>
                    <a:pt x="26" y="24"/>
                  </a:cubicBezTo>
                  <a:cubicBezTo>
                    <a:pt x="26" y="24"/>
                    <a:pt x="26" y="23"/>
                    <a:pt x="26" y="22"/>
                  </a:cubicBezTo>
                  <a:cubicBezTo>
                    <a:pt x="26" y="22"/>
                    <a:pt x="26" y="21"/>
                    <a:pt x="26" y="21"/>
                  </a:cubicBezTo>
                  <a:cubicBezTo>
                    <a:pt x="26" y="21"/>
                    <a:pt x="27" y="21"/>
                    <a:pt x="27" y="21"/>
                  </a:cubicBezTo>
                  <a:cubicBezTo>
                    <a:pt x="28" y="21"/>
                    <a:pt x="28" y="21"/>
                    <a:pt x="29" y="21"/>
                  </a:cubicBezTo>
                  <a:cubicBezTo>
                    <a:pt x="29" y="21"/>
                    <a:pt x="29" y="21"/>
                    <a:pt x="30" y="21"/>
                  </a:cubicBezTo>
                  <a:cubicBezTo>
                    <a:pt x="30" y="21"/>
                    <a:pt x="31" y="21"/>
                    <a:pt x="31" y="21"/>
                  </a:cubicBezTo>
                  <a:cubicBezTo>
                    <a:pt x="32" y="21"/>
                    <a:pt x="31" y="20"/>
                    <a:pt x="31" y="20"/>
                  </a:cubicBezTo>
                  <a:cubicBezTo>
                    <a:pt x="31" y="19"/>
                    <a:pt x="31" y="19"/>
                    <a:pt x="31" y="1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2" name="Freeform 113"/>
            <p:cNvSpPr>
              <a:spLocks/>
            </p:cNvSpPr>
            <p:nvPr/>
          </p:nvSpPr>
          <p:spPr bwMode="auto">
            <a:xfrm>
              <a:off x="4981577" y="3076576"/>
              <a:ext cx="312738" cy="377825"/>
            </a:xfrm>
            <a:custGeom>
              <a:avLst/>
              <a:gdLst>
                <a:gd name="T0" fmla="*/ 27 w 29"/>
                <a:gd name="T1" fmla="*/ 29 h 35"/>
                <a:gd name="T2" fmla="*/ 27 w 29"/>
                <a:gd name="T3" fmla="*/ 26 h 35"/>
                <a:gd name="T4" fmla="*/ 26 w 29"/>
                <a:gd name="T5" fmla="*/ 24 h 35"/>
                <a:gd name="T6" fmla="*/ 27 w 29"/>
                <a:gd name="T7" fmla="*/ 22 h 35"/>
                <a:gd name="T8" fmla="*/ 26 w 29"/>
                <a:gd name="T9" fmla="*/ 20 h 35"/>
                <a:gd name="T10" fmla="*/ 26 w 29"/>
                <a:gd name="T11" fmla="*/ 18 h 35"/>
                <a:gd name="T12" fmla="*/ 26 w 29"/>
                <a:gd name="T13" fmla="*/ 17 h 35"/>
                <a:gd name="T14" fmla="*/ 28 w 29"/>
                <a:gd name="T15" fmla="*/ 16 h 35"/>
                <a:gd name="T16" fmla="*/ 28 w 29"/>
                <a:gd name="T17" fmla="*/ 15 h 35"/>
                <a:gd name="T18" fmla="*/ 27 w 29"/>
                <a:gd name="T19" fmla="*/ 14 h 35"/>
                <a:gd name="T20" fmla="*/ 26 w 29"/>
                <a:gd name="T21" fmla="*/ 14 h 35"/>
                <a:gd name="T22" fmla="*/ 24 w 29"/>
                <a:gd name="T23" fmla="*/ 13 h 35"/>
                <a:gd name="T24" fmla="*/ 22 w 29"/>
                <a:gd name="T25" fmla="*/ 9 h 35"/>
                <a:gd name="T26" fmla="*/ 19 w 29"/>
                <a:gd name="T27" fmla="*/ 7 h 35"/>
                <a:gd name="T28" fmla="*/ 15 w 29"/>
                <a:gd name="T29" fmla="*/ 5 h 35"/>
                <a:gd name="T30" fmla="*/ 13 w 29"/>
                <a:gd name="T31" fmla="*/ 3 h 35"/>
                <a:gd name="T32" fmla="*/ 14 w 29"/>
                <a:gd name="T33" fmla="*/ 2 h 35"/>
                <a:gd name="T34" fmla="*/ 13 w 29"/>
                <a:gd name="T35" fmla="*/ 1 h 35"/>
                <a:gd name="T36" fmla="*/ 12 w 29"/>
                <a:gd name="T37" fmla="*/ 0 h 35"/>
                <a:gd name="T38" fmla="*/ 10 w 29"/>
                <a:gd name="T39" fmla="*/ 0 h 35"/>
                <a:gd name="T40" fmla="*/ 9 w 29"/>
                <a:gd name="T41" fmla="*/ 2 h 35"/>
                <a:gd name="T42" fmla="*/ 8 w 29"/>
                <a:gd name="T43" fmla="*/ 4 h 35"/>
                <a:gd name="T44" fmla="*/ 7 w 29"/>
                <a:gd name="T45" fmla="*/ 4 h 35"/>
                <a:gd name="T46" fmla="*/ 4 w 29"/>
                <a:gd name="T47" fmla="*/ 4 h 35"/>
                <a:gd name="T48" fmla="*/ 5 w 29"/>
                <a:gd name="T49" fmla="*/ 5 h 35"/>
                <a:gd name="T50" fmla="*/ 5 w 29"/>
                <a:gd name="T51" fmla="*/ 7 h 35"/>
                <a:gd name="T52" fmla="*/ 4 w 29"/>
                <a:gd name="T53" fmla="*/ 7 h 35"/>
                <a:gd name="T54" fmla="*/ 5 w 29"/>
                <a:gd name="T55" fmla="*/ 9 h 35"/>
                <a:gd name="T56" fmla="*/ 4 w 29"/>
                <a:gd name="T57" fmla="*/ 10 h 35"/>
                <a:gd name="T58" fmla="*/ 4 w 29"/>
                <a:gd name="T59" fmla="*/ 12 h 35"/>
                <a:gd name="T60" fmla="*/ 3 w 29"/>
                <a:gd name="T61" fmla="*/ 13 h 35"/>
                <a:gd name="T62" fmla="*/ 2 w 29"/>
                <a:gd name="T63" fmla="*/ 12 h 35"/>
                <a:gd name="T64" fmla="*/ 1 w 29"/>
                <a:gd name="T65" fmla="*/ 11 h 35"/>
                <a:gd name="T66" fmla="*/ 1 w 29"/>
                <a:gd name="T67" fmla="*/ 14 h 35"/>
                <a:gd name="T68" fmla="*/ 2 w 29"/>
                <a:gd name="T69" fmla="*/ 17 h 35"/>
                <a:gd name="T70" fmla="*/ 2 w 29"/>
                <a:gd name="T71" fmla="*/ 18 h 35"/>
                <a:gd name="T72" fmla="*/ 2 w 29"/>
                <a:gd name="T73" fmla="*/ 20 h 35"/>
                <a:gd name="T74" fmla="*/ 3 w 29"/>
                <a:gd name="T75" fmla="*/ 22 h 35"/>
                <a:gd name="T76" fmla="*/ 4 w 29"/>
                <a:gd name="T77" fmla="*/ 24 h 35"/>
                <a:gd name="T78" fmla="*/ 5 w 29"/>
                <a:gd name="T79" fmla="*/ 26 h 35"/>
                <a:gd name="T80" fmla="*/ 6 w 29"/>
                <a:gd name="T81" fmla="*/ 25 h 35"/>
                <a:gd name="T82" fmla="*/ 8 w 29"/>
                <a:gd name="T83" fmla="*/ 26 h 35"/>
                <a:gd name="T84" fmla="*/ 11 w 29"/>
                <a:gd name="T85" fmla="*/ 28 h 35"/>
                <a:gd name="T86" fmla="*/ 13 w 29"/>
                <a:gd name="T87" fmla="*/ 29 h 35"/>
                <a:gd name="T88" fmla="*/ 14 w 29"/>
                <a:gd name="T89" fmla="*/ 30 h 35"/>
                <a:gd name="T90" fmla="*/ 15 w 29"/>
                <a:gd name="T91" fmla="*/ 33 h 35"/>
                <a:gd name="T92" fmla="*/ 15 w 29"/>
                <a:gd name="T93" fmla="*/ 34 h 35"/>
                <a:gd name="T94" fmla="*/ 16 w 29"/>
                <a:gd name="T95" fmla="*/ 34 h 35"/>
                <a:gd name="T96" fmla="*/ 18 w 29"/>
                <a:gd name="T97" fmla="*/ 34 h 35"/>
                <a:gd name="T98" fmla="*/ 19 w 29"/>
                <a:gd name="T99" fmla="*/ 35 h 35"/>
                <a:gd name="T100" fmla="*/ 20 w 29"/>
                <a:gd name="T101" fmla="*/ 34 h 35"/>
                <a:gd name="T102" fmla="*/ 22 w 29"/>
                <a:gd name="T103" fmla="*/ 34 h 35"/>
                <a:gd name="T104" fmla="*/ 23 w 29"/>
                <a:gd name="T105" fmla="*/ 33 h 35"/>
                <a:gd name="T106" fmla="*/ 25 w 29"/>
                <a:gd name="T107" fmla="*/ 33 h 35"/>
                <a:gd name="T108" fmla="*/ 26 w 29"/>
                <a:gd name="T109" fmla="*/ 33 h 35"/>
                <a:gd name="T110" fmla="*/ 27 w 29"/>
                <a:gd name="T111" fmla="*/ 32 h 35"/>
                <a:gd name="T112" fmla="*/ 28 w 29"/>
                <a:gd name="T113" fmla="*/ 31 h 35"/>
                <a:gd name="T114" fmla="*/ 29 w 29"/>
                <a:gd name="T11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 h="35">
                  <a:moveTo>
                    <a:pt x="28" y="30"/>
                  </a:moveTo>
                  <a:cubicBezTo>
                    <a:pt x="27" y="30"/>
                    <a:pt x="27" y="29"/>
                    <a:pt x="27" y="29"/>
                  </a:cubicBezTo>
                  <a:cubicBezTo>
                    <a:pt x="27" y="28"/>
                    <a:pt x="27" y="28"/>
                    <a:pt x="27" y="27"/>
                  </a:cubicBezTo>
                  <a:cubicBezTo>
                    <a:pt x="27" y="27"/>
                    <a:pt x="27" y="27"/>
                    <a:pt x="27" y="26"/>
                  </a:cubicBezTo>
                  <a:cubicBezTo>
                    <a:pt x="26" y="26"/>
                    <a:pt x="27" y="25"/>
                    <a:pt x="26" y="25"/>
                  </a:cubicBezTo>
                  <a:cubicBezTo>
                    <a:pt x="26" y="24"/>
                    <a:pt x="26" y="24"/>
                    <a:pt x="26" y="24"/>
                  </a:cubicBezTo>
                  <a:cubicBezTo>
                    <a:pt x="26" y="23"/>
                    <a:pt x="26" y="23"/>
                    <a:pt x="26" y="23"/>
                  </a:cubicBezTo>
                  <a:cubicBezTo>
                    <a:pt x="27" y="22"/>
                    <a:pt x="27" y="22"/>
                    <a:pt x="27" y="22"/>
                  </a:cubicBezTo>
                  <a:cubicBezTo>
                    <a:pt x="27" y="21"/>
                    <a:pt x="27" y="21"/>
                    <a:pt x="27" y="20"/>
                  </a:cubicBezTo>
                  <a:cubicBezTo>
                    <a:pt x="27" y="20"/>
                    <a:pt x="26" y="20"/>
                    <a:pt x="26" y="20"/>
                  </a:cubicBezTo>
                  <a:cubicBezTo>
                    <a:pt x="26" y="19"/>
                    <a:pt x="26" y="19"/>
                    <a:pt x="25" y="19"/>
                  </a:cubicBezTo>
                  <a:cubicBezTo>
                    <a:pt x="25" y="18"/>
                    <a:pt x="26" y="18"/>
                    <a:pt x="26" y="18"/>
                  </a:cubicBezTo>
                  <a:cubicBezTo>
                    <a:pt x="26" y="17"/>
                    <a:pt x="26" y="17"/>
                    <a:pt x="26" y="17"/>
                  </a:cubicBezTo>
                  <a:cubicBezTo>
                    <a:pt x="26" y="17"/>
                    <a:pt x="26" y="17"/>
                    <a:pt x="26" y="17"/>
                  </a:cubicBezTo>
                  <a:cubicBezTo>
                    <a:pt x="27" y="17"/>
                    <a:pt x="27" y="16"/>
                    <a:pt x="28" y="16"/>
                  </a:cubicBezTo>
                  <a:cubicBezTo>
                    <a:pt x="28" y="16"/>
                    <a:pt x="28" y="17"/>
                    <a:pt x="28" y="16"/>
                  </a:cubicBezTo>
                  <a:cubicBezTo>
                    <a:pt x="29" y="16"/>
                    <a:pt x="29" y="16"/>
                    <a:pt x="28" y="16"/>
                  </a:cubicBezTo>
                  <a:cubicBezTo>
                    <a:pt x="28" y="15"/>
                    <a:pt x="28" y="15"/>
                    <a:pt x="28" y="15"/>
                  </a:cubicBezTo>
                  <a:cubicBezTo>
                    <a:pt x="28" y="15"/>
                    <a:pt x="28" y="15"/>
                    <a:pt x="28" y="14"/>
                  </a:cubicBezTo>
                  <a:cubicBezTo>
                    <a:pt x="27" y="14"/>
                    <a:pt x="27" y="14"/>
                    <a:pt x="27" y="14"/>
                  </a:cubicBezTo>
                  <a:cubicBezTo>
                    <a:pt x="27" y="14"/>
                    <a:pt x="27" y="14"/>
                    <a:pt x="27" y="14"/>
                  </a:cubicBezTo>
                  <a:cubicBezTo>
                    <a:pt x="27" y="14"/>
                    <a:pt x="26" y="14"/>
                    <a:pt x="26" y="14"/>
                  </a:cubicBezTo>
                  <a:cubicBezTo>
                    <a:pt x="26" y="14"/>
                    <a:pt x="25" y="14"/>
                    <a:pt x="25" y="13"/>
                  </a:cubicBezTo>
                  <a:cubicBezTo>
                    <a:pt x="24" y="13"/>
                    <a:pt x="24" y="13"/>
                    <a:pt x="24" y="13"/>
                  </a:cubicBezTo>
                  <a:cubicBezTo>
                    <a:pt x="23" y="12"/>
                    <a:pt x="23" y="12"/>
                    <a:pt x="22" y="11"/>
                  </a:cubicBezTo>
                  <a:cubicBezTo>
                    <a:pt x="22" y="10"/>
                    <a:pt x="23" y="10"/>
                    <a:pt x="22" y="9"/>
                  </a:cubicBezTo>
                  <a:cubicBezTo>
                    <a:pt x="22" y="9"/>
                    <a:pt x="21" y="9"/>
                    <a:pt x="21" y="8"/>
                  </a:cubicBezTo>
                  <a:cubicBezTo>
                    <a:pt x="20" y="8"/>
                    <a:pt x="20" y="8"/>
                    <a:pt x="19" y="7"/>
                  </a:cubicBezTo>
                  <a:cubicBezTo>
                    <a:pt x="19" y="7"/>
                    <a:pt x="18" y="6"/>
                    <a:pt x="18" y="6"/>
                  </a:cubicBezTo>
                  <a:cubicBezTo>
                    <a:pt x="17" y="5"/>
                    <a:pt x="16" y="5"/>
                    <a:pt x="15" y="5"/>
                  </a:cubicBezTo>
                  <a:cubicBezTo>
                    <a:pt x="15" y="5"/>
                    <a:pt x="14" y="4"/>
                    <a:pt x="13" y="4"/>
                  </a:cubicBezTo>
                  <a:cubicBezTo>
                    <a:pt x="13" y="3"/>
                    <a:pt x="13" y="3"/>
                    <a:pt x="13" y="3"/>
                  </a:cubicBezTo>
                  <a:cubicBezTo>
                    <a:pt x="14" y="3"/>
                    <a:pt x="13" y="3"/>
                    <a:pt x="13" y="3"/>
                  </a:cubicBezTo>
                  <a:cubicBezTo>
                    <a:pt x="13" y="2"/>
                    <a:pt x="14" y="2"/>
                    <a:pt x="14" y="2"/>
                  </a:cubicBezTo>
                  <a:cubicBezTo>
                    <a:pt x="14" y="2"/>
                    <a:pt x="14" y="2"/>
                    <a:pt x="14" y="1"/>
                  </a:cubicBezTo>
                  <a:cubicBezTo>
                    <a:pt x="14" y="1"/>
                    <a:pt x="14" y="1"/>
                    <a:pt x="13" y="1"/>
                  </a:cubicBezTo>
                  <a:cubicBezTo>
                    <a:pt x="13" y="1"/>
                    <a:pt x="13" y="1"/>
                    <a:pt x="13" y="0"/>
                  </a:cubicBezTo>
                  <a:cubicBezTo>
                    <a:pt x="12" y="0"/>
                    <a:pt x="12" y="0"/>
                    <a:pt x="12" y="0"/>
                  </a:cubicBezTo>
                  <a:cubicBezTo>
                    <a:pt x="12" y="0"/>
                    <a:pt x="12" y="0"/>
                    <a:pt x="11" y="0"/>
                  </a:cubicBezTo>
                  <a:cubicBezTo>
                    <a:pt x="11" y="0"/>
                    <a:pt x="11" y="0"/>
                    <a:pt x="10" y="0"/>
                  </a:cubicBezTo>
                  <a:cubicBezTo>
                    <a:pt x="10" y="1"/>
                    <a:pt x="9" y="1"/>
                    <a:pt x="9" y="1"/>
                  </a:cubicBezTo>
                  <a:cubicBezTo>
                    <a:pt x="9" y="1"/>
                    <a:pt x="9" y="1"/>
                    <a:pt x="9" y="2"/>
                  </a:cubicBezTo>
                  <a:cubicBezTo>
                    <a:pt x="8" y="2"/>
                    <a:pt x="8" y="2"/>
                    <a:pt x="8" y="3"/>
                  </a:cubicBezTo>
                  <a:cubicBezTo>
                    <a:pt x="8" y="3"/>
                    <a:pt x="8" y="3"/>
                    <a:pt x="8" y="4"/>
                  </a:cubicBezTo>
                  <a:cubicBezTo>
                    <a:pt x="8" y="4"/>
                    <a:pt x="8" y="4"/>
                    <a:pt x="8" y="4"/>
                  </a:cubicBezTo>
                  <a:cubicBezTo>
                    <a:pt x="7" y="4"/>
                    <a:pt x="7" y="4"/>
                    <a:pt x="7" y="4"/>
                  </a:cubicBezTo>
                  <a:cubicBezTo>
                    <a:pt x="6" y="4"/>
                    <a:pt x="6" y="3"/>
                    <a:pt x="5" y="4"/>
                  </a:cubicBezTo>
                  <a:cubicBezTo>
                    <a:pt x="5" y="4"/>
                    <a:pt x="4" y="4"/>
                    <a:pt x="4" y="4"/>
                  </a:cubicBezTo>
                  <a:cubicBezTo>
                    <a:pt x="4" y="5"/>
                    <a:pt x="4" y="5"/>
                    <a:pt x="4" y="5"/>
                  </a:cubicBezTo>
                  <a:cubicBezTo>
                    <a:pt x="5" y="5"/>
                    <a:pt x="5" y="5"/>
                    <a:pt x="5" y="5"/>
                  </a:cubicBezTo>
                  <a:cubicBezTo>
                    <a:pt x="5" y="6"/>
                    <a:pt x="5" y="6"/>
                    <a:pt x="5" y="6"/>
                  </a:cubicBezTo>
                  <a:cubicBezTo>
                    <a:pt x="5" y="6"/>
                    <a:pt x="6" y="7"/>
                    <a:pt x="5" y="7"/>
                  </a:cubicBezTo>
                  <a:cubicBezTo>
                    <a:pt x="5" y="7"/>
                    <a:pt x="5" y="8"/>
                    <a:pt x="5" y="8"/>
                  </a:cubicBezTo>
                  <a:cubicBezTo>
                    <a:pt x="5" y="8"/>
                    <a:pt x="5" y="7"/>
                    <a:pt x="4" y="7"/>
                  </a:cubicBezTo>
                  <a:cubicBezTo>
                    <a:pt x="4" y="8"/>
                    <a:pt x="4" y="8"/>
                    <a:pt x="4" y="8"/>
                  </a:cubicBezTo>
                  <a:cubicBezTo>
                    <a:pt x="4" y="8"/>
                    <a:pt x="4" y="8"/>
                    <a:pt x="5" y="9"/>
                  </a:cubicBezTo>
                  <a:cubicBezTo>
                    <a:pt x="5" y="9"/>
                    <a:pt x="5" y="9"/>
                    <a:pt x="5" y="9"/>
                  </a:cubicBezTo>
                  <a:cubicBezTo>
                    <a:pt x="5" y="10"/>
                    <a:pt x="5" y="10"/>
                    <a:pt x="4" y="10"/>
                  </a:cubicBezTo>
                  <a:cubicBezTo>
                    <a:pt x="4" y="11"/>
                    <a:pt x="4" y="11"/>
                    <a:pt x="4" y="11"/>
                  </a:cubicBezTo>
                  <a:cubicBezTo>
                    <a:pt x="4" y="12"/>
                    <a:pt x="4" y="12"/>
                    <a:pt x="4" y="12"/>
                  </a:cubicBezTo>
                  <a:cubicBezTo>
                    <a:pt x="4" y="13"/>
                    <a:pt x="4" y="13"/>
                    <a:pt x="3" y="13"/>
                  </a:cubicBezTo>
                  <a:cubicBezTo>
                    <a:pt x="3" y="13"/>
                    <a:pt x="3" y="13"/>
                    <a:pt x="3" y="13"/>
                  </a:cubicBezTo>
                  <a:cubicBezTo>
                    <a:pt x="2" y="13"/>
                    <a:pt x="2" y="13"/>
                    <a:pt x="2" y="13"/>
                  </a:cubicBezTo>
                  <a:cubicBezTo>
                    <a:pt x="2" y="12"/>
                    <a:pt x="2" y="12"/>
                    <a:pt x="2" y="12"/>
                  </a:cubicBezTo>
                  <a:cubicBezTo>
                    <a:pt x="2" y="11"/>
                    <a:pt x="2" y="11"/>
                    <a:pt x="1" y="11"/>
                  </a:cubicBezTo>
                  <a:cubicBezTo>
                    <a:pt x="1" y="11"/>
                    <a:pt x="1" y="11"/>
                    <a:pt x="1" y="11"/>
                  </a:cubicBezTo>
                  <a:cubicBezTo>
                    <a:pt x="0" y="12"/>
                    <a:pt x="1" y="12"/>
                    <a:pt x="1" y="13"/>
                  </a:cubicBezTo>
                  <a:cubicBezTo>
                    <a:pt x="1" y="13"/>
                    <a:pt x="1" y="13"/>
                    <a:pt x="1" y="14"/>
                  </a:cubicBezTo>
                  <a:cubicBezTo>
                    <a:pt x="1" y="14"/>
                    <a:pt x="1" y="14"/>
                    <a:pt x="1" y="15"/>
                  </a:cubicBezTo>
                  <a:cubicBezTo>
                    <a:pt x="1" y="16"/>
                    <a:pt x="1" y="16"/>
                    <a:pt x="2" y="17"/>
                  </a:cubicBezTo>
                  <a:cubicBezTo>
                    <a:pt x="2" y="17"/>
                    <a:pt x="2" y="17"/>
                    <a:pt x="2" y="17"/>
                  </a:cubicBezTo>
                  <a:cubicBezTo>
                    <a:pt x="2" y="18"/>
                    <a:pt x="1" y="18"/>
                    <a:pt x="2" y="18"/>
                  </a:cubicBezTo>
                  <a:cubicBezTo>
                    <a:pt x="2" y="19"/>
                    <a:pt x="2" y="19"/>
                    <a:pt x="2" y="19"/>
                  </a:cubicBezTo>
                  <a:cubicBezTo>
                    <a:pt x="2" y="20"/>
                    <a:pt x="2" y="20"/>
                    <a:pt x="2" y="20"/>
                  </a:cubicBezTo>
                  <a:cubicBezTo>
                    <a:pt x="2" y="21"/>
                    <a:pt x="3" y="20"/>
                    <a:pt x="3" y="21"/>
                  </a:cubicBezTo>
                  <a:cubicBezTo>
                    <a:pt x="3" y="21"/>
                    <a:pt x="3" y="22"/>
                    <a:pt x="3" y="22"/>
                  </a:cubicBezTo>
                  <a:cubicBezTo>
                    <a:pt x="3" y="23"/>
                    <a:pt x="4" y="23"/>
                    <a:pt x="4" y="23"/>
                  </a:cubicBezTo>
                  <a:cubicBezTo>
                    <a:pt x="4" y="24"/>
                    <a:pt x="4" y="24"/>
                    <a:pt x="4" y="24"/>
                  </a:cubicBezTo>
                  <a:cubicBezTo>
                    <a:pt x="4" y="25"/>
                    <a:pt x="5" y="25"/>
                    <a:pt x="5" y="25"/>
                  </a:cubicBezTo>
                  <a:cubicBezTo>
                    <a:pt x="5" y="25"/>
                    <a:pt x="5" y="26"/>
                    <a:pt x="5" y="26"/>
                  </a:cubicBezTo>
                  <a:cubicBezTo>
                    <a:pt x="5" y="26"/>
                    <a:pt x="5" y="26"/>
                    <a:pt x="5" y="26"/>
                  </a:cubicBezTo>
                  <a:cubicBezTo>
                    <a:pt x="6" y="26"/>
                    <a:pt x="6" y="26"/>
                    <a:pt x="6" y="25"/>
                  </a:cubicBezTo>
                  <a:cubicBezTo>
                    <a:pt x="6" y="26"/>
                    <a:pt x="6" y="26"/>
                    <a:pt x="6" y="26"/>
                  </a:cubicBezTo>
                  <a:cubicBezTo>
                    <a:pt x="7" y="26"/>
                    <a:pt x="7" y="26"/>
                    <a:pt x="8" y="26"/>
                  </a:cubicBezTo>
                  <a:cubicBezTo>
                    <a:pt x="8" y="27"/>
                    <a:pt x="9" y="27"/>
                    <a:pt x="9" y="27"/>
                  </a:cubicBezTo>
                  <a:cubicBezTo>
                    <a:pt x="10" y="28"/>
                    <a:pt x="10" y="28"/>
                    <a:pt x="11" y="28"/>
                  </a:cubicBezTo>
                  <a:cubicBezTo>
                    <a:pt x="11" y="28"/>
                    <a:pt x="12" y="28"/>
                    <a:pt x="12" y="28"/>
                  </a:cubicBezTo>
                  <a:cubicBezTo>
                    <a:pt x="12" y="28"/>
                    <a:pt x="13" y="28"/>
                    <a:pt x="13" y="29"/>
                  </a:cubicBezTo>
                  <a:cubicBezTo>
                    <a:pt x="13" y="29"/>
                    <a:pt x="14" y="29"/>
                    <a:pt x="14" y="29"/>
                  </a:cubicBezTo>
                  <a:cubicBezTo>
                    <a:pt x="14" y="30"/>
                    <a:pt x="14" y="30"/>
                    <a:pt x="14" y="30"/>
                  </a:cubicBezTo>
                  <a:cubicBezTo>
                    <a:pt x="15" y="31"/>
                    <a:pt x="14" y="31"/>
                    <a:pt x="14" y="31"/>
                  </a:cubicBezTo>
                  <a:cubicBezTo>
                    <a:pt x="15" y="32"/>
                    <a:pt x="14" y="32"/>
                    <a:pt x="15" y="33"/>
                  </a:cubicBezTo>
                  <a:cubicBezTo>
                    <a:pt x="15" y="33"/>
                    <a:pt x="15" y="33"/>
                    <a:pt x="15" y="33"/>
                  </a:cubicBezTo>
                  <a:cubicBezTo>
                    <a:pt x="15" y="34"/>
                    <a:pt x="15" y="34"/>
                    <a:pt x="15" y="34"/>
                  </a:cubicBezTo>
                  <a:cubicBezTo>
                    <a:pt x="15" y="34"/>
                    <a:pt x="15" y="34"/>
                    <a:pt x="15" y="34"/>
                  </a:cubicBezTo>
                  <a:cubicBezTo>
                    <a:pt x="15" y="34"/>
                    <a:pt x="15" y="34"/>
                    <a:pt x="16" y="34"/>
                  </a:cubicBezTo>
                  <a:cubicBezTo>
                    <a:pt x="16" y="34"/>
                    <a:pt x="16" y="34"/>
                    <a:pt x="17" y="34"/>
                  </a:cubicBezTo>
                  <a:cubicBezTo>
                    <a:pt x="17" y="34"/>
                    <a:pt x="17" y="34"/>
                    <a:pt x="18" y="34"/>
                  </a:cubicBezTo>
                  <a:cubicBezTo>
                    <a:pt x="18" y="34"/>
                    <a:pt x="18" y="34"/>
                    <a:pt x="18" y="34"/>
                  </a:cubicBezTo>
                  <a:cubicBezTo>
                    <a:pt x="18" y="35"/>
                    <a:pt x="19" y="35"/>
                    <a:pt x="19" y="35"/>
                  </a:cubicBezTo>
                  <a:cubicBezTo>
                    <a:pt x="19" y="34"/>
                    <a:pt x="19" y="34"/>
                    <a:pt x="20" y="34"/>
                  </a:cubicBezTo>
                  <a:cubicBezTo>
                    <a:pt x="20" y="34"/>
                    <a:pt x="20" y="34"/>
                    <a:pt x="20" y="34"/>
                  </a:cubicBezTo>
                  <a:cubicBezTo>
                    <a:pt x="21" y="34"/>
                    <a:pt x="21" y="35"/>
                    <a:pt x="21" y="35"/>
                  </a:cubicBezTo>
                  <a:cubicBezTo>
                    <a:pt x="22" y="35"/>
                    <a:pt x="22" y="34"/>
                    <a:pt x="22" y="34"/>
                  </a:cubicBezTo>
                  <a:cubicBezTo>
                    <a:pt x="22" y="34"/>
                    <a:pt x="22" y="33"/>
                    <a:pt x="23" y="33"/>
                  </a:cubicBezTo>
                  <a:cubicBezTo>
                    <a:pt x="23" y="33"/>
                    <a:pt x="23" y="33"/>
                    <a:pt x="23" y="33"/>
                  </a:cubicBezTo>
                  <a:cubicBezTo>
                    <a:pt x="24" y="33"/>
                    <a:pt x="24" y="34"/>
                    <a:pt x="24" y="34"/>
                  </a:cubicBezTo>
                  <a:cubicBezTo>
                    <a:pt x="24" y="34"/>
                    <a:pt x="24" y="33"/>
                    <a:pt x="25" y="33"/>
                  </a:cubicBezTo>
                  <a:cubicBezTo>
                    <a:pt x="25" y="33"/>
                    <a:pt x="25" y="33"/>
                    <a:pt x="26" y="33"/>
                  </a:cubicBezTo>
                  <a:cubicBezTo>
                    <a:pt x="26" y="33"/>
                    <a:pt x="26" y="33"/>
                    <a:pt x="26" y="33"/>
                  </a:cubicBezTo>
                  <a:cubicBezTo>
                    <a:pt x="27" y="33"/>
                    <a:pt x="26" y="32"/>
                    <a:pt x="27" y="32"/>
                  </a:cubicBezTo>
                  <a:cubicBezTo>
                    <a:pt x="27" y="32"/>
                    <a:pt x="27" y="32"/>
                    <a:pt x="27" y="32"/>
                  </a:cubicBezTo>
                  <a:cubicBezTo>
                    <a:pt x="27" y="32"/>
                    <a:pt x="28" y="32"/>
                    <a:pt x="28" y="32"/>
                  </a:cubicBezTo>
                  <a:cubicBezTo>
                    <a:pt x="28" y="32"/>
                    <a:pt x="28" y="32"/>
                    <a:pt x="28" y="31"/>
                  </a:cubicBezTo>
                  <a:cubicBezTo>
                    <a:pt x="28" y="31"/>
                    <a:pt x="29" y="31"/>
                    <a:pt x="29" y="31"/>
                  </a:cubicBezTo>
                  <a:cubicBezTo>
                    <a:pt x="29" y="31"/>
                    <a:pt x="29" y="31"/>
                    <a:pt x="29" y="31"/>
                  </a:cubicBezTo>
                  <a:cubicBezTo>
                    <a:pt x="28" y="30"/>
                    <a:pt x="28" y="30"/>
                    <a:pt x="28" y="3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3" name="Freeform 114"/>
            <p:cNvSpPr>
              <a:spLocks/>
            </p:cNvSpPr>
            <p:nvPr/>
          </p:nvSpPr>
          <p:spPr bwMode="auto">
            <a:xfrm>
              <a:off x="5111752" y="3378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4" name="Freeform 115"/>
            <p:cNvSpPr>
              <a:spLocks/>
            </p:cNvSpPr>
            <p:nvPr/>
          </p:nvSpPr>
          <p:spPr bwMode="auto">
            <a:xfrm>
              <a:off x="5100639" y="2632076"/>
              <a:ext cx="409575" cy="346075"/>
            </a:xfrm>
            <a:custGeom>
              <a:avLst/>
              <a:gdLst>
                <a:gd name="T0" fmla="*/ 36 w 38"/>
                <a:gd name="T1" fmla="*/ 19 h 32"/>
                <a:gd name="T2" fmla="*/ 34 w 38"/>
                <a:gd name="T3" fmla="*/ 18 h 32"/>
                <a:gd name="T4" fmla="*/ 31 w 38"/>
                <a:gd name="T5" fmla="*/ 17 h 32"/>
                <a:gd name="T6" fmla="*/ 28 w 38"/>
                <a:gd name="T7" fmla="*/ 16 h 32"/>
                <a:gd name="T8" fmla="*/ 26 w 38"/>
                <a:gd name="T9" fmla="*/ 16 h 32"/>
                <a:gd name="T10" fmla="*/ 25 w 38"/>
                <a:gd name="T11" fmla="*/ 13 h 32"/>
                <a:gd name="T12" fmla="*/ 24 w 38"/>
                <a:gd name="T13" fmla="*/ 11 h 32"/>
                <a:gd name="T14" fmla="*/ 24 w 38"/>
                <a:gd name="T15" fmla="*/ 10 h 32"/>
                <a:gd name="T16" fmla="*/ 23 w 38"/>
                <a:gd name="T17" fmla="*/ 10 h 32"/>
                <a:gd name="T18" fmla="*/ 22 w 38"/>
                <a:gd name="T19" fmla="*/ 10 h 32"/>
                <a:gd name="T20" fmla="*/ 22 w 38"/>
                <a:gd name="T21" fmla="*/ 7 h 32"/>
                <a:gd name="T22" fmla="*/ 23 w 38"/>
                <a:gd name="T23" fmla="*/ 6 h 32"/>
                <a:gd name="T24" fmla="*/ 21 w 38"/>
                <a:gd name="T25" fmla="*/ 4 h 32"/>
                <a:gd name="T26" fmla="*/ 20 w 38"/>
                <a:gd name="T27" fmla="*/ 2 h 32"/>
                <a:gd name="T28" fmla="*/ 17 w 38"/>
                <a:gd name="T29" fmla="*/ 1 h 32"/>
                <a:gd name="T30" fmla="*/ 16 w 38"/>
                <a:gd name="T31" fmla="*/ 0 h 32"/>
                <a:gd name="T32" fmla="*/ 14 w 38"/>
                <a:gd name="T33" fmla="*/ 1 h 32"/>
                <a:gd name="T34" fmla="*/ 13 w 38"/>
                <a:gd name="T35" fmla="*/ 1 h 32"/>
                <a:gd name="T36" fmla="*/ 11 w 38"/>
                <a:gd name="T37" fmla="*/ 1 h 32"/>
                <a:gd name="T38" fmla="*/ 11 w 38"/>
                <a:gd name="T39" fmla="*/ 3 h 32"/>
                <a:gd name="T40" fmla="*/ 9 w 38"/>
                <a:gd name="T41" fmla="*/ 2 h 32"/>
                <a:gd name="T42" fmla="*/ 8 w 38"/>
                <a:gd name="T43" fmla="*/ 2 h 32"/>
                <a:gd name="T44" fmla="*/ 7 w 38"/>
                <a:gd name="T45" fmla="*/ 5 h 32"/>
                <a:gd name="T46" fmla="*/ 6 w 38"/>
                <a:gd name="T47" fmla="*/ 6 h 32"/>
                <a:gd name="T48" fmla="*/ 5 w 38"/>
                <a:gd name="T49" fmla="*/ 7 h 32"/>
                <a:gd name="T50" fmla="*/ 5 w 38"/>
                <a:gd name="T51" fmla="*/ 9 h 32"/>
                <a:gd name="T52" fmla="*/ 4 w 38"/>
                <a:gd name="T53" fmla="*/ 10 h 32"/>
                <a:gd name="T54" fmla="*/ 3 w 38"/>
                <a:gd name="T55" fmla="*/ 12 h 32"/>
                <a:gd name="T56" fmla="*/ 2 w 38"/>
                <a:gd name="T57" fmla="*/ 15 h 32"/>
                <a:gd name="T58" fmla="*/ 2 w 38"/>
                <a:gd name="T59" fmla="*/ 16 h 32"/>
                <a:gd name="T60" fmla="*/ 2 w 38"/>
                <a:gd name="T61" fmla="*/ 18 h 32"/>
                <a:gd name="T62" fmla="*/ 0 w 38"/>
                <a:gd name="T63" fmla="*/ 17 h 32"/>
                <a:gd name="T64" fmla="*/ 0 w 38"/>
                <a:gd name="T65" fmla="*/ 19 h 32"/>
                <a:gd name="T66" fmla="*/ 2 w 38"/>
                <a:gd name="T67" fmla="*/ 20 h 32"/>
                <a:gd name="T68" fmla="*/ 4 w 38"/>
                <a:gd name="T69" fmla="*/ 22 h 32"/>
                <a:gd name="T70" fmla="*/ 5 w 38"/>
                <a:gd name="T71" fmla="*/ 24 h 32"/>
                <a:gd name="T72" fmla="*/ 6 w 38"/>
                <a:gd name="T73" fmla="*/ 26 h 32"/>
                <a:gd name="T74" fmla="*/ 7 w 38"/>
                <a:gd name="T75" fmla="*/ 27 h 32"/>
                <a:gd name="T76" fmla="*/ 7 w 38"/>
                <a:gd name="T77" fmla="*/ 28 h 32"/>
                <a:gd name="T78" fmla="*/ 8 w 38"/>
                <a:gd name="T79" fmla="*/ 29 h 32"/>
                <a:gd name="T80" fmla="*/ 10 w 38"/>
                <a:gd name="T81" fmla="*/ 29 h 32"/>
                <a:gd name="T82" fmla="*/ 12 w 38"/>
                <a:gd name="T83" fmla="*/ 31 h 32"/>
                <a:gd name="T84" fmla="*/ 14 w 38"/>
                <a:gd name="T85" fmla="*/ 31 h 32"/>
                <a:gd name="T86" fmla="*/ 16 w 38"/>
                <a:gd name="T87" fmla="*/ 32 h 32"/>
                <a:gd name="T88" fmla="*/ 17 w 38"/>
                <a:gd name="T89" fmla="*/ 31 h 32"/>
                <a:gd name="T90" fmla="*/ 19 w 38"/>
                <a:gd name="T91" fmla="*/ 30 h 32"/>
                <a:gd name="T92" fmla="*/ 20 w 38"/>
                <a:gd name="T93" fmla="*/ 30 h 32"/>
                <a:gd name="T94" fmla="*/ 22 w 38"/>
                <a:gd name="T95" fmla="*/ 30 h 32"/>
                <a:gd name="T96" fmla="*/ 23 w 38"/>
                <a:gd name="T97" fmla="*/ 30 h 32"/>
                <a:gd name="T98" fmla="*/ 25 w 38"/>
                <a:gd name="T99" fmla="*/ 29 h 32"/>
                <a:gd name="T100" fmla="*/ 26 w 38"/>
                <a:gd name="T101" fmla="*/ 28 h 32"/>
                <a:gd name="T102" fmla="*/ 29 w 38"/>
                <a:gd name="T103" fmla="*/ 28 h 32"/>
                <a:gd name="T104" fmla="*/ 30 w 38"/>
                <a:gd name="T105" fmla="*/ 27 h 32"/>
                <a:gd name="T106" fmla="*/ 32 w 38"/>
                <a:gd name="T107" fmla="*/ 25 h 32"/>
                <a:gd name="T108" fmla="*/ 34 w 38"/>
                <a:gd name="T109" fmla="*/ 23 h 32"/>
                <a:gd name="T110" fmla="*/ 36 w 38"/>
                <a:gd name="T111" fmla="*/ 21 h 32"/>
                <a:gd name="T112" fmla="*/ 37 w 38"/>
                <a:gd name="T113" fmla="*/ 19 h 32"/>
                <a:gd name="T114" fmla="*/ 37 w 38"/>
                <a:gd name="T11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32">
                  <a:moveTo>
                    <a:pt x="37" y="19"/>
                  </a:moveTo>
                  <a:cubicBezTo>
                    <a:pt x="37" y="19"/>
                    <a:pt x="36" y="19"/>
                    <a:pt x="36" y="19"/>
                  </a:cubicBezTo>
                  <a:cubicBezTo>
                    <a:pt x="35" y="19"/>
                    <a:pt x="35" y="19"/>
                    <a:pt x="34" y="19"/>
                  </a:cubicBezTo>
                  <a:cubicBezTo>
                    <a:pt x="34" y="19"/>
                    <a:pt x="34" y="18"/>
                    <a:pt x="34" y="18"/>
                  </a:cubicBezTo>
                  <a:cubicBezTo>
                    <a:pt x="33" y="18"/>
                    <a:pt x="33" y="18"/>
                    <a:pt x="33" y="18"/>
                  </a:cubicBezTo>
                  <a:cubicBezTo>
                    <a:pt x="32" y="18"/>
                    <a:pt x="32" y="17"/>
                    <a:pt x="31" y="17"/>
                  </a:cubicBezTo>
                  <a:cubicBezTo>
                    <a:pt x="30" y="17"/>
                    <a:pt x="30" y="17"/>
                    <a:pt x="29" y="17"/>
                  </a:cubicBezTo>
                  <a:cubicBezTo>
                    <a:pt x="28" y="17"/>
                    <a:pt x="28" y="17"/>
                    <a:pt x="28" y="16"/>
                  </a:cubicBezTo>
                  <a:cubicBezTo>
                    <a:pt x="27" y="16"/>
                    <a:pt x="27" y="16"/>
                    <a:pt x="26" y="16"/>
                  </a:cubicBezTo>
                  <a:cubicBezTo>
                    <a:pt x="26" y="16"/>
                    <a:pt x="26" y="16"/>
                    <a:pt x="26" y="16"/>
                  </a:cubicBezTo>
                  <a:cubicBezTo>
                    <a:pt x="26" y="15"/>
                    <a:pt x="25" y="15"/>
                    <a:pt x="25" y="15"/>
                  </a:cubicBezTo>
                  <a:cubicBezTo>
                    <a:pt x="25" y="14"/>
                    <a:pt x="26" y="13"/>
                    <a:pt x="25" y="13"/>
                  </a:cubicBezTo>
                  <a:cubicBezTo>
                    <a:pt x="25" y="12"/>
                    <a:pt x="25" y="12"/>
                    <a:pt x="25" y="12"/>
                  </a:cubicBezTo>
                  <a:cubicBezTo>
                    <a:pt x="24" y="12"/>
                    <a:pt x="24" y="11"/>
                    <a:pt x="24" y="11"/>
                  </a:cubicBezTo>
                  <a:cubicBezTo>
                    <a:pt x="24" y="11"/>
                    <a:pt x="24" y="11"/>
                    <a:pt x="24" y="11"/>
                  </a:cubicBezTo>
                  <a:cubicBezTo>
                    <a:pt x="24" y="11"/>
                    <a:pt x="24" y="10"/>
                    <a:pt x="24" y="10"/>
                  </a:cubicBezTo>
                  <a:cubicBezTo>
                    <a:pt x="24" y="10"/>
                    <a:pt x="24" y="10"/>
                    <a:pt x="23" y="10"/>
                  </a:cubicBezTo>
                  <a:cubicBezTo>
                    <a:pt x="23" y="10"/>
                    <a:pt x="23" y="10"/>
                    <a:pt x="23" y="10"/>
                  </a:cubicBezTo>
                  <a:cubicBezTo>
                    <a:pt x="23" y="10"/>
                    <a:pt x="23" y="11"/>
                    <a:pt x="22" y="11"/>
                  </a:cubicBezTo>
                  <a:cubicBezTo>
                    <a:pt x="22" y="11"/>
                    <a:pt x="22" y="10"/>
                    <a:pt x="22" y="10"/>
                  </a:cubicBezTo>
                  <a:cubicBezTo>
                    <a:pt x="21" y="9"/>
                    <a:pt x="22" y="9"/>
                    <a:pt x="22" y="8"/>
                  </a:cubicBezTo>
                  <a:cubicBezTo>
                    <a:pt x="22" y="8"/>
                    <a:pt x="22" y="8"/>
                    <a:pt x="22" y="7"/>
                  </a:cubicBezTo>
                  <a:cubicBezTo>
                    <a:pt x="23" y="7"/>
                    <a:pt x="23" y="6"/>
                    <a:pt x="23" y="6"/>
                  </a:cubicBezTo>
                  <a:cubicBezTo>
                    <a:pt x="23" y="6"/>
                    <a:pt x="23" y="6"/>
                    <a:pt x="23" y="6"/>
                  </a:cubicBezTo>
                  <a:cubicBezTo>
                    <a:pt x="22" y="6"/>
                    <a:pt x="22" y="6"/>
                    <a:pt x="22" y="5"/>
                  </a:cubicBezTo>
                  <a:cubicBezTo>
                    <a:pt x="22" y="5"/>
                    <a:pt x="22" y="5"/>
                    <a:pt x="21" y="4"/>
                  </a:cubicBezTo>
                  <a:cubicBezTo>
                    <a:pt x="21" y="4"/>
                    <a:pt x="21" y="4"/>
                    <a:pt x="21" y="3"/>
                  </a:cubicBezTo>
                  <a:cubicBezTo>
                    <a:pt x="20" y="3"/>
                    <a:pt x="20" y="3"/>
                    <a:pt x="20" y="2"/>
                  </a:cubicBezTo>
                  <a:cubicBezTo>
                    <a:pt x="19" y="2"/>
                    <a:pt x="19" y="2"/>
                    <a:pt x="19" y="2"/>
                  </a:cubicBezTo>
                  <a:cubicBezTo>
                    <a:pt x="18" y="1"/>
                    <a:pt x="18" y="1"/>
                    <a:pt x="17" y="1"/>
                  </a:cubicBezTo>
                  <a:cubicBezTo>
                    <a:pt x="17" y="1"/>
                    <a:pt x="17" y="1"/>
                    <a:pt x="17" y="1"/>
                  </a:cubicBezTo>
                  <a:cubicBezTo>
                    <a:pt x="16" y="1"/>
                    <a:pt x="16" y="0"/>
                    <a:pt x="16" y="0"/>
                  </a:cubicBezTo>
                  <a:cubicBezTo>
                    <a:pt x="16" y="0"/>
                    <a:pt x="15" y="1"/>
                    <a:pt x="15" y="1"/>
                  </a:cubicBezTo>
                  <a:cubicBezTo>
                    <a:pt x="15" y="1"/>
                    <a:pt x="15" y="1"/>
                    <a:pt x="14" y="1"/>
                  </a:cubicBezTo>
                  <a:cubicBezTo>
                    <a:pt x="14" y="1"/>
                    <a:pt x="14" y="2"/>
                    <a:pt x="13" y="1"/>
                  </a:cubicBezTo>
                  <a:cubicBezTo>
                    <a:pt x="13" y="1"/>
                    <a:pt x="13" y="1"/>
                    <a:pt x="13" y="1"/>
                  </a:cubicBezTo>
                  <a:cubicBezTo>
                    <a:pt x="12" y="0"/>
                    <a:pt x="12" y="0"/>
                    <a:pt x="12" y="0"/>
                  </a:cubicBezTo>
                  <a:cubicBezTo>
                    <a:pt x="12" y="0"/>
                    <a:pt x="11" y="0"/>
                    <a:pt x="11" y="1"/>
                  </a:cubicBezTo>
                  <a:cubicBezTo>
                    <a:pt x="11" y="1"/>
                    <a:pt x="11" y="2"/>
                    <a:pt x="11" y="2"/>
                  </a:cubicBezTo>
                  <a:cubicBezTo>
                    <a:pt x="11" y="2"/>
                    <a:pt x="11" y="3"/>
                    <a:pt x="11" y="3"/>
                  </a:cubicBezTo>
                  <a:cubicBezTo>
                    <a:pt x="10" y="3"/>
                    <a:pt x="10" y="2"/>
                    <a:pt x="10" y="2"/>
                  </a:cubicBezTo>
                  <a:cubicBezTo>
                    <a:pt x="10" y="2"/>
                    <a:pt x="9" y="2"/>
                    <a:pt x="9" y="2"/>
                  </a:cubicBezTo>
                  <a:cubicBezTo>
                    <a:pt x="8" y="2"/>
                    <a:pt x="8" y="3"/>
                    <a:pt x="8" y="3"/>
                  </a:cubicBezTo>
                  <a:cubicBezTo>
                    <a:pt x="8" y="2"/>
                    <a:pt x="8" y="2"/>
                    <a:pt x="8" y="2"/>
                  </a:cubicBezTo>
                  <a:cubicBezTo>
                    <a:pt x="8" y="3"/>
                    <a:pt x="8" y="3"/>
                    <a:pt x="8" y="4"/>
                  </a:cubicBezTo>
                  <a:cubicBezTo>
                    <a:pt x="8" y="4"/>
                    <a:pt x="8" y="5"/>
                    <a:pt x="7" y="5"/>
                  </a:cubicBezTo>
                  <a:cubicBezTo>
                    <a:pt x="7" y="5"/>
                    <a:pt x="7" y="5"/>
                    <a:pt x="6" y="5"/>
                  </a:cubicBezTo>
                  <a:cubicBezTo>
                    <a:pt x="6" y="5"/>
                    <a:pt x="6" y="6"/>
                    <a:pt x="6" y="6"/>
                  </a:cubicBezTo>
                  <a:cubicBezTo>
                    <a:pt x="6" y="6"/>
                    <a:pt x="5" y="6"/>
                    <a:pt x="5" y="7"/>
                  </a:cubicBezTo>
                  <a:cubicBezTo>
                    <a:pt x="5" y="7"/>
                    <a:pt x="5" y="7"/>
                    <a:pt x="5" y="7"/>
                  </a:cubicBezTo>
                  <a:cubicBezTo>
                    <a:pt x="5" y="8"/>
                    <a:pt x="5" y="7"/>
                    <a:pt x="5" y="8"/>
                  </a:cubicBezTo>
                  <a:cubicBezTo>
                    <a:pt x="4" y="8"/>
                    <a:pt x="5" y="8"/>
                    <a:pt x="5" y="9"/>
                  </a:cubicBezTo>
                  <a:cubicBezTo>
                    <a:pt x="5" y="9"/>
                    <a:pt x="5" y="9"/>
                    <a:pt x="5" y="10"/>
                  </a:cubicBezTo>
                  <a:cubicBezTo>
                    <a:pt x="4" y="10"/>
                    <a:pt x="4" y="10"/>
                    <a:pt x="4" y="10"/>
                  </a:cubicBezTo>
                  <a:cubicBezTo>
                    <a:pt x="4" y="11"/>
                    <a:pt x="3" y="11"/>
                    <a:pt x="3" y="11"/>
                  </a:cubicBezTo>
                  <a:cubicBezTo>
                    <a:pt x="3" y="11"/>
                    <a:pt x="3" y="12"/>
                    <a:pt x="3" y="12"/>
                  </a:cubicBezTo>
                  <a:cubicBezTo>
                    <a:pt x="2" y="12"/>
                    <a:pt x="2" y="13"/>
                    <a:pt x="2" y="13"/>
                  </a:cubicBezTo>
                  <a:cubicBezTo>
                    <a:pt x="2" y="14"/>
                    <a:pt x="2" y="14"/>
                    <a:pt x="2" y="15"/>
                  </a:cubicBezTo>
                  <a:cubicBezTo>
                    <a:pt x="2" y="15"/>
                    <a:pt x="2" y="16"/>
                    <a:pt x="2" y="16"/>
                  </a:cubicBezTo>
                  <a:cubicBezTo>
                    <a:pt x="2" y="16"/>
                    <a:pt x="2" y="16"/>
                    <a:pt x="2" y="16"/>
                  </a:cubicBezTo>
                  <a:cubicBezTo>
                    <a:pt x="2" y="17"/>
                    <a:pt x="3" y="17"/>
                    <a:pt x="2" y="17"/>
                  </a:cubicBezTo>
                  <a:cubicBezTo>
                    <a:pt x="2" y="18"/>
                    <a:pt x="2" y="18"/>
                    <a:pt x="2" y="18"/>
                  </a:cubicBezTo>
                  <a:cubicBezTo>
                    <a:pt x="1" y="18"/>
                    <a:pt x="1" y="17"/>
                    <a:pt x="1" y="17"/>
                  </a:cubicBezTo>
                  <a:cubicBezTo>
                    <a:pt x="1" y="17"/>
                    <a:pt x="0" y="17"/>
                    <a:pt x="0" y="17"/>
                  </a:cubicBezTo>
                  <a:cubicBezTo>
                    <a:pt x="0" y="18"/>
                    <a:pt x="0" y="18"/>
                    <a:pt x="0" y="19"/>
                  </a:cubicBezTo>
                  <a:cubicBezTo>
                    <a:pt x="0" y="19"/>
                    <a:pt x="0" y="19"/>
                    <a:pt x="0" y="19"/>
                  </a:cubicBezTo>
                  <a:cubicBezTo>
                    <a:pt x="0" y="20"/>
                    <a:pt x="1" y="19"/>
                    <a:pt x="1" y="20"/>
                  </a:cubicBezTo>
                  <a:cubicBezTo>
                    <a:pt x="1" y="20"/>
                    <a:pt x="2" y="20"/>
                    <a:pt x="2" y="20"/>
                  </a:cubicBezTo>
                  <a:cubicBezTo>
                    <a:pt x="2" y="21"/>
                    <a:pt x="3" y="21"/>
                    <a:pt x="3" y="21"/>
                  </a:cubicBezTo>
                  <a:cubicBezTo>
                    <a:pt x="3" y="22"/>
                    <a:pt x="3" y="22"/>
                    <a:pt x="4" y="22"/>
                  </a:cubicBezTo>
                  <a:cubicBezTo>
                    <a:pt x="4" y="22"/>
                    <a:pt x="4" y="22"/>
                    <a:pt x="4" y="23"/>
                  </a:cubicBezTo>
                  <a:cubicBezTo>
                    <a:pt x="5" y="23"/>
                    <a:pt x="4" y="23"/>
                    <a:pt x="5" y="24"/>
                  </a:cubicBezTo>
                  <a:cubicBezTo>
                    <a:pt x="5" y="24"/>
                    <a:pt x="5" y="25"/>
                    <a:pt x="5" y="25"/>
                  </a:cubicBezTo>
                  <a:cubicBezTo>
                    <a:pt x="5" y="25"/>
                    <a:pt x="5" y="26"/>
                    <a:pt x="6" y="26"/>
                  </a:cubicBezTo>
                  <a:cubicBezTo>
                    <a:pt x="6" y="26"/>
                    <a:pt x="6" y="26"/>
                    <a:pt x="6" y="26"/>
                  </a:cubicBezTo>
                  <a:cubicBezTo>
                    <a:pt x="7" y="26"/>
                    <a:pt x="7" y="26"/>
                    <a:pt x="7" y="27"/>
                  </a:cubicBezTo>
                  <a:cubicBezTo>
                    <a:pt x="7" y="27"/>
                    <a:pt x="7" y="27"/>
                    <a:pt x="7" y="27"/>
                  </a:cubicBezTo>
                  <a:cubicBezTo>
                    <a:pt x="7" y="28"/>
                    <a:pt x="7" y="28"/>
                    <a:pt x="7" y="28"/>
                  </a:cubicBezTo>
                  <a:cubicBezTo>
                    <a:pt x="7" y="29"/>
                    <a:pt x="7" y="29"/>
                    <a:pt x="7" y="29"/>
                  </a:cubicBezTo>
                  <a:cubicBezTo>
                    <a:pt x="8" y="29"/>
                    <a:pt x="8" y="29"/>
                    <a:pt x="8" y="29"/>
                  </a:cubicBezTo>
                  <a:cubicBezTo>
                    <a:pt x="9" y="29"/>
                    <a:pt x="9" y="29"/>
                    <a:pt x="10" y="29"/>
                  </a:cubicBezTo>
                  <a:cubicBezTo>
                    <a:pt x="10" y="29"/>
                    <a:pt x="10" y="29"/>
                    <a:pt x="10" y="29"/>
                  </a:cubicBezTo>
                  <a:cubicBezTo>
                    <a:pt x="11" y="29"/>
                    <a:pt x="11" y="29"/>
                    <a:pt x="11" y="30"/>
                  </a:cubicBezTo>
                  <a:cubicBezTo>
                    <a:pt x="12" y="30"/>
                    <a:pt x="12" y="30"/>
                    <a:pt x="12" y="31"/>
                  </a:cubicBezTo>
                  <a:cubicBezTo>
                    <a:pt x="13" y="31"/>
                    <a:pt x="13" y="31"/>
                    <a:pt x="13" y="31"/>
                  </a:cubicBezTo>
                  <a:cubicBezTo>
                    <a:pt x="13" y="31"/>
                    <a:pt x="14" y="31"/>
                    <a:pt x="14" y="31"/>
                  </a:cubicBezTo>
                  <a:cubicBezTo>
                    <a:pt x="14" y="31"/>
                    <a:pt x="15" y="31"/>
                    <a:pt x="15" y="31"/>
                  </a:cubicBezTo>
                  <a:cubicBezTo>
                    <a:pt x="15" y="31"/>
                    <a:pt x="15" y="32"/>
                    <a:pt x="16" y="32"/>
                  </a:cubicBezTo>
                  <a:cubicBezTo>
                    <a:pt x="16" y="32"/>
                    <a:pt x="16" y="32"/>
                    <a:pt x="16" y="32"/>
                  </a:cubicBezTo>
                  <a:cubicBezTo>
                    <a:pt x="17" y="32"/>
                    <a:pt x="17" y="31"/>
                    <a:pt x="17" y="31"/>
                  </a:cubicBezTo>
                  <a:cubicBezTo>
                    <a:pt x="17" y="30"/>
                    <a:pt x="17" y="30"/>
                    <a:pt x="18" y="30"/>
                  </a:cubicBezTo>
                  <a:cubicBezTo>
                    <a:pt x="18" y="30"/>
                    <a:pt x="18" y="30"/>
                    <a:pt x="19" y="30"/>
                  </a:cubicBezTo>
                  <a:cubicBezTo>
                    <a:pt x="19" y="30"/>
                    <a:pt x="19" y="29"/>
                    <a:pt x="19" y="29"/>
                  </a:cubicBezTo>
                  <a:cubicBezTo>
                    <a:pt x="19" y="29"/>
                    <a:pt x="19" y="30"/>
                    <a:pt x="20" y="30"/>
                  </a:cubicBezTo>
                  <a:cubicBezTo>
                    <a:pt x="20" y="30"/>
                    <a:pt x="20" y="30"/>
                    <a:pt x="21" y="30"/>
                  </a:cubicBezTo>
                  <a:cubicBezTo>
                    <a:pt x="21" y="30"/>
                    <a:pt x="21" y="30"/>
                    <a:pt x="22" y="30"/>
                  </a:cubicBezTo>
                  <a:cubicBezTo>
                    <a:pt x="22" y="30"/>
                    <a:pt x="22" y="30"/>
                    <a:pt x="22" y="30"/>
                  </a:cubicBezTo>
                  <a:cubicBezTo>
                    <a:pt x="22" y="30"/>
                    <a:pt x="23" y="30"/>
                    <a:pt x="23" y="30"/>
                  </a:cubicBezTo>
                  <a:cubicBezTo>
                    <a:pt x="24" y="30"/>
                    <a:pt x="24" y="30"/>
                    <a:pt x="24" y="30"/>
                  </a:cubicBezTo>
                  <a:cubicBezTo>
                    <a:pt x="25" y="29"/>
                    <a:pt x="25" y="29"/>
                    <a:pt x="25" y="29"/>
                  </a:cubicBezTo>
                  <a:cubicBezTo>
                    <a:pt x="25" y="29"/>
                    <a:pt x="26" y="29"/>
                    <a:pt x="26" y="28"/>
                  </a:cubicBezTo>
                  <a:cubicBezTo>
                    <a:pt x="26" y="28"/>
                    <a:pt x="26" y="28"/>
                    <a:pt x="26" y="28"/>
                  </a:cubicBezTo>
                  <a:cubicBezTo>
                    <a:pt x="27" y="27"/>
                    <a:pt x="27" y="28"/>
                    <a:pt x="27" y="27"/>
                  </a:cubicBezTo>
                  <a:cubicBezTo>
                    <a:pt x="28" y="27"/>
                    <a:pt x="28" y="28"/>
                    <a:pt x="29" y="28"/>
                  </a:cubicBezTo>
                  <a:cubicBezTo>
                    <a:pt x="29" y="28"/>
                    <a:pt x="29" y="28"/>
                    <a:pt x="30" y="28"/>
                  </a:cubicBezTo>
                  <a:cubicBezTo>
                    <a:pt x="30" y="28"/>
                    <a:pt x="30" y="28"/>
                    <a:pt x="30" y="27"/>
                  </a:cubicBezTo>
                  <a:cubicBezTo>
                    <a:pt x="31" y="27"/>
                    <a:pt x="31" y="27"/>
                    <a:pt x="31" y="27"/>
                  </a:cubicBezTo>
                  <a:cubicBezTo>
                    <a:pt x="31" y="26"/>
                    <a:pt x="31" y="26"/>
                    <a:pt x="32" y="25"/>
                  </a:cubicBezTo>
                  <a:cubicBezTo>
                    <a:pt x="32" y="25"/>
                    <a:pt x="33" y="25"/>
                    <a:pt x="33" y="24"/>
                  </a:cubicBezTo>
                  <a:cubicBezTo>
                    <a:pt x="33" y="24"/>
                    <a:pt x="34" y="24"/>
                    <a:pt x="34" y="23"/>
                  </a:cubicBezTo>
                  <a:cubicBezTo>
                    <a:pt x="34" y="23"/>
                    <a:pt x="34" y="23"/>
                    <a:pt x="35" y="22"/>
                  </a:cubicBezTo>
                  <a:cubicBezTo>
                    <a:pt x="35" y="22"/>
                    <a:pt x="35" y="22"/>
                    <a:pt x="36" y="21"/>
                  </a:cubicBezTo>
                  <a:cubicBezTo>
                    <a:pt x="36" y="21"/>
                    <a:pt x="36" y="21"/>
                    <a:pt x="37" y="20"/>
                  </a:cubicBezTo>
                  <a:cubicBezTo>
                    <a:pt x="37" y="20"/>
                    <a:pt x="37" y="20"/>
                    <a:pt x="37" y="19"/>
                  </a:cubicBezTo>
                  <a:cubicBezTo>
                    <a:pt x="37" y="19"/>
                    <a:pt x="38" y="19"/>
                    <a:pt x="37" y="19"/>
                  </a:cubicBezTo>
                  <a:cubicBezTo>
                    <a:pt x="37" y="19"/>
                    <a:pt x="37" y="19"/>
                    <a:pt x="37" y="1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5" name="Freeform 116"/>
            <p:cNvSpPr>
              <a:spLocks/>
            </p:cNvSpPr>
            <p:nvPr/>
          </p:nvSpPr>
          <p:spPr bwMode="auto">
            <a:xfrm>
              <a:off x="3535364" y="1897064"/>
              <a:ext cx="31750" cy="11113"/>
            </a:xfrm>
            <a:custGeom>
              <a:avLst/>
              <a:gdLst>
                <a:gd name="T0" fmla="*/ 1 w 3"/>
                <a:gd name="T1" fmla="*/ 0 h 1"/>
                <a:gd name="T2" fmla="*/ 1 w 3"/>
                <a:gd name="T3" fmla="*/ 0 h 1"/>
                <a:gd name="T4" fmla="*/ 1 w 3"/>
                <a:gd name="T5" fmla="*/ 1 h 1"/>
                <a:gd name="T6" fmla="*/ 2 w 3"/>
                <a:gd name="T7" fmla="*/ 1 h 1"/>
                <a:gd name="T8" fmla="*/ 3 w 3"/>
                <a:gd name="T9" fmla="*/ 1 h 1"/>
                <a:gd name="T10" fmla="*/ 3 w 3"/>
                <a:gd name="T11" fmla="*/ 0 h 1"/>
                <a:gd name="T12" fmla="*/ 1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1" y="0"/>
                  </a:moveTo>
                  <a:cubicBezTo>
                    <a:pt x="1" y="0"/>
                    <a:pt x="1" y="0"/>
                    <a:pt x="1" y="0"/>
                  </a:cubicBezTo>
                  <a:cubicBezTo>
                    <a:pt x="0" y="1"/>
                    <a:pt x="1" y="1"/>
                    <a:pt x="1" y="1"/>
                  </a:cubicBezTo>
                  <a:cubicBezTo>
                    <a:pt x="1" y="1"/>
                    <a:pt x="1" y="1"/>
                    <a:pt x="2" y="1"/>
                  </a:cubicBezTo>
                  <a:cubicBezTo>
                    <a:pt x="2" y="1"/>
                    <a:pt x="3" y="1"/>
                    <a:pt x="3" y="1"/>
                  </a:cubicBezTo>
                  <a:cubicBezTo>
                    <a:pt x="3" y="1"/>
                    <a:pt x="3" y="1"/>
                    <a:pt x="3"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6" name="Freeform 117"/>
            <p:cNvSpPr>
              <a:spLocks/>
            </p:cNvSpPr>
            <p:nvPr/>
          </p:nvSpPr>
          <p:spPr bwMode="auto">
            <a:xfrm>
              <a:off x="4475164" y="1011239"/>
              <a:ext cx="9525" cy="11113"/>
            </a:xfrm>
            <a:custGeom>
              <a:avLst/>
              <a:gdLst>
                <a:gd name="T0" fmla="*/ 0 w 1"/>
                <a:gd name="T1" fmla="*/ 0 h 1"/>
                <a:gd name="T2" fmla="*/ 0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7" name="Freeform 118"/>
            <p:cNvSpPr>
              <a:spLocks/>
            </p:cNvSpPr>
            <p:nvPr/>
          </p:nvSpPr>
          <p:spPr bwMode="auto">
            <a:xfrm>
              <a:off x="4484689" y="1000126"/>
              <a:ext cx="33338" cy="11113"/>
            </a:xfrm>
            <a:custGeom>
              <a:avLst/>
              <a:gdLst>
                <a:gd name="T0" fmla="*/ 2 w 3"/>
                <a:gd name="T1" fmla="*/ 1 h 1"/>
                <a:gd name="T2" fmla="*/ 1 w 3"/>
                <a:gd name="T3" fmla="*/ 1 h 1"/>
                <a:gd name="T4" fmla="*/ 0 w 3"/>
                <a:gd name="T5" fmla="*/ 1 h 1"/>
                <a:gd name="T6" fmla="*/ 1 w 3"/>
                <a:gd name="T7" fmla="*/ 1 h 1"/>
                <a:gd name="T8" fmla="*/ 2 w 3"/>
                <a:gd name="T9" fmla="*/ 1 h 1"/>
                <a:gd name="T10" fmla="*/ 3 w 3"/>
                <a:gd name="T11" fmla="*/ 1 h 1"/>
                <a:gd name="T12" fmla="*/ 2 w 3"/>
                <a:gd name="T13" fmla="*/ 0 h 1"/>
                <a:gd name="T14" fmla="*/ 2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2" y="1"/>
                  </a:moveTo>
                  <a:cubicBezTo>
                    <a:pt x="1" y="1"/>
                    <a:pt x="1" y="1"/>
                    <a:pt x="1" y="1"/>
                  </a:cubicBezTo>
                  <a:cubicBezTo>
                    <a:pt x="1" y="1"/>
                    <a:pt x="1" y="1"/>
                    <a:pt x="0" y="1"/>
                  </a:cubicBezTo>
                  <a:cubicBezTo>
                    <a:pt x="1" y="1"/>
                    <a:pt x="1" y="1"/>
                    <a:pt x="1" y="1"/>
                  </a:cubicBezTo>
                  <a:cubicBezTo>
                    <a:pt x="2" y="1"/>
                    <a:pt x="2" y="1"/>
                    <a:pt x="2" y="1"/>
                  </a:cubicBezTo>
                  <a:cubicBezTo>
                    <a:pt x="2" y="1"/>
                    <a:pt x="2" y="1"/>
                    <a:pt x="3" y="1"/>
                  </a:cubicBezTo>
                  <a:cubicBezTo>
                    <a:pt x="3" y="1"/>
                    <a:pt x="3" y="1"/>
                    <a:pt x="2" y="0"/>
                  </a:cubicBezTo>
                  <a:cubicBezTo>
                    <a:pt x="2" y="0"/>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8" name="Freeform 119"/>
            <p:cNvSpPr>
              <a:spLocks/>
            </p:cNvSpPr>
            <p:nvPr/>
          </p:nvSpPr>
          <p:spPr bwMode="auto">
            <a:xfrm>
              <a:off x="4518027" y="989014"/>
              <a:ext cx="20638" cy="22225"/>
            </a:xfrm>
            <a:custGeom>
              <a:avLst/>
              <a:gdLst>
                <a:gd name="T0" fmla="*/ 1 w 2"/>
                <a:gd name="T1" fmla="*/ 2 h 2"/>
                <a:gd name="T2" fmla="*/ 2 w 2"/>
                <a:gd name="T3" fmla="*/ 1 h 2"/>
                <a:gd name="T4" fmla="*/ 2 w 2"/>
                <a:gd name="T5" fmla="*/ 1 h 2"/>
                <a:gd name="T6" fmla="*/ 2 w 2"/>
                <a:gd name="T7" fmla="*/ 0 h 2"/>
                <a:gd name="T8" fmla="*/ 1 w 2"/>
                <a:gd name="T9" fmla="*/ 0 h 2"/>
                <a:gd name="T10" fmla="*/ 1 w 2"/>
                <a:gd name="T11" fmla="*/ 1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1"/>
                    <a:pt x="2" y="1"/>
                  </a:cubicBezTo>
                  <a:cubicBezTo>
                    <a:pt x="2" y="1"/>
                    <a:pt x="2" y="1"/>
                    <a:pt x="2" y="0"/>
                  </a:cubicBezTo>
                  <a:cubicBezTo>
                    <a:pt x="2" y="0"/>
                    <a:pt x="1" y="0"/>
                    <a:pt x="1" y="0"/>
                  </a:cubicBezTo>
                  <a:cubicBezTo>
                    <a:pt x="1" y="0"/>
                    <a:pt x="1" y="0"/>
                    <a:pt x="1" y="1"/>
                  </a:cubicBezTo>
                  <a:cubicBezTo>
                    <a:pt x="0" y="1"/>
                    <a:pt x="0" y="1"/>
                    <a:pt x="0" y="1"/>
                  </a:cubicBezTo>
                  <a:cubicBezTo>
                    <a:pt x="0" y="1"/>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29" name="Freeform 120"/>
            <p:cNvSpPr>
              <a:spLocks/>
            </p:cNvSpPr>
            <p:nvPr/>
          </p:nvSpPr>
          <p:spPr bwMode="auto">
            <a:xfrm>
              <a:off x="4495802" y="989014"/>
              <a:ext cx="42863" cy="11113"/>
            </a:xfrm>
            <a:custGeom>
              <a:avLst/>
              <a:gdLst>
                <a:gd name="T0" fmla="*/ 2 w 4"/>
                <a:gd name="T1" fmla="*/ 0 h 1"/>
                <a:gd name="T2" fmla="*/ 3 w 4"/>
                <a:gd name="T3" fmla="*/ 0 h 1"/>
                <a:gd name="T4" fmla="*/ 3 w 4"/>
                <a:gd name="T5" fmla="*/ 0 h 1"/>
                <a:gd name="T6" fmla="*/ 2 w 4"/>
                <a:gd name="T7" fmla="*/ 0 h 1"/>
                <a:gd name="T8" fmla="*/ 1 w 4"/>
                <a:gd name="T9" fmla="*/ 0 h 1"/>
                <a:gd name="T10" fmla="*/ 1 w 4"/>
                <a:gd name="T11" fmla="*/ 1 h 1"/>
                <a:gd name="T12" fmla="*/ 1 w 4"/>
                <a:gd name="T13" fmla="*/ 1 h 1"/>
                <a:gd name="T14" fmla="*/ 2 w 4"/>
                <a:gd name="T15" fmla="*/ 1 h 1"/>
                <a:gd name="T16" fmla="*/ 2 w 4"/>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2" y="0"/>
                  </a:moveTo>
                  <a:cubicBezTo>
                    <a:pt x="3" y="0"/>
                    <a:pt x="4" y="0"/>
                    <a:pt x="3" y="0"/>
                  </a:cubicBezTo>
                  <a:cubicBezTo>
                    <a:pt x="3" y="0"/>
                    <a:pt x="3" y="0"/>
                    <a:pt x="3" y="0"/>
                  </a:cubicBezTo>
                  <a:cubicBezTo>
                    <a:pt x="2" y="0"/>
                    <a:pt x="2" y="0"/>
                    <a:pt x="2" y="0"/>
                  </a:cubicBezTo>
                  <a:cubicBezTo>
                    <a:pt x="2" y="0"/>
                    <a:pt x="1" y="0"/>
                    <a:pt x="1" y="0"/>
                  </a:cubicBezTo>
                  <a:cubicBezTo>
                    <a:pt x="1" y="1"/>
                    <a:pt x="0" y="1"/>
                    <a:pt x="1" y="1"/>
                  </a:cubicBezTo>
                  <a:cubicBezTo>
                    <a:pt x="1" y="1"/>
                    <a:pt x="1" y="1"/>
                    <a:pt x="1" y="1"/>
                  </a:cubicBezTo>
                  <a:cubicBezTo>
                    <a:pt x="2" y="1"/>
                    <a:pt x="2" y="1"/>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0" name="Freeform 121"/>
            <p:cNvSpPr>
              <a:spLocks/>
            </p:cNvSpPr>
            <p:nvPr/>
          </p:nvSpPr>
          <p:spPr bwMode="auto">
            <a:xfrm>
              <a:off x="4646614" y="935039"/>
              <a:ext cx="22225"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1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1"/>
                    <a:pt x="1" y="1"/>
                  </a:cubicBezTo>
                  <a:cubicBezTo>
                    <a:pt x="0" y="1"/>
                    <a:pt x="0" y="1"/>
                    <a:pt x="0" y="1"/>
                  </a:cubicBezTo>
                  <a:cubicBezTo>
                    <a:pt x="0" y="1"/>
                    <a:pt x="0" y="1"/>
                    <a:pt x="1" y="1"/>
                  </a:cubicBezTo>
                  <a:cubicBezTo>
                    <a:pt x="1" y="1"/>
                    <a:pt x="1" y="1"/>
                    <a:pt x="1" y="2"/>
                  </a:cubicBezTo>
                  <a:cubicBezTo>
                    <a:pt x="1" y="2"/>
                    <a:pt x="2" y="2"/>
                    <a:pt x="2" y="1"/>
                  </a:cubicBezTo>
                  <a:cubicBezTo>
                    <a:pt x="2" y="1"/>
                    <a:pt x="2"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1" name="Freeform 122"/>
            <p:cNvSpPr>
              <a:spLocks/>
            </p:cNvSpPr>
            <p:nvPr/>
          </p:nvSpPr>
          <p:spPr bwMode="auto">
            <a:xfrm>
              <a:off x="4032252" y="935039"/>
              <a:ext cx="20638" cy="11113"/>
            </a:xfrm>
            <a:custGeom>
              <a:avLst/>
              <a:gdLst>
                <a:gd name="T0" fmla="*/ 1 w 2"/>
                <a:gd name="T1" fmla="*/ 1 h 1"/>
                <a:gd name="T2" fmla="*/ 1 w 2"/>
                <a:gd name="T3" fmla="*/ 1 h 1"/>
                <a:gd name="T4" fmla="*/ 2 w 2"/>
                <a:gd name="T5" fmla="*/ 0 h 1"/>
                <a:gd name="T6" fmla="*/ 1 w 2"/>
                <a:gd name="T7" fmla="*/ 0 h 1"/>
                <a:gd name="T8" fmla="*/ 1 w 2"/>
                <a:gd name="T9" fmla="*/ 0 h 1"/>
                <a:gd name="T10" fmla="*/ 0 w 2"/>
                <a:gd name="T11" fmla="*/ 1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2" y="0"/>
                    <a:pt x="2" y="0"/>
                    <a:pt x="2" y="0"/>
                  </a:cubicBezTo>
                  <a:cubicBezTo>
                    <a:pt x="2" y="0"/>
                    <a:pt x="1" y="0"/>
                    <a:pt x="1" y="0"/>
                  </a:cubicBezTo>
                  <a:cubicBezTo>
                    <a:pt x="1" y="0"/>
                    <a:pt x="1" y="0"/>
                    <a:pt x="1" y="0"/>
                  </a:cubicBezTo>
                  <a:cubicBezTo>
                    <a:pt x="1" y="0"/>
                    <a:pt x="0" y="0"/>
                    <a:pt x="0" y="1"/>
                  </a:cubicBezTo>
                  <a:cubicBezTo>
                    <a:pt x="0" y="1"/>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2" name="Freeform 123"/>
            <p:cNvSpPr>
              <a:spLocks/>
            </p:cNvSpPr>
            <p:nvPr/>
          </p:nvSpPr>
          <p:spPr bwMode="auto">
            <a:xfrm>
              <a:off x="4313239" y="935039"/>
              <a:ext cx="517525" cy="357188"/>
            </a:xfrm>
            <a:custGeom>
              <a:avLst/>
              <a:gdLst>
                <a:gd name="T0" fmla="*/ 1 w 48"/>
                <a:gd name="T1" fmla="*/ 27 h 33"/>
                <a:gd name="T2" fmla="*/ 1 w 48"/>
                <a:gd name="T3" fmla="*/ 29 h 33"/>
                <a:gd name="T4" fmla="*/ 2 w 48"/>
                <a:gd name="T5" fmla="*/ 32 h 33"/>
                <a:gd name="T6" fmla="*/ 6 w 48"/>
                <a:gd name="T7" fmla="*/ 33 h 33"/>
                <a:gd name="T8" fmla="*/ 10 w 48"/>
                <a:gd name="T9" fmla="*/ 31 h 33"/>
                <a:gd name="T10" fmla="*/ 11 w 48"/>
                <a:gd name="T11" fmla="*/ 30 h 33"/>
                <a:gd name="T12" fmla="*/ 13 w 48"/>
                <a:gd name="T13" fmla="*/ 30 h 33"/>
                <a:gd name="T14" fmla="*/ 15 w 48"/>
                <a:gd name="T15" fmla="*/ 29 h 33"/>
                <a:gd name="T16" fmla="*/ 16 w 48"/>
                <a:gd name="T17" fmla="*/ 27 h 33"/>
                <a:gd name="T18" fmla="*/ 16 w 48"/>
                <a:gd name="T19" fmla="*/ 25 h 33"/>
                <a:gd name="T20" fmla="*/ 15 w 48"/>
                <a:gd name="T21" fmla="*/ 22 h 33"/>
                <a:gd name="T22" fmla="*/ 15 w 48"/>
                <a:gd name="T23" fmla="*/ 18 h 33"/>
                <a:gd name="T24" fmla="*/ 17 w 48"/>
                <a:gd name="T25" fmla="*/ 18 h 33"/>
                <a:gd name="T26" fmla="*/ 17 w 48"/>
                <a:gd name="T27" fmla="*/ 17 h 33"/>
                <a:gd name="T28" fmla="*/ 18 w 48"/>
                <a:gd name="T29" fmla="*/ 14 h 33"/>
                <a:gd name="T30" fmla="*/ 19 w 48"/>
                <a:gd name="T31" fmla="*/ 12 h 33"/>
                <a:gd name="T32" fmla="*/ 21 w 48"/>
                <a:gd name="T33" fmla="*/ 10 h 33"/>
                <a:gd name="T34" fmla="*/ 22 w 48"/>
                <a:gd name="T35" fmla="*/ 8 h 33"/>
                <a:gd name="T36" fmla="*/ 24 w 48"/>
                <a:gd name="T37" fmla="*/ 6 h 33"/>
                <a:gd name="T38" fmla="*/ 27 w 48"/>
                <a:gd name="T39" fmla="*/ 7 h 33"/>
                <a:gd name="T40" fmla="*/ 28 w 48"/>
                <a:gd name="T41" fmla="*/ 5 h 33"/>
                <a:gd name="T42" fmla="*/ 30 w 48"/>
                <a:gd name="T43" fmla="*/ 5 h 33"/>
                <a:gd name="T44" fmla="*/ 34 w 48"/>
                <a:gd name="T45" fmla="*/ 6 h 33"/>
                <a:gd name="T46" fmla="*/ 37 w 48"/>
                <a:gd name="T47" fmla="*/ 6 h 33"/>
                <a:gd name="T48" fmla="*/ 38 w 48"/>
                <a:gd name="T49" fmla="*/ 4 h 33"/>
                <a:gd name="T50" fmla="*/ 41 w 48"/>
                <a:gd name="T51" fmla="*/ 3 h 33"/>
                <a:gd name="T52" fmla="*/ 44 w 48"/>
                <a:gd name="T53" fmla="*/ 4 h 33"/>
                <a:gd name="T54" fmla="*/ 44 w 48"/>
                <a:gd name="T55" fmla="*/ 6 h 33"/>
                <a:gd name="T56" fmla="*/ 46 w 48"/>
                <a:gd name="T57" fmla="*/ 4 h 33"/>
                <a:gd name="T58" fmla="*/ 48 w 48"/>
                <a:gd name="T59" fmla="*/ 4 h 33"/>
                <a:gd name="T60" fmla="*/ 45 w 48"/>
                <a:gd name="T61" fmla="*/ 3 h 33"/>
                <a:gd name="T62" fmla="*/ 46 w 48"/>
                <a:gd name="T63" fmla="*/ 2 h 33"/>
                <a:gd name="T64" fmla="*/ 45 w 48"/>
                <a:gd name="T65" fmla="*/ 1 h 33"/>
                <a:gd name="T66" fmla="*/ 42 w 48"/>
                <a:gd name="T67" fmla="*/ 1 h 33"/>
                <a:gd name="T68" fmla="*/ 40 w 48"/>
                <a:gd name="T69" fmla="*/ 0 h 33"/>
                <a:gd name="T70" fmla="*/ 39 w 48"/>
                <a:gd name="T71" fmla="*/ 1 h 33"/>
                <a:gd name="T72" fmla="*/ 37 w 48"/>
                <a:gd name="T73" fmla="*/ 2 h 33"/>
                <a:gd name="T74" fmla="*/ 37 w 48"/>
                <a:gd name="T75" fmla="*/ 1 h 33"/>
                <a:gd name="T76" fmla="*/ 34 w 48"/>
                <a:gd name="T77" fmla="*/ 1 h 33"/>
                <a:gd name="T78" fmla="*/ 33 w 48"/>
                <a:gd name="T79" fmla="*/ 2 h 33"/>
                <a:gd name="T80" fmla="*/ 30 w 48"/>
                <a:gd name="T81" fmla="*/ 2 h 33"/>
                <a:gd name="T82" fmla="*/ 28 w 48"/>
                <a:gd name="T83" fmla="*/ 3 h 33"/>
                <a:gd name="T84" fmla="*/ 26 w 48"/>
                <a:gd name="T85" fmla="*/ 3 h 33"/>
                <a:gd name="T86" fmla="*/ 24 w 48"/>
                <a:gd name="T87" fmla="*/ 4 h 33"/>
                <a:gd name="T88" fmla="*/ 21 w 48"/>
                <a:gd name="T89" fmla="*/ 5 h 33"/>
                <a:gd name="T90" fmla="*/ 20 w 48"/>
                <a:gd name="T91" fmla="*/ 7 h 33"/>
                <a:gd name="T92" fmla="*/ 18 w 48"/>
                <a:gd name="T93" fmla="*/ 8 h 33"/>
                <a:gd name="T94" fmla="*/ 16 w 48"/>
                <a:gd name="T95" fmla="*/ 10 h 33"/>
                <a:gd name="T96" fmla="*/ 15 w 48"/>
                <a:gd name="T97" fmla="*/ 12 h 33"/>
                <a:gd name="T98" fmla="*/ 13 w 48"/>
                <a:gd name="T99" fmla="*/ 15 h 33"/>
                <a:gd name="T100" fmla="*/ 11 w 48"/>
                <a:gd name="T101" fmla="*/ 16 h 33"/>
                <a:gd name="T102" fmla="*/ 10 w 48"/>
                <a:gd name="T103" fmla="*/ 17 h 33"/>
                <a:gd name="T104" fmla="*/ 9 w 48"/>
                <a:gd name="T105" fmla="*/ 18 h 33"/>
                <a:gd name="T106" fmla="*/ 7 w 48"/>
                <a:gd name="T107" fmla="*/ 20 h 33"/>
                <a:gd name="T108" fmla="*/ 4 w 48"/>
                <a:gd name="T109" fmla="*/ 20 h 33"/>
                <a:gd name="T110" fmla="*/ 2 w 48"/>
                <a:gd name="T111" fmla="*/ 22 h 33"/>
                <a:gd name="T112" fmla="*/ 0 w 48"/>
                <a:gd name="T113" fmla="*/ 23 h 33"/>
                <a:gd name="T114" fmla="*/ 0 w 48"/>
                <a:gd name="T115"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33">
                  <a:moveTo>
                    <a:pt x="0" y="26"/>
                  </a:moveTo>
                  <a:cubicBezTo>
                    <a:pt x="1" y="26"/>
                    <a:pt x="1" y="26"/>
                    <a:pt x="1" y="26"/>
                  </a:cubicBezTo>
                  <a:cubicBezTo>
                    <a:pt x="1" y="27"/>
                    <a:pt x="2" y="27"/>
                    <a:pt x="1" y="27"/>
                  </a:cubicBezTo>
                  <a:cubicBezTo>
                    <a:pt x="1" y="28"/>
                    <a:pt x="1" y="28"/>
                    <a:pt x="1" y="28"/>
                  </a:cubicBezTo>
                  <a:cubicBezTo>
                    <a:pt x="1" y="28"/>
                    <a:pt x="1" y="28"/>
                    <a:pt x="0" y="29"/>
                  </a:cubicBezTo>
                  <a:cubicBezTo>
                    <a:pt x="0" y="29"/>
                    <a:pt x="1" y="29"/>
                    <a:pt x="1" y="29"/>
                  </a:cubicBezTo>
                  <a:cubicBezTo>
                    <a:pt x="2" y="30"/>
                    <a:pt x="1" y="30"/>
                    <a:pt x="1" y="31"/>
                  </a:cubicBezTo>
                  <a:cubicBezTo>
                    <a:pt x="1" y="31"/>
                    <a:pt x="1" y="32"/>
                    <a:pt x="1" y="32"/>
                  </a:cubicBezTo>
                  <a:cubicBezTo>
                    <a:pt x="2" y="32"/>
                    <a:pt x="2" y="32"/>
                    <a:pt x="2" y="32"/>
                  </a:cubicBezTo>
                  <a:cubicBezTo>
                    <a:pt x="3" y="32"/>
                    <a:pt x="3" y="32"/>
                    <a:pt x="3" y="33"/>
                  </a:cubicBezTo>
                  <a:cubicBezTo>
                    <a:pt x="4" y="33"/>
                    <a:pt x="4" y="33"/>
                    <a:pt x="4" y="33"/>
                  </a:cubicBezTo>
                  <a:cubicBezTo>
                    <a:pt x="5" y="33"/>
                    <a:pt x="5" y="33"/>
                    <a:pt x="6" y="33"/>
                  </a:cubicBezTo>
                  <a:cubicBezTo>
                    <a:pt x="7" y="33"/>
                    <a:pt x="7" y="32"/>
                    <a:pt x="8" y="32"/>
                  </a:cubicBezTo>
                  <a:cubicBezTo>
                    <a:pt x="8" y="32"/>
                    <a:pt x="9" y="32"/>
                    <a:pt x="9" y="32"/>
                  </a:cubicBezTo>
                  <a:cubicBezTo>
                    <a:pt x="9" y="31"/>
                    <a:pt x="9" y="31"/>
                    <a:pt x="10" y="31"/>
                  </a:cubicBezTo>
                  <a:cubicBezTo>
                    <a:pt x="10" y="31"/>
                    <a:pt x="10" y="31"/>
                    <a:pt x="10" y="31"/>
                  </a:cubicBezTo>
                  <a:cubicBezTo>
                    <a:pt x="10" y="30"/>
                    <a:pt x="11" y="31"/>
                    <a:pt x="11" y="30"/>
                  </a:cubicBezTo>
                  <a:cubicBezTo>
                    <a:pt x="11" y="30"/>
                    <a:pt x="11" y="30"/>
                    <a:pt x="11" y="30"/>
                  </a:cubicBezTo>
                  <a:cubicBezTo>
                    <a:pt x="12" y="29"/>
                    <a:pt x="11" y="29"/>
                    <a:pt x="12" y="29"/>
                  </a:cubicBezTo>
                  <a:cubicBezTo>
                    <a:pt x="12" y="29"/>
                    <a:pt x="12" y="29"/>
                    <a:pt x="13" y="30"/>
                  </a:cubicBezTo>
                  <a:cubicBezTo>
                    <a:pt x="13" y="30"/>
                    <a:pt x="13" y="30"/>
                    <a:pt x="13" y="30"/>
                  </a:cubicBezTo>
                  <a:cubicBezTo>
                    <a:pt x="13" y="30"/>
                    <a:pt x="13" y="30"/>
                    <a:pt x="13" y="30"/>
                  </a:cubicBezTo>
                  <a:cubicBezTo>
                    <a:pt x="14" y="30"/>
                    <a:pt x="14" y="30"/>
                    <a:pt x="15" y="30"/>
                  </a:cubicBezTo>
                  <a:cubicBezTo>
                    <a:pt x="15" y="30"/>
                    <a:pt x="15" y="30"/>
                    <a:pt x="15" y="29"/>
                  </a:cubicBezTo>
                  <a:cubicBezTo>
                    <a:pt x="15" y="29"/>
                    <a:pt x="14" y="29"/>
                    <a:pt x="14" y="29"/>
                  </a:cubicBezTo>
                  <a:cubicBezTo>
                    <a:pt x="14" y="28"/>
                    <a:pt x="15" y="28"/>
                    <a:pt x="15" y="28"/>
                  </a:cubicBezTo>
                  <a:cubicBezTo>
                    <a:pt x="15" y="28"/>
                    <a:pt x="15" y="28"/>
                    <a:pt x="16" y="27"/>
                  </a:cubicBezTo>
                  <a:cubicBezTo>
                    <a:pt x="16" y="27"/>
                    <a:pt x="16" y="27"/>
                    <a:pt x="16" y="26"/>
                  </a:cubicBezTo>
                  <a:cubicBezTo>
                    <a:pt x="16" y="26"/>
                    <a:pt x="15" y="26"/>
                    <a:pt x="15" y="25"/>
                  </a:cubicBezTo>
                  <a:cubicBezTo>
                    <a:pt x="15" y="25"/>
                    <a:pt x="16" y="25"/>
                    <a:pt x="16" y="25"/>
                  </a:cubicBezTo>
                  <a:cubicBezTo>
                    <a:pt x="16" y="25"/>
                    <a:pt x="16" y="24"/>
                    <a:pt x="16" y="24"/>
                  </a:cubicBezTo>
                  <a:cubicBezTo>
                    <a:pt x="16" y="24"/>
                    <a:pt x="15" y="24"/>
                    <a:pt x="15" y="23"/>
                  </a:cubicBezTo>
                  <a:cubicBezTo>
                    <a:pt x="15" y="23"/>
                    <a:pt x="15" y="23"/>
                    <a:pt x="15" y="22"/>
                  </a:cubicBezTo>
                  <a:cubicBezTo>
                    <a:pt x="15" y="22"/>
                    <a:pt x="15" y="22"/>
                    <a:pt x="14" y="21"/>
                  </a:cubicBezTo>
                  <a:cubicBezTo>
                    <a:pt x="14" y="21"/>
                    <a:pt x="14" y="20"/>
                    <a:pt x="14" y="20"/>
                  </a:cubicBezTo>
                  <a:cubicBezTo>
                    <a:pt x="14" y="19"/>
                    <a:pt x="14" y="19"/>
                    <a:pt x="15" y="18"/>
                  </a:cubicBezTo>
                  <a:cubicBezTo>
                    <a:pt x="15" y="18"/>
                    <a:pt x="15" y="18"/>
                    <a:pt x="15" y="18"/>
                  </a:cubicBezTo>
                  <a:cubicBezTo>
                    <a:pt x="16" y="18"/>
                    <a:pt x="16" y="17"/>
                    <a:pt x="16" y="18"/>
                  </a:cubicBezTo>
                  <a:cubicBezTo>
                    <a:pt x="17" y="18"/>
                    <a:pt x="17" y="18"/>
                    <a:pt x="17" y="18"/>
                  </a:cubicBezTo>
                  <a:cubicBezTo>
                    <a:pt x="17" y="18"/>
                    <a:pt x="18" y="18"/>
                    <a:pt x="18" y="18"/>
                  </a:cubicBezTo>
                  <a:cubicBezTo>
                    <a:pt x="18" y="18"/>
                    <a:pt x="18" y="17"/>
                    <a:pt x="18" y="17"/>
                  </a:cubicBezTo>
                  <a:cubicBezTo>
                    <a:pt x="18" y="17"/>
                    <a:pt x="18" y="17"/>
                    <a:pt x="17" y="17"/>
                  </a:cubicBezTo>
                  <a:cubicBezTo>
                    <a:pt x="17" y="16"/>
                    <a:pt x="17" y="16"/>
                    <a:pt x="17" y="16"/>
                  </a:cubicBezTo>
                  <a:cubicBezTo>
                    <a:pt x="17" y="16"/>
                    <a:pt x="18" y="16"/>
                    <a:pt x="18" y="15"/>
                  </a:cubicBezTo>
                  <a:cubicBezTo>
                    <a:pt x="18" y="15"/>
                    <a:pt x="18" y="15"/>
                    <a:pt x="18" y="14"/>
                  </a:cubicBezTo>
                  <a:cubicBezTo>
                    <a:pt x="19" y="14"/>
                    <a:pt x="18" y="14"/>
                    <a:pt x="18" y="14"/>
                  </a:cubicBezTo>
                  <a:cubicBezTo>
                    <a:pt x="18" y="13"/>
                    <a:pt x="18" y="13"/>
                    <a:pt x="18" y="12"/>
                  </a:cubicBezTo>
                  <a:cubicBezTo>
                    <a:pt x="18" y="12"/>
                    <a:pt x="19" y="12"/>
                    <a:pt x="19" y="12"/>
                  </a:cubicBezTo>
                  <a:cubicBezTo>
                    <a:pt x="19" y="12"/>
                    <a:pt x="19" y="12"/>
                    <a:pt x="20" y="12"/>
                  </a:cubicBezTo>
                  <a:cubicBezTo>
                    <a:pt x="20" y="11"/>
                    <a:pt x="20" y="11"/>
                    <a:pt x="21" y="11"/>
                  </a:cubicBezTo>
                  <a:cubicBezTo>
                    <a:pt x="21" y="11"/>
                    <a:pt x="21" y="11"/>
                    <a:pt x="21" y="10"/>
                  </a:cubicBezTo>
                  <a:cubicBezTo>
                    <a:pt x="21" y="10"/>
                    <a:pt x="21" y="9"/>
                    <a:pt x="21" y="9"/>
                  </a:cubicBezTo>
                  <a:cubicBezTo>
                    <a:pt x="21" y="9"/>
                    <a:pt x="21" y="9"/>
                    <a:pt x="22" y="8"/>
                  </a:cubicBezTo>
                  <a:cubicBezTo>
                    <a:pt x="22" y="8"/>
                    <a:pt x="22" y="8"/>
                    <a:pt x="22" y="8"/>
                  </a:cubicBezTo>
                  <a:cubicBezTo>
                    <a:pt x="22" y="8"/>
                    <a:pt x="23" y="8"/>
                    <a:pt x="23" y="8"/>
                  </a:cubicBezTo>
                  <a:cubicBezTo>
                    <a:pt x="23" y="8"/>
                    <a:pt x="24" y="7"/>
                    <a:pt x="24" y="7"/>
                  </a:cubicBezTo>
                  <a:cubicBezTo>
                    <a:pt x="24" y="7"/>
                    <a:pt x="24" y="7"/>
                    <a:pt x="24" y="6"/>
                  </a:cubicBezTo>
                  <a:cubicBezTo>
                    <a:pt x="25" y="6"/>
                    <a:pt x="25" y="7"/>
                    <a:pt x="25" y="7"/>
                  </a:cubicBezTo>
                  <a:cubicBezTo>
                    <a:pt x="26" y="7"/>
                    <a:pt x="26" y="7"/>
                    <a:pt x="26" y="7"/>
                  </a:cubicBezTo>
                  <a:cubicBezTo>
                    <a:pt x="26" y="7"/>
                    <a:pt x="27" y="7"/>
                    <a:pt x="27" y="7"/>
                  </a:cubicBezTo>
                  <a:cubicBezTo>
                    <a:pt x="27" y="7"/>
                    <a:pt x="28" y="7"/>
                    <a:pt x="28" y="7"/>
                  </a:cubicBezTo>
                  <a:cubicBezTo>
                    <a:pt x="28" y="6"/>
                    <a:pt x="28" y="6"/>
                    <a:pt x="28" y="6"/>
                  </a:cubicBezTo>
                  <a:cubicBezTo>
                    <a:pt x="28" y="6"/>
                    <a:pt x="28" y="5"/>
                    <a:pt x="28" y="5"/>
                  </a:cubicBezTo>
                  <a:cubicBezTo>
                    <a:pt x="29" y="5"/>
                    <a:pt x="29" y="5"/>
                    <a:pt x="29" y="5"/>
                  </a:cubicBezTo>
                  <a:cubicBezTo>
                    <a:pt x="29" y="5"/>
                    <a:pt x="29" y="5"/>
                    <a:pt x="30" y="5"/>
                  </a:cubicBezTo>
                  <a:cubicBezTo>
                    <a:pt x="30" y="5"/>
                    <a:pt x="30" y="5"/>
                    <a:pt x="30" y="5"/>
                  </a:cubicBezTo>
                  <a:cubicBezTo>
                    <a:pt x="31" y="5"/>
                    <a:pt x="31" y="5"/>
                    <a:pt x="32" y="6"/>
                  </a:cubicBezTo>
                  <a:cubicBezTo>
                    <a:pt x="32" y="6"/>
                    <a:pt x="32" y="6"/>
                    <a:pt x="32" y="6"/>
                  </a:cubicBezTo>
                  <a:cubicBezTo>
                    <a:pt x="33" y="6"/>
                    <a:pt x="33" y="6"/>
                    <a:pt x="34" y="6"/>
                  </a:cubicBezTo>
                  <a:cubicBezTo>
                    <a:pt x="34" y="6"/>
                    <a:pt x="34" y="6"/>
                    <a:pt x="35" y="6"/>
                  </a:cubicBezTo>
                  <a:cubicBezTo>
                    <a:pt x="35" y="6"/>
                    <a:pt x="35" y="6"/>
                    <a:pt x="36" y="6"/>
                  </a:cubicBezTo>
                  <a:cubicBezTo>
                    <a:pt x="36" y="6"/>
                    <a:pt x="36" y="7"/>
                    <a:pt x="37" y="6"/>
                  </a:cubicBezTo>
                  <a:cubicBezTo>
                    <a:pt x="37" y="6"/>
                    <a:pt x="37" y="6"/>
                    <a:pt x="37" y="6"/>
                  </a:cubicBezTo>
                  <a:cubicBezTo>
                    <a:pt x="38" y="6"/>
                    <a:pt x="38" y="5"/>
                    <a:pt x="38" y="5"/>
                  </a:cubicBezTo>
                  <a:cubicBezTo>
                    <a:pt x="38" y="5"/>
                    <a:pt x="37" y="4"/>
                    <a:pt x="38" y="4"/>
                  </a:cubicBezTo>
                  <a:cubicBezTo>
                    <a:pt x="38" y="3"/>
                    <a:pt x="39" y="3"/>
                    <a:pt x="39" y="3"/>
                  </a:cubicBezTo>
                  <a:cubicBezTo>
                    <a:pt x="39" y="3"/>
                    <a:pt x="39" y="3"/>
                    <a:pt x="40" y="3"/>
                  </a:cubicBezTo>
                  <a:cubicBezTo>
                    <a:pt x="40" y="3"/>
                    <a:pt x="40" y="3"/>
                    <a:pt x="41" y="3"/>
                  </a:cubicBezTo>
                  <a:cubicBezTo>
                    <a:pt x="41" y="3"/>
                    <a:pt x="41" y="3"/>
                    <a:pt x="42" y="3"/>
                  </a:cubicBezTo>
                  <a:cubicBezTo>
                    <a:pt x="42" y="3"/>
                    <a:pt x="42" y="4"/>
                    <a:pt x="42" y="4"/>
                  </a:cubicBezTo>
                  <a:cubicBezTo>
                    <a:pt x="43" y="4"/>
                    <a:pt x="43" y="3"/>
                    <a:pt x="44" y="4"/>
                  </a:cubicBezTo>
                  <a:cubicBezTo>
                    <a:pt x="44" y="4"/>
                    <a:pt x="43" y="4"/>
                    <a:pt x="43" y="5"/>
                  </a:cubicBezTo>
                  <a:cubicBezTo>
                    <a:pt x="43" y="5"/>
                    <a:pt x="43" y="5"/>
                    <a:pt x="44" y="6"/>
                  </a:cubicBezTo>
                  <a:cubicBezTo>
                    <a:pt x="44" y="6"/>
                    <a:pt x="44" y="6"/>
                    <a:pt x="44" y="6"/>
                  </a:cubicBezTo>
                  <a:cubicBezTo>
                    <a:pt x="44" y="6"/>
                    <a:pt x="44" y="6"/>
                    <a:pt x="44" y="5"/>
                  </a:cubicBezTo>
                  <a:cubicBezTo>
                    <a:pt x="45" y="5"/>
                    <a:pt x="45" y="5"/>
                    <a:pt x="45" y="5"/>
                  </a:cubicBezTo>
                  <a:cubicBezTo>
                    <a:pt x="45" y="4"/>
                    <a:pt x="45" y="4"/>
                    <a:pt x="46" y="4"/>
                  </a:cubicBezTo>
                  <a:cubicBezTo>
                    <a:pt x="46" y="4"/>
                    <a:pt x="47" y="4"/>
                    <a:pt x="47" y="4"/>
                  </a:cubicBezTo>
                  <a:cubicBezTo>
                    <a:pt x="47" y="4"/>
                    <a:pt x="47" y="4"/>
                    <a:pt x="48" y="4"/>
                  </a:cubicBezTo>
                  <a:cubicBezTo>
                    <a:pt x="48" y="4"/>
                    <a:pt x="48" y="4"/>
                    <a:pt x="48" y="4"/>
                  </a:cubicBezTo>
                  <a:cubicBezTo>
                    <a:pt x="47" y="4"/>
                    <a:pt x="47" y="4"/>
                    <a:pt x="47" y="4"/>
                  </a:cubicBezTo>
                  <a:cubicBezTo>
                    <a:pt x="47" y="4"/>
                    <a:pt x="46" y="3"/>
                    <a:pt x="46" y="3"/>
                  </a:cubicBezTo>
                  <a:cubicBezTo>
                    <a:pt x="45" y="3"/>
                    <a:pt x="45" y="3"/>
                    <a:pt x="45" y="3"/>
                  </a:cubicBezTo>
                  <a:cubicBezTo>
                    <a:pt x="44" y="3"/>
                    <a:pt x="44" y="3"/>
                    <a:pt x="44" y="2"/>
                  </a:cubicBezTo>
                  <a:cubicBezTo>
                    <a:pt x="44" y="2"/>
                    <a:pt x="45" y="2"/>
                    <a:pt x="45" y="2"/>
                  </a:cubicBezTo>
                  <a:cubicBezTo>
                    <a:pt x="46" y="2"/>
                    <a:pt x="46" y="2"/>
                    <a:pt x="46" y="2"/>
                  </a:cubicBezTo>
                  <a:cubicBezTo>
                    <a:pt x="46" y="2"/>
                    <a:pt x="47" y="2"/>
                    <a:pt x="47" y="2"/>
                  </a:cubicBezTo>
                  <a:cubicBezTo>
                    <a:pt x="47" y="1"/>
                    <a:pt x="46" y="2"/>
                    <a:pt x="46" y="1"/>
                  </a:cubicBezTo>
                  <a:cubicBezTo>
                    <a:pt x="45" y="1"/>
                    <a:pt x="45" y="1"/>
                    <a:pt x="45" y="1"/>
                  </a:cubicBezTo>
                  <a:cubicBezTo>
                    <a:pt x="44" y="1"/>
                    <a:pt x="44" y="1"/>
                    <a:pt x="43" y="1"/>
                  </a:cubicBezTo>
                  <a:cubicBezTo>
                    <a:pt x="43" y="1"/>
                    <a:pt x="43" y="1"/>
                    <a:pt x="43" y="1"/>
                  </a:cubicBezTo>
                  <a:cubicBezTo>
                    <a:pt x="42" y="1"/>
                    <a:pt x="42" y="1"/>
                    <a:pt x="42" y="1"/>
                  </a:cubicBezTo>
                  <a:cubicBezTo>
                    <a:pt x="42" y="1"/>
                    <a:pt x="42" y="1"/>
                    <a:pt x="42" y="0"/>
                  </a:cubicBezTo>
                  <a:cubicBezTo>
                    <a:pt x="41" y="0"/>
                    <a:pt x="41" y="0"/>
                    <a:pt x="41" y="0"/>
                  </a:cubicBezTo>
                  <a:cubicBezTo>
                    <a:pt x="41" y="0"/>
                    <a:pt x="40" y="0"/>
                    <a:pt x="40" y="0"/>
                  </a:cubicBezTo>
                  <a:cubicBezTo>
                    <a:pt x="40" y="1"/>
                    <a:pt x="40" y="1"/>
                    <a:pt x="40" y="1"/>
                  </a:cubicBezTo>
                  <a:cubicBezTo>
                    <a:pt x="39" y="1"/>
                    <a:pt x="39" y="2"/>
                    <a:pt x="39" y="2"/>
                  </a:cubicBezTo>
                  <a:cubicBezTo>
                    <a:pt x="39" y="1"/>
                    <a:pt x="39" y="1"/>
                    <a:pt x="39" y="1"/>
                  </a:cubicBezTo>
                  <a:cubicBezTo>
                    <a:pt x="39" y="0"/>
                    <a:pt x="39" y="0"/>
                    <a:pt x="38" y="0"/>
                  </a:cubicBezTo>
                  <a:cubicBezTo>
                    <a:pt x="38" y="0"/>
                    <a:pt x="38" y="1"/>
                    <a:pt x="38" y="1"/>
                  </a:cubicBezTo>
                  <a:cubicBezTo>
                    <a:pt x="37" y="1"/>
                    <a:pt x="38" y="2"/>
                    <a:pt x="37" y="2"/>
                  </a:cubicBezTo>
                  <a:cubicBezTo>
                    <a:pt x="37" y="2"/>
                    <a:pt x="36" y="3"/>
                    <a:pt x="36" y="2"/>
                  </a:cubicBezTo>
                  <a:cubicBezTo>
                    <a:pt x="36" y="2"/>
                    <a:pt x="36" y="2"/>
                    <a:pt x="36" y="1"/>
                  </a:cubicBezTo>
                  <a:cubicBezTo>
                    <a:pt x="37" y="1"/>
                    <a:pt x="37" y="1"/>
                    <a:pt x="37" y="1"/>
                  </a:cubicBezTo>
                  <a:cubicBezTo>
                    <a:pt x="37" y="1"/>
                    <a:pt x="37" y="1"/>
                    <a:pt x="37" y="1"/>
                  </a:cubicBezTo>
                  <a:cubicBezTo>
                    <a:pt x="36" y="0"/>
                    <a:pt x="36" y="0"/>
                    <a:pt x="36" y="0"/>
                  </a:cubicBezTo>
                  <a:cubicBezTo>
                    <a:pt x="35" y="0"/>
                    <a:pt x="35" y="0"/>
                    <a:pt x="34" y="1"/>
                  </a:cubicBezTo>
                  <a:cubicBezTo>
                    <a:pt x="34" y="1"/>
                    <a:pt x="34" y="1"/>
                    <a:pt x="34" y="1"/>
                  </a:cubicBezTo>
                  <a:cubicBezTo>
                    <a:pt x="34" y="1"/>
                    <a:pt x="34" y="2"/>
                    <a:pt x="34" y="2"/>
                  </a:cubicBezTo>
                  <a:cubicBezTo>
                    <a:pt x="33" y="2"/>
                    <a:pt x="33" y="2"/>
                    <a:pt x="33" y="2"/>
                  </a:cubicBezTo>
                  <a:cubicBezTo>
                    <a:pt x="32" y="2"/>
                    <a:pt x="32" y="2"/>
                    <a:pt x="32" y="2"/>
                  </a:cubicBezTo>
                  <a:cubicBezTo>
                    <a:pt x="31" y="2"/>
                    <a:pt x="31" y="2"/>
                    <a:pt x="31" y="2"/>
                  </a:cubicBezTo>
                  <a:cubicBezTo>
                    <a:pt x="30" y="2"/>
                    <a:pt x="30" y="1"/>
                    <a:pt x="30" y="2"/>
                  </a:cubicBezTo>
                  <a:cubicBezTo>
                    <a:pt x="29" y="2"/>
                    <a:pt x="30" y="2"/>
                    <a:pt x="29" y="2"/>
                  </a:cubicBezTo>
                  <a:cubicBezTo>
                    <a:pt x="29" y="3"/>
                    <a:pt x="29" y="2"/>
                    <a:pt x="28" y="3"/>
                  </a:cubicBezTo>
                  <a:cubicBezTo>
                    <a:pt x="28" y="3"/>
                    <a:pt x="28" y="3"/>
                    <a:pt x="28" y="3"/>
                  </a:cubicBezTo>
                  <a:cubicBezTo>
                    <a:pt x="28" y="3"/>
                    <a:pt x="28" y="3"/>
                    <a:pt x="28" y="3"/>
                  </a:cubicBezTo>
                  <a:cubicBezTo>
                    <a:pt x="28" y="3"/>
                    <a:pt x="27" y="3"/>
                    <a:pt x="27" y="3"/>
                  </a:cubicBezTo>
                  <a:cubicBezTo>
                    <a:pt x="27" y="3"/>
                    <a:pt x="26" y="3"/>
                    <a:pt x="26" y="3"/>
                  </a:cubicBezTo>
                  <a:cubicBezTo>
                    <a:pt x="26" y="3"/>
                    <a:pt x="25" y="3"/>
                    <a:pt x="25" y="3"/>
                  </a:cubicBezTo>
                  <a:cubicBezTo>
                    <a:pt x="25" y="3"/>
                    <a:pt x="25" y="4"/>
                    <a:pt x="25" y="4"/>
                  </a:cubicBezTo>
                  <a:cubicBezTo>
                    <a:pt x="24" y="4"/>
                    <a:pt x="24" y="4"/>
                    <a:pt x="24" y="4"/>
                  </a:cubicBezTo>
                  <a:cubicBezTo>
                    <a:pt x="24" y="4"/>
                    <a:pt x="23" y="4"/>
                    <a:pt x="23" y="4"/>
                  </a:cubicBezTo>
                  <a:cubicBezTo>
                    <a:pt x="23" y="4"/>
                    <a:pt x="22" y="4"/>
                    <a:pt x="22" y="5"/>
                  </a:cubicBezTo>
                  <a:cubicBezTo>
                    <a:pt x="22" y="5"/>
                    <a:pt x="22" y="5"/>
                    <a:pt x="21" y="5"/>
                  </a:cubicBezTo>
                  <a:cubicBezTo>
                    <a:pt x="21" y="6"/>
                    <a:pt x="21" y="6"/>
                    <a:pt x="21" y="6"/>
                  </a:cubicBezTo>
                  <a:cubicBezTo>
                    <a:pt x="21" y="7"/>
                    <a:pt x="21" y="7"/>
                    <a:pt x="21" y="7"/>
                  </a:cubicBezTo>
                  <a:cubicBezTo>
                    <a:pt x="20" y="8"/>
                    <a:pt x="20" y="7"/>
                    <a:pt x="20" y="7"/>
                  </a:cubicBezTo>
                  <a:cubicBezTo>
                    <a:pt x="19" y="7"/>
                    <a:pt x="19" y="7"/>
                    <a:pt x="19" y="7"/>
                  </a:cubicBezTo>
                  <a:cubicBezTo>
                    <a:pt x="18" y="7"/>
                    <a:pt x="18" y="8"/>
                    <a:pt x="18" y="8"/>
                  </a:cubicBezTo>
                  <a:cubicBezTo>
                    <a:pt x="18" y="8"/>
                    <a:pt x="18" y="8"/>
                    <a:pt x="18" y="8"/>
                  </a:cubicBezTo>
                  <a:cubicBezTo>
                    <a:pt x="18" y="9"/>
                    <a:pt x="18" y="9"/>
                    <a:pt x="18" y="9"/>
                  </a:cubicBezTo>
                  <a:cubicBezTo>
                    <a:pt x="18" y="9"/>
                    <a:pt x="17" y="9"/>
                    <a:pt x="17" y="9"/>
                  </a:cubicBezTo>
                  <a:cubicBezTo>
                    <a:pt x="17" y="10"/>
                    <a:pt x="17" y="10"/>
                    <a:pt x="16" y="10"/>
                  </a:cubicBezTo>
                  <a:cubicBezTo>
                    <a:pt x="16" y="10"/>
                    <a:pt x="16" y="10"/>
                    <a:pt x="15" y="11"/>
                  </a:cubicBezTo>
                  <a:cubicBezTo>
                    <a:pt x="15" y="11"/>
                    <a:pt x="16" y="12"/>
                    <a:pt x="15" y="12"/>
                  </a:cubicBezTo>
                  <a:cubicBezTo>
                    <a:pt x="15" y="12"/>
                    <a:pt x="15" y="12"/>
                    <a:pt x="15" y="12"/>
                  </a:cubicBezTo>
                  <a:cubicBezTo>
                    <a:pt x="14" y="12"/>
                    <a:pt x="14" y="13"/>
                    <a:pt x="14" y="13"/>
                  </a:cubicBezTo>
                  <a:cubicBezTo>
                    <a:pt x="14" y="14"/>
                    <a:pt x="14" y="14"/>
                    <a:pt x="14" y="15"/>
                  </a:cubicBezTo>
                  <a:cubicBezTo>
                    <a:pt x="14" y="15"/>
                    <a:pt x="14" y="15"/>
                    <a:pt x="13" y="15"/>
                  </a:cubicBezTo>
                  <a:cubicBezTo>
                    <a:pt x="13" y="15"/>
                    <a:pt x="13" y="15"/>
                    <a:pt x="12" y="15"/>
                  </a:cubicBezTo>
                  <a:cubicBezTo>
                    <a:pt x="12" y="15"/>
                    <a:pt x="12" y="16"/>
                    <a:pt x="12" y="16"/>
                  </a:cubicBezTo>
                  <a:cubicBezTo>
                    <a:pt x="12" y="16"/>
                    <a:pt x="11" y="16"/>
                    <a:pt x="11" y="16"/>
                  </a:cubicBezTo>
                  <a:cubicBezTo>
                    <a:pt x="11" y="16"/>
                    <a:pt x="11" y="16"/>
                    <a:pt x="11" y="17"/>
                  </a:cubicBezTo>
                  <a:cubicBezTo>
                    <a:pt x="11" y="17"/>
                    <a:pt x="11" y="17"/>
                    <a:pt x="11" y="17"/>
                  </a:cubicBezTo>
                  <a:cubicBezTo>
                    <a:pt x="10" y="17"/>
                    <a:pt x="10" y="17"/>
                    <a:pt x="10" y="17"/>
                  </a:cubicBezTo>
                  <a:cubicBezTo>
                    <a:pt x="9" y="17"/>
                    <a:pt x="10" y="17"/>
                    <a:pt x="9" y="17"/>
                  </a:cubicBezTo>
                  <a:cubicBezTo>
                    <a:pt x="9" y="18"/>
                    <a:pt x="9" y="17"/>
                    <a:pt x="9" y="18"/>
                  </a:cubicBezTo>
                  <a:cubicBezTo>
                    <a:pt x="9" y="18"/>
                    <a:pt x="9" y="18"/>
                    <a:pt x="9" y="18"/>
                  </a:cubicBezTo>
                  <a:cubicBezTo>
                    <a:pt x="8" y="19"/>
                    <a:pt x="8" y="18"/>
                    <a:pt x="7" y="18"/>
                  </a:cubicBezTo>
                  <a:cubicBezTo>
                    <a:pt x="7" y="18"/>
                    <a:pt x="7" y="18"/>
                    <a:pt x="7" y="18"/>
                  </a:cubicBezTo>
                  <a:cubicBezTo>
                    <a:pt x="6" y="19"/>
                    <a:pt x="7" y="19"/>
                    <a:pt x="7" y="20"/>
                  </a:cubicBezTo>
                  <a:cubicBezTo>
                    <a:pt x="7" y="20"/>
                    <a:pt x="6" y="20"/>
                    <a:pt x="6" y="20"/>
                  </a:cubicBezTo>
                  <a:cubicBezTo>
                    <a:pt x="6" y="20"/>
                    <a:pt x="5" y="20"/>
                    <a:pt x="5" y="20"/>
                  </a:cubicBezTo>
                  <a:cubicBezTo>
                    <a:pt x="4" y="20"/>
                    <a:pt x="4" y="20"/>
                    <a:pt x="4" y="20"/>
                  </a:cubicBezTo>
                  <a:cubicBezTo>
                    <a:pt x="4" y="21"/>
                    <a:pt x="4" y="21"/>
                    <a:pt x="4" y="21"/>
                  </a:cubicBezTo>
                  <a:cubicBezTo>
                    <a:pt x="3" y="21"/>
                    <a:pt x="3" y="21"/>
                    <a:pt x="3" y="21"/>
                  </a:cubicBezTo>
                  <a:cubicBezTo>
                    <a:pt x="3" y="22"/>
                    <a:pt x="2" y="22"/>
                    <a:pt x="2" y="22"/>
                  </a:cubicBezTo>
                  <a:cubicBezTo>
                    <a:pt x="2" y="22"/>
                    <a:pt x="1" y="22"/>
                    <a:pt x="1" y="22"/>
                  </a:cubicBezTo>
                  <a:cubicBezTo>
                    <a:pt x="1" y="22"/>
                    <a:pt x="0" y="22"/>
                    <a:pt x="0" y="22"/>
                  </a:cubicBezTo>
                  <a:cubicBezTo>
                    <a:pt x="0" y="23"/>
                    <a:pt x="0" y="23"/>
                    <a:pt x="0" y="23"/>
                  </a:cubicBezTo>
                  <a:cubicBezTo>
                    <a:pt x="0" y="23"/>
                    <a:pt x="0" y="24"/>
                    <a:pt x="0" y="25"/>
                  </a:cubicBezTo>
                  <a:cubicBezTo>
                    <a:pt x="0" y="25"/>
                    <a:pt x="0" y="25"/>
                    <a:pt x="0" y="26"/>
                  </a:cubicBezTo>
                  <a:cubicBezTo>
                    <a:pt x="0" y="26"/>
                    <a:pt x="0" y="26"/>
                    <a:pt x="0" y="2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3" name="Freeform 124"/>
            <p:cNvSpPr>
              <a:spLocks/>
            </p:cNvSpPr>
            <p:nvPr/>
          </p:nvSpPr>
          <p:spPr bwMode="auto">
            <a:xfrm>
              <a:off x="4733927"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4" name="Freeform 125"/>
            <p:cNvSpPr>
              <a:spLocks/>
            </p:cNvSpPr>
            <p:nvPr/>
          </p:nvSpPr>
          <p:spPr bwMode="auto">
            <a:xfrm>
              <a:off x="4711702" y="1768476"/>
              <a:ext cx="65088" cy="42863"/>
            </a:xfrm>
            <a:custGeom>
              <a:avLst/>
              <a:gdLst>
                <a:gd name="T0" fmla="*/ 6 w 6"/>
                <a:gd name="T1" fmla="*/ 1 h 4"/>
                <a:gd name="T2" fmla="*/ 5 w 6"/>
                <a:gd name="T3" fmla="*/ 0 h 4"/>
                <a:gd name="T4" fmla="*/ 5 w 6"/>
                <a:gd name="T5" fmla="*/ 0 h 4"/>
                <a:gd name="T6" fmla="*/ 4 w 6"/>
                <a:gd name="T7" fmla="*/ 0 h 4"/>
                <a:gd name="T8" fmla="*/ 3 w 6"/>
                <a:gd name="T9" fmla="*/ 1 h 4"/>
                <a:gd name="T10" fmla="*/ 2 w 6"/>
                <a:gd name="T11" fmla="*/ 1 h 4"/>
                <a:gd name="T12" fmla="*/ 1 w 6"/>
                <a:gd name="T13" fmla="*/ 1 h 4"/>
                <a:gd name="T14" fmla="*/ 1 w 6"/>
                <a:gd name="T15" fmla="*/ 1 h 4"/>
                <a:gd name="T16" fmla="*/ 0 w 6"/>
                <a:gd name="T17" fmla="*/ 2 h 4"/>
                <a:gd name="T18" fmla="*/ 1 w 6"/>
                <a:gd name="T19" fmla="*/ 3 h 4"/>
                <a:gd name="T20" fmla="*/ 1 w 6"/>
                <a:gd name="T21" fmla="*/ 4 h 4"/>
                <a:gd name="T22" fmla="*/ 2 w 6"/>
                <a:gd name="T23" fmla="*/ 4 h 4"/>
                <a:gd name="T24" fmla="*/ 2 w 6"/>
                <a:gd name="T25" fmla="*/ 4 h 4"/>
                <a:gd name="T26" fmla="*/ 3 w 6"/>
                <a:gd name="T27" fmla="*/ 4 h 4"/>
                <a:gd name="T28" fmla="*/ 5 w 6"/>
                <a:gd name="T29" fmla="*/ 3 h 4"/>
                <a:gd name="T30" fmla="*/ 6 w 6"/>
                <a:gd name="T31" fmla="*/ 3 h 4"/>
                <a:gd name="T32" fmla="*/ 6 w 6"/>
                <a:gd name="T33" fmla="*/ 3 h 4"/>
                <a:gd name="T34" fmla="*/ 6 w 6"/>
                <a:gd name="T35" fmla="*/ 3 h 4"/>
                <a:gd name="T36" fmla="*/ 6 w 6"/>
                <a:gd name="T37" fmla="*/ 2 h 4"/>
                <a:gd name="T38" fmla="*/ 6 w 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1"/>
                  </a:moveTo>
                  <a:cubicBezTo>
                    <a:pt x="6" y="0"/>
                    <a:pt x="6" y="0"/>
                    <a:pt x="5" y="0"/>
                  </a:cubicBezTo>
                  <a:cubicBezTo>
                    <a:pt x="5" y="0"/>
                    <a:pt x="5" y="0"/>
                    <a:pt x="5" y="0"/>
                  </a:cubicBezTo>
                  <a:cubicBezTo>
                    <a:pt x="4" y="0"/>
                    <a:pt x="4" y="0"/>
                    <a:pt x="4" y="0"/>
                  </a:cubicBezTo>
                  <a:cubicBezTo>
                    <a:pt x="4" y="1"/>
                    <a:pt x="3" y="1"/>
                    <a:pt x="3" y="1"/>
                  </a:cubicBezTo>
                  <a:cubicBezTo>
                    <a:pt x="3" y="1"/>
                    <a:pt x="2" y="1"/>
                    <a:pt x="2" y="1"/>
                  </a:cubicBezTo>
                  <a:cubicBezTo>
                    <a:pt x="1" y="1"/>
                    <a:pt x="1" y="1"/>
                    <a:pt x="1" y="1"/>
                  </a:cubicBezTo>
                  <a:cubicBezTo>
                    <a:pt x="1" y="1"/>
                    <a:pt x="1" y="1"/>
                    <a:pt x="1" y="1"/>
                  </a:cubicBezTo>
                  <a:cubicBezTo>
                    <a:pt x="1" y="1"/>
                    <a:pt x="0" y="2"/>
                    <a:pt x="0" y="2"/>
                  </a:cubicBezTo>
                  <a:cubicBezTo>
                    <a:pt x="0" y="2"/>
                    <a:pt x="0" y="3"/>
                    <a:pt x="1" y="3"/>
                  </a:cubicBezTo>
                  <a:cubicBezTo>
                    <a:pt x="1" y="3"/>
                    <a:pt x="1" y="3"/>
                    <a:pt x="1" y="4"/>
                  </a:cubicBezTo>
                  <a:cubicBezTo>
                    <a:pt x="1" y="4"/>
                    <a:pt x="2" y="4"/>
                    <a:pt x="2" y="4"/>
                  </a:cubicBezTo>
                  <a:cubicBezTo>
                    <a:pt x="2" y="4"/>
                    <a:pt x="2" y="4"/>
                    <a:pt x="2" y="4"/>
                  </a:cubicBezTo>
                  <a:cubicBezTo>
                    <a:pt x="3" y="4"/>
                    <a:pt x="3" y="4"/>
                    <a:pt x="3" y="4"/>
                  </a:cubicBezTo>
                  <a:cubicBezTo>
                    <a:pt x="4" y="3"/>
                    <a:pt x="4" y="4"/>
                    <a:pt x="5" y="3"/>
                  </a:cubicBezTo>
                  <a:cubicBezTo>
                    <a:pt x="5" y="3"/>
                    <a:pt x="5" y="3"/>
                    <a:pt x="6" y="3"/>
                  </a:cubicBezTo>
                  <a:cubicBezTo>
                    <a:pt x="6" y="3"/>
                    <a:pt x="6" y="3"/>
                    <a:pt x="6" y="3"/>
                  </a:cubicBezTo>
                  <a:cubicBezTo>
                    <a:pt x="6" y="3"/>
                    <a:pt x="6" y="3"/>
                    <a:pt x="6" y="3"/>
                  </a:cubicBezTo>
                  <a:cubicBezTo>
                    <a:pt x="6" y="2"/>
                    <a:pt x="6" y="2"/>
                    <a:pt x="6" y="2"/>
                  </a:cubicBezTo>
                  <a:cubicBezTo>
                    <a:pt x="6" y="2"/>
                    <a:pt x="6" y="1"/>
                    <a:pt x="6"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5" name="Freeform 126"/>
            <p:cNvSpPr>
              <a:spLocks/>
            </p:cNvSpPr>
            <p:nvPr/>
          </p:nvSpPr>
          <p:spPr bwMode="auto">
            <a:xfrm>
              <a:off x="4302127" y="1422401"/>
              <a:ext cx="74613" cy="74613"/>
            </a:xfrm>
            <a:custGeom>
              <a:avLst/>
              <a:gdLst>
                <a:gd name="T0" fmla="*/ 0 w 7"/>
                <a:gd name="T1" fmla="*/ 6 h 7"/>
                <a:gd name="T2" fmla="*/ 0 w 7"/>
                <a:gd name="T3" fmla="*/ 6 h 7"/>
                <a:gd name="T4" fmla="*/ 1 w 7"/>
                <a:gd name="T5" fmla="*/ 6 h 7"/>
                <a:gd name="T6" fmla="*/ 2 w 7"/>
                <a:gd name="T7" fmla="*/ 6 h 7"/>
                <a:gd name="T8" fmla="*/ 3 w 7"/>
                <a:gd name="T9" fmla="*/ 6 h 7"/>
                <a:gd name="T10" fmla="*/ 5 w 7"/>
                <a:gd name="T11" fmla="*/ 7 h 7"/>
                <a:gd name="T12" fmla="*/ 5 w 7"/>
                <a:gd name="T13" fmla="*/ 7 h 7"/>
                <a:gd name="T14" fmla="*/ 5 w 7"/>
                <a:gd name="T15" fmla="*/ 6 h 7"/>
                <a:gd name="T16" fmla="*/ 5 w 7"/>
                <a:gd name="T17" fmla="*/ 5 h 7"/>
                <a:gd name="T18" fmla="*/ 6 w 7"/>
                <a:gd name="T19" fmla="*/ 4 h 7"/>
                <a:gd name="T20" fmla="*/ 6 w 7"/>
                <a:gd name="T21" fmla="*/ 3 h 7"/>
                <a:gd name="T22" fmla="*/ 6 w 7"/>
                <a:gd name="T23" fmla="*/ 3 h 7"/>
                <a:gd name="T24" fmla="*/ 7 w 7"/>
                <a:gd name="T25" fmla="*/ 2 h 7"/>
                <a:gd name="T26" fmla="*/ 7 w 7"/>
                <a:gd name="T27" fmla="*/ 1 h 7"/>
                <a:gd name="T28" fmla="*/ 6 w 7"/>
                <a:gd name="T29" fmla="*/ 0 h 7"/>
                <a:gd name="T30" fmla="*/ 6 w 7"/>
                <a:gd name="T31" fmla="*/ 0 h 7"/>
                <a:gd name="T32" fmla="*/ 5 w 7"/>
                <a:gd name="T33" fmla="*/ 0 h 7"/>
                <a:gd name="T34" fmla="*/ 4 w 7"/>
                <a:gd name="T35" fmla="*/ 0 h 7"/>
                <a:gd name="T36" fmla="*/ 4 w 7"/>
                <a:gd name="T37" fmla="*/ 1 h 7"/>
                <a:gd name="T38" fmla="*/ 3 w 7"/>
                <a:gd name="T39" fmla="*/ 1 h 7"/>
                <a:gd name="T40" fmla="*/ 2 w 7"/>
                <a:gd name="T41" fmla="*/ 2 h 7"/>
                <a:gd name="T42" fmla="*/ 1 w 7"/>
                <a:gd name="T43" fmla="*/ 2 h 7"/>
                <a:gd name="T44" fmla="*/ 1 w 7"/>
                <a:gd name="T45" fmla="*/ 2 h 7"/>
                <a:gd name="T46" fmla="*/ 0 w 7"/>
                <a:gd name="T47" fmla="*/ 3 h 7"/>
                <a:gd name="T48" fmla="*/ 0 w 7"/>
                <a:gd name="T49" fmla="*/ 4 h 7"/>
                <a:gd name="T50" fmla="*/ 0 w 7"/>
                <a:gd name="T51" fmla="*/ 5 h 7"/>
                <a:gd name="T52" fmla="*/ 0 w 7"/>
                <a:gd name="T5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7">
                  <a:moveTo>
                    <a:pt x="0" y="6"/>
                  </a:moveTo>
                  <a:cubicBezTo>
                    <a:pt x="0" y="6"/>
                    <a:pt x="0" y="6"/>
                    <a:pt x="0" y="6"/>
                  </a:cubicBezTo>
                  <a:cubicBezTo>
                    <a:pt x="1" y="6"/>
                    <a:pt x="1" y="6"/>
                    <a:pt x="1" y="6"/>
                  </a:cubicBezTo>
                  <a:cubicBezTo>
                    <a:pt x="2" y="6"/>
                    <a:pt x="2" y="6"/>
                    <a:pt x="2" y="6"/>
                  </a:cubicBezTo>
                  <a:cubicBezTo>
                    <a:pt x="3" y="6"/>
                    <a:pt x="3" y="6"/>
                    <a:pt x="3" y="6"/>
                  </a:cubicBezTo>
                  <a:cubicBezTo>
                    <a:pt x="4" y="6"/>
                    <a:pt x="4" y="7"/>
                    <a:pt x="5" y="7"/>
                  </a:cubicBezTo>
                  <a:cubicBezTo>
                    <a:pt x="5" y="7"/>
                    <a:pt x="5" y="7"/>
                    <a:pt x="5" y="7"/>
                  </a:cubicBezTo>
                  <a:cubicBezTo>
                    <a:pt x="5" y="6"/>
                    <a:pt x="5" y="6"/>
                    <a:pt x="5" y="6"/>
                  </a:cubicBezTo>
                  <a:cubicBezTo>
                    <a:pt x="5" y="5"/>
                    <a:pt x="4" y="5"/>
                    <a:pt x="5" y="5"/>
                  </a:cubicBezTo>
                  <a:cubicBezTo>
                    <a:pt x="5" y="4"/>
                    <a:pt x="5" y="5"/>
                    <a:pt x="6" y="4"/>
                  </a:cubicBezTo>
                  <a:cubicBezTo>
                    <a:pt x="6" y="4"/>
                    <a:pt x="6" y="4"/>
                    <a:pt x="6" y="3"/>
                  </a:cubicBezTo>
                  <a:cubicBezTo>
                    <a:pt x="6" y="3"/>
                    <a:pt x="6" y="3"/>
                    <a:pt x="6" y="3"/>
                  </a:cubicBezTo>
                  <a:cubicBezTo>
                    <a:pt x="6" y="2"/>
                    <a:pt x="7" y="2"/>
                    <a:pt x="7" y="2"/>
                  </a:cubicBezTo>
                  <a:cubicBezTo>
                    <a:pt x="7" y="2"/>
                    <a:pt x="7" y="1"/>
                    <a:pt x="7" y="1"/>
                  </a:cubicBezTo>
                  <a:cubicBezTo>
                    <a:pt x="7" y="1"/>
                    <a:pt x="7" y="1"/>
                    <a:pt x="6" y="0"/>
                  </a:cubicBezTo>
                  <a:cubicBezTo>
                    <a:pt x="6" y="0"/>
                    <a:pt x="6" y="0"/>
                    <a:pt x="6" y="0"/>
                  </a:cubicBezTo>
                  <a:cubicBezTo>
                    <a:pt x="6" y="0"/>
                    <a:pt x="6" y="0"/>
                    <a:pt x="5" y="0"/>
                  </a:cubicBezTo>
                  <a:cubicBezTo>
                    <a:pt x="5" y="0"/>
                    <a:pt x="5" y="0"/>
                    <a:pt x="4" y="0"/>
                  </a:cubicBezTo>
                  <a:cubicBezTo>
                    <a:pt x="4" y="0"/>
                    <a:pt x="4" y="0"/>
                    <a:pt x="4" y="1"/>
                  </a:cubicBezTo>
                  <a:cubicBezTo>
                    <a:pt x="3" y="1"/>
                    <a:pt x="3" y="1"/>
                    <a:pt x="3" y="1"/>
                  </a:cubicBezTo>
                  <a:cubicBezTo>
                    <a:pt x="2" y="1"/>
                    <a:pt x="2" y="2"/>
                    <a:pt x="2" y="2"/>
                  </a:cubicBezTo>
                  <a:cubicBezTo>
                    <a:pt x="1" y="2"/>
                    <a:pt x="1" y="2"/>
                    <a:pt x="1" y="2"/>
                  </a:cubicBezTo>
                  <a:cubicBezTo>
                    <a:pt x="1" y="2"/>
                    <a:pt x="1" y="2"/>
                    <a:pt x="1" y="2"/>
                  </a:cubicBezTo>
                  <a:cubicBezTo>
                    <a:pt x="1" y="3"/>
                    <a:pt x="0" y="3"/>
                    <a:pt x="0" y="3"/>
                  </a:cubicBezTo>
                  <a:cubicBezTo>
                    <a:pt x="0" y="4"/>
                    <a:pt x="0" y="4"/>
                    <a:pt x="0" y="4"/>
                  </a:cubicBezTo>
                  <a:cubicBezTo>
                    <a:pt x="0" y="5"/>
                    <a:pt x="0" y="5"/>
                    <a:pt x="0" y="5"/>
                  </a:cubicBezTo>
                  <a:cubicBezTo>
                    <a:pt x="0" y="6"/>
                    <a:pt x="0" y="6"/>
                    <a:pt x="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6" name="Freeform 127"/>
            <p:cNvSpPr>
              <a:spLocks/>
            </p:cNvSpPr>
            <p:nvPr/>
          </p:nvSpPr>
          <p:spPr bwMode="auto">
            <a:xfrm>
              <a:off x="3967164" y="1768476"/>
              <a:ext cx="85725" cy="161925"/>
            </a:xfrm>
            <a:custGeom>
              <a:avLst/>
              <a:gdLst>
                <a:gd name="T0" fmla="*/ 0 w 8"/>
                <a:gd name="T1" fmla="*/ 10 h 15"/>
                <a:gd name="T2" fmla="*/ 1 w 8"/>
                <a:gd name="T3" fmla="*/ 10 h 15"/>
                <a:gd name="T4" fmla="*/ 1 w 8"/>
                <a:gd name="T5" fmla="*/ 11 h 15"/>
                <a:gd name="T6" fmla="*/ 1 w 8"/>
                <a:gd name="T7" fmla="*/ 12 h 15"/>
                <a:gd name="T8" fmla="*/ 1 w 8"/>
                <a:gd name="T9" fmla="*/ 13 h 15"/>
                <a:gd name="T10" fmla="*/ 1 w 8"/>
                <a:gd name="T11" fmla="*/ 14 h 15"/>
                <a:gd name="T12" fmla="*/ 2 w 8"/>
                <a:gd name="T13" fmla="*/ 15 h 15"/>
                <a:gd name="T14" fmla="*/ 3 w 8"/>
                <a:gd name="T15" fmla="*/ 15 h 15"/>
                <a:gd name="T16" fmla="*/ 4 w 8"/>
                <a:gd name="T17" fmla="*/ 14 h 15"/>
                <a:gd name="T18" fmla="*/ 5 w 8"/>
                <a:gd name="T19" fmla="*/ 14 h 15"/>
                <a:gd name="T20" fmla="*/ 5 w 8"/>
                <a:gd name="T21" fmla="*/ 12 h 15"/>
                <a:gd name="T22" fmla="*/ 5 w 8"/>
                <a:gd name="T23" fmla="*/ 12 h 15"/>
                <a:gd name="T24" fmla="*/ 6 w 8"/>
                <a:gd name="T25" fmla="*/ 11 h 15"/>
                <a:gd name="T26" fmla="*/ 5 w 8"/>
                <a:gd name="T27" fmla="*/ 11 h 15"/>
                <a:gd name="T28" fmla="*/ 5 w 8"/>
                <a:gd name="T29" fmla="*/ 10 h 15"/>
                <a:gd name="T30" fmla="*/ 5 w 8"/>
                <a:gd name="T31" fmla="*/ 10 h 15"/>
                <a:gd name="T32" fmla="*/ 5 w 8"/>
                <a:gd name="T33" fmla="*/ 9 h 15"/>
                <a:gd name="T34" fmla="*/ 6 w 8"/>
                <a:gd name="T35" fmla="*/ 9 h 15"/>
                <a:gd name="T36" fmla="*/ 6 w 8"/>
                <a:gd name="T37" fmla="*/ 8 h 15"/>
                <a:gd name="T38" fmla="*/ 5 w 8"/>
                <a:gd name="T39" fmla="*/ 8 h 15"/>
                <a:gd name="T40" fmla="*/ 5 w 8"/>
                <a:gd name="T41" fmla="*/ 7 h 15"/>
                <a:gd name="T42" fmla="*/ 6 w 8"/>
                <a:gd name="T43" fmla="*/ 7 h 15"/>
                <a:gd name="T44" fmla="*/ 6 w 8"/>
                <a:gd name="T45" fmla="*/ 6 h 15"/>
                <a:gd name="T46" fmla="*/ 6 w 8"/>
                <a:gd name="T47" fmla="*/ 5 h 15"/>
                <a:gd name="T48" fmla="*/ 6 w 8"/>
                <a:gd name="T49" fmla="*/ 4 h 15"/>
                <a:gd name="T50" fmla="*/ 6 w 8"/>
                <a:gd name="T51" fmla="*/ 3 h 15"/>
                <a:gd name="T52" fmla="*/ 7 w 8"/>
                <a:gd name="T53" fmla="*/ 3 h 15"/>
                <a:gd name="T54" fmla="*/ 8 w 8"/>
                <a:gd name="T55" fmla="*/ 2 h 15"/>
                <a:gd name="T56" fmla="*/ 8 w 8"/>
                <a:gd name="T57" fmla="*/ 1 h 15"/>
                <a:gd name="T58" fmla="*/ 7 w 8"/>
                <a:gd name="T59" fmla="*/ 1 h 15"/>
                <a:gd name="T60" fmla="*/ 7 w 8"/>
                <a:gd name="T61" fmla="*/ 0 h 15"/>
                <a:gd name="T62" fmla="*/ 6 w 8"/>
                <a:gd name="T63" fmla="*/ 1 h 15"/>
                <a:gd name="T64" fmla="*/ 5 w 8"/>
                <a:gd name="T65" fmla="*/ 1 h 15"/>
                <a:gd name="T66" fmla="*/ 5 w 8"/>
                <a:gd name="T67" fmla="*/ 1 h 15"/>
                <a:gd name="T68" fmla="*/ 4 w 8"/>
                <a:gd name="T69" fmla="*/ 1 h 15"/>
                <a:gd name="T70" fmla="*/ 4 w 8"/>
                <a:gd name="T71" fmla="*/ 0 h 15"/>
                <a:gd name="T72" fmla="*/ 3 w 8"/>
                <a:gd name="T73" fmla="*/ 0 h 15"/>
                <a:gd name="T74" fmla="*/ 3 w 8"/>
                <a:gd name="T75" fmla="*/ 0 h 15"/>
                <a:gd name="T76" fmla="*/ 2 w 8"/>
                <a:gd name="T77" fmla="*/ 1 h 15"/>
                <a:gd name="T78" fmla="*/ 2 w 8"/>
                <a:gd name="T79" fmla="*/ 1 h 15"/>
                <a:gd name="T80" fmla="*/ 2 w 8"/>
                <a:gd name="T81" fmla="*/ 1 h 15"/>
                <a:gd name="T82" fmla="*/ 1 w 8"/>
                <a:gd name="T83" fmla="*/ 2 h 15"/>
                <a:gd name="T84" fmla="*/ 2 w 8"/>
                <a:gd name="T85" fmla="*/ 3 h 15"/>
                <a:gd name="T86" fmla="*/ 2 w 8"/>
                <a:gd name="T87" fmla="*/ 4 h 15"/>
                <a:gd name="T88" fmla="*/ 2 w 8"/>
                <a:gd name="T89" fmla="*/ 5 h 15"/>
                <a:gd name="T90" fmla="*/ 1 w 8"/>
                <a:gd name="T91" fmla="*/ 7 h 15"/>
                <a:gd name="T92" fmla="*/ 1 w 8"/>
                <a:gd name="T93" fmla="*/ 7 h 15"/>
                <a:gd name="T94" fmla="*/ 0 w 8"/>
                <a:gd name="T95" fmla="*/ 8 h 15"/>
                <a:gd name="T96" fmla="*/ 0 w 8"/>
                <a:gd name="T97" fmla="*/ 8 h 15"/>
                <a:gd name="T98" fmla="*/ 0 w 8"/>
                <a:gd name="T99" fmla="*/ 10 h 15"/>
                <a:gd name="T100" fmla="*/ 0 w 8"/>
                <a:gd name="T101"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 h="15">
                  <a:moveTo>
                    <a:pt x="0" y="10"/>
                  </a:moveTo>
                  <a:cubicBezTo>
                    <a:pt x="0" y="10"/>
                    <a:pt x="0" y="10"/>
                    <a:pt x="1" y="10"/>
                  </a:cubicBezTo>
                  <a:cubicBezTo>
                    <a:pt x="1" y="10"/>
                    <a:pt x="1" y="11"/>
                    <a:pt x="1" y="11"/>
                  </a:cubicBezTo>
                  <a:cubicBezTo>
                    <a:pt x="1" y="12"/>
                    <a:pt x="1" y="12"/>
                    <a:pt x="1" y="12"/>
                  </a:cubicBezTo>
                  <a:cubicBezTo>
                    <a:pt x="1" y="13"/>
                    <a:pt x="1" y="13"/>
                    <a:pt x="1" y="13"/>
                  </a:cubicBezTo>
                  <a:cubicBezTo>
                    <a:pt x="1" y="14"/>
                    <a:pt x="1" y="14"/>
                    <a:pt x="1" y="14"/>
                  </a:cubicBezTo>
                  <a:cubicBezTo>
                    <a:pt x="1" y="15"/>
                    <a:pt x="2" y="14"/>
                    <a:pt x="2" y="15"/>
                  </a:cubicBezTo>
                  <a:cubicBezTo>
                    <a:pt x="3" y="15"/>
                    <a:pt x="3" y="15"/>
                    <a:pt x="3" y="15"/>
                  </a:cubicBezTo>
                  <a:cubicBezTo>
                    <a:pt x="4" y="15"/>
                    <a:pt x="4" y="14"/>
                    <a:pt x="4" y="14"/>
                  </a:cubicBezTo>
                  <a:cubicBezTo>
                    <a:pt x="4" y="14"/>
                    <a:pt x="4" y="14"/>
                    <a:pt x="5" y="14"/>
                  </a:cubicBezTo>
                  <a:cubicBezTo>
                    <a:pt x="5" y="13"/>
                    <a:pt x="4" y="13"/>
                    <a:pt x="5" y="12"/>
                  </a:cubicBezTo>
                  <a:cubicBezTo>
                    <a:pt x="5" y="12"/>
                    <a:pt x="5" y="12"/>
                    <a:pt x="5" y="12"/>
                  </a:cubicBezTo>
                  <a:cubicBezTo>
                    <a:pt x="5" y="12"/>
                    <a:pt x="6" y="12"/>
                    <a:pt x="6" y="11"/>
                  </a:cubicBezTo>
                  <a:cubicBezTo>
                    <a:pt x="6" y="11"/>
                    <a:pt x="6" y="11"/>
                    <a:pt x="5" y="11"/>
                  </a:cubicBezTo>
                  <a:cubicBezTo>
                    <a:pt x="5" y="11"/>
                    <a:pt x="5" y="11"/>
                    <a:pt x="5" y="10"/>
                  </a:cubicBezTo>
                  <a:cubicBezTo>
                    <a:pt x="5" y="10"/>
                    <a:pt x="5" y="10"/>
                    <a:pt x="5" y="10"/>
                  </a:cubicBezTo>
                  <a:cubicBezTo>
                    <a:pt x="5" y="10"/>
                    <a:pt x="5" y="10"/>
                    <a:pt x="5" y="9"/>
                  </a:cubicBezTo>
                  <a:cubicBezTo>
                    <a:pt x="6" y="9"/>
                    <a:pt x="6" y="9"/>
                    <a:pt x="6" y="9"/>
                  </a:cubicBezTo>
                  <a:cubicBezTo>
                    <a:pt x="6" y="9"/>
                    <a:pt x="6" y="9"/>
                    <a:pt x="6" y="8"/>
                  </a:cubicBezTo>
                  <a:cubicBezTo>
                    <a:pt x="6" y="8"/>
                    <a:pt x="5" y="8"/>
                    <a:pt x="5" y="8"/>
                  </a:cubicBezTo>
                  <a:cubicBezTo>
                    <a:pt x="5" y="8"/>
                    <a:pt x="5" y="8"/>
                    <a:pt x="5" y="7"/>
                  </a:cubicBezTo>
                  <a:cubicBezTo>
                    <a:pt x="5" y="7"/>
                    <a:pt x="6" y="7"/>
                    <a:pt x="6" y="7"/>
                  </a:cubicBezTo>
                  <a:cubicBezTo>
                    <a:pt x="6" y="7"/>
                    <a:pt x="6" y="6"/>
                    <a:pt x="6" y="6"/>
                  </a:cubicBezTo>
                  <a:cubicBezTo>
                    <a:pt x="6" y="6"/>
                    <a:pt x="6" y="6"/>
                    <a:pt x="6" y="5"/>
                  </a:cubicBezTo>
                  <a:cubicBezTo>
                    <a:pt x="6" y="5"/>
                    <a:pt x="6" y="5"/>
                    <a:pt x="6" y="4"/>
                  </a:cubicBezTo>
                  <a:cubicBezTo>
                    <a:pt x="6" y="4"/>
                    <a:pt x="6" y="3"/>
                    <a:pt x="6" y="3"/>
                  </a:cubicBezTo>
                  <a:cubicBezTo>
                    <a:pt x="6" y="3"/>
                    <a:pt x="7" y="3"/>
                    <a:pt x="7" y="3"/>
                  </a:cubicBezTo>
                  <a:cubicBezTo>
                    <a:pt x="7" y="2"/>
                    <a:pt x="8" y="3"/>
                    <a:pt x="8" y="2"/>
                  </a:cubicBezTo>
                  <a:cubicBezTo>
                    <a:pt x="8" y="2"/>
                    <a:pt x="8" y="1"/>
                    <a:pt x="8" y="1"/>
                  </a:cubicBezTo>
                  <a:cubicBezTo>
                    <a:pt x="7" y="1"/>
                    <a:pt x="7" y="1"/>
                    <a:pt x="7" y="1"/>
                  </a:cubicBezTo>
                  <a:cubicBezTo>
                    <a:pt x="7" y="1"/>
                    <a:pt x="7" y="0"/>
                    <a:pt x="7" y="0"/>
                  </a:cubicBezTo>
                  <a:cubicBezTo>
                    <a:pt x="6" y="0"/>
                    <a:pt x="6" y="1"/>
                    <a:pt x="6" y="1"/>
                  </a:cubicBezTo>
                  <a:cubicBezTo>
                    <a:pt x="6" y="1"/>
                    <a:pt x="5" y="1"/>
                    <a:pt x="5" y="1"/>
                  </a:cubicBezTo>
                  <a:cubicBezTo>
                    <a:pt x="5" y="1"/>
                    <a:pt x="5" y="1"/>
                    <a:pt x="5" y="1"/>
                  </a:cubicBezTo>
                  <a:cubicBezTo>
                    <a:pt x="4" y="1"/>
                    <a:pt x="4" y="1"/>
                    <a:pt x="4" y="1"/>
                  </a:cubicBezTo>
                  <a:cubicBezTo>
                    <a:pt x="4" y="1"/>
                    <a:pt x="4" y="0"/>
                    <a:pt x="4" y="0"/>
                  </a:cubicBezTo>
                  <a:cubicBezTo>
                    <a:pt x="4" y="0"/>
                    <a:pt x="3" y="0"/>
                    <a:pt x="3" y="0"/>
                  </a:cubicBezTo>
                  <a:cubicBezTo>
                    <a:pt x="3" y="0"/>
                    <a:pt x="3" y="0"/>
                    <a:pt x="3" y="0"/>
                  </a:cubicBezTo>
                  <a:cubicBezTo>
                    <a:pt x="2" y="0"/>
                    <a:pt x="3" y="1"/>
                    <a:pt x="2" y="1"/>
                  </a:cubicBezTo>
                  <a:cubicBezTo>
                    <a:pt x="2" y="1"/>
                    <a:pt x="2" y="1"/>
                    <a:pt x="2" y="1"/>
                  </a:cubicBezTo>
                  <a:cubicBezTo>
                    <a:pt x="2" y="1"/>
                    <a:pt x="2" y="1"/>
                    <a:pt x="2" y="1"/>
                  </a:cubicBezTo>
                  <a:cubicBezTo>
                    <a:pt x="2" y="2"/>
                    <a:pt x="1" y="2"/>
                    <a:pt x="1" y="2"/>
                  </a:cubicBezTo>
                  <a:cubicBezTo>
                    <a:pt x="2" y="3"/>
                    <a:pt x="2" y="2"/>
                    <a:pt x="2" y="3"/>
                  </a:cubicBezTo>
                  <a:cubicBezTo>
                    <a:pt x="2" y="3"/>
                    <a:pt x="2" y="3"/>
                    <a:pt x="2" y="4"/>
                  </a:cubicBezTo>
                  <a:cubicBezTo>
                    <a:pt x="2" y="4"/>
                    <a:pt x="2" y="5"/>
                    <a:pt x="2" y="5"/>
                  </a:cubicBezTo>
                  <a:cubicBezTo>
                    <a:pt x="1" y="6"/>
                    <a:pt x="1" y="6"/>
                    <a:pt x="1" y="7"/>
                  </a:cubicBezTo>
                  <a:cubicBezTo>
                    <a:pt x="1" y="7"/>
                    <a:pt x="1" y="7"/>
                    <a:pt x="1" y="7"/>
                  </a:cubicBezTo>
                  <a:cubicBezTo>
                    <a:pt x="0" y="8"/>
                    <a:pt x="0" y="8"/>
                    <a:pt x="0" y="8"/>
                  </a:cubicBezTo>
                  <a:cubicBezTo>
                    <a:pt x="0" y="8"/>
                    <a:pt x="0" y="8"/>
                    <a:pt x="0" y="8"/>
                  </a:cubicBezTo>
                  <a:cubicBezTo>
                    <a:pt x="0" y="9"/>
                    <a:pt x="0" y="9"/>
                    <a:pt x="0" y="10"/>
                  </a:cubicBezTo>
                  <a:cubicBezTo>
                    <a:pt x="0" y="10"/>
                    <a:pt x="0" y="10"/>
                    <a:pt x="0"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7" name="Freeform 128"/>
            <p:cNvSpPr>
              <a:spLocks/>
            </p:cNvSpPr>
            <p:nvPr/>
          </p:nvSpPr>
          <p:spPr bwMode="auto">
            <a:xfrm>
              <a:off x="4021139" y="1919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8" name="Freeform 129"/>
            <p:cNvSpPr>
              <a:spLocks/>
            </p:cNvSpPr>
            <p:nvPr/>
          </p:nvSpPr>
          <p:spPr bwMode="auto">
            <a:xfrm>
              <a:off x="4862514" y="1778001"/>
              <a:ext cx="76200" cy="44450"/>
            </a:xfrm>
            <a:custGeom>
              <a:avLst/>
              <a:gdLst>
                <a:gd name="T0" fmla="*/ 7 w 7"/>
                <a:gd name="T1" fmla="*/ 2 h 4"/>
                <a:gd name="T2" fmla="*/ 6 w 7"/>
                <a:gd name="T3" fmla="*/ 2 h 4"/>
                <a:gd name="T4" fmla="*/ 5 w 7"/>
                <a:gd name="T5" fmla="*/ 1 h 4"/>
                <a:gd name="T6" fmla="*/ 4 w 7"/>
                <a:gd name="T7" fmla="*/ 1 h 4"/>
                <a:gd name="T8" fmla="*/ 4 w 7"/>
                <a:gd name="T9" fmla="*/ 0 h 4"/>
                <a:gd name="T10" fmla="*/ 4 w 7"/>
                <a:gd name="T11" fmla="*/ 0 h 4"/>
                <a:gd name="T12" fmla="*/ 4 w 7"/>
                <a:gd name="T13" fmla="*/ 0 h 4"/>
                <a:gd name="T14" fmla="*/ 3 w 7"/>
                <a:gd name="T15" fmla="*/ 0 h 4"/>
                <a:gd name="T16" fmla="*/ 2 w 7"/>
                <a:gd name="T17" fmla="*/ 0 h 4"/>
                <a:gd name="T18" fmla="*/ 2 w 7"/>
                <a:gd name="T19" fmla="*/ 0 h 4"/>
                <a:gd name="T20" fmla="*/ 1 w 7"/>
                <a:gd name="T21" fmla="*/ 0 h 4"/>
                <a:gd name="T22" fmla="*/ 0 w 7"/>
                <a:gd name="T23" fmla="*/ 0 h 4"/>
                <a:gd name="T24" fmla="*/ 0 w 7"/>
                <a:gd name="T25" fmla="*/ 1 h 4"/>
                <a:gd name="T26" fmla="*/ 1 w 7"/>
                <a:gd name="T27" fmla="*/ 1 h 4"/>
                <a:gd name="T28" fmla="*/ 0 w 7"/>
                <a:gd name="T29" fmla="*/ 2 h 4"/>
                <a:gd name="T30" fmla="*/ 0 w 7"/>
                <a:gd name="T31" fmla="*/ 4 h 4"/>
                <a:gd name="T32" fmla="*/ 0 w 7"/>
                <a:gd name="T33" fmla="*/ 4 h 4"/>
                <a:gd name="T34" fmla="*/ 1 w 7"/>
                <a:gd name="T35" fmla="*/ 4 h 4"/>
                <a:gd name="T36" fmla="*/ 2 w 7"/>
                <a:gd name="T37" fmla="*/ 4 h 4"/>
                <a:gd name="T38" fmla="*/ 3 w 7"/>
                <a:gd name="T39" fmla="*/ 3 h 4"/>
                <a:gd name="T40" fmla="*/ 3 w 7"/>
                <a:gd name="T41" fmla="*/ 3 h 4"/>
                <a:gd name="T42" fmla="*/ 4 w 7"/>
                <a:gd name="T43" fmla="*/ 3 h 4"/>
                <a:gd name="T44" fmla="*/ 5 w 7"/>
                <a:gd name="T45" fmla="*/ 3 h 4"/>
                <a:gd name="T46" fmla="*/ 6 w 7"/>
                <a:gd name="T47" fmla="*/ 3 h 4"/>
                <a:gd name="T48" fmla="*/ 7 w 7"/>
                <a:gd name="T49" fmla="*/ 3 h 4"/>
                <a:gd name="T50" fmla="*/ 7 w 7"/>
                <a:gd name="T51" fmla="*/ 2 h 4"/>
                <a:gd name="T52" fmla="*/ 7 w 7"/>
                <a:gd name="T5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4">
                  <a:moveTo>
                    <a:pt x="7" y="2"/>
                  </a:moveTo>
                  <a:cubicBezTo>
                    <a:pt x="7" y="1"/>
                    <a:pt x="6" y="2"/>
                    <a:pt x="6" y="2"/>
                  </a:cubicBezTo>
                  <a:cubicBezTo>
                    <a:pt x="6" y="1"/>
                    <a:pt x="5" y="1"/>
                    <a:pt x="5" y="1"/>
                  </a:cubicBezTo>
                  <a:cubicBezTo>
                    <a:pt x="5" y="1"/>
                    <a:pt x="5" y="1"/>
                    <a:pt x="4" y="1"/>
                  </a:cubicBezTo>
                  <a:cubicBezTo>
                    <a:pt x="4" y="1"/>
                    <a:pt x="4" y="1"/>
                    <a:pt x="4" y="0"/>
                  </a:cubicBezTo>
                  <a:cubicBezTo>
                    <a:pt x="4" y="0"/>
                    <a:pt x="4" y="0"/>
                    <a:pt x="4" y="0"/>
                  </a:cubicBezTo>
                  <a:cubicBezTo>
                    <a:pt x="4" y="0"/>
                    <a:pt x="4" y="0"/>
                    <a:pt x="4" y="0"/>
                  </a:cubicBezTo>
                  <a:cubicBezTo>
                    <a:pt x="3" y="0"/>
                    <a:pt x="3" y="0"/>
                    <a:pt x="3" y="0"/>
                  </a:cubicBezTo>
                  <a:cubicBezTo>
                    <a:pt x="3" y="0"/>
                    <a:pt x="2" y="0"/>
                    <a:pt x="2" y="0"/>
                  </a:cubicBezTo>
                  <a:cubicBezTo>
                    <a:pt x="2" y="0"/>
                    <a:pt x="2" y="0"/>
                    <a:pt x="2" y="0"/>
                  </a:cubicBezTo>
                  <a:cubicBezTo>
                    <a:pt x="1" y="0"/>
                    <a:pt x="1" y="0"/>
                    <a:pt x="1" y="0"/>
                  </a:cubicBezTo>
                  <a:cubicBezTo>
                    <a:pt x="1" y="0"/>
                    <a:pt x="1" y="0"/>
                    <a:pt x="0" y="0"/>
                  </a:cubicBezTo>
                  <a:cubicBezTo>
                    <a:pt x="0" y="0"/>
                    <a:pt x="0" y="0"/>
                    <a:pt x="0" y="1"/>
                  </a:cubicBezTo>
                  <a:cubicBezTo>
                    <a:pt x="0" y="1"/>
                    <a:pt x="1" y="1"/>
                    <a:pt x="1" y="1"/>
                  </a:cubicBezTo>
                  <a:cubicBezTo>
                    <a:pt x="1" y="2"/>
                    <a:pt x="0" y="2"/>
                    <a:pt x="0" y="2"/>
                  </a:cubicBezTo>
                  <a:cubicBezTo>
                    <a:pt x="0" y="3"/>
                    <a:pt x="0" y="3"/>
                    <a:pt x="0" y="4"/>
                  </a:cubicBezTo>
                  <a:cubicBezTo>
                    <a:pt x="0" y="4"/>
                    <a:pt x="0" y="4"/>
                    <a:pt x="0" y="4"/>
                  </a:cubicBezTo>
                  <a:cubicBezTo>
                    <a:pt x="0" y="4"/>
                    <a:pt x="0" y="4"/>
                    <a:pt x="1" y="4"/>
                  </a:cubicBezTo>
                  <a:cubicBezTo>
                    <a:pt x="1" y="4"/>
                    <a:pt x="1" y="4"/>
                    <a:pt x="2" y="4"/>
                  </a:cubicBezTo>
                  <a:cubicBezTo>
                    <a:pt x="2" y="4"/>
                    <a:pt x="3" y="3"/>
                    <a:pt x="3" y="3"/>
                  </a:cubicBezTo>
                  <a:cubicBezTo>
                    <a:pt x="3" y="3"/>
                    <a:pt x="3" y="3"/>
                    <a:pt x="3" y="3"/>
                  </a:cubicBezTo>
                  <a:cubicBezTo>
                    <a:pt x="4" y="3"/>
                    <a:pt x="4" y="3"/>
                    <a:pt x="4" y="3"/>
                  </a:cubicBezTo>
                  <a:cubicBezTo>
                    <a:pt x="5" y="3"/>
                    <a:pt x="5" y="3"/>
                    <a:pt x="5" y="3"/>
                  </a:cubicBezTo>
                  <a:cubicBezTo>
                    <a:pt x="6" y="3"/>
                    <a:pt x="6" y="3"/>
                    <a:pt x="6" y="3"/>
                  </a:cubicBezTo>
                  <a:cubicBezTo>
                    <a:pt x="6" y="3"/>
                    <a:pt x="6" y="3"/>
                    <a:pt x="7" y="3"/>
                  </a:cubicBezTo>
                  <a:cubicBezTo>
                    <a:pt x="7" y="2"/>
                    <a:pt x="7" y="2"/>
                    <a:pt x="7" y="2"/>
                  </a:cubicBezTo>
                  <a:cubicBezTo>
                    <a:pt x="7" y="2"/>
                    <a:pt x="7" y="2"/>
                    <a:pt x="7"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39" name="Freeform 130"/>
            <p:cNvSpPr>
              <a:spLocks/>
            </p:cNvSpPr>
            <p:nvPr/>
          </p:nvSpPr>
          <p:spPr bwMode="auto">
            <a:xfrm>
              <a:off x="4538664" y="1638301"/>
              <a:ext cx="130175" cy="119063"/>
            </a:xfrm>
            <a:custGeom>
              <a:avLst/>
              <a:gdLst>
                <a:gd name="T0" fmla="*/ 6 w 12"/>
                <a:gd name="T1" fmla="*/ 3 h 11"/>
                <a:gd name="T2" fmla="*/ 7 w 12"/>
                <a:gd name="T3" fmla="*/ 3 h 11"/>
                <a:gd name="T4" fmla="*/ 8 w 12"/>
                <a:gd name="T5" fmla="*/ 3 h 11"/>
                <a:gd name="T6" fmla="*/ 9 w 12"/>
                <a:gd name="T7" fmla="*/ 3 h 11"/>
                <a:gd name="T8" fmla="*/ 10 w 12"/>
                <a:gd name="T9" fmla="*/ 3 h 11"/>
                <a:gd name="T10" fmla="*/ 11 w 12"/>
                <a:gd name="T11" fmla="*/ 3 h 11"/>
                <a:gd name="T12" fmla="*/ 11 w 12"/>
                <a:gd name="T13" fmla="*/ 4 h 11"/>
                <a:gd name="T14" fmla="*/ 12 w 12"/>
                <a:gd name="T15" fmla="*/ 3 h 11"/>
                <a:gd name="T16" fmla="*/ 12 w 12"/>
                <a:gd name="T17" fmla="*/ 3 h 11"/>
                <a:gd name="T18" fmla="*/ 12 w 12"/>
                <a:gd name="T19" fmla="*/ 1 h 11"/>
                <a:gd name="T20" fmla="*/ 12 w 12"/>
                <a:gd name="T21" fmla="*/ 1 h 11"/>
                <a:gd name="T22" fmla="*/ 11 w 12"/>
                <a:gd name="T23" fmla="*/ 1 h 11"/>
                <a:gd name="T24" fmla="*/ 10 w 12"/>
                <a:gd name="T25" fmla="*/ 2 h 11"/>
                <a:gd name="T26" fmla="*/ 9 w 12"/>
                <a:gd name="T27" fmla="*/ 1 h 11"/>
                <a:gd name="T28" fmla="*/ 8 w 12"/>
                <a:gd name="T29" fmla="*/ 1 h 11"/>
                <a:gd name="T30" fmla="*/ 7 w 12"/>
                <a:gd name="T31" fmla="*/ 0 h 11"/>
                <a:gd name="T32" fmla="*/ 6 w 12"/>
                <a:gd name="T33" fmla="*/ 0 h 11"/>
                <a:gd name="T34" fmla="*/ 6 w 12"/>
                <a:gd name="T35" fmla="*/ 1 h 11"/>
                <a:gd name="T36" fmla="*/ 5 w 12"/>
                <a:gd name="T37" fmla="*/ 1 h 11"/>
                <a:gd name="T38" fmla="*/ 4 w 12"/>
                <a:gd name="T39" fmla="*/ 1 h 11"/>
                <a:gd name="T40" fmla="*/ 4 w 12"/>
                <a:gd name="T41" fmla="*/ 1 h 11"/>
                <a:gd name="T42" fmla="*/ 3 w 12"/>
                <a:gd name="T43" fmla="*/ 1 h 11"/>
                <a:gd name="T44" fmla="*/ 2 w 12"/>
                <a:gd name="T45" fmla="*/ 2 h 11"/>
                <a:gd name="T46" fmla="*/ 1 w 12"/>
                <a:gd name="T47" fmla="*/ 2 h 11"/>
                <a:gd name="T48" fmla="*/ 0 w 12"/>
                <a:gd name="T49" fmla="*/ 2 h 11"/>
                <a:gd name="T50" fmla="*/ 0 w 12"/>
                <a:gd name="T51" fmla="*/ 2 h 11"/>
                <a:gd name="T52" fmla="*/ 0 w 12"/>
                <a:gd name="T53" fmla="*/ 4 h 11"/>
                <a:gd name="T54" fmla="*/ 1 w 12"/>
                <a:gd name="T55" fmla="*/ 5 h 11"/>
                <a:gd name="T56" fmla="*/ 2 w 12"/>
                <a:gd name="T57" fmla="*/ 5 h 11"/>
                <a:gd name="T58" fmla="*/ 2 w 12"/>
                <a:gd name="T59" fmla="*/ 5 h 11"/>
                <a:gd name="T60" fmla="*/ 3 w 12"/>
                <a:gd name="T61" fmla="*/ 5 h 11"/>
                <a:gd name="T62" fmla="*/ 3 w 12"/>
                <a:gd name="T63" fmla="*/ 6 h 11"/>
                <a:gd name="T64" fmla="*/ 3 w 12"/>
                <a:gd name="T65" fmla="*/ 6 h 11"/>
                <a:gd name="T66" fmla="*/ 4 w 12"/>
                <a:gd name="T67" fmla="*/ 7 h 11"/>
                <a:gd name="T68" fmla="*/ 5 w 12"/>
                <a:gd name="T69" fmla="*/ 8 h 11"/>
                <a:gd name="T70" fmla="*/ 6 w 12"/>
                <a:gd name="T71" fmla="*/ 9 h 11"/>
                <a:gd name="T72" fmla="*/ 7 w 12"/>
                <a:gd name="T73" fmla="*/ 9 h 11"/>
                <a:gd name="T74" fmla="*/ 9 w 12"/>
                <a:gd name="T75" fmla="*/ 9 h 11"/>
                <a:gd name="T76" fmla="*/ 9 w 12"/>
                <a:gd name="T77" fmla="*/ 10 h 11"/>
                <a:gd name="T78" fmla="*/ 10 w 12"/>
                <a:gd name="T79" fmla="*/ 11 h 11"/>
                <a:gd name="T80" fmla="*/ 11 w 12"/>
                <a:gd name="T81" fmla="*/ 11 h 11"/>
                <a:gd name="T82" fmla="*/ 10 w 12"/>
                <a:gd name="T83" fmla="*/ 9 h 11"/>
                <a:gd name="T84" fmla="*/ 9 w 12"/>
                <a:gd name="T85" fmla="*/ 9 h 11"/>
                <a:gd name="T86" fmla="*/ 8 w 12"/>
                <a:gd name="T87" fmla="*/ 9 h 11"/>
                <a:gd name="T88" fmla="*/ 7 w 12"/>
                <a:gd name="T89" fmla="*/ 9 h 11"/>
                <a:gd name="T90" fmla="*/ 7 w 12"/>
                <a:gd name="T91" fmla="*/ 8 h 11"/>
                <a:gd name="T92" fmla="*/ 7 w 12"/>
                <a:gd name="T93" fmla="*/ 7 h 11"/>
                <a:gd name="T94" fmla="*/ 6 w 12"/>
                <a:gd name="T95" fmla="*/ 7 h 11"/>
                <a:gd name="T96" fmla="*/ 6 w 12"/>
                <a:gd name="T97" fmla="*/ 6 h 11"/>
                <a:gd name="T98" fmla="*/ 6 w 12"/>
                <a:gd name="T99" fmla="*/ 5 h 11"/>
                <a:gd name="T100" fmla="*/ 5 w 12"/>
                <a:gd name="T101" fmla="*/ 4 h 11"/>
                <a:gd name="T102" fmla="*/ 5 w 12"/>
                <a:gd name="T103" fmla="*/ 3 h 11"/>
                <a:gd name="T104" fmla="*/ 6 w 12"/>
                <a:gd name="T10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11">
                  <a:moveTo>
                    <a:pt x="6" y="3"/>
                  </a:moveTo>
                  <a:cubicBezTo>
                    <a:pt x="6" y="2"/>
                    <a:pt x="7" y="3"/>
                    <a:pt x="7" y="3"/>
                  </a:cubicBezTo>
                  <a:cubicBezTo>
                    <a:pt x="7" y="3"/>
                    <a:pt x="8" y="3"/>
                    <a:pt x="8" y="3"/>
                  </a:cubicBezTo>
                  <a:cubicBezTo>
                    <a:pt x="8" y="3"/>
                    <a:pt x="9" y="3"/>
                    <a:pt x="9" y="3"/>
                  </a:cubicBezTo>
                  <a:cubicBezTo>
                    <a:pt x="9" y="3"/>
                    <a:pt x="10" y="3"/>
                    <a:pt x="10" y="3"/>
                  </a:cubicBezTo>
                  <a:cubicBezTo>
                    <a:pt x="10" y="3"/>
                    <a:pt x="10" y="3"/>
                    <a:pt x="11" y="3"/>
                  </a:cubicBezTo>
                  <a:cubicBezTo>
                    <a:pt x="11" y="3"/>
                    <a:pt x="11" y="4"/>
                    <a:pt x="11" y="4"/>
                  </a:cubicBezTo>
                  <a:cubicBezTo>
                    <a:pt x="12" y="4"/>
                    <a:pt x="12" y="4"/>
                    <a:pt x="12" y="3"/>
                  </a:cubicBezTo>
                  <a:cubicBezTo>
                    <a:pt x="12" y="3"/>
                    <a:pt x="12" y="3"/>
                    <a:pt x="12" y="3"/>
                  </a:cubicBezTo>
                  <a:cubicBezTo>
                    <a:pt x="12" y="3"/>
                    <a:pt x="12" y="2"/>
                    <a:pt x="12" y="1"/>
                  </a:cubicBezTo>
                  <a:cubicBezTo>
                    <a:pt x="12" y="1"/>
                    <a:pt x="12" y="1"/>
                    <a:pt x="12" y="1"/>
                  </a:cubicBezTo>
                  <a:cubicBezTo>
                    <a:pt x="12" y="1"/>
                    <a:pt x="11" y="1"/>
                    <a:pt x="11" y="1"/>
                  </a:cubicBezTo>
                  <a:cubicBezTo>
                    <a:pt x="11" y="2"/>
                    <a:pt x="11" y="2"/>
                    <a:pt x="10" y="2"/>
                  </a:cubicBezTo>
                  <a:cubicBezTo>
                    <a:pt x="10" y="2"/>
                    <a:pt x="9" y="2"/>
                    <a:pt x="9" y="1"/>
                  </a:cubicBezTo>
                  <a:cubicBezTo>
                    <a:pt x="8" y="1"/>
                    <a:pt x="8" y="1"/>
                    <a:pt x="8" y="1"/>
                  </a:cubicBezTo>
                  <a:cubicBezTo>
                    <a:pt x="7" y="0"/>
                    <a:pt x="7" y="0"/>
                    <a:pt x="7" y="0"/>
                  </a:cubicBezTo>
                  <a:cubicBezTo>
                    <a:pt x="6" y="0"/>
                    <a:pt x="6" y="0"/>
                    <a:pt x="6" y="0"/>
                  </a:cubicBezTo>
                  <a:cubicBezTo>
                    <a:pt x="6" y="1"/>
                    <a:pt x="6" y="1"/>
                    <a:pt x="6" y="1"/>
                  </a:cubicBezTo>
                  <a:cubicBezTo>
                    <a:pt x="5" y="1"/>
                    <a:pt x="5" y="1"/>
                    <a:pt x="5" y="1"/>
                  </a:cubicBezTo>
                  <a:cubicBezTo>
                    <a:pt x="5" y="1"/>
                    <a:pt x="5" y="1"/>
                    <a:pt x="4" y="1"/>
                  </a:cubicBezTo>
                  <a:cubicBezTo>
                    <a:pt x="4" y="1"/>
                    <a:pt x="4" y="1"/>
                    <a:pt x="4" y="1"/>
                  </a:cubicBezTo>
                  <a:cubicBezTo>
                    <a:pt x="3" y="1"/>
                    <a:pt x="3" y="1"/>
                    <a:pt x="3" y="1"/>
                  </a:cubicBezTo>
                  <a:cubicBezTo>
                    <a:pt x="3" y="1"/>
                    <a:pt x="2" y="1"/>
                    <a:pt x="2" y="2"/>
                  </a:cubicBezTo>
                  <a:cubicBezTo>
                    <a:pt x="2" y="2"/>
                    <a:pt x="1" y="2"/>
                    <a:pt x="1" y="2"/>
                  </a:cubicBezTo>
                  <a:cubicBezTo>
                    <a:pt x="1" y="2"/>
                    <a:pt x="1" y="2"/>
                    <a:pt x="0" y="2"/>
                  </a:cubicBezTo>
                  <a:cubicBezTo>
                    <a:pt x="0" y="2"/>
                    <a:pt x="0" y="2"/>
                    <a:pt x="0" y="2"/>
                  </a:cubicBezTo>
                  <a:cubicBezTo>
                    <a:pt x="0" y="3"/>
                    <a:pt x="0" y="3"/>
                    <a:pt x="0" y="4"/>
                  </a:cubicBezTo>
                  <a:cubicBezTo>
                    <a:pt x="0" y="4"/>
                    <a:pt x="0" y="4"/>
                    <a:pt x="1" y="5"/>
                  </a:cubicBezTo>
                  <a:cubicBezTo>
                    <a:pt x="1" y="5"/>
                    <a:pt x="1" y="4"/>
                    <a:pt x="2" y="5"/>
                  </a:cubicBezTo>
                  <a:cubicBezTo>
                    <a:pt x="2" y="5"/>
                    <a:pt x="2" y="5"/>
                    <a:pt x="2" y="5"/>
                  </a:cubicBezTo>
                  <a:cubicBezTo>
                    <a:pt x="2" y="5"/>
                    <a:pt x="3" y="4"/>
                    <a:pt x="3" y="5"/>
                  </a:cubicBezTo>
                  <a:cubicBezTo>
                    <a:pt x="3" y="5"/>
                    <a:pt x="3" y="5"/>
                    <a:pt x="3" y="6"/>
                  </a:cubicBezTo>
                  <a:cubicBezTo>
                    <a:pt x="3" y="6"/>
                    <a:pt x="3" y="6"/>
                    <a:pt x="3" y="6"/>
                  </a:cubicBezTo>
                  <a:cubicBezTo>
                    <a:pt x="4" y="6"/>
                    <a:pt x="3" y="7"/>
                    <a:pt x="4" y="7"/>
                  </a:cubicBezTo>
                  <a:cubicBezTo>
                    <a:pt x="4" y="8"/>
                    <a:pt x="5" y="8"/>
                    <a:pt x="5" y="8"/>
                  </a:cubicBezTo>
                  <a:cubicBezTo>
                    <a:pt x="6" y="8"/>
                    <a:pt x="6" y="9"/>
                    <a:pt x="6" y="9"/>
                  </a:cubicBezTo>
                  <a:cubicBezTo>
                    <a:pt x="7" y="9"/>
                    <a:pt x="7" y="9"/>
                    <a:pt x="7" y="9"/>
                  </a:cubicBezTo>
                  <a:cubicBezTo>
                    <a:pt x="8" y="9"/>
                    <a:pt x="8" y="9"/>
                    <a:pt x="9" y="9"/>
                  </a:cubicBezTo>
                  <a:cubicBezTo>
                    <a:pt x="9" y="9"/>
                    <a:pt x="9" y="10"/>
                    <a:pt x="9" y="10"/>
                  </a:cubicBezTo>
                  <a:cubicBezTo>
                    <a:pt x="10" y="11"/>
                    <a:pt x="10" y="11"/>
                    <a:pt x="10" y="11"/>
                  </a:cubicBezTo>
                  <a:cubicBezTo>
                    <a:pt x="11" y="11"/>
                    <a:pt x="11" y="11"/>
                    <a:pt x="11" y="11"/>
                  </a:cubicBezTo>
                  <a:cubicBezTo>
                    <a:pt x="10" y="10"/>
                    <a:pt x="11" y="10"/>
                    <a:pt x="10" y="9"/>
                  </a:cubicBezTo>
                  <a:cubicBezTo>
                    <a:pt x="10" y="9"/>
                    <a:pt x="10" y="9"/>
                    <a:pt x="9" y="9"/>
                  </a:cubicBezTo>
                  <a:cubicBezTo>
                    <a:pt x="9" y="9"/>
                    <a:pt x="9" y="9"/>
                    <a:pt x="8" y="9"/>
                  </a:cubicBezTo>
                  <a:cubicBezTo>
                    <a:pt x="8" y="9"/>
                    <a:pt x="7" y="9"/>
                    <a:pt x="7" y="9"/>
                  </a:cubicBezTo>
                  <a:cubicBezTo>
                    <a:pt x="7" y="8"/>
                    <a:pt x="8" y="8"/>
                    <a:pt x="7" y="8"/>
                  </a:cubicBezTo>
                  <a:cubicBezTo>
                    <a:pt x="7" y="7"/>
                    <a:pt x="7" y="7"/>
                    <a:pt x="7" y="7"/>
                  </a:cubicBezTo>
                  <a:cubicBezTo>
                    <a:pt x="7" y="7"/>
                    <a:pt x="7" y="7"/>
                    <a:pt x="6" y="7"/>
                  </a:cubicBezTo>
                  <a:cubicBezTo>
                    <a:pt x="6" y="6"/>
                    <a:pt x="6" y="6"/>
                    <a:pt x="6" y="6"/>
                  </a:cubicBezTo>
                  <a:cubicBezTo>
                    <a:pt x="6" y="6"/>
                    <a:pt x="6" y="5"/>
                    <a:pt x="6" y="5"/>
                  </a:cubicBezTo>
                  <a:cubicBezTo>
                    <a:pt x="6" y="4"/>
                    <a:pt x="5" y="4"/>
                    <a:pt x="5" y="4"/>
                  </a:cubicBezTo>
                  <a:cubicBezTo>
                    <a:pt x="5" y="4"/>
                    <a:pt x="5" y="4"/>
                    <a:pt x="5" y="3"/>
                  </a:cubicBezTo>
                  <a:cubicBezTo>
                    <a:pt x="6" y="3"/>
                    <a:pt x="6" y="3"/>
                    <a:pt x="6"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0" name="Freeform 131"/>
            <p:cNvSpPr>
              <a:spLocks/>
            </p:cNvSpPr>
            <p:nvPr/>
          </p:nvSpPr>
          <p:spPr bwMode="auto">
            <a:xfrm>
              <a:off x="5035552" y="1973264"/>
              <a:ext cx="53975" cy="31750"/>
            </a:xfrm>
            <a:custGeom>
              <a:avLst/>
              <a:gdLst>
                <a:gd name="T0" fmla="*/ 4 w 5"/>
                <a:gd name="T1" fmla="*/ 0 h 3"/>
                <a:gd name="T2" fmla="*/ 3 w 5"/>
                <a:gd name="T3" fmla="*/ 0 h 3"/>
                <a:gd name="T4" fmla="*/ 3 w 5"/>
                <a:gd name="T5" fmla="*/ 1 h 3"/>
                <a:gd name="T6" fmla="*/ 1 w 5"/>
                <a:gd name="T7" fmla="*/ 1 h 3"/>
                <a:gd name="T8" fmla="*/ 1 w 5"/>
                <a:gd name="T9" fmla="*/ 1 h 3"/>
                <a:gd name="T10" fmla="*/ 0 w 5"/>
                <a:gd name="T11" fmla="*/ 2 h 3"/>
                <a:gd name="T12" fmla="*/ 1 w 5"/>
                <a:gd name="T13" fmla="*/ 3 h 3"/>
                <a:gd name="T14" fmla="*/ 3 w 5"/>
                <a:gd name="T15" fmla="*/ 3 h 3"/>
                <a:gd name="T16" fmla="*/ 4 w 5"/>
                <a:gd name="T17" fmla="*/ 2 h 3"/>
                <a:gd name="T18" fmla="*/ 4 w 5"/>
                <a:gd name="T19" fmla="*/ 1 h 3"/>
                <a:gd name="T20" fmla="*/ 4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4" y="0"/>
                  </a:moveTo>
                  <a:cubicBezTo>
                    <a:pt x="4" y="0"/>
                    <a:pt x="4" y="0"/>
                    <a:pt x="3" y="0"/>
                  </a:cubicBezTo>
                  <a:cubicBezTo>
                    <a:pt x="3" y="0"/>
                    <a:pt x="3" y="1"/>
                    <a:pt x="3" y="1"/>
                  </a:cubicBezTo>
                  <a:cubicBezTo>
                    <a:pt x="2" y="1"/>
                    <a:pt x="2" y="1"/>
                    <a:pt x="1" y="1"/>
                  </a:cubicBezTo>
                  <a:cubicBezTo>
                    <a:pt x="1" y="1"/>
                    <a:pt x="1" y="1"/>
                    <a:pt x="1" y="1"/>
                  </a:cubicBezTo>
                  <a:cubicBezTo>
                    <a:pt x="0" y="2"/>
                    <a:pt x="0" y="2"/>
                    <a:pt x="0" y="2"/>
                  </a:cubicBezTo>
                  <a:cubicBezTo>
                    <a:pt x="0" y="3"/>
                    <a:pt x="1" y="3"/>
                    <a:pt x="1" y="3"/>
                  </a:cubicBezTo>
                  <a:cubicBezTo>
                    <a:pt x="2" y="3"/>
                    <a:pt x="2" y="3"/>
                    <a:pt x="3" y="3"/>
                  </a:cubicBezTo>
                  <a:cubicBezTo>
                    <a:pt x="3" y="2"/>
                    <a:pt x="3" y="2"/>
                    <a:pt x="4" y="2"/>
                  </a:cubicBezTo>
                  <a:cubicBezTo>
                    <a:pt x="4" y="2"/>
                    <a:pt x="4" y="2"/>
                    <a:pt x="4" y="1"/>
                  </a:cubicBezTo>
                  <a:cubicBezTo>
                    <a:pt x="5" y="1"/>
                    <a:pt x="5"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1" name="Freeform 132"/>
            <p:cNvSpPr>
              <a:spLocks/>
            </p:cNvSpPr>
            <p:nvPr/>
          </p:nvSpPr>
          <p:spPr bwMode="auto">
            <a:xfrm>
              <a:off x="4852989" y="1735139"/>
              <a:ext cx="495300" cy="227013"/>
            </a:xfrm>
            <a:custGeom>
              <a:avLst/>
              <a:gdLst>
                <a:gd name="T0" fmla="*/ 25 w 46"/>
                <a:gd name="T1" fmla="*/ 6 h 21"/>
                <a:gd name="T2" fmla="*/ 22 w 46"/>
                <a:gd name="T3" fmla="*/ 4 h 21"/>
                <a:gd name="T4" fmla="*/ 19 w 46"/>
                <a:gd name="T5" fmla="*/ 4 h 21"/>
                <a:gd name="T6" fmla="*/ 15 w 46"/>
                <a:gd name="T7" fmla="*/ 4 h 21"/>
                <a:gd name="T8" fmla="*/ 12 w 46"/>
                <a:gd name="T9" fmla="*/ 6 h 21"/>
                <a:gd name="T10" fmla="*/ 9 w 46"/>
                <a:gd name="T11" fmla="*/ 6 h 21"/>
                <a:gd name="T12" fmla="*/ 8 w 46"/>
                <a:gd name="T13" fmla="*/ 7 h 21"/>
                <a:gd name="T14" fmla="*/ 7 w 46"/>
                <a:gd name="T15" fmla="*/ 8 h 21"/>
                <a:gd name="T16" fmla="*/ 3 w 46"/>
                <a:gd name="T17" fmla="*/ 8 h 21"/>
                <a:gd name="T18" fmla="*/ 1 w 46"/>
                <a:gd name="T19" fmla="*/ 10 h 21"/>
                <a:gd name="T20" fmla="*/ 3 w 46"/>
                <a:gd name="T21" fmla="*/ 11 h 21"/>
                <a:gd name="T22" fmla="*/ 3 w 46"/>
                <a:gd name="T23" fmla="*/ 13 h 21"/>
                <a:gd name="T24" fmla="*/ 0 w 46"/>
                <a:gd name="T25" fmla="*/ 13 h 21"/>
                <a:gd name="T26" fmla="*/ 3 w 46"/>
                <a:gd name="T27" fmla="*/ 15 h 21"/>
                <a:gd name="T28" fmla="*/ 4 w 46"/>
                <a:gd name="T29" fmla="*/ 16 h 21"/>
                <a:gd name="T30" fmla="*/ 5 w 46"/>
                <a:gd name="T31" fmla="*/ 18 h 21"/>
                <a:gd name="T32" fmla="*/ 8 w 46"/>
                <a:gd name="T33" fmla="*/ 19 h 21"/>
                <a:gd name="T34" fmla="*/ 10 w 46"/>
                <a:gd name="T35" fmla="*/ 20 h 21"/>
                <a:gd name="T36" fmla="*/ 13 w 46"/>
                <a:gd name="T37" fmla="*/ 19 h 21"/>
                <a:gd name="T38" fmla="*/ 17 w 46"/>
                <a:gd name="T39" fmla="*/ 20 h 21"/>
                <a:gd name="T40" fmla="*/ 20 w 46"/>
                <a:gd name="T41" fmla="*/ 20 h 21"/>
                <a:gd name="T42" fmla="*/ 22 w 46"/>
                <a:gd name="T43" fmla="*/ 19 h 21"/>
                <a:gd name="T44" fmla="*/ 25 w 46"/>
                <a:gd name="T45" fmla="*/ 19 h 21"/>
                <a:gd name="T46" fmla="*/ 25 w 46"/>
                <a:gd name="T47" fmla="*/ 21 h 21"/>
                <a:gd name="T48" fmla="*/ 27 w 46"/>
                <a:gd name="T49" fmla="*/ 20 h 21"/>
                <a:gd name="T50" fmla="*/ 28 w 46"/>
                <a:gd name="T51" fmla="*/ 19 h 21"/>
                <a:gd name="T52" fmla="*/ 32 w 46"/>
                <a:gd name="T53" fmla="*/ 19 h 21"/>
                <a:gd name="T54" fmla="*/ 35 w 46"/>
                <a:gd name="T55" fmla="*/ 18 h 21"/>
                <a:gd name="T56" fmla="*/ 38 w 46"/>
                <a:gd name="T57" fmla="*/ 18 h 21"/>
                <a:gd name="T58" fmla="*/ 41 w 46"/>
                <a:gd name="T59" fmla="*/ 17 h 21"/>
                <a:gd name="T60" fmla="*/ 42 w 46"/>
                <a:gd name="T61" fmla="*/ 17 h 21"/>
                <a:gd name="T62" fmla="*/ 45 w 46"/>
                <a:gd name="T63" fmla="*/ 17 h 21"/>
                <a:gd name="T64" fmla="*/ 46 w 46"/>
                <a:gd name="T65" fmla="*/ 17 h 21"/>
                <a:gd name="T66" fmla="*/ 44 w 46"/>
                <a:gd name="T67" fmla="*/ 15 h 21"/>
                <a:gd name="T68" fmla="*/ 44 w 46"/>
                <a:gd name="T69" fmla="*/ 13 h 21"/>
                <a:gd name="T70" fmla="*/ 44 w 46"/>
                <a:gd name="T71" fmla="*/ 11 h 21"/>
                <a:gd name="T72" fmla="*/ 44 w 46"/>
                <a:gd name="T73" fmla="*/ 8 h 21"/>
                <a:gd name="T74" fmla="*/ 44 w 46"/>
                <a:gd name="T75" fmla="*/ 4 h 21"/>
                <a:gd name="T76" fmla="*/ 41 w 46"/>
                <a:gd name="T77" fmla="*/ 2 h 21"/>
                <a:gd name="T78" fmla="*/ 37 w 46"/>
                <a:gd name="T79" fmla="*/ 0 h 21"/>
                <a:gd name="T80" fmla="*/ 33 w 46"/>
                <a:gd name="T81" fmla="*/ 0 h 21"/>
                <a:gd name="T82" fmla="*/ 34 w 46"/>
                <a:gd name="T83" fmla="*/ 1 h 21"/>
                <a:gd name="T84" fmla="*/ 36 w 46"/>
                <a:gd name="T85" fmla="*/ 4 h 21"/>
                <a:gd name="T86" fmla="*/ 33 w 46"/>
                <a:gd name="T87" fmla="*/ 6 h 21"/>
                <a:gd name="T88" fmla="*/ 30 w 46"/>
                <a:gd name="T8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 h="21">
                  <a:moveTo>
                    <a:pt x="27" y="6"/>
                  </a:moveTo>
                  <a:cubicBezTo>
                    <a:pt x="27" y="6"/>
                    <a:pt x="26" y="6"/>
                    <a:pt x="26" y="6"/>
                  </a:cubicBezTo>
                  <a:cubicBezTo>
                    <a:pt x="26" y="6"/>
                    <a:pt x="25" y="6"/>
                    <a:pt x="25" y="6"/>
                  </a:cubicBezTo>
                  <a:cubicBezTo>
                    <a:pt x="24" y="6"/>
                    <a:pt x="24" y="5"/>
                    <a:pt x="24" y="5"/>
                  </a:cubicBezTo>
                  <a:cubicBezTo>
                    <a:pt x="24" y="5"/>
                    <a:pt x="24" y="5"/>
                    <a:pt x="24" y="4"/>
                  </a:cubicBezTo>
                  <a:cubicBezTo>
                    <a:pt x="23" y="4"/>
                    <a:pt x="23" y="5"/>
                    <a:pt x="22" y="4"/>
                  </a:cubicBezTo>
                  <a:cubicBezTo>
                    <a:pt x="22" y="4"/>
                    <a:pt x="22" y="4"/>
                    <a:pt x="21" y="4"/>
                  </a:cubicBezTo>
                  <a:cubicBezTo>
                    <a:pt x="21" y="4"/>
                    <a:pt x="20" y="4"/>
                    <a:pt x="20" y="4"/>
                  </a:cubicBezTo>
                  <a:cubicBezTo>
                    <a:pt x="20" y="4"/>
                    <a:pt x="19" y="4"/>
                    <a:pt x="19" y="4"/>
                  </a:cubicBezTo>
                  <a:cubicBezTo>
                    <a:pt x="18" y="4"/>
                    <a:pt x="18" y="4"/>
                    <a:pt x="18" y="4"/>
                  </a:cubicBezTo>
                  <a:cubicBezTo>
                    <a:pt x="17" y="4"/>
                    <a:pt x="17" y="4"/>
                    <a:pt x="16" y="4"/>
                  </a:cubicBezTo>
                  <a:cubicBezTo>
                    <a:pt x="16" y="4"/>
                    <a:pt x="15" y="4"/>
                    <a:pt x="15" y="4"/>
                  </a:cubicBezTo>
                  <a:cubicBezTo>
                    <a:pt x="14" y="4"/>
                    <a:pt x="14" y="4"/>
                    <a:pt x="14" y="5"/>
                  </a:cubicBezTo>
                  <a:cubicBezTo>
                    <a:pt x="13" y="5"/>
                    <a:pt x="13" y="5"/>
                    <a:pt x="13" y="5"/>
                  </a:cubicBezTo>
                  <a:cubicBezTo>
                    <a:pt x="12" y="6"/>
                    <a:pt x="13" y="6"/>
                    <a:pt x="12" y="6"/>
                  </a:cubicBezTo>
                  <a:cubicBezTo>
                    <a:pt x="12" y="6"/>
                    <a:pt x="12" y="6"/>
                    <a:pt x="11" y="6"/>
                  </a:cubicBezTo>
                  <a:cubicBezTo>
                    <a:pt x="11" y="6"/>
                    <a:pt x="10" y="6"/>
                    <a:pt x="10" y="6"/>
                  </a:cubicBezTo>
                  <a:cubicBezTo>
                    <a:pt x="9" y="6"/>
                    <a:pt x="9" y="6"/>
                    <a:pt x="9" y="6"/>
                  </a:cubicBezTo>
                  <a:cubicBezTo>
                    <a:pt x="8" y="6"/>
                    <a:pt x="8" y="6"/>
                    <a:pt x="8" y="6"/>
                  </a:cubicBezTo>
                  <a:cubicBezTo>
                    <a:pt x="8" y="6"/>
                    <a:pt x="8" y="6"/>
                    <a:pt x="8" y="6"/>
                  </a:cubicBezTo>
                  <a:cubicBezTo>
                    <a:pt x="8" y="7"/>
                    <a:pt x="8" y="7"/>
                    <a:pt x="8" y="7"/>
                  </a:cubicBezTo>
                  <a:cubicBezTo>
                    <a:pt x="8" y="7"/>
                    <a:pt x="9" y="7"/>
                    <a:pt x="9" y="7"/>
                  </a:cubicBezTo>
                  <a:cubicBezTo>
                    <a:pt x="9" y="8"/>
                    <a:pt x="8" y="8"/>
                    <a:pt x="8" y="8"/>
                  </a:cubicBezTo>
                  <a:cubicBezTo>
                    <a:pt x="7" y="8"/>
                    <a:pt x="7" y="8"/>
                    <a:pt x="7" y="8"/>
                  </a:cubicBezTo>
                  <a:cubicBezTo>
                    <a:pt x="6" y="8"/>
                    <a:pt x="6" y="8"/>
                    <a:pt x="5" y="8"/>
                  </a:cubicBezTo>
                  <a:cubicBezTo>
                    <a:pt x="5" y="8"/>
                    <a:pt x="4" y="8"/>
                    <a:pt x="4" y="8"/>
                  </a:cubicBezTo>
                  <a:cubicBezTo>
                    <a:pt x="3" y="8"/>
                    <a:pt x="3" y="8"/>
                    <a:pt x="3" y="8"/>
                  </a:cubicBezTo>
                  <a:cubicBezTo>
                    <a:pt x="2" y="8"/>
                    <a:pt x="2" y="8"/>
                    <a:pt x="2" y="9"/>
                  </a:cubicBezTo>
                  <a:cubicBezTo>
                    <a:pt x="1" y="9"/>
                    <a:pt x="2" y="9"/>
                    <a:pt x="2" y="10"/>
                  </a:cubicBezTo>
                  <a:cubicBezTo>
                    <a:pt x="1" y="10"/>
                    <a:pt x="1" y="10"/>
                    <a:pt x="1" y="10"/>
                  </a:cubicBezTo>
                  <a:cubicBezTo>
                    <a:pt x="1" y="11"/>
                    <a:pt x="1" y="11"/>
                    <a:pt x="1" y="11"/>
                  </a:cubicBezTo>
                  <a:cubicBezTo>
                    <a:pt x="1" y="11"/>
                    <a:pt x="2" y="11"/>
                    <a:pt x="2" y="11"/>
                  </a:cubicBezTo>
                  <a:cubicBezTo>
                    <a:pt x="2" y="11"/>
                    <a:pt x="2" y="11"/>
                    <a:pt x="3" y="11"/>
                  </a:cubicBezTo>
                  <a:cubicBezTo>
                    <a:pt x="3" y="11"/>
                    <a:pt x="3" y="11"/>
                    <a:pt x="3" y="12"/>
                  </a:cubicBezTo>
                  <a:cubicBezTo>
                    <a:pt x="3" y="12"/>
                    <a:pt x="4" y="12"/>
                    <a:pt x="3" y="12"/>
                  </a:cubicBezTo>
                  <a:cubicBezTo>
                    <a:pt x="3" y="13"/>
                    <a:pt x="3" y="13"/>
                    <a:pt x="3" y="13"/>
                  </a:cubicBezTo>
                  <a:cubicBezTo>
                    <a:pt x="3" y="14"/>
                    <a:pt x="2" y="14"/>
                    <a:pt x="2" y="14"/>
                  </a:cubicBezTo>
                  <a:cubicBezTo>
                    <a:pt x="2" y="14"/>
                    <a:pt x="2" y="14"/>
                    <a:pt x="1" y="13"/>
                  </a:cubicBezTo>
                  <a:cubicBezTo>
                    <a:pt x="1" y="13"/>
                    <a:pt x="1" y="13"/>
                    <a:pt x="0" y="13"/>
                  </a:cubicBezTo>
                  <a:cubicBezTo>
                    <a:pt x="0" y="14"/>
                    <a:pt x="0" y="14"/>
                    <a:pt x="1" y="14"/>
                  </a:cubicBezTo>
                  <a:cubicBezTo>
                    <a:pt x="1" y="15"/>
                    <a:pt x="1" y="15"/>
                    <a:pt x="1" y="15"/>
                  </a:cubicBezTo>
                  <a:cubicBezTo>
                    <a:pt x="2" y="15"/>
                    <a:pt x="2" y="15"/>
                    <a:pt x="3" y="15"/>
                  </a:cubicBezTo>
                  <a:cubicBezTo>
                    <a:pt x="3" y="15"/>
                    <a:pt x="3" y="15"/>
                    <a:pt x="3" y="15"/>
                  </a:cubicBezTo>
                  <a:cubicBezTo>
                    <a:pt x="4" y="15"/>
                    <a:pt x="4" y="15"/>
                    <a:pt x="4" y="16"/>
                  </a:cubicBezTo>
                  <a:cubicBezTo>
                    <a:pt x="4" y="16"/>
                    <a:pt x="4" y="16"/>
                    <a:pt x="4" y="16"/>
                  </a:cubicBezTo>
                  <a:cubicBezTo>
                    <a:pt x="4" y="17"/>
                    <a:pt x="5" y="17"/>
                    <a:pt x="5" y="17"/>
                  </a:cubicBezTo>
                  <a:cubicBezTo>
                    <a:pt x="5" y="17"/>
                    <a:pt x="5" y="17"/>
                    <a:pt x="5" y="18"/>
                  </a:cubicBezTo>
                  <a:cubicBezTo>
                    <a:pt x="5" y="18"/>
                    <a:pt x="5" y="18"/>
                    <a:pt x="5" y="18"/>
                  </a:cubicBezTo>
                  <a:cubicBezTo>
                    <a:pt x="5" y="19"/>
                    <a:pt x="6" y="19"/>
                    <a:pt x="6" y="19"/>
                  </a:cubicBezTo>
                  <a:cubicBezTo>
                    <a:pt x="6" y="19"/>
                    <a:pt x="6" y="19"/>
                    <a:pt x="7" y="19"/>
                  </a:cubicBezTo>
                  <a:cubicBezTo>
                    <a:pt x="7" y="19"/>
                    <a:pt x="7" y="19"/>
                    <a:pt x="8" y="19"/>
                  </a:cubicBezTo>
                  <a:cubicBezTo>
                    <a:pt x="8" y="19"/>
                    <a:pt x="8" y="19"/>
                    <a:pt x="9" y="19"/>
                  </a:cubicBezTo>
                  <a:cubicBezTo>
                    <a:pt x="9" y="20"/>
                    <a:pt x="9" y="20"/>
                    <a:pt x="9" y="20"/>
                  </a:cubicBezTo>
                  <a:cubicBezTo>
                    <a:pt x="9" y="21"/>
                    <a:pt x="10" y="20"/>
                    <a:pt x="10" y="20"/>
                  </a:cubicBezTo>
                  <a:cubicBezTo>
                    <a:pt x="11" y="20"/>
                    <a:pt x="11" y="20"/>
                    <a:pt x="12" y="20"/>
                  </a:cubicBezTo>
                  <a:cubicBezTo>
                    <a:pt x="13" y="19"/>
                    <a:pt x="13" y="19"/>
                    <a:pt x="13" y="19"/>
                  </a:cubicBezTo>
                  <a:cubicBezTo>
                    <a:pt x="13" y="19"/>
                    <a:pt x="13" y="19"/>
                    <a:pt x="13" y="19"/>
                  </a:cubicBezTo>
                  <a:cubicBezTo>
                    <a:pt x="14" y="19"/>
                    <a:pt x="14" y="19"/>
                    <a:pt x="15" y="19"/>
                  </a:cubicBezTo>
                  <a:cubicBezTo>
                    <a:pt x="15" y="19"/>
                    <a:pt x="15" y="19"/>
                    <a:pt x="16" y="19"/>
                  </a:cubicBezTo>
                  <a:cubicBezTo>
                    <a:pt x="16" y="20"/>
                    <a:pt x="16" y="20"/>
                    <a:pt x="17" y="20"/>
                  </a:cubicBezTo>
                  <a:cubicBezTo>
                    <a:pt x="17" y="20"/>
                    <a:pt x="17" y="20"/>
                    <a:pt x="18" y="21"/>
                  </a:cubicBezTo>
                  <a:cubicBezTo>
                    <a:pt x="18" y="21"/>
                    <a:pt x="18" y="21"/>
                    <a:pt x="19" y="20"/>
                  </a:cubicBezTo>
                  <a:cubicBezTo>
                    <a:pt x="19" y="20"/>
                    <a:pt x="20" y="21"/>
                    <a:pt x="20" y="20"/>
                  </a:cubicBezTo>
                  <a:cubicBezTo>
                    <a:pt x="20" y="20"/>
                    <a:pt x="21" y="20"/>
                    <a:pt x="21" y="20"/>
                  </a:cubicBezTo>
                  <a:cubicBezTo>
                    <a:pt x="21" y="20"/>
                    <a:pt x="21" y="19"/>
                    <a:pt x="21" y="19"/>
                  </a:cubicBezTo>
                  <a:cubicBezTo>
                    <a:pt x="22" y="19"/>
                    <a:pt x="22" y="19"/>
                    <a:pt x="22" y="19"/>
                  </a:cubicBezTo>
                  <a:cubicBezTo>
                    <a:pt x="22" y="19"/>
                    <a:pt x="23" y="19"/>
                    <a:pt x="23" y="19"/>
                  </a:cubicBezTo>
                  <a:cubicBezTo>
                    <a:pt x="23" y="19"/>
                    <a:pt x="24" y="19"/>
                    <a:pt x="24" y="19"/>
                  </a:cubicBezTo>
                  <a:cubicBezTo>
                    <a:pt x="25" y="19"/>
                    <a:pt x="25" y="19"/>
                    <a:pt x="25" y="19"/>
                  </a:cubicBezTo>
                  <a:cubicBezTo>
                    <a:pt x="25" y="19"/>
                    <a:pt x="26" y="19"/>
                    <a:pt x="26" y="19"/>
                  </a:cubicBezTo>
                  <a:cubicBezTo>
                    <a:pt x="25" y="20"/>
                    <a:pt x="25" y="20"/>
                    <a:pt x="25" y="20"/>
                  </a:cubicBezTo>
                  <a:cubicBezTo>
                    <a:pt x="25" y="20"/>
                    <a:pt x="25" y="21"/>
                    <a:pt x="25" y="21"/>
                  </a:cubicBezTo>
                  <a:cubicBezTo>
                    <a:pt x="25" y="21"/>
                    <a:pt x="25" y="21"/>
                    <a:pt x="25" y="21"/>
                  </a:cubicBezTo>
                  <a:cubicBezTo>
                    <a:pt x="26" y="21"/>
                    <a:pt x="26" y="21"/>
                    <a:pt x="26" y="21"/>
                  </a:cubicBezTo>
                  <a:cubicBezTo>
                    <a:pt x="27" y="21"/>
                    <a:pt x="27" y="20"/>
                    <a:pt x="27" y="20"/>
                  </a:cubicBezTo>
                  <a:cubicBezTo>
                    <a:pt x="27" y="20"/>
                    <a:pt x="27" y="19"/>
                    <a:pt x="27" y="19"/>
                  </a:cubicBezTo>
                  <a:cubicBezTo>
                    <a:pt x="27" y="19"/>
                    <a:pt x="27" y="18"/>
                    <a:pt x="27" y="18"/>
                  </a:cubicBezTo>
                  <a:cubicBezTo>
                    <a:pt x="28" y="18"/>
                    <a:pt x="28" y="19"/>
                    <a:pt x="28" y="19"/>
                  </a:cubicBezTo>
                  <a:cubicBezTo>
                    <a:pt x="29" y="19"/>
                    <a:pt x="29" y="19"/>
                    <a:pt x="29" y="19"/>
                  </a:cubicBezTo>
                  <a:cubicBezTo>
                    <a:pt x="30" y="19"/>
                    <a:pt x="30" y="18"/>
                    <a:pt x="31" y="18"/>
                  </a:cubicBezTo>
                  <a:cubicBezTo>
                    <a:pt x="31" y="18"/>
                    <a:pt x="31" y="19"/>
                    <a:pt x="32" y="19"/>
                  </a:cubicBezTo>
                  <a:cubicBezTo>
                    <a:pt x="32" y="19"/>
                    <a:pt x="33" y="19"/>
                    <a:pt x="33" y="19"/>
                  </a:cubicBezTo>
                  <a:cubicBezTo>
                    <a:pt x="34" y="19"/>
                    <a:pt x="34" y="19"/>
                    <a:pt x="34" y="19"/>
                  </a:cubicBezTo>
                  <a:cubicBezTo>
                    <a:pt x="35" y="19"/>
                    <a:pt x="35" y="19"/>
                    <a:pt x="35" y="18"/>
                  </a:cubicBezTo>
                  <a:cubicBezTo>
                    <a:pt x="36" y="18"/>
                    <a:pt x="36" y="18"/>
                    <a:pt x="36" y="18"/>
                  </a:cubicBezTo>
                  <a:cubicBezTo>
                    <a:pt x="36" y="18"/>
                    <a:pt x="36" y="18"/>
                    <a:pt x="36" y="18"/>
                  </a:cubicBezTo>
                  <a:cubicBezTo>
                    <a:pt x="37" y="17"/>
                    <a:pt x="37" y="18"/>
                    <a:pt x="38" y="18"/>
                  </a:cubicBezTo>
                  <a:cubicBezTo>
                    <a:pt x="38" y="18"/>
                    <a:pt x="39" y="18"/>
                    <a:pt x="39" y="18"/>
                  </a:cubicBezTo>
                  <a:cubicBezTo>
                    <a:pt x="39" y="18"/>
                    <a:pt x="40" y="17"/>
                    <a:pt x="40" y="17"/>
                  </a:cubicBezTo>
                  <a:cubicBezTo>
                    <a:pt x="40" y="17"/>
                    <a:pt x="41" y="17"/>
                    <a:pt x="41" y="17"/>
                  </a:cubicBezTo>
                  <a:cubicBezTo>
                    <a:pt x="41" y="17"/>
                    <a:pt x="41" y="17"/>
                    <a:pt x="41" y="18"/>
                  </a:cubicBezTo>
                  <a:cubicBezTo>
                    <a:pt x="41" y="17"/>
                    <a:pt x="41" y="17"/>
                    <a:pt x="41" y="17"/>
                  </a:cubicBezTo>
                  <a:cubicBezTo>
                    <a:pt x="42" y="17"/>
                    <a:pt x="42" y="17"/>
                    <a:pt x="42" y="17"/>
                  </a:cubicBezTo>
                  <a:cubicBezTo>
                    <a:pt x="43" y="17"/>
                    <a:pt x="43" y="18"/>
                    <a:pt x="43" y="18"/>
                  </a:cubicBezTo>
                  <a:cubicBezTo>
                    <a:pt x="44" y="18"/>
                    <a:pt x="44" y="18"/>
                    <a:pt x="44" y="18"/>
                  </a:cubicBezTo>
                  <a:cubicBezTo>
                    <a:pt x="44" y="18"/>
                    <a:pt x="44" y="17"/>
                    <a:pt x="45" y="17"/>
                  </a:cubicBezTo>
                  <a:cubicBezTo>
                    <a:pt x="45" y="17"/>
                    <a:pt x="45" y="18"/>
                    <a:pt x="45" y="18"/>
                  </a:cubicBezTo>
                  <a:cubicBezTo>
                    <a:pt x="45" y="18"/>
                    <a:pt x="46" y="18"/>
                    <a:pt x="46" y="18"/>
                  </a:cubicBezTo>
                  <a:cubicBezTo>
                    <a:pt x="46" y="17"/>
                    <a:pt x="46" y="17"/>
                    <a:pt x="46" y="17"/>
                  </a:cubicBezTo>
                  <a:cubicBezTo>
                    <a:pt x="46" y="17"/>
                    <a:pt x="46" y="17"/>
                    <a:pt x="45" y="16"/>
                  </a:cubicBezTo>
                  <a:cubicBezTo>
                    <a:pt x="45" y="16"/>
                    <a:pt x="45" y="16"/>
                    <a:pt x="45" y="16"/>
                  </a:cubicBezTo>
                  <a:cubicBezTo>
                    <a:pt x="45" y="16"/>
                    <a:pt x="44" y="15"/>
                    <a:pt x="44" y="15"/>
                  </a:cubicBezTo>
                  <a:cubicBezTo>
                    <a:pt x="45" y="15"/>
                    <a:pt x="45" y="15"/>
                    <a:pt x="45" y="14"/>
                  </a:cubicBezTo>
                  <a:cubicBezTo>
                    <a:pt x="45" y="14"/>
                    <a:pt x="45" y="14"/>
                    <a:pt x="44" y="14"/>
                  </a:cubicBezTo>
                  <a:cubicBezTo>
                    <a:pt x="44" y="14"/>
                    <a:pt x="44" y="13"/>
                    <a:pt x="44" y="13"/>
                  </a:cubicBezTo>
                  <a:cubicBezTo>
                    <a:pt x="44" y="13"/>
                    <a:pt x="44" y="12"/>
                    <a:pt x="44" y="12"/>
                  </a:cubicBezTo>
                  <a:cubicBezTo>
                    <a:pt x="44" y="12"/>
                    <a:pt x="44" y="12"/>
                    <a:pt x="44" y="11"/>
                  </a:cubicBezTo>
                  <a:cubicBezTo>
                    <a:pt x="44" y="11"/>
                    <a:pt x="44" y="11"/>
                    <a:pt x="44" y="11"/>
                  </a:cubicBezTo>
                  <a:cubicBezTo>
                    <a:pt x="45" y="11"/>
                    <a:pt x="45" y="11"/>
                    <a:pt x="45" y="10"/>
                  </a:cubicBezTo>
                  <a:cubicBezTo>
                    <a:pt x="45" y="10"/>
                    <a:pt x="45" y="10"/>
                    <a:pt x="45" y="9"/>
                  </a:cubicBezTo>
                  <a:cubicBezTo>
                    <a:pt x="45" y="9"/>
                    <a:pt x="44" y="8"/>
                    <a:pt x="44" y="8"/>
                  </a:cubicBezTo>
                  <a:cubicBezTo>
                    <a:pt x="44" y="7"/>
                    <a:pt x="44" y="7"/>
                    <a:pt x="44" y="6"/>
                  </a:cubicBezTo>
                  <a:cubicBezTo>
                    <a:pt x="44" y="6"/>
                    <a:pt x="44" y="6"/>
                    <a:pt x="44" y="5"/>
                  </a:cubicBezTo>
                  <a:cubicBezTo>
                    <a:pt x="44" y="5"/>
                    <a:pt x="44" y="5"/>
                    <a:pt x="44" y="4"/>
                  </a:cubicBezTo>
                  <a:cubicBezTo>
                    <a:pt x="44" y="4"/>
                    <a:pt x="44" y="4"/>
                    <a:pt x="44" y="4"/>
                  </a:cubicBezTo>
                  <a:cubicBezTo>
                    <a:pt x="44" y="4"/>
                    <a:pt x="44" y="4"/>
                    <a:pt x="44" y="4"/>
                  </a:cubicBezTo>
                  <a:cubicBezTo>
                    <a:pt x="43" y="3"/>
                    <a:pt x="42" y="2"/>
                    <a:pt x="41" y="2"/>
                  </a:cubicBezTo>
                  <a:cubicBezTo>
                    <a:pt x="40" y="2"/>
                    <a:pt x="40" y="3"/>
                    <a:pt x="39" y="3"/>
                  </a:cubicBezTo>
                  <a:cubicBezTo>
                    <a:pt x="38" y="2"/>
                    <a:pt x="38" y="2"/>
                    <a:pt x="38" y="1"/>
                  </a:cubicBezTo>
                  <a:cubicBezTo>
                    <a:pt x="37" y="1"/>
                    <a:pt x="37" y="0"/>
                    <a:pt x="37" y="0"/>
                  </a:cubicBezTo>
                  <a:cubicBezTo>
                    <a:pt x="36" y="0"/>
                    <a:pt x="35" y="0"/>
                    <a:pt x="35" y="0"/>
                  </a:cubicBezTo>
                  <a:cubicBezTo>
                    <a:pt x="34" y="0"/>
                    <a:pt x="34" y="0"/>
                    <a:pt x="34" y="0"/>
                  </a:cubicBezTo>
                  <a:cubicBezTo>
                    <a:pt x="33" y="0"/>
                    <a:pt x="33" y="0"/>
                    <a:pt x="33" y="0"/>
                  </a:cubicBezTo>
                  <a:cubicBezTo>
                    <a:pt x="33" y="0"/>
                    <a:pt x="33" y="0"/>
                    <a:pt x="33" y="0"/>
                  </a:cubicBezTo>
                  <a:cubicBezTo>
                    <a:pt x="33" y="1"/>
                    <a:pt x="33" y="1"/>
                    <a:pt x="33" y="1"/>
                  </a:cubicBezTo>
                  <a:cubicBezTo>
                    <a:pt x="34" y="1"/>
                    <a:pt x="34" y="1"/>
                    <a:pt x="34" y="1"/>
                  </a:cubicBezTo>
                  <a:cubicBezTo>
                    <a:pt x="35" y="2"/>
                    <a:pt x="35" y="2"/>
                    <a:pt x="35" y="2"/>
                  </a:cubicBezTo>
                  <a:cubicBezTo>
                    <a:pt x="35" y="3"/>
                    <a:pt x="35" y="3"/>
                    <a:pt x="36" y="3"/>
                  </a:cubicBezTo>
                  <a:cubicBezTo>
                    <a:pt x="36" y="4"/>
                    <a:pt x="36" y="4"/>
                    <a:pt x="36" y="4"/>
                  </a:cubicBezTo>
                  <a:cubicBezTo>
                    <a:pt x="36" y="5"/>
                    <a:pt x="36" y="5"/>
                    <a:pt x="35" y="5"/>
                  </a:cubicBezTo>
                  <a:cubicBezTo>
                    <a:pt x="35" y="5"/>
                    <a:pt x="35" y="5"/>
                    <a:pt x="34" y="6"/>
                  </a:cubicBezTo>
                  <a:cubicBezTo>
                    <a:pt x="34" y="6"/>
                    <a:pt x="34" y="6"/>
                    <a:pt x="33" y="6"/>
                  </a:cubicBezTo>
                  <a:cubicBezTo>
                    <a:pt x="33" y="6"/>
                    <a:pt x="33" y="6"/>
                    <a:pt x="32" y="6"/>
                  </a:cubicBezTo>
                  <a:cubicBezTo>
                    <a:pt x="32" y="6"/>
                    <a:pt x="31" y="6"/>
                    <a:pt x="31" y="6"/>
                  </a:cubicBezTo>
                  <a:cubicBezTo>
                    <a:pt x="31" y="6"/>
                    <a:pt x="31" y="6"/>
                    <a:pt x="30" y="6"/>
                  </a:cubicBezTo>
                  <a:cubicBezTo>
                    <a:pt x="30" y="6"/>
                    <a:pt x="30" y="6"/>
                    <a:pt x="29" y="6"/>
                  </a:cubicBezTo>
                  <a:cubicBezTo>
                    <a:pt x="28" y="6"/>
                    <a:pt x="28" y="6"/>
                    <a:pt x="27" y="6"/>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2" name="Freeform 133"/>
            <p:cNvSpPr>
              <a:spLocks/>
            </p:cNvSpPr>
            <p:nvPr/>
          </p:nvSpPr>
          <p:spPr bwMode="auto">
            <a:xfrm>
              <a:off x="53482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3" name="Freeform 134"/>
            <p:cNvSpPr>
              <a:spLocks/>
            </p:cNvSpPr>
            <p:nvPr/>
          </p:nvSpPr>
          <p:spPr bwMode="auto">
            <a:xfrm>
              <a:off x="5359402" y="1400176"/>
              <a:ext cx="971550" cy="388938"/>
            </a:xfrm>
            <a:custGeom>
              <a:avLst/>
              <a:gdLst>
                <a:gd name="T0" fmla="*/ 49 w 90"/>
                <a:gd name="T1" fmla="*/ 33 h 36"/>
                <a:gd name="T2" fmla="*/ 53 w 90"/>
                <a:gd name="T3" fmla="*/ 36 h 36"/>
                <a:gd name="T4" fmla="*/ 59 w 90"/>
                <a:gd name="T5" fmla="*/ 34 h 36"/>
                <a:gd name="T6" fmla="*/ 64 w 90"/>
                <a:gd name="T7" fmla="*/ 31 h 36"/>
                <a:gd name="T8" fmla="*/ 71 w 90"/>
                <a:gd name="T9" fmla="*/ 32 h 36"/>
                <a:gd name="T10" fmla="*/ 78 w 90"/>
                <a:gd name="T11" fmla="*/ 33 h 36"/>
                <a:gd name="T12" fmla="*/ 77 w 90"/>
                <a:gd name="T13" fmla="*/ 28 h 36"/>
                <a:gd name="T14" fmla="*/ 79 w 90"/>
                <a:gd name="T15" fmla="*/ 26 h 36"/>
                <a:gd name="T16" fmla="*/ 80 w 90"/>
                <a:gd name="T17" fmla="*/ 22 h 36"/>
                <a:gd name="T18" fmla="*/ 84 w 90"/>
                <a:gd name="T19" fmla="*/ 21 h 36"/>
                <a:gd name="T20" fmla="*/ 85 w 90"/>
                <a:gd name="T21" fmla="*/ 18 h 36"/>
                <a:gd name="T22" fmla="*/ 89 w 90"/>
                <a:gd name="T23" fmla="*/ 14 h 36"/>
                <a:gd name="T24" fmla="*/ 84 w 90"/>
                <a:gd name="T25" fmla="*/ 12 h 36"/>
                <a:gd name="T26" fmla="*/ 80 w 90"/>
                <a:gd name="T27" fmla="*/ 11 h 36"/>
                <a:gd name="T28" fmla="*/ 74 w 90"/>
                <a:gd name="T29" fmla="*/ 11 h 36"/>
                <a:gd name="T30" fmla="*/ 70 w 90"/>
                <a:gd name="T31" fmla="*/ 13 h 36"/>
                <a:gd name="T32" fmla="*/ 65 w 90"/>
                <a:gd name="T33" fmla="*/ 11 h 36"/>
                <a:gd name="T34" fmla="*/ 61 w 90"/>
                <a:gd name="T35" fmla="*/ 7 h 36"/>
                <a:gd name="T36" fmla="*/ 54 w 90"/>
                <a:gd name="T37" fmla="*/ 3 h 36"/>
                <a:gd name="T38" fmla="*/ 49 w 90"/>
                <a:gd name="T39" fmla="*/ 4 h 36"/>
                <a:gd name="T40" fmla="*/ 44 w 90"/>
                <a:gd name="T41" fmla="*/ 1 h 36"/>
                <a:gd name="T42" fmla="*/ 40 w 90"/>
                <a:gd name="T43" fmla="*/ 1 h 36"/>
                <a:gd name="T44" fmla="*/ 36 w 90"/>
                <a:gd name="T45" fmla="*/ 2 h 36"/>
                <a:gd name="T46" fmla="*/ 31 w 90"/>
                <a:gd name="T47" fmla="*/ 4 h 36"/>
                <a:gd name="T48" fmla="*/ 29 w 90"/>
                <a:gd name="T49" fmla="*/ 5 h 36"/>
                <a:gd name="T50" fmla="*/ 27 w 90"/>
                <a:gd name="T51" fmla="*/ 8 h 36"/>
                <a:gd name="T52" fmla="*/ 26 w 90"/>
                <a:gd name="T53" fmla="*/ 11 h 36"/>
                <a:gd name="T54" fmla="*/ 27 w 90"/>
                <a:gd name="T55" fmla="*/ 13 h 36"/>
                <a:gd name="T56" fmla="*/ 21 w 90"/>
                <a:gd name="T57" fmla="*/ 13 h 36"/>
                <a:gd name="T58" fmla="*/ 13 w 90"/>
                <a:gd name="T59" fmla="*/ 11 h 36"/>
                <a:gd name="T60" fmla="*/ 5 w 90"/>
                <a:gd name="T61" fmla="*/ 11 h 36"/>
                <a:gd name="T62" fmla="*/ 1 w 90"/>
                <a:gd name="T63" fmla="*/ 14 h 36"/>
                <a:gd name="T64" fmla="*/ 2 w 90"/>
                <a:gd name="T65" fmla="*/ 18 h 36"/>
                <a:gd name="T66" fmla="*/ 3 w 90"/>
                <a:gd name="T67" fmla="*/ 24 h 36"/>
                <a:gd name="T68" fmla="*/ 8 w 90"/>
                <a:gd name="T69" fmla="*/ 20 h 36"/>
                <a:gd name="T70" fmla="*/ 13 w 90"/>
                <a:gd name="T71" fmla="*/ 23 h 36"/>
                <a:gd name="T72" fmla="*/ 11 w 90"/>
                <a:gd name="T73" fmla="*/ 25 h 36"/>
                <a:gd name="T74" fmla="*/ 10 w 90"/>
                <a:gd name="T75" fmla="*/ 27 h 36"/>
                <a:gd name="T76" fmla="*/ 8 w 90"/>
                <a:gd name="T77" fmla="*/ 27 h 36"/>
                <a:gd name="T78" fmla="*/ 11 w 90"/>
                <a:gd name="T79" fmla="*/ 30 h 36"/>
                <a:gd name="T80" fmla="*/ 14 w 90"/>
                <a:gd name="T81" fmla="*/ 32 h 36"/>
                <a:gd name="T82" fmla="*/ 17 w 90"/>
                <a:gd name="T83" fmla="*/ 34 h 36"/>
                <a:gd name="T84" fmla="*/ 22 w 90"/>
                <a:gd name="T85" fmla="*/ 36 h 36"/>
                <a:gd name="T86" fmla="*/ 24 w 90"/>
                <a:gd name="T87" fmla="*/ 33 h 36"/>
                <a:gd name="T88" fmla="*/ 23 w 90"/>
                <a:gd name="T89" fmla="*/ 26 h 36"/>
                <a:gd name="T90" fmla="*/ 26 w 90"/>
                <a:gd name="T91" fmla="*/ 24 h 36"/>
                <a:gd name="T92" fmla="*/ 28 w 90"/>
                <a:gd name="T93" fmla="*/ 22 h 36"/>
                <a:gd name="T94" fmla="*/ 32 w 90"/>
                <a:gd name="T95" fmla="*/ 21 h 36"/>
                <a:gd name="T96" fmla="*/ 32 w 90"/>
                <a:gd name="T97" fmla="*/ 25 h 36"/>
                <a:gd name="T98" fmla="*/ 33 w 90"/>
                <a:gd name="T99" fmla="*/ 27 h 36"/>
                <a:gd name="T100" fmla="*/ 35 w 90"/>
                <a:gd name="T101" fmla="*/ 30 h 36"/>
                <a:gd name="T102" fmla="*/ 43 w 90"/>
                <a:gd name="T10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36">
                  <a:moveTo>
                    <a:pt x="44" y="31"/>
                  </a:moveTo>
                  <a:cubicBezTo>
                    <a:pt x="45" y="31"/>
                    <a:pt x="45" y="31"/>
                    <a:pt x="45" y="31"/>
                  </a:cubicBezTo>
                  <a:cubicBezTo>
                    <a:pt x="46" y="31"/>
                    <a:pt x="46" y="30"/>
                    <a:pt x="46" y="30"/>
                  </a:cubicBezTo>
                  <a:cubicBezTo>
                    <a:pt x="47" y="30"/>
                    <a:pt x="47" y="31"/>
                    <a:pt x="47" y="32"/>
                  </a:cubicBezTo>
                  <a:cubicBezTo>
                    <a:pt x="48" y="32"/>
                    <a:pt x="48" y="32"/>
                    <a:pt x="49" y="33"/>
                  </a:cubicBezTo>
                  <a:cubicBezTo>
                    <a:pt x="49" y="33"/>
                    <a:pt x="50" y="33"/>
                    <a:pt x="50" y="34"/>
                  </a:cubicBezTo>
                  <a:cubicBezTo>
                    <a:pt x="50" y="35"/>
                    <a:pt x="49" y="35"/>
                    <a:pt x="50" y="36"/>
                  </a:cubicBezTo>
                  <a:cubicBezTo>
                    <a:pt x="50" y="36"/>
                    <a:pt x="51" y="36"/>
                    <a:pt x="51" y="36"/>
                  </a:cubicBezTo>
                  <a:cubicBezTo>
                    <a:pt x="52" y="36"/>
                    <a:pt x="52" y="36"/>
                    <a:pt x="52" y="36"/>
                  </a:cubicBezTo>
                  <a:cubicBezTo>
                    <a:pt x="53" y="36"/>
                    <a:pt x="53" y="36"/>
                    <a:pt x="53" y="36"/>
                  </a:cubicBezTo>
                  <a:cubicBezTo>
                    <a:pt x="54" y="36"/>
                    <a:pt x="54" y="35"/>
                    <a:pt x="54" y="35"/>
                  </a:cubicBezTo>
                  <a:cubicBezTo>
                    <a:pt x="55" y="35"/>
                    <a:pt x="55" y="35"/>
                    <a:pt x="56" y="35"/>
                  </a:cubicBezTo>
                  <a:cubicBezTo>
                    <a:pt x="56" y="35"/>
                    <a:pt x="57" y="35"/>
                    <a:pt x="58" y="35"/>
                  </a:cubicBezTo>
                  <a:cubicBezTo>
                    <a:pt x="58" y="35"/>
                    <a:pt x="58" y="35"/>
                    <a:pt x="58" y="35"/>
                  </a:cubicBezTo>
                  <a:cubicBezTo>
                    <a:pt x="58" y="34"/>
                    <a:pt x="58" y="34"/>
                    <a:pt x="59" y="34"/>
                  </a:cubicBezTo>
                  <a:cubicBezTo>
                    <a:pt x="59" y="34"/>
                    <a:pt x="59" y="33"/>
                    <a:pt x="60" y="33"/>
                  </a:cubicBezTo>
                  <a:cubicBezTo>
                    <a:pt x="60" y="32"/>
                    <a:pt x="60" y="32"/>
                    <a:pt x="61" y="32"/>
                  </a:cubicBezTo>
                  <a:cubicBezTo>
                    <a:pt x="61" y="32"/>
                    <a:pt x="62" y="32"/>
                    <a:pt x="62" y="32"/>
                  </a:cubicBezTo>
                  <a:cubicBezTo>
                    <a:pt x="62" y="32"/>
                    <a:pt x="63" y="32"/>
                    <a:pt x="63" y="32"/>
                  </a:cubicBezTo>
                  <a:cubicBezTo>
                    <a:pt x="64" y="32"/>
                    <a:pt x="64" y="31"/>
                    <a:pt x="64" y="31"/>
                  </a:cubicBezTo>
                  <a:cubicBezTo>
                    <a:pt x="65" y="31"/>
                    <a:pt x="65" y="31"/>
                    <a:pt x="65" y="31"/>
                  </a:cubicBezTo>
                  <a:cubicBezTo>
                    <a:pt x="66" y="30"/>
                    <a:pt x="66" y="31"/>
                    <a:pt x="67" y="31"/>
                  </a:cubicBezTo>
                  <a:cubicBezTo>
                    <a:pt x="68" y="31"/>
                    <a:pt x="68" y="32"/>
                    <a:pt x="69" y="32"/>
                  </a:cubicBezTo>
                  <a:cubicBezTo>
                    <a:pt x="70" y="32"/>
                    <a:pt x="70" y="32"/>
                    <a:pt x="70" y="32"/>
                  </a:cubicBezTo>
                  <a:cubicBezTo>
                    <a:pt x="71" y="32"/>
                    <a:pt x="71" y="32"/>
                    <a:pt x="71" y="32"/>
                  </a:cubicBezTo>
                  <a:cubicBezTo>
                    <a:pt x="72" y="32"/>
                    <a:pt x="72" y="32"/>
                    <a:pt x="73" y="32"/>
                  </a:cubicBezTo>
                  <a:cubicBezTo>
                    <a:pt x="73" y="32"/>
                    <a:pt x="73" y="33"/>
                    <a:pt x="74" y="33"/>
                  </a:cubicBezTo>
                  <a:cubicBezTo>
                    <a:pt x="75" y="33"/>
                    <a:pt x="75" y="33"/>
                    <a:pt x="76" y="33"/>
                  </a:cubicBezTo>
                  <a:cubicBezTo>
                    <a:pt x="76" y="33"/>
                    <a:pt x="77" y="33"/>
                    <a:pt x="77" y="33"/>
                  </a:cubicBezTo>
                  <a:cubicBezTo>
                    <a:pt x="78" y="33"/>
                    <a:pt x="78" y="33"/>
                    <a:pt x="78" y="33"/>
                  </a:cubicBezTo>
                  <a:cubicBezTo>
                    <a:pt x="79" y="33"/>
                    <a:pt x="79" y="33"/>
                    <a:pt x="79" y="33"/>
                  </a:cubicBezTo>
                  <a:cubicBezTo>
                    <a:pt x="79" y="32"/>
                    <a:pt x="79" y="32"/>
                    <a:pt x="79" y="31"/>
                  </a:cubicBezTo>
                  <a:cubicBezTo>
                    <a:pt x="79" y="31"/>
                    <a:pt x="78" y="30"/>
                    <a:pt x="78" y="30"/>
                  </a:cubicBezTo>
                  <a:cubicBezTo>
                    <a:pt x="78" y="29"/>
                    <a:pt x="78" y="29"/>
                    <a:pt x="77" y="29"/>
                  </a:cubicBezTo>
                  <a:cubicBezTo>
                    <a:pt x="77" y="28"/>
                    <a:pt x="77" y="28"/>
                    <a:pt x="77" y="28"/>
                  </a:cubicBezTo>
                  <a:cubicBezTo>
                    <a:pt x="77" y="27"/>
                    <a:pt x="76" y="28"/>
                    <a:pt x="76" y="27"/>
                  </a:cubicBezTo>
                  <a:cubicBezTo>
                    <a:pt x="76" y="27"/>
                    <a:pt x="76" y="27"/>
                    <a:pt x="76" y="27"/>
                  </a:cubicBezTo>
                  <a:cubicBezTo>
                    <a:pt x="76" y="27"/>
                    <a:pt x="76" y="27"/>
                    <a:pt x="76" y="26"/>
                  </a:cubicBezTo>
                  <a:cubicBezTo>
                    <a:pt x="76" y="26"/>
                    <a:pt x="76" y="26"/>
                    <a:pt x="77" y="26"/>
                  </a:cubicBezTo>
                  <a:cubicBezTo>
                    <a:pt x="77" y="26"/>
                    <a:pt x="78" y="26"/>
                    <a:pt x="79" y="26"/>
                  </a:cubicBezTo>
                  <a:cubicBezTo>
                    <a:pt x="79" y="26"/>
                    <a:pt x="79" y="26"/>
                    <a:pt x="80" y="26"/>
                  </a:cubicBezTo>
                  <a:cubicBezTo>
                    <a:pt x="80" y="26"/>
                    <a:pt x="81" y="27"/>
                    <a:pt x="81" y="27"/>
                  </a:cubicBezTo>
                  <a:cubicBezTo>
                    <a:pt x="81" y="26"/>
                    <a:pt x="81" y="26"/>
                    <a:pt x="81" y="25"/>
                  </a:cubicBezTo>
                  <a:cubicBezTo>
                    <a:pt x="81" y="25"/>
                    <a:pt x="80" y="25"/>
                    <a:pt x="80" y="24"/>
                  </a:cubicBezTo>
                  <a:cubicBezTo>
                    <a:pt x="80" y="23"/>
                    <a:pt x="80" y="23"/>
                    <a:pt x="80" y="22"/>
                  </a:cubicBezTo>
                  <a:cubicBezTo>
                    <a:pt x="80" y="21"/>
                    <a:pt x="80" y="20"/>
                    <a:pt x="81" y="20"/>
                  </a:cubicBezTo>
                  <a:cubicBezTo>
                    <a:pt x="81" y="21"/>
                    <a:pt x="81" y="21"/>
                    <a:pt x="82" y="21"/>
                  </a:cubicBezTo>
                  <a:cubicBezTo>
                    <a:pt x="82" y="21"/>
                    <a:pt x="82" y="21"/>
                    <a:pt x="82" y="21"/>
                  </a:cubicBezTo>
                  <a:cubicBezTo>
                    <a:pt x="83" y="21"/>
                    <a:pt x="83" y="21"/>
                    <a:pt x="83" y="21"/>
                  </a:cubicBezTo>
                  <a:cubicBezTo>
                    <a:pt x="84" y="21"/>
                    <a:pt x="84" y="21"/>
                    <a:pt x="84" y="21"/>
                  </a:cubicBezTo>
                  <a:cubicBezTo>
                    <a:pt x="85" y="21"/>
                    <a:pt x="85" y="21"/>
                    <a:pt x="85" y="20"/>
                  </a:cubicBezTo>
                  <a:cubicBezTo>
                    <a:pt x="85" y="20"/>
                    <a:pt x="85" y="20"/>
                    <a:pt x="85" y="20"/>
                  </a:cubicBezTo>
                  <a:cubicBezTo>
                    <a:pt x="85" y="19"/>
                    <a:pt x="85" y="19"/>
                    <a:pt x="85" y="19"/>
                  </a:cubicBezTo>
                  <a:cubicBezTo>
                    <a:pt x="85" y="18"/>
                    <a:pt x="85" y="18"/>
                    <a:pt x="85" y="18"/>
                  </a:cubicBezTo>
                  <a:cubicBezTo>
                    <a:pt x="85" y="18"/>
                    <a:pt x="85" y="18"/>
                    <a:pt x="85" y="18"/>
                  </a:cubicBezTo>
                  <a:cubicBezTo>
                    <a:pt x="85" y="17"/>
                    <a:pt x="85" y="16"/>
                    <a:pt x="86" y="16"/>
                  </a:cubicBezTo>
                  <a:cubicBezTo>
                    <a:pt x="87" y="15"/>
                    <a:pt x="87" y="15"/>
                    <a:pt x="88" y="15"/>
                  </a:cubicBezTo>
                  <a:cubicBezTo>
                    <a:pt x="89" y="15"/>
                    <a:pt x="89" y="15"/>
                    <a:pt x="90" y="15"/>
                  </a:cubicBezTo>
                  <a:cubicBezTo>
                    <a:pt x="90" y="15"/>
                    <a:pt x="90" y="15"/>
                    <a:pt x="90" y="15"/>
                  </a:cubicBezTo>
                  <a:cubicBezTo>
                    <a:pt x="89" y="14"/>
                    <a:pt x="89" y="14"/>
                    <a:pt x="89" y="14"/>
                  </a:cubicBezTo>
                  <a:cubicBezTo>
                    <a:pt x="89" y="14"/>
                    <a:pt x="88" y="14"/>
                    <a:pt x="87" y="13"/>
                  </a:cubicBezTo>
                  <a:cubicBezTo>
                    <a:pt x="87" y="13"/>
                    <a:pt x="87" y="13"/>
                    <a:pt x="87" y="13"/>
                  </a:cubicBezTo>
                  <a:cubicBezTo>
                    <a:pt x="87" y="12"/>
                    <a:pt x="87" y="12"/>
                    <a:pt x="86" y="12"/>
                  </a:cubicBezTo>
                  <a:cubicBezTo>
                    <a:pt x="86" y="12"/>
                    <a:pt x="86" y="12"/>
                    <a:pt x="85" y="12"/>
                  </a:cubicBezTo>
                  <a:cubicBezTo>
                    <a:pt x="85" y="12"/>
                    <a:pt x="85" y="12"/>
                    <a:pt x="84" y="12"/>
                  </a:cubicBezTo>
                  <a:cubicBezTo>
                    <a:pt x="84" y="13"/>
                    <a:pt x="84" y="13"/>
                    <a:pt x="83" y="13"/>
                  </a:cubicBezTo>
                  <a:cubicBezTo>
                    <a:pt x="83" y="13"/>
                    <a:pt x="82" y="13"/>
                    <a:pt x="82" y="13"/>
                  </a:cubicBezTo>
                  <a:cubicBezTo>
                    <a:pt x="81" y="12"/>
                    <a:pt x="81" y="12"/>
                    <a:pt x="81" y="12"/>
                  </a:cubicBezTo>
                  <a:cubicBezTo>
                    <a:pt x="81" y="12"/>
                    <a:pt x="80" y="12"/>
                    <a:pt x="80" y="12"/>
                  </a:cubicBezTo>
                  <a:cubicBezTo>
                    <a:pt x="80" y="12"/>
                    <a:pt x="80" y="11"/>
                    <a:pt x="80" y="11"/>
                  </a:cubicBezTo>
                  <a:cubicBezTo>
                    <a:pt x="79" y="11"/>
                    <a:pt x="79" y="11"/>
                    <a:pt x="79" y="11"/>
                  </a:cubicBezTo>
                  <a:cubicBezTo>
                    <a:pt x="78" y="10"/>
                    <a:pt x="78" y="11"/>
                    <a:pt x="77" y="11"/>
                  </a:cubicBezTo>
                  <a:cubicBezTo>
                    <a:pt x="77" y="11"/>
                    <a:pt x="77" y="11"/>
                    <a:pt x="76" y="11"/>
                  </a:cubicBezTo>
                  <a:cubicBezTo>
                    <a:pt x="76" y="11"/>
                    <a:pt x="75" y="11"/>
                    <a:pt x="75" y="11"/>
                  </a:cubicBezTo>
                  <a:cubicBezTo>
                    <a:pt x="75" y="11"/>
                    <a:pt x="74" y="11"/>
                    <a:pt x="74" y="11"/>
                  </a:cubicBezTo>
                  <a:cubicBezTo>
                    <a:pt x="74" y="12"/>
                    <a:pt x="73" y="12"/>
                    <a:pt x="73" y="12"/>
                  </a:cubicBezTo>
                  <a:cubicBezTo>
                    <a:pt x="73" y="12"/>
                    <a:pt x="72" y="12"/>
                    <a:pt x="72" y="12"/>
                  </a:cubicBezTo>
                  <a:cubicBezTo>
                    <a:pt x="72" y="11"/>
                    <a:pt x="72" y="11"/>
                    <a:pt x="72" y="11"/>
                  </a:cubicBezTo>
                  <a:cubicBezTo>
                    <a:pt x="71" y="11"/>
                    <a:pt x="71" y="11"/>
                    <a:pt x="71" y="12"/>
                  </a:cubicBezTo>
                  <a:cubicBezTo>
                    <a:pt x="70" y="12"/>
                    <a:pt x="70" y="12"/>
                    <a:pt x="70" y="13"/>
                  </a:cubicBezTo>
                  <a:cubicBezTo>
                    <a:pt x="70" y="13"/>
                    <a:pt x="70" y="13"/>
                    <a:pt x="69" y="13"/>
                  </a:cubicBezTo>
                  <a:cubicBezTo>
                    <a:pt x="69" y="13"/>
                    <a:pt x="68" y="13"/>
                    <a:pt x="68" y="13"/>
                  </a:cubicBezTo>
                  <a:cubicBezTo>
                    <a:pt x="68" y="12"/>
                    <a:pt x="67" y="12"/>
                    <a:pt x="67" y="12"/>
                  </a:cubicBezTo>
                  <a:cubicBezTo>
                    <a:pt x="66" y="12"/>
                    <a:pt x="66" y="12"/>
                    <a:pt x="66" y="11"/>
                  </a:cubicBezTo>
                  <a:cubicBezTo>
                    <a:pt x="66" y="11"/>
                    <a:pt x="65" y="11"/>
                    <a:pt x="65" y="11"/>
                  </a:cubicBezTo>
                  <a:cubicBezTo>
                    <a:pt x="65" y="11"/>
                    <a:pt x="65" y="10"/>
                    <a:pt x="64" y="10"/>
                  </a:cubicBezTo>
                  <a:cubicBezTo>
                    <a:pt x="64" y="10"/>
                    <a:pt x="64" y="9"/>
                    <a:pt x="63" y="9"/>
                  </a:cubicBezTo>
                  <a:cubicBezTo>
                    <a:pt x="63" y="9"/>
                    <a:pt x="63" y="9"/>
                    <a:pt x="63" y="9"/>
                  </a:cubicBezTo>
                  <a:cubicBezTo>
                    <a:pt x="63" y="9"/>
                    <a:pt x="63" y="8"/>
                    <a:pt x="63" y="8"/>
                  </a:cubicBezTo>
                  <a:cubicBezTo>
                    <a:pt x="62" y="7"/>
                    <a:pt x="62" y="7"/>
                    <a:pt x="61" y="7"/>
                  </a:cubicBezTo>
                  <a:cubicBezTo>
                    <a:pt x="60" y="6"/>
                    <a:pt x="60" y="6"/>
                    <a:pt x="59" y="6"/>
                  </a:cubicBezTo>
                  <a:cubicBezTo>
                    <a:pt x="59" y="5"/>
                    <a:pt x="58" y="5"/>
                    <a:pt x="58" y="5"/>
                  </a:cubicBezTo>
                  <a:cubicBezTo>
                    <a:pt x="57" y="5"/>
                    <a:pt x="57" y="5"/>
                    <a:pt x="56" y="5"/>
                  </a:cubicBezTo>
                  <a:cubicBezTo>
                    <a:pt x="56" y="4"/>
                    <a:pt x="56" y="4"/>
                    <a:pt x="56" y="3"/>
                  </a:cubicBezTo>
                  <a:cubicBezTo>
                    <a:pt x="55" y="3"/>
                    <a:pt x="55" y="3"/>
                    <a:pt x="54" y="3"/>
                  </a:cubicBezTo>
                  <a:cubicBezTo>
                    <a:pt x="54" y="3"/>
                    <a:pt x="53" y="3"/>
                    <a:pt x="53" y="3"/>
                  </a:cubicBezTo>
                  <a:cubicBezTo>
                    <a:pt x="53" y="3"/>
                    <a:pt x="52" y="4"/>
                    <a:pt x="52" y="4"/>
                  </a:cubicBezTo>
                  <a:cubicBezTo>
                    <a:pt x="51" y="4"/>
                    <a:pt x="51" y="5"/>
                    <a:pt x="51" y="5"/>
                  </a:cubicBezTo>
                  <a:cubicBezTo>
                    <a:pt x="50" y="5"/>
                    <a:pt x="50" y="5"/>
                    <a:pt x="50" y="5"/>
                  </a:cubicBezTo>
                  <a:cubicBezTo>
                    <a:pt x="50" y="4"/>
                    <a:pt x="49" y="4"/>
                    <a:pt x="49" y="4"/>
                  </a:cubicBezTo>
                  <a:cubicBezTo>
                    <a:pt x="49" y="3"/>
                    <a:pt x="49" y="3"/>
                    <a:pt x="48" y="3"/>
                  </a:cubicBezTo>
                  <a:cubicBezTo>
                    <a:pt x="48" y="3"/>
                    <a:pt x="48" y="3"/>
                    <a:pt x="47" y="3"/>
                  </a:cubicBezTo>
                  <a:cubicBezTo>
                    <a:pt x="47" y="3"/>
                    <a:pt x="46" y="3"/>
                    <a:pt x="46" y="3"/>
                  </a:cubicBezTo>
                  <a:cubicBezTo>
                    <a:pt x="46" y="3"/>
                    <a:pt x="46" y="3"/>
                    <a:pt x="45" y="3"/>
                  </a:cubicBezTo>
                  <a:cubicBezTo>
                    <a:pt x="45" y="2"/>
                    <a:pt x="45" y="2"/>
                    <a:pt x="44" y="1"/>
                  </a:cubicBezTo>
                  <a:cubicBezTo>
                    <a:pt x="44" y="1"/>
                    <a:pt x="44" y="1"/>
                    <a:pt x="44" y="1"/>
                  </a:cubicBezTo>
                  <a:cubicBezTo>
                    <a:pt x="44" y="1"/>
                    <a:pt x="43" y="0"/>
                    <a:pt x="43" y="0"/>
                  </a:cubicBezTo>
                  <a:cubicBezTo>
                    <a:pt x="43" y="0"/>
                    <a:pt x="42" y="0"/>
                    <a:pt x="42" y="0"/>
                  </a:cubicBezTo>
                  <a:cubicBezTo>
                    <a:pt x="41" y="0"/>
                    <a:pt x="41" y="0"/>
                    <a:pt x="41" y="0"/>
                  </a:cubicBezTo>
                  <a:cubicBezTo>
                    <a:pt x="41" y="0"/>
                    <a:pt x="40" y="0"/>
                    <a:pt x="40" y="1"/>
                  </a:cubicBezTo>
                  <a:cubicBezTo>
                    <a:pt x="40" y="1"/>
                    <a:pt x="40" y="0"/>
                    <a:pt x="39" y="1"/>
                  </a:cubicBezTo>
                  <a:cubicBezTo>
                    <a:pt x="39" y="1"/>
                    <a:pt x="39" y="1"/>
                    <a:pt x="39" y="1"/>
                  </a:cubicBezTo>
                  <a:cubicBezTo>
                    <a:pt x="38" y="2"/>
                    <a:pt x="38" y="2"/>
                    <a:pt x="37" y="2"/>
                  </a:cubicBezTo>
                  <a:cubicBezTo>
                    <a:pt x="37" y="2"/>
                    <a:pt x="37" y="2"/>
                    <a:pt x="36" y="2"/>
                  </a:cubicBezTo>
                  <a:cubicBezTo>
                    <a:pt x="36" y="2"/>
                    <a:pt x="36" y="2"/>
                    <a:pt x="36" y="2"/>
                  </a:cubicBezTo>
                  <a:cubicBezTo>
                    <a:pt x="35" y="2"/>
                    <a:pt x="35" y="2"/>
                    <a:pt x="35" y="2"/>
                  </a:cubicBezTo>
                  <a:cubicBezTo>
                    <a:pt x="34" y="3"/>
                    <a:pt x="34" y="3"/>
                    <a:pt x="34" y="3"/>
                  </a:cubicBezTo>
                  <a:cubicBezTo>
                    <a:pt x="33" y="3"/>
                    <a:pt x="33" y="3"/>
                    <a:pt x="32" y="3"/>
                  </a:cubicBezTo>
                  <a:cubicBezTo>
                    <a:pt x="32" y="3"/>
                    <a:pt x="31" y="3"/>
                    <a:pt x="31" y="3"/>
                  </a:cubicBezTo>
                  <a:cubicBezTo>
                    <a:pt x="31" y="3"/>
                    <a:pt x="31" y="3"/>
                    <a:pt x="31" y="4"/>
                  </a:cubicBezTo>
                  <a:cubicBezTo>
                    <a:pt x="30" y="4"/>
                    <a:pt x="30" y="4"/>
                    <a:pt x="29" y="4"/>
                  </a:cubicBezTo>
                  <a:cubicBezTo>
                    <a:pt x="29" y="4"/>
                    <a:pt x="28" y="3"/>
                    <a:pt x="28" y="4"/>
                  </a:cubicBezTo>
                  <a:cubicBezTo>
                    <a:pt x="28" y="4"/>
                    <a:pt x="27" y="4"/>
                    <a:pt x="27" y="5"/>
                  </a:cubicBezTo>
                  <a:cubicBezTo>
                    <a:pt x="27" y="5"/>
                    <a:pt x="27" y="5"/>
                    <a:pt x="28" y="5"/>
                  </a:cubicBezTo>
                  <a:cubicBezTo>
                    <a:pt x="28" y="5"/>
                    <a:pt x="28" y="5"/>
                    <a:pt x="29" y="5"/>
                  </a:cubicBezTo>
                  <a:cubicBezTo>
                    <a:pt x="29" y="6"/>
                    <a:pt x="29" y="6"/>
                    <a:pt x="29" y="6"/>
                  </a:cubicBezTo>
                  <a:cubicBezTo>
                    <a:pt x="29" y="7"/>
                    <a:pt x="29" y="7"/>
                    <a:pt x="29" y="7"/>
                  </a:cubicBezTo>
                  <a:cubicBezTo>
                    <a:pt x="29" y="7"/>
                    <a:pt x="28" y="7"/>
                    <a:pt x="28" y="7"/>
                  </a:cubicBezTo>
                  <a:cubicBezTo>
                    <a:pt x="28" y="7"/>
                    <a:pt x="27" y="7"/>
                    <a:pt x="27" y="7"/>
                  </a:cubicBezTo>
                  <a:cubicBezTo>
                    <a:pt x="27" y="8"/>
                    <a:pt x="27" y="8"/>
                    <a:pt x="27" y="8"/>
                  </a:cubicBezTo>
                  <a:cubicBezTo>
                    <a:pt x="27" y="8"/>
                    <a:pt x="27" y="8"/>
                    <a:pt x="27" y="9"/>
                  </a:cubicBezTo>
                  <a:cubicBezTo>
                    <a:pt x="28" y="9"/>
                    <a:pt x="28" y="9"/>
                    <a:pt x="28" y="9"/>
                  </a:cubicBezTo>
                  <a:cubicBezTo>
                    <a:pt x="27" y="9"/>
                    <a:pt x="27" y="9"/>
                    <a:pt x="27" y="10"/>
                  </a:cubicBezTo>
                  <a:cubicBezTo>
                    <a:pt x="27" y="10"/>
                    <a:pt x="26" y="9"/>
                    <a:pt x="26" y="10"/>
                  </a:cubicBezTo>
                  <a:cubicBezTo>
                    <a:pt x="26" y="10"/>
                    <a:pt x="26" y="11"/>
                    <a:pt x="26" y="11"/>
                  </a:cubicBezTo>
                  <a:cubicBezTo>
                    <a:pt x="27" y="11"/>
                    <a:pt x="27" y="11"/>
                    <a:pt x="27" y="11"/>
                  </a:cubicBezTo>
                  <a:cubicBezTo>
                    <a:pt x="28" y="11"/>
                    <a:pt x="28" y="11"/>
                    <a:pt x="28" y="11"/>
                  </a:cubicBezTo>
                  <a:cubicBezTo>
                    <a:pt x="29" y="11"/>
                    <a:pt x="29" y="11"/>
                    <a:pt x="29" y="12"/>
                  </a:cubicBezTo>
                  <a:cubicBezTo>
                    <a:pt x="29" y="12"/>
                    <a:pt x="29" y="12"/>
                    <a:pt x="29" y="12"/>
                  </a:cubicBezTo>
                  <a:cubicBezTo>
                    <a:pt x="29" y="13"/>
                    <a:pt x="28" y="13"/>
                    <a:pt x="27" y="13"/>
                  </a:cubicBezTo>
                  <a:cubicBezTo>
                    <a:pt x="27" y="13"/>
                    <a:pt x="27" y="13"/>
                    <a:pt x="26" y="13"/>
                  </a:cubicBezTo>
                  <a:cubicBezTo>
                    <a:pt x="26" y="13"/>
                    <a:pt x="26" y="13"/>
                    <a:pt x="25" y="12"/>
                  </a:cubicBezTo>
                  <a:cubicBezTo>
                    <a:pt x="25" y="12"/>
                    <a:pt x="24" y="12"/>
                    <a:pt x="24" y="12"/>
                  </a:cubicBezTo>
                  <a:cubicBezTo>
                    <a:pt x="23" y="12"/>
                    <a:pt x="23" y="12"/>
                    <a:pt x="23" y="12"/>
                  </a:cubicBezTo>
                  <a:cubicBezTo>
                    <a:pt x="22" y="12"/>
                    <a:pt x="21" y="12"/>
                    <a:pt x="21" y="13"/>
                  </a:cubicBezTo>
                  <a:cubicBezTo>
                    <a:pt x="20" y="13"/>
                    <a:pt x="19" y="12"/>
                    <a:pt x="18" y="13"/>
                  </a:cubicBezTo>
                  <a:cubicBezTo>
                    <a:pt x="17" y="13"/>
                    <a:pt x="17" y="13"/>
                    <a:pt x="16" y="13"/>
                  </a:cubicBezTo>
                  <a:cubicBezTo>
                    <a:pt x="16" y="13"/>
                    <a:pt x="16" y="12"/>
                    <a:pt x="15" y="12"/>
                  </a:cubicBezTo>
                  <a:cubicBezTo>
                    <a:pt x="15" y="12"/>
                    <a:pt x="14" y="12"/>
                    <a:pt x="14" y="12"/>
                  </a:cubicBezTo>
                  <a:cubicBezTo>
                    <a:pt x="13" y="12"/>
                    <a:pt x="13" y="11"/>
                    <a:pt x="13" y="11"/>
                  </a:cubicBezTo>
                  <a:cubicBezTo>
                    <a:pt x="12" y="10"/>
                    <a:pt x="12" y="10"/>
                    <a:pt x="11" y="10"/>
                  </a:cubicBezTo>
                  <a:cubicBezTo>
                    <a:pt x="11" y="10"/>
                    <a:pt x="11" y="10"/>
                    <a:pt x="10" y="10"/>
                  </a:cubicBezTo>
                  <a:cubicBezTo>
                    <a:pt x="9" y="10"/>
                    <a:pt x="9" y="10"/>
                    <a:pt x="8" y="10"/>
                  </a:cubicBezTo>
                  <a:cubicBezTo>
                    <a:pt x="7" y="11"/>
                    <a:pt x="7" y="10"/>
                    <a:pt x="6" y="10"/>
                  </a:cubicBezTo>
                  <a:cubicBezTo>
                    <a:pt x="5" y="11"/>
                    <a:pt x="5" y="11"/>
                    <a:pt x="5" y="11"/>
                  </a:cubicBezTo>
                  <a:cubicBezTo>
                    <a:pt x="4" y="12"/>
                    <a:pt x="5" y="12"/>
                    <a:pt x="4" y="13"/>
                  </a:cubicBezTo>
                  <a:cubicBezTo>
                    <a:pt x="4" y="13"/>
                    <a:pt x="4" y="14"/>
                    <a:pt x="3" y="14"/>
                  </a:cubicBezTo>
                  <a:cubicBezTo>
                    <a:pt x="3" y="14"/>
                    <a:pt x="2" y="15"/>
                    <a:pt x="2" y="15"/>
                  </a:cubicBezTo>
                  <a:cubicBezTo>
                    <a:pt x="2" y="15"/>
                    <a:pt x="2" y="14"/>
                    <a:pt x="1" y="14"/>
                  </a:cubicBezTo>
                  <a:cubicBezTo>
                    <a:pt x="1" y="14"/>
                    <a:pt x="1" y="14"/>
                    <a:pt x="1" y="14"/>
                  </a:cubicBezTo>
                  <a:cubicBezTo>
                    <a:pt x="0" y="14"/>
                    <a:pt x="0" y="14"/>
                    <a:pt x="0" y="14"/>
                  </a:cubicBezTo>
                  <a:cubicBezTo>
                    <a:pt x="0" y="15"/>
                    <a:pt x="0" y="15"/>
                    <a:pt x="0" y="16"/>
                  </a:cubicBezTo>
                  <a:cubicBezTo>
                    <a:pt x="0" y="17"/>
                    <a:pt x="0" y="17"/>
                    <a:pt x="1" y="18"/>
                  </a:cubicBezTo>
                  <a:cubicBezTo>
                    <a:pt x="1" y="18"/>
                    <a:pt x="1" y="18"/>
                    <a:pt x="2" y="18"/>
                  </a:cubicBezTo>
                  <a:cubicBezTo>
                    <a:pt x="2" y="18"/>
                    <a:pt x="2" y="18"/>
                    <a:pt x="2" y="18"/>
                  </a:cubicBezTo>
                  <a:cubicBezTo>
                    <a:pt x="2" y="19"/>
                    <a:pt x="2" y="19"/>
                    <a:pt x="2" y="20"/>
                  </a:cubicBezTo>
                  <a:cubicBezTo>
                    <a:pt x="3" y="20"/>
                    <a:pt x="2" y="20"/>
                    <a:pt x="2" y="21"/>
                  </a:cubicBezTo>
                  <a:cubicBezTo>
                    <a:pt x="2" y="22"/>
                    <a:pt x="3" y="22"/>
                    <a:pt x="3" y="23"/>
                  </a:cubicBezTo>
                  <a:cubicBezTo>
                    <a:pt x="3" y="23"/>
                    <a:pt x="3" y="23"/>
                    <a:pt x="3" y="23"/>
                  </a:cubicBezTo>
                  <a:cubicBezTo>
                    <a:pt x="3" y="24"/>
                    <a:pt x="3" y="24"/>
                    <a:pt x="3" y="24"/>
                  </a:cubicBezTo>
                  <a:cubicBezTo>
                    <a:pt x="3" y="24"/>
                    <a:pt x="3" y="23"/>
                    <a:pt x="4" y="23"/>
                  </a:cubicBezTo>
                  <a:cubicBezTo>
                    <a:pt x="4" y="23"/>
                    <a:pt x="4" y="22"/>
                    <a:pt x="5" y="22"/>
                  </a:cubicBezTo>
                  <a:cubicBezTo>
                    <a:pt x="5" y="22"/>
                    <a:pt x="6" y="22"/>
                    <a:pt x="6" y="22"/>
                  </a:cubicBezTo>
                  <a:cubicBezTo>
                    <a:pt x="7" y="22"/>
                    <a:pt x="7" y="22"/>
                    <a:pt x="7" y="22"/>
                  </a:cubicBezTo>
                  <a:cubicBezTo>
                    <a:pt x="8" y="21"/>
                    <a:pt x="7" y="21"/>
                    <a:pt x="8" y="20"/>
                  </a:cubicBezTo>
                  <a:cubicBezTo>
                    <a:pt x="8" y="20"/>
                    <a:pt x="9" y="20"/>
                    <a:pt x="9" y="20"/>
                  </a:cubicBezTo>
                  <a:cubicBezTo>
                    <a:pt x="10" y="21"/>
                    <a:pt x="10" y="21"/>
                    <a:pt x="11" y="21"/>
                  </a:cubicBezTo>
                  <a:cubicBezTo>
                    <a:pt x="11" y="21"/>
                    <a:pt x="12" y="21"/>
                    <a:pt x="12" y="21"/>
                  </a:cubicBezTo>
                  <a:cubicBezTo>
                    <a:pt x="12" y="21"/>
                    <a:pt x="13" y="21"/>
                    <a:pt x="13" y="22"/>
                  </a:cubicBezTo>
                  <a:cubicBezTo>
                    <a:pt x="13" y="22"/>
                    <a:pt x="13" y="23"/>
                    <a:pt x="13" y="23"/>
                  </a:cubicBezTo>
                  <a:cubicBezTo>
                    <a:pt x="13" y="24"/>
                    <a:pt x="13" y="24"/>
                    <a:pt x="13" y="25"/>
                  </a:cubicBezTo>
                  <a:cubicBezTo>
                    <a:pt x="13" y="25"/>
                    <a:pt x="13" y="25"/>
                    <a:pt x="13" y="25"/>
                  </a:cubicBezTo>
                  <a:cubicBezTo>
                    <a:pt x="13" y="25"/>
                    <a:pt x="13" y="25"/>
                    <a:pt x="12" y="25"/>
                  </a:cubicBezTo>
                  <a:cubicBezTo>
                    <a:pt x="12" y="25"/>
                    <a:pt x="12" y="25"/>
                    <a:pt x="12" y="25"/>
                  </a:cubicBezTo>
                  <a:cubicBezTo>
                    <a:pt x="11" y="25"/>
                    <a:pt x="11" y="25"/>
                    <a:pt x="11" y="25"/>
                  </a:cubicBezTo>
                  <a:cubicBezTo>
                    <a:pt x="10" y="25"/>
                    <a:pt x="10" y="25"/>
                    <a:pt x="10" y="25"/>
                  </a:cubicBezTo>
                  <a:cubicBezTo>
                    <a:pt x="9" y="25"/>
                    <a:pt x="9" y="26"/>
                    <a:pt x="9" y="26"/>
                  </a:cubicBezTo>
                  <a:cubicBezTo>
                    <a:pt x="10" y="26"/>
                    <a:pt x="10" y="26"/>
                    <a:pt x="10" y="27"/>
                  </a:cubicBezTo>
                  <a:cubicBezTo>
                    <a:pt x="10" y="27"/>
                    <a:pt x="10" y="27"/>
                    <a:pt x="10" y="27"/>
                  </a:cubicBezTo>
                  <a:cubicBezTo>
                    <a:pt x="10" y="27"/>
                    <a:pt x="10" y="27"/>
                    <a:pt x="10" y="27"/>
                  </a:cubicBezTo>
                  <a:cubicBezTo>
                    <a:pt x="10" y="28"/>
                    <a:pt x="10" y="27"/>
                    <a:pt x="9" y="27"/>
                  </a:cubicBezTo>
                  <a:cubicBezTo>
                    <a:pt x="9" y="27"/>
                    <a:pt x="9" y="27"/>
                    <a:pt x="9" y="27"/>
                  </a:cubicBezTo>
                  <a:cubicBezTo>
                    <a:pt x="9" y="27"/>
                    <a:pt x="9" y="27"/>
                    <a:pt x="8" y="27"/>
                  </a:cubicBezTo>
                  <a:cubicBezTo>
                    <a:pt x="8" y="27"/>
                    <a:pt x="8" y="27"/>
                    <a:pt x="8" y="27"/>
                  </a:cubicBezTo>
                  <a:cubicBezTo>
                    <a:pt x="8" y="27"/>
                    <a:pt x="8" y="27"/>
                    <a:pt x="8" y="27"/>
                  </a:cubicBezTo>
                  <a:cubicBezTo>
                    <a:pt x="8" y="28"/>
                    <a:pt x="8" y="28"/>
                    <a:pt x="8" y="28"/>
                  </a:cubicBezTo>
                  <a:cubicBezTo>
                    <a:pt x="9" y="28"/>
                    <a:pt x="9" y="28"/>
                    <a:pt x="9" y="28"/>
                  </a:cubicBezTo>
                  <a:cubicBezTo>
                    <a:pt x="9" y="29"/>
                    <a:pt x="9" y="29"/>
                    <a:pt x="9" y="29"/>
                  </a:cubicBezTo>
                  <a:cubicBezTo>
                    <a:pt x="10" y="29"/>
                    <a:pt x="10" y="29"/>
                    <a:pt x="10" y="30"/>
                  </a:cubicBezTo>
                  <a:cubicBezTo>
                    <a:pt x="10" y="30"/>
                    <a:pt x="11" y="30"/>
                    <a:pt x="11" y="30"/>
                  </a:cubicBezTo>
                  <a:cubicBezTo>
                    <a:pt x="11" y="30"/>
                    <a:pt x="11" y="31"/>
                    <a:pt x="11" y="31"/>
                  </a:cubicBezTo>
                  <a:cubicBezTo>
                    <a:pt x="11" y="31"/>
                    <a:pt x="12" y="31"/>
                    <a:pt x="12" y="31"/>
                  </a:cubicBezTo>
                  <a:cubicBezTo>
                    <a:pt x="12" y="31"/>
                    <a:pt x="12" y="31"/>
                    <a:pt x="12" y="32"/>
                  </a:cubicBezTo>
                  <a:cubicBezTo>
                    <a:pt x="12" y="32"/>
                    <a:pt x="13" y="32"/>
                    <a:pt x="13" y="32"/>
                  </a:cubicBezTo>
                  <a:cubicBezTo>
                    <a:pt x="13" y="32"/>
                    <a:pt x="14" y="32"/>
                    <a:pt x="14" y="32"/>
                  </a:cubicBezTo>
                  <a:cubicBezTo>
                    <a:pt x="14" y="32"/>
                    <a:pt x="14" y="32"/>
                    <a:pt x="14" y="33"/>
                  </a:cubicBezTo>
                  <a:cubicBezTo>
                    <a:pt x="14" y="33"/>
                    <a:pt x="14" y="33"/>
                    <a:pt x="14" y="34"/>
                  </a:cubicBezTo>
                  <a:cubicBezTo>
                    <a:pt x="15" y="34"/>
                    <a:pt x="15" y="34"/>
                    <a:pt x="15" y="34"/>
                  </a:cubicBezTo>
                  <a:cubicBezTo>
                    <a:pt x="15" y="34"/>
                    <a:pt x="16" y="34"/>
                    <a:pt x="16" y="34"/>
                  </a:cubicBezTo>
                  <a:cubicBezTo>
                    <a:pt x="17" y="34"/>
                    <a:pt x="17" y="34"/>
                    <a:pt x="17" y="34"/>
                  </a:cubicBezTo>
                  <a:cubicBezTo>
                    <a:pt x="18" y="34"/>
                    <a:pt x="18" y="34"/>
                    <a:pt x="18" y="34"/>
                  </a:cubicBezTo>
                  <a:cubicBezTo>
                    <a:pt x="19" y="34"/>
                    <a:pt x="19" y="34"/>
                    <a:pt x="19" y="34"/>
                  </a:cubicBezTo>
                  <a:cubicBezTo>
                    <a:pt x="19" y="34"/>
                    <a:pt x="19" y="35"/>
                    <a:pt x="20" y="35"/>
                  </a:cubicBezTo>
                  <a:cubicBezTo>
                    <a:pt x="20" y="35"/>
                    <a:pt x="21" y="35"/>
                    <a:pt x="21" y="35"/>
                  </a:cubicBezTo>
                  <a:cubicBezTo>
                    <a:pt x="22" y="35"/>
                    <a:pt x="22" y="36"/>
                    <a:pt x="22" y="36"/>
                  </a:cubicBezTo>
                  <a:cubicBezTo>
                    <a:pt x="23" y="36"/>
                    <a:pt x="23" y="36"/>
                    <a:pt x="23" y="36"/>
                  </a:cubicBezTo>
                  <a:cubicBezTo>
                    <a:pt x="23" y="36"/>
                    <a:pt x="24" y="36"/>
                    <a:pt x="24" y="36"/>
                  </a:cubicBezTo>
                  <a:cubicBezTo>
                    <a:pt x="24" y="36"/>
                    <a:pt x="24" y="36"/>
                    <a:pt x="24" y="36"/>
                  </a:cubicBezTo>
                  <a:cubicBezTo>
                    <a:pt x="24" y="35"/>
                    <a:pt x="23" y="35"/>
                    <a:pt x="23" y="34"/>
                  </a:cubicBezTo>
                  <a:cubicBezTo>
                    <a:pt x="23" y="34"/>
                    <a:pt x="24" y="34"/>
                    <a:pt x="24" y="33"/>
                  </a:cubicBezTo>
                  <a:cubicBezTo>
                    <a:pt x="24" y="33"/>
                    <a:pt x="24" y="32"/>
                    <a:pt x="24" y="32"/>
                  </a:cubicBezTo>
                  <a:cubicBezTo>
                    <a:pt x="23" y="31"/>
                    <a:pt x="23" y="31"/>
                    <a:pt x="23" y="30"/>
                  </a:cubicBezTo>
                  <a:cubicBezTo>
                    <a:pt x="23" y="29"/>
                    <a:pt x="22" y="29"/>
                    <a:pt x="22" y="28"/>
                  </a:cubicBezTo>
                  <a:cubicBezTo>
                    <a:pt x="22" y="28"/>
                    <a:pt x="22" y="28"/>
                    <a:pt x="23" y="27"/>
                  </a:cubicBezTo>
                  <a:cubicBezTo>
                    <a:pt x="23" y="27"/>
                    <a:pt x="23" y="26"/>
                    <a:pt x="23" y="26"/>
                  </a:cubicBezTo>
                  <a:cubicBezTo>
                    <a:pt x="23" y="27"/>
                    <a:pt x="23" y="27"/>
                    <a:pt x="24" y="26"/>
                  </a:cubicBezTo>
                  <a:cubicBezTo>
                    <a:pt x="24" y="26"/>
                    <a:pt x="24" y="26"/>
                    <a:pt x="24" y="26"/>
                  </a:cubicBezTo>
                  <a:cubicBezTo>
                    <a:pt x="25" y="26"/>
                    <a:pt x="25" y="26"/>
                    <a:pt x="26" y="26"/>
                  </a:cubicBezTo>
                  <a:cubicBezTo>
                    <a:pt x="26" y="25"/>
                    <a:pt x="26" y="25"/>
                    <a:pt x="26" y="25"/>
                  </a:cubicBezTo>
                  <a:cubicBezTo>
                    <a:pt x="26" y="25"/>
                    <a:pt x="26" y="24"/>
                    <a:pt x="26" y="24"/>
                  </a:cubicBezTo>
                  <a:cubicBezTo>
                    <a:pt x="26" y="24"/>
                    <a:pt x="26" y="24"/>
                    <a:pt x="27" y="24"/>
                  </a:cubicBezTo>
                  <a:cubicBezTo>
                    <a:pt x="27" y="24"/>
                    <a:pt x="27" y="24"/>
                    <a:pt x="27" y="24"/>
                  </a:cubicBezTo>
                  <a:cubicBezTo>
                    <a:pt x="28" y="24"/>
                    <a:pt x="27" y="23"/>
                    <a:pt x="28" y="23"/>
                  </a:cubicBezTo>
                  <a:cubicBezTo>
                    <a:pt x="28" y="23"/>
                    <a:pt x="28" y="23"/>
                    <a:pt x="29" y="23"/>
                  </a:cubicBezTo>
                  <a:cubicBezTo>
                    <a:pt x="29" y="23"/>
                    <a:pt x="28" y="22"/>
                    <a:pt x="28" y="22"/>
                  </a:cubicBezTo>
                  <a:cubicBezTo>
                    <a:pt x="29" y="22"/>
                    <a:pt x="29" y="21"/>
                    <a:pt x="29" y="21"/>
                  </a:cubicBezTo>
                  <a:cubicBezTo>
                    <a:pt x="29" y="21"/>
                    <a:pt x="29" y="21"/>
                    <a:pt x="30" y="21"/>
                  </a:cubicBezTo>
                  <a:cubicBezTo>
                    <a:pt x="30" y="21"/>
                    <a:pt x="30" y="22"/>
                    <a:pt x="30" y="22"/>
                  </a:cubicBezTo>
                  <a:cubicBezTo>
                    <a:pt x="31" y="22"/>
                    <a:pt x="31" y="22"/>
                    <a:pt x="31" y="22"/>
                  </a:cubicBezTo>
                  <a:cubicBezTo>
                    <a:pt x="31" y="22"/>
                    <a:pt x="31" y="21"/>
                    <a:pt x="32" y="21"/>
                  </a:cubicBezTo>
                  <a:cubicBezTo>
                    <a:pt x="32" y="21"/>
                    <a:pt x="32" y="21"/>
                    <a:pt x="32" y="21"/>
                  </a:cubicBezTo>
                  <a:cubicBezTo>
                    <a:pt x="33" y="21"/>
                    <a:pt x="32" y="22"/>
                    <a:pt x="32" y="22"/>
                  </a:cubicBezTo>
                  <a:cubicBezTo>
                    <a:pt x="32" y="23"/>
                    <a:pt x="32" y="23"/>
                    <a:pt x="31" y="23"/>
                  </a:cubicBezTo>
                  <a:cubicBezTo>
                    <a:pt x="31" y="24"/>
                    <a:pt x="31" y="24"/>
                    <a:pt x="32" y="25"/>
                  </a:cubicBezTo>
                  <a:cubicBezTo>
                    <a:pt x="32" y="25"/>
                    <a:pt x="32" y="25"/>
                    <a:pt x="32" y="25"/>
                  </a:cubicBezTo>
                  <a:cubicBezTo>
                    <a:pt x="33" y="25"/>
                    <a:pt x="33" y="25"/>
                    <a:pt x="33" y="25"/>
                  </a:cubicBezTo>
                  <a:cubicBezTo>
                    <a:pt x="33" y="26"/>
                    <a:pt x="33" y="26"/>
                    <a:pt x="33" y="26"/>
                  </a:cubicBezTo>
                  <a:cubicBezTo>
                    <a:pt x="33" y="27"/>
                    <a:pt x="33" y="27"/>
                    <a:pt x="33" y="27"/>
                  </a:cubicBezTo>
                  <a:cubicBezTo>
                    <a:pt x="33" y="27"/>
                    <a:pt x="33" y="27"/>
                    <a:pt x="33" y="27"/>
                  </a:cubicBezTo>
                  <a:cubicBezTo>
                    <a:pt x="33" y="27"/>
                    <a:pt x="33" y="27"/>
                    <a:pt x="33" y="27"/>
                  </a:cubicBezTo>
                  <a:cubicBezTo>
                    <a:pt x="33" y="27"/>
                    <a:pt x="33" y="27"/>
                    <a:pt x="33" y="27"/>
                  </a:cubicBezTo>
                  <a:cubicBezTo>
                    <a:pt x="33" y="28"/>
                    <a:pt x="33" y="28"/>
                    <a:pt x="33" y="28"/>
                  </a:cubicBezTo>
                  <a:cubicBezTo>
                    <a:pt x="34" y="28"/>
                    <a:pt x="34" y="28"/>
                    <a:pt x="35" y="28"/>
                  </a:cubicBezTo>
                  <a:cubicBezTo>
                    <a:pt x="35" y="29"/>
                    <a:pt x="35" y="29"/>
                    <a:pt x="35" y="29"/>
                  </a:cubicBezTo>
                  <a:cubicBezTo>
                    <a:pt x="35" y="30"/>
                    <a:pt x="35" y="30"/>
                    <a:pt x="35" y="30"/>
                  </a:cubicBezTo>
                  <a:cubicBezTo>
                    <a:pt x="35" y="31"/>
                    <a:pt x="36" y="31"/>
                    <a:pt x="37" y="31"/>
                  </a:cubicBezTo>
                  <a:cubicBezTo>
                    <a:pt x="37" y="31"/>
                    <a:pt x="37" y="31"/>
                    <a:pt x="38" y="30"/>
                  </a:cubicBezTo>
                  <a:cubicBezTo>
                    <a:pt x="38" y="30"/>
                    <a:pt x="39" y="30"/>
                    <a:pt x="39" y="30"/>
                  </a:cubicBezTo>
                  <a:cubicBezTo>
                    <a:pt x="40" y="30"/>
                    <a:pt x="40" y="30"/>
                    <a:pt x="41" y="30"/>
                  </a:cubicBezTo>
                  <a:cubicBezTo>
                    <a:pt x="42" y="30"/>
                    <a:pt x="42" y="30"/>
                    <a:pt x="43" y="31"/>
                  </a:cubicBezTo>
                  <a:cubicBezTo>
                    <a:pt x="44" y="31"/>
                    <a:pt x="44" y="31"/>
                    <a:pt x="44" y="31"/>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4" name="Freeform 135"/>
            <p:cNvSpPr>
              <a:spLocks/>
            </p:cNvSpPr>
            <p:nvPr/>
          </p:nvSpPr>
          <p:spPr bwMode="auto">
            <a:xfrm>
              <a:off x="5640389" y="1681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5" name="Freeform 136"/>
            <p:cNvSpPr>
              <a:spLocks/>
            </p:cNvSpPr>
            <p:nvPr/>
          </p:nvSpPr>
          <p:spPr bwMode="auto">
            <a:xfrm>
              <a:off x="4745039" y="1476376"/>
              <a:ext cx="431800" cy="227013"/>
            </a:xfrm>
            <a:custGeom>
              <a:avLst/>
              <a:gdLst>
                <a:gd name="T0" fmla="*/ 13 w 40"/>
                <a:gd name="T1" fmla="*/ 10 h 21"/>
                <a:gd name="T2" fmla="*/ 15 w 40"/>
                <a:gd name="T3" fmla="*/ 10 h 21"/>
                <a:gd name="T4" fmla="*/ 16 w 40"/>
                <a:gd name="T5" fmla="*/ 12 h 21"/>
                <a:gd name="T6" fmla="*/ 16 w 40"/>
                <a:gd name="T7" fmla="*/ 16 h 21"/>
                <a:gd name="T8" fmla="*/ 14 w 40"/>
                <a:gd name="T9" fmla="*/ 18 h 21"/>
                <a:gd name="T10" fmla="*/ 16 w 40"/>
                <a:gd name="T11" fmla="*/ 18 h 21"/>
                <a:gd name="T12" fmla="*/ 17 w 40"/>
                <a:gd name="T13" fmla="*/ 18 h 21"/>
                <a:gd name="T14" fmla="*/ 18 w 40"/>
                <a:gd name="T15" fmla="*/ 18 h 21"/>
                <a:gd name="T16" fmla="*/ 19 w 40"/>
                <a:gd name="T17" fmla="*/ 16 h 21"/>
                <a:gd name="T18" fmla="*/ 21 w 40"/>
                <a:gd name="T19" fmla="*/ 14 h 21"/>
                <a:gd name="T20" fmla="*/ 22 w 40"/>
                <a:gd name="T21" fmla="*/ 16 h 21"/>
                <a:gd name="T22" fmla="*/ 25 w 40"/>
                <a:gd name="T23" fmla="*/ 16 h 21"/>
                <a:gd name="T24" fmla="*/ 25 w 40"/>
                <a:gd name="T25" fmla="*/ 17 h 21"/>
                <a:gd name="T26" fmla="*/ 25 w 40"/>
                <a:gd name="T27" fmla="*/ 18 h 21"/>
                <a:gd name="T28" fmla="*/ 26 w 40"/>
                <a:gd name="T29" fmla="*/ 20 h 21"/>
                <a:gd name="T30" fmla="*/ 29 w 40"/>
                <a:gd name="T31" fmla="*/ 20 h 21"/>
                <a:gd name="T32" fmla="*/ 31 w 40"/>
                <a:gd name="T33" fmla="*/ 19 h 21"/>
                <a:gd name="T34" fmla="*/ 33 w 40"/>
                <a:gd name="T35" fmla="*/ 19 h 21"/>
                <a:gd name="T36" fmla="*/ 32 w 40"/>
                <a:gd name="T37" fmla="*/ 18 h 21"/>
                <a:gd name="T38" fmla="*/ 29 w 40"/>
                <a:gd name="T39" fmla="*/ 17 h 21"/>
                <a:gd name="T40" fmla="*/ 29 w 40"/>
                <a:gd name="T41" fmla="*/ 16 h 21"/>
                <a:gd name="T42" fmla="*/ 31 w 40"/>
                <a:gd name="T43" fmla="*/ 14 h 21"/>
                <a:gd name="T44" fmla="*/ 34 w 40"/>
                <a:gd name="T45" fmla="*/ 14 h 21"/>
                <a:gd name="T46" fmla="*/ 36 w 40"/>
                <a:gd name="T47" fmla="*/ 13 h 21"/>
                <a:gd name="T48" fmla="*/ 38 w 40"/>
                <a:gd name="T49" fmla="*/ 10 h 21"/>
                <a:gd name="T50" fmla="*/ 39 w 40"/>
                <a:gd name="T51" fmla="*/ 8 h 21"/>
                <a:gd name="T52" fmla="*/ 36 w 40"/>
                <a:gd name="T53" fmla="*/ 7 h 21"/>
                <a:gd name="T54" fmla="*/ 32 w 40"/>
                <a:gd name="T55" fmla="*/ 7 h 21"/>
                <a:gd name="T56" fmla="*/ 29 w 40"/>
                <a:gd name="T57" fmla="*/ 7 h 21"/>
                <a:gd name="T58" fmla="*/ 25 w 40"/>
                <a:gd name="T59" fmla="*/ 7 h 21"/>
                <a:gd name="T60" fmla="*/ 22 w 40"/>
                <a:gd name="T61" fmla="*/ 4 h 21"/>
                <a:gd name="T62" fmla="*/ 20 w 40"/>
                <a:gd name="T63" fmla="*/ 2 h 21"/>
                <a:gd name="T64" fmla="*/ 17 w 40"/>
                <a:gd name="T65" fmla="*/ 0 h 21"/>
                <a:gd name="T66" fmla="*/ 14 w 40"/>
                <a:gd name="T67" fmla="*/ 1 h 21"/>
                <a:gd name="T68" fmla="*/ 12 w 40"/>
                <a:gd name="T69" fmla="*/ 1 h 21"/>
                <a:gd name="T70" fmla="*/ 10 w 40"/>
                <a:gd name="T71" fmla="*/ 2 h 21"/>
                <a:gd name="T72" fmla="*/ 8 w 40"/>
                <a:gd name="T73" fmla="*/ 2 h 21"/>
                <a:gd name="T74" fmla="*/ 6 w 40"/>
                <a:gd name="T75" fmla="*/ 1 h 21"/>
                <a:gd name="T76" fmla="*/ 3 w 40"/>
                <a:gd name="T77" fmla="*/ 1 h 21"/>
                <a:gd name="T78" fmla="*/ 2 w 40"/>
                <a:gd name="T79" fmla="*/ 2 h 21"/>
                <a:gd name="T80" fmla="*/ 1 w 40"/>
                <a:gd name="T81" fmla="*/ 5 h 21"/>
                <a:gd name="T82" fmla="*/ 1 w 40"/>
                <a:gd name="T83" fmla="*/ 7 h 21"/>
                <a:gd name="T84" fmla="*/ 0 w 40"/>
                <a:gd name="T85" fmla="*/ 8 h 21"/>
                <a:gd name="T86" fmla="*/ 0 w 40"/>
                <a:gd name="T87" fmla="*/ 10 h 21"/>
                <a:gd name="T88" fmla="*/ 1 w 40"/>
                <a:gd name="T89" fmla="*/ 10 h 21"/>
                <a:gd name="T90" fmla="*/ 3 w 40"/>
                <a:gd name="T91" fmla="*/ 10 h 21"/>
                <a:gd name="T92" fmla="*/ 5 w 40"/>
                <a:gd name="T93" fmla="*/ 11 h 21"/>
                <a:gd name="T94" fmla="*/ 7 w 40"/>
                <a:gd name="T95" fmla="*/ 10 h 21"/>
                <a:gd name="T96" fmla="*/ 9 w 40"/>
                <a:gd name="T97" fmla="*/ 10 h 21"/>
                <a:gd name="T98" fmla="*/ 10 w 40"/>
                <a:gd name="T9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21">
                  <a:moveTo>
                    <a:pt x="12" y="9"/>
                  </a:moveTo>
                  <a:cubicBezTo>
                    <a:pt x="12" y="9"/>
                    <a:pt x="12" y="9"/>
                    <a:pt x="12" y="9"/>
                  </a:cubicBezTo>
                  <a:cubicBezTo>
                    <a:pt x="12" y="9"/>
                    <a:pt x="12" y="10"/>
                    <a:pt x="13" y="10"/>
                  </a:cubicBezTo>
                  <a:cubicBezTo>
                    <a:pt x="13" y="10"/>
                    <a:pt x="13" y="10"/>
                    <a:pt x="13" y="10"/>
                  </a:cubicBezTo>
                  <a:cubicBezTo>
                    <a:pt x="13" y="10"/>
                    <a:pt x="14" y="10"/>
                    <a:pt x="14" y="10"/>
                  </a:cubicBezTo>
                  <a:cubicBezTo>
                    <a:pt x="14" y="10"/>
                    <a:pt x="15" y="10"/>
                    <a:pt x="15" y="10"/>
                  </a:cubicBezTo>
                  <a:cubicBezTo>
                    <a:pt x="15" y="10"/>
                    <a:pt x="15" y="10"/>
                    <a:pt x="15" y="10"/>
                  </a:cubicBezTo>
                  <a:cubicBezTo>
                    <a:pt x="15" y="11"/>
                    <a:pt x="15" y="11"/>
                    <a:pt x="16" y="11"/>
                  </a:cubicBezTo>
                  <a:cubicBezTo>
                    <a:pt x="16" y="12"/>
                    <a:pt x="16" y="12"/>
                    <a:pt x="16" y="12"/>
                  </a:cubicBezTo>
                  <a:cubicBezTo>
                    <a:pt x="16" y="13"/>
                    <a:pt x="16" y="13"/>
                    <a:pt x="16" y="13"/>
                  </a:cubicBezTo>
                  <a:cubicBezTo>
                    <a:pt x="16" y="14"/>
                    <a:pt x="16" y="14"/>
                    <a:pt x="16" y="15"/>
                  </a:cubicBezTo>
                  <a:cubicBezTo>
                    <a:pt x="16" y="15"/>
                    <a:pt x="16" y="15"/>
                    <a:pt x="16" y="16"/>
                  </a:cubicBezTo>
                  <a:cubicBezTo>
                    <a:pt x="15" y="16"/>
                    <a:pt x="15" y="16"/>
                    <a:pt x="15" y="17"/>
                  </a:cubicBezTo>
                  <a:cubicBezTo>
                    <a:pt x="16" y="17"/>
                    <a:pt x="14" y="17"/>
                    <a:pt x="14" y="18"/>
                  </a:cubicBezTo>
                  <a:cubicBezTo>
                    <a:pt x="14" y="18"/>
                    <a:pt x="14" y="18"/>
                    <a:pt x="14" y="18"/>
                  </a:cubicBezTo>
                  <a:cubicBezTo>
                    <a:pt x="14" y="18"/>
                    <a:pt x="14" y="18"/>
                    <a:pt x="14" y="18"/>
                  </a:cubicBezTo>
                  <a:cubicBezTo>
                    <a:pt x="14" y="18"/>
                    <a:pt x="15" y="18"/>
                    <a:pt x="15" y="18"/>
                  </a:cubicBezTo>
                  <a:cubicBezTo>
                    <a:pt x="15" y="18"/>
                    <a:pt x="15" y="18"/>
                    <a:pt x="16" y="18"/>
                  </a:cubicBezTo>
                  <a:cubicBezTo>
                    <a:pt x="16" y="18"/>
                    <a:pt x="16" y="18"/>
                    <a:pt x="16" y="17"/>
                  </a:cubicBezTo>
                  <a:cubicBezTo>
                    <a:pt x="16" y="17"/>
                    <a:pt x="17" y="17"/>
                    <a:pt x="17" y="17"/>
                  </a:cubicBezTo>
                  <a:cubicBezTo>
                    <a:pt x="17" y="18"/>
                    <a:pt x="17" y="18"/>
                    <a:pt x="17" y="18"/>
                  </a:cubicBezTo>
                  <a:cubicBezTo>
                    <a:pt x="17" y="19"/>
                    <a:pt x="17" y="18"/>
                    <a:pt x="18" y="18"/>
                  </a:cubicBezTo>
                  <a:cubicBezTo>
                    <a:pt x="18" y="18"/>
                    <a:pt x="18" y="18"/>
                    <a:pt x="18" y="18"/>
                  </a:cubicBezTo>
                  <a:cubicBezTo>
                    <a:pt x="18" y="18"/>
                    <a:pt x="18" y="18"/>
                    <a:pt x="18" y="18"/>
                  </a:cubicBezTo>
                  <a:cubicBezTo>
                    <a:pt x="18" y="18"/>
                    <a:pt x="18" y="17"/>
                    <a:pt x="18" y="17"/>
                  </a:cubicBezTo>
                  <a:cubicBezTo>
                    <a:pt x="18" y="17"/>
                    <a:pt x="19" y="17"/>
                    <a:pt x="19" y="17"/>
                  </a:cubicBezTo>
                  <a:cubicBezTo>
                    <a:pt x="19" y="16"/>
                    <a:pt x="19" y="16"/>
                    <a:pt x="19" y="16"/>
                  </a:cubicBezTo>
                  <a:cubicBezTo>
                    <a:pt x="20" y="15"/>
                    <a:pt x="20" y="16"/>
                    <a:pt x="20" y="15"/>
                  </a:cubicBezTo>
                  <a:cubicBezTo>
                    <a:pt x="20" y="15"/>
                    <a:pt x="20" y="15"/>
                    <a:pt x="20" y="15"/>
                  </a:cubicBezTo>
                  <a:cubicBezTo>
                    <a:pt x="20" y="14"/>
                    <a:pt x="21" y="14"/>
                    <a:pt x="21" y="14"/>
                  </a:cubicBezTo>
                  <a:cubicBezTo>
                    <a:pt x="21" y="15"/>
                    <a:pt x="21" y="15"/>
                    <a:pt x="21" y="15"/>
                  </a:cubicBezTo>
                  <a:cubicBezTo>
                    <a:pt x="21" y="15"/>
                    <a:pt x="22" y="15"/>
                    <a:pt x="22" y="15"/>
                  </a:cubicBezTo>
                  <a:cubicBezTo>
                    <a:pt x="22" y="15"/>
                    <a:pt x="22" y="15"/>
                    <a:pt x="22" y="16"/>
                  </a:cubicBezTo>
                  <a:cubicBezTo>
                    <a:pt x="23" y="16"/>
                    <a:pt x="23" y="16"/>
                    <a:pt x="23" y="16"/>
                  </a:cubicBezTo>
                  <a:cubicBezTo>
                    <a:pt x="23" y="16"/>
                    <a:pt x="24" y="16"/>
                    <a:pt x="24" y="16"/>
                  </a:cubicBezTo>
                  <a:cubicBezTo>
                    <a:pt x="24" y="16"/>
                    <a:pt x="25" y="16"/>
                    <a:pt x="25" y="16"/>
                  </a:cubicBezTo>
                  <a:cubicBezTo>
                    <a:pt x="26" y="16"/>
                    <a:pt x="26" y="15"/>
                    <a:pt x="26" y="16"/>
                  </a:cubicBezTo>
                  <a:cubicBezTo>
                    <a:pt x="27" y="16"/>
                    <a:pt x="26" y="16"/>
                    <a:pt x="26" y="17"/>
                  </a:cubicBezTo>
                  <a:cubicBezTo>
                    <a:pt x="25" y="17"/>
                    <a:pt x="25" y="17"/>
                    <a:pt x="25" y="17"/>
                  </a:cubicBezTo>
                  <a:cubicBezTo>
                    <a:pt x="25" y="17"/>
                    <a:pt x="25" y="17"/>
                    <a:pt x="24" y="17"/>
                  </a:cubicBezTo>
                  <a:cubicBezTo>
                    <a:pt x="24" y="18"/>
                    <a:pt x="24" y="18"/>
                    <a:pt x="24" y="18"/>
                  </a:cubicBezTo>
                  <a:cubicBezTo>
                    <a:pt x="24" y="18"/>
                    <a:pt x="24" y="18"/>
                    <a:pt x="25" y="18"/>
                  </a:cubicBezTo>
                  <a:cubicBezTo>
                    <a:pt x="25" y="18"/>
                    <a:pt x="25" y="18"/>
                    <a:pt x="26" y="18"/>
                  </a:cubicBezTo>
                  <a:cubicBezTo>
                    <a:pt x="26" y="19"/>
                    <a:pt x="26" y="19"/>
                    <a:pt x="26" y="19"/>
                  </a:cubicBezTo>
                  <a:cubicBezTo>
                    <a:pt x="27" y="19"/>
                    <a:pt x="26" y="19"/>
                    <a:pt x="26" y="20"/>
                  </a:cubicBezTo>
                  <a:cubicBezTo>
                    <a:pt x="27" y="20"/>
                    <a:pt x="27" y="20"/>
                    <a:pt x="27" y="21"/>
                  </a:cubicBezTo>
                  <a:cubicBezTo>
                    <a:pt x="27" y="21"/>
                    <a:pt x="28" y="21"/>
                    <a:pt x="28" y="21"/>
                  </a:cubicBezTo>
                  <a:cubicBezTo>
                    <a:pt x="28" y="20"/>
                    <a:pt x="28" y="20"/>
                    <a:pt x="29" y="20"/>
                  </a:cubicBezTo>
                  <a:cubicBezTo>
                    <a:pt x="29" y="19"/>
                    <a:pt x="29" y="20"/>
                    <a:pt x="30" y="20"/>
                  </a:cubicBezTo>
                  <a:cubicBezTo>
                    <a:pt x="30" y="20"/>
                    <a:pt x="30" y="20"/>
                    <a:pt x="30" y="19"/>
                  </a:cubicBezTo>
                  <a:cubicBezTo>
                    <a:pt x="30" y="19"/>
                    <a:pt x="30" y="19"/>
                    <a:pt x="31" y="19"/>
                  </a:cubicBezTo>
                  <a:cubicBezTo>
                    <a:pt x="31" y="19"/>
                    <a:pt x="31" y="19"/>
                    <a:pt x="31" y="19"/>
                  </a:cubicBezTo>
                  <a:cubicBezTo>
                    <a:pt x="32" y="19"/>
                    <a:pt x="32" y="19"/>
                    <a:pt x="32" y="19"/>
                  </a:cubicBezTo>
                  <a:cubicBezTo>
                    <a:pt x="32" y="19"/>
                    <a:pt x="33" y="19"/>
                    <a:pt x="33" y="19"/>
                  </a:cubicBezTo>
                  <a:cubicBezTo>
                    <a:pt x="33" y="19"/>
                    <a:pt x="33" y="19"/>
                    <a:pt x="33" y="19"/>
                  </a:cubicBezTo>
                  <a:cubicBezTo>
                    <a:pt x="33" y="18"/>
                    <a:pt x="33" y="18"/>
                    <a:pt x="32" y="18"/>
                  </a:cubicBezTo>
                  <a:cubicBezTo>
                    <a:pt x="32" y="18"/>
                    <a:pt x="32" y="18"/>
                    <a:pt x="32" y="18"/>
                  </a:cubicBezTo>
                  <a:cubicBezTo>
                    <a:pt x="31" y="18"/>
                    <a:pt x="31" y="18"/>
                    <a:pt x="31" y="18"/>
                  </a:cubicBezTo>
                  <a:cubicBezTo>
                    <a:pt x="30" y="18"/>
                    <a:pt x="30" y="18"/>
                    <a:pt x="30" y="18"/>
                  </a:cubicBezTo>
                  <a:cubicBezTo>
                    <a:pt x="30" y="18"/>
                    <a:pt x="29" y="17"/>
                    <a:pt x="29" y="17"/>
                  </a:cubicBezTo>
                  <a:cubicBezTo>
                    <a:pt x="29" y="17"/>
                    <a:pt x="29" y="17"/>
                    <a:pt x="29" y="16"/>
                  </a:cubicBezTo>
                  <a:cubicBezTo>
                    <a:pt x="29" y="16"/>
                    <a:pt x="28" y="16"/>
                    <a:pt x="28" y="16"/>
                  </a:cubicBezTo>
                  <a:cubicBezTo>
                    <a:pt x="28" y="16"/>
                    <a:pt x="29" y="16"/>
                    <a:pt x="29" y="16"/>
                  </a:cubicBezTo>
                  <a:cubicBezTo>
                    <a:pt x="29" y="16"/>
                    <a:pt x="29" y="15"/>
                    <a:pt x="30" y="15"/>
                  </a:cubicBezTo>
                  <a:cubicBezTo>
                    <a:pt x="30" y="15"/>
                    <a:pt x="30" y="15"/>
                    <a:pt x="30" y="15"/>
                  </a:cubicBezTo>
                  <a:cubicBezTo>
                    <a:pt x="31" y="14"/>
                    <a:pt x="31" y="15"/>
                    <a:pt x="31" y="14"/>
                  </a:cubicBezTo>
                  <a:cubicBezTo>
                    <a:pt x="32" y="14"/>
                    <a:pt x="32" y="14"/>
                    <a:pt x="33" y="14"/>
                  </a:cubicBezTo>
                  <a:cubicBezTo>
                    <a:pt x="33" y="14"/>
                    <a:pt x="33" y="14"/>
                    <a:pt x="34" y="14"/>
                  </a:cubicBezTo>
                  <a:cubicBezTo>
                    <a:pt x="34" y="14"/>
                    <a:pt x="34" y="14"/>
                    <a:pt x="34" y="14"/>
                  </a:cubicBezTo>
                  <a:cubicBezTo>
                    <a:pt x="35" y="13"/>
                    <a:pt x="35" y="13"/>
                    <a:pt x="35" y="13"/>
                  </a:cubicBezTo>
                  <a:cubicBezTo>
                    <a:pt x="35" y="13"/>
                    <a:pt x="36" y="13"/>
                    <a:pt x="36" y="13"/>
                  </a:cubicBezTo>
                  <a:cubicBezTo>
                    <a:pt x="36" y="13"/>
                    <a:pt x="36" y="13"/>
                    <a:pt x="36" y="13"/>
                  </a:cubicBezTo>
                  <a:cubicBezTo>
                    <a:pt x="36" y="13"/>
                    <a:pt x="37" y="13"/>
                    <a:pt x="37" y="12"/>
                  </a:cubicBezTo>
                  <a:cubicBezTo>
                    <a:pt x="38" y="12"/>
                    <a:pt x="38" y="12"/>
                    <a:pt x="38" y="11"/>
                  </a:cubicBezTo>
                  <a:cubicBezTo>
                    <a:pt x="38" y="11"/>
                    <a:pt x="38" y="11"/>
                    <a:pt x="38" y="10"/>
                  </a:cubicBezTo>
                  <a:cubicBezTo>
                    <a:pt x="38" y="10"/>
                    <a:pt x="38" y="10"/>
                    <a:pt x="38" y="10"/>
                  </a:cubicBezTo>
                  <a:cubicBezTo>
                    <a:pt x="38" y="10"/>
                    <a:pt x="39" y="10"/>
                    <a:pt x="39" y="10"/>
                  </a:cubicBezTo>
                  <a:cubicBezTo>
                    <a:pt x="40" y="9"/>
                    <a:pt x="40" y="9"/>
                    <a:pt x="39" y="8"/>
                  </a:cubicBezTo>
                  <a:cubicBezTo>
                    <a:pt x="39" y="8"/>
                    <a:pt x="39" y="8"/>
                    <a:pt x="38" y="8"/>
                  </a:cubicBezTo>
                  <a:cubicBezTo>
                    <a:pt x="38" y="8"/>
                    <a:pt x="37" y="8"/>
                    <a:pt x="37" y="7"/>
                  </a:cubicBezTo>
                  <a:cubicBezTo>
                    <a:pt x="37" y="7"/>
                    <a:pt x="36" y="7"/>
                    <a:pt x="36" y="7"/>
                  </a:cubicBezTo>
                  <a:cubicBezTo>
                    <a:pt x="35" y="7"/>
                    <a:pt x="35" y="8"/>
                    <a:pt x="34" y="8"/>
                  </a:cubicBezTo>
                  <a:cubicBezTo>
                    <a:pt x="34" y="8"/>
                    <a:pt x="33" y="8"/>
                    <a:pt x="33" y="8"/>
                  </a:cubicBezTo>
                  <a:cubicBezTo>
                    <a:pt x="32" y="8"/>
                    <a:pt x="33" y="7"/>
                    <a:pt x="32" y="7"/>
                  </a:cubicBezTo>
                  <a:cubicBezTo>
                    <a:pt x="32" y="6"/>
                    <a:pt x="32" y="6"/>
                    <a:pt x="31" y="6"/>
                  </a:cubicBezTo>
                  <a:cubicBezTo>
                    <a:pt x="31" y="6"/>
                    <a:pt x="31" y="6"/>
                    <a:pt x="30" y="6"/>
                  </a:cubicBezTo>
                  <a:cubicBezTo>
                    <a:pt x="30" y="6"/>
                    <a:pt x="30" y="6"/>
                    <a:pt x="29" y="7"/>
                  </a:cubicBezTo>
                  <a:cubicBezTo>
                    <a:pt x="29" y="7"/>
                    <a:pt x="29" y="7"/>
                    <a:pt x="28" y="7"/>
                  </a:cubicBezTo>
                  <a:cubicBezTo>
                    <a:pt x="28" y="7"/>
                    <a:pt x="27" y="7"/>
                    <a:pt x="27" y="7"/>
                  </a:cubicBezTo>
                  <a:cubicBezTo>
                    <a:pt x="26" y="7"/>
                    <a:pt x="26" y="7"/>
                    <a:pt x="25" y="7"/>
                  </a:cubicBezTo>
                  <a:cubicBezTo>
                    <a:pt x="25" y="7"/>
                    <a:pt x="25" y="7"/>
                    <a:pt x="24" y="6"/>
                  </a:cubicBezTo>
                  <a:cubicBezTo>
                    <a:pt x="24" y="6"/>
                    <a:pt x="24" y="6"/>
                    <a:pt x="24" y="5"/>
                  </a:cubicBezTo>
                  <a:cubicBezTo>
                    <a:pt x="23" y="5"/>
                    <a:pt x="23" y="4"/>
                    <a:pt x="22" y="4"/>
                  </a:cubicBezTo>
                  <a:cubicBezTo>
                    <a:pt x="22" y="4"/>
                    <a:pt x="22" y="4"/>
                    <a:pt x="21" y="4"/>
                  </a:cubicBezTo>
                  <a:cubicBezTo>
                    <a:pt x="21" y="4"/>
                    <a:pt x="21" y="4"/>
                    <a:pt x="20" y="4"/>
                  </a:cubicBezTo>
                  <a:cubicBezTo>
                    <a:pt x="20" y="3"/>
                    <a:pt x="20" y="3"/>
                    <a:pt x="20" y="2"/>
                  </a:cubicBezTo>
                  <a:cubicBezTo>
                    <a:pt x="19" y="2"/>
                    <a:pt x="20" y="1"/>
                    <a:pt x="19" y="1"/>
                  </a:cubicBezTo>
                  <a:cubicBezTo>
                    <a:pt x="19" y="0"/>
                    <a:pt x="19" y="0"/>
                    <a:pt x="19" y="0"/>
                  </a:cubicBezTo>
                  <a:cubicBezTo>
                    <a:pt x="18" y="0"/>
                    <a:pt x="18" y="0"/>
                    <a:pt x="17" y="0"/>
                  </a:cubicBezTo>
                  <a:cubicBezTo>
                    <a:pt x="16" y="0"/>
                    <a:pt x="16" y="0"/>
                    <a:pt x="16" y="0"/>
                  </a:cubicBezTo>
                  <a:cubicBezTo>
                    <a:pt x="15" y="0"/>
                    <a:pt x="15" y="1"/>
                    <a:pt x="15" y="1"/>
                  </a:cubicBezTo>
                  <a:cubicBezTo>
                    <a:pt x="14" y="1"/>
                    <a:pt x="14" y="1"/>
                    <a:pt x="14" y="1"/>
                  </a:cubicBezTo>
                  <a:cubicBezTo>
                    <a:pt x="13" y="1"/>
                    <a:pt x="13" y="1"/>
                    <a:pt x="13" y="0"/>
                  </a:cubicBezTo>
                  <a:cubicBezTo>
                    <a:pt x="13" y="0"/>
                    <a:pt x="13" y="0"/>
                    <a:pt x="13" y="0"/>
                  </a:cubicBezTo>
                  <a:cubicBezTo>
                    <a:pt x="13" y="1"/>
                    <a:pt x="12" y="1"/>
                    <a:pt x="12" y="1"/>
                  </a:cubicBezTo>
                  <a:cubicBezTo>
                    <a:pt x="12" y="2"/>
                    <a:pt x="12" y="2"/>
                    <a:pt x="12" y="2"/>
                  </a:cubicBezTo>
                  <a:cubicBezTo>
                    <a:pt x="12" y="3"/>
                    <a:pt x="11" y="3"/>
                    <a:pt x="11" y="3"/>
                  </a:cubicBezTo>
                  <a:cubicBezTo>
                    <a:pt x="10" y="3"/>
                    <a:pt x="10" y="2"/>
                    <a:pt x="10" y="2"/>
                  </a:cubicBezTo>
                  <a:cubicBezTo>
                    <a:pt x="10" y="2"/>
                    <a:pt x="9" y="2"/>
                    <a:pt x="9" y="2"/>
                  </a:cubicBezTo>
                  <a:cubicBezTo>
                    <a:pt x="9" y="2"/>
                    <a:pt x="9" y="2"/>
                    <a:pt x="9" y="2"/>
                  </a:cubicBezTo>
                  <a:cubicBezTo>
                    <a:pt x="8" y="2"/>
                    <a:pt x="8" y="2"/>
                    <a:pt x="8" y="2"/>
                  </a:cubicBezTo>
                  <a:cubicBezTo>
                    <a:pt x="7" y="2"/>
                    <a:pt x="7" y="2"/>
                    <a:pt x="7" y="1"/>
                  </a:cubicBezTo>
                  <a:cubicBezTo>
                    <a:pt x="7" y="1"/>
                    <a:pt x="7" y="1"/>
                    <a:pt x="6" y="1"/>
                  </a:cubicBezTo>
                  <a:cubicBezTo>
                    <a:pt x="6" y="1"/>
                    <a:pt x="6" y="1"/>
                    <a:pt x="6" y="1"/>
                  </a:cubicBezTo>
                  <a:cubicBezTo>
                    <a:pt x="5" y="1"/>
                    <a:pt x="5" y="1"/>
                    <a:pt x="4" y="1"/>
                  </a:cubicBezTo>
                  <a:cubicBezTo>
                    <a:pt x="4" y="1"/>
                    <a:pt x="4" y="0"/>
                    <a:pt x="4" y="0"/>
                  </a:cubicBezTo>
                  <a:cubicBezTo>
                    <a:pt x="4" y="0"/>
                    <a:pt x="3" y="0"/>
                    <a:pt x="3" y="1"/>
                  </a:cubicBezTo>
                  <a:cubicBezTo>
                    <a:pt x="3" y="1"/>
                    <a:pt x="3" y="1"/>
                    <a:pt x="2" y="2"/>
                  </a:cubicBezTo>
                  <a:cubicBezTo>
                    <a:pt x="2" y="2"/>
                    <a:pt x="2" y="2"/>
                    <a:pt x="2" y="2"/>
                  </a:cubicBezTo>
                  <a:cubicBezTo>
                    <a:pt x="2" y="2"/>
                    <a:pt x="2" y="2"/>
                    <a:pt x="2" y="2"/>
                  </a:cubicBezTo>
                  <a:cubicBezTo>
                    <a:pt x="3" y="2"/>
                    <a:pt x="3" y="3"/>
                    <a:pt x="3" y="3"/>
                  </a:cubicBezTo>
                  <a:cubicBezTo>
                    <a:pt x="3" y="3"/>
                    <a:pt x="3" y="4"/>
                    <a:pt x="2" y="4"/>
                  </a:cubicBezTo>
                  <a:cubicBezTo>
                    <a:pt x="2" y="4"/>
                    <a:pt x="2" y="4"/>
                    <a:pt x="1" y="5"/>
                  </a:cubicBezTo>
                  <a:cubicBezTo>
                    <a:pt x="1" y="5"/>
                    <a:pt x="1" y="5"/>
                    <a:pt x="0" y="5"/>
                  </a:cubicBezTo>
                  <a:cubicBezTo>
                    <a:pt x="0" y="6"/>
                    <a:pt x="1" y="6"/>
                    <a:pt x="1" y="7"/>
                  </a:cubicBezTo>
                  <a:cubicBezTo>
                    <a:pt x="1" y="7"/>
                    <a:pt x="1" y="7"/>
                    <a:pt x="1" y="7"/>
                  </a:cubicBezTo>
                  <a:cubicBezTo>
                    <a:pt x="0" y="8"/>
                    <a:pt x="0" y="8"/>
                    <a:pt x="0" y="8"/>
                  </a:cubicBezTo>
                  <a:cubicBezTo>
                    <a:pt x="0" y="8"/>
                    <a:pt x="0" y="8"/>
                    <a:pt x="0" y="8"/>
                  </a:cubicBezTo>
                  <a:cubicBezTo>
                    <a:pt x="0" y="8"/>
                    <a:pt x="0" y="8"/>
                    <a:pt x="0" y="8"/>
                  </a:cubicBezTo>
                  <a:cubicBezTo>
                    <a:pt x="0" y="9"/>
                    <a:pt x="0" y="9"/>
                    <a:pt x="0" y="9"/>
                  </a:cubicBezTo>
                  <a:cubicBezTo>
                    <a:pt x="0" y="9"/>
                    <a:pt x="0" y="9"/>
                    <a:pt x="0" y="9"/>
                  </a:cubicBezTo>
                  <a:cubicBezTo>
                    <a:pt x="0" y="10"/>
                    <a:pt x="0" y="10"/>
                    <a:pt x="0" y="10"/>
                  </a:cubicBezTo>
                  <a:cubicBezTo>
                    <a:pt x="0" y="10"/>
                    <a:pt x="0" y="10"/>
                    <a:pt x="1" y="10"/>
                  </a:cubicBezTo>
                  <a:cubicBezTo>
                    <a:pt x="1" y="10"/>
                    <a:pt x="1" y="10"/>
                    <a:pt x="1" y="10"/>
                  </a:cubicBezTo>
                  <a:cubicBezTo>
                    <a:pt x="1" y="10"/>
                    <a:pt x="1" y="10"/>
                    <a:pt x="1" y="10"/>
                  </a:cubicBezTo>
                  <a:cubicBezTo>
                    <a:pt x="1" y="10"/>
                    <a:pt x="2" y="10"/>
                    <a:pt x="2" y="10"/>
                  </a:cubicBezTo>
                  <a:cubicBezTo>
                    <a:pt x="2" y="10"/>
                    <a:pt x="2" y="10"/>
                    <a:pt x="2" y="10"/>
                  </a:cubicBezTo>
                  <a:cubicBezTo>
                    <a:pt x="2" y="10"/>
                    <a:pt x="2" y="10"/>
                    <a:pt x="3" y="10"/>
                  </a:cubicBezTo>
                  <a:cubicBezTo>
                    <a:pt x="3" y="11"/>
                    <a:pt x="3" y="11"/>
                    <a:pt x="3" y="11"/>
                  </a:cubicBezTo>
                  <a:cubicBezTo>
                    <a:pt x="4" y="11"/>
                    <a:pt x="4" y="11"/>
                    <a:pt x="4" y="11"/>
                  </a:cubicBezTo>
                  <a:cubicBezTo>
                    <a:pt x="4" y="11"/>
                    <a:pt x="5" y="11"/>
                    <a:pt x="5" y="11"/>
                  </a:cubicBezTo>
                  <a:cubicBezTo>
                    <a:pt x="6" y="11"/>
                    <a:pt x="6" y="11"/>
                    <a:pt x="6" y="11"/>
                  </a:cubicBezTo>
                  <a:cubicBezTo>
                    <a:pt x="7" y="11"/>
                    <a:pt x="7" y="10"/>
                    <a:pt x="7" y="10"/>
                  </a:cubicBezTo>
                  <a:cubicBezTo>
                    <a:pt x="7" y="10"/>
                    <a:pt x="7" y="10"/>
                    <a:pt x="7" y="10"/>
                  </a:cubicBezTo>
                  <a:cubicBezTo>
                    <a:pt x="7" y="10"/>
                    <a:pt x="7" y="10"/>
                    <a:pt x="7" y="10"/>
                  </a:cubicBezTo>
                  <a:cubicBezTo>
                    <a:pt x="7" y="10"/>
                    <a:pt x="8" y="11"/>
                    <a:pt x="8" y="11"/>
                  </a:cubicBezTo>
                  <a:cubicBezTo>
                    <a:pt x="8" y="11"/>
                    <a:pt x="8" y="11"/>
                    <a:pt x="9" y="10"/>
                  </a:cubicBezTo>
                  <a:cubicBezTo>
                    <a:pt x="9" y="10"/>
                    <a:pt x="9" y="10"/>
                    <a:pt x="9" y="10"/>
                  </a:cubicBezTo>
                  <a:cubicBezTo>
                    <a:pt x="9" y="10"/>
                    <a:pt x="9" y="10"/>
                    <a:pt x="9" y="10"/>
                  </a:cubicBezTo>
                  <a:cubicBezTo>
                    <a:pt x="9" y="10"/>
                    <a:pt x="9" y="10"/>
                    <a:pt x="10" y="10"/>
                  </a:cubicBezTo>
                  <a:cubicBezTo>
                    <a:pt x="10" y="9"/>
                    <a:pt x="10" y="9"/>
                    <a:pt x="10" y="9"/>
                  </a:cubicBezTo>
                  <a:cubicBezTo>
                    <a:pt x="11" y="9"/>
                    <a:pt x="11" y="9"/>
                    <a:pt x="12" y="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6" name="Freeform 137"/>
            <p:cNvSpPr>
              <a:spLocks/>
            </p:cNvSpPr>
            <p:nvPr/>
          </p:nvSpPr>
          <p:spPr bwMode="auto">
            <a:xfrm>
              <a:off x="7713664" y="3011489"/>
              <a:ext cx="11113" cy="20638"/>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 name="T14" fmla="*/ 0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cubicBezTo>
                    <a:pt x="0" y="2"/>
                    <a:pt x="0" y="2"/>
                    <a:pt x="1" y="2"/>
                  </a:cubicBezTo>
                  <a:cubicBezTo>
                    <a:pt x="1" y="2"/>
                    <a:pt x="1" y="1"/>
                    <a:pt x="1" y="1"/>
                  </a:cubicBezTo>
                  <a:cubicBezTo>
                    <a:pt x="1" y="1"/>
                    <a:pt x="1" y="1"/>
                    <a:pt x="1"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7" name="Freeform 138"/>
            <p:cNvSpPr>
              <a:spLocks/>
            </p:cNvSpPr>
            <p:nvPr/>
          </p:nvSpPr>
          <p:spPr bwMode="auto">
            <a:xfrm>
              <a:off x="7562852" y="3130551"/>
              <a:ext cx="31750" cy="9525"/>
            </a:xfrm>
            <a:custGeom>
              <a:avLst/>
              <a:gdLst>
                <a:gd name="T0" fmla="*/ 2 w 3"/>
                <a:gd name="T1" fmla="*/ 1 h 1"/>
                <a:gd name="T2" fmla="*/ 3 w 3"/>
                <a:gd name="T3" fmla="*/ 0 h 1"/>
                <a:gd name="T4" fmla="*/ 2 w 3"/>
                <a:gd name="T5" fmla="*/ 0 h 1"/>
                <a:gd name="T6" fmla="*/ 1 w 3"/>
                <a:gd name="T7" fmla="*/ 0 h 1"/>
                <a:gd name="T8" fmla="*/ 1 w 3"/>
                <a:gd name="T9" fmla="*/ 0 h 1"/>
                <a:gd name="T10" fmla="*/ 0 w 3"/>
                <a:gd name="T11" fmla="*/ 1 h 1"/>
                <a:gd name="T12" fmla="*/ 1 w 3"/>
                <a:gd name="T13" fmla="*/ 1 h 1"/>
                <a:gd name="T14" fmla="*/ 1 w 3"/>
                <a:gd name="T15" fmla="*/ 1 h 1"/>
                <a:gd name="T16" fmla="*/ 2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1"/>
                  </a:moveTo>
                  <a:cubicBezTo>
                    <a:pt x="2" y="1"/>
                    <a:pt x="2" y="1"/>
                    <a:pt x="3" y="0"/>
                  </a:cubicBezTo>
                  <a:cubicBezTo>
                    <a:pt x="3" y="0"/>
                    <a:pt x="2" y="0"/>
                    <a:pt x="2" y="0"/>
                  </a:cubicBezTo>
                  <a:cubicBezTo>
                    <a:pt x="2" y="0"/>
                    <a:pt x="1" y="0"/>
                    <a:pt x="1" y="0"/>
                  </a:cubicBezTo>
                  <a:cubicBezTo>
                    <a:pt x="1" y="0"/>
                    <a:pt x="1" y="0"/>
                    <a:pt x="1" y="0"/>
                  </a:cubicBezTo>
                  <a:cubicBezTo>
                    <a:pt x="0" y="0"/>
                    <a:pt x="0" y="0"/>
                    <a:pt x="0" y="1"/>
                  </a:cubicBezTo>
                  <a:cubicBezTo>
                    <a:pt x="0" y="1"/>
                    <a:pt x="0" y="1"/>
                    <a:pt x="1" y="1"/>
                  </a:cubicBezTo>
                  <a:cubicBezTo>
                    <a:pt x="1" y="1"/>
                    <a:pt x="1" y="1"/>
                    <a:pt x="1" y="1"/>
                  </a:cubicBezTo>
                  <a:cubicBezTo>
                    <a:pt x="1"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8" name="Freeform 139"/>
            <p:cNvSpPr>
              <a:spLocks/>
            </p:cNvSpPr>
            <p:nvPr/>
          </p:nvSpPr>
          <p:spPr bwMode="auto">
            <a:xfrm>
              <a:off x="7680327" y="3022601"/>
              <a:ext cx="53975" cy="96838"/>
            </a:xfrm>
            <a:custGeom>
              <a:avLst/>
              <a:gdLst>
                <a:gd name="T0" fmla="*/ 1 w 5"/>
                <a:gd name="T1" fmla="*/ 8 h 9"/>
                <a:gd name="T2" fmla="*/ 2 w 5"/>
                <a:gd name="T3" fmla="*/ 8 h 9"/>
                <a:gd name="T4" fmla="*/ 2 w 5"/>
                <a:gd name="T5" fmla="*/ 9 h 9"/>
                <a:gd name="T6" fmla="*/ 3 w 5"/>
                <a:gd name="T7" fmla="*/ 9 h 9"/>
                <a:gd name="T8" fmla="*/ 3 w 5"/>
                <a:gd name="T9" fmla="*/ 8 h 9"/>
                <a:gd name="T10" fmla="*/ 3 w 5"/>
                <a:gd name="T11" fmla="*/ 8 h 9"/>
                <a:gd name="T12" fmla="*/ 3 w 5"/>
                <a:gd name="T13" fmla="*/ 7 h 9"/>
                <a:gd name="T14" fmla="*/ 3 w 5"/>
                <a:gd name="T15" fmla="*/ 6 h 9"/>
                <a:gd name="T16" fmla="*/ 4 w 5"/>
                <a:gd name="T17" fmla="*/ 6 h 9"/>
                <a:gd name="T18" fmla="*/ 5 w 5"/>
                <a:gd name="T19" fmla="*/ 5 h 9"/>
                <a:gd name="T20" fmla="*/ 5 w 5"/>
                <a:gd name="T21" fmla="*/ 5 h 9"/>
                <a:gd name="T22" fmla="*/ 4 w 5"/>
                <a:gd name="T23" fmla="*/ 4 h 9"/>
                <a:gd name="T24" fmla="*/ 5 w 5"/>
                <a:gd name="T25" fmla="*/ 3 h 9"/>
                <a:gd name="T26" fmla="*/ 5 w 5"/>
                <a:gd name="T27" fmla="*/ 2 h 9"/>
                <a:gd name="T28" fmla="*/ 5 w 5"/>
                <a:gd name="T29" fmla="*/ 2 h 9"/>
                <a:gd name="T30" fmla="*/ 4 w 5"/>
                <a:gd name="T31" fmla="*/ 2 h 9"/>
                <a:gd name="T32" fmla="*/ 3 w 5"/>
                <a:gd name="T33" fmla="*/ 2 h 9"/>
                <a:gd name="T34" fmla="*/ 3 w 5"/>
                <a:gd name="T35" fmla="*/ 1 h 9"/>
                <a:gd name="T36" fmla="*/ 2 w 5"/>
                <a:gd name="T37" fmla="*/ 0 h 9"/>
                <a:gd name="T38" fmla="*/ 2 w 5"/>
                <a:gd name="T39" fmla="*/ 1 h 9"/>
                <a:gd name="T40" fmla="*/ 1 w 5"/>
                <a:gd name="T41" fmla="*/ 1 h 9"/>
                <a:gd name="T42" fmla="*/ 1 w 5"/>
                <a:gd name="T43" fmla="*/ 2 h 9"/>
                <a:gd name="T44" fmla="*/ 1 w 5"/>
                <a:gd name="T45" fmla="*/ 3 h 9"/>
                <a:gd name="T46" fmla="*/ 1 w 5"/>
                <a:gd name="T47" fmla="*/ 4 h 9"/>
                <a:gd name="T48" fmla="*/ 1 w 5"/>
                <a:gd name="T49" fmla="*/ 4 h 9"/>
                <a:gd name="T50" fmla="*/ 1 w 5"/>
                <a:gd name="T51" fmla="*/ 5 h 9"/>
                <a:gd name="T52" fmla="*/ 2 w 5"/>
                <a:gd name="T53" fmla="*/ 6 h 9"/>
                <a:gd name="T54" fmla="*/ 1 w 5"/>
                <a:gd name="T55" fmla="*/ 7 h 9"/>
                <a:gd name="T56" fmla="*/ 1 w 5"/>
                <a:gd name="T57" fmla="*/ 8 h 9"/>
                <a:gd name="T58" fmla="*/ 0 w 5"/>
                <a:gd name="T59" fmla="*/ 8 h 9"/>
                <a:gd name="T60" fmla="*/ 1 w 5"/>
                <a:gd name="T6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 h="9">
                  <a:moveTo>
                    <a:pt x="1" y="8"/>
                  </a:moveTo>
                  <a:cubicBezTo>
                    <a:pt x="1" y="8"/>
                    <a:pt x="2" y="8"/>
                    <a:pt x="2" y="8"/>
                  </a:cubicBezTo>
                  <a:cubicBezTo>
                    <a:pt x="2" y="8"/>
                    <a:pt x="2" y="9"/>
                    <a:pt x="2" y="9"/>
                  </a:cubicBezTo>
                  <a:cubicBezTo>
                    <a:pt x="3" y="9"/>
                    <a:pt x="3" y="9"/>
                    <a:pt x="3" y="9"/>
                  </a:cubicBezTo>
                  <a:cubicBezTo>
                    <a:pt x="3" y="9"/>
                    <a:pt x="3" y="9"/>
                    <a:pt x="3" y="8"/>
                  </a:cubicBezTo>
                  <a:cubicBezTo>
                    <a:pt x="3" y="8"/>
                    <a:pt x="3" y="8"/>
                    <a:pt x="3" y="8"/>
                  </a:cubicBezTo>
                  <a:cubicBezTo>
                    <a:pt x="2" y="7"/>
                    <a:pt x="3" y="7"/>
                    <a:pt x="3" y="7"/>
                  </a:cubicBezTo>
                  <a:cubicBezTo>
                    <a:pt x="3" y="6"/>
                    <a:pt x="2" y="6"/>
                    <a:pt x="3" y="6"/>
                  </a:cubicBezTo>
                  <a:cubicBezTo>
                    <a:pt x="3" y="5"/>
                    <a:pt x="3" y="6"/>
                    <a:pt x="4" y="6"/>
                  </a:cubicBezTo>
                  <a:cubicBezTo>
                    <a:pt x="4" y="6"/>
                    <a:pt x="4" y="6"/>
                    <a:pt x="5" y="5"/>
                  </a:cubicBezTo>
                  <a:cubicBezTo>
                    <a:pt x="5" y="5"/>
                    <a:pt x="5" y="5"/>
                    <a:pt x="5" y="5"/>
                  </a:cubicBezTo>
                  <a:cubicBezTo>
                    <a:pt x="4" y="4"/>
                    <a:pt x="4" y="4"/>
                    <a:pt x="4" y="4"/>
                  </a:cubicBezTo>
                  <a:cubicBezTo>
                    <a:pt x="4" y="4"/>
                    <a:pt x="5" y="4"/>
                    <a:pt x="5" y="3"/>
                  </a:cubicBezTo>
                  <a:cubicBezTo>
                    <a:pt x="5" y="3"/>
                    <a:pt x="5" y="3"/>
                    <a:pt x="5" y="2"/>
                  </a:cubicBezTo>
                  <a:cubicBezTo>
                    <a:pt x="5" y="2"/>
                    <a:pt x="5" y="2"/>
                    <a:pt x="5" y="2"/>
                  </a:cubicBezTo>
                  <a:cubicBezTo>
                    <a:pt x="4" y="1"/>
                    <a:pt x="4" y="2"/>
                    <a:pt x="4" y="2"/>
                  </a:cubicBezTo>
                  <a:cubicBezTo>
                    <a:pt x="4" y="2"/>
                    <a:pt x="3" y="2"/>
                    <a:pt x="3" y="2"/>
                  </a:cubicBezTo>
                  <a:cubicBezTo>
                    <a:pt x="3" y="2"/>
                    <a:pt x="3" y="1"/>
                    <a:pt x="3" y="1"/>
                  </a:cubicBezTo>
                  <a:cubicBezTo>
                    <a:pt x="3" y="1"/>
                    <a:pt x="3" y="0"/>
                    <a:pt x="2" y="0"/>
                  </a:cubicBezTo>
                  <a:cubicBezTo>
                    <a:pt x="2" y="0"/>
                    <a:pt x="2" y="0"/>
                    <a:pt x="2" y="1"/>
                  </a:cubicBezTo>
                  <a:cubicBezTo>
                    <a:pt x="2" y="1"/>
                    <a:pt x="1" y="1"/>
                    <a:pt x="1" y="1"/>
                  </a:cubicBezTo>
                  <a:cubicBezTo>
                    <a:pt x="1" y="2"/>
                    <a:pt x="1" y="2"/>
                    <a:pt x="1" y="2"/>
                  </a:cubicBezTo>
                  <a:cubicBezTo>
                    <a:pt x="1" y="3"/>
                    <a:pt x="1" y="3"/>
                    <a:pt x="1" y="3"/>
                  </a:cubicBezTo>
                  <a:cubicBezTo>
                    <a:pt x="1" y="3"/>
                    <a:pt x="1" y="3"/>
                    <a:pt x="1" y="4"/>
                  </a:cubicBezTo>
                  <a:cubicBezTo>
                    <a:pt x="1" y="4"/>
                    <a:pt x="1" y="4"/>
                    <a:pt x="1" y="4"/>
                  </a:cubicBezTo>
                  <a:cubicBezTo>
                    <a:pt x="1" y="5"/>
                    <a:pt x="1" y="5"/>
                    <a:pt x="1" y="5"/>
                  </a:cubicBezTo>
                  <a:cubicBezTo>
                    <a:pt x="1" y="6"/>
                    <a:pt x="2" y="6"/>
                    <a:pt x="2" y="6"/>
                  </a:cubicBezTo>
                  <a:cubicBezTo>
                    <a:pt x="1" y="7"/>
                    <a:pt x="1" y="7"/>
                    <a:pt x="1" y="7"/>
                  </a:cubicBezTo>
                  <a:cubicBezTo>
                    <a:pt x="1" y="7"/>
                    <a:pt x="1" y="7"/>
                    <a:pt x="1" y="8"/>
                  </a:cubicBezTo>
                  <a:cubicBezTo>
                    <a:pt x="0" y="8"/>
                    <a:pt x="0" y="8"/>
                    <a:pt x="0" y="8"/>
                  </a:cubicBezTo>
                  <a:cubicBezTo>
                    <a:pt x="0" y="9"/>
                    <a:pt x="1"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49" name="Freeform 140"/>
            <p:cNvSpPr>
              <a:spLocks/>
            </p:cNvSpPr>
            <p:nvPr/>
          </p:nvSpPr>
          <p:spPr bwMode="auto">
            <a:xfrm>
              <a:off x="7767639" y="3086101"/>
              <a:ext cx="31750" cy="22225"/>
            </a:xfrm>
            <a:custGeom>
              <a:avLst/>
              <a:gdLst>
                <a:gd name="T0" fmla="*/ 1 w 3"/>
                <a:gd name="T1" fmla="*/ 2 h 2"/>
                <a:gd name="T2" fmla="*/ 2 w 3"/>
                <a:gd name="T3" fmla="*/ 2 h 2"/>
                <a:gd name="T4" fmla="*/ 3 w 3"/>
                <a:gd name="T5" fmla="*/ 2 h 2"/>
                <a:gd name="T6" fmla="*/ 3 w 3"/>
                <a:gd name="T7" fmla="*/ 1 h 2"/>
                <a:gd name="T8" fmla="*/ 3 w 3"/>
                <a:gd name="T9" fmla="*/ 0 h 2"/>
                <a:gd name="T10" fmla="*/ 3 w 3"/>
                <a:gd name="T11" fmla="*/ 0 h 2"/>
                <a:gd name="T12" fmla="*/ 2 w 3"/>
                <a:gd name="T13" fmla="*/ 0 h 2"/>
                <a:gd name="T14" fmla="*/ 1 w 3"/>
                <a:gd name="T15" fmla="*/ 0 h 2"/>
                <a:gd name="T16" fmla="*/ 1 w 3"/>
                <a:gd name="T17" fmla="*/ 1 h 2"/>
                <a:gd name="T18" fmla="*/ 0 w 3"/>
                <a:gd name="T19" fmla="*/ 1 h 2"/>
                <a:gd name="T20" fmla="*/ 1 w 3"/>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1" y="2"/>
                  </a:moveTo>
                  <a:cubicBezTo>
                    <a:pt x="1" y="2"/>
                    <a:pt x="2" y="2"/>
                    <a:pt x="2" y="2"/>
                  </a:cubicBezTo>
                  <a:cubicBezTo>
                    <a:pt x="2" y="2"/>
                    <a:pt x="2" y="2"/>
                    <a:pt x="3" y="2"/>
                  </a:cubicBezTo>
                  <a:cubicBezTo>
                    <a:pt x="3" y="1"/>
                    <a:pt x="3" y="1"/>
                    <a:pt x="3" y="1"/>
                  </a:cubicBezTo>
                  <a:cubicBezTo>
                    <a:pt x="3" y="1"/>
                    <a:pt x="3" y="1"/>
                    <a:pt x="3" y="0"/>
                  </a:cubicBezTo>
                  <a:cubicBezTo>
                    <a:pt x="3" y="0"/>
                    <a:pt x="3" y="0"/>
                    <a:pt x="3" y="0"/>
                  </a:cubicBezTo>
                  <a:cubicBezTo>
                    <a:pt x="2" y="0"/>
                    <a:pt x="2" y="0"/>
                    <a:pt x="2" y="0"/>
                  </a:cubicBezTo>
                  <a:cubicBezTo>
                    <a:pt x="2" y="0"/>
                    <a:pt x="1" y="0"/>
                    <a:pt x="1" y="0"/>
                  </a:cubicBezTo>
                  <a:cubicBezTo>
                    <a:pt x="1" y="0"/>
                    <a:pt x="1" y="0"/>
                    <a:pt x="1" y="1"/>
                  </a:cubicBezTo>
                  <a:cubicBezTo>
                    <a:pt x="1" y="1"/>
                    <a:pt x="0" y="1"/>
                    <a:pt x="0" y="1"/>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0" name="Freeform 141"/>
            <p:cNvSpPr>
              <a:spLocks/>
            </p:cNvSpPr>
            <p:nvPr/>
          </p:nvSpPr>
          <p:spPr bwMode="auto">
            <a:xfrm>
              <a:off x="7778752" y="3108326"/>
              <a:ext cx="0" cy="22225"/>
            </a:xfrm>
            <a:custGeom>
              <a:avLst/>
              <a:gdLst>
                <a:gd name="T0" fmla="*/ 1 h 2"/>
                <a:gd name="T1" fmla="*/ 0 h 2"/>
                <a:gd name="T2" fmla="*/ 1 h 2"/>
                <a:gd name="T3" fmla="*/ 1 h 2"/>
              </a:gdLst>
              <a:ahLst/>
              <a:cxnLst>
                <a:cxn ang="0">
                  <a:pos x="0" y="T0"/>
                </a:cxn>
                <a:cxn ang="0">
                  <a:pos x="0" y="T1"/>
                </a:cxn>
                <a:cxn ang="0">
                  <a:pos x="0" y="T2"/>
                </a:cxn>
                <a:cxn ang="0">
                  <a:pos x="0" y="T3"/>
                </a:cxn>
              </a:cxnLst>
              <a:rect l="0" t="0" r="r" b="b"/>
              <a:pathLst>
                <a:path h="2">
                  <a:moveTo>
                    <a:pt x="0" y="1"/>
                  </a:moveTo>
                  <a:cubicBezTo>
                    <a:pt x="0" y="2"/>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1" name="Freeform 142"/>
            <p:cNvSpPr>
              <a:spLocks/>
            </p:cNvSpPr>
            <p:nvPr/>
          </p:nvSpPr>
          <p:spPr bwMode="auto">
            <a:xfrm>
              <a:off x="7907339" y="3108326"/>
              <a:ext cx="33338" cy="22225"/>
            </a:xfrm>
            <a:custGeom>
              <a:avLst/>
              <a:gdLst>
                <a:gd name="T0" fmla="*/ 1 w 3"/>
                <a:gd name="T1" fmla="*/ 1 h 2"/>
                <a:gd name="T2" fmla="*/ 1 w 3"/>
                <a:gd name="T3" fmla="*/ 2 h 2"/>
                <a:gd name="T4" fmla="*/ 2 w 3"/>
                <a:gd name="T5" fmla="*/ 2 h 2"/>
                <a:gd name="T6" fmla="*/ 2 w 3"/>
                <a:gd name="T7" fmla="*/ 2 h 2"/>
                <a:gd name="T8" fmla="*/ 3 w 3"/>
                <a:gd name="T9" fmla="*/ 1 h 2"/>
                <a:gd name="T10" fmla="*/ 2 w 3"/>
                <a:gd name="T11" fmla="*/ 1 h 2"/>
                <a:gd name="T12" fmla="*/ 1 w 3"/>
                <a:gd name="T13" fmla="*/ 0 h 2"/>
                <a:gd name="T14" fmla="*/ 1 w 3"/>
                <a:gd name="T15" fmla="*/ 0 h 2"/>
                <a:gd name="T16" fmla="*/ 0 w 3"/>
                <a:gd name="T17" fmla="*/ 1 h 2"/>
                <a:gd name="T18" fmla="*/ 1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1"/>
                  </a:moveTo>
                  <a:cubicBezTo>
                    <a:pt x="1" y="1"/>
                    <a:pt x="1" y="2"/>
                    <a:pt x="1" y="2"/>
                  </a:cubicBezTo>
                  <a:cubicBezTo>
                    <a:pt x="1" y="2"/>
                    <a:pt x="2" y="2"/>
                    <a:pt x="2" y="2"/>
                  </a:cubicBezTo>
                  <a:cubicBezTo>
                    <a:pt x="2" y="2"/>
                    <a:pt x="2" y="2"/>
                    <a:pt x="2" y="2"/>
                  </a:cubicBezTo>
                  <a:cubicBezTo>
                    <a:pt x="3" y="2"/>
                    <a:pt x="3" y="2"/>
                    <a:pt x="3" y="1"/>
                  </a:cubicBezTo>
                  <a:cubicBezTo>
                    <a:pt x="2" y="1"/>
                    <a:pt x="2" y="1"/>
                    <a:pt x="2" y="1"/>
                  </a:cubicBezTo>
                  <a:cubicBezTo>
                    <a:pt x="2" y="0"/>
                    <a:pt x="2" y="0"/>
                    <a:pt x="1" y="0"/>
                  </a:cubicBezTo>
                  <a:cubicBezTo>
                    <a:pt x="1" y="0"/>
                    <a:pt x="1" y="0"/>
                    <a:pt x="1" y="0"/>
                  </a:cubicBezTo>
                  <a:cubicBezTo>
                    <a:pt x="0" y="0"/>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2" name="Freeform 143"/>
            <p:cNvSpPr>
              <a:spLocks/>
            </p:cNvSpPr>
            <p:nvPr/>
          </p:nvSpPr>
          <p:spPr bwMode="auto">
            <a:xfrm>
              <a:off x="7605714" y="3130551"/>
              <a:ext cx="31750" cy="20638"/>
            </a:xfrm>
            <a:custGeom>
              <a:avLst/>
              <a:gdLst>
                <a:gd name="T0" fmla="*/ 2 w 3"/>
                <a:gd name="T1" fmla="*/ 1 h 2"/>
                <a:gd name="T2" fmla="*/ 1 w 3"/>
                <a:gd name="T3" fmla="*/ 1 h 2"/>
                <a:gd name="T4" fmla="*/ 0 w 3"/>
                <a:gd name="T5" fmla="*/ 1 h 2"/>
                <a:gd name="T6" fmla="*/ 0 w 3"/>
                <a:gd name="T7" fmla="*/ 1 h 2"/>
                <a:gd name="T8" fmla="*/ 0 w 3"/>
                <a:gd name="T9" fmla="*/ 2 h 2"/>
                <a:gd name="T10" fmla="*/ 1 w 3"/>
                <a:gd name="T11" fmla="*/ 2 h 2"/>
                <a:gd name="T12" fmla="*/ 1 w 3"/>
                <a:gd name="T13" fmla="*/ 2 h 2"/>
                <a:gd name="T14" fmla="*/ 2 w 3"/>
                <a:gd name="T15" fmla="*/ 2 h 2"/>
                <a:gd name="T16" fmla="*/ 3 w 3"/>
                <a:gd name="T17" fmla="*/ 2 h 2"/>
                <a:gd name="T18" fmla="*/ 3 w 3"/>
                <a:gd name="T19" fmla="*/ 1 h 2"/>
                <a:gd name="T20" fmla="*/ 2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2" y="1"/>
                  </a:moveTo>
                  <a:cubicBezTo>
                    <a:pt x="2" y="1"/>
                    <a:pt x="1" y="1"/>
                    <a:pt x="1" y="1"/>
                  </a:cubicBezTo>
                  <a:cubicBezTo>
                    <a:pt x="1" y="1"/>
                    <a:pt x="0" y="0"/>
                    <a:pt x="0" y="1"/>
                  </a:cubicBezTo>
                  <a:cubicBezTo>
                    <a:pt x="0" y="1"/>
                    <a:pt x="0" y="1"/>
                    <a:pt x="0" y="1"/>
                  </a:cubicBezTo>
                  <a:cubicBezTo>
                    <a:pt x="0" y="1"/>
                    <a:pt x="0" y="1"/>
                    <a:pt x="0" y="2"/>
                  </a:cubicBezTo>
                  <a:cubicBezTo>
                    <a:pt x="0" y="2"/>
                    <a:pt x="0" y="2"/>
                    <a:pt x="1" y="2"/>
                  </a:cubicBezTo>
                  <a:cubicBezTo>
                    <a:pt x="1" y="2"/>
                    <a:pt x="1" y="2"/>
                    <a:pt x="1" y="2"/>
                  </a:cubicBezTo>
                  <a:cubicBezTo>
                    <a:pt x="2" y="2"/>
                    <a:pt x="2" y="2"/>
                    <a:pt x="2" y="2"/>
                  </a:cubicBezTo>
                  <a:cubicBezTo>
                    <a:pt x="2" y="2"/>
                    <a:pt x="3" y="2"/>
                    <a:pt x="3" y="2"/>
                  </a:cubicBezTo>
                  <a:cubicBezTo>
                    <a:pt x="3" y="1"/>
                    <a:pt x="3" y="1"/>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3" name="Freeform 144"/>
            <p:cNvSpPr>
              <a:spLocks/>
            </p:cNvSpPr>
            <p:nvPr/>
          </p:nvSpPr>
          <p:spPr bwMode="auto">
            <a:xfrm>
              <a:off x="7691439" y="3130551"/>
              <a:ext cx="22225" cy="20638"/>
            </a:xfrm>
            <a:custGeom>
              <a:avLst/>
              <a:gdLst>
                <a:gd name="T0" fmla="*/ 2 w 2"/>
                <a:gd name="T1" fmla="*/ 0 h 2"/>
                <a:gd name="T2" fmla="*/ 1 w 2"/>
                <a:gd name="T3" fmla="*/ 0 h 2"/>
                <a:gd name="T4" fmla="*/ 0 w 2"/>
                <a:gd name="T5" fmla="*/ 0 h 2"/>
                <a:gd name="T6" fmla="*/ 0 w 2"/>
                <a:gd name="T7" fmla="*/ 1 h 2"/>
                <a:gd name="T8" fmla="*/ 0 w 2"/>
                <a:gd name="T9" fmla="*/ 2 h 2"/>
                <a:gd name="T10" fmla="*/ 1 w 2"/>
                <a:gd name="T11" fmla="*/ 1 h 2"/>
                <a:gd name="T12" fmla="*/ 1 w 2"/>
                <a:gd name="T13" fmla="*/ 1 h 2"/>
                <a:gd name="T14" fmla="*/ 2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0" y="0"/>
                    <a:pt x="0" y="0"/>
                    <a:pt x="0" y="0"/>
                  </a:cubicBezTo>
                  <a:cubicBezTo>
                    <a:pt x="0" y="1"/>
                    <a:pt x="0" y="1"/>
                    <a:pt x="0" y="1"/>
                  </a:cubicBezTo>
                  <a:cubicBezTo>
                    <a:pt x="0" y="1"/>
                    <a:pt x="0" y="2"/>
                    <a:pt x="0" y="2"/>
                  </a:cubicBezTo>
                  <a:cubicBezTo>
                    <a:pt x="0" y="2"/>
                    <a:pt x="0" y="2"/>
                    <a:pt x="1" y="1"/>
                  </a:cubicBezTo>
                  <a:cubicBezTo>
                    <a:pt x="1" y="1"/>
                    <a:pt x="1" y="1"/>
                    <a:pt x="1" y="1"/>
                  </a:cubicBezTo>
                  <a:cubicBezTo>
                    <a:pt x="2" y="1"/>
                    <a:pt x="2" y="2"/>
                    <a:pt x="2" y="1"/>
                  </a:cubicBezTo>
                  <a:cubicBezTo>
                    <a:pt x="2" y="1"/>
                    <a:pt x="2" y="1"/>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4" name="Freeform 145"/>
            <p:cNvSpPr>
              <a:spLocks/>
            </p:cNvSpPr>
            <p:nvPr/>
          </p:nvSpPr>
          <p:spPr bwMode="auto">
            <a:xfrm>
              <a:off x="7756527" y="3140076"/>
              <a:ext cx="22225" cy="22225"/>
            </a:xfrm>
            <a:custGeom>
              <a:avLst/>
              <a:gdLst>
                <a:gd name="T0" fmla="*/ 0 w 2"/>
                <a:gd name="T1" fmla="*/ 1 h 2"/>
                <a:gd name="T2" fmla="*/ 2 w 2"/>
                <a:gd name="T3" fmla="*/ 1 h 2"/>
                <a:gd name="T4" fmla="*/ 2 w 2"/>
                <a:gd name="T5" fmla="*/ 1 h 2"/>
                <a:gd name="T6" fmla="*/ 2 w 2"/>
                <a:gd name="T7" fmla="*/ 0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2"/>
                    <a:pt x="2" y="2"/>
                    <a:pt x="2" y="1"/>
                  </a:cubicBezTo>
                  <a:cubicBezTo>
                    <a:pt x="2" y="1"/>
                    <a:pt x="2" y="1"/>
                    <a:pt x="2" y="1"/>
                  </a:cubicBezTo>
                  <a:cubicBezTo>
                    <a:pt x="2" y="1"/>
                    <a:pt x="2" y="0"/>
                    <a:pt x="2" y="0"/>
                  </a:cubicBezTo>
                  <a:cubicBezTo>
                    <a:pt x="2" y="0"/>
                    <a:pt x="2" y="0"/>
                    <a:pt x="2"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5" name="Freeform 146"/>
            <p:cNvSpPr>
              <a:spLocks/>
            </p:cNvSpPr>
            <p:nvPr/>
          </p:nvSpPr>
          <p:spPr bwMode="auto">
            <a:xfrm>
              <a:off x="7140577" y="3162301"/>
              <a:ext cx="22225" cy="31750"/>
            </a:xfrm>
            <a:custGeom>
              <a:avLst/>
              <a:gdLst>
                <a:gd name="T0" fmla="*/ 0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1" y="3"/>
                    <a:pt x="1" y="3"/>
                    <a:pt x="2" y="2"/>
                  </a:cubicBezTo>
                  <a:cubicBezTo>
                    <a:pt x="2" y="2"/>
                    <a:pt x="2" y="2"/>
                    <a:pt x="2" y="2"/>
                  </a:cubicBezTo>
                  <a:cubicBezTo>
                    <a:pt x="2" y="2"/>
                    <a:pt x="2" y="1"/>
                    <a:pt x="2" y="1"/>
                  </a:cubicBezTo>
                  <a:cubicBezTo>
                    <a:pt x="2" y="1"/>
                    <a:pt x="2" y="1"/>
                    <a:pt x="2" y="1"/>
                  </a:cubicBezTo>
                  <a:cubicBezTo>
                    <a:pt x="1" y="1"/>
                    <a:pt x="1" y="0"/>
                    <a:pt x="1" y="0"/>
                  </a:cubicBezTo>
                  <a:cubicBezTo>
                    <a:pt x="1" y="0"/>
                    <a:pt x="1" y="1"/>
                    <a:pt x="1" y="1"/>
                  </a:cubicBezTo>
                  <a:cubicBezTo>
                    <a:pt x="0" y="1"/>
                    <a:pt x="0" y="1"/>
                    <a:pt x="0" y="2"/>
                  </a:cubicBezTo>
                  <a:cubicBezTo>
                    <a:pt x="0" y="2"/>
                    <a:pt x="0" y="2"/>
                    <a:pt x="0" y="2"/>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6" name="Freeform 147"/>
            <p:cNvSpPr>
              <a:spLocks/>
            </p:cNvSpPr>
            <p:nvPr/>
          </p:nvSpPr>
          <p:spPr bwMode="auto">
            <a:xfrm>
              <a:off x="7077077" y="3130551"/>
              <a:ext cx="53975" cy="63500"/>
            </a:xfrm>
            <a:custGeom>
              <a:avLst/>
              <a:gdLst>
                <a:gd name="T0" fmla="*/ 0 w 5"/>
                <a:gd name="T1" fmla="*/ 3 h 6"/>
                <a:gd name="T2" fmla="*/ 1 w 5"/>
                <a:gd name="T3" fmla="*/ 3 h 6"/>
                <a:gd name="T4" fmla="*/ 2 w 5"/>
                <a:gd name="T5" fmla="*/ 3 h 6"/>
                <a:gd name="T6" fmla="*/ 2 w 5"/>
                <a:gd name="T7" fmla="*/ 4 h 6"/>
                <a:gd name="T8" fmla="*/ 2 w 5"/>
                <a:gd name="T9" fmla="*/ 4 h 6"/>
                <a:gd name="T10" fmla="*/ 3 w 5"/>
                <a:gd name="T11" fmla="*/ 5 h 6"/>
                <a:gd name="T12" fmla="*/ 4 w 5"/>
                <a:gd name="T13" fmla="*/ 6 h 6"/>
                <a:gd name="T14" fmla="*/ 4 w 5"/>
                <a:gd name="T15" fmla="*/ 5 h 6"/>
                <a:gd name="T16" fmla="*/ 4 w 5"/>
                <a:gd name="T17" fmla="*/ 4 h 6"/>
                <a:gd name="T18" fmla="*/ 5 w 5"/>
                <a:gd name="T19" fmla="*/ 4 h 6"/>
                <a:gd name="T20" fmla="*/ 4 w 5"/>
                <a:gd name="T21" fmla="*/ 3 h 6"/>
                <a:gd name="T22" fmla="*/ 3 w 5"/>
                <a:gd name="T23" fmla="*/ 2 h 6"/>
                <a:gd name="T24" fmla="*/ 3 w 5"/>
                <a:gd name="T25" fmla="*/ 1 h 6"/>
                <a:gd name="T26" fmla="*/ 2 w 5"/>
                <a:gd name="T27" fmla="*/ 0 h 6"/>
                <a:gd name="T28" fmla="*/ 1 w 5"/>
                <a:gd name="T29" fmla="*/ 1 h 6"/>
                <a:gd name="T30" fmla="*/ 0 w 5"/>
                <a:gd name="T31" fmla="*/ 2 h 6"/>
                <a:gd name="T32" fmla="*/ 0 w 5"/>
                <a:gd name="T33" fmla="*/ 2 h 6"/>
                <a:gd name="T34" fmla="*/ 0 w 5"/>
                <a:gd name="T35" fmla="*/ 2 h 6"/>
                <a:gd name="T36" fmla="*/ 0 w 5"/>
                <a:gd name="T3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6">
                  <a:moveTo>
                    <a:pt x="0" y="3"/>
                  </a:moveTo>
                  <a:cubicBezTo>
                    <a:pt x="0" y="3"/>
                    <a:pt x="1" y="3"/>
                    <a:pt x="1" y="3"/>
                  </a:cubicBezTo>
                  <a:cubicBezTo>
                    <a:pt x="1" y="3"/>
                    <a:pt x="2" y="3"/>
                    <a:pt x="2" y="3"/>
                  </a:cubicBezTo>
                  <a:cubicBezTo>
                    <a:pt x="2" y="3"/>
                    <a:pt x="2" y="3"/>
                    <a:pt x="2" y="4"/>
                  </a:cubicBezTo>
                  <a:cubicBezTo>
                    <a:pt x="2" y="4"/>
                    <a:pt x="2" y="4"/>
                    <a:pt x="2" y="4"/>
                  </a:cubicBezTo>
                  <a:cubicBezTo>
                    <a:pt x="3" y="5"/>
                    <a:pt x="3" y="5"/>
                    <a:pt x="3" y="5"/>
                  </a:cubicBezTo>
                  <a:cubicBezTo>
                    <a:pt x="3" y="5"/>
                    <a:pt x="3" y="6"/>
                    <a:pt x="4" y="6"/>
                  </a:cubicBezTo>
                  <a:cubicBezTo>
                    <a:pt x="4" y="6"/>
                    <a:pt x="4" y="5"/>
                    <a:pt x="4" y="5"/>
                  </a:cubicBezTo>
                  <a:cubicBezTo>
                    <a:pt x="4" y="5"/>
                    <a:pt x="4" y="5"/>
                    <a:pt x="4" y="4"/>
                  </a:cubicBezTo>
                  <a:cubicBezTo>
                    <a:pt x="4" y="4"/>
                    <a:pt x="5" y="4"/>
                    <a:pt x="5" y="4"/>
                  </a:cubicBezTo>
                  <a:cubicBezTo>
                    <a:pt x="4" y="3"/>
                    <a:pt x="4" y="3"/>
                    <a:pt x="4" y="3"/>
                  </a:cubicBezTo>
                  <a:cubicBezTo>
                    <a:pt x="3" y="2"/>
                    <a:pt x="3" y="2"/>
                    <a:pt x="3" y="2"/>
                  </a:cubicBezTo>
                  <a:cubicBezTo>
                    <a:pt x="3" y="2"/>
                    <a:pt x="3" y="2"/>
                    <a:pt x="3" y="1"/>
                  </a:cubicBezTo>
                  <a:cubicBezTo>
                    <a:pt x="3" y="1"/>
                    <a:pt x="3" y="1"/>
                    <a:pt x="2" y="0"/>
                  </a:cubicBezTo>
                  <a:cubicBezTo>
                    <a:pt x="2" y="0"/>
                    <a:pt x="2" y="1"/>
                    <a:pt x="1" y="1"/>
                  </a:cubicBezTo>
                  <a:cubicBezTo>
                    <a:pt x="1" y="1"/>
                    <a:pt x="0" y="1"/>
                    <a:pt x="0" y="2"/>
                  </a:cubicBezTo>
                  <a:cubicBezTo>
                    <a:pt x="0" y="2"/>
                    <a:pt x="0" y="2"/>
                    <a:pt x="0" y="2"/>
                  </a:cubicBezTo>
                  <a:cubicBezTo>
                    <a:pt x="0" y="2"/>
                    <a:pt x="0" y="2"/>
                    <a:pt x="0" y="2"/>
                  </a:cubicBezTo>
                  <a:cubicBezTo>
                    <a:pt x="0" y="2"/>
                    <a:pt x="0" y="2"/>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7" name="Freeform 148"/>
            <p:cNvSpPr>
              <a:spLocks/>
            </p:cNvSpPr>
            <p:nvPr/>
          </p:nvSpPr>
          <p:spPr bwMode="auto">
            <a:xfrm>
              <a:off x="7077077" y="3270251"/>
              <a:ext cx="247650" cy="87313"/>
            </a:xfrm>
            <a:custGeom>
              <a:avLst/>
              <a:gdLst>
                <a:gd name="T0" fmla="*/ 16 w 23"/>
                <a:gd name="T1" fmla="*/ 7 h 8"/>
                <a:gd name="T2" fmla="*/ 17 w 23"/>
                <a:gd name="T3" fmla="*/ 7 h 8"/>
                <a:gd name="T4" fmla="*/ 18 w 23"/>
                <a:gd name="T5" fmla="*/ 8 h 8"/>
                <a:gd name="T6" fmla="*/ 19 w 23"/>
                <a:gd name="T7" fmla="*/ 8 h 8"/>
                <a:gd name="T8" fmla="*/ 20 w 23"/>
                <a:gd name="T9" fmla="*/ 8 h 8"/>
                <a:gd name="T10" fmla="*/ 21 w 23"/>
                <a:gd name="T11" fmla="*/ 8 h 8"/>
                <a:gd name="T12" fmla="*/ 23 w 23"/>
                <a:gd name="T13" fmla="*/ 8 h 8"/>
                <a:gd name="T14" fmla="*/ 23 w 23"/>
                <a:gd name="T15" fmla="*/ 7 h 8"/>
                <a:gd name="T16" fmla="*/ 23 w 23"/>
                <a:gd name="T17" fmla="*/ 6 h 8"/>
                <a:gd name="T18" fmla="*/ 23 w 23"/>
                <a:gd name="T19" fmla="*/ 5 h 8"/>
                <a:gd name="T20" fmla="*/ 22 w 23"/>
                <a:gd name="T21" fmla="*/ 5 h 8"/>
                <a:gd name="T22" fmla="*/ 21 w 23"/>
                <a:gd name="T23" fmla="*/ 5 h 8"/>
                <a:gd name="T24" fmla="*/ 20 w 23"/>
                <a:gd name="T25" fmla="*/ 5 h 8"/>
                <a:gd name="T26" fmla="*/ 19 w 23"/>
                <a:gd name="T27" fmla="*/ 4 h 8"/>
                <a:gd name="T28" fmla="*/ 19 w 23"/>
                <a:gd name="T29" fmla="*/ 4 h 8"/>
                <a:gd name="T30" fmla="*/ 19 w 23"/>
                <a:gd name="T31" fmla="*/ 3 h 8"/>
                <a:gd name="T32" fmla="*/ 18 w 23"/>
                <a:gd name="T33" fmla="*/ 3 h 8"/>
                <a:gd name="T34" fmla="*/ 17 w 23"/>
                <a:gd name="T35" fmla="*/ 3 h 8"/>
                <a:gd name="T36" fmla="*/ 16 w 23"/>
                <a:gd name="T37" fmla="*/ 2 h 8"/>
                <a:gd name="T38" fmla="*/ 15 w 23"/>
                <a:gd name="T39" fmla="*/ 2 h 8"/>
                <a:gd name="T40" fmla="*/ 15 w 23"/>
                <a:gd name="T41" fmla="*/ 2 h 8"/>
                <a:gd name="T42" fmla="*/ 14 w 23"/>
                <a:gd name="T43" fmla="*/ 2 h 8"/>
                <a:gd name="T44" fmla="*/ 14 w 23"/>
                <a:gd name="T45" fmla="*/ 3 h 8"/>
                <a:gd name="T46" fmla="*/ 13 w 23"/>
                <a:gd name="T47" fmla="*/ 3 h 8"/>
                <a:gd name="T48" fmla="*/ 11 w 23"/>
                <a:gd name="T49" fmla="*/ 2 h 8"/>
                <a:gd name="T50" fmla="*/ 10 w 23"/>
                <a:gd name="T51" fmla="*/ 2 h 8"/>
                <a:gd name="T52" fmla="*/ 8 w 23"/>
                <a:gd name="T53" fmla="*/ 2 h 8"/>
                <a:gd name="T54" fmla="*/ 8 w 23"/>
                <a:gd name="T55" fmla="*/ 1 h 8"/>
                <a:gd name="T56" fmla="*/ 6 w 23"/>
                <a:gd name="T57" fmla="*/ 1 h 8"/>
                <a:gd name="T58" fmla="*/ 5 w 23"/>
                <a:gd name="T59" fmla="*/ 1 h 8"/>
                <a:gd name="T60" fmla="*/ 4 w 23"/>
                <a:gd name="T61" fmla="*/ 0 h 8"/>
                <a:gd name="T62" fmla="*/ 2 w 23"/>
                <a:gd name="T63" fmla="*/ 0 h 8"/>
                <a:gd name="T64" fmla="*/ 1 w 23"/>
                <a:gd name="T65" fmla="*/ 2 h 8"/>
                <a:gd name="T66" fmla="*/ 1 w 23"/>
                <a:gd name="T67" fmla="*/ 2 h 8"/>
                <a:gd name="T68" fmla="*/ 0 w 23"/>
                <a:gd name="T69" fmla="*/ 2 h 8"/>
                <a:gd name="T70" fmla="*/ 0 w 23"/>
                <a:gd name="T71" fmla="*/ 3 h 8"/>
                <a:gd name="T72" fmla="*/ 0 w 23"/>
                <a:gd name="T73" fmla="*/ 4 h 8"/>
                <a:gd name="T74" fmla="*/ 1 w 23"/>
                <a:gd name="T75" fmla="*/ 4 h 8"/>
                <a:gd name="T76" fmla="*/ 2 w 23"/>
                <a:gd name="T77" fmla="*/ 4 h 8"/>
                <a:gd name="T78" fmla="*/ 3 w 23"/>
                <a:gd name="T79" fmla="*/ 4 h 8"/>
                <a:gd name="T80" fmla="*/ 3 w 23"/>
                <a:gd name="T81" fmla="*/ 5 h 8"/>
                <a:gd name="T82" fmla="*/ 5 w 23"/>
                <a:gd name="T83" fmla="*/ 5 h 8"/>
                <a:gd name="T84" fmla="*/ 6 w 23"/>
                <a:gd name="T85" fmla="*/ 5 h 8"/>
                <a:gd name="T86" fmla="*/ 7 w 23"/>
                <a:gd name="T87" fmla="*/ 6 h 8"/>
                <a:gd name="T88" fmla="*/ 8 w 23"/>
                <a:gd name="T89" fmla="*/ 6 h 8"/>
                <a:gd name="T90" fmla="*/ 10 w 23"/>
                <a:gd name="T91" fmla="*/ 6 h 8"/>
                <a:gd name="T92" fmla="*/ 11 w 23"/>
                <a:gd name="T93" fmla="*/ 6 h 8"/>
                <a:gd name="T94" fmla="*/ 12 w 23"/>
                <a:gd name="T95" fmla="*/ 6 h 8"/>
                <a:gd name="T96" fmla="*/ 13 w 23"/>
                <a:gd name="T97" fmla="*/ 7 h 8"/>
                <a:gd name="T98" fmla="*/ 15 w 23"/>
                <a:gd name="T99" fmla="*/ 7 h 8"/>
                <a:gd name="T100" fmla="*/ 16 w 23"/>
                <a:gd name="T10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8">
                  <a:moveTo>
                    <a:pt x="16" y="7"/>
                  </a:moveTo>
                  <a:cubicBezTo>
                    <a:pt x="16" y="7"/>
                    <a:pt x="16" y="7"/>
                    <a:pt x="17" y="7"/>
                  </a:cubicBezTo>
                  <a:cubicBezTo>
                    <a:pt x="17" y="7"/>
                    <a:pt x="17" y="8"/>
                    <a:pt x="18" y="8"/>
                  </a:cubicBezTo>
                  <a:cubicBezTo>
                    <a:pt x="18" y="8"/>
                    <a:pt x="18" y="8"/>
                    <a:pt x="19" y="8"/>
                  </a:cubicBezTo>
                  <a:cubicBezTo>
                    <a:pt x="19" y="8"/>
                    <a:pt x="20" y="8"/>
                    <a:pt x="20" y="8"/>
                  </a:cubicBezTo>
                  <a:cubicBezTo>
                    <a:pt x="20" y="8"/>
                    <a:pt x="21" y="8"/>
                    <a:pt x="21" y="8"/>
                  </a:cubicBezTo>
                  <a:cubicBezTo>
                    <a:pt x="22" y="8"/>
                    <a:pt x="22" y="8"/>
                    <a:pt x="23" y="8"/>
                  </a:cubicBezTo>
                  <a:cubicBezTo>
                    <a:pt x="23" y="8"/>
                    <a:pt x="23" y="7"/>
                    <a:pt x="23" y="7"/>
                  </a:cubicBezTo>
                  <a:cubicBezTo>
                    <a:pt x="23" y="7"/>
                    <a:pt x="23" y="6"/>
                    <a:pt x="23" y="6"/>
                  </a:cubicBezTo>
                  <a:cubicBezTo>
                    <a:pt x="23" y="6"/>
                    <a:pt x="23" y="5"/>
                    <a:pt x="23" y="5"/>
                  </a:cubicBezTo>
                  <a:cubicBezTo>
                    <a:pt x="22" y="5"/>
                    <a:pt x="22" y="5"/>
                    <a:pt x="22" y="5"/>
                  </a:cubicBezTo>
                  <a:cubicBezTo>
                    <a:pt x="22" y="5"/>
                    <a:pt x="21" y="5"/>
                    <a:pt x="21" y="5"/>
                  </a:cubicBezTo>
                  <a:cubicBezTo>
                    <a:pt x="21" y="5"/>
                    <a:pt x="20" y="5"/>
                    <a:pt x="20" y="5"/>
                  </a:cubicBezTo>
                  <a:cubicBezTo>
                    <a:pt x="20" y="5"/>
                    <a:pt x="19" y="5"/>
                    <a:pt x="19" y="4"/>
                  </a:cubicBezTo>
                  <a:cubicBezTo>
                    <a:pt x="19" y="4"/>
                    <a:pt x="19" y="4"/>
                    <a:pt x="19" y="4"/>
                  </a:cubicBezTo>
                  <a:cubicBezTo>
                    <a:pt x="19" y="3"/>
                    <a:pt x="19" y="3"/>
                    <a:pt x="19" y="3"/>
                  </a:cubicBezTo>
                  <a:cubicBezTo>
                    <a:pt x="18" y="3"/>
                    <a:pt x="18" y="3"/>
                    <a:pt x="18" y="3"/>
                  </a:cubicBezTo>
                  <a:cubicBezTo>
                    <a:pt x="17" y="3"/>
                    <a:pt x="17" y="3"/>
                    <a:pt x="17" y="3"/>
                  </a:cubicBezTo>
                  <a:cubicBezTo>
                    <a:pt x="17" y="3"/>
                    <a:pt x="17" y="2"/>
                    <a:pt x="16" y="2"/>
                  </a:cubicBezTo>
                  <a:cubicBezTo>
                    <a:pt x="16" y="2"/>
                    <a:pt x="15" y="3"/>
                    <a:pt x="15" y="2"/>
                  </a:cubicBezTo>
                  <a:cubicBezTo>
                    <a:pt x="15" y="2"/>
                    <a:pt x="15" y="2"/>
                    <a:pt x="15" y="2"/>
                  </a:cubicBezTo>
                  <a:cubicBezTo>
                    <a:pt x="15" y="2"/>
                    <a:pt x="15" y="2"/>
                    <a:pt x="14" y="2"/>
                  </a:cubicBezTo>
                  <a:cubicBezTo>
                    <a:pt x="14" y="2"/>
                    <a:pt x="14" y="2"/>
                    <a:pt x="14" y="3"/>
                  </a:cubicBezTo>
                  <a:cubicBezTo>
                    <a:pt x="13" y="3"/>
                    <a:pt x="13" y="3"/>
                    <a:pt x="13" y="3"/>
                  </a:cubicBezTo>
                  <a:cubicBezTo>
                    <a:pt x="12" y="3"/>
                    <a:pt x="12" y="3"/>
                    <a:pt x="11" y="2"/>
                  </a:cubicBezTo>
                  <a:cubicBezTo>
                    <a:pt x="10" y="2"/>
                    <a:pt x="10" y="2"/>
                    <a:pt x="10" y="2"/>
                  </a:cubicBezTo>
                  <a:cubicBezTo>
                    <a:pt x="9" y="2"/>
                    <a:pt x="9" y="2"/>
                    <a:pt x="8" y="2"/>
                  </a:cubicBezTo>
                  <a:cubicBezTo>
                    <a:pt x="8" y="2"/>
                    <a:pt x="8" y="1"/>
                    <a:pt x="8" y="1"/>
                  </a:cubicBezTo>
                  <a:cubicBezTo>
                    <a:pt x="7" y="1"/>
                    <a:pt x="7" y="1"/>
                    <a:pt x="6" y="1"/>
                  </a:cubicBezTo>
                  <a:cubicBezTo>
                    <a:pt x="6" y="1"/>
                    <a:pt x="5" y="1"/>
                    <a:pt x="5" y="1"/>
                  </a:cubicBezTo>
                  <a:cubicBezTo>
                    <a:pt x="4" y="1"/>
                    <a:pt x="4" y="0"/>
                    <a:pt x="4" y="0"/>
                  </a:cubicBezTo>
                  <a:cubicBezTo>
                    <a:pt x="3" y="0"/>
                    <a:pt x="2" y="0"/>
                    <a:pt x="2" y="0"/>
                  </a:cubicBezTo>
                  <a:cubicBezTo>
                    <a:pt x="1" y="1"/>
                    <a:pt x="1" y="1"/>
                    <a:pt x="1" y="2"/>
                  </a:cubicBezTo>
                  <a:cubicBezTo>
                    <a:pt x="1" y="2"/>
                    <a:pt x="1" y="2"/>
                    <a:pt x="1" y="2"/>
                  </a:cubicBezTo>
                  <a:cubicBezTo>
                    <a:pt x="1" y="3"/>
                    <a:pt x="0" y="2"/>
                    <a:pt x="0" y="2"/>
                  </a:cubicBezTo>
                  <a:cubicBezTo>
                    <a:pt x="0" y="3"/>
                    <a:pt x="0" y="3"/>
                    <a:pt x="0" y="3"/>
                  </a:cubicBezTo>
                  <a:cubicBezTo>
                    <a:pt x="0" y="4"/>
                    <a:pt x="0" y="4"/>
                    <a:pt x="0" y="4"/>
                  </a:cubicBezTo>
                  <a:cubicBezTo>
                    <a:pt x="1" y="4"/>
                    <a:pt x="1" y="4"/>
                    <a:pt x="1" y="4"/>
                  </a:cubicBezTo>
                  <a:cubicBezTo>
                    <a:pt x="2" y="4"/>
                    <a:pt x="2" y="4"/>
                    <a:pt x="2" y="4"/>
                  </a:cubicBezTo>
                  <a:cubicBezTo>
                    <a:pt x="2" y="4"/>
                    <a:pt x="3" y="4"/>
                    <a:pt x="3" y="4"/>
                  </a:cubicBezTo>
                  <a:cubicBezTo>
                    <a:pt x="3" y="5"/>
                    <a:pt x="3" y="5"/>
                    <a:pt x="3" y="5"/>
                  </a:cubicBezTo>
                  <a:cubicBezTo>
                    <a:pt x="3" y="5"/>
                    <a:pt x="4" y="5"/>
                    <a:pt x="5" y="5"/>
                  </a:cubicBezTo>
                  <a:cubicBezTo>
                    <a:pt x="5" y="5"/>
                    <a:pt x="5" y="5"/>
                    <a:pt x="6" y="5"/>
                  </a:cubicBezTo>
                  <a:cubicBezTo>
                    <a:pt x="6" y="5"/>
                    <a:pt x="6" y="6"/>
                    <a:pt x="7" y="6"/>
                  </a:cubicBezTo>
                  <a:cubicBezTo>
                    <a:pt x="7" y="6"/>
                    <a:pt x="8" y="6"/>
                    <a:pt x="8" y="6"/>
                  </a:cubicBezTo>
                  <a:cubicBezTo>
                    <a:pt x="9" y="6"/>
                    <a:pt x="9" y="6"/>
                    <a:pt x="10" y="6"/>
                  </a:cubicBezTo>
                  <a:cubicBezTo>
                    <a:pt x="10" y="6"/>
                    <a:pt x="11" y="6"/>
                    <a:pt x="11" y="6"/>
                  </a:cubicBezTo>
                  <a:cubicBezTo>
                    <a:pt x="12" y="6"/>
                    <a:pt x="12" y="6"/>
                    <a:pt x="12" y="6"/>
                  </a:cubicBezTo>
                  <a:cubicBezTo>
                    <a:pt x="12" y="7"/>
                    <a:pt x="13" y="6"/>
                    <a:pt x="13" y="7"/>
                  </a:cubicBezTo>
                  <a:cubicBezTo>
                    <a:pt x="14" y="7"/>
                    <a:pt x="14" y="7"/>
                    <a:pt x="15" y="7"/>
                  </a:cubicBezTo>
                  <a:cubicBezTo>
                    <a:pt x="15" y="8"/>
                    <a:pt x="15" y="8"/>
                    <a:pt x="16" y="7"/>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8" name="Freeform 149"/>
            <p:cNvSpPr>
              <a:spLocks/>
            </p:cNvSpPr>
            <p:nvPr/>
          </p:nvSpPr>
          <p:spPr bwMode="auto">
            <a:xfrm>
              <a:off x="7281864" y="3292476"/>
              <a:ext cx="42863" cy="20638"/>
            </a:xfrm>
            <a:custGeom>
              <a:avLst/>
              <a:gdLst>
                <a:gd name="T0" fmla="*/ 3 w 4"/>
                <a:gd name="T1" fmla="*/ 1 h 2"/>
                <a:gd name="T2" fmla="*/ 2 w 4"/>
                <a:gd name="T3" fmla="*/ 0 h 2"/>
                <a:gd name="T4" fmla="*/ 1 w 4"/>
                <a:gd name="T5" fmla="*/ 1 h 2"/>
                <a:gd name="T6" fmla="*/ 1 w 4"/>
                <a:gd name="T7" fmla="*/ 1 h 2"/>
                <a:gd name="T8" fmla="*/ 1 w 4"/>
                <a:gd name="T9" fmla="*/ 2 h 2"/>
                <a:gd name="T10" fmla="*/ 2 w 4"/>
                <a:gd name="T11" fmla="*/ 2 h 2"/>
                <a:gd name="T12" fmla="*/ 3 w 4"/>
                <a:gd name="T13" fmla="*/ 2 h 2"/>
                <a:gd name="T14" fmla="*/ 4 w 4"/>
                <a:gd name="T15" fmla="*/ 1 h 2"/>
                <a:gd name="T16" fmla="*/ 4 w 4"/>
                <a:gd name="T17" fmla="*/ 1 h 2"/>
                <a:gd name="T18" fmla="*/ 3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1"/>
                  </a:moveTo>
                  <a:cubicBezTo>
                    <a:pt x="3" y="0"/>
                    <a:pt x="2" y="0"/>
                    <a:pt x="2" y="0"/>
                  </a:cubicBezTo>
                  <a:cubicBezTo>
                    <a:pt x="1" y="1"/>
                    <a:pt x="1" y="0"/>
                    <a:pt x="1" y="1"/>
                  </a:cubicBezTo>
                  <a:cubicBezTo>
                    <a:pt x="0" y="1"/>
                    <a:pt x="0" y="1"/>
                    <a:pt x="1" y="1"/>
                  </a:cubicBezTo>
                  <a:cubicBezTo>
                    <a:pt x="1" y="2"/>
                    <a:pt x="1" y="2"/>
                    <a:pt x="1" y="2"/>
                  </a:cubicBezTo>
                  <a:cubicBezTo>
                    <a:pt x="1" y="2"/>
                    <a:pt x="2" y="2"/>
                    <a:pt x="2" y="2"/>
                  </a:cubicBezTo>
                  <a:cubicBezTo>
                    <a:pt x="2" y="2"/>
                    <a:pt x="3" y="2"/>
                    <a:pt x="3" y="2"/>
                  </a:cubicBezTo>
                  <a:cubicBezTo>
                    <a:pt x="3" y="2"/>
                    <a:pt x="3" y="2"/>
                    <a:pt x="4" y="1"/>
                  </a:cubicBezTo>
                  <a:cubicBezTo>
                    <a:pt x="4" y="1"/>
                    <a:pt x="4" y="1"/>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59" name="Freeform 150"/>
            <p:cNvSpPr>
              <a:spLocks/>
            </p:cNvSpPr>
            <p:nvPr/>
          </p:nvSpPr>
          <p:spPr bwMode="auto">
            <a:xfrm>
              <a:off x="7324727" y="3346451"/>
              <a:ext cx="31750" cy="20638"/>
            </a:xfrm>
            <a:custGeom>
              <a:avLst/>
              <a:gdLst>
                <a:gd name="T0" fmla="*/ 3 w 3"/>
                <a:gd name="T1" fmla="*/ 0 h 2"/>
                <a:gd name="T2" fmla="*/ 2 w 3"/>
                <a:gd name="T3" fmla="*/ 0 h 2"/>
                <a:gd name="T4" fmla="*/ 1 w 3"/>
                <a:gd name="T5" fmla="*/ 0 h 2"/>
                <a:gd name="T6" fmla="*/ 1 w 3"/>
                <a:gd name="T7" fmla="*/ 0 h 2"/>
                <a:gd name="T8" fmla="*/ 0 w 3"/>
                <a:gd name="T9" fmla="*/ 0 h 2"/>
                <a:gd name="T10" fmla="*/ 1 w 3"/>
                <a:gd name="T11" fmla="*/ 1 h 2"/>
                <a:gd name="T12" fmla="*/ 1 w 3"/>
                <a:gd name="T13" fmla="*/ 2 h 2"/>
                <a:gd name="T14" fmla="*/ 2 w 3"/>
                <a:gd name="T15" fmla="*/ 1 h 2"/>
                <a:gd name="T16" fmla="*/ 3 w 3"/>
                <a:gd name="T17" fmla="*/ 1 h 2"/>
                <a:gd name="T18" fmla="*/ 3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0"/>
                  </a:moveTo>
                  <a:cubicBezTo>
                    <a:pt x="3" y="0"/>
                    <a:pt x="3" y="0"/>
                    <a:pt x="2" y="0"/>
                  </a:cubicBezTo>
                  <a:cubicBezTo>
                    <a:pt x="2" y="0"/>
                    <a:pt x="2" y="0"/>
                    <a:pt x="1" y="0"/>
                  </a:cubicBezTo>
                  <a:cubicBezTo>
                    <a:pt x="1" y="0"/>
                    <a:pt x="1" y="0"/>
                    <a:pt x="1" y="0"/>
                  </a:cubicBezTo>
                  <a:cubicBezTo>
                    <a:pt x="1" y="0"/>
                    <a:pt x="0" y="0"/>
                    <a:pt x="0" y="0"/>
                  </a:cubicBezTo>
                  <a:cubicBezTo>
                    <a:pt x="0" y="1"/>
                    <a:pt x="1" y="1"/>
                    <a:pt x="1" y="1"/>
                  </a:cubicBezTo>
                  <a:cubicBezTo>
                    <a:pt x="1" y="1"/>
                    <a:pt x="1" y="1"/>
                    <a:pt x="1" y="2"/>
                  </a:cubicBezTo>
                  <a:cubicBezTo>
                    <a:pt x="2" y="2"/>
                    <a:pt x="2" y="1"/>
                    <a:pt x="2" y="1"/>
                  </a:cubicBezTo>
                  <a:cubicBezTo>
                    <a:pt x="3" y="1"/>
                    <a:pt x="3" y="1"/>
                    <a:pt x="3" y="1"/>
                  </a:cubicBezTo>
                  <a:cubicBezTo>
                    <a:pt x="3" y="1"/>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0" name="Freeform 151"/>
            <p:cNvSpPr>
              <a:spLocks/>
            </p:cNvSpPr>
            <p:nvPr/>
          </p:nvSpPr>
          <p:spPr bwMode="auto">
            <a:xfrm>
              <a:off x="7356477" y="3346451"/>
              <a:ext cx="33338" cy="31750"/>
            </a:xfrm>
            <a:custGeom>
              <a:avLst/>
              <a:gdLst>
                <a:gd name="T0" fmla="*/ 1 w 3"/>
                <a:gd name="T1" fmla="*/ 2 h 3"/>
                <a:gd name="T2" fmla="*/ 2 w 3"/>
                <a:gd name="T3" fmla="*/ 2 h 3"/>
                <a:gd name="T4" fmla="*/ 2 w 3"/>
                <a:gd name="T5" fmla="*/ 2 h 3"/>
                <a:gd name="T6" fmla="*/ 2 w 3"/>
                <a:gd name="T7" fmla="*/ 1 h 3"/>
                <a:gd name="T8" fmla="*/ 2 w 3"/>
                <a:gd name="T9" fmla="*/ 0 h 3"/>
                <a:gd name="T10" fmla="*/ 1 w 3"/>
                <a:gd name="T11" fmla="*/ 0 h 3"/>
                <a:gd name="T12" fmla="*/ 1 w 3"/>
                <a:gd name="T13" fmla="*/ 0 h 3"/>
                <a:gd name="T14" fmla="*/ 1 w 3"/>
                <a:gd name="T15" fmla="*/ 1 h 3"/>
                <a:gd name="T16" fmla="*/ 0 w 3"/>
                <a:gd name="T17" fmla="*/ 2 h 3"/>
                <a:gd name="T18" fmla="*/ 0 w 3"/>
                <a:gd name="T19" fmla="*/ 2 h 3"/>
                <a:gd name="T20" fmla="*/ 1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2"/>
                  </a:moveTo>
                  <a:cubicBezTo>
                    <a:pt x="1" y="2"/>
                    <a:pt x="1" y="3"/>
                    <a:pt x="2" y="2"/>
                  </a:cubicBezTo>
                  <a:cubicBezTo>
                    <a:pt x="2" y="2"/>
                    <a:pt x="2" y="2"/>
                    <a:pt x="2" y="2"/>
                  </a:cubicBezTo>
                  <a:cubicBezTo>
                    <a:pt x="2" y="1"/>
                    <a:pt x="2" y="1"/>
                    <a:pt x="2" y="1"/>
                  </a:cubicBezTo>
                  <a:cubicBezTo>
                    <a:pt x="2" y="0"/>
                    <a:pt x="3" y="0"/>
                    <a:pt x="2" y="0"/>
                  </a:cubicBezTo>
                  <a:cubicBezTo>
                    <a:pt x="2" y="0"/>
                    <a:pt x="2" y="0"/>
                    <a:pt x="1" y="0"/>
                  </a:cubicBezTo>
                  <a:cubicBezTo>
                    <a:pt x="1" y="0"/>
                    <a:pt x="1" y="0"/>
                    <a:pt x="1" y="0"/>
                  </a:cubicBezTo>
                  <a:cubicBezTo>
                    <a:pt x="1" y="1"/>
                    <a:pt x="1" y="1"/>
                    <a:pt x="1" y="1"/>
                  </a:cubicBezTo>
                  <a:cubicBezTo>
                    <a:pt x="0" y="1"/>
                    <a:pt x="0" y="1"/>
                    <a:pt x="0" y="2"/>
                  </a:cubicBezTo>
                  <a:cubicBezTo>
                    <a:pt x="0" y="2"/>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1" name="Freeform 152"/>
            <p:cNvSpPr>
              <a:spLocks/>
            </p:cNvSpPr>
            <p:nvPr/>
          </p:nvSpPr>
          <p:spPr bwMode="auto">
            <a:xfrm>
              <a:off x="7378702" y="3335339"/>
              <a:ext cx="76200" cy="42863"/>
            </a:xfrm>
            <a:custGeom>
              <a:avLst/>
              <a:gdLst>
                <a:gd name="T0" fmla="*/ 1 w 7"/>
                <a:gd name="T1" fmla="*/ 4 h 4"/>
                <a:gd name="T2" fmla="*/ 2 w 7"/>
                <a:gd name="T3" fmla="*/ 4 h 4"/>
                <a:gd name="T4" fmla="*/ 3 w 7"/>
                <a:gd name="T5" fmla="*/ 3 h 4"/>
                <a:gd name="T6" fmla="*/ 5 w 7"/>
                <a:gd name="T7" fmla="*/ 3 h 4"/>
                <a:gd name="T8" fmla="*/ 6 w 7"/>
                <a:gd name="T9" fmla="*/ 3 h 4"/>
                <a:gd name="T10" fmla="*/ 7 w 7"/>
                <a:gd name="T11" fmla="*/ 2 h 4"/>
                <a:gd name="T12" fmla="*/ 6 w 7"/>
                <a:gd name="T13" fmla="*/ 1 h 4"/>
                <a:gd name="T14" fmla="*/ 6 w 7"/>
                <a:gd name="T15" fmla="*/ 1 h 4"/>
                <a:gd name="T16" fmla="*/ 5 w 7"/>
                <a:gd name="T17" fmla="*/ 1 h 4"/>
                <a:gd name="T18" fmla="*/ 4 w 7"/>
                <a:gd name="T19" fmla="*/ 0 h 4"/>
                <a:gd name="T20" fmla="*/ 3 w 7"/>
                <a:gd name="T21" fmla="*/ 1 h 4"/>
                <a:gd name="T22" fmla="*/ 2 w 7"/>
                <a:gd name="T23" fmla="*/ 2 h 4"/>
                <a:gd name="T24" fmla="*/ 1 w 7"/>
                <a:gd name="T25" fmla="*/ 2 h 4"/>
                <a:gd name="T26" fmla="*/ 0 w 7"/>
                <a:gd name="T27" fmla="*/ 3 h 4"/>
                <a:gd name="T28" fmla="*/ 1 w 7"/>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4">
                  <a:moveTo>
                    <a:pt x="1" y="4"/>
                  </a:moveTo>
                  <a:cubicBezTo>
                    <a:pt x="1" y="4"/>
                    <a:pt x="1" y="4"/>
                    <a:pt x="2" y="4"/>
                  </a:cubicBezTo>
                  <a:cubicBezTo>
                    <a:pt x="3" y="3"/>
                    <a:pt x="3" y="3"/>
                    <a:pt x="3" y="3"/>
                  </a:cubicBezTo>
                  <a:cubicBezTo>
                    <a:pt x="4" y="3"/>
                    <a:pt x="4" y="3"/>
                    <a:pt x="5" y="3"/>
                  </a:cubicBezTo>
                  <a:cubicBezTo>
                    <a:pt x="5" y="3"/>
                    <a:pt x="6" y="3"/>
                    <a:pt x="6" y="3"/>
                  </a:cubicBezTo>
                  <a:cubicBezTo>
                    <a:pt x="6" y="3"/>
                    <a:pt x="7" y="2"/>
                    <a:pt x="7" y="2"/>
                  </a:cubicBezTo>
                  <a:cubicBezTo>
                    <a:pt x="7" y="2"/>
                    <a:pt x="7" y="1"/>
                    <a:pt x="6" y="1"/>
                  </a:cubicBezTo>
                  <a:cubicBezTo>
                    <a:pt x="6" y="1"/>
                    <a:pt x="6" y="1"/>
                    <a:pt x="6" y="1"/>
                  </a:cubicBezTo>
                  <a:cubicBezTo>
                    <a:pt x="5" y="1"/>
                    <a:pt x="5" y="1"/>
                    <a:pt x="5" y="1"/>
                  </a:cubicBezTo>
                  <a:cubicBezTo>
                    <a:pt x="4" y="1"/>
                    <a:pt x="4" y="0"/>
                    <a:pt x="4" y="0"/>
                  </a:cubicBezTo>
                  <a:cubicBezTo>
                    <a:pt x="4" y="0"/>
                    <a:pt x="3" y="1"/>
                    <a:pt x="3" y="1"/>
                  </a:cubicBezTo>
                  <a:cubicBezTo>
                    <a:pt x="3" y="1"/>
                    <a:pt x="3" y="1"/>
                    <a:pt x="2" y="2"/>
                  </a:cubicBezTo>
                  <a:cubicBezTo>
                    <a:pt x="2" y="2"/>
                    <a:pt x="2" y="2"/>
                    <a:pt x="1" y="2"/>
                  </a:cubicBezTo>
                  <a:cubicBezTo>
                    <a:pt x="1" y="2"/>
                    <a:pt x="0" y="2"/>
                    <a:pt x="0" y="3"/>
                  </a:cubicBezTo>
                  <a:cubicBezTo>
                    <a:pt x="0" y="3"/>
                    <a:pt x="0" y="3"/>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2" name="Freeform 153"/>
            <p:cNvSpPr>
              <a:spLocks/>
            </p:cNvSpPr>
            <p:nvPr/>
          </p:nvSpPr>
          <p:spPr bwMode="auto">
            <a:xfrm>
              <a:off x="7464427" y="3346451"/>
              <a:ext cx="87313" cy="31750"/>
            </a:xfrm>
            <a:custGeom>
              <a:avLst/>
              <a:gdLst>
                <a:gd name="T0" fmla="*/ 4 w 8"/>
                <a:gd name="T1" fmla="*/ 2 h 3"/>
                <a:gd name="T2" fmla="*/ 6 w 8"/>
                <a:gd name="T3" fmla="*/ 2 h 3"/>
                <a:gd name="T4" fmla="*/ 7 w 8"/>
                <a:gd name="T5" fmla="*/ 1 h 3"/>
                <a:gd name="T6" fmla="*/ 8 w 8"/>
                <a:gd name="T7" fmla="*/ 1 h 3"/>
                <a:gd name="T8" fmla="*/ 8 w 8"/>
                <a:gd name="T9" fmla="*/ 1 h 3"/>
                <a:gd name="T10" fmla="*/ 8 w 8"/>
                <a:gd name="T11" fmla="*/ 0 h 3"/>
                <a:gd name="T12" fmla="*/ 7 w 8"/>
                <a:gd name="T13" fmla="*/ 0 h 3"/>
                <a:gd name="T14" fmla="*/ 6 w 8"/>
                <a:gd name="T15" fmla="*/ 0 h 3"/>
                <a:gd name="T16" fmla="*/ 4 w 8"/>
                <a:gd name="T17" fmla="*/ 1 h 3"/>
                <a:gd name="T18" fmla="*/ 4 w 8"/>
                <a:gd name="T19" fmla="*/ 0 h 3"/>
                <a:gd name="T20" fmla="*/ 2 w 8"/>
                <a:gd name="T21" fmla="*/ 0 h 3"/>
                <a:gd name="T22" fmla="*/ 1 w 8"/>
                <a:gd name="T23" fmla="*/ 0 h 3"/>
                <a:gd name="T24" fmla="*/ 0 w 8"/>
                <a:gd name="T25" fmla="*/ 1 h 3"/>
                <a:gd name="T26" fmla="*/ 0 w 8"/>
                <a:gd name="T27" fmla="*/ 2 h 3"/>
                <a:gd name="T28" fmla="*/ 0 w 8"/>
                <a:gd name="T29" fmla="*/ 2 h 3"/>
                <a:gd name="T30" fmla="*/ 1 w 8"/>
                <a:gd name="T31" fmla="*/ 3 h 3"/>
                <a:gd name="T32" fmla="*/ 2 w 8"/>
                <a:gd name="T33" fmla="*/ 3 h 3"/>
                <a:gd name="T34" fmla="*/ 3 w 8"/>
                <a:gd name="T35" fmla="*/ 3 h 3"/>
                <a:gd name="T36" fmla="*/ 4 w 8"/>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4" y="2"/>
                  </a:moveTo>
                  <a:cubicBezTo>
                    <a:pt x="5" y="2"/>
                    <a:pt x="5" y="2"/>
                    <a:pt x="6" y="2"/>
                  </a:cubicBezTo>
                  <a:cubicBezTo>
                    <a:pt x="6" y="1"/>
                    <a:pt x="6" y="2"/>
                    <a:pt x="7" y="1"/>
                  </a:cubicBezTo>
                  <a:cubicBezTo>
                    <a:pt x="7" y="1"/>
                    <a:pt x="8" y="2"/>
                    <a:pt x="8" y="1"/>
                  </a:cubicBezTo>
                  <a:cubicBezTo>
                    <a:pt x="8" y="1"/>
                    <a:pt x="8" y="1"/>
                    <a:pt x="8" y="1"/>
                  </a:cubicBezTo>
                  <a:cubicBezTo>
                    <a:pt x="8" y="0"/>
                    <a:pt x="8" y="0"/>
                    <a:pt x="8" y="0"/>
                  </a:cubicBezTo>
                  <a:cubicBezTo>
                    <a:pt x="8" y="0"/>
                    <a:pt x="8" y="0"/>
                    <a:pt x="7" y="0"/>
                  </a:cubicBezTo>
                  <a:cubicBezTo>
                    <a:pt x="7" y="0"/>
                    <a:pt x="6" y="0"/>
                    <a:pt x="6" y="0"/>
                  </a:cubicBezTo>
                  <a:cubicBezTo>
                    <a:pt x="5" y="1"/>
                    <a:pt x="5" y="1"/>
                    <a:pt x="4" y="1"/>
                  </a:cubicBezTo>
                  <a:cubicBezTo>
                    <a:pt x="4" y="1"/>
                    <a:pt x="4" y="0"/>
                    <a:pt x="4" y="0"/>
                  </a:cubicBezTo>
                  <a:cubicBezTo>
                    <a:pt x="3" y="0"/>
                    <a:pt x="3" y="0"/>
                    <a:pt x="2" y="0"/>
                  </a:cubicBezTo>
                  <a:cubicBezTo>
                    <a:pt x="2" y="0"/>
                    <a:pt x="2" y="0"/>
                    <a:pt x="1" y="0"/>
                  </a:cubicBezTo>
                  <a:cubicBezTo>
                    <a:pt x="1" y="1"/>
                    <a:pt x="1" y="1"/>
                    <a:pt x="0" y="1"/>
                  </a:cubicBezTo>
                  <a:cubicBezTo>
                    <a:pt x="0" y="1"/>
                    <a:pt x="0" y="1"/>
                    <a:pt x="0" y="2"/>
                  </a:cubicBezTo>
                  <a:cubicBezTo>
                    <a:pt x="0" y="2"/>
                    <a:pt x="0" y="2"/>
                    <a:pt x="0" y="2"/>
                  </a:cubicBezTo>
                  <a:cubicBezTo>
                    <a:pt x="0" y="3"/>
                    <a:pt x="1" y="2"/>
                    <a:pt x="1" y="3"/>
                  </a:cubicBezTo>
                  <a:cubicBezTo>
                    <a:pt x="1" y="3"/>
                    <a:pt x="2" y="3"/>
                    <a:pt x="2" y="3"/>
                  </a:cubicBezTo>
                  <a:cubicBezTo>
                    <a:pt x="2" y="3"/>
                    <a:pt x="3" y="3"/>
                    <a:pt x="3" y="3"/>
                  </a:cubicBezTo>
                  <a:cubicBezTo>
                    <a:pt x="4" y="3"/>
                    <a:pt x="4" y="3"/>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3" name="Freeform 154"/>
            <p:cNvSpPr>
              <a:spLocks/>
            </p:cNvSpPr>
            <p:nvPr/>
          </p:nvSpPr>
          <p:spPr bwMode="auto">
            <a:xfrm>
              <a:off x="7443789" y="3378201"/>
              <a:ext cx="42863" cy="33338"/>
            </a:xfrm>
            <a:custGeom>
              <a:avLst/>
              <a:gdLst>
                <a:gd name="T0" fmla="*/ 1 w 4"/>
                <a:gd name="T1" fmla="*/ 1 h 3"/>
                <a:gd name="T2" fmla="*/ 2 w 4"/>
                <a:gd name="T3" fmla="*/ 2 h 3"/>
                <a:gd name="T4" fmla="*/ 3 w 4"/>
                <a:gd name="T5" fmla="*/ 2 h 3"/>
                <a:gd name="T6" fmla="*/ 3 w 4"/>
                <a:gd name="T7" fmla="*/ 3 h 3"/>
                <a:gd name="T8" fmla="*/ 4 w 4"/>
                <a:gd name="T9" fmla="*/ 3 h 3"/>
                <a:gd name="T10" fmla="*/ 4 w 4"/>
                <a:gd name="T11" fmla="*/ 2 h 3"/>
                <a:gd name="T12" fmla="*/ 4 w 4"/>
                <a:gd name="T13" fmla="*/ 1 h 3"/>
                <a:gd name="T14" fmla="*/ 3 w 4"/>
                <a:gd name="T15" fmla="*/ 1 h 3"/>
                <a:gd name="T16" fmla="*/ 3 w 4"/>
                <a:gd name="T17" fmla="*/ 0 h 3"/>
                <a:gd name="T18" fmla="*/ 2 w 4"/>
                <a:gd name="T19" fmla="*/ 0 h 3"/>
                <a:gd name="T20" fmla="*/ 1 w 4"/>
                <a:gd name="T21" fmla="*/ 0 h 3"/>
                <a:gd name="T22" fmla="*/ 0 w 4"/>
                <a:gd name="T23" fmla="*/ 1 h 3"/>
                <a:gd name="T24" fmla="*/ 1 w 4"/>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1" y="1"/>
                  </a:moveTo>
                  <a:cubicBezTo>
                    <a:pt x="1" y="2"/>
                    <a:pt x="1" y="1"/>
                    <a:pt x="2" y="2"/>
                  </a:cubicBezTo>
                  <a:cubicBezTo>
                    <a:pt x="2" y="2"/>
                    <a:pt x="2" y="2"/>
                    <a:pt x="3" y="2"/>
                  </a:cubicBezTo>
                  <a:cubicBezTo>
                    <a:pt x="3" y="2"/>
                    <a:pt x="3" y="3"/>
                    <a:pt x="3" y="3"/>
                  </a:cubicBezTo>
                  <a:cubicBezTo>
                    <a:pt x="3" y="3"/>
                    <a:pt x="4" y="3"/>
                    <a:pt x="4" y="3"/>
                  </a:cubicBezTo>
                  <a:cubicBezTo>
                    <a:pt x="4" y="2"/>
                    <a:pt x="4" y="2"/>
                    <a:pt x="4" y="2"/>
                  </a:cubicBezTo>
                  <a:cubicBezTo>
                    <a:pt x="4" y="2"/>
                    <a:pt x="4" y="1"/>
                    <a:pt x="4" y="1"/>
                  </a:cubicBezTo>
                  <a:cubicBezTo>
                    <a:pt x="4" y="1"/>
                    <a:pt x="3" y="1"/>
                    <a:pt x="3" y="1"/>
                  </a:cubicBezTo>
                  <a:cubicBezTo>
                    <a:pt x="3" y="1"/>
                    <a:pt x="3" y="0"/>
                    <a:pt x="3" y="0"/>
                  </a:cubicBezTo>
                  <a:cubicBezTo>
                    <a:pt x="2" y="0"/>
                    <a:pt x="2" y="0"/>
                    <a:pt x="2" y="0"/>
                  </a:cubicBezTo>
                  <a:cubicBezTo>
                    <a:pt x="1" y="0"/>
                    <a:pt x="1" y="0"/>
                    <a:pt x="1" y="0"/>
                  </a:cubicBezTo>
                  <a:cubicBezTo>
                    <a:pt x="0" y="0"/>
                    <a:pt x="0" y="0"/>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4" name="Freeform 155"/>
            <p:cNvSpPr>
              <a:spLocks/>
            </p:cNvSpPr>
            <p:nvPr/>
          </p:nvSpPr>
          <p:spPr bwMode="auto">
            <a:xfrm>
              <a:off x="7540627" y="3421064"/>
              <a:ext cx="22225" cy="22225"/>
            </a:xfrm>
            <a:custGeom>
              <a:avLst/>
              <a:gdLst>
                <a:gd name="T0" fmla="*/ 1 w 2"/>
                <a:gd name="T1" fmla="*/ 1 h 2"/>
                <a:gd name="T2" fmla="*/ 2 w 2"/>
                <a:gd name="T3" fmla="*/ 1 h 2"/>
                <a:gd name="T4" fmla="*/ 2 w 2"/>
                <a:gd name="T5" fmla="*/ 0 h 2"/>
                <a:gd name="T6" fmla="*/ 1 w 2"/>
                <a:gd name="T7" fmla="*/ 0 h 2"/>
                <a:gd name="T8" fmla="*/ 1 w 2"/>
                <a:gd name="T9" fmla="*/ 0 h 2"/>
                <a:gd name="T10" fmla="*/ 0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2" y="1"/>
                    <a:pt x="2" y="1"/>
                    <a:pt x="2" y="1"/>
                  </a:cubicBezTo>
                  <a:cubicBezTo>
                    <a:pt x="2" y="0"/>
                    <a:pt x="2" y="0"/>
                    <a:pt x="2" y="0"/>
                  </a:cubicBezTo>
                  <a:cubicBezTo>
                    <a:pt x="2" y="0"/>
                    <a:pt x="2" y="0"/>
                    <a:pt x="1" y="0"/>
                  </a:cubicBezTo>
                  <a:cubicBezTo>
                    <a:pt x="1" y="0"/>
                    <a:pt x="1" y="0"/>
                    <a:pt x="1" y="0"/>
                  </a:cubicBezTo>
                  <a:cubicBezTo>
                    <a:pt x="0" y="0"/>
                    <a:pt x="0" y="1"/>
                    <a:pt x="0" y="1"/>
                  </a:cubicBezTo>
                  <a:cubicBezTo>
                    <a:pt x="0" y="2"/>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5" name="Freeform 156"/>
            <p:cNvSpPr>
              <a:spLocks/>
            </p:cNvSpPr>
            <p:nvPr/>
          </p:nvSpPr>
          <p:spPr bwMode="auto">
            <a:xfrm>
              <a:off x="7562852" y="3346451"/>
              <a:ext cx="117475" cy="74613"/>
            </a:xfrm>
            <a:custGeom>
              <a:avLst/>
              <a:gdLst>
                <a:gd name="T0" fmla="*/ 1 w 11"/>
                <a:gd name="T1" fmla="*/ 7 h 7"/>
                <a:gd name="T2" fmla="*/ 2 w 11"/>
                <a:gd name="T3" fmla="*/ 6 h 7"/>
                <a:gd name="T4" fmla="*/ 3 w 11"/>
                <a:gd name="T5" fmla="*/ 5 h 7"/>
                <a:gd name="T6" fmla="*/ 4 w 11"/>
                <a:gd name="T7" fmla="*/ 5 h 7"/>
                <a:gd name="T8" fmla="*/ 5 w 11"/>
                <a:gd name="T9" fmla="*/ 4 h 7"/>
                <a:gd name="T10" fmla="*/ 6 w 11"/>
                <a:gd name="T11" fmla="*/ 4 h 7"/>
                <a:gd name="T12" fmla="*/ 7 w 11"/>
                <a:gd name="T13" fmla="*/ 3 h 7"/>
                <a:gd name="T14" fmla="*/ 8 w 11"/>
                <a:gd name="T15" fmla="*/ 3 h 7"/>
                <a:gd name="T16" fmla="*/ 9 w 11"/>
                <a:gd name="T17" fmla="*/ 2 h 7"/>
                <a:gd name="T18" fmla="*/ 10 w 11"/>
                <a:gd name="T19" fmla="*/ 1 h 7"/>
                <a:gd name="T20" fmla="*/ 10 w 11"/>
                <a:gd name="T21" fmla="*/ 0 h 7"/>
                <a:gd name="T22" fmla="*/ 8 w 11"/>
                <a:gd name="T23" fmla="*/ 0 h 7"/>
                <a:gd name="T24" fmla="*/ 7 w 11"/>
                <a:gd name="T25" fmla="*/ 1 h 7"/>
                <a:gd name="T26" fmla="*/ 5 w 11"/>
                <a:gd name="T27" fmla="*/ 1 h 7"/>
                <a:gd name="T28" fmla="*/ 4 w 11"/>
                <a:gd name="T29" fmla="*/ 2 h 7"/>
                <a:gd name="T30" fmla="*/ 3 w 11"/>
                <a:gd name="T31" fmla="*/ 3 h 7"/>
                <a:gd name="T32" fmla="*/ 2 w 11"/>
                <a:gd name="T33" fmla="*/ 3 h 7"/>
                <a:gd name="T34" fmla="*/ 1 w 11"/>
                <a:gd name="T35" fmla="*/ 4 h 7"/>
                <a:gd name="T36" fmla="*/ 0 w 11"/>
                <a:gd name="T37" fmla="*/ 5 h 7"/>
                <a:gd name="T38" fmla="*/ 0 w 11"/>
                <a:gd name="T39" fmla="*/ 6 h 7"/>
                <a:gd name="T40" fmla="*/ 0 w 11"/>
                <a:gd name="T41" fmla="*/ 7 h 7"/>
                <a:gd name="T42" fmla="*/ 1 w 11"/>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7">
                  <a:moveTo>
                    <a:pt x="1" y="7"/>
                  </a:moveTo>
                  <a:cubicBezTo>
                    <a:pt x="1" y="7"/>
                    <a:pt x="2" y="7"/>
                    <a:pt x="2" y="6"/>
                  </a:cubicBezTo>
                  <a:cubicBezTo>
                    <a:pt x="2" y="6"/>
                    <a:pt x="2" y="6"/>
                    <a:pt x="3" y="5"/>
                  </a:cubicBezTo>
                  <a:cubicBezTo>
                    <a:pt x="3" y="5"/>
                    <a:pt x="4" y="5"/>
                    <a:pt x="4" y="5"/>
                  </a:cubicBezTo>
                  <a:cubicBezTo>
                    <a:pt x="4" y="5"/>
                    <a:pt x="4" y="4"/>
                    <a:pt x="5" y="4"/>
                  </a:cubicBezTo>
                  <a:cubicBezTo>
                    <a:pt x="5" y="4"/>
                    <a:pt x="5" y="4"/>
                    <a:pt x="6" y="4"/>
                  </a:cubicBezTo>
                  <a:cubicBezTo>
                    <a:pt x="6" y="3"/>
                    <a:pt x="6" y="3"/>
                    <a:pt x="7" y="3"/>
                  </a:cubicBezTo>
                  <a:cubicBezTo>
                    <a:pt x="7" y="3"/>
                    <a:pt x="7" y="3"/>
                    <a:pt x="8" y="3"/>
                  </a:cubicBezTo>
                  <a:cubicBezTo>
                    <a:pt x="8" y="2"/>
                    <a:pt x="9" y="2"/>
                    <a:pt x="9" y="2"/>
                  </a:cubicBezTo>
                  <a:cubicBezTo>
                    <a:pt x="10" y="2"/>
                    <a:pt x="10" y="2"/>
                    <a:pt x="10" y="1"/>
                  </a:cubicBezTo>
                  <a:cubicBezTo>
                    <a:pt x="11" y="1"/>
                    <a:pt x="10" y="1"/>
                    <a:pt x="10" y="0"/>
                  </a:cubicBezTo>
                  <a:cubicBezTo>
                    <a:pt x="9" y="0"/>
                    <a:pt x="9" y="0"/>
                    <a:pt x="8" y="0"/>
                  </a:cubicBezTo>
                  <a:cubicBezTo>
                    <a:pt x="7" y="0"/>
                    <a:pt x="7" y="0"/>
                    <a:pt x="7" y="1"/>
                  </a:cubicBezTo>
                  <a:cubicBezTo>
                    <a:pt x="6" y="1"/>
                    <a:pt x="5" y="1"/>
                    <a:pt x="5" y="1"/>
                  </a:cubicBezTo>
                  <a:cubicBezTo>
                    <a:pt x="4" y="1"/>
                    <a:pt x="4" y="1"/>
                    <a:pt x="4" y="2"/>
                  </a:cubicBezTo>
                  <a:cubicBezTo>
                    <a:pt x="4" y="2"/>
                    <a:pt x="4" y="2"/>
                    <a:pt x="3" y="3"/>
                  </a:cubicBezTo>
                  <a:cubicBezTo>
                    <a:pt x="3" y="3"/>
                    <a:pt x="3" y="3"/>
                    <a:pt x="2" y="3"/>
                  </a:cubicBezTo>
                  <a:cubicBezTo>
                    <a:pt x="2" y="3"/>
                    <a:pt x="2" y="4"/>
                    <a:pt x="1" y="4"/>
                  </a:cubicBezTo>
                  <a:cubicBezTo>
                    <a:pt x="1" y="4"/>
                    <a:pt x="0" y="4"/>
                    <a:pt x="0" y="5"/>
                  </a:cubicBezTo>
                  <a:cubicBezTo>
                    <a:pt x="0" y="5"/>
                    <a:pt x="0" y="5"/>
                    <a:pt x="0" y="6"/>
                  </a:cubicBezTo>
                  <a:cubicBezTo>
                    <a:pt x="0" y="6"/>
                    <a:pt x="0" y="6"/>
                    <a:pt x="0" y="7"/>
                  </a:cubicBezTo>
                  <a:cubicBezTo>
                    <a:pt x="0" y="7"/>
                    <a:pt x="1" y="7"/>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6" name="Freeform 157"/>
            <p:cNvSpPr>
              <a:spLocks/>
            </p:cNvSpPr>
            <p:nvPr/>
          </p:nvSpPr>
          <p:spPr bwMode="auto">
            <a:xfrm>
              <a:off x="7562852" y="3346451"/>
              <a:ext cx="20638" cy="11113"/>
            </a:xfrm>
            <a:custGeom>
              <a:avLst/>
              <a:gdLst>
                <a:gd name="T0" fmla="*/ 1 w 2"/>
                <a:gd name="T1" fmla="*/ 0 h 1"/>
                <a:gd name="T2" fmla="*/ 0 w 2"/>
                <a:gd name="T3" fmla="*/ 0 h 1"/>
                <a:gd name="T4" fmla="*/ 0 w 2"/>
                <a:gd name="T5" fmla="*/ 1 h 1"/>
                <a:gd name="T6" fmla="*/ 1 w 2"/>
                <a:gd name="T7" fmla="*/ 1 h 1"/>
                <a:gd name="T8" fmla="*/ 2 w 2"/>
                <a:gd name="T9" fmla="*/ 1 h 1"/>
                <a:gd name="T10" fmla="*/ 2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0" y="0"/>
                    <a:pt x="0" y="0"/>
                    <a:pt x="0" y="0"/>
                  </a:cubicBezTo>
                  <a:cubicBezTo>
                    <a:pt x="0" y="1"/>
                    <a:pt x="0" y="1"/>
                    <a:pt x="0" y="1"/>
                  </a:cubicBezTo>
                  <a:cubicBezTo>
                    <a:pt x="0" y="1"/>
                    <a:pt x="0" y="1"/>
                    <a:pt x="1" y="1"/>
                  </a:cubicBezTo>
                  <a:cubicBezTo>
                    <a:pt x="1" y="1"/>
                    <a:pt x="1" y="1"/>
                    <a:pt x="2" y="1"/>
                  </a:cubicBezTo>
                  <a:cubicBezTo>
                    <a:pt x="2" y="1"/>
                    <a:pt x="2" y="0"/>
                    <a:pt x="2"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7" name="Freeform 158"/>
            <p:cNvSpPr>
              <a:spLocks/>
            </p:cNvSpPr>
            <p:nvPr/>
          </p:nvSpPr>
          <p:spPr bwMode="auto">
            <a:xfrm>
              <a:off x="7626352" y="3324226"/>
              <a:ext cx="44450" cy="22225"/>
            </a:xfrm>
            <a:custGeom>
              <a:avLst/>
              <a:gdLst>
                <a:gd name="T0" fmla="*/ 1 w 4"/>
                <a:gd name="T1" fmla="*/ 1 h 2"/>
                <a:gd name="T2" fmla="*/ 1 w 4"/>
                <a:gd name="T3" fmla="*/ 1 h 2"/>
                <a:gd name="T4" fmla="*/ 2 w 4"/>
                <a:gd name="T5" fmla="*/ 1 h 2"/>
                <a:gd name="T6" fmla="*/ 3 w 4"/>
                <a:gd name="T7" fmla="*/ 1 h 2"/>
                <a:gd name="T8" fmla="*/ 3 w 4"/>
                <a:gd name="T9" fmla="*/ 1 h 2"/>
                <a:gd name="T10" fmla="*/ 3 w 4"/>
                <a:gd name="T11" fmla="*/ 0 h 2"/>
                <a:gd name="T12" fmla="*/ 3 w 4"/>
                <a:gd name="T13" fmla="*/ 0 h 2"/>
                <a:gd name="T14" fmla="*/ 1 w 4"/>
                <a:gd name="T15" fmla="*/ 1 h 2"/>
                <a:gd name="T16" fmla="*/ 1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1" y="1"/>
                  </a:moveTo>
                  <a:cubicBezTo>
                    <a:pt x="1" y="1"/>
                    <a:pt x="1" y="1"/>
                    <a:pt x="1" y="1"/>
                  </a:cubicBezTo>
                  <a:cubicBezTo>
                    <a:pt x="1" y="2"/>
                    <a:pt x="2" y="2"/>
                    <a:pt x="2" y="1"/>
                  </a:cubicBezTo>
                  <a:cubicBezTo>
                    <a:pt x="2" y="1"/>
                    <a:pt x="2" y="1"/>
                    <a:pt x="3" y="1"/>
                  </a:cubicBezTo>
                  <a:cubicBezTo>
                    <a:pt x="3" y="1"/>
                    <a:pt x="3" y="1"/>
                    <a:pt x="3" y="1"/>
                  </a:cubicBezTo>
                  <a:cubicBezTo>
                    <a:pt x="4" y="0"/>
                    <a:pt x="4" y="0"/>
                    <a:pt x="3" y="0"/>
                  </a:cubicBezTo>
                  <a:cubicBezTo>
                    <a:pt x="3" y="0"/>
                    <a:pt x="3" y="0"/>
                    <a:pt x="3" y="0"/>
                  </a:cubicBezTo>
                  <a:cubicBezTo>
                    <a:pt x="2" y="0"/>
                    <a:pt x="1" y="0"/>
                    <a:pt x="1" y="1"/>
                  </a:cubicBezTo>
                  <a:cubicBezTo>
                    <a:pt x="1"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8" name="Freeform 159"/>
            <p:cNvSpPr>
              <a:spLocks/>
            </p:cNvSpPr>
            <p:nvPr/>
          </p:nvSpPr>
          <p:spPr bwMode="auto">
            <a:xfrm>
              <a:off x="7540627" y="3227389"/>
              <a:ext cx="42863" cy="42863"/>
            </a:xfrm>
            <a:custGeom>
              <a:avLst/>
              <a:gdLst>
                <a:gd name="T0" fmla="*/ 2 w 4"/>
                <a:gd name="T1" fmla="*/ 1 h 4"/>
                <a:gd name="T2" fmla="*/ 2 w 4"/>
                <a:gd name="T3" fmla="*/ 1 h 4"/>
                <a:gd name="T4" fmla="*/ 1 w 4"/>
                <a:gd name="T5" fmla="*/ 1 h 4"/>
                <a:gd name="T6" fmla="*/ 0 w 4"/>
                <a:gd name="T7" fmla="*/ 2 h 4"/>
                <a:gd name="T8" fmla="*/ 1 w 4"/>
                <a:gd name="T9" fmla="*/ 3 h 4"/>
                <a:gd name="T10" fmla="*/ 1 w 4"/>
                <a:gd name="T11" fmla="*/ 4 h 4"/>
                <a:gd name="T12" fmla="*/ 2 w 4"/>
                <a:gd name="T13" fmla="*/ 4 h 4"/>
                <a:gd name="T14" fmla="*/ 3 w 4"/>
                <a:gd name="T15" fmla="*/ 4 h 4"/>
                <a:gd name="T16" fmla="*/ 3 w 4"/>
                <a:gd name="T17" fmla="*/ 3 h 4"/>
                <a:gd name="T18" fmla="*/ 3 w 4"/>
                <a:gd name="T19" fmla="*/ 2 h 4"/>
                <a:gd name="T20" fmla="*/ 3 w 4"/>
                <a:gd name="T21" fmla="*/ 2 h 4"/>
                <a:gd name="T22" fmla="*/ 3 w 4"/>
                <a:gd name="T23" fmla="*/ 1 h 4"/>
                <a:gd name="T24" fmla="*/ 4 w 4"/>
                <a:gd name="T25" fmla="*/ 1 h 4"/>
                <a:gd name="T26" fmla="*/ 4 w 4"/>
                <a:gd name="T27" fmla="*/ 0 h 4"/>
                <a:gd name="T28" fmla="*/ 3 w 4"/>
                <a:gd name="T29" fmla="*/ 0 h 4"/>
                <a:gd name="T30" fmla="*/ 2 w 4"/>
                <a:gd name="T3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2" y="1"/>
                  </a:moveTo>
                  <a:cubicBezTo>
                    <a:pt x="2" y="1"/>
                    <a:pt x="2" y="1"/>
                    <a:pt x="2" y="1"/>
                  </a:cubicBezTo>
                  <a:cubicBezTo>
                    <a:pt x="1" y="1"/>
                    <a:pt x="1" y="1"/>
                    <a:pt x="1" y="1"/>
                  </a:cubicBezTo>
                  <a:cubicBezTo>
                    <a:pt x="0" y="2"/>
                    <a:pt x="0" y="2"/>
                    <a:pt x="0" y="2"/>
                  </a:cubicBezTo>
                  <a:cubicBezTo>
                    <a:pt x="0" y="3"/>
                    <a:pt x="1" y="3"/>
                    <a:pt x="1" y="3"/>
                  </a:cubicBezTo>
                  <a:cubicBezTo>
                    <a:pt x="1" y="4"/>
                    <a:pt x="1" y="4"/>
                    <a:pt x="1" y="4"/>
                  </a:cubicBezTo>
                  <a:cubicBezTo>
                    <a:pt x="1" y="4"/>
                    <a:pt x="2" y="4"/>
                    <a:pt x="2" y="4"/>
                  </a:cubicBezTo>
                  <a:cubicBezTo>
                    <a:pt x="2" y="4"/>
                    <a:pt x="2" y="4"/>
                    <a:pt x="3" y="4"/>
                  </a:cubicBezTo>
                  <a:cubicBezTo>
                    <a:pt x="3" y="4"/>
                    <a:pt x="3" y="3"/>
                    <a:pt x="3" y="3"/>
                  </a:cubicBezTo>
                  <a:cubicBezTo>
                    <a:pt x="3" y="3"/>
                    <a:pt x="3" y="3"/>
                    <a:pt x="3" y="2"/>
                  </a:cubicBezTo>
                  <a:cubicBezTo>
                    <a:pt x="3" y="2"/>
                    <a:pt x="3" y="2"/>
                    <a:pt x="3" y="2"/>
                  </a:cubicBezTo>
                  <a:cubicBezTo>
                    <a:pt x="3" y="2"/>
                    <a:pt x="3" y="1"/>
                    <a:pt x="3" y="1"/>
                  </a:cubicBezTo>
                  <a:cubicBezTo>
                    <a:pt x="3" y="1"/>
                    <a:pt x="4" y="1"/>
                    <a:pt x="4" y="1"/>
                  </a:cubicBezTo>
                  <a:cubicBezTo>
                    <a:pt x="4" y="1"/>
                    <a:pt x="4" y="0"/>
                    <a:pt x="4" y="0"/>
                  </a:cubicBezTo>
                  <a:cubicBezTo>
                    <a:pt x="3" y="0"/>
                    <a:pt x="3" y="0"/>
                    <a:pt x="3" y="0"/>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69" name="Freeform 160"/>
            <p:cNvSpPr>
              <a:spLocks/>
            </p:cNvSpPr>
            <p:nvPr/>
          </p:nvSpPr>
          <p:spPr bwMode="auto">
            <a:xfrm>
              <a:off x="7648577" y="3162301"/>
              <a:ext cx="11113" cy="11113"/>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0"/>
                  </a:cubicBezTo>
                  <a:cubicBezTo>
                    <a:pt x="0" y="0"/>
                    <a:pt x="0"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0" name="Freeform 161"/>
            <p:cNvSpPr>
              <a:spLocks/>
            </p:cNvSpPr>
            <p:nvPr/>
          </p:nvSpPr>
          <p:spPr bwMode="auto">
            <a:xfrm>
              <a:off x="7648577" y="3184526"/>
              <a:ext cx="31750" cy="31750"/>
            </a:xfrm>
            <a:custGeom>
              <a:avLst/>
              <a:gdLst>
                <a:gd name="T0" fmla="*/ 1 w 3"/>
                <a:gd name="T1" fmla="*/ 1 h 3"/>
                <a:gd name="T2" fmla="*/ 1 w 3"/>
                <a:gd name="T3" fmla="*/ 1 h 3"/>
                <a:gd name="T4" fmla="*/ 1 w 3"/>
                <a:gd name="T5" fmla="*/ 2 h 3"/>
                <a:gd name="T6" fmla="*/ 2 w 3"/>
                <a:gd name="T7" fmla="*/ 2 h 3"/>
                <a:gd name="T8" fmla="*/ 3 w 3"/>
                <a:gd name="T9" fmla="*/ 2 h 3"/>
                <a:gd name="T10" fmla="*/ 3 w 3"/>
                <a:gd name="T11" fmla="*/ 2 h 3"/>
                <a:gd name="T12" fmla="*/ 3 w 3"/>
                <a:gd name="T13" fmla="*/ 1 h 3"/>
                <a:gd name="T14" fmla="*/ 3 w 3"/>
                <a:gd name="T15" fmla="*/ 0 h 3"/>
                <a:gd name="T16" fmla="*/ 2 w 3"/>
                <a:gd name="T17" fmla="*/ 0 h 3"/>
                <a:gd name="T18" fmla="*/ 1 w 3"/>
                <a:gd name="T19" fmla="*/ 0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1"/>
                    <a:pt x="1" y="1"/>
                    <a:pt x="1" y="1"/>
                  </a:cubicBezTo>
                  <a:cubicBezTo>
                    <a:pt x="1" y="1"/>
                    <a:pt x="1" y="1"/>
                    <a:pt x="1" y="2"/>
                  </a:cubicBezTo>
                  <a:cubicBezTo>
                    <a:pt x="1" y="2"/>
                    <a:pt x="1" y="2"/>
                    <a:pt x="2" y="2"/>
                  </a:cubicBezTo>
                  <a:cubicBezTo>
                    <a:pt x="2" y="2"/>
                    <a:pt x="2" y="3"/>
                    <a:pt x="3" y="2"/>
                  </a:cubicBezTo>
                  <a:cubicBezTo>
                    <a:pt x="3" y="2"/>
                    <a:pt x="3" y="2"/>
                    <a:pt x="3" y="2"/>
                  </a:cubicBezTo>
                  <a:cubicBezTo>
                    <a:pt x="3" y="2"/>
                    <a:pt x="3" y="2"/>
                    <a:pt x="3" y="1"/>
                  </a:cubicBezTo>
                  <a:cubicBezTo>
                    <a:pt x="3" y="1"/>
                    <a:pt x="3" y="1"/>
                    <a:pt x="3" y="0"/>
                  </a:cubicBezTo>
                  <a:cubicBezTo>
                    <a:pt x="3" y="0"/>
                    <a:pt x="3" y="0"/>
                    <a:pt x="2" y="0"/>
                  </a:cubicBezTo>
                  <a:cubicBezTo>
                    <a:pt x="2" y="0"/>
                    <a:pt x="1" y="0"/>
                    <a:pt x="1" y="0"/>
                  </a:cubicBezTo>
                  <a:cubicBezTo>
                    <a:pt x="1" y="0"/>
                    <a:pt x="0"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1" name="Freeform 162"/>
            <p:cNvSpPr>
              <a:spLocks/>
            </p:cNvSpPr>
            <p:nvPr/>
          </p:nvSpPr>
          <p:spPr bwMode="auto">
            <a:xfrm>
              <a:off x="7713664" y="3173414"/>
              <a:ext cx="74613" cy="42863"/>
            </a:xfrm>
            <a:custGeom>
              <a:avLst/>
              <a:gdLst>
                <a:gd name="T0" fmla="*/ 7 w 7"/>
                <a:gd name="T1" fmla="*/ 4 h 4"/>
                <a:gd name="T2" fmla="*/ 7 w 7"/>
                <a:gd name="T3" fmla="*/ 3 h 4"/>
                <a:gd name="T4" fmla="*/ 6 w 7"/>
                <a:gd name="T5" fmla="*/ 1 h 4"/>
                <a:gd name="T6" fmla="*/ 5 w 7"/>
                <a:gd name="T7" fmla="*/ 1 h 4"/>
                <a:gd name="T8" fmla="*/ 4 w 7"/>
                <a:gd name="T9" fmla="*/ 0 h 4"/>
                <a:gd name="T10" fmla="*/ 3 w 7"/>
                <a:gd name="T11" fmla="*/ 1 h 4"/>
                <a:gd name="T12" fmla="*/ 2 w 7"/>
                <a:gd name="T13" fmla="*/ 0 h 4"/>
                <a:gd name="T14" fmla="*/ 0 w 7"/>
                <a:gd name="T15" fmla="*/ 0 h 4"/>
                <a:gd name="T16" fmla="*/ 0 w 7"/>
                <a:gd name="T17" fmla="*/ 1 h 4"/>
                <a:gd name="T18" fmla="*/ 0 w 7"/>
                <a:gd name="T19" fmla="*/ 2 h 4"/>
                <a:gd name="T20" fmla="*/ 0 w 7"/>
                <a:gd name="T21" fmla="*/ 3 h 4"/>
                <a:gd name="T22" fmla="*/ 1 w 7"/>
                <a:gd name="T23" fmla="*/ 3 h 4"/>
                <a:gd name="T24" fmla="*/ 3 w 7"/>
                <a:gd name="T25" fmla="*/ 3 h 4"/>
                <a:gd name="T26" fmla="*/ 4 w 7"/>
                <a:gd name="T27" fmla="*/ 3 h 4"/>
                <a:gd name="T28" fmla="*/ 5 w 7"/>
                <a:gd name="T29" fmla="*/ 3 h 4"/>
                <a:gd name="T30" fmla="*/ 6 w 7"/>
                <a:gd name="T31" fmla="*/ 4 h 4"/>
                <a:gd name="T32" fmla="*/ 7 w 7"/>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
                  <a:moveTo>
                    <a:pt x="7" y="4"/>
                  </a:moveTo>
                  <a:cubicBezTo>
                    <a:pt x="7" y="3"/>
                    <a:pt x="7" y="3"/>
                    <a:pt x="7" y="3"/>
                  </a:cubicBezTo>
                  <a:cubicBezTo>
                    <a:pt x="7" y="2"/>
                    <a:pt x="7" y="2"/>
                    <a:pt x="6" y="1"/>
                  </a:cubicBezTo>
                  <a:cubicBezTo>
                    <a:pt x="6" y="1"/>
                    <a:pt x="5" y="1"/>
                    <a:pt x="5" y="1"/>
                  </a:cubicBezTo>
                  <a:cubicBezTo>
                    <a:pt x="5" y="1"/>
                    <a:pt x="4" y="1"/>
                    <a:pt x="4" y="0"/>
                  </a:cubicBezTo>
                  <a:cubicBezTo>
                    <a:pt x="3" y="0"/>
                    <a:pt x="3" y="1"/>
                    <a:pt x="3" y="1"/>
                  </a:cubicBezTo>
                  <a:cubicBezTo>
                    <a:pt x="2" y="1"/>
                    <a:pt x="2" y="1"/>
                    <a:pt x="2" y="0"/>
                  </a:cubicBezTo>
                  <a:cubicBezTo>
                    <a:pt x="1" y="0"/>
                    <a:pt x="1" y="0"/>
                    <a:pt x="0" y="0"/>
                  </a:cubicBezTo>
                  <a:cubicBezTo>
                    <a:pt x="0" y="1"/>
                    <a:pt x="0" y="1"/>
                    <a:pt x="0" y="1"/>
                  </a:cubicBezTo>
                  <a:cubicBezTo>
                    <a:pt x="0" y="1"/>
                    <a:pt x="0" y="2"/>
                    <a:pt x="0" y="2"/>
                  </a:cubicBezTo>
                  <a:cubicBezTo>
                    <a:pt x="0" y="2"/>
                    <a:pt x="0" y="2"/>
                    <a:pt x="0" y="3"/>
                  </a:cubicBezTo>
                  <a:cubicBezTo>
                    <a:pt x="0" y="3"/>
                    <a:pt x="0" y="3"/>
                    <a:pt x="1" y="3"/>
                  </a:cubicBezTo>
                  <a:cubicBezTo>
                    <a:pt x="1" y="2"/>
                    <a:pt x="2" y="3"/>
                    <a:pt x="3" y="3"/>
                  </a:cubicBezTo>
                  <a:cubicBezTo>
                    <a:pt x="3" y="3"/>
                    <a:pt x="4" y="2"/>
                    <a:pt x="4" y="3"/>
                  </a:cubicBezTo>
                  <a:cubicBezTo>
                    <a:pt x="4" y="3"/>
                    <a:pt x="4" y="3"/>
                    <a:pt x="5" y="3"/>
                  </a:cubicBezTo>
                  <a:cubicBezTo>
                    <a:pt x="5" y="3"/>
                    <a:pt x="5" y="4"/>
                    <a:pt x="6" y="4"/>
                  </a:cubicBezTo>
                  <a:cubicBezTo>
                    <a:pt x="6" y="4"/>
                    <a:pt x="6" y="4"/>
                    <a:pt x="7"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2" name="Freeform 163"/>
            <p:cNvSpPr>
              <a:spLocks/>
            </p:cNvSpPr>
            <p:nvPr/>
          </p:nvSpPr>
          <p:spPr bwMode="auto">
            <a:xfrm>
              <a:off x="7767639" y="3313114"/>
              <a:ext cx="42863" cy="33338"/>
            </a:xfrm>
            <a:custGeom>
              <a:avLst/>
              <a:gdLst>
                <a:gd name="T0" fmla="*/ 3 w 4"/>
                <a:gd name="T1" fmla="*/ 0 h 3"/>
                <a:gd name="T2" fmla="*/ 2 w 4"/>
                <a:gd name="T3" fmla="*/ 0 h 3"/>
                <a:gd name="T4" fmla="*/ 1 w 4"/>
                <a:gd name="T5" fmla="*/ 1 h 3"/>
                <a:gd name="T6" fmla="*/ 1 w 4"/>
                <a:gd name="T7" fmla="*/ 2 h 3"/>
                <a:gd name="T8" fmla="*/ 0 w 4"/>
                <a:gd name="T9" fmla="*/ 3 h 3"/>
                <a:gd name="T10" fmla="*/ 1 w 4"/>
                <a:gd name="T11" fmla="*/ 3 h 3"/>
                <a:gd name="T12" fmla="*/ 2 w 4"/>
                <a:gd name="T13" fmla="*/ 3 h 3"/>
                <a:gd name="T14" fmla="*/ 2 w 4"/>
                <a:gd name="T15" fmla="*/ 2 h 3"/>
                <a:gd name="T16" fmla="*/ 3 w 4"/>
                <a:gd name="T17" fmla="*/ 1 h 3"/>
                <a:gd name="T18" fmla="*/ 4 w 4"/>
                <a:gd name="T19" fmla="*/ 0 h 3"/>
                <a:gd name="T20" fmla="*/ 3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0"/>
                  </a:moveTo>
                  <a:cubicBezTo>
                    <a:pt x="3" y="0"/>
                    <a:pt x="2" y="0"/>
                    <a:pt x="2" y="0"/>
                  </a:cubicBezTo>
                  <a:cubicBezTo>
                    <a:pt x="2" y="1"/>
                    <a:pt x="2" y="1"/>
                    <a:pt x="1" y="1"/>
                  </a:cubicBezTo>
                  <a:cubicBezTo>
                    <a:pt x="1" y="2"/>
                    <a:pt x="1" y="2"/>
                    <a:pt x="1" y="2"/>
                  </a:cubicBezTo>
                  <a:cubicBezTo>
                    <a:pt x="1" y="2"/>
                    <a:pt x="0" y="2"/>
                    <a:pt x="0" y="3"/>
                  </a:cubicBezTo>
                  <a:cubicBezTo>
                    <a:pt x="0" y="3"/>
                    <a:pt x="1" y="3"/>
                    <a:pt x="1" y="3"/>
                  </a:cubicBezTo>
                  <a:cubicBezTo>
                    <a:pt x="1" y="3"/>
                    <a:pt x="1" y="3"/>
                    <a:pt x="2" y="3"/>
                  </a:cubicBezTo>
                  <a:cubicBezTo>
                    <a:pt x="2" y="3"/>
                    <a:pt x="2" y="2"/>
                    <a:pt x="2" y="2"/>
                  </a:cubicBezTo>
                  <a:cubicBezTo>
                    <a:pt x="3" y="2"/>
                    <a:pt x="3" y="2"/>
                    <a:pt x="3" y="1"/>
                  </a:cubicBezTo>
                  <a:cubicBezTo>
                    <a:pt x="4" y="1"/>
                    <a:pt x="4" y="1"/>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3" name="Freeform 164"/>
            <p:cNvSpPr>
              <a:spLocks/>
            </p:cNvSpPr>
            <p:nvPr/>
          </p:nvSpPr>
          <p:spPr bwMode="auto">
            <a:xfrm>
              <a:off x="7832727" y="3259139"/>
              <a:ext cx="9525" cy="11113"/>
            </a:xfrm>
            <a:custGeom>
              <a:avLst/>
              <a:gdLst>
                <a:gd name="T0" fmla="*/ 1 w 1"/>
                <a:gd name="T1" fmla="*/ 0 h 1"/>
                <a:gd name="T2" fmla="*/ 0 w 1"/>
                <a:gd name="T3" fmla="*/ 1 h 1"/>
                <a:gd name="T4" fmla="*/ 1 w 1"/>
                <a:gd name="T5" fmla="*/ 1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1"/>
                    <a:pt x="0" y="1"/>
                  </a:cubicBezTo>
                  <a:cubicBezTo>
                    <a:pt x="0" y="1"/>
                    <a:pt x="1" y="1"/>
                    <a:pt x="1" y="1"/>
                  </a:cubicBezTo>
                  <a:cubicBezTo>
                    <a:pt x="1" y="1"/>
                    <a:pt x="1" y="1"/>
                    <a:pt x="1" y="0"/>
                  </a:cubicBezTo>
                  <a:cubicBezTo>
                    <a:pt x="1" y="0"/>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4" name="Freeform 165"/>
            <p:cNvSpPr>
              <a:spLocks/>
            </p:cNvSpPr>
            <p:nvPr/>
          </p:nvSpPr>
          <p:spPr bwMode="auto">
            <a:xfrm>
              <a:off x="7864477" y="3259139"/>
              <a:ext cx="31750" cy="53975"/>
            </a:xfrm>
            <a:custGeom>
              <a:avLst/>
              <a:gdLst>
                <a:gd name="T0" fmla="*/ 2 w 3"/>
                <a:gd name="T1" fmla="*/ 0 h 5"/>
                <a:gd name="T2" fmla="*/ 2 w 3"/>
                <a:gd name="T3" fmla="*/ 1 h 5"/>
                <a:gd name="T4" fmla="*/ 1 w 3"/>
                <a:gd name="T5" fmla="*/ 2 h 5"/>
                <a:gd name="T6" fmla="*/ 0 w 3"/>
                <a:gd name="T7" fmla="*/ 3 h 5"/>
                <a:gd name="T8" fmla="*/ 0 w 3"/>
                <a:gd name="T9" fmla="*/ 4 h 5"/>
                <a:gd name="T10" fmla="*/ 1 w 3"/>
                <a:gd name="T11" fmla="*/ 4 h 5"/>
                <a:gd name="T12" fmla="*/ 2 w 3"/>
                <a:gd name="T13" fmla="*/ 4 h 5"/>
                <a:gd name="T14" fmla="*/ 2 w 3"/>
                <a:gd name="T15" fmla="*/ 2 h 5"/>
                <a:gd name="T16" fmla="*/ 3 w 3"/>
                <a:gd name="T17" fmla="*/ 0 h 5"/>
                <a:gd name="T18" fmla="*/ 2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0"/>
                  </a:moveTo>
                  <a:cubicBezTo>
                    <a:pt x="2" y="0"/>
                    <a:pt x="2" y="1"/>
                    <a:pt x="2" y="1"/>
                  </a:cubicBezTo>
                  <a:cubicBezTo>
                    <a:pt x="1" y="1"/>
                    <a:pt x="1" y="1"/>
                    <a:pt x="1" y="2"/>
                  </a:cubicBezTo>
                  <a:cubicBezTo>
                    <a:pt x="0" y="2"/>
                    <a:pt x="0" y="2"/>
                    <a:pt x="0" y="3"/>
                  </a:cubicBezTo>
                  <a:cubicBezTo>
                    <a:pt x="0" y="3"/>
                    <a:pt x="0" y="4"/>
                    <a:pt x="0" y="4"/>
                  </a:cubicBezTo>
                  <a:cubicBezTo>
                    <a:pt x="0" y="5"/>
                    <a:pt x="1" y="4"/>
                    <a:pt x="1" y="4"/>
                  </a:cubicBezTo>
                  <a:cubicBezTo>
                    <a:pt x="1" y="4"/>
                    <a:pt x="1" y="4"/>
                    <a:pt x="2" y="4"/>
                  </a:cubicBezTo>
                  <a:cubicBezTo>
                    <a:pt x="2" y="3"/>
                    <a:pt x="2" y="3"/>
                    <a:pt x="2" y="2"/>
                  </a:cubicBezTo>
                  <a:cubicBezTo>
                    <a:pt x="2" y="2"/>
                    <a:pt x="3" y="1"/>
                    <a:pt x="3"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5" name="Freeform 166"/>
            <p:cNvSpPr>
              <a:spLocks/>
            </p:cNvSpPr>
            <p:nvPr/>
          </p:nvSpPr>
          <p:spPr bwMode="auto">
            <a:xfrm>
              <a:off x="7961314" y="3313114"/>
              <a:ext cx="42863" cy="44450"/>
            </a:xfrm>
            <a:custGeom>
              <a:avLst/>
              <a:gdLst>
                <a:gd name="T0" fmla="*/ 3 w 4"/>
                <a:gd name="T1" fmla="*/ 1 h 4"/>
                <a:gd name="T2" fmla="*/ 2 w 4"/>
                <a:gd name="T3" fmla="*/ 1 h 4"/>
                <a:gd name="T4" fmla="*/ 1 w 4"/>
                <a:gd name="T5" fmla="*/ 1 h 4"/>
                <a:gd name="T6" fmla="*/ 1 w 4"/>
                <a:gd name="T7" fmla="*/ 2 h 4"/>
                <a:gd name="T8" fmla="*/ 0 w 4"/>
                <a:gd name="T9" fmla="*/ 3 h 4"/>
                <a:gd name="T10" fmla="*/ 0 w 4"/>
                <a:gd name="T11" fmla="*/ 4 h 4"/>
                <a:gd name="T12" fmla="*/ 1 w 4"/>
                <a:gd name="T13" fmla="*/ 4 h 4"/>
                <a:gd name="T14" fmla="*/ 2 w 4"/>
                <a:gd name="T15" fmla="*/ 3 h 4"/>
                <a:gd name="T16" fmla="*/ 3 w 4"/>
                <a:gd name="T17" fmla="*/ 3 h 4"/>
                <a:gd name="T18" fmla="*/ 3 w 4"/>
                <a:gd name="T19" fmla="*/ 2 h 4"/>
                <a:gd name="T20" fmla="*/ 3 w 4"/>
                <a:gd name="T21" fmla="*/ 1 h 4"/>
                <a:gd name="T22" fmla="*/ 3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3" y="1"/>
                  </a:moveTo>
                  <a:cubicBezTo>
                    <a:pt x="3" y="0"/>
                    <a:pt x="2" y="1"/>
                    <a:pt x="2" y="1"/>
                  </a:cubicBezTo>
                  <a:cubicBezTo>
                    <a:pt x="2" y="1"/>
                    <a:pt x="2" y="1"/>
                    <a:pt x="1" y="1"/>
                  </a:cubicBezTo>
                  <a:cubicBezTo>
                    <a:pt x="1" y="2"/>
                    <a:pt x="1" y="2"/>
                    <a:pt x="1" y="2"/>
                  </a:cubicBezTo>
                  <a:cubicBezTo>
                    <a:pt x="0" y="3"/>
                    <a:pt x="0" y="3"/>
                    <a:pt x="0" y="3"/>
                  </a:cubicBezTo>
                  <a:cubicBezTo>
                    <a:pt x="0" y="3"/>
                    <a:pt x="0" y="4"/>
                    <a:pt x="0" y="4"/>
                  </a:cubicBezTo>
                  <a:cubicBezTo>
                    <a:pt x="0" y="4"/>
                    <a:pt x="1" y="4"/>
                    <a:pt x="1" y="4"/>
                  </a:cubicBezTo>
                  <a:cubicBezTo>
                    <a:pt x="1" y="4"/>
                    <a:pt x="1" y="3"/>
                    <a:pt x="2" y="3"/>
                  </a:cubicBezTo>
                  <a:cubicBezTo>
                    <a:pt x="2" y="3"/>
                    <a:pt x="3" y="3"/>
                    <a:pt x="3" y="3"/>
                  </a:cubicBezTo>
                  <a:cubicBezTo>
                    <a:pt x="3" y="3"/>
                    <a:pt x="3" y="3"/>
                    <a:pt x="3" y="2"/>
                  </a:cubicBezTo>
                  <a:cubicBezTo>
                    <a:pt x="3" y="2"/>
                    <a:pt x="4" y="2"/>
                    <a:pt x="3" y="1"/>
                  </a:cubicBezTo>
                  <a:cubicBezTo>
                    <a:pt x="3"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6" name="Freeform 167"/>
            <p:cNvSpPr>
              <a:spLocks/>
            </p:cNvSpPr>
            <p:nvPr/>
          </p:nvSpPr>
          <p:spPr bwMode="auto">
            <a:xfrm>
              <a:off x="7788277" y="3097214"/>
              <a:ext cx="269875" cy="269875"/>
            </a:xfrm>
            <a:custGeom>
              <a:avLst/>
              <a:gdLst>
                <a:gd name="T0" fmla="*/ 5 w 25"/>
                <a:gd name="T1" fmla="*/ 7 h 25"/>
                <a:gd name="T2" fmla="*/ 3 w 25"/>
                <a:gd name="T3" fmla="*/ 7 h 25"/>
                <a:gd name="T4" fmla="*/ 4 w 25"/>
                <a:gd name="T5" fmla="*/ 8 h 25"/>
                <a:gd name="T6" fmla="*/ 4 w 25"/>
                <a:gd name="T7" fmla="*/ 10 h 25"/>
                <a:gd name="T8" fmla="*/ 6 w 25"/>
                <a:gd name="T9" fmla="*/ 11 h 25"/>
                <a:gd name="T10" fmla="*/ 7 w 25"/>
                <a:gd name="T11" fmla="*/ 10 h 25"/>
                <a:gd name="T12" fmla="*/ 9 w 25"/>
                <a:gd name="T13" fmla="*/ 11 h 25"/>
                <a:gd name="T14" fmla="*/ 10 w 25"/>
                <a:gd name="T15" fmla="*/ 12 h 25"/>
                <a:gd name="T16" fmla="*/ 13 w 25"/>
                <a:gd name="T17" fmla="*/ 13 h 25"/>
                <a:gd name="T18" fmla="*/ 16 w 25"/>
                <a:gd name="T19" fmla="*/ 14 h 25"/>
                <a:gd name="T20" fmla="*/ 18 w 25"/>
                <a:gd name="T21" fmla="*/ 16 h 25"/>
                <a:gd name="T22" fmla="*/ 19 w 25"/>
                <a:gd name="T23" fmla="*/ 18 h 25"/>
                <a:gd name="T24" fmla="*/ 20 w 25"/>
                <a:gd name="T25" fmla="*/ 21 h 25"/>
                <a:gd name="T26" fmla="*/ 20 w 25"/>
                <a:gd name="T27" fmla="*/ 23 h 25"/>
                <a:gd name="T28" fmla="*/ 22 w 25"/>
                <a:gd name="T29" fmla="*/ 23 h 25"/>
                <a:gd name="T30" fmla="*/ 24 w 25"/>
                <a:gd name="T31" fmla="*/ 25 h 25"/>
                <a:gd name="T32" fmla="*/ 24 w 25"/>
                <a:gd name="T33" fmla="*/ 21 h 25"/>
                <a:gd name="T34" fmla="*/ 25 w 25"/>
                <a:gd name="T35" fmla="*/ 11 h 25"/>
                <a:gd name="T36" fmla="*/ 25 w 25"/>
                <a:gd name="T37" fmla="*/ 7 h 25"/>
                <a:gd name="T38" fmla="*/ 23 w 25"/>
                <a:gd name="T39" fmla="*/ 6 h 25"/>
                <a:gd name="T40" fmla="*/ 20 w 25"/>
                <a:gd name="T41" fmla="*/ 5 h 25"/>
                <a:gd name="T42" fmla="*/ 19 w 25"/>
                <a:gd name="T43" fmla="*/ 5 h 25"/>
                <a:gd name="T44" fmla="*/ 17 w 25"/>
                <a:gd name="T45" fmla="*/ 4 h 25"/>
                <a:gd name="T46" fmla="*/ 16 w 25"/>
                <a:gd name="T47" fmla="*/ 6 h 25"/>
                <a:gd name="T48" fmla="*/ 14 w 25"/>
                <a:gd name="T49" fmla="*/ 6 h 25"/>
                <a:gd name="T50" fmla="*/ 12 w 25"/>
                <a:gd name="T51" fmla="*/ 7 h 25"/>
                <a:gd name="T52" fmla="*/ 12 w 25"/>
                <a:gd name="T53" fmla="*/ 9 h 25"/>
                <a:gd name="T54" fmla="*/ 10 w 25"/>
                <a:gd name="T55" fmla="*/ 8 h 25"/>
                <a:gd name="T56" fmla="*/ 9 w 25"/>
                <a:gd name="T57" fmla="*/ 6 h 25"/>
                <a:gd name="T58" fmla="*/ 8 w 25"/>
                <a:gd name="T59" fmla="*/ 3 h 25"/>
                <a:gd name="T60" fmla="*/ 7 w 25"/>
                <a:gd name="T61" fmla="*/ 1 h 25"/>
                <a:gd name="T62" fmla="*/ 5 w 25"/>
                <a:gd name="T63" fmla="*/ 1 h 25"/>
                <a:gd name="T64" fmla="*/ 3 w 25"/>
                <a:gd name="T65" fmla="*/ 1 h 25"/>
                <a:gd name="T66" fmla="*/ 1 w 25"/>
                <a:gd name="T67" fmla="*/ 2 h 25"/>
                <a:gd name="T68" fmla="*/ 0 w 25"/>
                <a:gd name="T69" fmla="*/ 3 h 25"/>
                <a:gd name="T70" fmla="*/ 1 w 25"/>
                <a:gd name="T71" fmla="*/ 4 h 25"/>
                <a:gd name="T72" fmla="*/ 2 w 25"/>
                <a:gd name="T73" fmla="*/ 5 h 25"/>
                <a:gd name="T74" fmla="*/ 4 w 25"/>
                <a:gd name="T75" fmla="*/ 6 h 25"/>
                <a:gd name="T76" fmla="*/ 7 w 25"/>
                <a:gd name="T77" fmla="*/ 6 h 25"/>
                <a:gd name="T78" fmla="*/ 5 w 25"/>
                <a:gd name="T7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25">
                  <a:moveTo>
                    <a:pt x="5" y="6"/>
                  </a:moveTo>
                  <a:cubicBezTo>
                    <a:pt x="5" y="7"/>
                    <a:pt x="5" y="7"/>
                    <a:pt x="5" y="7"/>
                  </a:cubicBezTo>
                  <a:cubicBezTo>
                    <a:pt x="4" y="7"/>
                    <a:pt x="4" y="7"/>
                    <a:pt x="4" y="7"/>
                  </a:cubicBezTo>
                  <a:cubicBezTo>
                    <a:pt x="3" y="7"/>
                    <a:pt x="3" y="7"/>
                    <a:pt x="3" y="7"/>
                  </a:cubicBezTo>
                  <a:cubicBezTo>
                    <a:pt x="2" y="7"/>
                    <a:pt x="3" y="8"/>
                    <a:pt x="3" y="8"/>
                  </a:cubicBezTo>
                  <a:cubicBezTo>
                    <a:pt x="3" y="8"/>
                    <a:pt x="4" y="8"/>
                    <a:pt x="4" y="8"/>
                  </a:cubicBezTo>
                  <a:cubicBezTo>
                    <a:pt x="4" y="9"/>
                    <a:pt x="4" y="9"/>
                    <a:pt x="4" y="9"/>
                  </a:cubicBezTo>
                  <a:cubicBezTo>
                    <a:pt x="5" y="10"/>
                    <a:pt x="4" y="10"/>
                    <a:pt x="4" y="10"/>
                  </a:cubicBezTo>
                  <a:cubicBezTo>
                    <a:pt x="4" y="11"/>
                    <a:pt x="4" y="11"/>
                    <a:pt x="5" y="11"/>
                  </a:cubicBezTo>
                  <a:cubicBezTo>
                    <a:pt x="5" y="12"/>
                    <a:pt x="6" y="11"/>
                    <a:pt x="6" y="11"/>
                  </a:cubicBezTo>
                  <a:cubicBezTo>
                    <a:pt x="6" y="11"/>
                    <a:pt x="6" y="11"/>
                    <a:pt x="7" y="10"/>
                  </a:cubicBezTo>
                  <a:cubicBezTo>
                    <a:pt x="7" y="10"/>
                    <a:pt x="7" y="10"/>
                    <a:pt x="7" y="10"/>
                  </a:cubicBezTo>
                  <a:cubicBezTo>
                    <a:pt x="8" y="10"/>
                    <a:pt x="7" y="11"/>
                    <a:pt x="8" y="11"/>
                  </a:cubicBezTo>
                  <a:cubicBezTo>
                    <a:pt x="8" y="11"/>
                    <a:pt x="8" y="11"/>
                    <a:pt x="9" y="11"/>
                  </a:cubicBezTo>
                  <a:cubicBezTo>
                    <a:pt x="9" y="11"/>
                    <a:pt x="9" y="11"/>
                    <a:pt x="9" y="11"/>
                  </a:cubicBezTo>
                  <a:cubicBezTo>
                    <a:pt x="10" y="12"/>
                    <a:pt x="9" y="12"/>
                    <a:pt x="10" y="12"/>
                  </a:cubicBezTo>
                  <a:cubicBezTo>
                    <a:pt x="10" y="12"/>
                    <a:pt x="10" y="12"/>
                    <a:pt x="11" y="12"/>
                  </a:cubicBezTo>
                  <a:cubicBezTo>
                    <a:pt x="12" y="13"/>
                    <a:pt x="12" y="13"/>
                    <a:pt x="13" y="13"/>
                  </a:cubicBezTo>
                  <a:cubicBezTo>
                    <a:pt x="14" y="13"/>
                    <a:pt x="14" y="13"/>
                    <a:pt x="14" y="13"/>
                  </a:cubicBezTo>
                  <a:cubicBezTo>
                    <a:pt x="15" y="14"/>
                    <a:pt x="16" y="13"/>
                    <a:pt x="16" y="14"/>
                  </a:cubicBezTo>
                  <a:cubicBezTo>
                    <a:pt x="16" y="14"/>
                    <a:pt x="16" y="14"/>
                    <a:pt x="17" y="15"/>
                  </a:cubicBezTo>
                  <a:cubicBezTo>
                    <a:pt x="17" y="15"/>
                    <a:pt x="18" y="15"/>
                    <a:pt x="18" y="16"/>
                  </a:cubicBezTo>
                  <a:cubicBezTo>
                    <a:pt x="18" y="16"/>
                    <a:pt x="18" y="16"/>
                    <a:pt x="18" y="17"/>
                  </a:cubicBezTo>
                  <a:cubicBezTo>
                    <a:pt x="18" y="17"/>
                    <a:pt x="19" y="18"/>
                    <a:pt x="19" y="18"/>
                  </a:cubicBezTo>
                  <a:cubicBezTo>
                    <a:pt x="19" y="18"/>
                    <a:pt x="19" y="19"/>
                    <a:pt x="19" y="19"/>
                  </a:cubicBezTo>
                  <a:cubicBezTo>
                    <a:pt x="20" y="20"/>
                    <a:pt x="20" y="20"/>
                    <a:pt x="20" y="21"/>
                  </a:cubicBezTo>
                  <a:cubicBezTo>
                    <a:pt x="20" y="21"/>
                    <a:pt x="20" y="21"/>
                    <a:pt x="20" y="22"/>
                  </a:cubicBezTo>
                  <a:cubicBezTo>
                    <a:pt x="20" y="22"/>
                    <a:pt x="19" y="23"/>
                    <a:pt x="20" y="23"/>
                  </a:cubicBezTo>
                  <a:cubicBezTo>
                    <a:pt x="20" y="23"/>
                    <a:pt x="20" y="23"/>
                    <a:pt x="21" y="23"/>
                  </a:cubicBezTo>
                  <a:cubicBezTo>
                    <a:pt x="21" y="23"/>
                    <a:pt x="22" y="23"/>
                    <a:pt x="22" y="23"/>
                  </a:cubicBezTo>
                  <a:cubicBezTo>
                    <a:pt x="23" y="23"/>
                    <a:pt x="23" y="23"/>
                    <a:pt x="23" y="24"/>
                  </a:cubicBezTo>
                  <a:cubicBezTo>
                    <a:pt x="23" y="24"/>
                    <a:pt x="24" y="25"/>
                    <a:pt x="24" y="25"/>
                  </a:cubicBezTo>
                  <a:cubicBezTo>
                    <a:pt x="24" y="25"/>
                    <a:pt x="24" y="25"/>
                    <a:pt x="24" y="25"/>
                  </a:cubicBezTo>
                  <a:cubicBezTo>
                    <a:pt x="24" y="21"/>
                    <a:pt x="24" y="21"/>
                    <a:pt x="24" y="21"/>
                  </a:cubicBezTo>
                  <a:cubicBezTo>
                    <a:pt x="25" y="16"/>
                    <a:pt x="25" y="16"/>
                    <a:pt x="25" y="16"/>
                  </a:cubicBezTo>
                  <a:cubicBezTo>
                    <a:pt x="25" y="11"/>
                    <a:pt x="25" y="11"/>
                    <a:pt x="25" y="11"/>
                  </a:cubicBezTo>
                  <a:cubicBezTo>
                    <a:pt x="25" y="7"/>
                    <a:pt x="25" y="7"/>
                    <a:pt x="25" y="7"/>
                  </a:cubicBezTo>
                  <a:cubicBezTo>
                    <a:pt x="25" y="7"/>
                    <a:pt x="25" y="7"/>
                    <a:pt x="25" y="7"/>
                  </a:cubicBezTo>
                  <a:cubicBezTo>
                    <a:pt x="25" y="7"/>
                    <a:pt x="25" y="6"/>
                    <a:pt x="24" y="6"/>
                  </a:cubicBezTo>
                  <a:cubicBezTo>
                    <a:pt x="24" y="6"/>
                    <a:pt x="23" y="6"/>
                    <a:pt x="23" y="6"/>
                  </a:cubicBezTo>
                  <a:cubicBezTo>
                    <a:pt x="23" y="6"/>
                    <a:pt x="22" y="6"/>
                    <a:pt x="22" y="6"/>
                  </a:cubicBezTo>
                  <a:cubicBezTo>
                    <a:pt x="21" y="6"/>
                    <a:pt x="21" y="6"/>
                    <a:pt x="20" y="5"/>
                  </a:cubicBezTo>
                  <a:cubicBezTo>
                    <a:pt x="20" y="5"/>
                    <a:pt x="20" y="5"/>
                    <a:pt x="20" y="5"/>
                  </a:cubicBezTo>
                  <a:cubicBezTo>
                    <a:pt x="20" y="5"/>
                    <a:pt x="19" y="5"/>
                    <a:pt x="19" y="5"/>
                  </a:cubicBezTo>
                  <a:cubicBezTo>
                    <a:pt x="19" y="4"/>
                    <a:pt x="19" y="4"/>
                    <a:pt x="18" y="4"/>
                  </a:cubicBezTo>
                  <a:cubicBezTo>
                    <a:pt x="18" y="4"/>
                    <a:pt x="18" y="4"/>
                    <a:pt x="17" y="4"/>
                  </a:cubicBezTo>
                  <a:cubicBezTo>
                    <a:pt x="17" y="4"/>
                    <a:pt x="16" y="4"/>
                    <a:pt x="16" y="4"/>
                  </a:cubicBezTo>
                  <a:cubicBezTo>
                    <a:pt x="16" y="5"/>
                    <a:pt x="16" y="5"/>
                    <a:pt x="16" y="6"/>
                  </a:cubicBezTo>
                  <a:cubicBezTo>
                    <a:pt x="16" y="6"/>
                    <a:pt x="15" y="6"/>
                    <a:pt x="15" y="6"/>
                  </a:cubicBezTo>
                  <a:cubicBezTo>
                    <a:pt x="15" y="6"/>
                    <a:pt x="14" y="6"/>
                    <a:pt x="14" y="6"/>
                  </a:cubicBezTo>
                  <a:cubicBezTo>
                    <a:pt x="13" y="6"/>
                    <a:pt x="13" y="7"/>
                    <a:pt x="13" y="7"/>
                  </a:cubicBezTo>
                  <a:cubicBezTo>
                    <a:pt x="13" y="7"/>
                    <a:pt x="13" y="7"/>
                    <a:pt x="12" y="7"/>
                  </a:cubicBezTo>
                  <a:cubicBezTo>
                    <a:pt x="12" y="8"/>
                    <a:pt x="13" y="8"/>
                    <a:pt x="12" y="8"/>
                  </a:cubicBezTo>
                  <a:cubicBezTo>
                    <a:pt x="12" y="8"/>
                    <a:pt x="12" y="9"/>
                    <a:pt x="12" y="9"/>
                  </a:cubicBezTo>
                  <a:cubicBezTo>
                    <a:pt x="11" y="9"/>
                    <a:pt x="11" y="9"/>
                    <a:pt x="10" y="9"/>
                  </a:cubicBezTo>
                  <a:cubicBezTo>
                    <a:pt x="10" y="8"/>
                    <a:pt x="10" y="8"/>
                    <a:pt x="10" y="8"/>
                  </a:cubicBezTo>
                  <a:cubicBezTo>
                    <a:pt x="9" y="7"/>
                    <a:pt x="9" y="7"/>
                    <a:pt x="9" y="7"/>
                  </a:cubicBezTo>
                  <a:cubicBezTo>
                    <a:pt x="9" y="6"/>
                    <a:pt x="9" y="6"/>
                    <a:pt x="9" y="6"/>
                  </a:cubicBezTo>
                  <a:cubicBezTo>
                    <a:pt x="9" y="5"/>
                    <a:pt x="9" y="5"/>
                    <a:pt x="9" y="4"/>
                  </a:cubicBezTo>
                  <a:cubicBezTo>
                    <a:pt x="8" y="3"/>
                    <a:pt x="8" y="3"/>
                    <a:pt x="8" y="3"/>
                  </a:cubicBezTo>
                  <a:cubicBezTo>
                    <a:pt x="8" y="2"/>
                    <a:pt x="8" y="2"/>
                    <a:pt x="8" y="2"/>
                  </a:cubicBezTo>
                  <a:cubicBezTo>
                    <a:pt x="7" y="1"/>
                    <a:pt x="7" y="1"/>
                    <a:pt x="7" y="1"/>
                  </a:cubicBezTo>
                  <a:cubicBezTo>
                    <a:pt x="6" y="1"/>
                    <a:pt x="6" y="1"/>
                    <a:pt x="6" y="1"/>
                  </a:cubicBezTo>
                  <a:cubicBezTo>
                    <a:pt x="5" y="1"/>
                    <a:pt x="5" y="1"/>
                    <a:pt x="5" y="1"/>
                  </a:cubicBezTo>
                  <a:cubicBezTo>
                    <a:pt x="4" y="0"/>
                    <a:pt x="4" y="0"/>
                    <a:pt x="4" y="0"/>
                  </a:cubicBezTo>
                  <a:cubicBezTo>
                    <a:pt x="3" y="0"/>
                    <a:pt x="3" y="0"/>
                    <a:pt x="3" y="1"/>
                  </a:cubicBezTo>
                  <a:cubicBezTo>
                    <a:pt x="3" y="1"/>
                    <a:pt x="2" y="1"/>
                    <a:pt x="2" y="1"/>
                  </a:cubicBezTo>
                  <a:cubicBezTo>
                    <a:pt x="1" y="1"/>
                    <a:pt x="1" y="1"/>
                    <a:pt x="1" y="2"/>
                  </a:cubicBezTo>
                  <a:cubicBezTo>
                    <a:pt x="0" y="2"/>
                    <a:pt x="1" y="2"/>
                    <a:pt x="0" y="2"/>
                  </a:cubicBezTo>
                  <a:cubicBezTo>
                    <a:pt x="0" y="3"/>
                    <a:pt x="0" y="3"/>
                    <a:pt x="0" y="3"/>
                  </a:cubicBezTo>
                  <a:cubicBezTo>
                    <a:pt x="0" y="3"/>
                    <a:pt x="0" y="4"/>
                    <a:pt x="0" y="4"/>
                  </a:cubicBezTo>
                  <a:cubicBezTo>
                    <a:pt x="0" y="4"/>
                    <a:pt x="1" y="4"/>
                    <a:pt x="1" y="4"/>
                  </a:cubicBezTo>
                  <a:cubicBezTo>
                    <a:pt x="2" y="4"/>
                    <a:pt x="2" y="4"/>
                    <a:pt x="2" y="4"/>
                  </a:cubicBezTo>
                  <a:cubicBezTo>
                    <a:pt x="2" y="4"/>
                    <a:pt x="2" y="5"/>
                    <a:pt x="2" y="5"/>
                  </a:cubicBezTo>
                  <a:cubicBezTo>
                    <a:pt x="2" y="5"/>
                    <a:pt x="3" y="5"/>
                    <a:pt x="3" y="6"/>
                  </a:cubicBezTo>
                  <a:cubicBezTo>
                    <a:pt x="3" y="6"/>
                    <a:pt x="3" y="6"/>
                    <a:pt x="4" y="6"/>
                  </a:cubicBezTo>
                  <a:cubicBezTo>
                    <a:pt x="5" y="6"/>
                    <a:pt x="5" y="6"/>
                    <a:pt x="6" y="6"/>
                  </a:cubicBezTo>
                  <a:cubicBezTo>
                    <a:pt x="6" y="6"/>
                    <a:pt x="6" y="6"/>
                    <a:pt x="7" y="6"/>
                  </a:cubicBezTo>
                  <a:cubicBezTo>
                    <a:pt x="7" y="6"/>
                    <a:pt x="7" y="6"/>
                    <a:pt x="7" y="7"/>
                  </a:cubicBezTo>
                  <a:cubicBezTo>
                    <a:pt x="7" y="7"/>
                    <a:pt x="6" y="6"/>
                    <a:pt x="5"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7" name="Freeform 168"/>
            <p:cNvSpPr>
              <a:spLocks/>
            </p:cNvSpPr>
            <p:nvPr/>
          </p:nvSpPr>
          <p:spPr bwMode="auto">
            <a:xfrm>
              <a:off x="9029702" y="3605214"/>
              <a:ext cx="22225" cy="33338"/>
            </a:xfrm>
            <a:custGeom>
              <a:avLst/>
              <a:gdLst>
                <a:gd name="T0" fmla="*/ 2 w 2"/>
                <a:gd name="T1" fmla="*/ 2 h 3"/>
                <a:gd name="T2" fmla="*/ 2 w 2"/>
                <a:gd name="T3" fmla="*/ 0 h 3"/>
                <a:gd name="T4" fmla="*/ 1 w 2"/>
                <a:gd name="T5" fmla="*/ 0 h 3"/>
                <a:gd name="T6" fmla="*/ 0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0"/>
                  </a:cubicBezTo>
                  <a:cubicBezTo>
                    <a:pt x="2" y="0"/>
                    <a:pt x="2" y="0"/>
                    <a:pt x="1" y="0"/>
                  </a:cubicBezTo>
                  <a:cubicBezTo>
                    <a:pt x="1" y="0"/>
                    <a:pt x="1" y="0"/>
                    <a:pt x="0" y="0"/>
                  </a:cubicBezTo>
                  <a:cubicBezTo>
                    <a:pt x="0" y="1"/>
                    <a:pt x="0" y="1"/>
                    <a:pt x="0" y="1"/>
                  </a:cubicBezTo>
                  <a:cubicBezTo>
                    <a:pt x="0" y="2"/>
                    <a:pt x="0" y="2"/>
                    <a:pt x="0"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8" name="Freeform 169"/>
            <p:cNvSpPr>
              <a:spLocks/>
            </p:cNvSpPr>
            <p:nvPr/>
          </p:nvSpPr>
          <p:spPr bwMode="auto">
            <a:xfrm>
              <a:off x="8986839" y="3627439"/>
              <a:ext cx="42863" cy="42863"/>
            </a:xfrm>
            <a:custGeom>
              <a:avLst/>
              <a:gdLst>
                <a:gd name="T0" fmla="*/ 0 w 4"/>
                <a:gd name="T1" fmla="*/ 4 h 4"/>
                <a:gd name="T2" fmla="*/ 2 w 4"/>
                <a:gd name="T3" fmla="*/ 4 h 4"/>
                <a:gd name="T4" fmla="*/ 3 w 4"/>
                <a:gd name="T5" fmla="*/ 3 h 4"/>
                <a:gd name="T6" fmla="*/ 4 w 4"/>
                <a:gd name="T7" fmla="*/ 3 h 4"/>
                <a:gd name="T8" fmla="*/ 4 w 4"/>
                <a:gd name="T9" fmla="*/ 1 h 4"/>
                <a:gd name="T10" fmla="*/ 3 w 4"/>
                <a:gd name="T11" fmla="*/ 1 h 4"/>
                <a:gd name="T12" fmla="*/ 2 w 4"/>
                <a:gd name="T13" fmla="*/ 1 h 4"/>
                <a:gd name="T14" fmla="*/ 1 w 4"/>
                <a:gd name="T15" fmla="*/ 1 h 4"/>
                <a:gd name="T16" fmla="*/ 0 w 4"/>
                <a:gd name="T17" fmla="*/ 2 h 4"/>
                <a:gd name="T18" fmla="*/ 0 w 4"/>
                <a:gd name="T19" fmla="*/ 3 h 4"/>
                <a:gd name="T20" fmla="*/ 0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4"/>
                  </a:moveTo>
                  <a:cubicBezTo>
                    <a:pt x="1" y="4"/>
                    <a:pt x="1" y="4"/>
                    <a:pt x="2" y="4"/>
                  </a:cubicBezTo>
                  <a:cubicBezTo>
                    <a:pt x="2" y="4"/>
                    <a:pt x="3" y="4"/>
                    <a:pt x="3" y="3"/>
                  </a:cubicBezTo>
                  <a:cubicBezTo>
                    <a:pt x="3" y="3"/>
                    <a:pt x="4" y="3"/>
                    <a:pt x="4" y="3"/>
                  </a:cubicBezTo>
                  <a:cubicBezTo>
                    <a:pt x="4" y="2"/>
                    <a:pt x="4" y="2"/>
                    <a:pt x="4" y="1"/>
                  </a:cubicBezTo>
                  <a:cubicBezTo>
                    <a:pt x="4" y="1"/>
                    <a:pt x="4" y="1"/>
                    <a:pt x="3" y="1"/>
                  </a:cubicBezTo>
                  <a:cubicBezTo>
                    <a:pt x="3" y="0"/>
                    <a:pt x="3" y="0"/>
                    <a:pt x="2" y="1"/>
                  </a:cubicBezTo>
                  <a:cubicBezTo>
                    <a:pt x="2" y="1"/>
                    <a:pt x="2" y="1"/>
                    <a:pt x="1" y="1"/>
                  </a:cubicBezTo>
                  <a:cubicBezTo>
                    <a:pt x="1" y="2"/>
                    <a:pt x="0" y="2"/>
                    <a:pt x="0" y="2"/>
                  </a:cubicBezTo>
                  <a:cubicBezTo>
                    <a:pt x="0" y="3"/>
                    <a:pt x="0" y="3"/>
                    <a:pt x="0" y="3"/>
                  </a:cubicBezTo>
                  <a:cubicBezTo>
                    <a:pt x="0" y="3"/>
                    <a:pt x="0" y="4"/>
                    <a:pt x="0"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79" name="Freeform 170"/>
            <p:cNvSpPr>
              <a:spLocks/>
            </p:cNvSpPr>
            <p:nvPr/>
          </p:nvSpPr>
          <p:spPr bwMode="auto">
            <a:xfrm>
              <a:off x="8997952" y="3681414"/>
              <a:ext cx="22225" cy="11113"/>
            </a:xfrm>
            <a:custGeom>
              <a:avLst/>
              <a:gdLst>
                <a:gd name="T0" fmla="*/ 1 w 2"/>
                <a:gd name="T1" fmla="*/ 0 h 1"/>
                <a:gd name="T2" fmla="*/ 0 w 2"/>
                <a:gd name="T3" fmla="*/ 1 h 1"/>
                <a:gd name="T4" fmla="*/ 1 w 2"/>
                <a:gd name="T5" fmla="*/ 1 h 1"/>
                <a:gd name="T6" fmla="*/ 2 w 2"/>
                <a:gd name="T7" fmla="*/ 1 h 1"/>
                <a:gd name="T8" fmla="*/ 2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0" y="0"/>
                    <a:pt x="0" y="1"/>
                  </a:cubicBezTo>
                  <a:cubicBezTo>
                    <a:pt x="0" y="1"/>
                    <a:pt x="1" y="1"/>
                    <a:pt x="1" y="1"/>
                  </a:cubicBezTo>
                  <a:cubicBezTo>
                    <a:pt x="1" y="1"/>
                    <a:pt x="1" y="1"/>
                    <a:pt x="2" y="1"/>
                  </a:cubicBezTo>
                  <a:cubicBezTo>
                    <a:pt x="2" y="0"/>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0" name="Freeform 171"/>
            <p:cNvSpPr>
              <a:spLocks/>
            </p:cNvSpPr>
            <p:nvPr/>
          </p:nvSpPr>
          <p:spPr bwMode="auto">
            <a:xfrm>
              <a:off x="4387852" y="708026"/>
              <a:ext cx="280988" cy="96838"/>
            </a:xfrm>
            <a:custGeom>
              <a:avLst/>
              <a:gdLst>
                <a:gd name="T0" fmla="*/ 2 w 26"/>
                <a:gd name="T1" fmla="*/ 3 h 9"/>
                <a:gd name="T2" fmla="*/ 3 w 26"/>
                <a:gd name="T3" fmla="*/ 4 h 9"/>
                <a:gd name="T4" fmla="*/ 5 w 26"/>
                <a:gd name="T5" fmla="*/ 5 h 9"/>
                <a:gd name="T6" fmla="*/ 6 w 26"/>
                <a:gd name="T7" fmla="*/ 5 h 9"/>
                <a:gd name="T8" fmla="*/ 7 w 26"/>
                <a:gd name="T9" fmla="*/ 4 h 9"/>
                <a:gd name="T10" fmla="*/ 9 w 26"/>
                <a:gd name="T11" fmla="*/ 5 h 9"/>
                <a:gd name="T12" fmla="*/ 8 w 26"/>
                <a:gd name="T13" fmla="*/ 5 h 9"/>
                <a:gd name="T14" fmla="*/ 6 w 26"/>
                <a:gd name="T15" fmla="*/ 6 h 9"/>
                <a:gd name="T16" fmla="*/ 8 w 26"/>
                <a:gd name="T17" fmla="*/ 6 h 9"/>
                <a:gd name="T18" fmla="*/ 8 w 26"/>
                <a:gd name="T19" fmla="*/ 8 h 9"/>
                <a:gd name="T20" fmla="*/ 9 w 26"/>
                <a:gd name="T21" fmla="*/ 8 h 9"/>
                <a:gd name="T22" fmla="*/ 12 w 26"/>
                <a:gd name="T23" fmla="*/ 9 h 9"/>
                <a:gd name="T24" fmla="*/ 13 w 26"/>
                <a:gd name="T25" fmla="*/ 7 h 9"/>
                <a:gd name="T26" fmla="*/ 14 w 26"/>
                <a:gd name="T27" fmla="*/ 5 h 9"/>
                <a:gd name="T28" fmla="*/ 14 w 26"/>
                <a:gd name="T29" fmla="*/ 5 h 9"/>
                <a:gd name="T30" fmla="*/ 15 w 26"/>
                <a:gd name="T31" fmla="*/ 5 h 9"/>
                <a:gd name="T32" fmla="*/ 17 w 26"/>
                <a:gd name="T33" fmla="*/ 6 h 9"/>
                <a:gd name="T34" fmla="*/ 18 w 26"/>
                <a:gd name="T35" fmla="*/ 8 h 9"/>
                <a:gd name="T36" fmla="*/ 20 w 26"/>
                <a:gd name="T37" fmla="*/ 6 h 9"/>
                <a:gd name="T38" fmla="*/ 20 w 26"/>
                <a:gd name="T39" fmla="*/ 5 h 9"/>
                <a:gd name="T40" fmla="*/ 18 w 26"/>
                <a:gd name="T41" fmla="*/ 4 h 9"/>
                <a:gd name="T42" fmla="*/ 15 w 26"/>
                <a:gd name="T43" fmla="*/ 3 h 9"/>
                <a:gd name="T44" fmla="*/ 16 w 26"/>
                <a:gd name="T45" fmla="*/ 2 h 9"/>
                <a:gd name="T46" fmla="*/ 17 w 26"/>
                <a:gd name="T47" fmla="*/ 3 h 9"/>
                <a:gd name="T48" fmla="*/ 20 w 26"/>
                <a:gd name="T49" fmla="*/ 3 h 9"/>
                <a:gd name="T50" fmla="*/ 23 w 26"/>
                <a:gd name="T51" fmla="*/ 3 h 9"/>
                <a:gd name="T52" fmla="*/ 25 w 26"/>
                <a:gd name="T53" fmla="*/ 3 h 9"/>
                <a:gd name="T54" fmla="*/ 26 w 26"/>
                <a:gd name="T55" fmla="*/ 2 h 9"/>
                <a:gd name="T56" fmla="*/ 24 w 26"/>
                <a:gd name="T57" fmla="*/ 1 h 9"/>
                <a:gd name="T58" fmla="*/ 22 w 26"/>
                <a:gd name="T59" fmla="*/ 1 h 9"/>
                <a:gd name="T60" fmla="*/ 19 w 26"/>
                <a:gd name="T61" fmla="*/ 1 h 9"/>
                <a:gd name="T62" fmla="*/ 14 w 26"/>
                <a:gd name="T63" fmla="*/ 1 h 9"/>
                <a:gd name="T64" fmla="*/ 13 w 26"/>
                <a:gd name="T65" fmla="*/ 2 h 9"/>
                <a:gd name="T66" fmla="*/ 13 w 26"/>
                <a:gd name="T67" fmla="*/ 3 h 9"/>
                <a:gd name="T68" fmla="*/ 11 w 26"/>
                <a:gd name="T69" fmla="*/ 2 h 9"/>
                <a:gd name="T70" fmla="*/ 9 w 26"/>
                <a:gd name="T71" fmla="*/ 2 h 9"/>
                <a:gd name="T72" fmla="*/ 9 w 26"/>
                <a:gd name="T73" fmla="*/ 4 h 9"/>
                <a:gd name="T74" fmla="*/ 8 w 26"/>
                <a:gd name="T75" fmla="*/ 3 h 9"/>
                <a:gd name="T76" fmla="*/ 7 w 26"/>
                <a:gd name="T77" fmla="*/ 2 h 9"/>
                <a:gd name="T78" fmla="*/ 5 w 26"/>
                <a:gd name="T79" fmla="*/ 3 h 9"/>
                <a:gd name="T80" fmla="*/ 4 w 26"/>
                <a:gd name="T81" fmla="*/ 2 h 9"/>
                <a:gd name="T82" fmla="*/ 1 w 26"/>
                <a:gd name="T83" fmla="*/ 2 h 9"/>
                <a:gd name="T84" fmla="*/ 1 w 26"/>
                <a:gd name="T8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9">
                  <a:moveTo>
                    <a:pt x="1" y="3"/>
                  </a:moveTo>
                  <a:cubicBezTo>
                    <a:pt x="1" y="3"/>
                    <a:pt x="2" y="3"/>
                    <a:pt x="2" y="3"/>
                  </a:cubicBezTo>
                  <a:cubicBezTo>
                    <a:pt x="2" y="3"/>
                    <a:pt x="3" y="3"/>
                    <a:pt x="3" y="4"/>
                  </a:cubicBezTo>
                  <a:cubicBezTo>
                    <a:pt x="3" y="4"/>
                    <a:pt x="3" y="4"/>
                    <a:pt x="3" y="4"/>
                  </a:cubicBezTo>
                  <a:cubicBezTo>
                    <a:pt x="4" y="5"/>
                    <a:pt x="4" y="4"/>
                    <a:pt x="4" y="4"/>
                  </a:cubicBezTo>
                  <a:cubicBezTo>
                    <a:pt x="5" y="4"/>
                    <a:pt x="5" y="5"/>
                    <a:pt x="5" y="5"/>
                  </a:cubicBezTo>
                  <a:cubicBezTo>
                    <a:pt x="5" y="5"/>
                    <a:pt x="5" y="5"/>
                    <a:pt x="5" y="5"/>
                  </a:cubicBezTo>
                  <a:cubicBezTo>
                    <a:pt x="5" y="5"/>
                    <a:pt x="6" y="5"/>
                    <a:pt x="6" y="5"/>
                  </a:cubicBezTo>
                  <a:cubicBezTo>
                    <a:pt x="6" y="5"/>
                    <a:pt x="6" y="5"/>
                    <a:pt x="6" y="5"/>
                  </a:cubicBezTo>
                  <a:cubicBezTo>
                    <a:pt x="7" y="5"/>
                    <a:pt x="7" y="4"/>
                    <a:pt x="7" y="4"/>
                  </a:cubicBezTo>
                  <a:cubicBezTo>
                    <a:pt x="8" y="4"/>
                    <a:pt x="8" y="4"/>
                    <a:pt x="9" y="4"/>
                  </a:cubicBezTo>
                  <a:cubicBezTo>
                    <a:pt x="9" y="5"/>
                    <a:pt x="9" y="5"/>
                    <a:pt x="9" y="5"/>
                  </a:cubicBezTo>
                  <a:cubicBezTo>
                    <a:pt x="9" y="5"/>
                    <a:pt x="9" y="5"/>
                    <a:pt x="9" y="5"/>
                  </a:cubicBezTo>
                  <a:cubicBezTo>
                    <a:pt x="8" y="5"/>
                    <a:pt x="8" y="5"/>
                    <a:pt x="8" y="5"/>
                  </a:cubicBezTo>
                  <a:cubicBezTo>
                    <a:pt x="7" y="5"/>
                    <a:pt x="7" y="5"/>
                    <a:pt x="7" y="6"/>
                  </a:cubicBezTo>
                  <a:cubicBezTo>
                    <a:pt x="7" y="6"/>
                    <a:pt x="6" y="6"/>
                    <a:pt x="6" y="6"/>
                  </a:cubicBezTo>
                  <a:cubicBezTo>
                    <a:pt x="6" y="6"/>
                    <a:pt x="6" y="6"/>
                    <a:pt x="7" y="6"/>
                  </a:cubicBezTo>
                  <a:cubicBezTo>
                    <a:pt x="7" y="7"/>
                    <a:pt x="8" y="6"/>
                    <a:pt x="8" y="6"/>
                  </a:cubicBezTo>
                  <a:cubicBezTo>
                    <a:pt x="8" y="7"/>
                    <a:pt x="7" y="7"/>
                    <a:pt x="7" y="7"/>
                  </a:cubicBezTo>
                  <a:cubicBezTo>
                    <a:pt x="7" y="7"/>
                    <a:pt x="7" y="7"/>
                    <a:pt x="8" y="8"/>
                  </a:cubicBezTo>
                  <a:cubicBezTo>
                    <a:pt x="8" y="8"/>
                    <a:pt x="8" y="7"/>
                    <a:pt x="8" y="7"/>
                  </a:cubicBezTo>
                  <a:cubicBezTo>
                    <a:pt x="9" y="7"/>
                    <a:pt x="9" y="8"/>
                    <a:pt x="9" y="8"/>
                  </a:cubicBezTo>
                  <a:cubicBezTo>
                    <a:pt x="10" y="8"/>
                    <a:pt x="10" y="8"/>
                    <a:pt x="10" y="9"/>
                  </a:cubicBezTo>
                  <a:cubicBezTo>
                    <a:pt x="11" y="9"/>
                    <a:pt x="11" y="9"/>
                    <a:pt x="12" y="9"/>
                  </a:cubicBezTo>
                  <a:cubicBezTo>
                    <a:pt x="12" y="9"/>
                    <a:pt x="12" y="9"/>
                    <a:pt x="12" y="8"/>
                  </a:cubicBezTo>
                  <a:cubicBezTo>
                    <a:pt x="13" y="8"/>
                    <a:pt x="13" y="8"/>
                    <a:pt x="13" y="7"/>
                  </a:cubicBezTo>
                  <a:cubicBezTo>
                    <a:pt x="13" y="7"/>
                    <a:pt x="13" y="7"/>
                    <a:pt x="14" y="7"/>
                  </a:cubicBezTo>
                  <a:cubicBezTo>
                    <a:pt x="14" y="6"/>
                    <a:pt x="14" y="6"/>
                    <a:pt x="14" y="5"/>
                  </a:cubicBezTo>
                  <a:cubicBezTo>
                    <a:pt x="14" y="5"/>
                    <a:pt x="14" y="5"/>
                    <a:pt x="14" y="5"/>
                  </a:cubicBezTo>
                  <a:cubicBezTo>
                    <a:pt x="14" y="5"/>
                    <a:pt x="14" y="5"/>
                    <a:pt x="14" y="5"/>
                  </a:cubicBezTo>
                  <a:cubicBezTo>
                    <a:pt x="14" y="4"/>
                    <a:pt x="15" y="5"/>
                    <a:pt x="15" y="5"/>
                  </a:cubicBezTo>
                  <a:cubicBezTo>
                    <a:pt x="15" y="5"/>
                    <a:pt x="15" y="5"/>
                    <a:pt x="15" y="5"/>
                  </a:cubicBezTo>
                  <a:cubicBezTo>
                    <a:pt x="16" y="5"/>
                    <a:pt x="16" y="5"/>
                    <a:pt x="16" y="5"/>
                  </a:cubicBezTo>
                  <a:cubicBezTo>
                    <a:pt x="17" y="6"/>
                    <a:pt x="17" y="6"/>
                    <a:pt x="17" y="6"/>
                  </a:cubicBezTo>
                  <a:cubicBezTo>
                    <a:pt x="17" y="7"/>
                    <a:pt x="17" y="7"/>
                    <a:pt x="18" y="7"/>
                  </a:cubicBezTo>
                  <a:cubicBezTo>
                    <a:pt x="18" y="8"/>
                    <a:pt x="18" y="8"/>
                    <a:pt x="18" y="8"/>
                  </a:cubicBezTo>
                  <a:cubicBezTo>
                    <a:pt x="19" y="8"/>
                    <a:pt x="19" y="7"/>
                    <a:pt x="20" y="7"/>
                  </a:cubicBezTo>
                  <a:cubicBezTo>
                    <a:pt x="20" y="7"/>
                    <a:pt x="20" y="6"/>
                    <a:pt x="20" y="6"/>
                  </a:cubicBezTo>
                  <a:cubicBezTo>
                    <a:pt x="20" y="5"/>
                    <a:pt x="20" y="5"/>
                    <a:pt x="20" y="5"/>
                  </a:cubicBezTo>
                  <a:cubicBezTo>
                    <a:pt x="20" y="5"/>
                    <a:pt x="20" y="5"/>
                    <a:pt x="20" y="5"/>
                  </a:cubicBezTo>
                  <a:cubicBezTo>
                    <a:pt x="19" y="5"/>
                    <a:pt x="19" y="4"/>
                    <a:pt x="19" y="4"/>
                  </a:cubicBezTo>
                  <a:cubicBezTo>
                    <a:pt x="19" y="4"/>
                    <a:pt x="18" y="4"/>
                    <a:pt x="18" y="4"/>
                  </a:cubicBezTo>
                  <a:cubicBezTo>
                    <a:pt x="17" y="4"/>
                    <a:pt x="17" y="3"/>
                    <a:pt x="17" y="3"/>
                  </a:cubicBezTo>
                  <a:cubicBezTo>
                    <a:pt x="16" y="3"/>
                    <a:pt x="16" y="3"/>
                    <a:pt x="15" y="3"/>
                  </a:cubicBezTo>
                  <a:cubicBezTo>
                    <a:pt x="15" y="3"/>
                    <a:pt x="15" y="3"/>
                    <a:pt x="15" y="3"/>
                  </a:cubicBezTo>
                  <a:cubicBezTo>
                    <a:pt x="15" y="2"/>
                    <a:pt x="15" y="3"/>
                    <a:pt x="16" y="2"/>
                  </a:cubicBezTo>
                  <a:cubicBezTo>
                    <a:pt x="16" y="2"/>
                    <a:pt x="17" y="2"/>
                    <a:pt x="17" y="2"/>
                  </a:cubicBezTo>
                  <a:cubicBezTo>
                    <a:pt x="17" y="2"/>
                    <a:pt x="17" y="3"/>
                    <a:pt x="17" y="3"/>
                  </a:cubicBezTo>
                  <a:cubicBezTo>
                    <a:pt x="17" y="3"/>
                    <a:pt x="18" y="3"/>
                    <a:pt x="18" y="3"/>
                  </a:cubicBezTo>
                  <a:cubicBezTo>
                    <a:pt x="19" y="3"/>
                    <a:pt x="19" y="3"/>
                    <a:pt x="20" y="3"/>
                  </a:cubicBezTo>
                  <a:cubicBezTo>
                    <a:pt x="20" y="3"/>
                    <a:pt x="20" y="3"/>
                    <a:pt x="21" y="3"/>
                  </a:cubicBezTo>
                  <a:cubicBezTo>
                    <a:pt x="22" y="4"/>
                    <a:pt x="22" y="3"/>
                    <a:pt x="23" y="3"/>
                  </a:cubicBezTo>
                  <a:cubicBezTo>
                    <a:pt x="23" y="3"/>
                    <a:pt x="23" y="3"/>
                    <a:pt x="23" y="3"/>
                  </a:cubicBezTo>
                  <a:cubicBezTo>
                    <a:pt x="24" y="3"/>
                    <a:pt x="24" y="3"/>
                    <a:pt x="25" y="3"/>
                  </a:cubicBezTo>
                  <a:cubicBezTo>
                    <a:pt x="25" y="3"/>
                    <a:pt x="25" y="2"/>
                    <a:pt x="25" y="2"/>
                  </a:cubicBezTo>
                  <a:cubicBezTo>
                    <a:pt x="26" y="2"/>
                    <a:pt x="26" y="2"/>
                    <a:pt x="26" y="2"/>
                  </a:cubicBezTo>
                  <a:cubicBezTo>
                    <a:pt x="26" y="1"/>
                    <a:pt x="26" y="1"/>
                    <a:pt x="26" y="1"/>
                  </a:cubicBezTo>
                  <a:cubicBezTo>
                    <a:pt x="26" y="0"/>
                    <a:pt x="25" y="1"/>
                    <a:pt x="24" y="1"/>
                  </a:cubicBezTo>
                  <a:cubicBezTo>
                    <a:pt x="24" y="1"/>
                    <a:pt x="24" y="1"/>
                    <a:pt x="23" y="1"/>
                  </a:cubicBezTo>
                  <a:cubicBezTo>
                    <a:pt x="22" y="1"/>
                    <a:pt x="22" y="1"/>
                    <a:pt x="22" y="1"/>
                  </a:cubicBezTo>
                  <a:cubicBezTo>
                    <a:pt x="21" y="1"/>
                    <a:pt x="21" y="1"/>
                    <a:pt x="20" y="1"/>
                  </a:cubicBezTo>
                  <a:cubicBezTo>
                    <a:pt x="20" y="1"/>
                    <a:pt x="19" y="1"/>
                    <a:pt x="19" y="1"/>
                  </a:cubicBezTo>
                  <a:cubicBezTo>
                    <a:pt x="18" y="1"/>
                    <a:pt x="18" y="1"/>
                    <a:pt x="17" y="1"/>
                  </a:cubicBezTo>
                  <a:cubicBezTo>
                    <a:pt x="16" y="1"/>
                    <a:pt x="15" y="1"/>
                    <a:pt x="14" y="1"/>
                  </a:cubicBezTo>
                  <a:cubicBezTo>
                    <a:pt x="14" y="1"/>
                    <a:pt x="13" y="1"/>
                    <a:pt x="13" y="1"/>
                  </a:cubicBezTo>
                  <a:cubicBezTo>
                    <a:pt x="12" y="1"/>
                    <a:pt x="13" y="2"/>
                    <a:pt x="13" y="2"/>
                  </a:cubicBezTo>
                  <a:cubicBezTo>
                    <a:pt x="13" y="2"/>
                    <a:pt x="14" y="2"/>
                    <a:pt x="14" y="3"/>
                  </a:cubicBezTo>
                  <a:cubicBezTo>
                    <a:pt x="13" y="3"/>
                    <a:pt x="13" y="3"/>
                    <a:pt x="13" y="3"/>
                  </a:cubicBezTo>
                  <a:cubicBezTo>
                    <a:pt x="13" y="4"/>
                    <a:pt x="12" y="3"/>
                    <a:pt x="12" y="3"/>
                  </a:cubicBezTo>
                  <a:cubicBezTo>
                    <a:pt x="12" y="3"/>
                    <a:pt x="12" y="3"/>
                    <a:pt x="11" y="2"/>
                  </a:cubicBezTo>
                  <a:cubicBezTo>
                    <a:pt x="11" y="2"/>
                    <a:pt x="11" y="2"/>
                    <a:pt x="10" y="2"/>
                  </a:cubicBezTo>
                  <a:cubicBezTo>
                    <a:pt x="10" y="2"/>
                    <a:pt x="9" y="2"/>
                    <a:pt x="9" y="2"/>
                  </a:cubicBezTo>
                  <a:cubicBezTo>
                    <a:pt x="9" y="2"/>
                    <a:pt x="10" y="3"/>
                    <a:pt x="10" y="3"/>
                  </a:cubicBezTo>
                  <a:cubicBezTo>
                    <a:pt x="9" y="3"/>
                    <a:pt x="9" y="4"/>
                    <a:pt x="9" y="4"/>
                  </a:cubicBezTo>
                  <a:cubicBezTo>
                    <a:pt x="9" y="4"/>
                    <a:pt x="9" y="3"/>
                    <a:pt x="9" y="3"/>
                  </a:cubicBezTo>
                  <a:cubicBezTo>
                    <a:pt x="8" y="3"/>
                    <a:pt x="8" y="3"/>
                    <a:pt x="8" y="3"/>
                  </a:cubicBezTo>
                  <a:cubicBezTo>
                    <a:pt x="8" y="3"/>
                    <a:pt x="7" y="2"/>
                    <a:pt x="7" y="2"/>
                  </a:cubicBezTo>
                  <a:cubicBezTo>
                    <a:pt x="7" y="2"/>
                    <a:pt x="7" y="2"/>
                    <a:pt x="7" y="2"/>
                  </a:cubicBezTo>
                  <a:cubicBezTo>
                    <a:pt x="6" y="2"/>
                    <a:pt x="6" y="2"/>
                    <a:pt x="6" y="3"/>
                  </a:cubicBezTo>
                  <a:cubicBezTo>
                    <a:pt x="6" y="3"/>
                    <a:pt x="6" y="3"/>
                    <a:pt x="5" y="3"/>
                  </a:cubicBezTo>
                  <a:cubicBezTo>
                    <a:pt x="5" y="4"/>
                    <a:pt x="5" y="3"/>
                    <a:pt x="5" y="2"/>
                  </a:cubicBezTo>
                  <a:cubicBezTo>
                    <a:pt x="4" y="2"/>
                    <a:pt x="4" y="2"/>
                    <a:pt x="4" y="2"/>
                  </a:cubicBezTo>
                  <a:cubicBezTo>
                    <a:pt x="4" y="1"/>
                    <a:pt x="3" y="2"/>
                    <a:pt x="2" y="2"/>
                  </a:cubicBezTo>
                  <a:cubicBezTo>
                    <a:pt x="2" y="2"/>
                    <a:pt x="2" y="2"/>
                    <a:pt x="1" y="2"/>
                  </a:cubicBezTo>
                  <a:cubicBezTo>
                    <a:pt x="1" y="2"/>
                    <a:pt x="0" y="2"/>
                    <a:pt x="0" y="3"/>
                  </a:cubicBezTo>
                  <a:cubicBezTo>
                    <a:pt x="1"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1" name="Freeform 172"/>
            <p:cNvSpPr>
              <a:spLocks/>
            </p:cNvSpPr>
            <p:nvPr/>
          </p:nvSpPr>
          <p:spPr bwMode="auto">
            <a:xfrm>
              <a:off x="6892927" y="3119439"/>
              <a:ext cx="22225" cy="20638"/>
            </a:xfrm>
            <a:custGeom>
              <a:avLst/>
              <a:gdLst>
                <a:gd name="T0" fmla="*/ 1 w 2"/>
                <a:gd name="T1" fmla="*/ 2 h 2"/>
                <a:gd name="T2" fmla="*/ 1 w 2"/>
                <a:gd name="T3" fmla="*/ 2 h 2"/>
                <a:gd name="T4" fmla="*/ 2 w 2"/>
                <a:gd name="T5" fmla="*/ 2 h 2"/>
                <a:gd name="T6" fmla="*/ 2 w 2"/>
                <a:gd name="T7" fmla="*/ 1 h 2"/>
                <a:gd name="T8" fmla="*/ 1 w 2"/>
                <a:gd name="T9" fmla="*/ 0 h 2"/>
                <a:gd name="T10" fmla="*/ 0 w 2"/>
                <a:gd name="T11" fmla="*/ 0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2" y="2"/>
                    <a:pt x="2" y="2"/>
                    <a:pt x="2" y="2"/>
                  </a:cubicBezTo>
                  <a:cubicBezTo>
                    <a:pt x="2" y="2"/>
                    <a:pt x="2" y="1"/>
                    <a:pt x="2" y="1"/>
                  </a:cubicBezTo>
                  <a:cubicBezTo>
                    <a:pt x="2" y="1"/>
                    <a:pt x="2" y="0"/>
                    <a:pt x="1" y="0"/>
                  </a:cubicBezTo>
                  <a:cubicBezTo>
                    <a:pt x="1" y="0"/>
                    <a:pt x="1" y="0"/>
                    <a:pt x="0" y="0"/>
                  </a:cubicBezTo>
                  <a:cubicBezTo>
                    <a:pt x="0" y="0"/>
                    <a:pt x="0" y="0"/>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2" name="Freeform 173"/>
            <p:cNvSpPr>
              <a:spLocks/>
            </p:cNvSpPr>
            <p:nvPr/>
          </p:nvSpPr>
          <p:spPr bwMode="auto">
            <a:xfrm>
              <a:off x="7486652" y="3270251"/>
              <a:ext cx="11113" cy="22225"/>
            </a:xfrm>
            <a:custGeom>
              <a:avLst/>
              <a:gdLst>
                <a:gd name="T0" fmla="*/ 1 w 1"/>
                <a:gd name="T1" fmla="*/ 1 h 2"/>
                <a:gd name="T2" fmla="*/ 1 w 1"/>
                <a:gd name="T3" fmla="*/ 1 h 2"/>
                <a:gd name="T4" fmla="*/ 1 w 1"/>
                <a:gd name="T5" fmla="*/ 0 h 2"/>
                <a:gd name="T6" fmla="*/ 1 w 1"/>
                <a:gd name="T7" fmla="*/ 1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0"/>
                    <a:pt x="1" y="0"/>
                  </a:cubicBezTo>
                  <a:cubicBezTo>
                    <a:pt x="1" y="0"/>
                    <a:pt x="1" y="0"/>
                    <a:pt x="1" y="1"/>
                  </a:cubicBezTo>
                  <a:cubicBezTo>
                    <a:pt x="0" y="1"/>
                    <a:pt x="0" y="1"/>
                    <a:pt x="0" y="1"/>
                  </a:cubicBezTo>
                  <a:cubicBezTo>
                    <a:pt x="1" y="2"/>
                    <a:pt x="1"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3" name="Freeform 174"/>
            <p:cNvSpPr>
              <a:spLocks/>
            </p:cNvSpPr>
            <p:nvPr/>
          </p:nvSpPr>
          <p:spPr bwMode="auto">
            <a:xfrm>
              <a:off x="6924677" y="3151189"/>
              <a:ext cx="11113" cy="11113"/>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1"/>
                    <a:pt x="1" y="1"/>
                  </a:cubicBezTo>
                  <a:cubicBezTo>
                    <a:pt x="1"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4" name="Freeform 175"/>
            <p:cNvSpPr>
              <a:spLocks/>
            </p:cNvSpPr>
            <p:nvPr/>
          </p:nvSpPr>
          <p:spPr bwMode="auto">
            <a:xfrm>
              <a:off x="5262564" y="3270251"/>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5" name="Freeform 176"/>
            <p:cNvSpPr>
              <a:spLocks/>
            </p:cNvSpPr>
            <p:nvPr/>
          </p:nvSpPr>
          <p:spPr bwMode="auto">
            <a:xfrm>
              <a:off x="7853364" y="1649414"/>
              <a:ext cx="22225" cy="20638"/>
            </a:xfrm>
            <a:custGeom>
              <a:avLst/>
              <a:gdLst>
                <a:gd name="T0" fmla="*/ 2 w 2"/>
                <a:gd name="T1" fmla="*/ 0 h 2"/>
                <a:gd name="T2" fmla="*/ 1 w 2"/>
                <a:gd name="T3" fmla="*/ 1 h 2"/>
                <a:gd name="T4" fmla="*/ 1 w 2"/>
                <a:gd name="T5" fmla="*/ 2 h 2"/>
                <a:gd name="T6" fmla="*/ 2 w 2"/>
                <a:gd name="T7" fmla="*/ 2 h 2"/>
                <a:gd name="T8" fmla="*/ 2 w 2"/>
                <a:gd name="T9" fmla="*/ 1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1"/>
                    <a:pt x="1" y="1"/>
                  </a:cubicBezTo>
                  <a:cubicBezTo>
                    <a:pt x="1" y="1"/>
                    <a:pt x="0" y="2"/>
                    <a:pt x="1" y="2"/>
                  </a:cubicBezTo>
                  <a:cubicBezTo>
                    <a:pt x="1" y="2"/>
                    <a:pt x="1" y="2"/>
                    <a:pt x="2" y="2"/>
                  </a:cubicBezTo>
                  <a:cubicBezTo>
                    <a:pt x="2" y="2"/>
                    <a:pt x="2" y="1"/>
                    <a:pt x="2" y="1"/>
                  </a:cubicBezTo>
                  <a:cubicBezTo>
                    <a:pt x="2" y="1"/>
                    <a:pt x="2" y="1"/>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6" name="Freeform 177"/>
            <p:cNvSpPr>
              <a:spLocks/>
            </p:cNvSpPr>
            <p:nvPr/>
          </p:nvSpPr>
          <p:spPr bwMode="auto">
            <a:xfrm>
              <a:off x="7821614" y="1670051"/>
              <a:ext cx="31750" cy="44450"/>
            </a:xfrm>
            <a:custGeom>
              <a:avLst/>
              <a:gdLst>
                <a:gd name="T0" fmla="*/ 2 w 3"/>
                <a:gd name="T1" fmla="*/ 2 h 4"/>
                <a:gd name="T2" fmla="*/ 3 w 3"/>
                <a:gd name="T3" fmla="*/ 1 h 4"/>
                <a:gd name="T4" fmla="*/ 2 w 3"/>
                <a:gd name="T5" fmla="*/ 0 h 4"/>
                <a:gd name="T6" fmla="*/ 1 w 3"/>
                <a:gd name="T7" fmla="*/ 1 h 4"/>
                <a:gd name="T8" fmla="*/ 0 w 3"/>
                <a:gd name="T9" fmla="*/ 2 h 4"/>
                <a:gd name="T10" fmla="*/ 0 w 3"/>
                <a:gd name="T11" fmla="*/ 3 h 4"/>
                <a:gd name="T12" fmla="*/ 0 w 3"/>
                <a:gd name="T13" fmla="*/ 3 h 4"/>
                <a:gd name="T14" fmla="*/ 1 w 3"/>
                <a:gd name="T15" fmla="*/ 3 h 4"/>
                <a:gd name="T16" fmla="*/ 1 w 3"/>
                <a:gd name="T17" fmla="*/ 2 h 4"/>
                <a:gd name="T18" fmla="*/ 2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2"/>
                  </a:moveTo>
                  <a:cubicBezTo>
                    <a:pt x="2" y="1"/>
                    <a:pt x="3" y="1"/>
                    <a:pt x="3" y="1"/>
                  </a:cubicBezTo>
                  <a:cubicBezTo>
                    <a:pt x="2" y="0"/>
                    <a:pt x="2" y="0"/>
                    <a:pt x="2" y="0"/>
                  </a:cubicBezTo>
                  <a:cubicBezTo>
                    <a:pt x="1" y="0"/>
                    <a:pt x="1" y="0"/>
                    <a:pt x="1" y="1"/>
                  </a:cubicBezTo>
                  <a:cubicBezTo>
                    <a:pt x="0" y="1"/>
                    <a:pt x="0" y="1"/>
                    <a:pt x="0" y="2"/>
                  </a:cubicBezTo>
                  <a:cubicBezTo>
                    <a:pt x="0" y="2"/>
                    <a:pt x="0" y="2"/>
                    <a:pt x="0" y="3"/>
                  </a:cubicBezTo>
                  <a:cubicBezTo>
                    <a:pt x="0" y="3"/>
                    <a:pt x="0" y="3"/>
                    <a:pt x="0" y="3"/>
                  </a:cubicBezTo>
                  <a:cubicBezTo>
                    <a:pt x="1" y="4"/>
                    <a:pt x="1" y="3"/>
                    <a:pt x="1" y="3"/>
                  </a:cubicBezTo>
                  <a:cubicBezTo>
                    <a:pt x="2" y="3"/>
                    <a:pt x="1" y="2"/>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7" name="Freeform 178"/>
            <p:cNvSpPr>
              <a:spLocks/>
            </p:cNvSpPr>
            <p:nvPr/>
          </p:nvSpPr>
          <p:spPr bwMode="auto">
            <a:xfrm>
              <a:off x="7486652" y="1400176"/>
              <a:ext cx="227013" cy="258763"/>
            </a:xfrm>
            <a:custGeom>
              <a:avLst/>
              <a:gdLst>
                <a:gd name="T0" fmla="*/ 19 w 21"/>
                <a:gd name="T1" fmla="*/ 22 h 24"/>
                <a:gd name="T2" fmla="*/ 18 w 21"/>
                <a:gd name="T3" fmla="*/ 20 h 24"/>
                <a:gd name="T4" fmla="*/ 17 w 21"/>
                <a:gd name="T5" fmla="*/ 20 h 24"/>
                <a:gd name="T6" fmla="*/ 16 w 21"/>
                <a:gd name="T7" fmla="*/ 19 h 24"/>
                <a:gd name="T8" fmla="*/ 15 w 21"/>
                <a:gd name="T9" fmla="*/ 18 h 24"/>
                <a:gd name="T10" fmla="*/ 15 w 21"/>
                <a:gd name="T11" fmla="*/ 16 h 24"/>
                <a:gd name="T12" fmla="*/ 14 w 21"/>
                <a:gd name="T13" fmla="*/ 16 h 24"/>
                <a:gd name="T14" fmla="*/ 15 w 21"/>
                <a:gd name="T15" fmla="*/ 15 h 24"/>
                <a:gd name="T16" fmla="*/ 16 w 21"/>
                <a:gd name="T17" fmla="*/ 15 h 24"/>
                <a:gd name="T18" fmla="*/ 17 w 21"/>
                <a:gd name="T19" fmla="*/ 16 h 24"/>
                <a:gd name="T20" fmla="*/ 17 w 21"/>
                <a:gd name="T21" fmla="*/ 17 h 24"/>
                <a:gd name="T22" fmla="*/ 18 w 21"/>
                <a:gd name="T23" fmla="*/ 16 h 24"/>
                <a:gd name="T24" fmla="*/ 18 w 21"/>
                <a:gd name="T25" fmla="*/ 15 h 24"/>
                <a:gd name="T26" fmla="*/ 17 w 21"/>
                <a:gd name="T27" fmla="*/ 15 h 24"/>
                <a:gd name="T28" fmla="*/ 16 w 21"/>
                <a:gd name="T29" fmla="*/ 14 h 24"/>
                <a:gd name="T30" fmla="*/ 16 w 21"/>
                <a:gd name="T31" fmla="*/ 14 h 24"/>
                <a:gd name="T32" fmla="*/ 14 w 21"/>
                <a:gd name="T33" fmla="*/ 13 h 24"/>
                <a:gd name="T34" fmla="*/ 13 w 21"/>
                <a:gd name="T35" fmla="*/ 12 h 24"/>
                <a:gd name="T36" fmla="*/ 12 w 21"/>
                <a:gd name="T37" fmla="*/ 11 h 24"/>
                <a:gd name="T38" fmla="*/ 11 w 21"/>
                <a:gd name="T39" fmla="*/ 10 h 24"/>
                <a:gd name="T40" fmla="*/ 11 w 21"/>
                <a:gd name="T41" fmla="*/ 9 h 24"/>
                <a:gd name="T42" fmla="*/ 10 w 21"/>
                <a:gd name="T43" fmla="*/ 8 h 24"/>
                <a:gd name="T44" fmla="*/ 9 w 21"/>
                <a:gd name="T45" fmla="*/ 8 h 24"/>
                <a:gd name="T46" fmla="*/ 8 w 21"/>
                <a:gd name="T47" fmla="*/ 7 h 24"/>
                <a:gd name="T48" fmla="*/ 7 w 21"/>
                <a:gd name="T49" fmla="*/ 7 h 24"/>
                <a:gd name="T50" fmla="*/ 7 w 21"/>
                <a:gd name="T51" fmla="*/ 6 h 24"/>
                <a:gd name="T52" fmla="*/ 6 w 21"/>
                <a:gd name="T53" fmla="*/ 5 h 24"/>
                <a:gd name="T54" fmla="*/ 5 w 21"/>
                <a:gd name="T55" fmla="*/ 3 h 24"/>
                <a:gd name="T56" fmla="*/ 4 w 21"/>
                <a:gd name="T57" fmla="*/ 2 h 24"/>
                <a:gd name="T58" fmla="*/ 3 w 21"/>
                <a:gd name="T59" fmla="*/ 2 h 24"/>
                <a:gd name="T60" fmla="*/ 2 w 21"/>
                <a:gd name="T61" fmla="*/ 1 h 24"/>
                <a:gd name="T62" fmla="*/ 1 w 21"/>
                <a:gd name="T63" fmla="*/ 1 h 24"/>
                <a:gd name="T64" fmla="*/ 0 w 21"/>
                <a:gd name="T65" fmla="*/ 0 h 24"/>
                <a:gd name="T66" fmla="*/ 1 w 21"/>
                <a:gd name="T67" fmla="*/ 1 h 24"/>
                <a:gd name="T68" fmla="*/ 1 w 21"/>
                <a:gd name="T69" fmla="*/ 2 h 24"/>
                <a:gd name="T70" fmla="*/ 1 w 21"/>
                <a:gd name="T71" fmla="*/ 3 h 24"/>
                <a:gd name="T72" fmla="*/ 2 w 21"/>
                <a:gd name="T73" fmla="*/ 5 h 24"/>
                <a:gd name="T74" fmla="*/ 4 w 21"/>
                <a:gd name="T75" fmla="*/ 6 h 24"/>
                <a:gd name="T76" fmla="*/ 5 w 21"/>
                <a:gd name="T77" fmla="*/ 8 h 24"/>
                <a:gd name="T78" fmla="*/ 6 w 21"/>
                <a:gd name="T79" fmla="*/ 8 h 24"/>
                <a:gd name="T80" fmla="*/ 7 w 21"/>
                <a:gd name="T81" fmla="*/ 9 h 24"/>
                <a:gd name="T82" fmla="*/ 8 w 21"/>
                <a:gd name="T83" fmla="*/ 10 h 24"/>
                <a:gd name="T84" fmla="*/ 9 w 21"/>
                <a:gd name="T85" fmla="*/ 11 h 24"/>
                <a:gd name="T86" fmla="*/ 9 w 21"/>
                <a:gd name="T87" fmla="*/ 13 h 24"/>
                <a:gd name="T88" fmla="*/ 11 w 21"/>
                <a:gd name="T89" fmla="*/ 14 h 24"/>
                <a:gd name="T90" fmla="*/ 12 w 21"/>
                <a:gd name="T91" fmla="*/ 16 h 24"/>
                <a:gd name="T92" fmla="*/ 12 w 21"/>
                <a:gd name="T93" fmla="*/ 17 h 24"/>
                <a:gd name="T94" fmla="*/ 14 w 21"/>
                <a:gd name="T95" fmla="*/ 18 h 24"/>
                <a:gd name="T96" fmla="*/ 14 w 21"/>
                <a:gd name="T97" fmla="*/ 19 h 24"/>
                <a:gd name="T98" fmla="*/ 14 w 21"/>
                <a:gd name="T99" fmla="*/ 20 h 24"/>
                <a:gd name="T100" fmla="*/ 15 w 21"/>
                <a:gd name="T101" fmla="*/ 21 h 24"/>
                <a:gd name="T102" fmla="*/ 16 w 21"/>
                <a:gd name="T103" fmla="*/ 22 h 24"/>
                <a:gd name="T104" fmla="*/ 16 w 21"/>
                <a:gd name="T105" fmla="*/ 23 h 24"/>
                <a:gd name="T106" fmla="*/ 18 w 21"/>
                <a:gd name="T107" fmla="*/ 24 h 24"/>
                <a:gd name="T108" fmla="*/ 18 w 21"/>
                <a:gd name="T109" fmla="*/ 22 h 24"/>
                <a:gd name="T110" fmla="*/ 18 w 21"/>
                <a:gd name="T111" fmla="*/ 22 h 24"/>
                <a:gd name="T112" fmla="*/ 19 w 21"/>
                <a:gd name="T113" fmla="*/ 23 h 24"/>
                <a:gd name="T114" fmla="*/ 21 w 21"/>
                <a:gd name="T115" fmla="*/ 23 h 24"/>
                <a:gd name="T116" fmla="*/ 19 w 21"/>
                <a:gd name="T1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 h="24">
                  <a:moveTo>
                    <a:pt x="19" y="22"/>
                  </a:moveTo>
                  <a:cubicBezTo>
                    <a:pt x="19" y="21"/>
                    <a:pt x="18" y="21"/>
                    <a:pt x="18" y="20"/>
                  </a:cubicBezTo>
                  <a:cubicBezTo>
                    <a:pt x="17" y="20"/>
                    <a:pt x="17" y="20"/>
                    <a:pt x="17" y="20"/>
                  </a:cubicBezTo>
                  <a:cubicBezTo>
                    <a:pt x="17" y="19"/>
                    <a:pt x="16" y="19"/>
                    <a:pt x="16" y="19"/>
                  </a:cubicBezTo>
                  <a:cubicBezTo>
                    <a:pt x="16" y="19"/>
                    <a:pt x="16" y="18"/>
                    <a:pt x="15" y="18"/>
                  </a:cubicBezTo>
                  <a:cubicBezTo>
                    <a:pt x="15" y="17"/>
                    <a:pt x="15" y="17"/>
                    <a:pt x="15" y="16"/>
                  </a:cubicBezTo>
                  <a:cubicBezTo>
                    <a:pt x="15" y="16"/>
                    <a:pt x="14" y="16"/>
                    <a:pt x="14" y="16"/>
                  </a:cubicBezTo>
                  <a:cubicBezTo>
                    <a:pt x="14" y="15"/>
                    <a:pt x="14" y="15"/>
                    <a:pt x="15" y="15"/>
                  </a:cubicBezTo>
                  <a:cubicBezTo>
                    <a:pt x="15" y="15"/>
                    <a:pt x="15" y="15"/>
                    <a:pt x="16" y="15"/>
                  </a:cubicBezTo>
                  <a:cubicBezTo>
                    <a:pt x="16" y="15"/>
                    <a:pt x="16" y="16"/>
                    <a:pt x="17" y="16"/>
                  </a:cubicBezTo>
                  <a:cubicBezTo>
                    <a:pt x="17" y="16"/>
                    <a:pt x="17" y="17"/>
                    <a:pt x="17" y="17"/>
                  </a:cubicBezTo>
                  <a:cubicBezTo>
                    <a:pt x="18" y="17"/>
                    <a:pt x="18" y="17"/>
                    <a:pt x="18" y="16"/>
                  </a:cubicBezTo>
                  <a:cubicBezTo>
                    <a:pt x="19" y="16"/>
                    <a:pt x="18" y="16"/>
                    <a:pt x="18" y="15"/>
                  </a:cubicBezTo>
                  <a:cubicBezTo>
                    <a:pt x="17" y="15"/>
                    <a:pt x="17" y="15"/>
                    <a:pt x="17" y="15"/>
                  </a:cubicBezTo>
                  <a:cubicBezTo>
                    <a:pt x="17" y="15"/>
                    <a:pt x="17" y="15"/>
                    <a:pt x="16" y="14"/>
                  </a:cubicBezTo>
                  <a:cubicBezTo>
                    <a:pt x="16" y="14"/>
                    <a:pt x="16" y="14"/>
                    <a:pt x="16" y="14"/>
                  </a:cubicBezTo>
                  <a:cubicBezTo>
                    <a:pt x="15" y="13"/>
                    <a:pt x="15" y="13"/>
                    <a:pt x="14" y="13"/>
                  </a:cubicBezTo>
                  <a:cubicBezTo>
                    <a:pt x="14" y="12"/>
                    <a:pt x="14" y="12"/>
                    <a:pt x="13" y="12"/>
                  </a:cubicBezTo>
                  <a:cubicBezTo>
                    <a:pt x="13" y="12"/>
                    <a:pt x="13" y="12"/>
                    <a:pt x="12" y="11"/>
                  </a:cubicBezTo>
                  <a:cubicBezTo>
                    <a:pt x="12" y="11"/>
                    <a:pt x="12" y="11"/>
                    <a:pt x="11" y="10"/>
                  </a:cubicBezTo>
                  <a:cubicBezTo>
                    <a:pt x="11" y="10"/>
                    <a:pt x="11" y="10"/>
                    <a:pt x="11" y="9"/>
                  </a:cubicBezTo>
                  <a:cubicBezTo>
                    <a:pt x="11" y="9"/>
                    <a:pt x="10" y="8"/>
                    <a:pt x="10" y="8"/>
                  </a:cubicBezTo>
                  <a:cubicBezTo>
                    <a:pt x="10" y="8"/>
                    <a:pt x="9" y="8"/>
                    <a:pt x="9" y="8"/>
                  </a:cubicBezTo>
                  <a:cubicBezTo>
                    <a:pt x="8" y="8"/>
                    <a:pt x="9" y="7"/>
                    <a:pt x="8" y="7"/>
                  </a:cubicBezTo>
                  <a:cubicBezTo>
                    <a:pt x="8" y="7"/>
                    <a:pt x="8" y="7"/>
                    <a:pt x="7" y="7"/>
                  </a:cubicBezTo>
                  <a:cubicBezTo>
                    <a:pt x="7" y="6"/>
                    <a:pt x="7" y="6"/>
                    <a:pt x="7" y="6"/>
                  </a:cubicBezTo>
                  <a:cubicBezTo>
                    <a:pt x="7" y="5"/>
                    <a:pt x="7" y="5"/>
                    <a:pt x="6" y="5"/>
                  </a:cubicBezTo>
                  <a:cubicBezTo>
                    <a:pt x="6" y="4"/>
                    <a:pt x="5" y="4"/>
                    <a:pt x="5" y="3"/>
                  </a:cubicBezTo>
                  <a:cubicBezTo>
                    <a:pt x="4" y="3"/>
                    <a:pt x="4" y="3"/>
                    <a:pt x="4" y="2"/>
                  </a:cubicBezTo>
                  <a:cubicBezTo>
                    <a:pt x="4" y="2"/>
                    <a:pt x="3" y="2"/>
                    <a:pt x="3" y="2"/>
                  </a:cubicBezTo>
                  <a:cubicBezTo>
                    <a:pt x="3" y="2"/>
                    <a:pt x="3" y="2"/>
                    <a:pt x="2" y="1"/>
                  </a:cubicBezTo>
                  <a:cubicBezTo>
                    <a:pt x="2" y="1"/>
                    <a:pt x="2" y="1"/>
                    <a:pt x="1" y="1"/>
                  </a:cubicBezTo>
                  <a:cubicBezTo>
                    <a:pt x="1" y="0"/>
                    <a:pt x="1" y="0"/>
                    <a:pt x="0" y="0"/>
                  </a:cubicBezTo>
                  <a:cubicBezTo>
                    <a:pt x="0" y="1"/>
                    <a:pt x="0" y="1"/>
                    <a:pt x="1" y="1"/>
                  </a:cubicBezTo>
                  <a:cubicBezTo>
                    <a:pt x="1" y="2"/>
                    <a:pt x="1" y="2"/>
                    <a:pt x="1" y="2"/>
                  </a:cubicBezTo>
                  <a:cubicBezTo>
                    <a:pt x="2" y="3"/>
                    <a:pt x="1" y="3"/>
                    <a:pt x="1" y="3"/>
                  </a:cubicBezTo>
                  <a:cubicBezTo>
                    <a:pt x="1" y="4"/>
                    <a:pt x="2" y="4"/>
                    <a:pt x="2" y="5"/>
                  </a:cubicBezTo>
                  <a:cubicBezTo>
                    <a:pt x="3" y="5"/>
                    <a:pt x="3" y="6"/>
                    <a:pt x="4" y="6"/>
                  </a:cubicBezTo>
                  <a:cubicBezTo>
                    <a:pt x="4" y="7"/>
                    <a:pt x="5" y="7"/>
                    <a:pt x="5" y="8"/>
                  </a:cubicBezTo>
                  <a:cubicBezTo>
                    <a:pt x="6" y="8"/>
                    <a:pt x="6" y="8"/>
                    <a:pt x="6" y="8"/>
                  </a:cubicBezTo>
                  <a:cubicBezTo>
                    <a:pt x="7" y="9"/>
                    <a:pt x="7" y="9"/>
                    <a:pt x="7" y="9"/>
                  </a:cubicBezTo>
                  <a:cubicBezTo>
                    <a:pt x="7" y="9"/>
                    <a:pt x="8" y="10"/>
                    <a:pt x="8" y="10"/>
                  </a:cubicBezTo>
                  <a:cubicBezTo>
                    <a:pt x="8" y="10"/>
                    <a:pt x="8" y="11"/>
                    <a:pt x="9" y="11"/>
                  </a:cubicBezTo>
                  <a:cubicBezTo>
                    <a:pt x="9" y="12"/>
                    <a:pt x="9" y="12"/>
                    <a:pt x="9" y="13"/>
                  </a:cubicBezTo>
                  <a:cubicBezTo>
                    <a:pt x="10" y="13"/>
                    <a:pt x="10" y="14"/>
                    <a:pt x="11" y="14"/>
                  </a:cubicBezTo>
                  <a:cubicBezTo>
                    <a:pt x="11" y="15"/>
                    <a:pt x="11" y="15"/>
                    <a:pt x="12" y="16"/>
                  </a:cubicBezTo>
                  <a:cubicBezTo>
                    <a:pt x="12" y="17"/>
                    <a:pt x="12" y="17"/>
                    <a:pt x="12" y="17"/>
                  </a:cubicBezTo>
                  <a:cubicBezTo>
                    <a:pt x="13" y="18"/>
                    <a:pt x="13" y="17"/>
                    <a:pt x="14" y="18"/>
                  </a:cubicBezTo>
                  <a:cubicBezTo>
                    <a:pt x="14" y="18"/>
                    <a:pt x="14" y="19"/>
                    <a:pt x="14" y="19"/>
                  </a:cubicBezTo>
                  <a:cubicBezTo>
                    <a:pt x="14" y="19"/>
                    <a:pt x="14" y="20"/>
                    <a:pt x="14" y="20"/>
                  </a:cubicBezTo>
                  <a:cubicBezTo>
                    <a:pt x="14" y="20"/>
                    <a:pt x="15" y="21"/>
                    <a:pt x="15" y="21"/>
                  </a:cubicBezTo>
                  <a:cubicBezTo>
                    <a:pt x="15" y="21"/>
                    <a:pt x="15" y="22"/>
                    <a:pt x="16" y="22"/>
                  </a:cubicBezTo>
                  <a:cubicBezTo>
                    <a:pt x="16" y="22"/>
                    <a:pt x="16" y="23"/>
                    <a:pt x="16" y="23"/>
                  </a:cubicBezTo>
                  <a:cubicBezTo>
                    <a:pt x="17" y="24"/>
                    <a:pt x="17" y="24"/>
                    <a:pt x="18" y="24"/>
                  </a:cubicBezTo>
                  <a:cubicBezTo>
                    <a:pt x="18" y="23"/>
                    <a:pt x="17" y="23"/>
                    <a:pt x="18" y="22"/>
                  </a:cubicBezTo>
                  <a:cubicBezTo>
                    <a:pt x="18" y="22"/>
                    <a:pt x="18" y="22"/>
                    <a:pt x="18" y="22"/>
                  </a:cubicBezTo>
                  <a:cubicBezTo>
                    <a:pt x="19" y="22"/>
                    <a:pt x="19" y="23"/>
                    <a:pt x="19" y="23"/>
                  </a:cubicBezTo>
                  <a:cubicBezTo>
                    <a:pt x="20" y="23"/>
                    <a:pt x="20" y="23"/>
                    <a:pt x="21" y="23"/>
                  </a:cubicBezTo>
                  <a:cubicBezTo>
                    <a:pt x="21" y="22"/>
                    <a:pt x="20" y="22"/>
                    <a:pt x="19" y="2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8" name="Freeform 179"/>
            <p:cNvSpPr>
              <a:spLocks/>
            </p:cNvSpPr>
            <p:nvPr/>
          </p:nvSpPr>
          <p:spPr bwMode="auto">
            <a:xfrm>
              <a:off x="6234114" y="2103439"/>
              <a:ext cx="312738" cy="161925"/>
            </a:xfrm>
            <a:custGeom>
              <a:avLst/>
              <a:gdLst>
                <a:gd name="T0" fmla="*/ 27 w 29"/>
                <a:gd name="T1" fmla="*/ 15 h 15"/>
                <a:gd name="T2" fmla="*/ 28 w 29"/>
                <a:gd name="T3" fmla="*/ 15 h 15"/>
                <a:gd name="T4" fmla="*/ 28 w 29"/>
                <a:gd name="T5" fmla="*/ 13 h 15"/>
                <a:gd name="T6" fmla="*/ 28 w 29"/>
                <a:gd name="T7" fmla="*/ 13 h 15"/>
                <a:gd name="T8" fmla="*/ 27 w 29"/>
                <a:gd name="T9" fmla="*/ 12 h 15"/>
                <a:gd name="T10" fmla="*/ 27 w 29"/>
                <a:gd name="T11" fmla="*/ 10 h 15"/>
                <a:gd name="T12" fmla="*/ 27 w 29"/>
                <a:gd name="T13" fmla="*/ 10 h 15"/>
                <a:gd name="T14" fmla="*/ 26 w 29"/>
                <a:gd name="T15" fmla="*/ 10 h 15"/>
                <a:gd name="T16" fmla="*/ 25 w 29"/>
                <a:gd name="T17" fmla="*/ 9 h 15"/>
                <a:gd name="T18" fmla="*/ 24 w 29"/>
                <a:gd name="T19" fmla="*/ 9 h 15"/>
                <a:gd name="T20" fmla="*/ 23 w 29"/>
                <a:gd name="T21" fmla="*/ 8 h 15"/>
                <a:gd name="T22" fmla="*/ 22 w 29"/>
                <a:gd name="T23" fmla="*/ 8 h 15"/>
                <a:gd name="T24" fmla="*/ 21 w 29"/>
                <a:gd name="T25" fmla="*/ 9 h 15"/>
                <a:gd name="T26" fmla="*/ 19 w 29"/>
                <a:gd name="T27" fmla="*/ 8 h 15"/>
                <a:gd name="T28" fmla="*/ 19 w 29"/>
                <a:gd name="T29" fmla="*/ 7 h 15"/>
                <a:gd name="T30" fmla="*/ 18 w 29"/>
                <a:gd name="T31" fmla="*/ 7 h 15"/>
                <a:gd name="T32" fmla="*/ 17 w 29"/>
                <a:gd name="T33" fmla="*/ 7 h 15"/>
                <a:gd name="T34" fmla="*/ 16 w 29"/>
                <a:gd name="T35" fmla="*/ 6 h 15"/>
                <a:gd name="T36" fmla="*/ 14 w 29"/>
                <a:gd name="T37" fmla="*/ 5 h 15"/>
                <a:gd name="T38" fmla="*/ 13 w 29"/>
                <a:gd name="T39" fmla="*/ 5 h 15"/>
                <a:gd name="T40" fmla="*/ 13 w 29"/>
                <a:gd name="T41" fmla="*/ 4 h 15"/>
                <a:gd name="T42" fmla="*/ 12 w 29"/>
                <a:gd name="T43" fmla="*/ 4 h 15"/>
                <a:gd name="T44" fmla="*/ 11 w 29"/>
                <a:gd name="T45" fmla="*/ 3 h 15"/>
                <a:gd name="T46" fmla="*/ 10 w 29"/>
                <a:gd name="T47" fmla="*/ 3 h 15"/>
                <a:gd name="T48" fmla="*/ 9 w 29"/>
                <a:gd name="T49" fmla="*/ 2 h 15"/>
                <a:gd name="T50" fmla="*/ 8 w 29"/>
                <a:gd name="T51" fmla="*/ 2 h 15"/>
                <a:gd name="T52" fmla="*/ 7 w 29"/>
                <a:gd name="T53" fmla="*/ 2 h 15"/>
                <a:gd name="T54" fmla="*/ 6 w 29"/>
                <a:gd name="T55" fmla="*/ 2 h 15"/>
                <a:gd name="T56" fmla="*/ 4 w 29"/>
                <a:gd name="T57" fmla="*/ 1 h 15"/>
                <a:gd name="T58" fmla="*/ 3 w 29"/>
                <a:gd name="T59" fmla="*/ 0 h 15"/>
                <a:gd name="T60" fmla="*/ 3 w 29"/>
                <a:gd name="T61" fmla="*/ 0 h 15"/>
                <a:gd name="T62" fmla="*/ 3 w 29"/>
                <a:gd name="T63" fmla="*/ 1 h 15"/>
                <a:gd name="T64" fmla="*/ 2 w 29"/>
                <a:gd name="T65" fmla="*/ 2 h 15"/>
                <a:gd name="T66" fmla="*/ 1 w 29"/>
                <a:gd name="T67" fmla="*/ 3 h 15"/>
                <a:gd name="T68" fmla="*/ 1 w 29"/>
                <a:gd name="T69" fmla="*/ 4 h 15"/>
                <a:gd name="T70" fmla="*/ 2 w 29"/>
                <a:gd name="T71" fmla="*/ 4 h 15"/>
                <a:gd name="T72" fmla="*/ 3 w 29"/>
                <a:gd name="T73" fmla="*/ 5 h 15"/>
                <a:gd name="T74" fmla="*/ 4 w 29"/>
                <a:gd name="T75" fmla="*/ 6 h 15"/>
                <a:gd name="T76" fmla="*/ 5 w 29"/>
                <a:gd name="T77" fmla="*/ 6 h 15"/>
                <a:gd name="T78" fmla="*/ 6 w 29"/>
                <a:gd name="T79" fmla="*/ 6 h 15"/>
                <a:gd name="T80" fmla="*/ 7 w 29"/>
                <a:gd name="T81" fmla="*/ 7 h 15"/>
                <a:gd name="T82" fmla="*/ 8 w 29"/>
                <a:gd name="T83" fmla="*/ 8 h 15"/>
                <a:gd name="T84" fmla="*/ 9 w 29"/>
                <a:gd name="T85" fmla="*/ 9 h 15"/>
                <a:gd name="T86" fmla="*/ 10 w 29"/>
                <a:gd name="T87" fmla="*/ 9 h 15"/>
                <a:gd name="T88" fmla="*/ 11 w 29"/>
                <a:gd name="T89" fmla="*/ 9 h 15"/>
                <a:gd name="T90" fmla="*/ 12 w 29"/>
                <a:gd name="T91" fmla="*/ 10 h 15"/>
                <a:gd name="T92" fmla="*/ 12 w 29"/>
                <a:gd name="T93" fmla="*/ 11 h 15"/>
                <a:gd name="T94" fmla="*/ 13 w 29"/>
                <a:gd name="T95" fmla="*/ 11 h 15"/>
                <a:gd name="T96" fmla="*/ 14 w 29"/>
                <a:gd name="T97" fmla="*/ 11 h 15"/>
                <a:gd name="T98" fmla="*/ 15 w 29"/>
                <a:gd name="T99" fmla="*/ 11 h 15"/>
                <a:gd name="T100" fmla="*/ 15 w 29"/>
                <a:gd name="T101" fmla="*/ 13 h 15"/>
                <a:gd name="T102" fmla="*/ 17 w 29"/>
                <a:gd name="T103" fmla="*/ 13 h 15"/>
                <a:gd name="T104" fmla="*/ 18 w 29"/>
                <a:gd name="T105" fmla="*/ 13 h 15"/>
                <a:gd name="T106" fmla="*/ 19 w 29"/>
                <a:gd name="T107" fmla="*/ 12 h 15"/>
                <a:gd name="T108" fmla="*/ 20 w 29"/>
                <a:gd name="T109" fmla="*/ 12 h 15"/>
                <a:gd name="T110" fmla="*/ 21 w 29"/>
                <a:gd name="T111" fmla="*/ 13 h 15"/>
                <a:gd name="T112" fmla="*/ 22 w 29"/>
                <a:gd name="T113" fmla="*/ 14 h 15"/>
                <a:gd name="T114" fmla="*/ 23 w 29"/>
                <a:gd name="T115" fmla="*/ 14 h 15"/>
                <a:gd name="T116" fmla="*/ 24 w 29"/>
                <a:gd name="T117" fmla="*/ 14 h 15"/>
                <a:gd name="T118" fmla="*/ 25 w 29"/>
                <a:gd name="T119" fmla="*/ 14 h 15"/>
                <a:gd name="T120" fmla="*/ 26 w 29"/>
                <a:gd name="T121" fmla="*/ 15 h 15"/>
                <a:gd name="T122" fmla="*/ 27 w 29"/>
                <a:gd name="T1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 h="15">
                  <a:moveTo>
                    <a:pt x="27" y="15"/>
                  </a:moveTo>
                  <a:cubicBezTo>
                    <a:pt x="28" y="15"/>
                    <a:pt x="28" y="15"/>
                    <a:pt x="28" y="15"/>
                  </a:cubicBezTo>
                  <a:cubicBezTo>
                    <a:pt x="29" y="14"/>
                    <a:pt x="28" y="14"/>
                    <a:pt x="28" y="13"/>
                  </a:cubicBezTo>
                  <a:cubicBezTo>
                    <a:pt x="28" y="13"/>
                    <a:pt x="28" y="13"/>
                    <a:pt x="28" y="13"/>
                  </a:cubicBezTo>
                  <a:cubicBezTo>
                    <a:pt x="27" y="12"/>
                    <a:pt x="27" y="12"/>
                    <a:pt x="27" y="12"/>
                  </a:cubicBezTo>
                  <a:cubicBezTo>
                    <a:pt x="27" y="11"/>
                    <a:pt x="27" y="11"/>
                    <a:pt x="27" y="10"/>
                  </a:cubicBezTo>
                  <a:cubicBezTo>
                    <a:pt x="27" y="10"/>
                    <a:pt x="27" y="10"/>
                    <a:pt x="27" y="10"/>
                  </a:cubicBezTo>
                  <a:cubicBezTo>
                    <a:pt x="27" y="10"/>
                    <a:pt x="27" y="10"/>
                    <a:pt x="26" y="10"/>
                  </a:cubicBezTo>
                  <a:cubicBezTo>
                    <a:pt x="26" y="10"/>
                    <a:pt x="26" y="10"/>
                    <a:pt x="25" y="9"/>
                  </a:cubicBezTo>
                  <a:cubicBezTo>
                    <a:pt x="25" y="9"/>
                    <a:pt x="25" y="9"/>
                    <a:pt x="24" y="9"/>
                  </a:cubicBezTo>
                  <a:cubicBezTo>
                    <a:pt x="24" y="9"/>
                    <a:pt x="24" y="8"/>
                    <a:pt x="23" y="8"/>
                  </a:cubicBezTo>
                  <a:cubicBezTo>
                    <a:pt x="23" y="8"/>
                    <a:pt x="23" y="8"/>
                    <a:pt x="22" y="8"/>
                  </a:cubicBezTo>
                  <a:cubicBezTo>
                    <a:pt x="22" y="8"/>
                    <a:pt x="21" y="9"/>
                    <a:pt x="21" y="9"/>
                  </a:cubicBezTo>
                  <a:cubicBezTo>
                    <a:pt x="20" y="9"/>
                    <a:pt x="20" y="9"/>
                    <a:pt x="19" y="8"/>
                  </a:cubicBezTo>
                  <a:cubicBezTo>
                    <a:pt x="19" y="8"/>
                    <a:pt x="19" y="7"/>
                    <a:pt x="19" y="7"/>
                  </a:cubicBezTo>
                  <a:cubicBezTo>
                    <a:pt x="18" y="7"/>
                    <a:pt x="18" y="7"/>
                    <a:pt x="18" y="7"/>
                  </a:cubicBezTo>
                  <a:cubicBezTo>
                    <a:pt x="17" y="7"/>
                    <a:pt x="17" y="7"/>
                    <a:pt x="17" y="7"/>
                  </a:cubicBezTo>
                  <a:cubicBezTo>
                    <a:pt x="16" y="7"/>
                    <a:pt x="16" y="7"/>
                    <a:pt x="16" y="6"/>
                  </a:cubicBezTo>
                  <a:cubicBezTo>
                    <a:pt x="15" y="6"/>
                    <a:pt x="15" y="6"/>
                    <a:pt x="14" y="5"/>
                  </a:cubicBezTo>
                  <a:cubicBezTo>
                    <a:pt x="14" y="5"/>
                    <a:pt x="14" y="5"/>
                    <a:pt x="13" y="5"/>
                  </a:cubicBezTo>
                  <a:cubicBezTo>
                    <a:pt x="13" y="5"/>
                    <a:pt x="13" y="5"/>
                    <a:pt x="13" y="4"/>
                  </a:cubicBezTo>
                  <a:cubicBezTo>
                    <a:pt x="12" y="4"/>
                    <a:pt x="12" y="4"/>
                    <a:pt x="12" y="4"/>
                  </a:cubicBezTo>
                  <a:cubicBezTo>
                    <a:pt x="11" y="4"/>
                    <a:pt x="11" y="4"/>
                    <a:pt x="11" y="3"/>
                  </a:cubicBezTo>
                  <a:cubicBezTo>
                    <a:pt x="10" y="3"/>
                    <a:pt x="10" y="3"/>
                    <a:pt x="10" y="3"/>
                  </a:cubicBezTo>
                  <a:cubicBezTo>
                    <a:pt x="10" y="3"/>
                    <a:pt x="9" y="2"/>
                    <a:pt x="9" y="2"/>
                  </a:cubicBezTo>
                  <a:cubicBezTo>
                    <a:pt x="9" y="2"/>
                    <a:pt x="8" y="2"/>
                    <a:pt x="8" y="2"/>
                  </a:cubicBezTo>
                  <a:cubicBezTo>
                    <a:pt x="8" y="2"/>
                    <a:pt x="8" y="2"/>
                    <a:pt x="7" y="2"/>
                  </a:cubicBezTo>
                  <a:cubicBezTo>
                    <a:pt x="7" y="2"/>
                    <a:pt x="6" y="2"/>
                    <a:pt x="6" y="2"/>
                  </a:cubicBezTo>
                  <a:cubicBezTo>
                    <a:pt x="5" y="2"/>
                    <a:pt x="5" y="1"/>
                    <a:pt x="4" y="1"/>
                  </a:cubicBezTo>
                  <a:cubicBezTo>
                    <a:pt x="4" y="0"/>
                    <a:pt x="3" y="1"/>
                    <a:pt x="3" y="0"/>
                  </a:cubicBezTo>
                  <a:cubicBezTo>
                    <a:pt x="3" y="0"/>
                    <a:pt x="3" y="0"/>
                    <a:pt x="3" y="0"/>
                  </a:cubicBezTo>
                  <a:cubicBezTo>
                    <a:pt x="3" y="1"/>
                    <a:pt x="3" y="1"/>
                    <a:pt x="3" y="1"/>
                  </a:cubicBezTo>
                  <a:cubicBezTo>
                    <a:pt x="2" y="1"/>
                    <a:pt x="2" y="2"/>
                    <a:pt x="2" y="2"/>
                  </a:cubicBezTo>
                  <a:cubicBezTo>
                    <a:pt x="1" y="2"/>
                    <a:pt x="0" y="3"/>
                    <a:pt x="1" y="3"/>
                  </a:cubicBezTo>
                  <a:cubicBezTo>
                    <a:pt x="1" y="3"/>
                    <a:pt x="1" y="4"/>
                    <a:pt x="1" y="4"/>
                  </a:cubicBezTo>
                  <a:cubicBezTo>
                    <a:pt x="1" y="4"/>
                    <a:pt x="2" y="4"/>
                    <a:pt x="2" y="4"/>
                  </a:cubicBezTo>
                  <a:cubicBezTo>
                    <a:pt x="3" y="4"/>
                    <a:pt x="3" y="4"/>
                    <a:pt x="3" y="5"/>
                  </a:cubicBezTo>
                  <a:cubicBezTo>
                    <a:pt x="3" y="5"/>
                    <a:pt x="3" y="5"/>
                    <a:pt x="4" y="6"/>
                  </a:cubicBezTo>
                  <a:cubicBezTo>
                    <a:pt x="4" y="6"/>
                    <a:pt x="4" y="6"/>
                    <a:pt x="5" y="6"/>
                  </a:cubicBezTo>
                  <a:cubicBezTo>
                    <a:pt x="5" y="6"/>
                    <a:pt x="5" y="6"/>
                    <a:pt x="6" y="6"/>
                  </a:cubicBezTo>
                  <a:cubicBezTo>
                    <a:pt x="6" y="6"/>
                    <a:pt x="7" y="7"/>
                    <a:pt x="7" y="7"/>
                  </a:cubicBezTo>
                  <a:cubicBezTo>
                    <a:pt x="8" y="7"/>
                    <a:pt x="8" y="8"/>
                    <a:pt x="8" y="8"/>
                  </a:cubicBezTo>
                  <a:cubicBezTo>
                    <a:pt x="8" y="9"/>
                    <a:pt x="8" y="9"/>
                    <a:pt x="9" y="9"/>
                  </a:cubicBezTo>
                  <a:cubicBezTo>
                    <a:pt x="9" y="9"/>
                    <a:pt x="9" y="9"/>
                    <a:pt x="10" y="9"/>
                  </a:cubicBezTo>
                  <a:cubicBezTo>
                    <a:pt x="10" y="9"/>
                    <a:pt x="10" y="9"/>
                    <a:pt x="11" y="9"/>
                  </a:cubicBezTo>
                  <a:cubicBezTo>
                    <a:pt x="11" y="10"/>
                    <a:pt x="11" y="10"/>
                    <a:pt x="12" y="10"/>
                  </a:cubicBezTo>
                  <a:cubicBezTo>
                    <a:pt x="12" y="10"/>
                    <a:pt x="12" y="11"/>
                    <a:pt x="12" y="11"/>
                  </a:cubicBezTo>
                  <a:cubicBezTo>
                    <a:pt x="12" y="11"/>
                    <a:pt x="12" y="11"/>
                    <a:pt x="13" y="11"/>
                  </a:cubicBezTo>
                  <a:cubicBezTo>
                    <a:pt x="13" y="11"/>
                    <a:pt x="13" y="11"/>
                    <a:pt x="14" y="11"/>
                  </a:cubicBezTo>
                  <a:cubicBezTo>
                    <a:pt x="14" y="11"/>
                    <a:pt x="14" y="11"/>
                    <a:pt x="15" y="11"/>
                  </a:cubicBezTo>
                  <a:cubicBezTo>
                    <a:pt x="15" y="12"/>
                    <a:pt x="15" y="12"/>
                    <a:pt x="15" y="13"/>
                  </a:cubicBezTo>
                  <a:cubicBezTo>
                    <a:pt x="16" y="13"/>
                    <a:pt x="16" y="13"/>
                    <a:pt x="17" y="13"/>
                  </a:cubicBezTo>
                  <a:cubicBezTo>
                    <a:pt x="17" y="13"/>
                    <a:pt x="18" y="13"/>
                    <a:pt x="18" y="13"/>
                  </a:cubicBezTo>
                  <a:cubicBezTo>
                    <a:pt x="18" y="13"/>
                    <a:pt x="19" y="12"/>
                    <a:pt x="19" y="12"/>
                  </a:cubicBezTo>
                  <a:cubicBezTo>
                    <a:pt x="19" y="12"/>
                    <a:pt x="20" y="12"/>
                    <a:pt x="20" y="12"/>
                  </a:cubicBezTo>
                  <a:cubicBezTo>
                    <a:pt x="20" y="13"/>
                    <a:pt x="20" y="13"/>
                    <a:pt x="21" y="13"/>
                  </a:cubicBezTo>
                  <a:cubicBezTo>
                    <a:pt x="21" y="14"/>
                    <a:pt x="21" y="14"/>
                    <a:pt x="22" y="14"/>
                  </a:cubicBezTo>
                  <a:cubicBezTo>
                    <a:pt x="22" y="14"/>
                    <a:pt x="22" y="14"/>
                    <a:pt x="23" y="14"/>
                  </a:cubicBezTo>
                  <a:cubicBezTo>
                    <a:pt x="23" y="14"/>
                    <a:pt x="23" y="14"/>
                    <a:pt x="24" y="14"/>
                  </a:cubicBezTo>
                  <a:cubicBezTo>
                    <a:pt x="24" y="14"/>
                    <a:pt x="24" y="14"/>
                    <a:pt x="25" y="14"/>
                  </a:cubicBezTo>
                  <a:cubicBezTo>
                    <a:pt x="25" y="14"/>
                    <a:pt x="26" y="14"/>
                    <a:pt x="26" y="15"/>
                  </a:cubicBezTo>
                  <a:cubicBezTo>
                    <a:pt x="26" y="15"/>
                    <a:pt x="27" y="15"/>
                    <a:pt x="27" y="1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89" name="Freeform 180"/>
            <p:cNvSpPr>
              <a:spLocks/>
            </p:cNvSpPr>
            <p:nvPr/>
          </p:nvSpPr>
          <p:spPr bwMode="auto">
            <a:xfrm>
              <a:off x="6904039" y="2395539"/>
              <a:ext cx="215900" cy="258763"/>
            </a:xfrm>
            <a:custGeom>
              <a:avLst/>
              <a:gdLst>
                <a:gd name="T0" fmla="*/ 0 w 20"/>
                <a:gd name="T1" fmla="*/ 3 h 24"/>
                <a:gd name="T2" fmla="*/ 0 w 20"/>
                <a:gd name="T3" fmla="*/ 5 h 24"/>
                <a:gd name="T4" fmla="*/ 1 w 20"/>
                <a:gd name="T5" fmla="*/ 7 h 24"/>
                <a:gd name="T6" fmla="*/ 1 w 20"/>
                <a:gd name="T7" fmla="*/ 9 h 24"/>
                <a:gd name="T8" fmla="*/ 2 w 20"/>
                <a:gd name="T9" fmla="*/ 11 h 24"/>
                <a:gd name="T10" fmla="*/ 2 w 20"/>
                <a:gd name="T11" fmla="*/ 12 h 24"/>
                <a:gd name="T12" fmla="*/ 3 w 20"/>
                <a:gd name="T13" fmla="*/ 13 h 24"/>
                <a:gd name="T14" fmla="*/ 4 w 20"/>
                <a:gd name="T15" fmla="*/ 12 h 24"/>
                <a:gd name="T16" fmla="*/ 6 w 20"/>
                <a:gd name="T17" fmla="*/ 12 h 24"/>
                <a:gd name="T18" fmla="*/ 7 w 20"/>
                <a:gd name="T19" fmla="*/ 12 h 24"/>
                <a:gd name="T20" fmla="*/ 9 w 20"/>
                <a:gd name="T21" fmla="*/ 12 h 24"/>
                <a:gd name="T22" fmla="*/ 10 w 20"/>
                <a:gd name="T23" fmla="*/ 13 h 24"/>
                <a:gd name="T24" fmla="*/ 12 w 20"/>
                <a:gd name="T25" fmla="*/ 15 h 24"/>
                <a:gd name="T26" fmla="*/ 13 w 20"/>
                <a:gd name="T27" fmla="*/ 17 h 24"/>
                <a:gd name="T28" fmla="*/ 14 w 20"/>
                <a:gd name="T29" fmla="*/ 19 h 24"/>
                <a:gd name="T30" fmla="*/ 15 w 20"/>
                <a:gd name="T31" fmla="*/ 21 h 24"/>
                <a:gd name="T32" fmla="*/ 14 w 20"/>
                <a:gd name="T33" fmla="*/ 23 h 24"/>
                <a:gd name="T34" fmla="*/ 14 w 20"/>
                <a:gd name="T35" fmla="*/ 23 h 24"/>
                <a:gd name="T36" fmla="*/ 16 w 20"/>
                <a:gd name="T37" fmla="*/ 24 h 24"/>
                <a:gd name="T38" fmla="*/ 17 w 20"/>
                <a:gd name="T39" fmla="*/ 22 h 24"/>
                <a:gd name="T40" fmla="*/ 19 w 20"/>
                <a:gd name="T41" fmla="*/ 23 h 24"/>
                <a:gd name="T42" fmla="*/ 20 w 20"/>
                <a:gd name="T43" fmla="*/ 21 h 24"/>
                <a:gd name="T44" fmla="*/ 19 w 20"/>
                <a:gd name="T45" fmla="*/ 19 h 24"/>
                <a:gd name="T46" fmla="*/ 18 w 20"/>
                <a:gd name="T47" fmla="*/ 17 h 24"/>
                <a:gd name="T48" fmla="*/ 17 w 20"/>
                <a:gd name="T49" fmla="*/ 16 h 24"/>
                <a:gd name="T50" fmla="*/ 15 w 20"/>
                <a:gd name="T51" fmla="*/ 14 h 24"/>
                <a:gd name="T52" fmla="*/ 14 w 20"/>
                <a:gd name="T53" fmla="*/ 13 h 24"/>
                <a:gd name="T54" fmla="*/ 13 w 20"/>
                <a:gd name="T55" fmla="*/ 11 h 24"/>
                <a:gd name="T56" fmla="*/ 12 w 20"/>
                <a:gd name="T57" fmla="*/ 8 h 24"/>
                <a:gd name="T58" fmla="*/ 10 w 20"/>
                <a:gd name="T59" fmla="*/ 5 h 24"/>
                <a:gd name="T60" fmla="*/ 10 w 20"/>
                <a:gd name="T61" fmla="*/ 4 h 24"/>
                <a:gd name="T62" fmla="*/ 8 w 20"/>
                <a:gd name="T63" fmla="*/ 4 h 24"/>
                <a:gd name="T64" fmla="*/ 6 w 20"/>
                <a:gd name="T65" fmla="*/ 3 h 24"/>
                <a:gd name="T66" fmla="*/ 5 w 20"/>
                <a:gd name="T67" fmla="*/ 1 h 24"/>
                <a:gd name="T68" fmla="*/ 3 w 20"/>
                <a:gd name="T69" fmla="*/ 0 h 24"/>
                <a:gd name="T70" fmla="*/ 2 w 20"/>
                <a:gd name="T71" fmla="*/ 0 h 24"/>
                <a:gd name="T72" fmla="*/ 3 w 20"/>
                <a:gd name="T73" fmla="*/ 2 h 24"/>
                <a:gd name="T74" fmla="*/ 2 w 20"/>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4">
                  <a:moveTo>
                    <a:pt x="2" y="3"/>
                  </a:moveTo>
                  <a:cubicBezTo>
                    <a:pt x="1" y="3"/>
                    <a:pt x="1" y="3"/>
                    <a:pt x="0" y="3"/>
                  </a:cubicBezTo>
                  <a:cubicBezTo>
                    <a:pt x="0" y="4"/>
                    <a:pt x="0" y="4"/>
                    <a:pt x="0" y="4"/>
                  </a:cubicBezTo>
                  <a:cubicBezTo>
                    <a:pt x="0" y="4"/>
                    <a:pt x="0" y="5"/>
                    <a:pt x="0" y="5"/>
                  </a:cubicBezTo>
                  <a:cubicBezTo>
                    <a:pt x="0" y="6"/>
                    <a:pt x="0" y="6"/>
                    <a:pt x="0" y="6"/>
                  </a:cubicBezTo>
                  <a:cubicBezTo>
                    <a:pt x="0" y="7"/>
                    <a:pt x="0" y="7"/>
                    <a:pt x="1" y="7"/>
                  </a:cubicBezTo>
                  <a:cubicBezTo>
                    <a:pt x="1" y="7"/>
                    <a:pt x="1" y="8"/>
                    <a:pt x="1" y="8"/>
                  </a:cubicBezTo>
                  <a:cubicBezTo>
                    <a:pt x="1" y="8"/>
                    <a:pt x="1" y="9"/>
                    <a:pt x="1" y="9"/>
                  </a:cubicBezTo>
                  <a:cubicBezTo>
                    <a:pt x="1" y="9"/>
                    <a:pt x="1" y="9"/>
                    <a:pt x="2" y="10"/>
                  </a:cubicBezTo>
                  <a:cubicBezTo>
                    <a:pt x="2" y="10"/>
                    <a:pt x="2" y="10"/>
                    <a:pt x="2" y="11"/>
                  </a:cubicBezTo>
                  <a:cubicBezTo>
                    <a:pt x="3" y="11"/>
                    <a:pt x="2" y="11"/>
                    <a:pt x="2" y="11"/>
                  </a:cubicBezTo>
                  <a:cubicBezTo>
                    <a:pt x="2" y="12"/>
                    <a:pt x="2" y="12"/>
                    <a:pt x="2" y="12"/>
                  </a:cubicBezTo>
                  <a:cubicBezTo>
                    <a:pt x="2" y="13"/>
                    <a:pt x="2" y="13"/>
                    <a:pt x="2" y="13"/>
                  </a:cubicBezTo>
                  <a:cubicBezTo>
                    <a:pt x="2" y="13"/>
                    <a:pt x="2" y="13"/>
                    <a:pt x="3" y="13"/>
                  </a:cubicBezTo>
                  <a:cubicBezTo>
                    <a:pt x="3" y="13"/>
                    <a:pt x="3" y="13"/>
                    <a:pt x="3" y="12"/>
                  </a:cubicBezTo>
                  <a:cubicBezTo>
                    <a:pt x="4" y="12"/>
                    <a:pt x="4" y="12"/>
                    <a:pt x="4" y="12"/>
                  </a:cubicBezTo>
                  <a:cubicBezTo>
                    <a:pt x="5" y="12"/>
                    <a:pt x="5" y="12"/>
                    <a:pt x="5" y="12"/>
                  </a:cubicBezTo>
                  <a:cubicBezTo>
                    <a:pt x="5" y="12"/>
                    <a:pt x="6" y="12"/>
                    <a:pt x="6" y="12"/>
                  </a:cubicBezTo>
                  <a:cubicBezTo>
                    <a:pt x="6" y="12"/>
                    <a:pt x="7" y="13"/>
                    <a:pt x="7" y="13"/>
                  </a:cubicBezTo>
                  <a:cubicBezTo>
                    <a:pt x="7" y="13"/>
                    <a:pt x="7" y="12"/>
                    <a:pt x="7" y="12"/>
                  </a:cubicBezTo>
                  <a:cubicBezTo>
                    <a:pt x="7" y="12"/>
                    <a:pt x="8" y="12"/>
                    <a:pt x="8" y="12"/>
                  </a:cubicBezTo>
                  <a:cubicBezTo>
                    <a:pt x="9" y="12"/>
                    <a:pt x="9" y="12"/>
                    <a:pt x="9" y="12"/>
                  </a:cubicBezTo>
                  <a:cubicBezTo>
                    <a:pt x="10" y="12"/>
                    <a:pt x="10" y="12"/>
                    <a:pt x="10" y="12"/>
                  </a:cubicBezTo>
                  <a:cubicBezTo>
                    <a:pt x="10" y="12"/>
                    <a:pt x="10" y="13"/>
                    <a:pt x="10" y="13"/>
                  </a:cubicBezTo>
                  <a:cubicBezTo>
                    <a:pt x="11" y="13"/>
                    <a:pt x="11" y="13"/>
                    <a:pt x="11" y="14"/>
                  </a:cubicBezTo>
                  <a:cubicBezTo>
                    <a:pt x="12" y="14"/>
                    <a:pt x="12" y="14"/>
                    <a:pt x="12" y="15"/>
                  </a:cubicBezTo>
                  <a:cubicBezTo>
                    <a:pt x="12" y="15"/>
                    <a:pt x="12" y="15"/>
                    <a:pt x="12" y="16"/>
                  </a:cubicBezTo>
                  <a:cubicBezTo>
                    <a:pt x="12" y="16"/>
                    <a:pt x="12" y="17"/>
                    <a:pt x="13" y="17"/>
                  </a:cubicBezTo>
                  <a:cubicBezTo>
                    <a:pt x="13" y="18"/>
                    <a:pt x="13" y="18"/>
                    <a:pt x="14" y="18"/>
                  </a:cubicBezTo>
                  <a:cubicBezTo>
                    <a:pt x="14" y="18"/>
                    <a:pt x="14" y="18"/>
                    <a:pt x="14" y="19"/>
                  </a:cubicBezTo>
                  <a:cubicBezTo>
                    <a:pt x="15" y="19"/>
                    <a:pt x="14" y="19"/>
                    <a:pt x="15" y="20"/>
                  </a:cubicBezTo>
                  <a:cubicBezTo>
                    <a:pt x="15" y="20"/>
                    <a:pt x="15" y="20"/>
                    <a:pt x="15" y="21"/>
                  </a:cubicBezTo>
                  <a:cubicBezTo>
                    <a:pt x="15" y="21"/>
                    <a:pt x="15" y="21"/>
                    <a:pt x="15" y="22"/>
                  </a:cubicBezTo>
                  <a:cubicBezTo>
                    <a:pt x="15" y="22"/>
                    <a:pt x="15" y="22"/>
                    <a:pt x="14" y="23"/>
                  </a:cubicBezTo>
                  <a:cubicBezTo>
                    <a:pt x="14" y="23"/>
                    <a:pt x="14" y="23"/>
                    <a:pt x="14" y="23"/>
                  </a:cubicBezTo>
                  <a:cubicBezTo>
                    <a:pt x="14" y="23"/>
                    <a:pt x="14" y="23"/>
                    <a:pt x="14" y="23"/>
                  </a:cubicBezTo>
                  <a:cubicBezTo>
                    <a:pt x="15" y="24"/>
                    <a:pt x="15" y="23"/>
                    <a:pt x="15" y="23"/>
                  </a:cubicBezTo>
                  <a:cubicBezTo>
                    <a:pt x="16" y="23"/>
                    <a:pt x="16" y="24"/>
                    <a:pt x="16" y="24"/>
                  </a:cubicBezTo>
                  <a:cubicBezTo>
                    <a:pt x="16" y="24"/>
                    <a:pt x="16" y="23"/>
                    <a:pt x="17" y="23"/>
                  </a:cubicBezTo>
                  <a:cubicBezTo>
                    <a:pt x="17" y="23"/>
                    <a:pt x="17" y="22"/>
                    <a:pt x="17" y="22"/>
                  </a:cubicBezTo>
                  <a:cubicBezTo>
                    <a:pt x="17" y="22"/>
                    <a:pt x="18" y="22"/>
                    <a:pt x="18" y="23"/>
                  </a:cubicBezTo>
                  <a:cubicBezTo>
                    <a:pt x="19" y="23"/>
                    <a:pt x="19" y="23"/>
                    <a:pt x="19" y="23"/>
                  </a:cubicBezTo>
                  <a:cubicBezTo>
                    <a:pt x="19" y="22"/>
                    <a:pt x="19" y="22"/>
                    <a:pt x="20" y="22"/>
                  </a:cubicBezTo>
                  <a:cubicBezTo>
                    <a:pt x="20" y="22"/>
                    <a:pt x="20" y="21"/>
                    <a:pt x="20" y="21"/>
                  </a:cubicBezTo>
                  <a:cubicBezTo>
                    <a:pt x="20" y="20"/>
                    <a:pt x="20" y="20"/>
                    <a:pt x="20" y="20"/>
                  </a:cubicBezTo>
                  <a:cubicBezTo>
                    <a:pt x="20" y="19"/>
                    <a:pt x="19" y="19"/>
                    <a:pt x="19" y="19"/>
                  </a:cubicBezTo>
                  <a:cubicBezTo>
                    <a:pt x="19" y="19"/>
                    <a:pt x="19" y="18"/>
                    <a:pt x="19" y="18"/>
                  </a:cubicBezTo>
                  <a:cubicBezTo>
                    <a:pt x="19" y="17"/>
                    <a:pt x="19" y="17"/>
                    <a:pt x="18" y="17"/>
                  </a:cubicBezTo>
                  <a:cubicBezTo>
                    <a:pt x="18" y="17"/>
                    <a:pt x="18" y="17"/>
                    <a:pt x="18" y="17"/>
                  </a:cubicBezTo>
                  <a:cubicBezTo>
                    <a:pt x="17" y="16"/>
                    <a:pt x="17" y="16"/>
                    <a:pt x="17" y="16"/>
                  </a:cubicBezTo>
                  <a:cubicBezTo>
                    <a:pt x="17" y="16"/>
                    <a:pt x="16" y="15"/>
                    <a:pt x="16" y="15"/>
                  </a:cubicBezTo>
                  <a:cubicBezTo>
                    <a:pt x="16" y="15"/>
                    <a:pt x="16" y="14"/>
                    <a:pt x="15" y="14"/>
                  </a:cubicBezTo>
                  <a:cubicBezTo>
                    <a:pt x="15" y="14"/>
                    <a:pt x="15" y="14"/>
                    <a:pt x="15" y="14"/>
                  </a:cubicBezTo>
                  <a:cubicBezTo>
                    <a:pt x="14" y="13"/>
                    <a:pt x="14" y="13"/>
                    <a:pt x="14" y="13"/>
                  </a:cubicBezTo>
                  <a:cubicBezTo>
                    <a:pt x="14" y="13"/>
                    <a:pt x="14" y="12"/>
                    <a:pt x="14" y="12"/>
                  </a:cubicBezTo>
                  <a:cubicBezTo>
                    <a:pt x="14" y="12"/>
                    <a:pt x="13" y="12"/>
                    <a:pt x="13" y="11"/>
                  </a:cubicBezTo>
                  <a:cubicBezTo>
                    <a:pt x="12" y="11"/>
                    <a:pt x="12" y="10"/>
                    <a:pt x="12" y="10"/>
                  </a:cubicBezTo>
                  <a:cubicBezTo>
                    <a:pt x="12" y="9"/>
                    <a:pt x="12" y="9"/>
                    <a:pt x="12" y="8"/>
                  </a:cubicBezTo>
                  <a:cubicBezTo>
                    <a:pt x="12" y="7"/>
                    <a:pt x="12" y="7"/>
                    <a:pt x="12" y="6"/>
                  </a:cubicBezTo>
                  <a:cubicBezTo>
                    <a:pt x="11" y="6"/>
                    <a:pt x="10" y="6"/>
                    <a:pt x="10" y="5"/>
                  </a:cubicBezTo>
                  <a:cubicBezTo>
                    <a:pt x="10" y="5"/>
                    <a:pt x="10" y="5"/>
                    <a:pt x="10" y="5"/>
                  </a:cubicBezTo>
                  <a:cubicBezTo>
                    <a:pt x="10" y="4"/>
                    <a:pt x="10" y="4"/>
                    <a:pt x="10" y="4"/>
                  </a:cubicBezTo>
                  <a:cubicBezTo>
                    <a:pt x="10" y="4"/>
                    <a:pt x="9" y="4"/>
                    <a:pt x="9" y="4"/>
                  </a:cubicBezTo>
                  <a:cubicBezTo>
                    <a:pt x="9" y="4"/>
                    <a:pt x="9" y="4"/>
                    <a:pt x="8" y="4"/>
                  </a:cubicBezTo>
                  <a:cubicBezTo>
                    <a:pt x="8" y="5"/>
                    <a:pt x="7" y="4"/>
                    <a:pt x="7" y="4"/>
                  </a:cubicBezTo>
                  <a:cubicBezTo>
                    <a:pt x="6" y="4"/>
                    <a:pt x="6" y="3"/>
                    <a:pt x="6" y="3"/>
                  </a:cubicBezTo>
                  <a:cubicBezTo>
                    <a:pt x="6" y="3"/>
                    <a:pt x="6" y="2"/>
                    <a:pt x="6" y="2"/>
                  </a:cubicBezTo>
                  <a:cubicBezTo>
                    <a:pt x="6" y="2"/>
                    <a:pt x="5" y="2"/>
                    <a:pt x="5" y="1"/>
                  </a:cubicBezTo>
                  <a:cubicBezTo>
                    <a:pt x="5" y="1"/>
                    <a:pt x="5" y="1"/>
                    <a:pt x="4" y="0"/>
                  </a:cubicBezTo>
                  <a:cubicBezTo>
                    <a:pt x="4" y="0"/>
                    <a:pt x="4" y="0"/>
                    <a:pt x="3" y="0"/>
                  </a:cubicBezTo>
                  <a:cubicBezTo>
                    <a:pt x="3" y="0"/>
                    <a:pt x="3" y="0"/>
                    <a:pt x="3" y="0"/>
                  </a:cubicBezTo>
                  <a:cubicBezTo>
                    <a:pt x="3" y="0"/>
                    <a:pt x="3" y="0"/>
                    <a:pt x="2" y="0"/>
                  </a:cubicBezTo>
                  <a:cubicBezTo>
                    <a:pt x="2" y="0"/>
                    <a:pt x="2" y="1"/>
                    <a:pt x="2" y="1"/>
                  </a:cubicBezTo>
                  <a:cubicBezTo>
                    <a:pt x="2" y="2"/>
                    <a:pt x="3" y="2"/>
                    <a:pt x="3" y="2"/>
                  </a:cubicBezTo>
                  <a:cubicBezTo>
                    <a:pt x="3" y="3"/>
                    <a:pt x="3" y="3"/>
                    <a:pt x="3" y="3"/>
                  </a:cubicBezTo>
                  <a:cubicBezTo>
                    <a:pt x="2" y="4"/>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0" name="Freeform 181"/>
            <p:cNvSpPr>
              <a:spLocks/>
            </p:cNvSpPr>
            <p:nvPr/>
          </p:nvSpPr>
          <p:spPr bwMode="auto">
            <a:xfrm>
              <a:off x="1171577" y="914401"/>
              <a:ext cx="1758950" cy="874713"/>
            </a:xfrm>
            <a:custGeom>
              <a:avLst/>
              <a:gdLst>
                <a:gd name="T0" fmla="*/ 89 w 163"/>
                <a:gd name="T1" fmla="*/ 61 h 81"/>
                <a:gd name="T2" fmla="*/ 92 w 163"/>
                <a:gd name="T3" fmla="*/ 67 h 81"/>
                <a:gd name="T4" fmla="*/ 100 w 163"/>
                <a:gd name="T5" fmla="*/ 70 h 81"/>
                <a:gd name="T6" fmla="*/ 96 w 163"/>
                <a:gd name="T7" fmla="*/ 73 h 81"/>
                <a:gd name="T8" fmla="*/ 89 w 163"/>
                <a:gd name="T9" fmla="*/ 80 h 81"/>
                <a:gd name="T10" fmla="*/ 96 w 163"/>
                <a:gd name="T11" fmla="*/ 78 h 81"/>
                <a:gd name="T12" fmla="*/ 104 w 163"/>
                <a:gd name="T13" fmla="*/ 74 h 81"/>
                <a:gd name="T14" fmla="*/ 116 w 163"/>
                <a:gd name="T15" fmla="*/ 72 h 81"/>
                <a:gd name="T16" fmla="*/ 127 w 163"/>
                <a:gd name="T17" fmla="*/ 65 h 81"/>
                <a:gd name="T18" fmla="*/ 130 w 163"/>
                <a:gd name="T19" fmla="*/ 71 h 81"/>
                <a:gd name="T20" fmla="*/ 133 w 163"/>
                <a:gd name="T21" fmla="*/ 71 h 81"/>
                <a:gd name="T22" fmla="*/ 135 w 163"/>
                <a:gd name="T23" fmla="*/ 73 h 81"/>
                <a:gd name="T24" fmla="*/ 139 w 163"/>
                <a:gd name="T25" fmla="*/ 69 h 81"/>
                <a:gd name="T26" fmla="*/ 134 w 163"/>
                <a:gd name="T27" fmla="*/ 63 h 81"/>
                <a:gd name="T28" fmla="*/ 133 w 163"/>
                <a:gd name="T29" fmla="*/ 60 h 81"/>
                <a:gd name="T30" fmla="*/ 130 w 163"/>
                <a:gd name="T31" fmla="*/ 60 h 81"/>
                <a:gd name="T32" fmla="*/ 146 w 163"/>
                <a:gd name="T33" fmla="*/ 57 h 81"/>
                <a:gd name="T34" fmla="*/ 162 w 163"/>
                <a:gd name="T35" fmla="*/ 51 h 81"/>
                <a:gd name="T36" fmla="*/ 159 w 163"/>
                <a:gd name="T37" fmla="*/ 43 h 81"/>
                <a:gd name="T38" fmla="*/ 154 w 163"/>
                <a:gd name="T39" fmla="*/ 38 h 81"/>
                <a:gd name="T40" fmla="*/ 149 w 163"/>
                <a:gd name="T41" fmla="*/ 30 h 81"/>
                <a:gd name="T42" fmla="*/ 141 w 163"/>
                <a:gd name="T43" fmla="*/ 30 h 81"/>
                <a:gd name="T44" fmla="*/ 136 w 163"/>
                <a:gd name="T45" fmla="*/ 24 h 81"/>
                <a:gd name="T46" fmla="*/ 125 w 163"/>
                <a:gd name="T47" fmla="*/ 31 h 81"/>
                <a:gd name="T48" fmla="*/ 122 w 163"/>
                <a:gd name="T49" fmla="*/ 40 h 81"/>
                <a:gd name="T50" fmla="*/ 113 w 163"/>
                <a:gd name="T51" fmla="*/ 47 h 81"/>
                <a:gd name="T52" fmla="*/ 106 w 163"/>
                <a:gd name="T53" fmla="*/ 51 h 81"/>
                <a:gd name="T54" fmla="*/ 103 w 163"/>
                <a:gd name="T55" fmla="*/ 42 h 81"/>
                <a:gd name="T56" fmla="*/ 93 w 163"/>
                <a:gd name="T57" fmla="*/ 37 h 81"/>
                <a:gd name="T58" fmla="*/ 90 w 163"/>
                <a:gd name="T59" fmla="*/ 31 h 81"/>
                <a:gd name="T60" fmla="*/ 98 w 163"/>
                <a:gd name="T61" fmla="*/ 24 h 81"/>
                <a:gd name="T62" fmla="*/ 102 w 163"/>
                <a:gd name="T63" fmla="*/ 20 h 81"/>
                <a:gd name="T64" fmla="*/ 110 w 163"/>
                <a:gd name="T65" fmla="*/ 19 h 81"/>
                <a:gd name="T66" fmla="*/ 118 w 163"/>
                <a:gd name="T67" fmla="*/ 13 h 81"/>
                <a:gd name="T68" fmla="*/ 125 w 163"/>
                <a:gd name="T69" fmla="*/ 13 h 81"/>
                <a:gd name="T70" fmla="*/ 131 w 163"/>
                <a:gd name="T71" fmla="*/ 8 h 81"/>
                <a:gd name="T72" fmla="*/ 125 w 163"/>
                <a:gd name="T73" fmla="*/ 6 h 81"/>
                <a:gd name="T74" fmla="*/ 117 w 163"/>
                <a:gd name="T75" fmla="*/ 10 h 81"/>
                <a:gd name="T76" fmla="*/ 115 w 163"/>
                <a:gd name="T77" fmla="*/ 7 h 81"/>
                <a:gd name="T78" fmla="*/ 115 w 163"/>
                <a:gd name="T79" fmla="*/ 1 h 81"/>
                <a:gd name="T80" fmla="*/ 106 w 163"/>
                <a:gd name="T81" fmla="*/ 4 h 81"/>
                <a:gd name="T82" fmla="*/ 107 w 163"/>
                <a:gd name="T83" fmla="*/ 8 h 81"/>
                <a:gd name="T84" fmla="*/ 101 w 163"/>
                <a:gd name="T85" fmla="*/ 11 h 81"/>
                <a:gd name="T86" fmla="*/ 95 w 163"/>
                <a:gd name="T87" fmla="*/ 10 h 81"/>
                <a:gd name="T88" fmla="*/ 86 w 163"/>
                <a:gd name="T89" fmla="*/ 8 h 81"/>
                <a:gd name="T90" fmla="*/ 80 w 163"/>
                <a:gd name="T91" fmla="*/ 10 h 81"/>
                <a:gd name="T92" fmla="*/ 70 w 163"/>
                <a:gd name="T93" fmla="*/ 10 h 81"/>
                <a:gd name="T94" fmla="*/ 69 w 163"/>
                <a:gd name="T95" fmla="*/ 7 h 81"/>
                <a:gd name="T96" fmla="*/ 54 w 163"/>
                <a:gd name="T97" fmla="*/ 5 h 81"/>
                <a:gd name="T98" fmla="*/ 46 w 163"/>
                <a:gd name="T99" fmla="*/ 5 h 81"/>
                <a:gd name="T100" fmla="*/ 38 w 163"/>
                <a:gd name="T101" fmla="*/ 6 h 81"/>
                <a:gd name="T102" fmla="*/ 36 w 163"/>
                <a:gd name="T103" fmla="*/ 6 h 81"/>
                <a:gd name="T104" fmla="*/ 24 w 163"/>
                <a:gd name="T105" fmla="*/ 6 h 81"/>
                <a:gd name="T106" fmla="*/ 0 w 163"/>
                <a:gd name="T107" fmla="*/ 27 h 81"/>
                <a:gd name="T108" fmla="*/ 7 w 163"/>
                <a:gd name="T109" fmla="*/ 32 h 81"/>
                <a:gd name="T110" fmla="*/ 5 w 163"/>
                <a:gd name="T111" fmla="*/ 44 h 81"/>
                <a:gd name="T112" fmla="*/ 4 w 163"/>
                <a:gd name="T113" fmla="*/ 49 h 81"/>
                <a:gd name="T114" fmla="*/ 5 w 163"/>
                <a:gd name="T115" fmla="*/ 56 h 81"/>
                <a:gd name="T116" fmla="*/ 71 w 163"/>
                <a:gd name="T117" fmla="*/ 59 h 81"/>
                <a:gd name="T118" fmla="*/ 77 w 163"/>
                <a:gd name="T119"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81">
                  <a:moveTo>
                    <a:pt x="83" y="62"/>
                  </a:moveTo>
                  <a:cubicBezTo>
                    <a:pt x="84" y="62"/>
                    <a:pt x="84" y="62"/>
                    <a:pt x="84" y="61"/>
                  </a:cubicBezTo>
                  <a:cubicBezTo>
                    <a:pt x="84" y="61"/>
                    <a:pt x="84" y="62"/>
                    <a:pt x="85" y="62"/>
                  </a:cubicBezTo>
                  <a:cubicBezTo>
                    <a:pt x="85" y="62"/>
                    <a:pt x="85" y="61"/>
                    <a:pt x="85" y="61"/>
                  </a:cubicBezTo>
                  <a:cubicBezTo>
                    <a:pt x="86" y="61"/>
                    <a:pt x="86" y="61"/>
                    <a:pt x="86" y="61"/>
                  </a:cubicBezTo>
                  <a:cubicBezTo>
                    <a:pt x="86" y="61"/>
                    <a:pt x="86" y="61"/>
                    <a:pt x="86" y="61"/>
                  </a:cubicBezTo>
                  <a:cubicBezTo>
                    <a:pt x="86" y="61"/>
                    <a:pt x="86" y="61"/>
                    <a:pt x="86" y="61"/>
                  </a:cubicBezTo>
                  <a:cubicBezTo>
                    <a:pt x="86" y="60"/>
                    <a:pt x="87" y="60"/>
                    <a:pt x="87" y="60"/>
                  </a:cubicBezTo>
                  <a:cubicBezTo>
                    <a:pt x="87" y="60"/>
                    <a:pt x="87" y="60"/>
                    <a:pt x="88" y="61"/>
                  </a:cubicBezTo>
                  <a:cubicBezTo>
                    <a:pt x="88" y="61"/>
                    <a:pt x="88" y="61"/>
                    <a:pt x="88" y="61"/>
                  </a:cubicBezTo>
                  <a:cubicBezTo>
                    <a:pt x="88" y="61"/>
                    <a:pt x="88" y="61"/>
                    <a:pt x="88" y="61"/>
                  </a:cubicBezTo>
                  <a:cubicBezTo>
                    <a:pt x="89" y="61"/>
                    <a:pt x="89" y="61"/>
                    <a:pt x="89" y="61"/>
                  </a:cubicBezTo>
                  <a:cubicBezTo>
                    <a:pt x="89" y="61"/>
                    <a:pt x="89" y="61"/>
                    <a:pt x="89" y="61"/>
                  </a:cubicBezTo>
                  <a:cubicBezTo>
                    <a:pt x="89" y="61"/>
                    <a:pt x="90" y="61"/>
                    <a:pt x="90" y="61"/>
                  </a:cubicBezTo>
                  <a:cubicBezTo>
                    <a:pt x="90" y="61"/>
                    <a:pt x="90" y="61"/>
                    <a:pt x="90" y="61"/>
                  </a:cubicBezTo>
                  <a:cubicBezTo>
                    <a:pt x="90" y="62"/>
                    <a:pt x="89" y="62"/>
                    <a:pt x="90" y="62"/>
                  </a:cubicBezTo>
                  <a:cubicBezTo>
                    <a:pt x="90" y="63"/>
                    <a:pt x="90" y="62"/>
                    <a:pt x="91" y="63"/>
                  </a:cubicBezTo>
                  <a:cubicBezTo>
                    <a:pt x="91" y="63"/>
                    <a:pt x="91" y="63"/>
                    <a:pt x="91" y="63"/>
                  </a:cubicBezTo>
                  <a:cubicBezTo>
                    <a:pt x="91" y="63"/>
                    <a:pt x="92" y="63"/>
                    <a:pt x="92" y="63"/>
                  </a:cubicBezTo>
                  <a:cubicBezTo>
                    <a:pt x="92" y="63"/>
                    <a:pt x="92" y="64"/>
                    <a:pt x="92" y="64"/>
                  </a:cubicBezTo>
                  <a:cubicBezTo>
                    <a:pt x="92" y="64"/>
                    <a:pt x="92" y="64"/>
                    <a:pt x="92" y="65"/>
                  </a:cubicBezTo>
                  <a:cubicBezTo>
                    <a:pt x="92" y="65"/>
                    <a:pt x="92" y="65"/>
                    <a:pt x="92" y="65"/>
                  </a:cubicBezTo>
                  <a:cubicBezTo>
                    <a:pt x="91" y="65"/>
                    <a:pt x="92" y="65"/>
                    <a:pt x="92" y="66"/>
                  </a:cubicBezTo>
                  <a:cubicBezTo>
                    <a:pt x="92" y="66"/>
                    <a:pt x="92" y="66"/>
                    <a:pt x="92" y="67"/>
                  </a:cubicBezTo>
                  <a:cubicBezTo>
                    <a:pt x="92" y="67"/>
                    <a:pt x="92" y="67"/>
                    <a:pt x="92" y="67"/>
                  </a:cubicBezTo>
                  <a:cubicBezTo>
                    <a:pt x="92" y="67"/>
                    <a:pt x="92" y="67"/>
                    <a:pt x="92" y="67"/>
                  </a:cubicBezTo>
                  <a:cubicBezTo>
                    <a:pt x="92" y="68"/>
                    <a:pt x="92" y="68"/>
                    <a:pt x="92" y="68"/>
                  </a:cubicBezTo>
                  <a:cubicBezTo>
                    <a:pt x="92" y="68"/>
                    <a:pt x="92" y="68"/>
                    <a:pt x="92" y="68"/>
                  </a:cubicBezTo>
                  <a:cubicBezTo>
                    <a:pt x="92" y="68"/>
                    <a:pt x="92" y="68"/>
                    <a:pt x="92" y="68"/>
                  </a:cubicBezTo>
                  <a:cubicBezTo>
                    <a:pt x="93" y="68"/>
                    <a:pt x="92" y="68"/>
                    <a:pt x="93" y="67"/>
                  </a:cubicBezTo>
                  <a:cubicBezTo>
                    <a:pt x="93" y="67"/>
                    <a:pt x="93" y="68"/>
                    <a:pt x="94" y="68"/>
                  </a:cubicBezTo>
                  <a:cubicBezTo>
                    <a:pt x="94" y="68"/>
                    <a:pt x="95" y="68"/>
                    <a:pt x="95" y="68"/>
                  </a:cubicBezTo>
                  <a:cubicBezTo>
                    <a:pt x="96" y="68"/>
                    <a:pt x="96" y="68"/>
                    <a:pt x="97" y="68"/>
                  </a:cubicBezTo>
                  <a:cubicBezTo>
                    <a:pt x="97" y="68"/>
                    <a:pt x="97" y="68"/>
                    <a:pt x="98" y="68"/>
                  </a:cubicBezTo>
                  <a:cubicBezTo>
                    <a:pt x="98" y="68"/>
                    <a:pt x="99" y="69"/>
                    <a:pt x="99" y="69"/>
                  </a:cubicBezTo>
                  <a:cubicBezTo>
                    <a:pt x="99" y="69"/>
                    <a:pt x="100" y="69"/>
                    <a:pt x="100" y="70"/>
                  </a:cubicBezTo>
                  <a:cubicBezTo>
                    <a:pt x="100" y="70"/>
                    <a:pt x="100" y="70"/>
                    <a:pt x="100" y="71"/>
                  </a:cubicBezTo>
                  <a:cubicBezTo>
                    <a:pt x="100" y="71"/>
                    <a:pt x="100" y="71"/>
                    <a:pt x="100" y="71"/>
                  </a:cubicBezTo>
                  <a:cubicBezTo>
                    <a:pt x="100" y="72"/>
                    <a:pt x="100" y="72"/>
                    <a:pt x="100" y="72"/>
                  </a:cubicBezTo>
                  <a:cubicBezTo>
                    <a:pt x="99" y="72"/>
                    <a:pt x="99" y="72"/>
                    <a:pt x="99" y="72"/>
                  </a:cubicBezTo>
                  <a:cubicBezTo>
                    <a:pt x="98" y="72"/>
                    <a:pt x="98" y="72"/>
                    <a:pt x="98" y="72"/>
                  </a:cubicBezTo>
                  <a:cubicBezTo>
                    <a:pt x="98" y="71"/>
                    <a:pt x="98" y="71"/>
                    <a:pt x="97" y="71"/>
                  </a:cubicBezTo>
                  <a:cubicBezTo>
                    <a:pt x="97" y="71"/>
                    <a:pt x="97" y="71"/>
                    <a:pt x="97" y="71"/>
                  </a:cubicBezTo>
                  <a:cubicBezTo>
                    <a:pt x="97" y="70"/>
                    <a:pt x="97" y="70"/>
                    <a:pt x="96" y="71"/>
                  </a:cubicBezTo>
                  <a:cubicBezTo>
                    <a:pt x="96" y="71"/>
                    <a:pt x="96" y="71"/>
                    <a:pt x="96" y="71"/>
                  </a:cubicBezTo>
                  <a:cubicBezTo>
                    <a:pt x="96" y="71"/>
                    <a:pt x="96" y="71"/>
                    <a:pt x="96" y="72"/>
                  </a:cubicBezTo>
                  <a:cubicBezTo>
                    <a:pt x="96" y="72"/>
                    <a:pt x="97" y="72"/>
                    <a:pt x="96" y="72"/>
                  </a:cubicBezTo>
                  <a:cubicBezTo>
                    <a:pt x="96" y="73"/>
                    <a:pt x="96" y="73"/>
                    <a:pt x="96" y="73"/>
                  </a:cubicBezTo>
                  <a:cubicBezTo>
                    <a:pt x="95" y="73"/>
                    <a:pt x="95" y="73"/>
                    <a:pt x="95" y="74"/>
                  </a:cubicBezTo>
                  <a:cubicBezTo>
                    <a:pt x="95" y="74"/>
                    <a:pt x="95" y="74"/>
                    <a:pt x="95" y="74"/>
                  </a:cubicBezTo>
                  <a:cubicBezTo>
                    <a:pt x="95" y="75"/>
                    <a:pt x="95" y="75"/>
                    <a:pt x="94" y="75"/>
                  </a:cubicBezTo>
                  <a:cubicBezTo>
                    <a:pt x="94" y="75"/>
                    <a:pt x="94" y="76"/>
                    <a:pt x="94" y="76"/>
                  </a:cubicBezTo>
                  <a:cubicBezTo>
                    <a:pt x="93" y="76"/>
                    <a:pt x="93" y="76"/>
                    <a:pt x="93" y="76"/>
                  </a:cubicBezTo>
                  <a:cubicBezTo>
                    <a:pt x="93" y="76"/>
                    <a:pt x="93" y="76"/>
                    <a:pt x="93" y="76"/>
                  </a:cubicBezTo>
                  <a:cubicBezTo>
                    <a:pt x="93" y="76"/>
                    <a:pt x="93" y="76"/>
                    <a:pt x="93" y="76"/>
                  </a:cubicBezTo>
                  <a:cubicBezTo>
                    <a:pt x="92" y="77"/>
                    <a:pt x="92" y="77"/>
                    <a:pt x="92" y="78"/>
                  </a:cubicBezTo>
                  <a:cubicBezTo>
                    <a:pt x="91" y="78"/>
                    <a:pt x="91" y="78"/>
                    <a:pt x="91" y="79"/>
                  </a:cubicBezTo>
                  <a:cubicBezTo>
                    <a:pt x="91" y="79"/>
                    <a:pt x="90" y="78"/>
                    <a:pt x="90" y="79"/>
                  </a:cubicBezTo>
                  <a:cubicBezTo>
                    <a:pt x="90" y="79"/>
                    <a:pt x="90" y="79"/>
                    <a:pt x="89" y="79"/>
                  </a:cubicBezTo>
                  <a:cubicBezTo>
                    <a:pt x="89" y="79"/>
                    <a:pt x="89" y="79"/>
                    <a:pt x="89" y="80"/>
                  </a:cubicBezTo>
                  <a:cubicBezTo>
                    <a:pt x="89" y="80"/>
                    <a:pt x="89" y="80"/>
                    <a:pt x="89" y="81"/>
                  </a:cubicBezTo>
                  <a:cubicBezTo>
                    <a:pt x="89" y="81"/>
                    <a:pt x="89" y="81"/>
                    <a:pt x="89" y="81"/>
                  </a:cubicBezTo>
                  <a:cubicBezTo>
                    <a:pt x="89" y="81"/>
                    <a:pt x="89" y="80"/>
                    <a:pt x="90" y="80"/>
                  </a:cubicBezTo>
                  <a:cubicBezTo>
                    <a:pt x="90" y="80"/>
                    <a:pt x="90" y="80"/>
                    <a:pt x="90" y="80"/>
                  </a:cubicBezTo>
                  <a:cubicBezTo>
                    <a:pt x="91" y="80"/>
                    <a:pt x="91" y="80"/>
                    <a:pt x="91" y="80"/>
                  </a:cubicBezTo>
                  <a:cubicBezTo>
                    <a:pt x="91" y="80"/>
                    <a:pt x="91" y="79"/>
                    <a:pt x="92" y="79"/>
                  </a:cubicBezTo>
                  <a:cubicBezTo>
                    <a:pt x="92" y="79"/>
                    <a:pt x="92" y="79"/>
                    <a:pt x="92" y="79"/>
                  </a:cubicBezTo>
                  <a:cubicBezTo>
                    <a:pt x="93" y="79"/>
                    <a:pt x="93" y="79"/>
                    <a:pt x="93" y="79"/>
                  </a:cubicBezTo>
                  <a:cubicBezTo>
                    <a:pt x="93" y="79"/>
                    <a:pt x="93" y="78"/>
                    <a:pt x="94" y="78"/>
                  </a:cubicBezTo>
                  <a:cubicBezTo>
                    <a:pt x="94" y="78"/>
                    <a:pt x="94" y="78"/>
                    <a:pt x="94" y="78"/>
                  </a:cubicBezTo>
                  <a:cubicBezTo>
                    <a:pt x="95" y="78"/>
                    <a:pt x="95" y="78"/>
                    <a:pt x="95" y="78"/>
                  </a:cubicBezTo>
                  <a:cubicBezTo>
                    <a:pt x="96" y="78"/>
                    <a:pt x="96" y="78"/>
                    <a:pt x="96" y="78"/>
                  </a:cubicBezTo>
                  <a:cubicBezTo>
                    <a:pt x="97" y="78"/>
                    <a:pt x="97" y="78"/>
                    <a:pt x="97" y="78"/>
                  </a:cubicBezTo>
                  <a:cubicBezTo>
                    <a:pt x="97" y="78"/>
                    <a:pt x="98" y="78"/>
                    <a:pt x="98" y="77"/>
                  </a:cubicBezTo>
                  <a:cubicBezTo>
                    <a:pt x="98" y="77"/>
                    <a:pt x="98" y="77"/>
                    <a:pt x="99" y="77"/>
                  </a:cubicBezTo>
                  <a:cubicBezTo>
                    <a:pt x="99" y="77"/>
                    <a:pt x="99" y="77"/>
                    <a:pt x="99" y="77"/>
                  </a:cubicBezTo>
                  <a:cubicBezTo>
                    <a:pt x="99" y="76"/>
                    <a:pt x="99" y="76"/>
                    <a:pt x="99" y="76"/>
                  </a:cubicBezTo>
                  <a:cubicBezTo>
                    <a:pt x="99" y="76"/>
                    <a:pt x="99" y="76"/>
                    <a:pt x="99" y="76"/>
                  </a:cubicBezTo>
                  <a:cubicBezTo>
                    <a:pt x="99" y="76"/>
                    <a:pt x="99" y="76"/>
                    <a:pt x="99" y="75"/>
                  </a:cubicBezTo>
                  <a:cubicBezTo>
                    <a:pt x="99" y="75"/>
                    <a:pt x="100" y="75"/>
                    <a:pt x="100" y="75"/>
                  </a:cubicBezTo>
                  <a:cubicBezTo>
                    <a:pt x="100" y="75"/>
                    <a:pt x="101" y="75"/>
                    <a:pt x="101" y="75"/>
                  </a:cubicBezTo>
                  <a:cubicBezTo>
                    <a:pt x="102" y="75"/>
                    <a:pt x="102" y="74"/>
                    <a:pt x="102" y="74"/>
                  </a:cubicBezTo>
                  <a:cubicBezTo>
                    <a:pt x="103" y="74"/>
                    <a:pt x="103" y="74"/>
                    <a:pt x="104" y="74"/>
                  </a:cubicBezTo>
                  <a:cubicBezTo>
                    <a:pt x="104" y="74"/>
                    <a:pt x="104" y="74"/>
                    <a:pt x="104" y="74"/>
                  </a:cubicBezTo>
                  <a:cubicBezTo>
                    <a:pt x="105" y="74"/>
                    <a:pt x="105" y="74"/>
                    <a:pt x="105" y="74"/>
                  </a:cubicBezTo>
                  <a:cubicBezTo>
                    <a:pt x="105" y="74"/>
                    <a:pt x="105" y="74"/>
                    <a:pt x="106" y="74"/>
                  </a:cubicBezTo>
                  <a:cubicBezTo>
                    <a:pt x="106" y="74"/>
                    <a:pt x="106" y="74"/>
                    <a:pt x="106" y="74"/>
                  </a:cubicBezTo>
                  <a:cubicBezTo>
                    <a:pt x="107" y="74"/>
                    <a:pt x="107" y="74"/>
                    <a:pt x="107" y="73"/>
                  </a:cubicBezTo>
                  <a:cubicBezTo>
                    <a:pt x="107" y="73"/>
                    <a:pt x="108" y="73"/>
                    <a:pt x="108" y="73"/>
                  </a:cubicBezTo>
                  <a:cubicBezTo>
                    <a:pt x="108" y="73"/>
                    <a:pt x="108" y="73"/>
                    <a:pt x="108" y="73"/>
                  </a:cubicBezTo>
                  <a:cubicBezTo>
                    <a:pt x="108" y="73"/>
                    <a:pt x="109" y="73"/>
                    <a:pt x="109" y="72"/>
                  </a:cubicBezTo>
                  <a:cubicBezTo>
                    <a:pt x="110" y="72"/>
                    <a:pt x="110" y="72"/>
                    <a:pt x="110" y="72"/>
                  </a:cubicBezTo>
                  <a:cubicBezTo>
                    <a:pt x="111" y="72"/>
                    <a:pt x="111" y="72"/>
                    <a:pt x="111" y="72"/>
                  </a:cubicBezTo>
                  <a:cubicBezTo>
                    <a:pt x="112" y="72"/>
                    <a:pt x="112" y="72"/>
                    <a:pt x="113" y="72"/>
                  </a:cubicBezTo>
                  <a:cubicBezTo>
                    <a:pt x="114" y="72"/>
                    <a:pt x="114" y="72"/>
                    <a:pt x="115" y="72"/>
                  </a:cubicBezTo>
                  <a:cubicBezTo>
                    <a:pt x="115" y="72"/>
                    <a:pt x="115" y="72"/>
                    <a:pt x="116" y="72"/>
                  </a:cubicBezTo>
                  <a:cubicBezTo>
                    <a:pt x="116" y="72"/>
                    <a:pt x="117" y="71"/>
                    <a:pt x="117" y="71"/>
                  </a:cubicBezTo>
                  <a:cubicBezTo>
                    <a:pt x="118" y="71"/>
                    <a:pt x="118" y="72"/>
                    <a:pt x="118" y="72"/>
                  </a:cubicBezTo>
                  <a:cubicBezTo>
                    <a:pt x="119" y="72"/>
                    <a:pt x="119" y="71"/>
                    <a:pt x="119" y="71"/>
                  </a:cubicBezTo>
                  <a:cubicBezTo>
                    <a:pt x="119" y="71"/>
                    <a:pt x="119" y="71"/>
                    <a:pt x="119" y="71"/>
                  </a:cubicBezTo>
                  <a:cubicBezTo>
                    <a:pt x="120" y="71"/>
                    <a:pt x="120" y="70"/>
                    <a:pt x="120" y="70"/>
                  </a:cubicBezTo>
                  <a:cubicBezTo>
                    <a:pt x="120" y="70"/>
                    <a:pt x="121" y="71"/>
                    <a:pt x="121" y="70"/>
                  </a:cubicBezTo>
                  <a:cubicBezTo>
                    <a:pt x="121" y="70"/>
                    <a:pt x="122" y="70"/>
                    <a:pt x="122" y="70"/>
                  </a:cubicBezTo>
                  <a:cubicBezTo>
                    <a:pt x="122" y="69"/>
                    <a:pt x="123" y="69"/>
                    <a:pt x="123" y="68"/>
                  </a:cubicBezTo>
                  <a:cubicBezTo>
                    <a:pt x="123" y="68"/>
                    <a:pt x="123" y="68"/>
                    <a:pt x="123" y="67"/>
                  </a:cubicBezTo>
                  <a:cubicBezTo>
                    <a:pt x="124" y="67"/>
                    <a:pt x="124" y="67"/>
                    <a:pt x="124" y="66"/>
                  </a:cubicBezTo>
                  <a:cubicBezTo>
                    <a:pt x="125" y="66"/>
                    <a:pt x="125" y="65"/>
                    <a:pt x="126" y="65"/>
                  </a:cubicBezTo>
                  <a:cubicBezTo>
                    <a:pt x="126" y="65"/>
                    <a:pt x="126" y="65"/>
                    <a:pt x="127" y="65"/>
                  </a:cubicBezTo>
                  <a:cubicBezTo>
                    <a:pt x="127" y="65"/>
                    <a:pt x="127" y="65"/>
                    <a:pt x="127" y="65"/>
                  </a:cubicBezTo>
                  <a:cubicBezTo>
                    <a:pt x="128" y="65"/>
                    <a:pt x="128" y="65"/>
                    <a:pt x="128" y="65"/>
                  </a:cubicBezTo>
                  <a:cubicBezTo>
                    <a:pt x="129" y="65"/>
                    <a:pt x="129" y="65"/>
                    <a:pt x="129" y="65"/>
                  </a:cubicBezTo>
                  <a:cubicBezTo>
                    <a:pt x="130" y="66"/>
                    <a:pt x="129" y="66"/>
                    <a:pt x="129" y="67"/>
                  </a:cubicBezTo>
                  <a:cubicBezTo>
                    <a:pt x="129" y="67"/>
                    <a:pt x="129" y="68"/>
                    <a:pt x="128" y="68"/>
                  </a:cubicBezTo>
                  <a:cubicBezTo>
                    <a:pt x="128" y="69"/>
                    <a:pt x="128" y="69"/>
                    <a:pt x="128" y="69"/>
                  </a:cubicBezTo>
                  <a:cubicBezTo>
                    <a:pt x="128" y="70"/>
                    <a:pt x="129" y="70"/>
                    <a:pt x="129" y="70"/>
                  </a:cubicBezTo>
                  <a:cubicBezTo>
                    <a:pt x="129" y="70"/>
                    <a:pt x="129" y="71"/>
                    <a:pt x="129" y="71"/>
                  </a:cubicBezTo>
                  <a:cubicBezTo>
                    <a:pt x="129" y="71"/>
                    <a:pt x="129" y="71"/>
                    <a:pt x="129" y="72"/>
                  </a:cubicBezTo>
                  <a:cubicBezTo>
                    <a:pt x="129" y="72"/>
                    <a:pt x="129" y="72"/>
                    <a:pt x="129" y="72"/>
                  </a:cubicBezTo>
                  <a:cubicBezTo>
                    <a:pt x="130" y="72"/>
                    <a:pt x="130" y="72"/>
                    <a:pt x="130" y="72"/>
                  </a:cubicBezTo>
                  <a:cubicBezTo>
                    <a:pt x="130" y="71"/>
                    <a:pt x="130" y="71"/>
                    <a:pt x="130" y="71"/>
                  </a:cubicBezTo>
                  <a:cubicBezTo>
                    <a:pt x="130" y="71"/>
                    <a:pt x="130" y="71"/>
                    <a:pt x="130" y="71"/>
                  </a:cubicBezTo>
                  <a:cubicBezTo>
                    <a:pt x="130" y="71"/>
                    <a:pt x="131" y="71"/>
                    <a:pt x="131" y="71"/>
                  </a:cubicBezTo>
                  <a:cubicBezTo>
                    <a:pt x="131" y="71"/>
                    <a:pt x="131" y="71"/>
                    <a:pt x="131" y="71"/>
                  </a:cubicBezTo>
                  <a:cubicBezTo>
                    <a:pt x="131" y="71"/>
                    <a:pt x="131" y="71"/>
                    <a:pt x="132" y="71"/>
                  </a:cubicBezTo>
                  <a:cubicBezTo>
                    <a:pt x="132" y="71"/>
                    <a:pt x="132" y="71"/>
                    <a:pt x="132" y="71"/>
                  </a:cubicBezTo>
                  <a:cubicBezTo>
                    <a:pt x="132" y="71"/>
                    <a:pt x="132" y="71"/>
                    <a:pt x="133" y="70"/>
                  </a:cubicBezTo>
                  <a:cubicBezTo>
                    <a:pt x="133" y="70"/>
                    <a:pt x="133" y="70"/>
                    <a:pt x="134" y="70"/>
                  </a:cubicBezTo>
                  <a:cubicBezTo>
                    <a:pt x="134" y="70"/>
                    <a:pt x="135" y="69"/>
                    <a:pt x="135" y="70"/>
                  </a:cubicBezTo>
                  <a:cubicBezTo>
                    <a:pt x="135" y="70"/>
                    <a:pt x="135" y="70"/>
                    <a:pt x="135" y="70"/>
                  </a:cubicBezTo>
                  <a:cubicBezTo>
                    <a:pt x="134" y="71"/>
                    <a:pt x="134" y="71"/>
                    <a:pt x="134" y="71"/>
                  </a:cubicBezTo>
                  <a:cubicBezTo>
                    <a:pt x="134" y="71"/>
                    <a:pt x="134" y="71"/>
                    <a:pt x="134" y="71"/>
                  </a:cubicBezTo>
                  <a:cubicBezTo>
                    <a:pt x="134" y="71"/>
                    <a:pt x="134" y="71"/>
                    <a:pt x="133" y="71"/>
                  </a:cubicBezTo>
                  <a:cubicBezTo>
                    <a:pt x="133" y="71"/>
                    <a:pt x="133" y="72"/>
                    <a:pt x="133" y="72"/>
                  </a:cubicBezTo>
                  <a:cubicBezTo>
                    <a:pt x="132" y="72"/>
                    <a:pt x="132" y="72"/>
                    <a:pt x="132" y="72"/>
                  </a:cubicBezTo>
                  <a:cubicBezTo>
                    <a:pt x="132" y="72"/>
                    <a:pt x="132" y="72"/>
                    <a:pt x="132" y="73"/>
                  </a:cubicBezTo>
                  <a:cubicBezTo>
                    <a:pt x="131" y="73"/>
                    <a:pt x="131" y="73"/>
                    <a:pt x="131" y="73"/>
                  </a:cubicBezTo>
                  <a:cubicBezTo>
                    <a:pt x="131" y="73"/>
                    <a:pt x="130" y="73"/>
                    <a:pt x="130" y="74"/>
                  </a:cubicBezTo>
                  <a:cubicBezTo>
                    <a:pt x="130" y="74"/>
                    <a:pt x="131" y="74"/>
                    <a:pt x="131" y="75"/>
                  </a:cubicBezTo>
                  <a:cubicBezTo>
                    <a:pt x="131" y="75"/>
                    <a:pt x="131" y="75"/>
                    <a:pt x="131" y="75"/>
                  </a:cubicBezTo>
                  <a:cubicBezTo>
                    <a:pt x="131" y="75"/>
                    <a:pt x="132" y="76"/>
                    <a:pt x="132" y="76"/>
                  </a:cubicBezTo>
                  <a:cubicBezTo>
                    <a:pt x="132" y="76"/>
                    <a:pt x="132" y="75"/>
                    <a:pt x="133" y="75"/>
                  </a:cubicBezTo>
                  <a:cubicBezTo>
                    <a:pt x="133" y="75"/>
                    <a:pt x="133" y="75"/>
                    <a:pt x="133" y="75"/>
                  </a:cubicBezTo>
                  <a:cubicBezTo>
                    <a:pt x="134" y="75"/>
                    <a:pt x="134" y="75"/>
                    <a:pt x="134" y="74"/>
                  </a:cubicBezTo>
                  <a:cubicBezTo>
                    <a:pt x="135" y="74"/>
                    <a:pt x="135" y="74"/>
                    <a:pt x="135" y="73"/>
                  </a:cubicBezTo>
                  <a:cubicBezTo>
                    <a:pt x="136" y="73"/>
                    <a:pt x="136" y="73"/>
                    <a:pt x="136" y="73"/>
                  </a:cubicBezTo>
                  <a:cubicBezTo>
                    <a:pt x="137" y="73"/>
                    <a:pt x="137" y="73"/>
                    <a:pt x="138" y="73"/>
                  </a:cubicBezTo>
                  <a:cubicBezTo>
                    <a:pt x="138" y="73"/>
                    <a:pt x="138" y="72"/>
                    <a:pt x="139" y="72"/>
                  </a:cubicBezTo>
                  <a:cubicBezTo>
                    <a:pt x="139" y="72"/>
                    <a:pt x="140" y="72"/>
                    <a:pt x="140" y="72"/>
                  </a:cubicBezTo>
                  <a:cubicBezTo>
                    <a:pt x="141" y="72"/>
                    <a:pt x="141" y="72"/>
                    <a:pt x="142" y="71"/>
                  </a:cubicBezTo>
                  <a:cubicBezTo>
                    <a:pt x="142" y="71"/>
                    <a:pt x="142" y="71"/>
                    <a:pt x="143" y="71"/>
                  </a:cubicBezTo>
                  <a:cubicBezTo>
                    <a:pt x="143" y="71"/>
                    <a:pt x="143" y="71"/>
                    <a:pt x="143" y="71"/>
                  </a:cubicBezTo>
                  <a:cubicBezTo>
                    <a:pt x="143" y="71"/>
                    <a:pt x="144" y="71"/>
                    <a:pt x="144" y="70"/>
                  </a:cubicBezTo>
                  <a:cubicBezTo>
                    <a:pt x="144" y="70"/>
                    <a:pt x="144" y="70"/>
                    <a:pt x="143" y="69"/>
                  </a:cubicBezTo>
                  <a:cubicBezTo>
                    <a:pt x="143" y="69"/>
                    <a:pt x="142" y="69"/>
                    <a:pt x="142" y="69"/>
                  </a:cubicBezTo>
                  <a:cubicBezTo>
                    <a:pt x="141" y="69"/>
                    <a:pt x="141" y="69"/>
                    <a:pt x="141" y="69"/>
                  </a:cubicBezTo>
                  <a:cubicBezTo>
                    <a:pt x="140" y="69"/>
                    <a:pt x="140" y="69"/>
                    <a:pt x="139" y="69"/>
                  </a:cubicBezTo>
                  <a:cubicBezTo>
                    <a:pt x="139" y="69"/>
                    <a:pt x="139" y="69"/>
                    <a:pt x="138" y="69"/>
                  </a:cubicBezTo>
                  <a:cubicBezTo>
                    <a:pt x="138" y="68"/>
                    <a:pt x="138" y="68"/>
                    <a:pt x="138" y="68"/>
                  </a:cubicBezTo>
                  <a:cubicBezTo>
                    <a:pt x="137" y="68"/>
                    <a:pt x="137" y="68"/>
                    <a:pt x="137" y="68"/>
                  </a:cubicBezTo>
                  <a:cubicBezTo>
                    <a:pt x="137" y="67"/>
                    <a:pt x="137" y="67"/>
                    <a:pt x="136" y="67"/>
                  </a:cubicBezTo>
                  <a:cubicBezTo>
                    <a:pt x="136" y="66"/>
                    <a:pt x="137" y="66"/>
                    <a:pt x="136" y="65"/>
                  </a:cubicBezTo>
                  <a:cubicBezTo>
                    <a:pt x="136" y="65"/>
                    <a:pt x="136" y="65"/>
                    <a:pt x="136" y="65"/>
                  </a:cubicBezTo>
                  <a:cubicBezTo>
                    <a:pt x="137" y="64"/>
                    <a:pt x="137" y="64"/>
                    <a:pt x="137" y="64"/>
                  </a:cubicBezTo>
                  <a:cubicBezTo>
                    <a:pt x="137" y="64"/>
                    <a:pt x="137" y="63"/>
                    <a:pt x="137" y="63"/>
                  </a:cubicBezTo>
                  <a:cubicBezTo>
                    <a:pt x="137" y="63"/>
                    <a:pt x="137" y="63"/>
                    <a:pt x="136" y="63"/>
                  </a:cubicBezTo>
                  <a:cubicBezTo>
                    <a:pt x="136" y="63"/>
                    <a:pt x="136" y="63"/>
                    <a:pt x="136" y="63"/>
                  </a:cubicBezTo>
                  <a:cubicBezTo>
                    <a:pt x="135" y="63"/>
                    <a:pt x="135" y="63"/>
                    <a:pt x="135" y="63"/>
                  </a:cubicBezTo>
                  <a:cubicBezTo>
                    <a:pt x="135" y="63"/>
                    <a:pt x="134" y="63"/>
                    <a:pt x="134" y="63"/>
                  </a:cubicBezTo>
                  <a:cubicBezTo>
                    <a:pt x="134" y="63"/>
                    <a:pt x="135" y="62"/>
                    <a:pt x="135" y="62"/>
                  </a:cubicBezTo>
                  <a:cubicBezTo>
                    <a:pt x="135" y="62"/>
                    <a:pt x="136" y="62"/>
                    <a:pt x="136" y="62"/>
                  </a:cubicBezTo>
                  <a:cubicBezTo>
                    <a:pt x="137" y="62"/>
                    <a:pt x="137" y="63"/>
                    <a:pt x="137" y="62"/>
                  </a:cubicBezTo>
                  <a:cubicBezTo>
                    <a:pt x="138" y="62"/>
                    <a:pt x="138" y="62"/>
                    <a:pt x="139" y="62"/>
                  </a:cubicBezTo>
                  <a:cubicBezTo>
                    <a:pt x="139" y="61"/>
                    <a:pt x="139" y="61"/>
                    <a:pt x="139" y="61"/>
                  </a:cubicBezTo>
                  <a:cubicBezTo>
                    <a:pt x="140" y="61"/>
                    <a:pt x="140" y="61"/>
                    <a:pt x="140" y="61"/>
                  </a:cubicBezTo>
                  <a:cubicBezTo>
                    <a:pt x="140" y="60"/>
                    <a:pt x="139" y="60"/>
                    <a:pt x="139" y="60"/>
                  </a:cubicBezTo>
                  <a:cubicBezTo>
                    <a:pt x="139" y="59"/>
                    <a:pt x="139" y="59"/>
                    <a:pt x="138" y="59"/>
                  </a:cubicBezTo>
                  <a:cubicBezTo>
                    <a:pt x="138" y="59"/>
                    <a:pt x="137" y="59"/>
                    <a:pt x="137" y="59"/>
                  </a:cubicBezTo>
                  <a:cubicBezTo>
                    <a:pt x="136" y="59"/>
                    <a:pt x="135" y="59"/>
                    <a:pt x="135" y="59"/>
                  </a:cubicBezTo>
                  <a:cubicBezTo>
                    <a:pt x="134" y="59"/>
                    <a:pt x="134" y="59"/>
                    <a:pt x="134" y="60"/>
                  </a:cubicBezTo>
                  <a:cubicBezTo>
                    <a:pt x="133" y="60"/>
                    <a:pt x="133" y="60"/>
                    <a:pt x="133" y="60"/>
                  </a:cubicBezTo>
                  <a:cubicBezTo>
                    <a:pt x="133" y="60"/>
                    <a:pt x="133" y="60"/>
                    <a:pt x="133" y="60"/>
                  </a:cubicBezTo>
                  <a:cubicBezTo>
                    <a:pt x="132" y="60"/>
                    <a:pt x="132" y="60"/>
                    <a:pt x="132" y="60"/>
                  </a:cubicBezTo>
                  <a:cubicBezTo>
                    <a:pt x="131" y="60"/>
                    <a:pt x="131" y="60"/>
                    <a:pt x="131" y="61"/>
                  </a:cubicBezTo>
                  <a:cubicBezTo>
                    <a:pt x="131" y="61"/>
                    <a:pt x="131" y="61"/>
                    <a:pt x="131" y="61"/>
                  </a:cubicBezTo>
                  <a:cubicBezTo>
                    <a:pt x="130" y="61"/>
                    <a:pt x="130" y="61"/>
                    <a:pt x="129" y="62"/>
                  </a:cubicBezTo>
                  <a:cubicBezTo>
                    <a:pt x="129" y="62"/>
                    <a:pt x="129" y="62"/>
                    <a:pt x="128" y="62"/>
                  </a:cubicBezTo>
                  <a:cubicBezTo>
                    <a:pt x="128" y="62"/>
                    <a:pt x="128" y="63"/>
                    <a:pt x="127" y="63"/>
                  </a:cubicBezTo>
                  <a:cubicBezTo>
                    <a:pt x="127" y="63"/>
                    <a:pt x="126" y="63"/>
                    <a:pt x="126" y="62"/>
                  </a:cubicBezTo>
                  <a:cubicBezTo>
                    <a:pt x="126" y="62"/>
                    <a:pt x="127" y="62"/>
                    <a:pt x="128" y="62"/>
                  </a:cubicBezTo>
                  <a:cubicBezTo>
                    <a:pt x="128" y="61"/>
                    <a:pt x="128" y="61"/>
                    <a:pt x="129" y="61"/>
                  </a:cubicBezTo>
                  <a:cubicBezTo>
                    <a:pt x="129" y="61"/>
                    <a:pt x="129" y="61"/>
                    <a:pt x="129" y="61"/>
                  </a:cubicBezTo>
                  <a:cubicBezTo>
                    <a:pt x="129" y="60"/>
                    <a:pt x="130" y="60"/>
                    <a:pt x="130" y="60"/>
                  </a:cubicBezTo>
                  <a:cubicBezTo>
                    <a:pt x="130" y="60"/>
                    <a:pt x="130" y="60"/>
                    <a:pt x="131" y="60"/>
                  </a:cubicBezTo>
                  <a:cubicBezTo>
                    <a:pt x="131" y="59"/>
                    <a:pt x="132" y="60"/>
                    <a:pt x="132" y="59"/>
                  </a:cubicBezTo>
                  <a:cubicBezTo>
                    <a:pt x="132" y="59"/>
                    <a:pt x="133" y="59"/>
                    <a:pt x="133" y="59"/>
                  </a:cubicBezTo>
                  <a:cubicBezTo>
                    <a:pt x="133" y="59"/>
                    <a:pt x="133" y="59"/>
                    <a:pt x="133" y="59"/>
                  </a:cubicBezTo>
                  <a:cubicBezTo>
                    <a:pt x="134" y="58"/>
                    <a:pt x="134" y="58"/>
                    <a:pt x="134" y="58"/>
                  </a:cubicBezTo>
                  <a:cubicBezTo>
                    <a:pt x="135" y="57"/>
                    <a:pt x="135" y="57"/>
                    <a:pt x="136" y="57"/>
                  </a:cubicBezTo>
                  <a:cubicBezTo>
                    <a:pt x="136" y="57"/>
                    <a:pt x="136" y="57"/>
                    <a:pt x="136" y="57"/>
                  </a:cubicBezTo>
                  <a:cubicBezTo>
                    <a:pt x="137" y="56"/>
                    <a:pt x="138" y="56"/>
                    <a:pt x="138" y="56"/>
                  </a:cubicBezTo>
                  <a:cubicBezTo>
                    <a:pt x="139" y="56"/>
                    <a:pt x="139" y="56"/>
                    <a:pt x="140" y="56"/>
                  </a:cubicBezTo>
                  <a:cubicBezTo>
                    <a:pt x="141" y="56"/>
                    <a:pt x="141" y="57"/>
                    <a:pt x="142" y="57"/>
                  </a:cubicBezTo>
                  <a:cubicBezTo>
                    <a:pt x="143" y="57"/>
                    <a:pt x="143" y="57"/>
                    <a:pt x="144" y="57"/>
                  </a:cubicBezTo>
                  <a:cubicBezTo>
                    <a:pt x="145" y="57"/>
                    <a:pt x="145" y="56"/>
                    <a:pt x="146" y="57"/>
                  </a:cubicBezTo>
                  <a:cubicBezTo>
                    <a:pt x="146" y="57"/>
                    <a:pt x="146" y="57"/>
                    <a:pt x="147" y="57"/>
                  </a:cubicBezTo>
                  <a:cubicBezTo>
                    <a:pt x="147" y="57"/>
                    <a:pt x="148" y="56"/>
                    <a:pt x="148" y="56"/>
                  </a:cubicBezTo>
                  <a:cubicBezTo>
                    <a:pt x="149" y="56"/>
                    <a:pt x="149" y="57"/>
                    <a:pt x="149" y="57"/>
                  </a:cubicBezTo>
                  <a:cubicBezTo>
                    <a:pt x="150" y="57"/>
                    <a:pt x="151" y="57"/>
                    <a:pt x="151" y="57"/>
                  </a:cubicBezTo>
                  <a:cubicBezTo>
                    <a:pt x="151" y="56"/>
                    <a:pt x="152" y="56"/>
                    <a:pt x="152" y="56"/>
                  </a:cubicBezTo>
                  <a:cubicBezTo>
                    <a:pt x="152" y="55"/>
                    <a:pt x="153" y="55"/>
                    <a:pt x="154" y="54"/>
                  </a:cubicBezTo>
                  <a:cubicBezTo>
                    <a:pt x="154" y="54"/>
                    <a:pt x="155" y="53"/>
                    <a:pt x="155" y="53"/>
                  </a:cubicBezTo>
                  <a:cubicBezTo>
                    <a:pt x="156" y="53"/>
                    <a:pt x="156" y="53"/>
                    <a:pt x="157" y="53"/>
                  </a:cubicBezTo>
                  <a:cubicBezTo>
                    <a:pt x="157" y="53"/>
                    <a:pt x="158" y="53"/>
                    <a:pt x="159" y="53"/>
                  </a:cubicBezTo>
                  <a:cubicBezTo>
                    <a:pt x="159" y="52"/>
                    <a:pt x="159" y="52"/>
                    <a:pt x="160" y="52"/>
                  </a:cubicBezTo>
                  <a:cubicBezTo>
                    <a:pt x="160" y="52"/>
                    <a:pt x="161" y="52"/>
                    <a:pt x="161" y="51"/>
                  </a:cubicBezTo>
                  <a:cubicBezTo>
                    <a:pt x="162" y="51"/>
                    <a:pt x="162" y="51"/>
                    <a:pt x="162" y="51"/>
                  </a:cubicBezTo>
                  <a:cubicBezTo>
                    <a:pt x="162" y="51"/>
                    <a:pt x="162" y="50"/>
                    <a:pt x="162" y="50"/>
                  </a:cubicBezTo>
                  <a:cubicBezTo>
                    <a:pt x="162" y="50"/>
                    <a:pt x="162" y="49"/>
                    <a:pt x="162" y="49"/>
                  </a:cubicBezTo>
                  <a:cubicBezTo>
                    <a:pt x="162" y="48"/>
                    <a:pt x="163" y="48"/>
                    <a:pt x="163" y="48"/>
                  </a:cubicBezTo>
                  <a:cubicBezTo>
                    <a:pt x="163" y="48"/>
                    <a:pt x="162" y="48"/>
                    <a:pt x="162" y="47"/>
                  </a:cubicBezTo>
                  <a:cubicBezTo>
                    <a:pt x="162" y="47"/>
                    <a:pt x="162" y="47"/>
                    <a:pt x="162" y="46"/>
                  </a:cubicBezTo>
                  <a:cubicBezTo>
                    <a:pt x="161" y="46"/>
                    <a:pt x="161" y="46"/>
                    <a:pt x="161" y="46"/>
                  </a:cubicBezTo>
                  <a:cubicBezTo>
                    <a:pt x="160" y="46"/>
                    <a:pt x="160" y="47"/>
                    <a:pt x="160" y="46"/>
                  </a:cubicBezTo>
                  <a:cubicBezTo>
                    <a:pt x="160" y="46"/>
                    <a:pt x="160" y="46"/>
                    <a:pt x="160" y="46"/>
                  </a:cubicBezTo>
                  <a:cubicBezTo>
                    <a:pt x="160" y="45"/>
                    <a:pt x="159" y="45"/>
                    <a:pt x="160" y="45"/>
                  </a:cubicBezTo>
                  <a:cubicBezTo>
                    <a:pt x="160" y="44"/>
                    <a:pt x="160" y="44"/>
                    <a:pt x="160" y="44"/>
                  </a:cubicBezTo>
                  <a:cubicBezTo>
                    <a:pt x="160" y="44"/>
                    <a:pt x="160" y="44"/>
                    <a:pt x="160" y="43"/>
                  </a:cubicBezTo>
                  <a:cubicBezTo>
                    <a:pt x="159" y="43"/>
                    <a:pt x="159" y="43"/>
                    <a:pt x="159" y="43"/>
                  </a:cubicBezTo>
                  <a:cubicBezTo>
                    <a:pt x="158" y="43"/>
                    <a:pt x="158" y="43"/>
                    <a:pt x="158" y="43"/>
                  </a:cubicBezTo>
                  <a:cubicBezTo>
                    <a:pt x="157" y="43"/>
                    <a:pt x="158" y="42"/>
                    <a:pt x="157" y="42"/>
                  </a:cubicBezTo>
                  <a:cubicBezTo>
                    <a:pt x="157" y="42"/>
                    <a:pt x="157" y="42"/>
                    <a:pt x="156" y="42"/>
                  </a:cubicBezTo>
                  <a:cubicBezTo>
                    <a:pt x="156" y="42"/>
                    <a:pt x="156" y="42"/>
                    <a:pt x="155" y="42"/>
                  </a:cubicBezTo>
                  <a:cubicBezTo>
                    <a:pt x="155" y="42"/>
                    <a:pt x="155" y="41"/>
                    <a:pt x="155" y="41"/>
                  </a:cubicBezTo>
                  <a:cubicBezTo>
                    <a:pt x="155" y="41"/>
                    <a:pt x="155" y="41"/>
                    <a:pt x="155" y="41"/>
                  </a:cubicBezTo>
                  <a:cubicBezTo>
                    <a:pt x="155" y="40"/>
                    <a:pt x="155" y="40"/>
                    <a:pt x="155" y="40"/>
                  </a:cubicBezTo>
                  <a:cubicBezTo>
                    <a:pt x="154" y="40"/>
                    <a:pt x="154" y="40"/>
                    <a:pt x="154" y="40"/>
                  </a:cubicBezTo>
                  <a:cubicBezTo>
                    <a:pt x="153" y="40"/>
                    <a:pt x="153" y="40"/>
                    <a:pt x="153" y="39"/>
                  </a:cubicBezTo>
                  <a:cubicBezTo>
                    <a:pt x="153" y="39"/>
                    <a:pt x="153" y="39"/>
                    <a:pt x="153" y="39"/>
                  </a:cubicBezTo>
                  <a:cubicBezTo>
                    <a:pt x="153" y="38"/>
                    <a:pt x="153" y="38"/>
                    <a:pt x="153" y="38"/>
                  </a:cubicBezTo>
                  <a:cubicBezTo>
                    <a:pt x="153" y="38"/>
                    <a:pt x="154" y="38"/>
                    <a:pt x="154" y="38"/>
                  </a:cubicBezTo>
                  <a:cubicBezTo>
                    <a:pt x="154" y="38"/>
                    <a:pt x="154" y="38"/>
                    <a:pt x="154" y="37"/>
                  </a:cubicBezTo>
                  <a:cubicBezTo>
                    <a:pt x="154" y="37"/>
                    <a:pt x="154" y="37"/>
                    <a:pt x="154" y="36"/>
                  </a:cubicBezTo>
                  <a:cubicBezTo>
                    <a:pt x="154" y="36"/>
                    <a:pt x="154" y="36"/>
                    <a:pt x="154" y="35"/>
                  </a:cubicBezTo>
                  <a:cubicBezTo>
                    <a:pt x="154" y="35"/>
                    <a:pt x="153" y="35"/>
                    <a:pt x="153" y="35"/>
                  </a:cubicBezTo>
                  <a:cubicBezTo>
                    <a:pt x="153" y="34"/>
                    <a:pt x="153" y="34"/>
                    <a:pt x="153" y="34"/>
                  </a:cubicBezTo>
                  <a:cubicBezTo>
                    <a:pt x="153" y="33"/>
                    <a:pt x="153" y="33"/>
                    <a:pt x="153" y="32"/>
                  </a:cubicBezTo>
                  <a:cubicBezTo>
                    <a:pt x="153" y="32"/>
                    <a:pt x="152" y="31"/>
                    <a:pt x="152" y="31"/>
                  </a:cubicBezTo>
                  <a:cubicBezTo>
                    <a:pt x="152" y="30"/>
                    <a:pt x="152" y="30"/>
                    <a:pt x="152" y="30"/>
                  </a:cubicBezTo>
                  <a:cubicBezTo>
                    <a:pt x="152" y="29"/>
                    <a:pt x="152" y="29"/>
                    <a:pt x="151" y="28"/>
                  </a:cubicBezTo>
                  <a:cubicBezTo>
                    <a:pt x="151" y="28"/>
                    <a:pt x="151" y="29"/>
                    <a:pt x="150" y="29"/>
                  </a:cubicBezTo>
                  <a:cubicBezTo>
                    <a:pt x="150" y="29"/>
                    <a:pt x="150" y="29"/>
                    <a:pt x="150" y="30"/>
                  </a:cubicBezTo>
                  <a:cubicBezTo>
                    <a:pt x="149" y="30"/>
                    <a:pt x="149" y="30"/>
                    <a:pt x="149" y="30"/>
                  </a:cubicBezTo>
                  <a:cubicBezTo>
                    <a:pt x="149" y="31"/>
                    <a:pt x="149" y="31"/>
                    <a:pt x="148" y="32"/>
                  </a:cubicBezTo>
                  <a:cubicBezTo>
                    <a:pt x="148" y="32"/>
                    <a:pt x="148" y="32"/>
                    <a:pt x="148" y="32"/>
                  </a:cubicBezTo>
                  <a:cubicBezTo>
                    <a:pt x="147" y="32"/>
                    <a:pt x="147" y="32"/>
                    <a:pt x="147" y="33"/>
                  </a:cubicBezTo>
                  <a:cubicBezTo>
                    <a:pt x="147" y="33"/>
                    <a:pt x="147" y="33"/>
                    <a:pt x="146" y="33"/>
                  </a:cubicBezTo>
                  <a:cubicBezTo>
                    <a:pt x="146" y="33"/>
                    <a:pt x="146" y="33"/>
                    <a:pt x="145" y="33"/>
                  </a:cubicBezTo>
                  <a:cubicBezTo>
                    <a:pt x="145" y="33"/>
                    <a:pt x="145" y="34"/>
                    <a:pt x="144" y="34"/>
                  </a:cubicBezTo>
                  <a:cubicBezTo>
                    <a:pt x="144" y="34"/>
                    <a:pt x="143" y="34"/>
                    <a:pt x="143" y="34"/>
                  </a:cubicBezTo>
                  <a:cubicBezTo>
                    <a:pt x="143" y="34"/>
                    <a:pt x="142" y="33"/>
                    <a:pt x="142" y="33"/>
                  </a:cubicBezTo>
                  <a:cubicBezTo>
                    <a:pt x="142" y="33"/>
                    <a:pt x="142" y="33"/>
                    <a:pt x="142" y="32"/>
                  </a:cubicBezTo>
                  <a:cubicBezTo>
                    <a:pt x="141" y="32"/>
                    <a:pt x="141" y="33"/>
                    <a:pt x="141" y="32"/>
                  </a:cubicBezTo>
                  <a:cubicBezTo>
                    <a:pt x="140" y="32"/>
                    <a:pt x="141" y="32"/>
                    <a:pt x="141" y="32"/>
                  </a:cubicBezTo>
                  <a:cubicBezTo>
                    <a:pt x="141" y="31"/>
                    <a:pt x="140" y="31"/>
                    <a:pt x="141" y="30"/>
                  </a:cubicBezTo>
                  <a:cubicBezTo>
                    <a:pt x="141" y="30"/>
                    <a:pt x="141" y="30"/>
                    <a:pt x="141" y="29"/>
                  </a:cubicBezTo>
                  <a:cubicBezTo>
                    <a:pt x="141" y="29"/>
                    <a:pt x="142" y="28"/>
                    <a:pt x="142" y="28"/>
                  </a:cubicBezTo>
                  <a:cubicBezTo>
                    <a:pt x="142" y="28"/>
                    <a:pt x="142" y="28"/>
                    <a:pt x="143" y="28"/>
                  </a:cubicBezTo>
                  <a:cubicBezTo>
                    <a:pt x="143" y="27"/>
                    <a:pt x="143" y="27"/>
                    <a:pt x="142" y="27"/>
                  </a:cubicBezTo>
                  <a:cubicBezTo>
                    <a:pt x="142" y="26"/>
                    <a:pt x="142" y="27"/>
                    <a:pt x="141" y="27"/>
                  </a:cubicBezTo>
                  <a:cubicBezTo>
                    <a:pt x="141" y="26"/>
                    <a:pt x="140" y="26"/>
                    <a:pt x="140" y="26"/>
                  </a:cubicBezTo>
                  <a:cubicBezTo>
                    <a:pt x="140" y="26"/>
                    <a:pt x="139" y="27"/>
                    <a:pt x="139" y="26"/>
                  </a:cubicBezTo>
                  <a:cubicBezTo>
                    <a:pt x="139" y="26"/>
                    <a:pt x="139" y="26"/>
                    <a:pt x="139" y="26"/>
                  </a:cubicBezTo>
                  <a:cubicBezTo>
                    <a:pt x="139" y="25"/>
                    <a:pt x="139" y="25"/>
                    <a:pt x="139" y="25"/>
                  </a:cubicBezTo>
                  <a:cubicBezTo>
                    <a:pt x="138" y="25"/>
                    <a:pt x="138" y="25"/>
                    <a:pt x="138" y="25"/>
                  </a:cubicBezTo>
                  <a:cubicBezTo>
                    <a:pt x="138" y="25"/>
                    <a:pt x="138" y="24"/>
                    <a:pt x="137" y="24"/>
                  </a:cubicBezTo>
                  <a:cubicBezTo>
                    <a:pt x="137" y="24"/>
                    <a:pt x="137" y="24"/>
                    <a:pt x="136" y="24"/>
                  </a:cubicBezTo>
                  <a:cubicBezTo>
                    <a:pt x="136" y="23"/>
                    <a:pt x="135" y="24"/>
                    <a:pt x="134" y="24"/>
                  </a:cubicBezTo>
                  <a:cubicBezTo>
                    <a:pt x="134" y="24"/>
                    <a:pt x="133" y="24"/>
                    <a:pt x="133" y="24"/>
                  </a:cubicBezTo>
                  <a:cubicBezTo>
                    <a:pt x="132" y="24"/>
                    <a:pt x="132" y="24"/>
                    <a:pt x="131" y="24"/>
                  </a:cubicBezTo>
                  <a:cubicBezTo>
                    <a:pt x="130" y="24"/>
                    <a:pt x="130" y="24"/>
                    <a:pt x="129" y="24"/>
                  </a:cubicBezTo>
                  <a:cubicBezTo>
                    <a:pt x="128" y="24"/>
                    <a:pt x="128" y="24"/>
                    <a:pt x="127" y="24"/>
                  </a:cubicBezTo>
                  <a:cubicBezTo>
                    <a:pt x="127" y="24"/>
                    <a:pt x="127" y="24"/>
                    <a:pt x="127" y="25"/>
                  </a:cubicBezTo>
                  <a:cubicBezTo>
                    <a:pt x="127" y="25"/>
                    <a:pt x="127" y="25"/>
                    <a:pt x="127" y="26"/>
                  </a:cubicBezTo>
                  <a:cubicBezTo>
                    <a:pt x="127" y="26"/>
                    <a:pt x="127" y="26"/>
                    <a:pt x="127" y="26"/>
                  </a:cubicBezTo>
                  <a:cubicBezTo>
                    <a:pt x="127" y="27"/>
                    <a:pt x="126" y="27"/>
                    <a:pt x="126" y="28"/>
                  </a:cubicBezTo>
                  <a:cubicBezTo>
                    <a:pt x="126" y="28"/>
                    <a:pt x="126" y="28"/>
                    <a:pt x="125" y="29"/>
                  </a:cubicBezTo>
                  <a:cubicBezTo>
                    <a:pt x="125" y="29"/>
                    <a:pt x="126" y="30"/>
                    <a:pt x="125" y="30"/>
                  </a:cubicBezTo>
                  <a:cubicBezTo>
                    <a:pt x="125" y="30"/>
                    <a:pt x="125" y="30"/>
                    <a:pt x="125" y="31"/>
                  </a:cubicBezTo>
                  <a:cubicBezTo>
                    <a:pt x="125" y="31"/>
                    <a:pt x="124" y="31"/>
                    <a:pt x="124" y="31"/>
                  </a:cubicBezTo>
                  <a:cubicBezTo>
                    <a:pt x="124" y="31"/>
                    <a:pt x="124" y="31"/>
                    <a:pt x="123" y="32"/>
                  </a:cubicBezTo>
                  <a:cubicBezTo>
                    <a:pt x="123" y="32"/>
                    <a:pt x="123" y="32"/>
                    <a:pt x="122" y="32"/>
                  </a:cubicBezTo>
                  <a:cubicBezTo>
                    <a:pt x="122" y="33"/>
                    <a:pt x="121" y="33"/>
                    <a:pt x="121" y="33"/>
                  </a:cubicBezTo>
                  <a:cubicBezTo>
                    <a:pt x="121" y="33"/>
                    <a:pt x="121" y="34"/>
                    <a:pt x="121" y="34"/>
                  </a:cubicBezTo>
                  <a:cubicBezTo>
                    <a:pt x="122" y="34"/>
                    <a:pt x="122" y="34"/>
                    <a:pt x="122" y="34"/>
                  </a:cubicBezTo>
                  <a:cubicBezTo>
                    <a:pt x="123" y="34"/>
                    <a:pt x="123" y="35"/>
                    <a:pt x="123" y="35"/>
                  </a:cubicBezTo>
                  <a:cubicBezTo>
                    <a:pt x="123" y="36"/>
                    <a:pt x="123" y="36"/>
                    <a:pt x="123" y="37"/>
                  </a:cubicBezTo>
                  <a:cubicBezTo>
                    <a:pt x="123" y="37"/>
                    <a:pt x="123" y="38"/>
                    <a:pt x="123" y="38"/>
                  </a:cubicBezTo>
                  <a:cubicBezTo>
                    <a:pt x="123" y="38"/>
                    <a:pt x="122" y="38"/>
                    <a:pt x="122" y="39"/>
                  </a:cubicBezTo>
                  <a:cubicBezTo>
                    <a:pt x="122" y="39"/>
                    <a:pt x="123" y="40"/>
                    <a:pt x="122" y="40"/>
                  </a:cubicBezTo>
                  <a:cubicBezTo>
                    <a:pt x="122" y="40"/>
                    <a:pt x="122" y="40"/>
                    <a:pt x="122" y="40"/>
                  </a:cubicBezTo>
                  <a:cubicBezTo>
                    <a:pt x="121" y="40"/>
                    <a:pt x="121" y="40"/>
                    <a:pt x="121" y="40"/>
                  </a:cubicBezTo>
                  <a:cubicBezTo>
                    <a:pt x="121" y="40"/>
                    <a:pt x="121" y="40"/>
                    <a:pt x="121" y="41"/>
                  </a:cubicBezTo>
                  <a:cubicBezTo>
                    <a:pt x="120" y="41"/>
                    <a:pt x="120" y="41"/>
                    <a:pt x="119" y="42"/>
                  </a:cubicBezTo>
                  <a:cubicBezTo>
                    <a:pt x="119" y="42"/>
                    <a:pt x="119" y="42"/>
                    <a:pt x="119" y="42"/>
                  </a:cubicBezTo>
                  <a:cubicBezTo>
                    <a:pt x="118" y="43"/>
                    <a:pt x="118" y="42"/>
                    <a:pt x="117" y="43"/>
                  </a:cubicBezTo>
                  <a:cubicBezTo>
                    <a:pt x="117" y="43"/>
                    <a:pt x="116" y="43"/>
                    <a:pt x="116" y="43"/>
                  </a:cubicBezTo>
                  <a:cubicBezTo>
                    <a:pt x="115" y="43"/>
                    <a:pt x="115" y="43"/>
                    <a:pt x="115" y="44"/>
                  </a:cubicBezTo>
                  <a:cubicBezTo>
                    <a:pt x="114" y="44"/>
                    <a:pt x="114" y="44"/>
                    <a:pt x="113" y="44"/>
                  </a:cubicBezTo>
                  <a:cubicBezTo>
                    <a:pt x="113" y="44"/>
                    <a:pt x="113" y="44"/>
                    <a:pt x="113" y="44"/>
                  </a:cubicBezTo>
                  <a:cubicBezTo>
                    <a:pt x="112" y="45"/>
                    <a:pt x="113" y="45"/>
                    <a:pt x="113" y="45"/>
                  </a:cubicBezTo>
                  <a:cubicBezTo>
                    <a:pt x="113" y="46"/>
                    <a:pt x="113" y="46"/>
                    <a:pt x="113" y="46"/>
                  </a:cubicBezTo>
                  <a:cubicBezTo>
                    <a:pt x="113" y="47"/>
                    <a:pt x="113" y="47"/>
                    <a:pt x="113" y="47"/>
                  </a:cubicBezTo>
                  <a:cubicBezTo>
                    <a:pt x="112" y="48"/>
                    <a:pt x="112" y="49"/>
                    <a:pt x="112" y="50"/>
                  </a:cubicBezTo>
                  <a:cubicBezTo>
                    <a:pt x="112" y="50"/>
                    <a:pt x="112" y="50"/>
                    <a:pt x="112" y="51"/>
                  </a:cubicBezTo>
                  <a:cubicBezTo>
                    <a:pt x="112" y="51"/>
                    <a:pt x="112" y="51"/>
                    <a:pt x="112" y="51"/>
                  </a:cubicBezTo>
                  <a:cubicBezTo>
                    <a:pt x="111" y="51"/>
                    <a:pt x="111" y="51"/>
                    <a:pt x="111" y="52"/>
                  </a:cubicBezTo>
                  <a:cubicBezTo>
                    <a:pt x="111" y="52"/>
                    <a:pt x="110" y="52"/>
                    <a:pt x="110" y="53"/>
                  </a:cubicBezTo>
                  <a:cubicBezTo>
                    <a:pt x="110" y="53"/>
                    <a:pt x="110" y="53"/>
                    <a:pt x="110" y="53"/>
                  </a:cubicBezTo>
                  <a:cubicBezTo>
                    <a:pt x="109" y="53"/>
                    <a:pt x="109" y="53"/>
                    <a:pt x="109" y="53"/>
                  </a:cubicBezTo>
                  <a:cubicBezTo>
                    <a:pt x="109" y="53"/>
                    <a:pt x="108" y="54"/>
                    <a:pt x="108" y="54"/>
                  </a:cubicBezTo>
                  <a:cubicBezTo>
                    <a:pt x="108" y="54"/>
                    <a:pt x="107" y="54"/>
                    <a:pt x="107" y="54"/>
                  </a:cubicBezTo>
                  <a:cubicBezTo>
                    <a:pt x="106" y="53"/>
                    <a:pt x="106" y="53"/>
                    <a:pt x="106" y="52"/>
                  </a:cubicBezTo>
                  <a:cubicBezTo>
                    <a:pt x="106" y="52"/>
                    <a:pt x="106" y="52"/>
                    <a:pt x="106" y="51"/>
                  </a:cubicBezTo>
                  <a:cubicBezTo>
                    <a:pt x="106" y="51"/>
                    <a:pt x="106" y="51"/>
                    <a:pt x="106" y="51"/>
                  </a:cubicBezTo>
                  <a:cubicBezTo>
                    <a:pt x="106" y="51"/>
                    <a:pt x="106" y="50"/>
                    <a:pt x="106" y="50"/>
                  </a:cubicBezTo>
                  <a:cubicBezTo>
                    <a:pt x="106" y="50"/>
                    <a:pt x="105" y="50"/>
                    <a:pt x="105" y="49"/>
                  </a:cubicBezTo>
                  <a:cubicBezTo>
                    <a:pt x="105" y="49"/>
                    <a:pt x="105" y="49"/>
                    <a:pt x="106" y="48"/>
                  </a:cubicBezTo>
                  <a:cubicBezTo>
                    <a:pt x="106" y="48"/>
                    <a:pt x="106" y="48"/>
                    <a:pt x="106" y="47"/>
                  </a:cubicBezTo>
                  <a:cubicBezTo>
                    <a:pt x="106" y="47"/>
                    <a:pt x="106" y="47"/>
                    <a:pt x="106" y="46"/>
                  </a:cubicBezTo>
                  <a:cubicBezTo>
                    <a:pt x="106" y="46"/>
                    <a:pt x="107" y="46"/>
                    <a:pt x="107" y="46"/>
                  </a:cubicBezTo>
                  <a:cubicBezTo>
                    <a:pt x="107" y="45"/>
                    <a:pt x="107" y="45"/>
                    <a:pt x="107" y="44"/>
                  </a:cubicBezTo>
                  <a:cubicBezTo>
                    <a:pt x="107" y="44"/>
                    <a:pt x="108" y="43"/>
                    <a:pt x="108" y="43"/>
                  </a:cubicBezTo>
                  <a:cubicBezTo>
                    <a:pt x="108" y="43"/>
                    <a:pt x="107" y="43"/>
                    <a:pt x="107" y="42"/>
                  </a:cubicBezTo>
                  <a:cubicBezTo>
                    <a:pt x="107" y="42"/>
                    <a:pt x="106" y="43"/>
                    <a:pt x="106" y="43"/>
                  </a:cubicBezTo>
                  <a:cubicBezTo>
                    <a:pt x="105" y="43"/>
                    <a:pt x="105" y="43"/>
                    <a:pt x="104" y="42"/>
                  </a:cubicBezTo>
                  <a:cubicBezTo>
                    <a:pt x="104" y="42"/>
                    <a:pt x="104" y="42"/>
                    <a:pt x="103" y="42"/>
                  </a:cubicBezTo>
                  <a:cubicBezTo>
                    <a:pt x="103" y="42"/>
                    <a:pt x="102" y="43"/>
                    <a:pt x="102" y="42"/>
                  </a:cubicBezTo>
                  <a:cubicBezTo>
                    <a:pt x="102" y="42"/>
                    <a:pt x="102" y="42"/>
                    <a:pt x="102" y="42"/>
                  </a:cubicBezTo>
                  <a:cubicBezTo>
                    <a:pt x="102" y="41"/>
                    <a:pt x="102" y="41"/>
                    <a:pt x="102" y="41"/>
                  </a:cubicBezTo>
                  <a:cubicBezTo>
                    <a:pt x="102" y="40"/>
                    <a:pt x="100" y="41"/>
                    <a:pt x="100" y="41"/>
                  </a:cubicBezTo>
                  <a:cubicBezTo>
                    <a:pt x="99" y="41"/>
                    <a:pt x="98" y="41"/>
                    <a:pt x="98" y="41"/>
                  </a:cubicBezTo>
                  <a:cubicBezTo>
                    <a:pt x="98" y="41"/>
                    <a:pt x="98" y="41"/>
                    <a:pt x="98" y="41"/>
                  </a:cubicBezTo>
                  <a:cubicBezTo>
                    <a:pt x="98" y="40"/>
                    <a:pt x="98" y="40"/>
                    <a:pt x="98" y="40"/>
                  </a:cubicBezTo>
                  <a:cubicBezTo>
                    <a:pt x="98" y="39"/>
                    <a:pt x="98" y="39"/>
                    <a:pt x="97" y="39"/>
                  </a:cubicBezTo>
                  <a:cubicBezTo>
                    <a:pt x="97" y="38"/>
                    <a:pt x="97" y="39"/>
                    <a:pt x="96" y="38"/>
                  </a:cubicBezTo>
                  <a:cubicBezTo>
                    <a:pt x="95" y="38"/>
                    <a:pt x="95" y="38"/>
                    <a:pt x="95" y="38"/>
                  </a:cubicBezTo>
                  <a:cubicBezTo>
                    <a:pt x="94" y="38"/>
                    <a:pt x="94" y="38"/>
                    <a:pt x="94" y="37"/>
                  </a:cubicBezTo>
                  <a:cubicBezTo>
                    <a:pt x="94" y="37"/>
                    <a:pt x="94" y="37"/>
                    <a:pt x="93" y="37"/>
                  </a:cubicBezTo>
                  <a:cubicBezTo>
                    <a:pt x="93" y="37"/>
                    <a:pt x="92" y="37"/>
                    <a:pt x="92" y="37"/>
                  </a:cubicBezTo>
                  <a:cubicBezTo>
                    <a:pt x="91" y="38"/>
                    <a:pt x="91" y="38"/>
                    <a:pt x="90" y="38"/>
                  </a:cubicBezTo>
                  <a:cubicBezTo>
                    <a:pt x="90" y="38"/>
                    <a:pt x="89" y="38"/>
                    <a:pt x="89" y="38"/>
                  </a:cubicBezTo>
                  <a:cubicBezTo>
                    <a:pt x="89" y="38"/>
                    <a:pt x="90" y="38"/>
                    <a:pt x="90" y="37"/>
                  </a:cubicBezTo>
                  <a:cubicBezTo>
                    <a:pt x="90" y="37"/>
                    <a:pt x="90" y="37"/>
                    <a:pt x="90" y="36"/>
                  </a:cubicBezTo>
                  <a:cubicBezTo>
                    <a:pt x="90" y="36"/>
                    <a:pt x="90" y="36"/>
                    <a:pt x="90" y="35"/>
                  </a:cubicBezTo>
                  <a:cubicBezTo>
                    <a:pt x="90" y="34"/>
                    <a:pt x="91" y="34"/>
                    <a:pt x="91" y="34"/>
                  </a:cubicBezTo>
                  <a:cubicBezTo>
                    <a:pt x="91" y="33"/>
                    <a:pt x="90" y="33"/>
                    <a:pt x="90" y="33"/>
                  </a:cubicBezTo>
                  <a:cubicBezTo>
                    <a:pt x="90" y="33"/>
                    <a:pt x="90" y="33"/>
                    <a:pt x="89" y="33"/>
                  </a:cubicBezTo>
                  <a:cubicBezTo>
                    <a:pt x="89" y="33"/>
                    <a:pt x="89" y="33"/>
                    <a:pt x="88" y="33"/>
                  </a:cubicBezTo>
                  <a:cubicBezTo>
                    <a:pt x="88" y="32"/>
                    <a:pt x="88" y="32"/>
                    <a:pt x="89" y="31"/>
                  </a:cubicBezTo>
                  <a:cubicBezTo>
                    <a:pt x="89" y="31"/>
                    <a:pt x="89" y="31"/>
                    <a:pt x="90" y="31"/>
                  </a:cubicBezTo>
                  <a:cubicBezTo>
                    <a:pt x="90" y="30"/>
                    <a:pt x="90" y="30"/>
                    <a:pt x="90" y="30"/>
                  </a:cubicBezTo>
                  <a:cubicBezTo>
                    <a:pt x="90" y="30"/>
                    <a:pt x="90" y="29"/>
                    <a:pt x="90" y="29"/>
                  </a:cubicBezTo>
                  <a:cubicBezTo>
                    <a:pt x="91" y="29"/>
                    <a:pt x="91" y="29"/>
                    <a:pt x="91" y="28"/>
                  </a:cubicBezTo>
                  <a:cubicBezTo>
                    <a:pt x="92" y="28"/>
                    <a:pt x="92" y="28"/>
                    <a:pt x="92" y="28"/>
                  </a:cubicBezTo>
                  <a:cubicBezTo>
                    <a:pt x="92" y="28"/>
                    <a:pt x="92" y="27"/>
                    <a:pt x="93" y="27"/>
                  </a:cubicBezTo>
                  <a:cubicBezTo>
                    <a:pt x="93" y="27"/>
                    <a:pt x="93" y="27"/>
                    <a:pt x="93" y="27"/>
                  </a:cubicBezTo>
                  <a:cubicBezTo>
                    <a:pt x="94" y="27"/>
                    <a:pt x="94" y="27"/>
                    <a:pt x="94" y="26"/>
                  </a:cubicBezTo>
                  <a:cubicBezTo>
                    <a:pt x="94" y="26"/>
                    <a:pt x="95" y="26"/>
                    <a:pt x="95" y="26"/>
                  </a:cubicBezTo>
                  <a:cubicBezTo>
                    <a:pt x="95" y="26"/>
                    <a:pt x="95" y="26"/>
                    <a:pt x="96" y="25"/>
                  </a:cubicBezTo>
                  <a:cubicBezTo>
                    <a:pt x="96" y="25"/>
                    <a:pt x="96" y="24"/>
                    <a:pt x="96" y="24"/>
                  </a:cubicBezTo>
                  <a:cubicBezTo>
                    <a:pt x="96" y="24"/>
                    <a:pt x="97" y="24"/>
                    <a:pt x="97" y="24"/>
                  </a:cubicBezTo>
                  <a:cubicBezTo>
                    <a:pt x="97" y="24"/>
                    <a:pt x="97" y="24"/>
                    <a:pt x="98" y="24"/>
                  </a:cubicBezTo>
                  <a:cubicBezTo>
                    <a:pt x="98" y="24"/>
                    <a:pt x="98" y="24"/>
                    <a:pt x="99" y="23"/>
                  </a:cubicBezTo>
                  <a:cubicBezTo>
                    <a:pt x="99" y="23"/>
                    <a:pt x="99" y="23"/>
                    <a:pt x="100" y="23"/>
                  </a:cubicBezTo>
                  <a:cubicBezTo>
                    <a:pt x="100" y="23"/>
                    <a:pt x="100" y="23"/>
                    <a:pt x="100" y="22"/>
                  </a:cubicBezTo>
                  <a:cubicBezTo>
                    <a:pt x="100" y="22"/>
                    <a:pt x="100" y="22"/>
                    <a:pt x="100" y="22"/>
                  </a:cubicBezTo>
                  <a:cubicBezTo>
                    <a:pt x="100" y="21"/>
                    <a:pt x="100" y="22"/>
                    <a:pt x="101" y="22"/>
                  </a:cubicBezTo>
                  <a:cubicBezTo>
                    <a:pt x="101" y="22"/>
                    <a:pt x="101" y="22"/>
                    <a:pt x="101" y="22"/>
                  </a:cubicBezTo>
                  <a:cubicBezTo>
                    <a:pt x="102" y="22"/>
                    <a:pt x="102" y="22"/>
                    <a:pt x="102" y="22"/>
                  </a:cubicBezTo>
                  <a:cubicBezTo>
                    <a:pt x="103" y="22"/>
                    <a:pt x="103" y="22"/>
                    <a:pt x="103" y="22"/>
                  </a:cubicBezTo>
                  <a:cubicBezTo>
                    <a:pt x="103" y="22"/>
                    <a:pt x="103" y="22"/>
                    <a:pt x="104" y="21"/>
                  </a:cubicBezTo>
                  <a:cubicBezTo>
                    <a:pt x="104" y="21"/>
                    <a:pt x="103" y="21"/>
                    <a:pt x="103" y="21"/>
                  </a:cubicBezTo>
                  <a:cubicBezTo>
                    <a:pt x="103" y="20"/>
                    <a:pt x="103" y="21"/>
                    <a:pt x="102" y="20"/>
                  </a:cubicBezTo>
                  <a:cubicBezTo>
                    <a:pt x="102" y="20"/>
                    <a:pt x="102" y="20"/>
                    <a:pt x="102" y="20"/>
                  </a:cubicBezTo>
                  <a:cubicBezTo>
                    <a:pt x="102" y="20"/>
                    <a:pt x="103" y="20"/>
                    <a:pt x="103" y="20"/>
                  </a:cubicBezTo>
                  <a:cubicBezTo>
                    <a:pt x="104" y="20"/>
                    <a:pt x="104" y="20"/>
                    <a:pt x="104" y="20"/>
                  </a:cubicBezTo>
                  <a:cubicBezTo>
                    <a:pt x="104" y="20"/>
                    <a:pt x="104" y="20"/>
                    <a:pt x="104" y="20"/>
                  </a:cubicBezTo>
                  <a:cubicBezTo>
                    <a:pt x="104" y="20"/>
                    <a:pt x="104" y="20"/>
                    <a:pt x="104" y="20"/>
                  </a:cubicBezTo>
                  <a:cubicBezTo>
                    <a:pt x="104" y="20"/>
                    <a:pt x="105" y="20"/>
                    <a:pt x="105" y="20"/>
                  </a:cubicBezTo>
                  <a:cubicBezTo>
                    <a:pt x="105" y="20"/>
                    <a:pt x="105" y="20"/>
                    <a:pt x="105" y="20"/>
                  </a:cubicBezTo>
                  <a:cubicBezTo>
                    <a:pt x="106" y="20"/>
                    <a:pt x="106" y="20"/>
                    <a:pt x="106" y="20"/>
                  </a:cubicBezTo>
                  <a:cubicBezTo>
                    <a:pt x="106" y="20"/>
                    <a:pt x="106" y="20"/>
                    <a:pt x="107" y="20"/>
                  </a:cubicBezTo>
                  <a:cubicBezTo>
                    <a:pt x="107" y="19"/>
                    <a:pt x="107" y="19"/>
                    <a:pt x="107" y="19"/>
                  </a:cubicBezTo>
                  <a:cubicBezTo>
                    <a:pt x="107" y="19"/>
                    <a:pt x="108" y="19"/>
                    <a:pt x="108" y="19"/>
                  </a:cubicBezTo>
                  <a:cubicBezTo>
                    <a:pt x="108" y="19"/>
                    <a:pt x="108" y="20"/>
                    <a:pt x="109" y="20"/>
                  </a:cubicBezTo>
                  <a:cubicBezTo>
                    <a:pt x="109" y="19"/>
                    <a:pt x="109" y="19"/>
                    <a:pt x="110" y="19"/>
                  </a:cubicBezTo>
                  <a:cubicBezTo>
                    <a:pt x="110" y="19"/>
                    <a:pt x="111" y="19"/>
                    <a:pt x="111" y="19"/>
                  </a:cubicBezTo>
                  <a:cubicBezTo>
                    <a:pt x="111" y="19"/>
                    <a:pt x="112" y="18"/>
                    <a:pt x="112" y="18"/>
                  </a:cubicBezTo>
                  <a:cubicBezTo>
                    <a:pt x="113" y="18"/>
                    <a:pt x="113" y="18"/>
                    <a:pt x="113" y="17"/>
                  </a:cubicBezTo>
                  <a:cubicBezTo>
                    <a:pt x="114" y="17"/>
                    <a:pt x="114" y="17"/>
                    <a:pt x="114" y="17"/>
                  </a:cubicBezTo>
                  <a:cubicBezTo>
                    <a:pt x="115" y="16"/>
                    <a:pt x="114" y="16"/>
                    <a:pt x="115" y="15"/>
                  </a:cubicBezTo>
                  <a:cubicBezTo>
                    <a:pt x="115" y="15"/>
                    <a:pt x="115" y="15"/>
                    <a:pt x="115" y="15"/>
                  </a:cubicBezTo>
                  <a:cubicBezTo>
                    <a:pt x="116" y="15"/>
                    <a:pt x="116" y="15"/>
                    <a:pt x="116" y="15"/>
                  </a:cubicBezTo>
                  <a:cubicBezTo>
                    <a:pt x="117" y="15"/>
                    <a:pt x="117" y="15"/>
                    <a:pt x="117" y="15"/>
                  </a:cubicBezTo>
                  <a:cubicBezTo>
                    <a:pt x="117" y="15"/>
                    <a:pt x="118" y="15"/>
                    <a:pt x="118" y="15"/>
                  </a:cubicBezTo>
                  <a:cubicBezTo>
                    <a:pt x="118" y="14"/>
                    <a:pt x="118" y="14"/>
                    <a:pt x="118" y="14"/>
                  </a:cubicBezTo>
                  <a:cubicBezTo>
                    <a:pt x="118" y="14"/>
                    <a:pt x="118" y="14"/>
                    <a:pt x="118" y="13"/>
                  </a:cubicBezTo>
                  <a:cubicBezTo>
                    <a:pt x="118" y="13"/>
                    <a:pt x="118" y="13"/>
                    <a:pt x="118" y="13"/>
                  </a:cubicBezTo>
                  <a:cubicBezTo>
                    <a:pt x="119" y="13"/>
                    <a:pt x="119" y="13"/>
                    <a:pt x="119" y="13"/>
                  </a:cubicBezTo>
                  <a:cubicBezTo>
                    <a:pt x="119" y="13"/>
                    <a:pt x="120" y="13"/>
                    <a:pt x="120" y="13"/>
                  </a:cubicBezTo>
                  <a:cubicBezTo>
                    <a:pt x="120" y="13"/>
                    <a:pt x="120" y="13"/>
                    <a:pt x="120" y="13"/>
                  </a:cubicBezTo>
                  <a:cubicBezTo>
                    <a:pt x="121" y="13"/>
                    <a:pt x="120" y="14"/>
                    <a:pt x="121" y="14"/>
                  </a:cubicBezTo>
                  <a:cubicBezTo>
                    <a:pt x="121" y="14"/>
                    <a:pt x="121" y="14"/>
                    <a:pt x="122" y="14"/>
                  </a:cubicBezTo>
                  <a:cubicBezTo>
                    <a:pt x="122" y="14"/>
                    <a:pt x="122" y="14"/>
                    <a:pt x="122" y="14"/>
                  </a:cubicBezTo>
                  <a:cubicBezTo>
                    <a:pt x="122" y="14"/>
                    <a:pt x="123" y="14"/>
                    <a:pt x="123" y="13"/>
                  </a:cubicBezTo>
                  <a:cubicBezTo>
                    <a:pt x="123" y="13"/>
                    <a:pt x="122" y="13"/>
                    <a:pt x="123" y="13"/>
                  </a:cubicBezTo>
                  <a:cubicBezTo>
                    <a:pt x="123" y="12"/>
                    <a:pt x="123" y="13"/>
                    <a:pt x="123" y="13"/>
                  </a:cubicBezTo>
                  <a:cubicBezTo>
                    <a:pt x="124" y="13"/>
                    <a:pt x="124" y="13"/>
                    <a:pt x="124" y="13"/>
                  </a:cubicBezTo>
                  <a:cubicBezTo>
                    <a:pt x="124" y="13"/>
                    <a:pt x="124" y="13"/>
                    <a:pt x="124" y="13"/>
                  </a:cubicBezTo>
                  <a:cubicBezTo>
                    <a:pt x="125" y="13"/>
                    <a:pt x="125" y="13"/>
                    <a:pt x="125" y="13"/>
                  </a:cubicBezTo>
                  <a:cubicBezTo>
                    <a:pt x="126" y="13"/>
                    <a:pt x="126" y="13"/>
                    <a:pt x="126" y="13"/>
                  </a:cubicBezTo>
                  <a:cubicBezTo>
                    <a:pt x="127" y="13"/>
                    <a:pt x="127" y="13"/>
                    <a:pt x="128" y="12"/>
                  </a:cubicBezTo>
                  <a:cubicBezTo>
                    <a:pt x="128" y="12"/>
                    <a:pt x="128" y="12"/>
                    <a:pt x="128" y="12"/>
                  </a:cubicBezTo>
                  <a:cubicBezTo>
                    <a:pt x="129" y="11"/>
                    <a:pt x="129" y="11"/>
                    <a:pt x="129" y="11"/>
                  </a:cubicBezTo>
                  <a:cubicBezTo>
                    <a:pt x="129" y="11"/>
                    <a:pt x="130" y="11"/>
                    <a:pt x="130" y="10"/>
                  </a:cubicBezTo>
                  <a:cubicBezTo>
                    <a:pt x="130" y="10"/>
                    <a:pt x="130" y="10"/>
                    <a:pt x="130" y="10"/>
                  </a:cubicBezTo>
                  <a:cubicBezTo>
                    <a:pt x="130" y="10"/>
                    <a:pt x="129" y="10"/>
                    <a:pt x="129" y="10"/>
                  </a:cubicBezTo>
                  <a:cubicBezTo>
                    <a:pt x="129" y="10"/>
                    <a:pt x="129" y="9"/>
                    <a:pt x="129" y="9"/>
                  </a:cubicBezTo>
                  <a:cubicBezTo>
                    <a:pt x="129" y="9"/>
                    <a:pt x="129" y="9"/>
                    <a:pt x="129" y="8"/>
                  </a:cubicBezTo>
                  <a:cubicBezTo>
                    <a:pt x="129" y="8"/>
                    <a:pt x="129" y="8"/>
                    <a:pt x="130" y="8"/>
                  </a:cubicBezTo>
                  <a:cubicBezTo>
                    <a:pt x="130" y="8"/>
                    <a:pt x="130" y="8"/>
                    <a:pt x="130" y="8"/>
                  </a:cubicBezTo>
                  <a:cubicBezTo>
                    <a:pt x="130" y="8"/>
                    <a:pt x="130" y="8"/>
                    <a:pt x="131" y="8"/>
                  </a:cubicBezTo>
                  <a:cubicBezTo>
                    <a:pt x="131" y="8"/>
                    <a:pt x="131" y="8"/>
                    <a:pt x="131" y="8"/>
                  </a:cubicBezTo>
                  <a:cubicBezTo>
                    <a:pt x="131" y="8"/>
                    <a:pt x="132" y="8"/>
                    <a:pt x="132" y="8"/>
                  </a:cubicBezTo>
                  <a:cubicBezTo>
                    <a:pt x="132" y="8"/>
                    <a:pt x="132" y="7"/>
                    <a:pt x="132" y="7"/>
                  </a:cubicBezTo>
                  <a:cubicBezTo>
                    <a:pt x="132" y="7"/>
                    <a:pt x="132" y="7"/>
                    <a:pt x="132" y="6"/>
                  </a:cubicBezTo>
                  <a:cubicBezTo>
                    <a:pt x="132" y="6"/>
                    <a:pt x="132" y="6"/>
                    <a:pt x="132" y="6"/>
                  </a:cubicBezTo>
                  <a:cubicBezTo>
                    <a:pt x="131" y="6"/>
                    <a:pt x="131" y="6"/>
                    <a:pt x="131" y="6"/>
                  </a:cubicBezTo>
                  <a:cubicBezTo>
                    <a:pt x="131" y="6"/>
                    <a:pt x="131" y="6"/>
                    <a:pt x="131" y="6"/>
                  </a:cubicBezTo>
                  <a:cubicBezTo>
                    <a:pt x="130" y="5"/>
                    <a:pt x="130" y="5"/>
                    <a:pt x="130" y="5"/>
                  </a:cubicBezTo>
                  <a:cubicBezTo>
                    <a:pt x="129" y="5"/>
                    <a:pt x="129" y="5"/>
                    <a:pt x="128" y="5"/>
                  </a:cubicBezTo>
                  <a:cubicBezTo>
                    <a:pt x="128" y="5"/>
                    <a:pt x="127" y="5"/>
                    <a:pt x="127" y="5"/>
                  </a:cubicBezTo>
                  <a:cubicBezTo>
                    <a:pt x="126" y="5"/>
                    <a:pt x="126" y="5"/>
                    <a:pt x="126" y="6"/>
                  </a:cubicBezTo>
                  <a:cubicBezTo>
                    <a:pt x="126" y="6"/>
                    <a:pt x="125" y="6"/>
                    <a:pt x="125" y="6"/>
                  </a:cubicBezTo>
                  <a:cubicBezTo>
                    <a:pt x="125" y="7"/>
                    <a:pt x="125" y="7"/>
                    <a:pt x="125" y="8"/>
                  </a:cubicBezTo>
                  <a:cubicBezTo>
                    <a:pt x="125" y="8"/>
                    <a:pt x="125" y="8"/>
                    <a:pt x="124" y="8"/>
                  </a:cubicBezTo>
                  <a:cubicBezTo>
                    <a:pt x="124" y="8"/>
                    <a:pt x="124" y="8"/>
                    <a:pt x="123" y="8"/>
                  </a:cubicBezTo>
                  <a:cubicBezTo>
                    <a:pt x="123" y="8"/>
                    <a:pt x="123" y="8"/>
                    <a:pt x="123" y="9"/>
                  </a:cubicBezTo>
                  <a:cubicBezTo>
                    <a:pt x="123" y="9"/>
                    <a:pt x="122" y="9"/>
                    <a:pt x="122" y="9"/>
                  </a:cubicBezTo>
                  <a:cubicBezTo>
                    <a:pt x="121" y="10"/>
                    <a:pt x="121" y="10"/>
                    <a:pt x="121" y="10"/>
                  </a:cubicBezTo>
                  <a:cubicBezTo>
                    <a:pt x="120" y="10"/>
                    <a:pt x="120" y="10"/>
                    <a:pt x="120" y="10"/>
                  </a:cubicBezTo>
                  <a:cubicBezTo>
                    <a:pt x="120" y="10"/>
                    <a:pt x="120" y="10"/>
                    <a:pt x="120" y="10"/>
                  </a:cubicBezTo>
                  <a:cubicBezTo>
                    <a:pt x="119" y="10"/>
                    <a:pt x="119" y="11"/>
                    <a:pt x="119" y="11"/>
                  </a:cubicBezTo>
                  <a:cubicBezTo>
                    <a:pt x="119" y="11"/>
                    <a:pt x="119" y="11"/>
                    <a:pt x="118" y="11"/>
                  </a:cubicBezTo>
                  <a:cubicBezTo>
                    <a:pt x="118" y="11"/>
                    <a:pt x="117" y="11"/>
                    <a:pt x="117" y="11"/>
                  </a:cubicBezTo>
                  <a:cubicBezTo>
                    <a:pt x="117" y="11"/>
                    <a:pt x="117" y="10"/>
                    <a:pt x="117" y="10"/>
                  </a:cubicBezTo>
                  <a:cubicBezTo>
                    <a:pt x="117" y="10"/>
                    <a:pt x="117" y="10"/>
                    <a:pt x="117" y="10"/>
                  </a:cubicBezTo>
                  <a:cubicBezTo>
                    <a:pt x="117" y="10"/>
                    <a:pt x="116" y="9"/>
                    <a:pt x="117" y="9"/>
                  </a:cubicBezTo>
                  <a:cubicBezTo>
                    <a:pt x="117" y="9"/>
                    <a:pt x="117" y="9"/>
                    <a:pt x="118" y="9"/>
                  </a:cubicBezTo>
                  <a:cubicBezTo>
                    <a:pt x="118" y="8"/>
                    <a:pt x="118" y="9"/>
                    <a:pt x="119" y="8"/>
                  </a:cubicBezTo>
                  <a:cubicBezTo>
                    <a:pt x="119" y="8"/>
                    <a:pt x="119" y="8"/>
                    <a:pt x="119" y="7"/>
                  </a:cubicBezTo>
                  <a:cubicBezTo>
                    <a:pt x="119" y="7"/>
                    <a:pt x="119" y="7"/>
                    <a:pt x="118" y="7"/>
                  </a:cubicBezTo>
                  <a:cubicBezTo>
                    <a:pt x="118" y="6"/>
                    <a:pt x="118" y="6"/>
                    <a:pt x="117" y="7"/>
                  </a:cubicBezTo>
                  <a:cubicBezTo>
                    <a:pt x="117" y="7"/>
                    <a:pt x="117" y="7"/>
                    <a:pt x="116" y="7"/>
                  </a:cubicBezTo>
                  <a:cubicBezTo>
                    <a:pt x="116" y="7"/>
                    <a:pt x="116" y="7"/>
                    <a:pt x="116" y="8"/>
                  </a:cubicBezTo>
                  <a:cubicBezTo>
                    <a:pt x="116" y="8"/>
                    <a:pt x="115" y="8"/>
                    <a:pt x="115" y="8"/>
                  </a:cubicBezTo>
                  <a:cubicBezTo>
                    <a:pt x="115" y="8"/>
                    <a:pt x="115" y="9"/>
                    <a:pt x="114" y="8"/>
                  </a:cubicBezTo>
                  <a:cubicBezTo>
                    <a:pt x="114" y="8"/>
                    <a:pt x="114" y="8"/>
                    <a:pt x="115" y="7"/>
                  </a:cubicBezTo>
                  <a:cubicBezTo>
                    <a:pt x="115" y="7"/>
                    <a:pt x="115" y="7"/>
                    <a:pt x="115" y="6"/>
                  </a:cubicBezTo>
                  <a:cubicBezTo>
                    <a:pt x="115" y="6"/>
                    <a:pt x="116" y="6"/>
                    <a:pt x="116" y="6"/>
                  </a:cubicBezTo>
                  <a:cubicBezTo>
                    <a:pt x="116" y="6"/>
                    <a:pt x="116" y="5"/>
                    <a:pt x="115" y="5"/>
                  </a:cubicBezTo>
                  <a:cubicBezTo>
                    <a:pt x="115" y="5"/>
                    <a:pt x="115" y="5"/>
                    <a:pt x="114" y="5"/>
                  </a:cubicBezTo>
                  <a:cubicBezTo>
                    <a:pt x="114" y="5"/>
                    <a:pt x="114" y="6"/>
                    <a:pt x="113" y="6"/>
                  </a:cubicBezTo>
                  <a:cubicBezTo>
                    <a:pt x="113" y="5"/>
                    <a:pt x="113" y="5"/>
                    <a:pt x="113" y="5"/>
                  </a:cubicBezTo>
                  <a:cubicBezTo>
                    <a:pt x="113" y="5"/>
                    <a:pt x="114" y="4"/>
                    <a:pt x="114" y="4"/>
                  </a:cubicBezTo>
                  <a:cubicBezTo>
                    <a:pt x="115" y="4"/>
                    <a:pt x="115" y="4"/>
                    <a:pt x="115" y="4"/>
                  </a:cubicBezTo>
                  <a:cubicBezTo>
                    <a:pt x="115" y="4"/>
                    <a:pt x="115" y="4"/>
                    <a:pt x="115" y="4"/>
                  </a:cubicBezTo>
                  <a:cubicBezTo>
                    <a:pt x="115" y="3"/>
                    <a:pt x="115" y="3"/>
                    <a:pt x="115" y="3"/>
                  </a:cubicBezTo>
                  <a:cubicBezTo>
                    <a:pt x="115" y="3"/>
                    <a:pt x="115" y="3"/>
                    <a:pt x="115" y="2"/>
                  </a:cubicBezTo>
                  <a:cubicBezTo>
                    <a:pt x="115" y="2"/>
                    <a:pt x="115" y="2"/>
                    <a:pt x="115" y="1"/>
                  </a:cubicBezTo>
                  <a:cubicBezTo>
                    <a:pt x="115" y="1"/>
                    <a:pt x="115" y="1"/>
                    <a:pt x="114" y="1"/>
                  </a:cubicBezTo>
                  <a:cubicBezTo>
                    <a:pt x="114" y="1"/>
                    <a:pt x="114" y="1"/>
                    <a:pt x="113" y="0"/>
                  </a:cubicBezTo>
                  <a:cubicBezTo>
                    <a:pt x="113" y="0"/>
                    <a:pt x="113" y="0"/>
                    <a:pt x="113" y="0"/>
                  </a:cubicBezTo>
                  <a:cubicBezTo>
                    <a:pt x="112" y="0"/>
                    <a:pt x="112" y="0"/>
                    <a:pt x="112" y="1"/>
                  </a:cubicBezTo>
                  <a:cubicBezTo>
                    <a:pt x="111" y="1"/>
                    <a:pt x="111" y="0"/>
                    <a:pt x="111" y="1"/>
                  </a:cubicBezTo>
                  <a:cubicBezTo>
                    <a:pt x="110" y="1"/>
                    <a:pt x="111" y="1"/>
                    <a:pt x="110" y="1"/>
                  </a:cubicBezTo>
                  <a:cubicBezTo>
                    <a:pt x="110" y="1"/>
                    <a:pt x="110" y="1"/>
                    <a:pt x="110" y="1"/>
                  </a:cubicBezTo>
                  <a:cubicBezTo>
                    <a:pt x="109" y="1"/>
                    <a:pt x="109" y="2"/>
                    <a:pt x="109" y="2"/>
                  </a:cubicBezTo>
                  <a:cubicBezTo>
                    <a:pt x="109" y="3"/>
                    <a:pt x="108" y="3"/>
                    <a:pt x="108" y="3"/>
                  </a:cubicBezTo>
                  <a:cubicBezTo>
                    <a:pt x="108" y="3"/>
                    <a:pt x="108" y="3"/>
                    <a:pt x="108" y="3"/>
                  </a:cubicBezTo>
                  <a:cubicBezTo>
                    <a:pt x="108" y="4"/>
                    <a:pt x="107" y="4"/>
                    <a:pt x="107" y="4"/>
                  </a:cubicBezTo>
                  <a:cubicBezTo>
                    <a:pt x="107" y="4"/>
                    <a:pt x="107" y="4"/>
                    <a:pt x="106" y="4"/>
                  </a:cubicBezTo>
                  <a:cubicBezTo>
                    <a:pt x="106" y="4"/>
                    <a:pt x="106" y="5"/>
                    <a:pt x="106" y="5"/>
                  </a:cubicBezTo>
                  <a:cubicBezTo>
                    <a:pt x="106" y="5"/>
                    <a:pt x="107" y="5"/>
                    <a:pt x="107" y="5"/>
                  </a:cubicBezTo>
                  <a:cubicBezTo>
                    <a:pt x="107" y="5"/>
                    <a:pt x="108" y="5"/>
                    <a:pt x="108" y="5"/>
                  </a:cubicBezTo>
                  <a:cubicBezTo>
                    <a:pt x="108" y="6"/>
                    <a:pt x="109" y="5"/>
                    <a:pt x="109" y="6"/>
                  </a:cubicBezTo>
                  <a:cubicBezTo>
                    <a:pt x="109" y="6"/>
                    <a:pt x="109" y="7"/>
                    <a:pt x="109" y="7"/>
                  </a:cubicBezTo>
                  <a:cubicBezTo>
                    <a:pt x="108" y="7"/>
                    <a:pt x="108" y="7"/>
                    <a:pt x="107" y="7"/>
                  </a:cubicBezTo>
                  <a:cubicBezTo>
                    <a:pt x="107" y="7"/>
                    <a:pt x="107" y="7"/>
                    <a:pt x="107" y="7"/>
                  </a:cubicBezTo>
                  <a:cubicBezTo>
                    <a:pt x="107" y="8"/>
                    <a:pt x="107" y="8"/>
                    <a:pt x="107" y="8"/>
                  </a:cubicBezTo>
                  <a:cubicBezTo>
                    <a:pt x="107" y="8"/>
                    <a:pt x="108" y="8"/>
                    <a:pt x="108" y="8"/>
                  </a:cubicBezTo>
                  <a:cubicBezTo>
                    <a:pt x="108" y="8"/>
                    <a:pt x="109" y="8"/>
                    <a:pt x="108" y="8"/>
                  </a:cubicBezTo>
                  <a:cubicBezTo>
                    <a:pt x="108" y="9"/>
                    <a:pt x="108" y="8"/>
                    <a:pt x="108" y="8"/>
                  </a:cubicBezTo>
                  <a:cubicBezTo>
                    <a:pt x="107" y="8"/>
                    <a:pt x="107" y="8"/>
                    <a:pt x="107" y="8"/>
                  </a:cubicBezTo>
                  <a:cubicBezTo>
                    <a:pt x="107" y="9"/>
                    <a:pt x="107" y="9"/>
                    <a:pt x="106" y="9"/>
                  </a:cubicBezTo>
                  <a:cubicBezTo>
                    <a:pt x="106" y="9"/>
                    <a:pt x="106" y="9"/>
                    <a:pt x="106" y="9"/>
                  </a:cubicBezTo>
                  <a:cubicBezTo>
                    <a:pt x="105" y="9"/>
                    <a:pt x="105" y="9"/>
                    <a:pt x="105" y="9"/>
                  </a:cubicBezTo>
                  <a:cubicBezTo>
                    <a:pt x="105" y="9"/>
                    <a:pt x="105" y="9"/>
                    <a:pt x="104" y="9"/>
                  </a:cubicBezTo>
                  <a:cubicBezTo>
                    <a:pt x="104" y="9"/>
                    <a:pt x="104" y="9"/>
                    <a:pt x="104" y="9"/>
                  </a:cubicBezTo>
                  <a:cubicBezTo>
                    <a:pt x="104" y="9"/>
                    <a:pt x="104" y="10"/>
                    <a:pt x="103" y="10"/>
                  </a:cubicBezTo>
                  <a:cubicBezTo>
                    <a:pt x="103" y="10"/>
                    <a:pt x="103" y="10"/>
                    <a:pt x="103" y="10"/>
                  </a:cubicBezTo>
                  <a:cubicBezTo>
                    <a:pt x="103" y="10"/>
                    <a:pt x="103" y="10"/>
                    <a:pt x="103" y="10"/>
                  </a:cubicBezTo>
                  <a:cubicBezTo>
                    <a:pt x="103" y="10"/>
                    <a:pt x="103" y="10"/>
                    <a:pt x="103" y="11"/>
                  </a:cubicBezTo>
                  <a:cubicBezTo>
                    <a:pt x="103" y="11"/>
                    <a:pt x="103" y="11"/>
                    <a:pt x="102" y="12"/>
                  </a:cubicBezTo>
                  <a:cubicBezTo>
                    <a:pt x="102" y="12"/>
                    <a:pt x="102" y="12"/>
                    <a:pt x="102" y="12"/>
                  </a:cubicBezTo>
                  <a:cubicBezTo>
                    <a:pt x="101" y="11"/>
                    <a:pt x="101" y="11"/>
                    <a:pt x="101" y="11"/>
                  </a:cubicBezTo>
                  <a:cubicBezTo>
                    <a:pt x="101" y="11"/>
                    <a:pt x="101" y="10"/>
                    <a:pt x="101" y="10"/>
                  </a:cubicBezTo>
                  <a:cubicBezTo>
                    <a:pt x="102" y="10"/>
                    <a:pt x="102" y="10"/>
                    <a:pt x="102" y="10"/>
                  </a:cubicBezTo>
                  <a:cubicBezTo>
                    <a:pt x="102" y="9"/>
                    <a:pt x="103" y="9"/>
                    <a:pt x="103" y="9"/>
                  </a:cubicBezTo>
                  <a:cubicBezTo>
                    <a:pt x="102" y="9"/>
                    <a:pt x="102" y="9"/>
                    <a:pt x="102" y="9"/>
                  </a:cubicBezTo>
                  <a:cubicBezTo>
                    <a:pt x="101" y="9"/>
                    <a:pt x="101" y="8"/>
                    <a:pt x="101" y="8"/>
                  </a:cubicBezTo>
                  <a:cubicBezTo>
                    <a:pt x="100" y="8"/>
                    <a:pt x="100" y="8"/>
                    <a:pt x="99" y="8"/>
                  </a:cubicBezTo>
                  <a:cubicBezTo>
                    <a:pt x="99" y="9"/>
                    <a:pt x="99" y="9"/>
                    <a:pt x="98" y="9"/>
                  </a:cubicBezTo>
                  <a:cubicBezTo>
                    <a:pt x="98" y="9"/>
                    <a:pt x="98" y="9"/>
                    <a:pt x="97" y="10"/>
                  </a:cubicBezTo>
                  <a:cubicBezTo>
                    <a:pt x="97" y="10"/>
                    <a:pt x="97" y="10"/>
                    <a:pt x="97" y="10"/>
                  </a:cubicBezTo>
                  <a:cubicBezTo>
                    <a:pt x="97" y="10"/>
                    <a:pt x="97" y="10"/>
                    <a:pt x="97" y="10"/>
                  </a:cubicBezTo>
                  <a:cubicBezTo>
                    <a:pt x="97" y="11"/>
                    <a:pt x="96" y="10"/>
                    <a:pt x="96" y="10"/>
                  </a:cubicBezTo>
                  <a:cubicBezTo>
                    <a:pt x="96" y="10"/>
                    <a:pt x="96" y="10"/>
                    <a:pt x="95" y="10"/>
                  </a:cubicBezTo>
                  <a:cubicBezTo>
                    <a:pt x="95" y="10"/>
                    <a:pt x="95" y="10"/>
                    <a:pt x="95" y="10"/>
                  </a:cubicBezTo>
                  <a:cubicBezTo>
                    <a:pt x="94" y="10"/>
                    <a:pt x="94" y="10"/>
                    <a:pt x="94" y="10"/>
                  </a:cubicBezTo>
                  <a:cubicBezTo>
                    <a:pt x="93" y="10"/>
                    <a:pt x="93" y="10"/>
                    <a:pt x="92" y="10"/>
                  </a:cubicBezTo>
                  <a:cubicBezTo>
                    <a:pt x="92" y="10"/>
                    <a:pt x="92" y="10"/>
                    <a:pt x="92" y="10"/>
                  </a:cubicBezTo>
                  <a:cubicBezTo>
                    <a:pt x="91" y="10"/>
                    <a:pt x="91" y="11"/>
                    <a:pt x="90" y="10"/>
                  </a:cubicBezTo>
                  <a:cubicBezTo>
                    <a:pt x="90" y="10"/>
                    <a:pt x="90" y="10"/>
                    <a:pt x="90" y="10"/>
                  </a:cubicBezTo>
                  <a:cubicBezTo>
                    <a:pt x="90" y="10"/>
                    <a:pt x="90" y="10"/>
                    <a:pt x="90" y="10"/>
                  </a:cubicBezTo>
                  <a:cubicBezTo>
                    <a:pt x="89" y="10"/>
                    <a:pt x="89" y="9"/>
                    <a:pt x="89" y="9"/>
                  </a:cubicBezTo>
                  <a:cubicBezTo>
                    <a:pt x="88" y="9"/>
                    <a:pt x="88" y="10"/>
                    <a:pt x="87" y="9"/>
                  </a:cubicBezTo>
                  <a:cubicBezTo>
                    <a:pt x="87" y="9"/>
                    <a:pt x="87" y="9"/>
                    <a:pt x="87" y="9"/>
                  </a:cubicBezTo>
                  <a:cubicBezTo>
                    <a:pt x="87" y="9"/>
                    <a:pt x="86" y="9"/>
                    <a:pt x="86" y="8"/>
                  </a:cubicBezTo>
                  <a:cubicBezTo>
                    <a:pt x="86" y="8"/>
                    <a:pt x="86" y="8"/>
                    <a:pt x="86" y="8"/>
                  </a:cubicBezTo>
                  <a:cubicBezTo>
                    <a:pt x="86" y="7"/>
                    <a:pt x="86" y="7"/>
                    <a:pt x="85" y="7"/>
                  </a:cubicBezTo>
                  <a:cubicBezTo>
                    <a:pt x="85" y="7"/>
                    <a:pt x="84" y="7"/>
                    <a:pt x="84" y="8"/>
                  </a:cubicBezTo>
                  <a:cubicBezTo>
                    <a:pt x="84" y="8"/>
                    <a:pt x="83" y="8"/>
                    <a:pt x="83" y="8"/>
                  </a:cubicBezTo>
                  <a:cubicBezTo>
                    <a:pt x="83" y="8"/>
                    <a:pt x="82" y="8"/>
                    <a:pt x="82" y="8"/>
                  </a:cubicBezTo>
                  <a:cubicBezTo>
                    <a:pt x="82" y="8"/>
                    <a:pt x="81" y="8"/>
                    <a:pt x="81" y="8"/>
                  </a:cubicBezTo>
                  <a:cubicBezTo>
                    <a:pt x="81" y="8"/>
                    <a:pt x="81" y="8"/>
                    <a:pt x="80" y="8"/>
                  </a:cubicBezTo>
                  <a:cubicBezTo>
                    <a:pt x="80" y="8"/>
                    <a:pt x="80" y="8"/>
                    <a:pt x="79" y="9"/>
                  </a:cubicBezTo>
                  <a:cubicBezTo>
                    <a:pt x="79" y="9"/>
                    <a:pt x="79" y="9"/>
                    <a:pt x="80" y="9"/>
                  </a:cubicBezTo>
                  <a:cubicBezTo>
                    <a:pt x="80" y="9"/>
                    <a:pt x="80" y="9"/>
                    <a:pt x="80" y="9"/>
                  </a:cubicBezTo>
                  <a:cubicBezTo>
                    <a:pt x="82" y="9"/>
                    <a:pt x="84" y="8"/>
                    <a:pt x="84" y="9"/>
                  </a:cubicBezTo>
                  <a:cubicBezTo>
                    <a:pt x="84" y="10"/>
                    <a:pt x="82" y="9"/>
                    <a:pt x="81" y="10"/>
                  </a:cubicBezTo>
                  <a:cubicBezTo>
                    <a:pt x="81" y="10"/>
                    <a:pt x="80" y="10"/>
                    <a:pt x="80" y="10"/>
                  </a:cubicBezTo>
                  <a:cubicBezTo>
                    <a:pt x="80" y="10"/>
                    <a:pt x="80" y="11"/>
                    <a:pt x="80" y="11"/>
                  </a:cubicBezTo>
                  <a:cubicBezTo>
                    <a:pt x="79" y="11"/>
                    <a:pt x="79" y="11"/>
                    <a:pt x="79" y="11"/>
                  </a:cubicBezTo>
                  <a:cubicBezTo>
                    <a:pt x="79" y="11"/>
                    <a:pt x="79" y="12"/>
                    <a:pt x="79" y="12"/>
                  </a:cubicBezTo>
                  <a:cubicBezTo>
                    <a:pt x="78" y="12"/>
                    <a:pt x="78" y="11"/>
                    <a:pt x="78" y="11"/>
                  </a:cubicBezTo>
                  <a:cubicBezTo>
                    <a:pt x="77" y="11"/>
                    <a:pt x="77" y="10"/>
                    <a:pt x="77" y="10"/>
                  </a:cubicBezTo>
                  <a:cubicBezTo>
                    <a:pt x="77" y="10"/>
                    <a:pt x="77" y="10"/>
                    <a:pt x="77" y="10"/>
                  </a:cubicBezTo>
                  <a:cubicBezTo>
                    <a:pt x="76" y="10"/>
                    <a:pt x="76" y="10"/>
                    <a:pt x="76" y="10"/>
                  </a:cubicBezTo>
                  <a:cubicBezTo>
                    <a:pt x="75" y="10"/>
                    <a:pt x="75" y="10"/>
                    <a:pt x="75" y="10"/>
                  </a:cubicBezTo>
                  <a:cubicBezTo>
                    <a:pt x="74" y="10"/>
                    <a:pt x="73" y="10"/>
                    <a:pt x="73" y="10"/>
                  </a:cubicBezTo>
                  <a:cubicBezTo>
                    <a:pt x="72" y="10"/>
                    <a:pt x="72" y="10"/>
                    <a:pt x="72" y="10"/>
                  </a:cubicBezTo>
                  <a:cubicBezTo>
                    <a:pt x="71" y="10"/>
                    <a:pt x="71" y="10"/>
                    <a:pt x="71" y="10"/>
                  </a:cubicBezTo>
                  <a:cubicBezTo>
                    <a:pt x="71" y="10"/>
                    <a:pt x="70" y="10"/>
                    <a:pt x="70" y="10"/>
                  </a:cubicBezTo>
                  <a:cubicBezTo>
                    <a:pt x="70" y="10"/>
                    <a:pt x="69" y="10"/>
                    <a:pt x="69" y="10"/>
                  </a:cubicBezTo>
                  <a:cubicBezTo>
                    <a:pt x="69" y="10"/>
                    <a:pt x="69" y="10"/>
                    <a:pt x="68" y="10"/>
                  </a:cubicBezTo>
                  <a:cubicBezTo>
                    <a:pt x="68" y="10"/>
                    <a:pt x="68" y="10"/>
                    <a:pt x="68" y="10"/>
                  </a:cubicBezTo>
                  <a:cubicBezTo>
                    <a:pt x="68" y="10"/>
                    <a:pt x="67" y="11"/>
                    <a:pt x="67" y="11"/>
                  </a:cubicBezTo>
                  <a:cubicBezTo>
                    <a:pt x="67" y="10"/>
                    <a:pt x="67" y="10"/>
                    <a:pt x="67" y="10"/>
                  </a:cubicBezTo>
                  <a:cubicBezTo>
                    <a:pt x="67" y="10"/>
                    <a:pt x="67" y="10"/>
                    <a:pt x="67" y="10"/>
                  </a:cubicBezTo>
                  <a:cubicBezTo>
                    <a:pt x="67" y="9"/>
                    <a:pt x="67" y="9"/>
                    <a:pt x="67" y="9"/>
                  </a:cubicBezTo>
                  <a:cubicBezTo>
                    <a:pt x="67" y="9"/>
                    <a:pt x="68" y="9"/>
                    <a:pt x="68" y="9"/>
                  </a:cubicBezTo>
                  <a:cubicBezTo>
                    <a:pt x="69" y="9"/>
                    <a:pt x="69" y="9"/>
                    <a:pt x="69" y="9"/>
                  </a:cubicBezTo>
                  <a:cubicBezTo>
                    <a:pt x="70" y="9"/>
                    <a:pt x="70" y="9"/>
                    <a:pt x="70" y="9"/>
                  </a:cubicBezTo>
                  <a:cubicBezTo>
                    <a:pt x="70" y="8"/>
                    <a:pt x="70" y="8"/>
                    <a:pt x="70" y="8"/>
                  </a:cubicBezTo>
                  <a:cubicBezTo>
                    <a:pt x="70" y="7"/>
                    <a:pt x="69" y="7"/>
                    <a:pt x="69" y="7"/>
                  </a:cubicBezTo>
                  <a:cubicBezTo>
                    <a:pt x="68" y="7"/>
                    <a:pt x="68" y="7"/>
                    <a:pt x="67" y="7"/>
                  </a:cubicBezTo>
                  <a:cubicBezTo>
                    <a:pt x="67" y="7"/>
                    <a:pt x="67" y="7"/>
                    <a:pt x="66" y="7"/>
                  </a:cubicBezTo>
                  <a:cubicBezTo>
                    <a:pt x="66" y="7"/>
                    <a:pt x="65" y="7"/>
                    <a:pt x="65" y="7"/>
                  </a:cubicBezTo>
                  <a:cubicBezTo>
                    <a:pt x="64" y="7"/>
                    <a:pt x="64" y="7"/>
                    <a:pt x="63" y="6"/>
                  </a:cubicBezTo>
                  <a:cubicBezTo>
                    <a:pt x="63" y="6"/>
                    <a:pt x="63" y="6"/>
                    <a:pt x="62" y="6"/>
                  </a:cubicBezTo>
                  <a:cubicBezTo>
                    <a:pt x="62" y="6"/>
                    <a:pt x="61" y="6"/>
                    <a:pt x="61" y="6"/>
                  </a:cubicBezTo>
                  <a:cubicBezTo>
                    <a:pt x="60" y="6"/>
                    <a:pt x="60" y="5"/>
                    <a:pt x="60" y="5"/>
                  </a:cubicBezTo>
                  <a:cubicBezTo>
                    <a:pt x="59" y="5"/>
                    <a:pt x="59" y="5"/>
                    <a:pt x="58" y="5"/>
                  </a:cubicBezTo>
                  <a:cubicBezTo>
                    <a:pt x="58" y="5"/>
                    <a:pt x="57" y="5"/>
                    <a:pt x="57" y="5"/>
                  </a:cubicBezTo>
                  <a:cubicBezTo>
                    <a:pt x="56" y="5"/>
                    <a:pt x="56" y="5"/>
                    <a:pt x="56" y="6"/>
                  </a:cubicBezTo>
                  <a:cubicBezTo>
                    <a:pt x="55" y="6"/>
                    <a:pt x="55" y="7"/>
                    <a:pt x="54" y="6"/>
                  </a:cubicBezTo>
                  <a:cubicBezTo>
                    <a:pt x="54" y="6"/>
                    <a:pt x="54" y="6"/>
                    <a:pt x="54" y="5"/>
                  </a:cubicBezTo>
                  <a:cubicBezTo>
                    <a:pt x="54" y="5"/>
                    <a:pt x="54" y="5"/>
                    <a:pt x="54" y="5"/>
                  </a:cubicBezTo>
                  <a:cubicBezTo>
                    <a:pt x="53" y="4"/>
                    <a:pt x="53" y="4"/>
                    <a:pt x="53" y="5"/>
                  </a:cubicBezTo>
                  <a:cubicBezTo>
                    <a:pt x="53" y="5"/>
                    <a:pt x="53" y="5"/>
                    <a:pt x="52" y="5"/>
                  </a:cubicBezTo>
                  <a:cubicBezTo>
                    <a:pt x="52" y="5"/>
                    <a:pt x="52" y="6"/>
                    <a:pt x="52" y="6"/>
                  </a:cubicBezTo>
                  <a:cubicBezTo>
                    <a:pt x="52" y="6"/>
                    <a:pt x="51" y="6"/>
                    <a:pt x="51" y="6"/>
                  </a:cubicBezTo>
                  <a:cubicBezTo>
                    <a:pt x="51" y="6"/>
                    <a:pt x="50" y="6"/>
                    <a:pt x="50" y="6"/>
                  </a:cubicBezTo>
                  <a:cubicBezTo>
                    <a:pt x="50" y="5"/>
                    <a:pt x="50" y="5"/>
                    <a:pt x="50" y="5"/>
                  </a:cubicBezTo>
                  <a:cubicBezTo>
                    <a:pt x="50" y="4"/>
                    <a:pt x="50" y="4"/>
                    <a:pt x="50" y="4"/>
                  </a:cubicBezTo>
                  <a:cubicBezTo>
                    <a:pt x="50" y="3"/>
                    <a:pt x="50" y="4"/>
                    <a:pt x="49" y="4"/>
                  </a:cubicBezTo>
                  <a:cubicBezTo>
                    <a:pt x="49" y="4"/>
                    <a:pt x="49" y="4"/>
                    <a:pt x="48" y="4"/>
                  </a:cubicBezTo>
                  <a:cubicBezTo>
                    <a:pt x="48" y="5"/>
                    <a:pt x="48" y="5"/>
                    <a:pt x="47" y="5"/>
                  </a:cubicBezTo>
                  <a:cubicBezTo>
                    <a:pt x="47" y="5"/>
                    <a:pt x="46" y="5"/>
                    <a:pt x="46" y="5"/>
                  </a:cubicBezTo>
                  <a:cubicBezTo>
                    <a:pt x="45" y="5"/>
                    <a:pt x="45" y="5"/>
                    <a:pt x="45" y="6"/>
                  </a:cubicBezTo>
                  <a:cubicBezTo>
                    <a:pt x="44" y="6"/>
                    <a:pt x="44" y="6"/>
                    <a:pt x="43" y="6"/>
                  </a:cubicBezTo>
                  <a:cubicBezTo>
                    <a:pt x="42" y="6"/>
                    <a:pt x="42" y="7"/>
                    <a:pt x="42" y="7"/>
                  </a:cubicBezTo>
                  <a:cubicBezTo>
                    <a:pt x="41" y="7"/>
                    <a:pt x="41" y="7"/>
                    <a:pt x="41" y="7"/>
                  </a:cubicBezTo>
                  <a:cubicBezTo>
                    <a:pt x="40" y="7"/>
                    <a:pt x="39" y="7"/>
                    <a:pt x="39" y="7"/>
                  </a:cubicBezTo>
                  <a:cubicBezTo>
                    <a:pt x="38" y="7"/>
                    <a:pt x="38" y="7"/>
                    <a:pt x="37" y="8"/>
                  </a:cubicBezTo>
                  <a:cubicBezTo>
                    <a:pt x="37" y="8"/>
                    <a:pt x="37" y="8"/>
                    <a:pt x="37" y="8"/>
                  </a:cubicBezTo>
                  <a:cubicBezTo>
                    <a:pt x="36" y="9"/>
                    <a:pt x="36" y="8"/>
                    <a:pt x="35" y="8"/>
                  </a:cubicBezTo>
                  <a:cubicBezTo>
                    <a:pt x="35" y="8"/>
                    <a:pt x="35" y="7"/>
                    <a:pt x="35" y="7"/>
                  </a:cubicBezTo>
                  <a:cubicBezTo>
                    <a:pt x="35" y="7"/>
                    <a:pt x="36" y="7"/>
                    <a:pt x="36" y="7"/>
                  </a:cubicBezTo>
                  <a:cubicBezTo>
                    <a:pt x="37" y="7"/>
                    <a:pt x="37" y="7"/>
                    <a:pt x="37" y="7"/>
                  </a:cubicBezTo>
                  <a:cubicBezTo>
                    <a:pt x="38" y="6"/>
                    <a:pt x="38" y="6"/>
                    <a:pt x="38" y="6"/>
                  </a:cubicBezTo>
                  <a:cubicBezTo>
                    <a:pt x="39" y="6"/>
                    <a:pt x="39" y="6"/>
                    <a:pt x="39" y="6"/>
                  </a:cubicBezTo>
                  <a:cubicBezTo>
                    <a:pt x="40" y="6"/>
                    <a:pt x="40" y="6"/>
                    <a:pt x="40" y="6"/>
                  </a:cubicBezTo>
                  <a:cubicBezTo>
                    <a:pt x="41" y="6"/>
                    <a:pt x="41" y="6"/>
                    <a:pt x="42" y="6"/>
                  </a:cubicBezTo>
                  <a:cubicBezTo>
                    <a:pt x="42" y="5"/>
                    <a:pt x="43" y="5"/>
                    <a:pt x="43" y="5"/>
                  </a:cubicBezTo>
                  <a:cubicBezTo>
                    <a:pt x="44" y="4"/>
                    <a:pt x="44" y="4"/>
                    <a:pt x="44" y="4"/>
                  </a:cubicBezTo>
                  <a:cubicBezTo>
                    <a:pt x="44" y="4"/>
                    <a:pt x="44" y="4"/>
                    <a:pt x="43" y="4"/>
                  </a:cubicBezTo>
                  <a:cubicBezTo>
                    <a:pt x="43" y="4"/>
                    <a:pt x="43" y="4"/>
                    <a:pt x="42" y="4"/>
                  </a:cubicBezTo>
                  <a:cubicBezTo>
                    <a:pt x="42" y="5"/>
                    <a:pt x="41" y="4"/>
                    <a:pt x="41" y="4"/>
                  </a:cubicBezTo>
                  <a:cubicBezTo>
                    <a:pt x="40" y="4"/>
                    <a:pt x="40" y="5"/>
                    <a:pt x="40" y="5"/>
                  </a:cubicBezTo>
                  <a:cubicBezTo>
                    <a:pt x="39" y="5"/>
                    <a:pt x="39" y="5"/>
                    <a:pt x="38" y="5"/>
                  </a:cubicBezTo>
                  <a:cubicBezTo>
                    <a:pt x="38" y="5"/>
                    <a:pt x="38" y="5"/>
                    <a:pt x="37" y="5"/>
                  </a:cubicBezTo>
                  <a:cubicBezTo>
                    <a:pt x="37" y="5"/>
                    <a:pt x="37" y="6"/>
                    <a:pt x="36" y="6"/>
                  </a:cubicBezTo>
                  <a:cubicBezTo>
                    <a:pt x="36" y="6"/>
                    <a:pt x="36" y="6"/>
                    <a:pt x="36" y="6"/>
                  </a:cubicBezTo>
                  <a:cubicBezTo>
                    <a:pt x="36" y="6"/>
                    <a:pt x="36" y="5"/>
                    <a:pt x="35" y="5"/>
                  </a:cubicBezTo>
                  <a:cubicBezTo>
                    <a:pt x="35" y="5"/>
                    <a:pt x="35" y="6"/>
                    <a:pt x="34" y="6"/>
                  </a:cubicBezTo>
                  <a:cubicBezTo>
                    <a:pt x="33" y="6"/>
                    <a:pt x="33" y="6"/>
                    <a:pt x="32" y="6"/>
                  </a:cubicBezTo>
                  <a:cubicBezTo>
                    <a:pt x="32" y="6"/>
                    <a:pt x="32" y="6"/>
                    <a:pt x="31" y="7"/>
                  </a:cubicBezTo>
                  <a:cubicBezTo>
                    <a:pt x="31" y="7"/>
                    <a:pt x="31" y="7"/>
                    <a:pt x="31" y="7"/>
                  </a:cubicBezTo>
                  <a:cubicBezTo>
                    <a:pt x="31" y="7"/>
                    <a:pt x="30" y="8"/>
                    <a:pt x="30" y="8"/>
                  </a:cubicBezTo>
                  <a:cubicBezTo>
                    <a:pt x="30" y="8"/>
                    <a:pt x="29" y="7"/>
                    <a:pt x="29" y="7"/>
                  </a:cubicBezTo>
                  <a:cubicBezTo>
                    <a:pt x="28" y="7"/>
                    <a:pt x="28" y="7"/>
                    <a:pt x="27" y="7"/>
                  </a:cubicBezTo>
                  <a:cubicBezTo>
                    <a:pt x="27" y="7"/>
                    <a:pt x="27" y="6"/>
                    <a:pt x="26" y="6"/>
                  </a:cubicBezTo>
                  <a:cubicBezTo>
                    <a:pt x="26" y="6"/>
                    <a:pt x="26" y="6"/>
                    <a:pt x="25" y="6"/>
                  </a:cubicBezTo>
                  <a:cubicBezTo>
                    <a:pt x="25" y="6"/>
                    <a:pt x="25" y="6"/>
                    <a:pt x="24" y="6"/>
                  </a:cubicBezTo>
                  <a:cubicBezTo>
                    <a:pt x="24" y="6"/>
                    <a:pt x="23" y="6"/>
                    <a:pt x="23" y="6"/>
                  </a:cubicBezTo>
                  <a:cubicBezTo>
                    <a:pt x="23" y="6"/>
                    <a:pt x="22" y="6"/>
                    <a:pt x="22" y="5"/>
                  </a:cubicBezTo>
                  <a:cubicBezTo>
                    <a:pt x="22" y="6"/>
                    <a:pt x="22" y="6"/>
                    <a:pt x="22" y="6"/>
                  </a:cubicBezTo>
                  <a:cubicBezTo>
                    <a:pt x="20" y="7"/>
                    <a:pt x="20" y="8"/>
                    <a:pt x="18" y="9"/>
                  </a:cubicBezTo>
                  <a:cubicBezTo>
                    <a:pt x="17" y="10"/>
                    <a:pt x="17" y="10"/>
                    <a:pt x="16" y="10"/>
                  </a:cubicBezTo>
                  <a:cubicBezTo>
                    <a:pt x="15" y="11"/>
                    <a:pt x="14" y="12"/>
                    <a:pt x="13" y="13"/>
                  </a:cubicBezTo>
                  <a:cubicBezTo>
                    <a:pt x="11" y="15"/>
                    <a:pt x="10" y="16"/>
                    <a:pt x="8" y="17"/>
                  </a:cubicBezTo>
                  <a:cubicBezTo>
                    <a:pt x="7" y="19"/>
                    <a:pt x="6" y="19"/>
                    <a:pt x="5" y="20"/>
                  </a:cubicBezTo>
                  <a:cubicBezTo>
                    <a:pt x="5" y="20"/>
                    <a:pt x="5" y="21"/>
                    <a:pt x="5" y="21"/>
                  </a:cubicBezTo>
                  <a:cubicBezTo>
                    <a:pt x="3" y="22"/>
                    <a:pt x="2" y="23"/>
                    <a:pt x="1" y="25"/>
                  </a:cubicBezTo>
                  <a:cubicBezTo>
                    <a:pt x="0" y="25"/>
                    <a:pt x="0" y="26"/>
                    <a:pt x="0" y="26"/>
                  </a:cubicBezTo>
                  <a:cubicBezTo>
                    <a:pt x="0" y="27"/>
                    <a:pt x="0" y="27"/>
                    <a:pt x="0" y="27"/>
                  </a:cubicBezTo>
                  <a:cubicBezTo>
                    <a:pt x="1" y="28"/>
                    <a:pt x="1" y="28"/>
                    <a:pt x="1" y="28"/>
                  </a:cubicBezTo>
                  <a:cubicBezTo>
                    <a:pt x="1" y="29"/>
                    <a:pt x="1" y="29"/>
                    <a:pt x="1" y="29"/>
                  </a:cubicBezTo>
                  <a:cubicBezTo>
                    <a:pt x="1" y="30"/>
                    <a:pt x="1" y="30"/>
                    <a:pt x="1" y="31"/>
                  </a:cubicBezTo>
                  <a:cubicBezTo>
                    <a:pt x="1" y="31"/>
                    <a:pt x="1" y="32"/>
                    <a:pt x="1" y="32"/>
                  </a:cubicBezTo>
                  <a:cubicBezTo>
                    <a:pt x="1" y="32"/>
                    <a:pt x="0" y="33"/>
                    <a:pt x="0" y="33"/>
                  </a:cubicBezTo>
                  <a:cubicBezTo>
                    <a:pt x="1" y="33"/>
                    <a:pt x="1" y="33"/>
                    <a:pt x="2" y="32"/>
                  </a:cubicBezTo>
                  <a:cubicBezTo>
                    <a:pt x="2" y="32"/>
                    <a:pt x="2" y="32"/>
                    <a:pt x="3" y="32"/>
                  </a:cubicBezTo>
                  <a:cubicBezTo>
                    <a:pt x="3" y="32"/>
                    <a:pt x="4" y="32"/>
                    <a:pt x="4" y="31"/>
                  </a:cubicBezTo>
                  <a:cubicBezTo>
                    <a:pt x="4" y="31"/>
                    <a:pt x="4" y="31"/>
                    <a:pt x="5" y="31"/>
                  </a:cubicBezTo>
                  <a:cubicBezTo>
                    <a:pt x="5" y="31"/>
                    <a:pt x="5" y="31"/>
                    <a:pt x="6" y="31"/>
                  </a:cubicBezTo>
                  <a:cubicBezTo>
                    <a:pt x="6" y="31"/>
                    <a:pt x="6" y="31"/>
                    <a:pt x="7" y="31"/>
                  </a:cubicBezTo>
                  <a:cubicBezTo>
                    <a:pt x="7" y="31"/>
                    <a:pt x="7" y="32"/>
                    <a:pt x="7" y="32"/>
                  </a:cubicBezTo>
                  <a:cubicBezTo>
                    <a:pt x="6" y="32"/>
                    <a:pt x="6" y="33"/>
                    <a:pt x="6" y="33"/>
                  </a:cubicBezTo>
                  <a:cubicBezTo>
                    <a:pt x="6" y="34"/>
                    <a:pt x="7" y="34"/>
                    <a:pt x="7" y="35"/>
                  </a:cubicBezTo>
                  <a:cubicBezTo>
                    <a:pt x="7" y="35"/>
                    <a:pt x="7" y="36"/>
                    <a:pt x="7" y="36"/>
                  </a:cubicBezTo>
                  <a:cubicBezTo>
                    <a:pt x="7" y="36"/>
                    <a:pt x="7" y="37"/>
                    <a:pt x="7" y="37"/>
                  </a:cubicBezTo>
                  <a:cubicBezTo>
                    <a:pt x="6" y="37"/>
                    <a:pt x="6" y="37"/>
                    <a:pt x="6" y="38"/>
                  </a:cubicBezTo>
                  <a:cubicBezTo>
                    <a:pt x="6" y="38"/>
                    <a:pt x="6" y="39"/>
                    <a:pt x="6" y="39"/>
                  </a:cubicBezTo>
                  <a:cubicBezTo>
                    <a:pt x="7" y="39"/>
                    <a:pt x="7" y="39"/>
                    <a:pt x="7" y="40"/>
                  </a:cubicBezTo>
                  <a:cubicBezTo>
                    <a:pt x="7" y="40"/>
                    <a:pt x="8" y="40"/>
                    <a:pt x="8" y="40"/>
                  </a:cubicBezTo>
                  <a:cubicBezTo>
                    <a:pt x="8" y="40"/>
                    <a:pt x="8" y="40"/>
                    <a:pt x="8" y="41"/>
                  </a:cubicBezTo>
                  <a:cubicBezTo>
                    <a:pt x="8" y="41"/>
                    <a:pt x="8" y="41"/>
                    <a:pt x="7" y="42"/>
                  </a:cubicBezTo>
                  <a:cubicBezTo>
                    <a:pt x="7" y="42"/>
                    <a:pt x="7" y="43"/>
                    <a:pt x="7" y="43"/>
                  </a:cubicBezTo>
                  <a:cubicBezTo>
                    <a:pt x="6" y="43"/>
                    <a:pt x="5" y="43"/>
                    <a:pt x="5" y="44"/>
                  </a:cubicBezTo>
                  <a:cubicBezTo>
                    <a:pt x="5" y="44"/>
                    <a:pt x="4" y="44"/>
                    <a:pt x="4" y="44"/>
                  </a:cubicBezTo>
                  <a:cubicBezTo>
                    <a:pt x="4" y="44"/>
                    <a:pt x="4" y="44"/>
                    <a:pt x="4" y="44"/>
                  </a:cubicBezTo>
                  <a:cubicBezTo>
                    <a:pt x="4" y="44"/>
                    <a:pt x="4" y="44"/>
                    <a:pt x="4" y="45"/>
                  </a:cubicBezTo>
                  <a:cubicBezTo>
                    <a:pt x="4" y="45"/>
                    <a:pt x="4" y="46"/>
                    <a:pt x="4" y="46"/>
                  </a:cubicBezTo>
                  <a:cubicBezTo>
                    <a:pt x="3" y="46"/>
                    <a:pt x="3" y="46"/>
                    <a:pt x="3" y="47"/>
                  </a:cubicBezTo>
                  <a:cubicBezTo>
                    <a:pt x="3" y="47"/>
                    <a:pt x="3" y="47"/>
                    <a:pt x="2" y="47"/>
                  </a:cubicBezTo>
                  <a:cubicBezTo>
                    <a:pt x="2" y="47"/>
                    <a:pt x="2" y="47"/>
                    <a:pt x="2" y="48"/>
                  </a:cubicBezTo>
                  <a:cubicBezTo>
                    <a:pt x="2" y="48"/>
                    <a:pt x="2" y="49"/>
                    <a:pt x="3" y="49"/>
                  </a:cubicBezTo>
                  <a:cubicBezTo>
                    <a:pt x="3" y="49"/>
                    <a:pt x="3" y="48"/>
                    <a:pt x="3" y="48"/>
                  </a:cubicBezTo>
                  <a:cubicBezTo>
                    <a:pt x="3" y="48"/>
                    <a:pt x="3" y="48"/>
                    <a:pt x="3" y="48"/>
                  </a:cubicBezTo>
                  <a:cubicBezTo>
                    <a:pt x="4" y="48"/>
                    <a:pt x="4" y="48"/>
                    <a:pt x="4" y="48"/>
                  </a:cubicBezTo>
                  <a:cubicBezTo>
                    <a:pt x="4" y="48"/>
                    <a:pt x="4" y="49"/>
                    <a:pt x="4" y="49"/>
                  </a:cubicBezTo>
                  <a:cubicBezTo>
                    <a:pt x="4" y="49"/>
                    <a:pt x="3" y="49"/>
                    <a:pt x="3" y="49"/>
                  </a:cubicBezTo>
                  <a:cubicBezTo>
                    <a:pt x="3" y="50"/>
                    <a:pt x="4" y="50"/>
                    <a:pt x="4" y="50"/>
                  </a:cubicBezTo>
                  <a:cubicBezTo>
                    <a:pt x="4" y="50"/>
                    <a:pt x="4" y="51"/>
                    <a:pt x="4" y="51"/>
                  </a:cubicBezTo>
                  <a:cubicBezTo>
                    <a:pt x="5" y="51"/>
                    <a:pt x="5" y="51"/>
                    <a:pt x="5" y="51"/>
                  </a:cubicBezTo>
                  <a:cubicBezTo>
                    <a:pt x="5" y="51"/>
                    <a:pt x="5" y="52"/>
                    <a:pt x="5" y="52"/>
                  </a:cubicBezTo>
                  <a:cubicBezTo>
                    <a:pt x="5" y="52"/>
                    <a:pt x="4" y="52"/>
                    <a:pt x="4" y="52"/>
                  </a:cubicBezTo>
                  <a:cubicBezTo>
                    <a:pt x="3" y="52"/>
                    <a:pt x="4" y="53"/>
                    <a:pt x="3" y="53"/>
                  </a:cubicBezTo>
                  <a:cubicBezTo>
                    <a:pt x="3" y="53"/>
                    <a:pt x="3" y="54"/>
                    <a:pt x="3" y="54"/>
                  </a:cubicBezTo>
                  <a:cubicBezTo>
                    <a:pt x="3" y="54"/>
                    <a:pt x="3" y="55"/>
                    <a:pt x="3" y="55"/>
                  </a:cubicBezTo>
                  <a:cubicBezTo>
                    <a:pt x="3" y="55"/>
                    <a:pt x="4" y="55"/>
                    <a:pt x="4" y="55"/>
                  </a:cubicBezTo>
                  <a:cubicBezTo>
                    <a:pt x="4" y="55"/>
                    <a:pt x="5" y="55"/>
                    <a:pt x="5" y="55"/>
                  </a:cubicBezTo>
                  <a:cubicBezTo>
                    <a:pt x="5" y="55"/>
                    <a:pt x="5" y="56"/>
                    <a:pt x="5" y="56"/>
                  </a:cubicBezTo>
                  <a:cubicBezTo>
                    <a:pt x="6" y="56"/>
                    <a:pt x="6" y="56"/>
                    <a:pt x="6" y="56"/>
                  </a:cubicBezTo>
                  <a:cubicBezTo>
                    <a:pt x="7" y="56"/>
                    <a:pt x="7" y="56"/>
                    <a:pt x="7" y="57"/>
                  </a:cubicBezTo>
                  <a:cubicBezTo>
                    <a:pt x="7" y="57"/>
                    <a:pt x="7" y="57"/>
                    <a:pt x="7" y="58"/>
                  </a:cubicBezTo>
                  <a:cubicBezTo>
                    <a:pt x="7" y="58"/>
                    <a:pt x="7" y="59"/>
                    <a:pt x="8" y="59"/>
                  </a:cubicBezTo>
                  <a:cubicBezTo>
                    <a:pt x="8" y="59"/>
                    <a:pt x="8" y="59"/>
                    <a:pt x="8" y="59"/>
                  </a:cubicBezTo>
                  <a:cubicBezTo>
                    <a:pt x="8" y="59"/>
                    <a:pt x="9" y="59"/>
                    <a:pt x="9" y="60"/>
                  </a:cubicBezTo>
                  <a:cubicBezTo>
                    <a:pt x="9" y="60"/>
                    <a:pt x="9" y="60"/>
                    <a:pt x="9" y="60"/>
                  </a:cubicBezTo>
                  <a:cubicBezTo>
                    <a:pt x="9" y="60"/>
                    <a:pt x="9" y="60"/>
                    <a:pt x="9" y="60"/>
                  </a:cubicBezTo>
                  <a:cubicBezTo>
                    <a:pt x="48" y="60"/>
                    <a:pt x="48" y="60"/>
                    <a:pt x="48" y="60"/>
                  </a:cubicBezTo>
                  <a:cubicBezTo>
                    <a:pt x="70" y="60"/>
                    <a:pt x="70" y="60"/>
                    <a:pt x="70" y="60"/>
                  </a:cubicBezTo>
                  <a:cubicBezTo>
                    <a:pt x="70" y="60"/>
                    <a:pt x="70" y="60"/>
                    <a:pt x="70" y="60"/>
                  </a:cubicBezTo>
                  <a:cubicBezTo>
                    <a:pt x="70" y="60"/>
                    <a:pt x="71" y="59"/>
                    <a:pt x="71" y="59"/>
                  </a:cubicBezTo>
                  <a:cubicBezTo>
                    <a:pt x="71" y="59"/>
                    <a:pt x="71" y="59"/>
                    <a:pt x="72" y="59"/>
                  </a:cubicBezTo>
                  <a:cubicBezTo>
                    <a:pt x="72" y="59"/>
                    <a:pt x="72" y="60"/>
                    <a:pt x="72" y="60"/>
                  </a:cubicBezTo>
                  <a:cubicBezTo>
                    <a:pt x="72" y="61"/>
                    <a:pt x="72" y="61"/>
                    <a:pt x="71" y="61"/>
                  </a:cubicBezTo>
                  <a:cubicBezTo>
                    <a:pt x="71" y="61"/>
                    <a:pt x="71" y="61"/>
                    <a:pt x="71" y="61"/>
                  </a:cubicBezTo>
                  <a:cubicBezTo>
                    <a:pt x="71" y="61"/>
                    <a:pt x="71" y="61"/>
                    <a:pt x="72" y="61"/>
                  </a:cubicBezTo>
                  <a:cubicBezTo>
                    <a:pt x="72" y="62"/>
                    <a:pt x="72" y="61"/>
                    <a:pt x="72" y="61"/>
                  </a:cubicBezTo>
                  <a:cubicBezTo>
                    <a:pt x="73" y="61"/>
                    <a:pt x="73" y="61"/>
                    <a:pt x="73" y="61"/>
                  </a:cubicBezTo>
                  <a:cubicBezTo>
                    <a:pt x="73" y="61"/>
                    <a:pt x="73" y="61"/>
                    <a:pt x="74" y="61"/>
                  </a:cubicBezTo>
                  <a:cubicBezTo>
                    <a:pt x="74" y="61"/>
                    <a:pt x="74" y="61"/>
                    <a:pt x="75" y="61"/>
                  </a:cubicBezTo>
                  <a:cubicBezTo>
                    <a:pt x="75" y="61"/>
                    <a:pt x="75" y="61"/>
                    <a:pt x="76" y="62"/>
                  </a:cubicBezTo>
                  <a:cubicBezTo>
                    <a:pt x="76" y="62"/>
                    <a:pt x="76" y="62"/>
                    <a:pt x="76" y="62"/>
                  </a:cubicBezTo>
                  <a:cubicBezTo>
                    <a:pt x="77" y="62"/>
                    <a:pt x="77" y="63"/>
                    <a:pt x="77" y="63"/>
                  </a:cubicBezTo>
                  <a:cubicBezTo>
                    <a:pt x="78" y="63"/>
                    <a:pt x="78" y="63"/>
                    <a:pt x="78" y="63"/>
                  </a:cubicBezTo>
                  <a:cubicBezTo>
                    <a:pt x="78" y="63"/>
                    <a:pt x="78" y="62"/>
                    <a:pt x="79" y="62"/>
                  </a:cubicBezTo>
                  <a:cubicBezTo>
                    <a:pt x="79" y="62"/>
                    <a:pt x="79" y="62"/>
                    <a:pt x="79" y="62"/>
                  </a:cubicBezTo>
                  <a:cubicBezTo>
                    <a:pt x="80" y="62"/>
                    <a:pt x="80" y="62"/>
                    <a:pt x="80" y="62"/>
                  </a:cubicBezTo>
                  <a:cubicBezTo>
                    <a:pt x="81" y="63"/>
                    <a:pt x="81" y="63"/>
                    <a:pt x="81" y="63"/>
                  </a:cubicBezTo>
                  <a:cubicBezTo>
                    <a:pt x="81" y="63"/>
                    <a:pt x="81" y="63"/>
                    <a:pt x="81" y="63"/>
                  </a:cubicBezTo>
                  <a:cubicBezTo>
                    <a:pt x="81" y="63"/>
                    <a:pt x="82" y="63"/>
                    <a:pt x="82" y="63"/>
                  </a:cubicBezTo>
                  <a:cubicBezTo>
                    <a:pt x="82" y="63"/>
                    <a:pt x="82" y="63"/>
                    <a:pt x="83" y="62"/>
                  </a:cubicBezTo>
                  <a:cubicBezTo>
                    <a:pt x="83" y="62"/>
                    <a:pt x="83" y="62"/>
                    <a:pt x="83" y="6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1" name="Freeform 182"/>
            <p:cNvSpPr>
              <a:spLocks/>
            </p:cNvSpPr>
            <p:nvPr/>
          </p:nvSpPr>
          <p:spPr bwMode="auto">
            <a:xfrm>
              <a:off x="2541589" y="1184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2" name="Freeform 183"/>
            <p:cNvSpPr>
              <a:spLocks/>
            </p:cNvSpPr>
            <p:nvPr/>
          </p:nvSpPr>
          <p:spPr bwMode="auto">
            <a:xfrm>
              <a:off x="1990727" y="773114"/>
              <a:ext cx="173038" cy="42863"/>
            </a:xfrm>
            <a:custGeom>
              <a:avLst/>
              <a:gdLst>
                <a:gd name="T0" fmla="*/ 1 w 16"/>
                <a:gd name="T1" fmla="*/ 4 h 4"/>
                <a:gd name="T2" fmla="*/ 2 w 16"/>
                <a:gd name="T3" fmla="*/ 4 h 4"/>
                <a:gd name="T4" fmla="*/ 3 w 16"/>
                <a:gd name="T5" fmla="*/ 4 h 4"/>
                <a:gd name="T6" fmla="*/ 4 w 16"/>
                <a:gd name="T7" fmla="*/ 4 h 4"/>
                <a:gd name="T8" fmla="*/ 5 w 16"/>
                <a:gd name="T9" fmla="*/ 4 h 4"/>
                <a:gd name="T10" fmla="*/ 6 w 16"/>
                <a:gd name="T11" fmla="*/ 3 h 4"/>
                <a:gd name="T12" fmla="*/ 7 w 16"/>
                <a:gd name="T13" fmla="*/ 3 h 4"/>
                <a:gd name="T14" fmla="*/ 7 w 16"/>
                <a:gd name="T15" fmla="*/ 3 h 4"/>
                <a:gd name="T16" fmla="*/ 8 w 16"/>
                <a:gd name="T17" fmla="*/ 3 h 4"/>
                <a:gd name="T18" fmla="*/ 9 w 16"/>
                <a:gd name="T19" fmla="*/ 3 h 4"/>
                <a:gd name="T20" fmla="*/ 9 w 16"/>
                <a:gd name="T21" fmla="*/ 3 h 4"/>
                <a:gd name="T22" fmla="*/ 11 w 16"/>
                <a:gd name="T23" fmla="*/ 3 h 4"/>
                <a:gd name="T24" fmla="*/ 12 w 16"/>
                <a:gd name="T25" fmla="*/ 2 h 4"/>
                <a:gd name="T26" fmla="*/ 13 w 16"/>
                <a:gd name="T27" fmla="*/ 2 h 4"/>
                <a:gd name="T28" fmla="*/ 14 w 16"/>
                <a:gd name="T29" fmla="*/ 2 h 4"/>
                <a:gd name="T30" fmla="*/ 15 w 16"/>
                <a:gd name="T31" fmla="*/ 1 h 4"/>
                <a:gd name="T32" fmla="*/ 16 w 16"/>
                <a:gd name="T33" fmla="*/ 1 h 4"/>
                <a:gd name="T34" fmla="*/ 16 w 16"/>
                <a:gd name="T35" fmla="*/ 1 h 4"/>
                <a:gd name="T36" fmla="*/ 15 w 16"/>
                <a:gd name="T37" fmla="*/ 0 h 4"/>
                <a:gd name="T38" fmla="*/ 14 w 16"/>
                <a:gd name="T39" fmla="*/ 0 h 4"/>
                <a:gd name="T40" fmla="*/ 13 w 16"/>
                <a:gd name="T41" fmla="*/ 1 h 4"/>
                <a:gd name="T42" fmla="*/ 12 w 16"/>
                <a:gd name="T43" fmla="*/ 1 h 4"/>
                <a:gd name="T44" fmla="*/ 11 w 16"/>
                <a:gd name="T45" fmla="*/ 1 h 4"/>
                <a:gd name="T46" fmla="*/ 10 w 16"/>
                <a:gd name="T47" fmla="*/ 1 h 4"/>
                <a:gd name="T48" fmla="*/ 9 w 16"/>
                <a:gd name="T49" fmla="*/ 0 h 4"/>
                <a:gd name="T50" fmla="*/ 8 w 16"/>
                <a:gd name="T51" fmla="*/ 0 h 4"/>
                <a:gd name="T52" fmla="*/ 8 w 16"/>
                <a:gd name="T53" fmla="*/ 1 h 4"/>
                <a:gd name="T54" fmla="*/ 6 w 16"/>
                <a:gd name="T55" fmla="*/ 1 h 4"/>
                <a:gd name="T56" fmla="*/ 5 w 16"/>
                <a:gd name="T57" fmla="*/ 2 h 4"/>
                <a:gd name="T58" fmla="*/ 4 w 16"/>
                <a:gd name="T59" fmla="*/ 2 h 4"/>
                <a:gd name="T60" fmla="*/ 3 w 16"/>
                <a:gd name="T61" fmla="*/ 2 h 4"/>
                <a:gd name="T62" fmla="*/ 2 w 16"/>
                <a:gd name="T63" fmla="*/ 3 h 4"/>
                <a:gd name="T64" fmla="*/ 1 w 16"/>
                <a:gd name="T65" fmla="*/ 3 h 4"/>
                <a:gd name="T66" fmla="*/ 0 w 16"/>
                <a:gd name="T67" fmla="*/ 3 h 4"/>
                <a:gd name="T68" fmla="*/ 0 w 16"/>
                <a:gd name="T69" fmla="*/ 4 h 4"/>
                <a:gd name="T70" fmla="*/ 1 w 16"/>
                <a:gd name="T7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4">
                  <a:moveTo>
                    <a:pt x="1" y="4"/>
                  </a:moveTo>
                  <a:cubicBezTo>
                    <a:pt x="2" y="4"/>
                    <a:pt x="2" y="4"/>
                    <a:pt x="2" y="4"/>
                  </a:cubicBezTo>
                  <a:cubicBezTo>
                    <a:pt x="3" y="4"/>
                    <a:pt x="3" y="4"/>
                    <a:pt x="3" y="4"/>
                  </a:cubicBezTo>
                  <a:cubicBezTo>
                    <a:pt x="4" y="4"/>
                    <a:pt x="4" y="4"/>
                    <a:pt x="4" y="4"/>
                  </a:cubicBezTo>
                  <a:cubicBezTo>
                    <a:pt x="4" y="4"/>
                    <a:pt x="5" y="4"/>
                    <a:pt x="5" y="4"/>
                  </a:cubicBezTo>
                  <a:cubicBezTo>
                    <a:pt x="5" y="4"/>
                    <a:pt x="5" y="3"/>
                    <a:pt x="6" y="3"/>
                  </a:cubicBezTo>
                  <a:cubicBezTo>
                    <a:pt x="6" y="3"/>
                    <a:pt x="6" y="3"/>
                    <a:pt x="7" y="3"/>
                  </a:cubicBezTo>
                  <a:cubicBezTo>
                    <a:pt x="7" y="3"/>
                    <a:pt x="7" y="3"/>
                    <a:pt x="7" y="3"/>
                  </a:cubicBezTo>
                  <a:cubicBezTo>
                    <a:pt x="8" y="3"/>
                    <a:pt x="8" y="3"/>
                    <a:pt x="8" y="3"/>
                  </a:cubicBezTo>
                  <a:cubicBezTo>
                    <a:pt x="9" y="3"/>
                    <a:pt x="9" y="3"/>
                    <a:pt x="9" y="3"/>
                  </a:cubicBezTo>
                  <a:cubicBezTo>
                    <a:pt x="9" y="3"/>
                    <a:pt x="9" y="3"/>
                    <a:pt x="9" y="3"/>
                  </a:cubicBezTo>
                  <a:cubicBezTo>
                    <a:pt x="10" y="4"/>
                    <a:pt x="10" y="3"/>
                    <a:pt x="11" y="3"/>
                  </a:cubicBezTo>
                  <a:cubicBezTo>
                    <a:pt x="11" y="3"/>
                    <a:pt x="11" y="2"/>
                    <a:pt x="12" y="2"/>
                  </a:cubicBezTo>
                  <a:cubicBezTo>
                    <a:pt x="12" y="2"/>
                    <a:pt x="12" y="2"/>
                    <a:pt x="13" y="2"/>
                  </a:cubicBezTo>
                  <a:cubicBezTo>
                    <a:pt x="13" y="2"/>
                    <a:pt x="13" y="2"/>
                    <a:pt x="14" y="2"/>
                  </a:cubicBezTo>
                  <a:cubicBezTo>
                    <a:pt x="14" y="1"/>
                    <a:pt x="14" y="1"/>
                    <a:pt x="15" y="1"/>
                  </a:cubicBezTo>
                  <a:cubicBezTo>
                    <a:pt x="15" y="1"/>
                    <a:pt x="15" y="1"/>
                    <a:pt x="16" y="1"/>
                  </a:cubicBezTo>
                  <a:cubicBezTo>
                    <a:pt x="16" y="1"/>
                    <a:pt x="16" y="1"/>
                    <a:pt x="16" y="1"/>
                  </a:cubicBezTo>
                  <a:cubicBezTo>
                    <a:pt x="16" y="0"/>
                    <a:pt x="15" y="0"/>
                    <a:pt x="15" y="0"/>
                  </a:cubicBezTo>
                  <a:cubicBezTo>
                    <a:pt x="15" y="0"/>
                    <a:pt x="14" y="0"/>
                    <a:pt x="14" y="0"/>
                  </a:cubicBezTo>
                  <a:cubicBezTo>
                    <a:pt x="13" y="0"/>
                    <a:pt x="13" y="0"/>
                    <a:pt x="13" y="1"/>
                  </a:cubicBezTo>
                  <a:cubicBezTo>
                    <a:pt x="13" y="1"/>
                    <a:pt x="12" y="1"/>
                    <a:pt x="12" y="1"/>
                  </a:cubicBezTo>
                  <a:cubicBezTo>
                    <a:pt x="11" y="1"/>
                    <a:pt x="11" y="1"/>
                    <a:pt x="11" y="1"/>
                  </a:cubicBezTo>
                  <a:cubicBezTo>
                    <a:pt x="10" y="1"/>
                    <a:pt x="10" y="1"/>
                    <a:pt x="10" y="1"/>
                  </a:cubicBezTo>
                  <a:cubicBezTo>
                    <a:pt x="9" y="1"/>
                    <a:pt x="9" y="0"/>
                    <a:pt x="9" y="0"/>
                  </a:cubicBezTo>
                  <a:cubicBezTo>
                    <a:pt x="9" y="0"/>
                    <a:pt x="8" y="0"/>
                    <a:pt x="8" y="0"/>
                  </a:cubicBezTo>
                  <a:cubicBezTo>
                    <a:pt x="8" y="0"/>
                    <a:pt x="8" y="1"/>
                    <a:pt x="8" y="1"/>
                  </a:cubicBezTo>
                  <a:cubicBezTo>
                    <a:pt x="7" y="1"/>
                    <a:pt x="7" y="1"/>
                    <a:pt x="6" y="1"/>
                  </a:cubicBezTo>
                  <a:cubicBezTo>
                    <a:pt x="6" y="2"/>
                    <a:pt x="6" y="2"/>
                    <a:pt x="5" y="2"/>
                  </a:cubicBezTo>
                  <a:cubicBezTo>
                    <a:pt x="5" y="2"/>
                    <a:pt x="5" y="2"/>
                    <a:pt x="4" y="2"/>
                  </a:cubicBezTo>
                  <a:cubicBezTo>
                    <a:pt x="4" y="2"/>
                    <a:pt x="4" y="2"/>
                    <a:pt x="3" y="2"/>
                  </a:cubicBezTo>
                  <a:cubicBezTo>
                    <a:pt x="3" y="2"/>
                    <a:pt x="3" y="3"/>
                    <a:pt x="2" y="3"/>
                  </a:cubicBezTo>
                  <a:cubicBezTo>
                    <a:pt x="2" y="3"/>
                    <a:pt x="2" y="3"/>
                    <a:pt x="1" y="3"/>
                  </a:cubicBezTo>
                  <a:cubicBezTo>
                    <a:pt x="1" y="3"/>
                    <a:pt x="0" y="3"/>
                    <a:pt x="0" y="3"/>
                  </a:cubicBezTo>
                  <a:cubicBezTo>
                    <a:pt x="0" y="4"/>
                    <a:pt x="0" y="4"/>
                    <a:pt x="0" y="4"/>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3" name="Freeform 184"/>
            <p:cNvSpPr>
              <a:spLocks/>
            </p:cNvSpPr>
            <p:nvPr/>
          </p:nvSpPr>
          <p:spPr bwMode="auto">
            <a:xfrm>
              <a:off x="1808164" y="849314"/>
              <a:ext cx="236538" cy="85725"/>
            </a:xfrm>
            <a:custGeom>
              <a:avLst/>
              <a:gdLst>
                <a:gd name="T0" fmla="*/ 1 w 22"/>
                <a:gd name="T1" fmla="*/ 7 h 8"/>
                <a:gd name="T2" fmla="*/ 1 w 22"/>
                <a:gd name="T3" fmla="*/ 7 h 8"/>
                <a:gd name="T4" fmla="*/ 1 w 22"/>
                <a:gd name="T5" fmla="*/ 8 h 8"/>
                <a:gd name="T6" fmla="*/ 2 w 22"/>
                <a:gd name="T7" fmla="*/ 8 h 8"/>
                <a:gd name="T8" fmla="*/ 4 w 22"/>
                <a:gd name="T9" fmla="*/ 8 h 8"/>
                <a:gd name="T10" fmla="*/ 5 w 22"/>
                <a:gd name="T11" fmla="*/ 7 h 8"/>
                <a:gd name="T12" fmla="*/ 6 w 22"/>
                <a:gd name="T13" fmla="*/ 7 h 8"/>
                <a:gd name="T14" fmla="*/ 7 w 22"/>
                <a:gd name="T15" fmla="*/ 7 h 8"/>
                <a:gd name="T16" fmla="*/ 8 w 22"/>
                <a:gd name="T17" fmla="*/ 6 h 8"/>
                <a:gd name="T18" fmla="*/ 9 w 22"/>
                <a:gd name="T19" fmla="*/ 5 h 8"/>
                <a:gd name="T20" fmla="*/ 10 w 22"/>
                <a:gd name="T21" fmla="*/ 5 h 8"/>
                <a:gd name="T22" fmla="*/ 12 w 22"/>
                <a:gd name="T23" fmla="*/ 5 h 8"/>
                <a:gd name="T24" fmla="*/ 13 w 22"/>
                <a:gd name="T25" fmla="*/ 4 h 8"/>
                <a:gd name="T26" fmla="*/ 14 w 22"/>
                <a:gd name="T27" fmla="*/ 4 h 8"/>
                <a:gd name="T28" fmla="*/ 16 w 22"/>
                <a:gd name="T29" fmla="*/ 3 h 8"/>
                <a:gd name="T30" fmla="*/ 17 w 22"/>
                <a:gd name="T31" fmla="*/ 3 h 8"/>
                <a:gd name="T32" fmla="*/ 19 w 22"/>
                <a:gd name="T33" fmla="*/ 3 h 8"/>
                <a:gd name="T34" fmla="*/ 20 w 22"/>
                <a:gd name="T35" fmla="*/ 3 h 8"/>
                <a:gd name="T36" fmla="*/ 21 w 22"/>
                <a:gd name="T37" fmla="*/ 2 h 8"/>
                <a:gd name="T38" fmla="*/ 21 w 22"/>
                <a:gd name="T39" fmla="*/ 2 h 8"/>
                <a:gd name="T40" fmla="*/ 21 w 22"/>
                <a:gd name="T41" fmla="*/ 2 h 8"/>
                <a:gd name="T42" fmla="*/ 21 w 22"/>
                <a:gd name="T43" fmla="*/ 2 h 8"/>
                <a:gd name="T44" fmla="*/ 21 w 22"/>
                <a:gd name="T45" fmla="*/ 1 h 8"/>
                <a:gd name="T46" fmla="*/ 20 w 22"/>
                <a:gd name="T47" fmla="*/ 1 h 8"/>
                <a:gd name="T48" fmla="*/ 19 w 22"/>
                <a:gd name="T49" fmla="*/ 0 h 8"/>
                <a:gd name="T50" fmla="*/ 18 w 22"/>
                <a:gd name="T51" fmla="*/ 1 h 8"/>
                <a:gd name="T52" fmla="*/ 16 w 22"/>
                <a:gd name="T53" fmla="*/ 1 h 8"/>
                <a:gd name="T54" fmla="*/ 15 w 22"/>
                <a:gd name="T55" fmla="*/ 1 h 8"/>
                <a:gd name="T56" fmla="*/ 14 w 22"/>
                <a:gd name="T57" fmla="*/ 0 h 8"/>
                <a:gd name="T58" fmla="*/ 13 w 22"/>
                <a:gd name="T59" fmla="*/ 0 h 8"/>
                <a:gd name="T60" fmla="*/ 12 w 22"/>
                <a:gd name="T61" fmla="*/ 0 h 8"/>
                <a:gd name="T62" fmla="*/ 10 w 22"/>
                <a:gd name="T63" fmla="*/ 0 h 8"/>
                <a:gd name="T64" fmla="*/ 8 w 22"/>
                <a:gd name="T65" fmla="*/ 0 h 8"/>
                <a:gd name="T66" fmla="*/ 8 w 22"/>
                <a:gd name="T67" fmla="*/ 1 h 8"/>
                <a:gd name="T68" fmla="*/ 8 w 22"/>
                <a:gd name="T69" fmla="*/ 2 h 8"/>
                <a:gd name="T70" fmla="*/ 7 w 22"/>
                <a:gd name="T71" fmla="*/ 2 h 8"/>
                <a:gd name="T72" fmla="*/ 6 w 22"/>
                <a:gd name="T73" fmla="*/ 3 h 8"/>
                <a:gd name="T74" fmla="*/ 4 w 22"/>
                <a:gd name="T75" fmla="*/ 3 h 8"/>
                <a:gd name="T76" fmla="*/ 3 w 22"/>
                <a:gd name="T77" fmla="*/ 4 h 8"/>
                <a:gd name="T78" fmla="*/ 2 w 22"/>
                <a:gd name="T79" fmla="*/ 5 h 8"/>
                <a:gd name="T80" fmla="*/ 1 w 22"/>
                <a:gd name="T81" fmla="*/ 5 h 8"/>
                <a:gd name="T82" fmla="*/ 0 w 22"/>
                <a:gd name="T83" fmla="*/ 5 h 8"/>
                <a:gd name="T84" fmla="*/ 0 w 22"/>
                <a:gd name="T85" fmla="*/ 6 h 8"/>
                <a:gd name="T86" fmla="*/ 1 w 22"/>
                <a:gd name="T8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8">
                  <a:moveTo>
                    <a:pt x="1" y="7"/>
                  </a:moveTo>
                  <a:cubicBezTo>
                    <a:pt x="1" y="7"/>
                    <a:pt x="1" y="7"/>
                    <a:pt x="1" y="7"/>
                  </a:cubicBezTo>
                  <a:cubicBezTo>
                    <a:pt x="1" y="8"/>
                    <a:pt x="1" y="8"/>
                    <a:pt x="1" y="8"/>
                  </a:cubicBezTo>
                  <a:cubicBezTo>
                    <a:pt x="1" y="8"/>
                    <a:pt x="2" y="8"/>
                    <a:pt x="2" y="8"/>
                  </a:cubicBezTo>
                  <a:cubicBezTo>
                    <a:pt x="3" y="8"/>
                    <a:pt x="3" y="8"/>
                    <a:pt x="4" y="8"/>
                  </a:cubicBezTo>
                  <a:cubicBezTo>
                    <a:pt x="4" y="8"/>
                    <a:pt x="4" y="7"/>
                    <a:pt x="5" y="7"/>
                  </a:cubicBezTo>
                  <a:cubicBezTo>
                    <a:pt x="5" y="7"/>
                    <a:pt x="5" y="7"/>
                    <a:pt x="6" y="7"/>
                  </a:cubicBezTo>
                  <a:cubicBezTo>
                    <a:pt x="6" y="7"/>
                    <a:pt x="6" y="7"/>
                    <a:pt x="7" y="7"/>
                  </a:cubicBezTo>
                  <a:cubicBezTo>
                    <a:pt x="7" y="7"/>
                    <a:pt x="8" y="7"/>
                    <a:pt x="8" y="6"/>
                  </a:cubicBezTo>
                  <a:cubicBezTo>
                    <a:pt x="9" y="6"/>
                    <a:pt x="9" y="6"/>
                    <a:pt x="9" y="5"/>
                  </a:cubicBezTo>
                  <a:cubicBezTo>
                    <a:pt x="10" y="5"/>
                    <a:pt x="10" y="6"/>
                    <a:pt x="10" y="5"/>
                  </a:cubicBezTo>
                  <a:cubicBezTo>
                    <a:pt x="11" y="5"/>
                    <a:pt x="11" y="5"/>
                    <a:pt x="12" y="5"/>
                  </a:cubicBezTo>
                  <a:cubicBezTo>
                    <a:pt x="12" y="5"/>
                    <a:pt x="12" y="4"/>
                    <a:pt x="13" y="4"/>
                  </a:cubicBezTo>
                  <a:cubicBezTo>
                    <a:pt x="13" y="4"/>
                    <a:pt x="14" y="4"/>
                    <a:pt x="14" y="4"/>
                  </a:cubicBezTo>
                  <a:cubicBezTo>
                    <a:pt x="15" y="4"/>
                    <a:pt x="15" y="4"/>
                    <a:pt x="16" y="3"/>
                  </a:cubicBezTo>
                  <a:cubicBezTo>
                    <a:pt x="17" y="3"/>
                    <a:pt x="17" y="3"/>
                    <a:pt x="17" y="3"/>
                  </a:cubicBezTo>
                  <a:cubicBezTo>
                    <a:pt x="18" y="3"/>
                    <a:pt x="18" y="3"/>
                    <a:pt x="19" y="3"/>
                  </a:cubicBezTo>
                  <a:cubicBezTo>
                    <a:pt x="19" y="3"/>
                    <a:pt x="19" y="3"/>
                    <a:pt x="20" y="3"/>
                  </a:cubicBezTo>
                  <a:cubicBezTo>
                    <a:pt x="20" y="3"/>
                    <a:pt x="21" y="3"/>
                    <a:pt x="21" y="2"/>
                  </a:cubicBezTo>
                  <a:cubicBezTo>
                    <a:pt x="21" y="2"/>
                    <a:pt x="21" y="2"/>
                    <a:pt x="21" y="2"/>
                  </a:cubicBezTo>
                  <a:cubicBezTo>
                    <a:pt x="21" y="2"/>
                    <a:pt x="21" y="2"/>
                    <a:pt x="21" y="2"/>
                  </a:cubicBezTo>
                  <a:cubicBezTo>
                    <a:pt x="22" y="2"/>
                    <a:pt x="21" y="2"/>
                    <a:pt x="21" y="2"/>
                  </a:cubicBezTo>
                  <a:cubicBezTo>
                    <a:pt x="21" y="1"/>
                    <a:pt x="21" y="1"/>
                    <a:pt x="21" y="1"/>
                  </a:cubicBezTo>
                  <a:cubicBezTo>
                    <a:pt x="20" y="1"/>
                    <a:pt x="20" y="1"/>
                    <a:pt x="20" y="1"/>
                  </a:cubicBezTo>
                  <a:cubicBezTo>
                    <a:pt x="19" y="0"/>
                    <a:pt x="19" y="0"/>
                    <a:pt x="19" y="0"/>
                  </a:cubicBezTo>
                  <a:cubicBezTo>
                    <a:pt x="18" y="0"/>
                    <a:pt x="18" y="1"/>
                    <a:pt x="18" y="1"/>
                  </a:cubicBezTo>
                  <a:cubicBezTo>
                    <a:pt x="17" y="1"/>
                    <a:pt x="17" y="1"/>
                    <a:pt x="16" y="1"/>
                  </a:cubicBezTo>
                  <a:cubicBezTo>
                    <a:pt x="16" y="1"/>
                    <a:pt x="16" y="1"/>
                    <a:pt x="15" y="1"/>
                  </a:cubicBezTo>
                  <a:cubicBezTo>
                    <a:pt x="15" y="1"/>
                    <a:pt x="15" y="0"/>
                    <a:pt x="14" y="0"/>
                  </a:cubicBezTo>
                  <a:cubicBezTo>
                    <a:pt x="14" y="0"/>
                    <a:pt x="14" y="0"/>
                    <a:pt x="13" y="0"/>
                  </a:cubicBezTo>
                  <a:cubicBezTo>
                    <a:pt x="13" y="0"/>
                    <a:pt x="12" y="0"/>
                    <a:pt x="12" y="0"/>
                  </a:cubicBezTo>
                  <a:cubicBezTo>
                    <a:pt x="11" y="0"/>
                    <a:pt x="10" y="0"/>
                    <a:pt x="10" y="0"/>
                  </a:cubicBezTo>
                  <a:cubicBezTo>
                    <a:pt x="9" y="0"/>
                    <a:pt x="9" y="0"/>
                    <a:pt x="8" y="0"/>
                  </a:cubicBezTo>
                  <a:cubicBezTo>
                    <a:pt x="8" y="0"/>
                    <a:pt x="8" y="0"/>
                    <a:pt x="8" y="1"/>
                  </a:cubicBezTo>
                  <a:cubicBezTo>
                    <a:pt x="8" y="1"/>
                    <a:pt x="8" y="2"/>
                    <a:pt x="8" y="2"/>
                  </a:cubicBezTo>
                  <a:cubicBezTo>
                    <a:pt x="7" y="2"/>
                    <a:pt x="7" y="2"/>
                    <a:pt x="7" y="2"/>
                  </a:cubicBezTo>
                  <a:cubicBezTo>
                    <a:pt x="7" y="2"/>
                    <a:pt x="6" y="2"/>
                    <a:pt x="6" y="3"/>
                  </a:cubicBezTo>
                  <a:cubicBezTo>
                    <a:pt x="5" y="3"/>
                    <a:pt x="5" y="3"/>
                    <a:pt x="4" y="3"/>
                  </a:cubicBezTo>
                  <a:cubicBezTo>
                    <a:pt x="4" y="4"/>
                    <a:pt x="4" y="4"/>
                    <a:pt x="3" y="4"/>
                  </a:cubicBezTo>
                  <a:cubicBezTo>
                    <a:pt x="3" y="4"/>
                    <a:pt x="3" y="4"/>
                    <a:pt x="2" y="5"/>
                  </a:cubicBezTo>
                  <a:cubicBezTo>
                    <a:pt x="2" y="5"/>
                    <a:pt x="1" y="5"/>
                    <a:pt x="1" y="5"/>
                  </a:cubicBezTo>
                  <a:cubicBezTo>
                    <a:pt x="1" y="5"/>
                    <a:pt x="0" y="5"/>
                    <a:pt x="0" y="5"/>
                  </a:cubicBezTo>
                  <a:cubicBezTo>
                    <a:pt x="0" y="6"/>
                    <a:pt x="0" y="6"/>
                    <a:pt x="0" y="6"/>
                  </a:cubicBezTo>
                  <a:cubicBezTo>
                    <a:pt x="0" y="6"/>
                    <a:pt x="0" y="6"/>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4" name="Freeform 185"/>
            <p:cNvSpPr>
              <a:spLocks/>
            </p:cNvSpPr>
            <p:nvPr/>
          </p:nvSpPr>
          <p:spPr bwMode="auto">
            <a:xfrm>
              <a:off x="1893889" y="881064"/>
              <a:ext cx="334963" cy="130175"/>
            </a:xfrm>
            <a:custGeom>
              <a:avLst/>
              <a:gdLst>
                <a:gd name="T0" fmla="*/ 28 w 31"/>
                <a:gd name="T1" fmla="*/ 8 h 12"/>
                <a:gd name="T2" fmla="*/ 30 w 31"/>
                <a:gd name="T3" fmla="*/ 8 h 12"/>
                <a:gd name="T4" fmla="*/ 31 w 31"/>
                <a:gd name="T5" fmla="*/ 7 h 12"/>
                <a:gd name="T6" fmla="*/ 29 w 31"/>
                <a:gd name="T7" fmla="*/ 7 h 12"/>
                <a:gd name="T8" fmla="*/ 27 w 31"/>
                <a:gd name="T9" fmla="*/ 6 h 12"/>
                <a:gd name="T10" fmla="*/ 27 w 31"/>
                <a:gd name="T11" fmla="*/ 5 h 12"/>
                <a:gd name="T12" fmla="*/ 28 w 31"/>
                <a:gd name="T13" fmla="*/ 4 h 12"/>
                <a:gd name="T14" fmla="*/ 29 w 31"/>
                <a:gd name="T15" fmla="*/ 2 h 12"/>
                <a:gd name="T16" fmla="*/ 29 w 31"/>
                <a:gd name="T17" fmla="*/ 1 h 12"/>
                <a:gd name="T18" fmla="*/ 27 w 31"/>
                <a:gd name="T19" fmla="*/ 0 h 12"/>
                <a:gd name="T20" fmla="*/ 25 w 31"/>
                <a:gd name="T21" fmla="*/ 0 h 12"/>
                <a:gd name="T22" fmla="*/ 24 w 31"/>
                <a:gd name="T23" fmla="*/ 2 h 12"/>
                <a:gd name="T24" fmla="*/ 24 w 31"/>
                <a:gd name="T25" fmla="*/ 3 h 12"/>
                <a:gd name="T26" fmla="*/ 22 w 31"/>
                <a:gd name="T27" fmla="*/ 4 h 12"/>
                <a:gd name="T28" fmla="*/ 23 w 31"/>
                <a:gd name="T29" fmla="*/ 2 h 12"/>
                <a:gd name="T30" fmla="*/ 21 w 31"/>
                <a:gd name="T31" fmla="*/ 1 h 12"/>
                <a:gd name="T32" fmla="*/ 20 w 31"/>
                <a:gd name="T33" fmla="*/ 1 h 12"/>
                <a:gd name="T34" fmla="*/ 18 w 31"/>
                <a:gd name="T35" fmla="*/ 1 h 12"/>
                <a:gd name="T36" fmla="*/ 17 w 31"/>
                <a:gd name="T37" fmla="*/ 1 h 12"/>
                <a:gd name="T38" fmla="*/ 15 w 31"/>
                <a:gd name="T39" fmla="*/ 1 h 12"/>
                <a:gd name="T40" fmla="*/ 14 w 31"/>
                <a:gd name="T41" fmla="*/ 2 h 12"/>
                <a:gd name="T42" fmla="*/ 14 w 31"/>
                <a:gd name="T43" fmla="*/ 0 h 12"/>
                <a:gd name="T44" fmla="*/ 11 w 31"/>
                <a:gd name="T45" fmla="*/ 1 h 12"/>
                <a:gd name="T46" fmla="*/ 8 w 31"/>
                <a:gd name="T47" fmla="*/ 2 h 12"/>
                <a:gd name="T48" fmla="*/ 5 w 31"/>
                <a:gd name="T49" fmla="*/ 2 h 12"/>
                <a:gd name="T50" fmla="*/ 3 w 31"/>
                <a:gd name="T51" fmla="*/ 3 h 12"/>
                <a:gd name="T52" fmla="*/ 4 w 31"/>
                <a:gd name="T53" fmla="*/ 4 h 12"/>
                <a:gd name="T54" fmla="*/ 5 w 31"/>
                <a:gd name="T55" fmla="*/ 5 h 12"/>
                <a:gd name="T56" fmla="*/ 3 w 31"/>
                <a:gd name="T57" fmla="*/ 5 h 12"/>
                <a:gd name="T58" fmla="*/ 2 w 31"/>
                <a:gd name="T59" fmla="*/ 6 h 12"/>
                <a:gd name="T60" fmla="*/ 2 w 31"/>
                <a:gd name="T61" fmla="*/ 6 h 12"/>
                <a:gd name="T62" fmla="*/ 4 w 31"/>
                <a:gd name="T63" fmla="*/ 6 h 12"/>
                <a:gd name="T64" fmla="*/ 5 w 31"/>
                <a:gd name="T65" fmla="*/ 6 h 12"/>
                <a:gd name="T66" fmla="*/ 8 w 31"/>
                <a:gd name="T67" fmla="*/ 6 h 12"/>
                <a:gd name="T68" fmla="*/ 10 w 31"/>
                <a:gd name="T69" fmla="*/ 6 h 12"/>
                <a:gd name="T70" fmla="*/ 11 w 31"/>
                <a:gd name="T71" fmla="*/ 7 h 12"/>
                <a:gd name="T72" fmla="*/ 9 w 31"/>
                <a:gd name="T73" fmla="*/ 8 h 12"/>
                <a:gd name="T74" fmla="*/ 5 w 31"/>
                <a:gd name="T75" fmla="*/ 8 h 12"/>
                <a:gd name="T76" fmla="*/ 2 w 31"/>
                <a:gd name="T77" fmla="*/ 8 h 12"/>
                <a:gd name="T78" fmla="*/ 0 w 31"/>
                <a:gd name="T79" fmla="*/ 8 h 12"/>
                <a:gd name="T80" fmla="*/ 2 w 31"/>
                <a:gd name="T81" fmla="*/ 9 h 12"/>
                <a:gd name="T82" fmla="*/ 5 w 31"/>
                <a:gd name="T83" fmla="*/ 9 h 12"/>
                <a:gd name="T84" fmla="*/ 5 w 31"/>
                <a:gd name="T85" fmla="*/ 10 h 12"/>
                <a:gd name="T86" fmla="*/ 5 w 31"/>
                <a:gd name="T87" fmla="*/ 11 h 12"/>
                <a:gd name="T88" fmla="*/ 8 w 31"/>
                <a:gd name="T89" fmla="*/ 11 h 12"/>
                <a:gd name="T90" fmla="*/ 10 w 31"/>
                <a:gd name="T91" fmla="*/ 11 h 12"/>
                <a:gd name="T92" fmla="*/ 13 w 31"/>
                <a:gd name="T93" fmla="*/ 10 h 12"/>
                <a:gd name="T94" fmla="*/ 16 w 31"/>
                <a:gd name="T95" fmla="*/ 10 h 12"/>
                <a:gd name="T96" fmla="*/ 18 w 31"/>
                <a:gd name="T97" fmla="*/ 10 h 12"/>
                <a:gd name="T98" fmla="*/ 20 w 31"/>
                <a:gd name="T99" fmla="*/ 10 h 12"/>
                <a:gd name="T100" fmla="*/ 23 w 31"/>
                <a:gd name="T101" fmla="*/ 10 h 12"/>
                <a:gd name="T102" fmla="*/ 26 w 31"/>
                <a:gd name="T103" fmla="*/ 10 h 12"/>
                <a:gd name="T104" fmla="*/ 27 w 31"/>
                <a:gd name="T10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12">
                  <a:moveTo>
                    <a:pt x="27" y="9"/>
                  </a:moveTo>
                  <a:cubicBezTo>
                    <a:pt x="28" y="8"/>
                    <a:pt x="28" y="8"/>
                    <a:pt x="28" y="8"/>
                  </a:cubicBezTo>
                  <a:cubicBezTo>
                    <a:pt x="28" y="8"/>
                    <a:pt x="29" y="8"/>
                    <a:pt x="29" y="8"/>
                  </a:cubicBezTo>
                  <a:cubicBezTo>
                    <a:pt x="29" y="8"/>
                    <a:pt x="29" y="8"/>
                    <a:pt x="30" y="8"/>
                  </a:cubicBezTo>
                  <a:cubicBezTo>
                    <a:pt x="30" y="8"/>
                    <a:pt x="30" y="8"/>
                    <a:pt x="31" y="8"/>
                  </a:cubicBezTo>
                  <a:cubicBezTo>
                    <a:pt x="31" y="8"/>
                    <a:pt x="31" y="8"/>
                    <a:pt x="31" y="7"/>
                  </a:cubicBezTo>
                  <a:cubicBezTo>
                    <a:pt x="31" y="7"/>
                    <a:pt x="31" y="7"/>
                    <a:pt x="30" y="7"/>
                  </a:cubicBezTo>
                  <a:cubicBezTo>
                    <a:pt x="30" y="7"/>
                    <a:pt x="30" y="7"/>
                    <a:pt x="29" y="7"/>
                  </a:cubicBezTo>
                  <a:cubicBezTo>
                    <a:pt x="29" y="6"/>
                    <a:pt x="29" y="6"/>
                    <a:pt x="28" y="6"/>
                  </a:cubicBezTo>
                  <a:cubicBezTo>
                    <a:pt x="28" y="6"/>
                    <a:pt x="28" y="6"/>
                    <a:pt x="27" y="6"/>
                  </a:cubicBezTo>
                  <a:cubicBezTo>
                    <a:pt x="27" y="6"/>
                    <a:pt x="27" y="6"/>
                    <a:pt x="27" y="6"/>
                  </a:cubicBezTo>
                  <a:cubicBezTo>
                    <a:pt x="27" y="6"/>
                    <a:pt x="27" y="5"/>
                    <a:pt x="27" y="5"/>
                  </a:cubicBezTo>
                  <a:cubicBezTo>
                    <a:pt x="27" y="5"/>
                    <a:pt x="27" y="5"/>
                    <a:pt x="28" y="4"/>
                  </a:cubicBezTo>
                  <a:cubicBezTo>
                    <a:pt x="28" y="4"/>
                    <a:pt x="28" y="4"/>
                    <a:pt x="28" y="4"/>
                  </a:cubicBezTo>
                  <a:cubicBezTo>
                    <a:pt x="28" y="4"/>
                    <a:pt x="28" y="3"/>
                    <a:pt x="28" y="3"/>
                  </a:cubicBezTo>
                  <a:cubicBezTo>
                    <a:pt x="28" y="3"/>
                    <a:pt x="28" y="2"/>
                    <a:pt x="29" y="2"/>
                  </a:cubicBezTo>
                  <a:cubicBezTo>
                    <a:pt x="29" y="2"/>
                    <a:pt x="29" y="2"/>
                    <a:pt x="29" y="1"/>
                  </a:cubicBezTo>
                  <a:cubicBezTo>
                    <a:pt x="29" y="1"/>
                    <a:pt x="29" y="1"/>
                    <a:pt x="29" y="1"/>
                  </a:cubicBezTo>
                  <a:cubicBezTo>
                    <a:pt x="29" y="0"/>
                    <a:pt x="28" y="0"/>
                    <a:pt x="28" y="0"/>
                  </a:cubicBezTo>
                  <a:cubicBezTo>
                    <a:pt x="28" y="0"/>
                    <a:pt x="27" y="0"/>
                    <a:pt x="27" y="0"/>
                  </a:cubicBezTo>
                  <a:cubicBezTo>
                    <a:pt x="26" y="0"/>
                    <a:pt x="26" y="0"/>
                    <a:pt x="26" y="0"/>
                  </a:cubicBezTo>
                  <a:cubicBezTo>
                    <a:pt x="26" y="0"/>
                    <a:pt x="25" y="0"/>
                    <a:pt x="25" y="0"/>
                  </a:cubicBezTo>
                  <a:cubicBezTo>
                    <a:pt x="25" y="1"/>
                    <a:pt x="25" y="1"/>
                    <a:pt x="25" y="1"/>
                  </a:cubicBezTo>
                  <a:cubicBezTo>
                    <a:pt x="25" y="1"/>
                    <a:pt x="24" y="1"/>
                    <a:pt x="24" y="2"/>
                  </a:cubicBezTo>
                  <a:cubicBezTo>
                    <a:pt x="24" y="2"/>
                    <a:pt x="24" y="2"/>
                    <a:pt x="24" y="2"/>
                  </a:cubicBezTo>
                  <a:cubicBezTo>
                    <a:pt x="24" y="3"/>
                    <a:pt x="24" y="3"/>
                    <a:pt x="24" y="3"/>
                  </a:cubicBezTo>
                  <a:cubicBezTo>
                    <a:pt x="23" y="4"/>
                    <a:pt x="23" y="4"/>
                    <a:pt x="23" y="4"/>
                  </a:cubicBezTo>
                  <a:cubicBezTo>
                    <a:pt x="22" y="4"/>
                    <a:pt x="22" y="4"/>
                    <a:pt x="22" y="4"/>
                  </a:cubicBezTo>
                  <a:cubicBezTo>
                    <a:pt x="22" y="3"/>
                    <a:pt x="22" y="3"/>
                    <a:pt x="23" y="2"/>
                  </a:cubicBezTo>
                  <a:cubicBezTo>
                    <a:pt x="23" y="2"/>
                    <a:pt x="23" y="2"/>
                    <a:pt x="23" y="2"/>
                  </a:cubicBezTo>
                  <a:cubicBezTo>
                    <a:pt x="23" y="1"/>
                    <a:pt x="22" y="1"/>
                    <a:pt x="22" y="1"/>
                  </a:cubicBezTo>
                  <a:cubicBezTo>
                    <a:pt x="22" y="1"/>
                    <a:pt x="22" y="1"/>
                    <a:pt x="21" y="1"/>
                  </a:cubicBezTo>
                  <a:cubicBezTo>
                    <a:pt x="21" y="1"/>
                    <a:pt x="21" y="1"/>
                    <a:pt x="21" y="1"/>
                  </a:cubicBezTo>
                  <a:cubicBezTo>
                    <a:pt x="20" y="1"/>
                    <a:pt x="20" y="1"/>
                    <a:pt x="20" y="1"/>
                  </a:cubicBezTo>
                  <a:cubicBezTo>
                    <a:pt x="20" y="2"/>
                    <a:pt x="19" y="1"/>
                    <a:pt x="19" y="1"/>
                  </a:cubicBezTo>
                  <a:cubicBezTo>
                    <a:pt x="19" y="1"/>
                    <a:pt x="18" y="2"/>
                    <a:pt x="18" y="1"/>
                  </a:cubicBezTo>
                  <a:cubicBezTo>
                    <a:pt x="18" y="1"/>
                    <a:pt x="18" y="1"/>
                    <a:pt x="18" y="1"/>
                  </a:cubicBezTo>
                  <a:cubicBezTo>
                    <a:pt x="17" y="1"/>
                    <a:pt x="17" y="1"/>
                    <a:pt x="17" y="1"/>
                  </a:cubicBezTo>
                  <a:cubicBezTo>
                    <a:pt x="17" y="1"/>
                    <a:pt x="16" y="1"/>
                    <a:pt x="16" y="1"/>
                  </a:cubicBezTo>
                  <a:cubicBezTo>
                    <a:pt x="16" y="1"/>
                    <a:pt x="16" y="1"/>
                    <a:pt x="15" y="1"/>
                  </a:cubicBezTo>
                  <a:cubicBezTo>
                    <a:pt x="15" y="1"/>
                    <a:pt x="15" y="1"/>
                    <a:pt x="15" y="1"/>
                  </a:cubicBezTo>
                  <a:cubicBezTo>
                    <a:pt x="14" y="2"/>
                    <a:pt x="14" y="2"/>
                    <a:pt x="14" y="2"/>
                  </a:cubicBezTo>
                  <a:cubicBezTo>
                    <a:pt x="13" y="1"/>
                    <a:pt x="15" y="1"/>
                    <a:pt x="14" y="0"/>
                  </a:cubicBezTo>
                  <a:cubicBezTo>
                    <a:pt x="14" y="0"/>
                    <a:pt x="14" y="0"/>
                    <a:pt x="14" y="0"/>
                  </a:cubicBezTo>
                  <a:cubicBezTo>
                    <a:pt x="13" y="0"/>
                    <a:pt x="13" y="0"/>
                    <a:pt x="13" y="0"/>
                  </a:cubicBezTo>
                  <a:cubicBezTo>
                    <a:pt x="12" y="1"/>
                    <a:pt x="12" y="1"/>
                    <a:pt x="11" y="1"/>
                  </a:cubicBezTo>
                  <a:cubicBezTo>
                    <a:pt x="11" y="1"/>
                    <a:pt x="10" y="1"/>
                    <a:pt x="10" y="1"/>
                  </a:cubicBezTo>
                  <a:cubicBezTo>
                    <a:pt x="9" y="1"/>
                    <a:pt x="9" y="1"/>
                    <a:pt x="8" y="2"/>
                  </a:cubicBezTo>
                  <a:cubicBezTo>
                    <a:pt x="7" y="2"/>
                    <a:pt x="7" y="2"/>
                    <a:pt x="6" y="2"/>
                  </a:cubicBezTo>
                  <a:cubicBezTo>
                    <a:pt x="6" y="2"/>
                    <a:pt x="6" y="2"/>
                    <a:pt x="5" y="2"/>
                  </a:cubicBezTo>
                  <a:cubicBezTo>
                    <a:pt x="5" y="3"/>
                    <a:pt x="5" y="3"/>
                    <a:pt x="4" y="3"/>
                  </a:cubicBezTo>
                  <a:cubicBezTo>
                    <a:pt x="4" y="3"/>
                    <a:pt x="3" y="3"/>
                    <a:pt x="3" y="3"/>
                  </a:cubicBezTo>
                  <a:cubicBezTo>
                    <a:pt x="3" y="4"/>
                    <a:pt x="3" y="4"/>
                    <a:pt x="3" y="4"/>
                  </a:cubicBezTo>
                  <a:cubicBezTo>
                    <a:pt x="3" y="4"/>
                    <a:pt x="3" y="4"/>
                    <a:pt x="4" y="4"/>
                  </a:cubicBezTo>
                  <a:cubicBezTo>
                    <a:pt x="4" y="4"/>
                    <a:pt x="5" y="4"/>
                    <a:pt x="5" y="5"/>
                  </a:cubicBezTo>
                  <a:cubicBezTo>
                    <a:pt x="5" y="5"/>
                    <a:pt x="5" y="5"/>
                    <a:pt x="5" y="5"/>
                  </a:cubicBezTo>
                  <a:cubicBezTo>
                    <a:pt x="5" y="6"/>
                    <a:pt x="5" y="5"/>
                    <a:pt x="4" y="5"/>
                  </a:cubicBezTo>
                  <a:cubicBezTo>
                    <a:pt x="4" y="5"/>
                    <a:pt x="4" y="5"/>
                    <a:pt x="3" y="5"/>
                  </a:cubicBezTo>
                  <a:cubicBezTo>
                    <a:pt x="3" y="5"/>
                    <a:pt x="3" y="5"/>
                    <a:pt x="2" y="5"/>
                  </a:cubicBezTo>
                  <a:cubicBezTo>
                    <a:pt x="2" y="5"/>
                    <a:pt x="2" y="5"/>
                    <a:pt x="2" y="6"/>
                  </a:cubicBezTo>
                  <a:cubicBezTo>
                    <a:pt x="1" y="6"/>
                    <a:pt x="1" y="6"/>
                    <a:pt x="1" y="6"/>
                  </a:cubicBezTo>
                  <a:cubicBezTo>
                    <a:pt x="1" y="6"/>
                    <a:pt x="2" y="6"/>
                    <a:pt x="2" y="6"/>
                  </a:cubicBezTo>
                  <a:cubicBezTo>
                    <a:pt x="2" y="7"/>
                    <a:pt x="2" y="7"/>
                    <a:pt x="3" y="7"/>
                  </a:cubicBezTo>
                  <a:cubicBezTo>
                    <a:pt x="3" y="7"/>
                    <a:pt x="3" y="6"/>
                    <a:pt x="4" y="6"/>
                  </a:cubicBezTo>
                  <a:cubicBezTo>
                    <a:pt x="4" y="6"/>
                    <a:pt x="4" y="6"/>
                    <a:pt x="5" y="6"/>
                  </a:cubicBezTo>
                  <a:cubicBezTo>
                    <a:pt x="5" y="6"/>
                    <a:pt x="5" y="6"/>
                    <a:pt x="5" y="6"/>
                  </a:cubicBezTo>
                  <a:cubicBezTo>
                    <a:pt x="6" y="6"/>
                    <a:pt x="6" y="6"/>
                    <a:pt x="7" y="6"/>
                  </a:cubicBezTo>
                  <a:cubicBezTo>
                    <a:pt x="7" y="6"/>
                    <a:pt x="7" y="6"/>
                    <a:pt x="8" y="6"/>
                  </a:cubicBezTo>
                  <a:cubicBezTo>
                    <a:pt x="8" y="6"/>
                    <a:pt x="9" y="6"/>
                    <a:pt x="9" y="6"/>
                  </a:cubicBezTo>
                  <a:cubicBezTo>
                    <a:pt x="10" y="6"/>
                    <a:pt x="10" y="6"/>
                    <a:pt x="10" y="6"/>
                  </a:cubicBezTo>
                  <a:cubicBezTo>
                    <a:pt x="11" y="6"/>
                    <a:pt x="11" y="6"/>
                    <a:pt x="11" y="7"/>
                  </a:cubicBezTo>
                  <a:cubicBezTo>
                    <a:pt x="11" y="7"/>
                    <a:pt x="11" y="7"/>
                    <a:pt x="11" y="7"/>
                  </a:cubicBezTo>
                  <a:cubicBezTo>
                    <a:pt x="11" y="8"/>
                    <a:pt x="10" y="8"/>
                    <a:pt x="10" y="8"/>
                  </a:cubicBezTo>
                  <a:cubicBezTo>
                    <a:pt x="9" y="8"/>
                    <a:pt x="9" y="8"/>
                    <a:pt x="9" y="8"/>
                  </a:cubicBezTo>
                  <a:cubicBezTo>
                    <a:pt x="8" y="7"/>
                    <a:pt x="8" y="8"/>
                    <a:pt x="7" y="8"/>
                  </a:cubicBezTo>
                  <a:cubicBezTo>
                    <a:pt x="6" y="8"/>
                    <a:pt x="6" y="7"/>
                    <a:pt x="5" y="8"/>
                  </a:cubicBezTo>
                  <a:cubicBezTo>
                    <a:pt x="4" y="8"/>
                    <a:pt x="4" y="8"/>
                    <a:pt x="3" y="8"/>
                  </a:cubicBezTo>
                  <a:cubicBezTo>
                    <a:pt x="3" y="8"/>
                    <a:pt x="2" y="8"/>
                    <a:pt x="2" y="8"/>
                  </a:cubicBezTo>
                  <a:cubicBezTo>
                    <a:pt x="1" y="8"/>
                    <a:pt x="1" y="8"/>
                    <a:pt x="1" y="8"/>
                  </a:cubicBezTo>
                  <a:cubicBezTo>
                    <a:pt x="1" y="8"/>
                    <a:pt x="0" y="8"/>
                    <a:pt x="0" y="8"/>
                  </a:cubicBezTo>
                  <a:cubicBezTo>
                    <a:pt x="0" y="9"/>
                    <a:pt x="1" y="9"/>
                    <a:pt x="1" y="9"/>
                  </a:cubicBezTo>
                  <a:cubicBezTo>
                    <a:pt x="1" y="9"/>
                    <a:pt x="2" y="9"/>
                    <a:pt x="2" y="9"/>
                  </a:cubicBezTo>
                  <a:cubicBezTo>
                    <a:pt x="3" y="9"/>
                    <a:pt x="3" y="9"/>
                    <a:pt x="3" y="9"/>
                  </a:cubicBezTo>
                  <a:cubicBezTo>
                    <a:pt x="4" y="9"/>
                    <a:pt x="4" y="9"/>
                    <a:pt x="5" y="9"/>
                  </a:cubicBezTo>
                  <a:cubicBezTo>
                    <a:pt x="5" y="9"/>
                    <a:pt x="5" y="9"/>
                    <a:pt x="6" y="9"/>
                  </a:cubicBezTo>
                  <a:cubicBezTo>
                    <a:pt x="6" y="10"/>
                    <a:pt x="6" y="10"/>
                    <a:pt x="5" y="10"/>
                  </a:cubicBezTo>
                  <a:cubicBezTo>
                    <a:pt x="5" y="11"/>
                    <a:pt x="5" y="10"/>
                    <a:pt x="5" y="11"/>
                  </a:cubicBezTo>
                  <a:cubicBezTo>
                    <a:pt x="5" y="11"/>
                    <a:pt x="5" y="11"/>
                    <a:pt x="5" y="11"/>
                  </a:cubicBezTo>
                  <a:cubicBezTo>
                    <a:pt x="6" y="12"/>
                    <a:pt x="6" y="11"/>
                    <a:pt x="7" y="11"/>
                  </a:cubicBezTo>
                  <a:cubicBezTo>
                    <a:pt x="7" y="12"/>
                    <a:pt x="7" y="12"/>
                    <a:pt x="8" y="11"/>
                  </a:cubicBezTo>
                  <a:cubicBezTo>
                    <a:pt x="8" y="11"/>
                    <a:pt x="8" y="11"/>
                    <a:pt x="9" y="11"/>
                  </a:cubicBezTo>
                  <a:cubicBezTo>
                    <a:pt x="9" y="11"/>
                    <a:pt x="10" y="11"/>
                    <a:pt x="10" y="11"/>
                  </a:cubicBezTo>
                  <a:cubicBezTo>
                    <a:pt x="11" y="11"/>
                    <a:pt x="11" y="11"/>
                    <a:pt x="12" y="11"/>
                  </a:cubicBezTo>
                  <a:cubicBezTo>
                    <a:pt x="12" y="10"/>
                    <a:pt x="12" y="10"/>
                    <a:pt x="13" y="10"/>
                  </a:cubicBezTo>
                  <a:cubicBezTo>
                    <a:pt x="14" y="10"/>
                    <a:pt x="14" y="10"/>
                    <a:pt x="15" y="10"/>
                  </a:cubicBezTo>
                  <a:cubicBezTo>
                    <a:pt x="15" y="10"/>
                    <a:pt x="15" y="10"/>
                    <a:pt x="16" y="10"/>
                  </a:cubicBezTo>
                  <a:cubicBezTo>
                    <a:pt x="16" y="10"/>
                    <a:pt x="17" y="10"/>
                    <a:pt x="17" y="10"/>
                  </a:cubicBezTo>
                  <a:cubicBezTo>
                    <a:pt x="18" y="10"/>
                    <a:pt x="18" y="10"/>
                    <a:pt x="18" y="10"/>
                  </a:cubicBezTo>
                  <a:cubicBezTo>
                    <a:pt x="19" y="9"/>
                    <a:pt x="19" y="9"/>
                    <a:pt x="19" y="9"/>
                  </a:cubicBezTo>
                  <a:cubicBezTo>
                    <a:pt x="20" y="9"/>
                    <a:pt x="20" y="9"/>
                    <a:pt x="20" y="10"/>
                  </a:cubicBezTo>
                  <a:cubicBezTo>
                    <a:pt x="21" y="10"/>
                    <a:pt x="21" y="10"/>
                    <a:pt x="21" y="10"/>
                  </a:cubicBezTo>
                  <a:cubicBezTo>
                    <a:pt x="22" y="11"/>
                    <a:pt x="22" y="10"/>
                    <a:pt x="23" y="10"/>
                  </a:cubicBezTo>
                  <a:cubicBezTo>
                    <a:pt x="23" y="10"/>
                    <a:pt x="24" y="10"/>
                    <a:pt x="24" y="10"/>
                  </a:cubicBezTo>
                  <a:cubicBezTo>
                    <a:pt x="25" y="10"/>
                    <a:pt x="25" y="10"/>
                    <a:pt x="26" y="10"/>
                  </a:cubicBezTo>
                  <a:cubicBezTo>
                    <a:pt x="27" y="10"/>
                    <a:pt x="28" y="10"/>
                    <a:pt x="28" y="10"/>
                  </a:cubicBezTo>
                  <a:cubicBezTo>
                    <a:pt x="28" y="9"/>
                    <a:pt x="27" y="9"/>
                    <a:pt x="27" y="9"/>
                  </a:cubicBezTo>
                  <a:cubicBezTo>
                    <a:pt x="27" y="9"/>
                    <a:pt x="27" y="9"/>
                    <a:pt x="27"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5" name="Freeform 186"/>
            <p:cNvSpPr>
              <a:spLocks/>
            </p:cNvSpPr>
            <p:nvPr/>
          </p:nvSpPr>
          <p:spPr bwMode="auto">
            <a:xfrm>
              <a:off x="2206627" y="750889"/>
              <a:ext cx="33338" cy="22225"/>
            </a:xfrm>
            <a:custGeom>
              <a:avLst/>
              <a:gdLst>
                <a:gd name="T0" fmla="*/ 0 w 3"/>
                <a:gd name="T1" fmla="*/ 2 h 2"/>
                <a:gd name="T2" fmla="*/ 1 w 3"/>
                <a:gd name="T3" fmla="*/ 2 h 2"/>
                <a:gd name="T4" fmla="*/ 1 w 3"/>
                <a:gd name="T5" fmla="*/ 2 h 2"/>
                <a:gd name="T6" fmla="*/ 2 w 3"/>
                <a:gd name="T7" fmla="*/ 2 h 2"/>
                <a:gd name="T8" fmla="*/ 3 w 3"/>
                <a:gd name="T9" fmla="*/ 1 h 2"/>
                <a:gd name="T10" fmla="*/ 1 w 3"/>
                <a:gd name="T11" fmla="*/ 1 h 2"/>
                <a:gd name="T12" fmla="*/ 0 w 3"/>
                <a:gd name="T13" fmla="*/ 1 h 2"/>
                <a:gd name="T14" fmla="*/ 0 w 3"/>
                <a:gd name="T15" fmla="*/ 2 h 2"/>
                <a:gd name="T16" fmla="*/ 0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2"/>
                  </a:moveTo>
                  <a:cubicBezTo>
                    <a:pt x="0" y="2"/>
                    <a:pt x="1" y="2"/>
                    <a:pt x="1" y="2"/>
                  </a:cubicBezTo>
                  <a:cubicBezTo>
                    <a:pt x="1" y="2"/>
                    <a:pt x="1" y="2"/>
                    <a:pt x="1" y="2"/>
                  </a:cubicBezTo>
                  <a:cubicBezTo>
                    <a:pt x="2" y="2"/>
                    <a:pt x="2" y="2"/>
                    <a:pt x="2" y="2"/>
                  </a:cubicBezTo>
                  <a:cubicBezTo>
                    <a:pt x="3" y="1"/>
                    <a:pt x="3" y="1"/>
                    <a:pt x="3" y="1"/>
                  </a:cubicBezTo>
                  <a:cubicBezTo>
                    <a:pt x="3" y="0"/>
                    <a:pt x="2" y="1"/>
                    <a:pt x="1" y="1"/>
                  </a:cubicBezTo>
                  <a:cubicBezTo>
                    <a:pt x="1" y="1"/>
                    <a:pt x="1" y="1"/>
                    <a:pt x="0" y="1"/>
                  </a:cubicBezTo>
                  <a:cubicBezTo>
                    <a:pt x="0" y="1"/>
                    <a:pt x="0" y="1"/>
                    <a:pt x="0" y="2"/>
                  </a:cubicBezTo>
                  <a:cubicBezTo>
                    <a:pt x="0" y="2"/>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6" name="Freeform 187"/>
            <p:cNvSpPr>
              <a:spLocks/>
            </p:cNvSpPr>
            <p:nvPr/>
          </p:nvSpPr>
          <p:spPr bwMode="auto">
            <a:xfrm>
              <a:off x="2228852" y="762001"/>
              <a:ext cx="65088" cy="22225"/>
            </a:xfrm>
            <a:custGeom>
              <a:avLst/>
              <a:gdLst>
                <a:gd name="T0" fmla="*/ 0 w 6"/>
                <a:gd name="T1" fmla="*/ 1 h 2"/>
                <a:gd name="T2" fmla="*/ 0 w 6"/>
                <a:gd name="T3" fmla="*/ 2 h 2"/>
                <a:gd name="T4" fmla="*/ 1 w 6"/>
                <a:gd name="T5" fmla="*/ 2 h 2"/>
                <a:gd name="T6" fmla="*/ 2 w 6"/>
                <a:gd name="T7" fmla="*/ 2 h 2"/>
                <a:gd name="T8" fmla="*/ 3 w 6"/>
                <a:gd name="T9" fmla="*/ 2 h 2"/>
                <a:gd name="T10" fmla="*/ 4 w 6"/>
                <a:gd name="T11" fmla="*/ 1 h 2"/>
                <a:gd name="T12" fmla="*/ 5 w 6"/>
                <a:gd name="T13" fmla="*/ 1 h 2"/>
                <a:gd name="T14" fmla="*/ 6 w 6"/>
                <a:gd name="T15" fmla="*/ 1 h 2"/>
                <a:gd name="T16" fmla="*/ 6 w 6"/>
                <a:gd name="T17" fmla="*/ 0 h 2"/>
                <a:gd name="T18" fmla="*/ 5 w 6"/>
                <a:gd name="T19" fmla="*/ 0 h 2"/>
                <a:gd name="T20" fmla="*/ 4 w 6"/>
                <a:gd name="T21" fmla="*/ 0 h 2"/>
                <a:gd name="T22" fmla="*/ 3 w 6"/>
                <a:gd name="T23" fmla="*/ 0 h 2"/>
                <a:gd name="T24" fmla="*/ 1 w 6"/>
                <a:gd name="T25" fmla="*/ 0 h 2"/>
                <a:gd name="T26" fmla="*/ 1 w 6"/>
                <a:gd name="T27" fmla="*/ 1 h 2"/>
                <a:gd name="T28" fmla="*/ 0 w 6"/>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2">
                  <a:moveTo>
                    <a:pt x="0" y="1"/>
                  </a:moveTo>
                  <a:cubicBezTo>
                    <a:pt x="0" y="2"/>
                    <a:pt x="0" y="2"/>
                    <a:pt x="0" y="2"/>
                  </a:cubicBezTo>
                  <a:cubicBezTo>
                    <a:pt x="0" y="2"/>
                    <a:pt x="1" y="2"/>
                    <a:pt x="1" y="2"/>
                  </a:cubicBezTo>
                  <a:cubicBezTo>
                    <a:pt x="1" y="2"/>
                    <a:pt x="2" y="2"/>
                    <a:pt x="2" y="2"/>
                  </a:cubicBezTo>
                  <a:cubicBezTo>
                    <a:pt x="2" y="2"/>
                    <a:pt x="3" y="2"/>
                    <a:pt x="3" y="2"/>
                  </a:cubicBezTo>
                  <a:cubicBezTo>
                    <a:pt x="3" y="2"/>
                    <a:pt x="4" y="2"/>
                    <a:pt x="4" y="1"/>
                  </a:cubicBezTo>
                  <a:cubicBezTo>
                    <a:pt x="4" y="1"/>
                    <a:pt x="4" y="1"/>
                    <a:pt x="5" y="1"/>
                  </a:cubicBezTo>
                  <a:cubicBezTo>
                    <a:pt x="5" y="1"/>
                    <a:pt x="6" y="1"/>
                    <a:pt x="6" y="1"/>
                  </a:cubicBezTo>
                  <a:cubicBezTo>
                    <a:pt x="6" y="1"/>
                    <a:pt x="6" y="0"/>
                    <a:pt x="6" y="0"/>
                  </a:cubicBezTo>
                  <a:cubicBezTo>
                    <a:pt x="6" y="0"/>
                    <a:pt x="5" y="0"/>
                    <a:pt x="5" y="0"/>
                  </a:cubicBezTo>
                  <a:cubicBezTo>
                    <a:pt x="5" y="0"/>
                    <a:pt x="4" y="0"/>
                    <a:pt x="4" y="0"/>
                  </a:cubicBezTo>
                  <a:cubicBezTo>
                    <a:pt x="3" y="0"/>
                    <a:pt x="3" y="0"/>
                    <a:pt x="3" y="0"/>
                  </a:cubicBezTo>
                  <a:cubicBezTo>
                    <a:pt x="2" y="0"/>
                    <a:pt x="2" y="0"/>
                    <a:pt x="1" y="0"/>
                  </a:cubicBezTo>
                  <a:cubicBezTo>
                    <a:pt x="1" y="1"/>
                    <a:pt x="1" y="1"/>
                    <a:pt x="1"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7" name="Freeform 188"/>
            <p:cNvSpPr>
              <a:spLocks/>
            </p:cNvSpPr>
            <p:nvPr/>
          </p:nvSpPr>
          <p:spPr bwMode="auto">
            <a:xfrm>
              <a:off x="2260602" y="741364"/>
              <a:ext cx="65088" cy="20638"/>
            </a:xfrm>
            <a:custGeom>
              <a:avLst/>
              <a:gdLst>
                <a:gd name="T0" fmla="*/ 1 w 6"/>
                <a:gd name="T1" fmla="*/ 2 h 2"/>
                <a:gd name="T2" fmla="*/ 1 w 6"/>
                <a:gd name="T3" fmla="*/ 2 h 2"/>
                <a:gd name="T4" fmla="*/ 3 w 6"/>
                <a:gd name="T5" fmla="*/ 1 h 2"/>
                <a:gd name="T6" fmla="*/ 3 w 6"/>
                <a:gd name="T7" fmla="*/ 2 h 2"/>
                <a:gd name="T8" fmla="*/ 5 w 6"/>
                <a:gd name="T9" fmla="*/ 2 h 2"/>
                <a:gd name="T10" fmla="*/ 5 w 6"/>
                <a:gd name="T11" fmla="*/ 1 h 2"/>
                <a:gd name="T12" fmla="*/ 5 w 6"/>
                <a:gd name="T13" fmla="*/ 0 h 2"/>
                <a:gd name="T14" fmla="*/ 4 w 6"/>
                <a:gd name="T15" fmla="*/ 0 h 2"/>
                <a:gd name="T16" fmla="*/ 3 w 6"/>
                <a:gd name="T17" fmla="*/ 0 h 2"/>
                <a:gd name="T18" fmla="*/ 2 w 6"/>
                <a:gd name="T19" fmla="*/ 0 h 2"/>
                <a:gd name="T20" fmla="*/ 1 w 6"/>
                <a:gd name="T21" fmla="*/ 1 h 2"/>
                <a:gd name="T22" fmla="*/ 0 w 6"/>
                <a:gd name="T23" fmla="*/ 1 h 2"/>
                <a:gd name="T24" fmla="*/ 1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1" y="2"/>
                  </a:moveTo>
                  <a:cubicBezTo>
                    <a:pt x="1" y="2"/>
                    <a:pt x="1" y="2"/>
                    <a:pt x="1" y="2"/>
                  </a:cubicBezTo>
                  <a:cubicBezTo>
                    <a:pt x="2" y="2"/>
                    <a:pt x="2" y="1"/>
                    <a:pt x="3" y="1"/>
                  </a:cubicBezTo>
                  <a:cubicBezTo>
                    <a:pt x="3" y="1"/>
                    <a:pt x="3" y="2"/>
                    <a:pt x="3" y="2"/>
                  </a:cubicBezTo>
                  <a:cubicBezTo>
                    <a:pt x="4" y="2"/>
                    <a:pt x="4" y="2"/>
                    <a:pt x="5" y="2"/>
                  </a:cubicBezTo>
                  <a:cubicBezTo>
                    <a:pt x="5" y="2"/>
                    <a:pt x="5" y="2"/>
                    <a:pt x="5" y="1"/>
                  </a:cubicBezTo>
                  <a:cubicBezTo>
                    <a:pt x="6" y="1"/>
                    <a:pt x="6" y="1"/>
                    <a:pt x="5" y="0"/>
                  </a:cubicBezTo>
                  <a:cubicBezTo>
                    <a:pt x="5" y="0"/>
                    <a:pt x="5" y="0"/>
                    <a:pt x="4" y="0"/>
                  </a:cubicBezTo>
                  <a:cubicBezTo>
                    <a:pt x="4" y="0"/>
                    <a:pt x="3" y="0"/>
                    <a:pt x="3" y="0"/>
                  </a:cubicBezTo>
                  <a:cubicBezTo>
                    <a:pt x="2" y="0"/>
                    <a:pt x="2" y="0"/>
                    <a:pt x="2" y="0"/>
                  </a:cubicBezTo>
                  <a:cubicBezTo>
                    <a:pt x="1" y="0"/>
                    <a:pt x="1" y="0"/>
                    <a:pt x="1" y="1"/>
                  </a:cubicBezTo>
                  <a:cubicBezTo>
                    <a:pt x="1" y="1"/>
                    <a:pt x="1"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8" name="Freeform 189"/>
            <p:cNvSpPr>
              <a:spLocks/>
            </p:cNvSpPr>
            <p:nvPr/>
          </p:nvSpPr>
          <p:spPr bwMode="auto">
            <a:xfrm>
              <a:off x="2055814" y="795339"/>
              <a:ext cx="238125" cy="65088"/>
            </a:xfrm>
            <a:custGeom>
              <a:avLst/>
              <a:gdLst>
                <a:gd name="T0" fmla="*/ 9 w 22"/>
                <a:gd name="T1" fmla="*/ 1 h 6"/>
                <a:gd name="T2" fmla="*/ 8 w 22"/>
                <a:gd name="T3" fmla="*/ 1 h 6"/>
                <a:gd name="T4" fmla="*/ 7 w 22"/>
                <a:gd name="T5" fmla="*/ 1 h 6"/>
                <a:gd name="T6" fmla="*/ 6 w 22"/>
                <a:gd name="T7" fmla="*/ 1 h 6"/>
                <a:gd name="T8" fmla="*/ 5 w 22"/>
                <a:gd name="T9" fmla="*/ 2 h 6"/>
                <a:gd name="T10" fmla="*/ 4 w 22"/>
                <a:gd name="T11" fmla="*/ 2 h 6"/>
                <a:gd name="T12" fmla="*/ 3 w 22"/>
                <a:gd name="T13" fmla="*/ 3 h 6"/>
                <a:gd name="T14" fmla="*/ 2 w 22"/>
                <a:gd name="T15" fmla="*/ 3 h 6"/>
                <a:gd name="T16" fmla="*/ 1 w 22"/>
                <a:gd name="T17" fmla="*/ 3 h 6"/>
                <a:gd name="T18" fmla="*/ 0 w 22"/>
                <a:gd name="T19" fmla="*/ 3 h 6"/>
                <a:gd name="T20" fmla="*/ 0 w 22"/>
                <a:gd name="T21" fmla="*/ 4 h 6"/>
                <a:gd name="T22" fmla="*/ 1 w 22"/>
                <a:gd name="T23" fmla="*/ 4 h 6"/>
                <a:gd name="T24" fmla="*/ 2 w 22"/>
                <a:gd name="T25" fmla="*/ 4 h 6"/>
                <a:gd name="T26" fmla="*/ 2 w 22"/>
                <a:gd name="T27" fmla="*/ 4 h 6"/>
                <a:gd name="T28" fmla="*/ 4 w 22"/>
                <a:gd name="T29" fmla="*/ 3 h 6"/>
                <a:gd name="T30" fmla="*/ 4 w 22"/>
                <a:gd name="T31" fmla="*/ 4 h 6"/>
                <a:gd name="T32" fmla="*/ 5 w 22"/>
                <a:gd name="T33" fmla="*/ 3 h 6"/>
                <a:gd name="T34" fmla="*/ 7 w 22"/>
                <a:gd name="T35" fmla="*/ 4 h 6"/>
                <a:gd name="T36" fmla="*/ 6 w 22"/>
                <a:gd name="T37" fmla="*/ 4 h 6"/>
                <a:gd name="T38" fmla="*/ 5 w 22"/>
                <a:gd name="T39" fmla="*/ 4 h 6"/>
                <a:gd name="T40" fmla="*/ 4 w 22"/>
                <a:gd name="T41" fmla="*/ 4 h 6"/>
                <a:gd name="T42" fmla="*/ 4 w 22"/>
                <a:gd name="T43" fmla="*/ 5 h 6"/>
                <a:gd name="T44" fmla="*/ 4 w 22"/>
                <a:gd name="T45" fmla="*/ 5 h 6"/>
                <a:gd name="T46" fmla="*/ 6 w 22"/>
                <a:gd name="T47" fmla="*/ 5 h 6"/>
                <a:gd name="T48" fmla="*/ 7 w 22"/>
                <a:gd name="T49" fmla="*/ 5 h 6"/>
                <a:gd name="T50" fmla="*/ 9 w 22"/>
                <a:gd name="T51" fmla="*/ 5 h 6"/>
                <a:gd name="T52" fmla="*/ 10 w 22"/>
                <a:gd name="T53" fmla="*/ 4 h 6"/>
                <a:gd name="T54" fmla="*/ 12 w 22"/>
                <a:gd name="T55" fmla="*/ 4 h 6"/>
                <a:gd name="T56" fmla="*/ 13 w 22"/>
                <a:gd name="T57" fmla="*/ 4 h 6"/>
                <a:gd name="T58" fmla="*/ 14 w 22"/>
                <a:gd name="T59" fmla="*/ 4 h 6"/>
                <a:gd name="T60" fmla="*/ 16 w 22"/>
                <a:gd name="T61" fmla="*/ 4 h 6"/>
                <a:gd name="T62" fmla="*/ 17 w 22"/>
                <a:gd name="T63" fmla="*/ 4 h 6"/>
                <a:gd name="T64" fmla="*/ 18 w 22"/>
                <a:gd name="T65" fmla="*/ 4 h 6"/>
                <a:gd name="T66" fmla="*/ 19 w 22"/>
                <a:gd name="T67" fmla="*/ 4 h 6"/>
                <a:gd name="T68" fmla="*/ 21 w 22"/>
                <a:gd name="T69" fmla="*/ 3 h 6"/>
                <a:gd name="T70" fmla="*/ 22 w 22"/>
                <a:gd name="T71" fmla="*/ 3 h 6"/>
                <a:gd name="T72" fmla="*/ 22 w 22"/>
                <a:gd name="T73" fmla="*/ 2 h 6"/>
                <a:gd name="T74" fmla="*/ 21 w 22"/>
                <a:gd name="T75" fmla="*/ 1 h 6"/>
                <a:gd name="T76" fmla="*/ 20 w 22"/>
                <a:gd name="T77" fmla="*/ 1 h 6"/>
                <a:gd name="T78" fmla="*/ 19 w 22"/>
                <a:gd name="T79" fmla="*/ 2 h 6"/>
                <a:gd name="T80" fmla="*/ 18 w 22"/>
                <a:gd name="T81" fmla="*/ 2 h 6"/>
                <a:gd name="T82" fmla="*/ 19 w 22"/>
                <a:gd name="T83" fmla="*/ 1 h 6"/>
                <a:gd name="T84" fmla="*/ 19 w 22"/>
                <a:gd name="T85" fmla="*/ 0 h 6"/>
                <a:gd name="T86" fmla="*/ 18 w 22"/>
                <a:gd name="T87" fmla="*/ 0 h 6"/>
                <a:gd name="T88" fmla="*/ 16 w 22"/>
                <a:gd name="T89" fmla="*/ 0 h 6"/>
                <a:gd name="T90" fmla="*/ 15 w 22"/>
                <a:gd name="T91" fmla="*/ 1 h 6"/>
                <a:gd name="T92" fmla="*/ 16 w 22"/>
                <a:gd name="T93" fmla="*/ 2 h 6"/>
                <a:gd name="T94" fmla="*/ 15 w 22"/>
                <a:gd name="T95" fmla="*/ 3 h 6"/>
                <a:gd name="T96" fmla="*/ 14 w 22"/>
                <a:gd name="T97" fmla="*/ 3 h 6"/>
                <a:gd name="T98" fmla="*/ 12 w 22"/>
                <a:gd name="T99" fmla="*/ 2 h 6"/>
                <a:gd name="T100" fmla="*/ 11 w 22"/>
                <a:gd name="T101" fmla="*/ 2 h 6"/>
                <a:gd name="T102" fmla="*/ 10 w 22"/>
                <a:gd name="T103" fmla="*/ 1 h 6"/>
                <a:gd name="T104" fmla="*/ 9 w 22"/>
                <a:gd name="T10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 h="6">
                  <a:moveTo>
                    <a:pt x="9" y="1"/>
                  </a:moveTo>
                  <a:cubicBezTo>
                    <a:pt x="8" y="1"/>
                    <a:pt x="8" y="1"/>
                    <a:pt x="8" y="1"/>
                  </a:cubicBezTo>
                  <a:cubicBezTo>
                    <a:pt x="7" y="1"/>
                    <a:pt x="7" y="1"/>
                    <a:pt x="7" y="1"/>
                  </a:cubicBezTo>
                  <a:cubicBezTo>
                    <a:pt x="6" y="1"/>
                    <a:pt x="6" y="1"/>
                    <a:pt x="6" y="1"/>
                  </a:cubicBezTo>
                  <a:cubicBezTo>
                    <a:pt x="5" y="1"/>
                    <a:pt x="5" y="2"/>
                    <a:pt x="5" y="2"/>
                  </a:cubicBezTo>
                  <a:cubicBezTo>
                    <a:pt x="4" y="2"/>
                    <a:pt x="4" y="2"/>
                    <a:pt x="4" y="2"/>
                  </a:cubicBezTo>
                  <a:cubicBezTo>
                    <a:pt x="3" y="2"/>
                    <a:pt x="3" y="3"/>
                    <a:pt x="3" y="3"/>
                  </a:cubicBezTo>
                  <a:cubicBezTo>
                    <a:pt x="2" y="3"/>
                    <a:pt x="2" y="2"/>
                    <a:pt x="2" y="3"/>
                  </a:cubicBezTo>
                  <a:cubicBezTo>
                    <a:pt x="1" y="3"/>
                    <a:pt x="1" y="3"/>
                    <a:pt x="1" y="3"/>
                  </a:cubicBezTo>
                  <a:cubicBezTo>
                    <a:pt x="0" y="3"/>
                    <a:pt x="0" y="3"/>
                    <a:pt x="0" y="3"/>
                  </a:cubicBezTo>
                  <a:cubicBezTo>
                    <a:pt x="0" y="4"/>
                    <a:pt x="0" y="4"/>
                    <a:pt x="0" y="4"/>
                  </a:cubicBezTo>
                  <a:cubicBezTo>
                    <a:pt x="0" y="5"/>
                    <a:pt x="1" y="4"/>
                    <a:pt x="1" y="4"/>
                  </a:cubicBezTo>
                  <a:cubicBezTo>
                    <a:pt x="2" y="4"/>
                    <a:pt x="2" y="4"/>
                    <a:pt x="2" y="4"/>
                  </a:cubicBezTo>
                  <a:cubicBezTo>
                    <a:pt x="2" y="4"/>
                    <a:pt x="2" y="4"/>
                    <a:pt x="2" y="4"/>
                  </a:cubicBezTo>
                  <a:cubicBezTo>
                    <a:pt x="3" y="3"/>
                    <a:pt x="3" y="3"/>
                    <a:pt x="4" y="3"/>
                  </a:cubicBezTo>
                  <a:cubicBezTo>
                    <a:pt x="4" y="3"/>
                    <a:pt x="4" y="4"/>
                    <a:pt x="4" y="4"/>
                  </a:cubicBezTo>
                  <a:cubicBezTo>
                    <a:pt x="5" y="4"/>
                    <a:pt x="5" y="3"/>
                    <a:pt x="5" y="3"/>
                  </a:cubicBezTo>
                  <a:cubicBezTo>
                    <a:pt x="6" y="3"/>
                    <a:pt x="7" y="3"/>
                    <a:pt x="7" y="4"/>
                  </a:cubicBezTo>
                  <a:cubicBezTo>
                    <a:pt x="7" y="4"/>
                    <a:pt x="6" y="4"/>
                    <a:pt x="6" y="4"/>
                  </a:cubicBezTo>
                  <a:cubicBezTo>
                    <a:pt x="6" y="4"/>
                    <a:pt x="5" y="4"/>
                    <a:pt x="5" y="4"/>
                  </a:cubicBezTo>
                  <a:cubicBezTo>
                    <a:pt x="4" y="4"/>
                    <a:pt x="4" y="4"/>
                    <a:pt x="4" y="4"/>
                  </a:cubicBezTo>
                  <a:cubicBezTo>
                    <a:pt x="4" y="4"/>
                    <a:pt x="4" y="5"/>
                    <a:pt x="4" y="5"/>
                  </a:cubicBezTo>
                  <a:cubicBezTo>
                    <a:pt x="4" y="5"/>
                    <a:pt x="4" y="5"/>
                    <a:pt x="4" y="5"/>
                  </a:cubicBezTo>
                  <a:cubicBezTo>
                    <a:pt x="5" y="6"/>
                    <a:pt x="5" y="5"/>
                    <a:pt x="6" y="5"/>
                  </a:cubicBezTo>
                  <a:cubicBezTo>
                    <a:pt x="7" y="5"/>
                    <a:pt x="7" y="5"/>
                    <a:pt x="7" y="5"/>
                  </a:cubicBezTo>
                  <a:cubicBezTo>
                    <a:pt x="8" y="5"/>
                    <a:pt x="8" y="5"/>
                    <a:pt x="9" y="5"/>
                  </a:cubicBezTo>
                  <a:cubicBezTo>
                    <a:pt x="9" y="5"/>
                    <a:pt x="10" y="5"/>
                    <a:pt x="10" y="4"/>
                  </a:cubicBezTo>
                  <a:cubicBezTo>
                    <a:pt x="11" y="4"/>
                    <a:pt x="11" y="4"/>
                    <a:pt x="12" y="4"/>
                  </a:cubicBezTo>
                  <a:cubicBezTo>
                    <a:pt x="12" y="4"/>
                    <a:pt x="13" y="4"/>
                    <a:pt x="13" y="4"/>
                  </a:cubicBezTo>
                  <a:cubicBezTo>
                    <a:pt x="14" y="4"/>
                    <a:pt x="14" y="4"/>
                    <a:pt x="14" y="4"/>
                  </a:cubicBezTo>
                  <a:cubicBezTo>
                    <a:pt x="15" y="4"/>
                    <a:pt x="15" y="4"/>
                    <a:pt x="16" y="4"/>
                  </a:cubicBezTo>
                  <a:cubicBezTo>
                    <a:pt x="16" y="4"/>
                    <a:pt x="17" y="4"/>
                    <a:pt x="17" y="4"/>
                  </a:cubicBezTo>
                  <a:cubicBezTo>
                    <a:pt x="17" y="4"/>
                    <a:pt x="18" y="4"/>
                    <a:pt x="18" y="4"/>
                  </a:cubicBezTo>
                  <a:cubicBezTo>
                    <a:pt x="19" y="4"/>
                    <a:pt x="19" y="4"/>
                    <a:pt x="19" y="4"/>
                  </a:cubicBezTo>
                  <a:cubicBezTo>
                    <a:pt x="20" y="3"/>
                    <a:pt x="20" y="3"/>
                    <a:pt x="21" y="3"/>
                  </a:cubicBezTo>
                  <a:cubicBezTo>
                    <a:pt x="21" y="3"/>
                    <a:pt x="22" y="3"/>
                    <a:pt x="22" y="3"/>
                  </a:cubicBezTo>
                  <a:cubicBezTo>
                    <a:pt x="22" y="2"/>
                    <a:pt x="22" y="2"/>
                    <a:pt x="22" y="2"/>
                  </a:cubicBezTo>
                  <a:cubicBezTo>
                    <a:pt x="21" y="1"/>
                    <a:pt x="21" y="1"/>
                    <a:pt x="21" y="1"/>
                  </a:cubicBezTo>
                  <a:cubicBezTo>
                    <a:pt x="20" y="1"/>
                    <a:pt x="20" y="1"/>
                    <a:pt x="20" y="1"/>
                  </a:cubicBezTo>
                  <a:cubicBezTo>
                    <a:pt x="19" y="2"/>
                    <a:pt x="19" y="2"/>
                    <a:pt x="19" y="2"/>
                  </a:cubicBezTo>
                  <a:cubicBezTo>
                    <a:pt x="19" y="2"/>
                    <a:pt x="19" y="2"/>
                    <a:pt x="18" y="2"/>
                  </a:cubicBezTo>
                  <a:cubicBezTo>
                    <a:pt x="18" y="2"/>
                    <a:pt x="19" y="1"/>
                    <a:pt x="19" y="1"/>
                  </a:cubicBezTo>
                  <a:cubicBezTo>
                    <a:pt x="19" y="1"/>
                    <a:pt x="19" y="0"/>
                    <a:pt x="19" y="0"/>
                  </a:cubicBezTo>
                  <a:cubicBezTo>
                    <a:pt x="19" y="0"/>
                    <a:pt x="18" y="0"/>
                    <a:pt x="18" y="0"/>
                  </a:cubicBezTo>
                  <a:cubicBezTo>
                    <a:pt x="17" y="0"/>
                    <a:pt x="17" y="0"/>
                    <a:pt x="16" y="0"/>
                  </a:cubicBezTo>
                  <a:cubicBezTo>
                    <a:pt x="16" y="0"/>
                    <a:pt x="15" y="0"/>
                    <a:pt x="15" y="1"/>
                  </a:cubicBezTo>
                  <a:cubicBezTo>
                    <a:pt x="15" y="1"/>
                    <a:pt x="16" y="1"/>
                    <a:pt x="16" y="2"/>
                  </a:cubicBezTo>
                  <a:cubicBezTo>
                    <a:pt x="15" y="2"/>
                    <a:pt x="15" y="3"/>
                    <a:pt x="15" y="3"/>
                  </a:cubicBezTo>
                  <a:cubicBezTo>
                    <a:pt x="15" y="3"/>
                    <a:pt x="15" y="3"/>
                    <a:pt x="14" y="3"/>
                  </a:cubicBezTo>
                  <a:cubicBezTo>
                    <a:pt x="13" y="3"/>
                    <a:pt x="13" y="2"/>
                    <a:pt x="12" y="2"/>
                  </a:cubicBezTo>
                  <a:cubicBezTo>
                    <a:pt x="12" y="2"/>
                    <a:pt x="12" y="2"/>
                    <a:pt x="11" y="2"/>
                  </a:cubicBezTo>
                  <a:cubicBezTo>
                    <a:pt x="11" y="2"/>
                    <a:pt x="11" y="1"/>
                    <a:pt x="10" y="1"/>
                  </a:cubicBezTo>
                  <a:cubicBezTo>
                    <a:pt x="10" y="1"/>
                    <a:pt x="9" y="1"/>
                    <a:pt x="9"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199" name="Freeform 190"/>
            <p:cNvSpPr>
              <a:spLocks/>
            </p:cNvSpPr>
            <p:nvPr/>
          </p:nvSpPr>
          <p:spPr bwMode="auto">
            <a:xfrm>
              <a:off x="2228852" y="968376"/>
              <a:ext cx="76200" cy="31750"/>
            </a:xfrm>
            <a:custGeom>
              <a:avLst/>
              <a:gdLst>
                <a:gd name="T0" fmla="*/ 1 w 7"/>
                <a:gd name="T1" fmla="*/ 3 h 3"/>
                <a:gd name="T2" fmla="*/ 2 w 7"/>
                <a:gd name="T3" fmla="*/ 2 h 3"/>
                <a:gd name="T4" fmla="*/ 3 w 7"/>
                <a:gd name="T5" fmla="*/ 3 h 3"/>
                <a:gd name="T6" fmla="*/ 4 w 7"/>
                <a:gd name="T7" fmla="*/ 3 h 3"/>
                <a:gd name="T8" fmla="*/ 5 w 7"/>
                <a:gd name="T9" fmla="*/ 3 h 3"/>
                <a:gd name="T10" fmla="*/ 6 w 7"/>
                <a:gd name="T11" fmla="*/ 3 h 3"/>
                <a:gd name="T12" fmla="*/ 7 w 7"/>
                <a:gd name="T13" fmla="*/ 2 h 3"/>
                <a:gd name="T14" fmla="*/ 7 w 7"/>
                <a:gd name="T15" fmla="*/ 1 h 3"/>
                <a:gd name="T16" fmla="*/ 7 w 7"/>
                <a:gd name="T17" fmla="*/ 1 h 3"/>
                <a:gd name="T18" fmla="*/ 6 w 7"/>
                <a:gd name="T19" fmla="*/ 1 h 3"/>
                <a:gd name="T20" fmla="*/ 5 w 7"/>
                <a:gd name="T21" fmla="*/ 0 h 3"/>
                <a:gd name="T22" fmla="*/ 5 w 7"/>
                <a:gd name="T23" fmla="*/ 0 h 3"/>
                <a:gd name="T24" fmla="*/ 4 w 7"/>
                <a:gd name="T25" fmla="*/ 0 h 3"/>
                <a:gd name="T26" fmla="*/ 3 w 7"/>
                <a:gd name="T27" fmla="*/ 0 h 3"/>
                <a:gd name="T28" fmla="*/ 3 w 7"/>
                <a:gd name="T29" fmla="*/ 1 h 3"/>
                <a:gd name="T30" fmla="*/ 2 w 7"/>
                <a:gd name="T31" fmla="*/ 2 h 3"/>
                <a:gd name="T32" fmla="*/ 1 w 7"/>
                <a:gd name="T33" fmla="*/ 2 h 3"/>
                <a:gd name="T34" fmla="*/ 0 w 7"/>
                <a:gd name="T35" fmla="*/ 2 h 3"/>
                <a:gd name="T36" fmla="*/ 1 w 7"/>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1" y="3"/>
                  </a:moveTo>
                  <a:cubicBezTo>
                    <a:pt x="1" y="3"/>
                    <a:pt x="1" y="2"/>
                    <a:pt x="2" y="2"/>
                  </a:cubicBezTo>
                  <a:cubicBezTo>
                    <a:pt x="2" y="2"/>
                    <a:pt x="2" y="2"/>
                    <a:pt x="3" y="3"/>
                  </a:cubicBezTo>
                  <a:cubicBezTo>
                    <a:pt x="3" y="3"/>
                    <a:pt x="3" y="3"/>
                    <a:pt x="4" y="3"/>
                  </a:cubicBezTo>
                  <a:cubicBezTo>
                    <a:pt x="4" y="3"/>
                    <a:pt x="4" y="3"/>
                    <a:pt x="5" y="3"/>
                  </a:cubicBezTo>
                  <a:cubicBezTo>
                    <a:pt x="5" y="3"/>
                    <a:pt x="6" y="3"/>
                    <a:pt x="6" y="3"/>
                  </a:cubicBezTo>
                  <a:cubicBezTo>
                    <a:pt x="6" y="3"/>
                    <a:pt x="7" y="3"/>
                    <a:pt x="7" y="2"/>
                  </a:cubicBezTo>
                  <a:cubicBezTo>
                    <a:pt x="7" y="2"/>
                    <a:pt x="7" y="2"/>
                    <a:pt x="7" y="1"/>
                  </a:cubicBezTo>
                  <a:cubicBezTo>
                    <a:pt x="7" y="1"/>
                    <a:pt x="7" y="1"/>
                    <a:pt x="7" y="1"/>
                  </a:cubicBezTo>
                  <a:cubicBezTo>
                    <a:pt x="6" y="1"/>
                    <a:pt x="6" y="1"/>
                    <a:pt x="6" y="1"/>
                  </a:cubicBezTo>
                  <a:cubicBezTo>
                    <a:pt x="6" y="1"/>
                    <a:pt x="6" y="1"/>
                    <a:pt x="5" y="0"/>
                  </a:cubicBezTo>
                  <a:cubicBezTo>
                    <a:pt x="5" y="0"/>
                    <a:pt x="5" y="0"/>
                    <a:pt x="5" y="0"/>
                  </a:cubicBezTo>
                  <a:cubicBezTo>
                    <a:pt x="5" y="0"/>
                    <a:pt x="4" y="0"/>
                    <a:pt x="4" y="0"/>
                  </a:cubicBezTo>
                  <a:cubicBezTo>
                    <a:pt x="4" y="0"/>
                    <a:pt x="4" y="0"/>
                    <a:pt x="3" y="0"/>
                  </a:cubicBezTo>
                  <a:cubicBezTo>
                    <a:pt x="3" y="0"/>
                    <a:pt x="3" y="1"/>
                    <a:pt x="3" y="1"/>
                  </a:cubicBezTo>
                  <a:cubicBezTo>
                    <a:pt x="3" y="1"/>
                    <a:pt x="2" y="1"/>
                    <a:pt x="2" y="2"/>
                  </a:cubicBezTo>
                  <a:cubicBezTo>
                    <a:pt x="1" y="2"/>
                    <a:pt x="1" y="1"/>
                    <a:pt x="1" y="2"/>
                  </a:cubicBezTo>
                  <a:cubicBezTo>
                    <a:pt x="0" y="2"/>
                    <a:pt x="0" y="2"/>
                    <a:pt x="0" y="2"/>
                  </a:cubicBezTo>
                  <a:cubicBezTo>
                    <a:pt x="0" y="2"/>
                    <a:pt x="0"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0" name="Freeform 191"/>
            <p:cNvSpPr>
              <a:spLocks/>
            </p:cNvSpPr>
            <p:nvPr/>
          </p:nvSpPr>
          <p:spPr bwMode="auto">
            <a:xfrm>
              <a:off x="2217739" y="869951"/>
              <a:ext cx="42863" cy="22225"/>
            </a:xfrm>
            <a:custGeom>
              <a:avLst/>
              <a:gdLst>
                <a:gd name="T0" fmla="*/ 3 w 4"/>
                <a:gd name="T1" fmla="*/ 1 h 2"/>
                <a:gd name="T2" fmla="*/ 4 w 4"/>
                <a:gd name="T3" fmla="*/ 1 h 2"/>
                <a:gd name="T4" fmla="*/ 4 w 4"/>
                <a:gd name="T5" fmla="*/ 0 h 2"/>
                <a:gd name="T6" fmla="*/ 3 w 4"/>
                <a:gd name="T7" fmla="*/ 0 h 2"/>
                <a:gd name="T8" fmla="*/ 3 w 4"/>
                <a:gd name="T9" fmla="*/ 0 h 2"/>
                <a:gd name="T10" fmla="*/ 2 w 4"/>
                <a:gd name="T11" fmla="*/ 0 h 2"/>
                <a:gd name="T12" fmla="*/ 0 w 4"/>
                <a:gd name="T13" fmla="*/ 0 h 2"/>
                <a:gd name="T14" fmla="*/ 0 w 4"/>
                <a:gd name="T15" fmla="*/ 0 h 2"/>
                <a:gd name="T16" fmla="*/ 0 w 4"/>
                <a:gd name="T17" fmla="*/ 1 h 2"/>
                <a:gd name="T18" fmla="*/ 0 w 4"/>
                <a:gd name="T19" fmla="*/ 1 h 2"/>
                <a:gd name="T20" fmla="*/ 1 w 4"/>
                <a:gd name="T21" fmla="*/ 2 h 2"/>
                <a:gd name="T22" fmla="*/ 2 w 4"/>
                <a:gd name="T23" fmla="*/ 1 h 2"/>
                <a:gd name="T24" fmla="*/ 3 w 4"/>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1"/>
                  </a:moveTo>
                  <a:cubicBezTo>
                    <a:pt x="3" y="1"/>
                    <a:pt x="4" y="1"/>
                    <a:pt x="4" y="1"/>
                  </a:cubicBezTo>
                  <a:cubicBezTo>
                    <a:pt x="4" y="1"/>
                    <a:pt x="4" y="0"/>
                    <a:pt x="4" y="0"/>
                  </a:cubicBezTo>
                  <a:cubicBezTo>
                    <a:pt x="4" y="0"/>
                    <a:pt x="3" y="0"/>
                    <a:pt x="3" y="0"/>
                  </a:cubicBezTo>
                  <a:cubicBezTo>
                    <a:pt x="3" y="0"/>
                    <a:pt x="3" y="0"/>
                    <a:pt x="3" y="0"/>
                  </a:cubicBezTo>
                  <a:cubicBezTo>
                    <a:pt x="2" y="0"/>
                    <a:pt x="2" y="0"/>
                    <a:pt x="2" y="0"/>
                  </a:cubicBezTo>
                  <a:cubicBezTo>
                    <a:pt x="1" y="0"/>
                    <a:pt x="1" y="0"/>
                    <a:pt x="0" y="0"/>
                  </a:cubicBezTo>
                  <a:cubicBezTo>
                    <a:pt x="0" y="0"/>
                    <a:pt x="0" y="0"/>
                    <a:pt x="0" y="0"/>
                  </a:cubicBezTo>
                  <a:cubicBezTo>
                    <a:pt x="0" y="0"/>
                    <a:pt x="0" y="0"/>
                    <a:pt x="0" y="1"/>
                  </a:cubicBezTo>
                  <a:cubicBezTo>
                    <a:pt x="0" y="1"/>
                    <a:pt x="0" y="1"/>
                    <a:pt x="0" y="1"/>
                  </a:cubicBezTo>
                  <a:cubicBezTo>
                    <a:pt x="0" y="2"/>
                    <a:pt x="1" y="2"/>
                    <a:pt x="1" y="2"/>
                  </a:cubicBezTo>
                  <a:cubicBezTo>
                    <a:pt x="2" y="2"/>
                    <a:pt x="2" y="1"/>
                    <a:pt x="2" y="1"/>
                  </a:cubicBezTo>
                  <a:cubicBezTo>
                    <a:pt x="2"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1" name="Freeform 192"/>
            <p:cNvSpPr>
              <a:spLocks/>
            </p:cNvSpPr>
            <p:nvPr/>
          </p:nvSpPr>
          <p:spPr bwMode="auto">
            <a:xfrm>
              <a:off x="2282827" y="827089"/>
              <a:ext cx="31750" cy="11113"/>
            </a:xfrm>
            <a:custGeom>
              <a:avLst/>
              <a:gdLst>
                <a:gd name="T0" fmla="*/ 1 w 3"/>
                <a:gd name="T1" fmla="*/ 0 h 1"/>
                <a:gd name="T2" fmla="*/ 1 w 3"/>
                <a:gd name="T3" fmla="*/ 0 h 1"/>
                <a:gd name="T4" fmla="*/ 0 w 3"/>
                <a:gd name="T5" fmla="*/ 1 h 1"/>
                <a:gd name="T6" fmla="*/ 1 w 3"/>
                <a:gd name="T7" fmla="*/ 1 h 1"/>
                <a:gd name="T8" fmla="*/ 2 w 3"/>
                <a:gd name="T9" fmla="*/ 1 h 1"/>
                <a:gd name="T10" fmla="*/ 3 w 3"/>
                <a:gd name="T11" fmla="*/ 0 h 1"/>
                <a:gd name="T12" fmla="*/ 3 w 3"/>
                <a:gd name="T13" fmla="*/ 0 h 1"/>
                <a:gd name="T14" fmla="*/ 2 w 3"/>
                <a:gd name="T15" fmla="*/ 0 h 1"/>
                <a:gd name="T16" fmla="*/ 1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1" y="0"/>
                  </a:moveTo>
                  <a:cubicBezTo>
                    <a:pt x="1" y="0"/>
                    <a:pt x="1" y="0"/>
                    <a:pt x="1" y="0"/>
                  </a:cubicBezTo>
                  <a:cubicBezTo>
                    <a:pt x="0" y="0"/>
                    <a:pt x="0" y="1"/>
                    <a:pt x="0" y="1"/>
                  </a:cubicBezTo>
                  <a:cubicBezTo>
                    <a:pt x="1" y="1"/>
                    <a:pt x="1" y="1"/>
                    <a:pt x="1" y="1"/>
                  </a:cubicBezTo>
                  <a:cubicBezTo>
                    <a:pt x="1" y="1"/>
                    <a:pt x="2" y="1"/>
                    <a:pt x="2" y="1"/>
                  </a:cubicBezTo>
                  <a:cubicBezTo>
                    <a:pt x="2" y="1"/>
                    <a:pt x="2" y="1"/>
                    <a:pt x="3" y="0"/>
                  </a:cubicBezTo>
                  <a:cubicBezTo>
                    <a:pt x="3" y="0"/>
                    <a:pt x="3" y="0"/>
                    <a:pt x="3" y="0"/>
                  </a:cubicBezTo>
                  <a:cubicBezTo>
                    <a:pt x="3" y="0"/>
                    <a:pt x="3"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2" name="Freeform 193"/>
            <p:cNvSpPr>
              <a:spLocks/>
            </p:cNvSpPr>
            <p:nvPr/>
          </p:nvSpPr>
          <p:spPr bwMode="auto">
            <a:xfrm>
              <a:off x="2336802" y="762001"/>
              <a:ext cx="22225" cy="33338"/>
            </a:xfrm>
            <a:custGeom>
              <a:avLst/>
              <a:gdLst>
                <a:gd name="T0" fmla="*/ 1 w 2"/>
                <a:gd name="T1" fmla="*/ 2 h 3"/>
                <a:gd name="T2" fmla="*/ 1 w 2"/>
                <a:gd name="T3" fmla="*/ 2 h 3"/>
                <a:gd name="T4" fmla="*/ 2 w 2"/>
                <a:gd name="T5" fmla="*/ 2 h 3"/>
                <a:gd name="T6" fmla="*/ 2 w 2"/>
                <a:gd name="T7" fmla="*/ 2 h 3"/>
                <a:gd name="T8" fmla="*/ 2 w 2"/>
                <a:gd name="T9" fmla="*/ 1 h 3"/>
                <a:gd name="T10" fmla="*/ 1 w 2"/>
                <a:gd name="T11" fmla="*/ 0 h 3"/>
                <a:gd name="T12" fmla="*/ 0 w 2"/>
                <a:gd name="T13" fmla="*/ 1 h 3"/>
                <a:gd name="T14" fmla="*/ 0 w 2"/>
                <a:gd name="T15" fmla="*/ 2 h 3"/>
                <a:gd name="T16" fmla="*/ 1 w 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2"/>
                  </a:moveTo>
                  <a:cubicBezTo>
                    <a:pt x="1" y="3"/>
                    <a:pt x="1" y="2"/>
                    <a:pt x="1" y="2"/>
                  </a:cubicBezTo>
                  <a:cubicBezTo>
                    <a:pt x="1" y="2"/>
                    <a:pt x="2" y="2"/>
                    <a:pt x="2" y="2"/>
                  </a:cubicBezTo>
                  <a:cubicBezTo>
                    <a:pt x="2" y="2"/>
                    <a:pt x="2" y="2"/>
                    <a:pt x="2" y="2"/>
                  </a:cubicBezTo>
                  <a:cubicBezTo>
                    <a:pt x="2" y="1"/>
                    <a:pt x="2" y="1"/>
                    <a:pt x="2" y="1"/>
                  </a:cubicBezTo>
                  <a:cubicBezTo>
                    <a:pt x="2" y="0"/>
                    <a:pt x="2" y="0"/>
                    <a:pt x="1" y="0"/>
                  </a:cubicBezTo>
                  <a:cubicBezTo>
                    <a:pt x="1" y="0"/>
                    <a:pt x="1" y="1"/>
                    <a:pt x="0" y="1"/>
                  </a:cubicBezTo>
                  <a:cubicBezTo>
                    <a:pt x="0" y="1"/>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3" name="Freeform 194"/>
            <p:cNvSpPr>
              <a:spLocks/>
            </p:cNvSpPr>
            <p:nvPr/>
          </p:nvSpPr>
          <p:spPr bwMode="auto">
            <a:xfrm>
              <a:off x="2325689" y="795339"/>
              <a:ext cx="33338" cy="31750"/>
            </a:xfrm>
            <a:custGeom>
              <a:avLst/>
              <a:gdLst>
                <a:gd name="T0" fmla="*/ 1 w 3"/>
                <a:gd name="T1" fmla="*/ 1 h 3"/>
                <a:gd name="T2" fmla="*/ 1 w 3"/>
                <a:gd name="T3" fmla="*/ 3 h 3"/>
                <a:gd name="T4" fmla="*/ 2 w 3"/>
                <a:gd name="T5" fmla="*/ 3 h 3"/>
                <a:gd name="T6" fmla="*/ 2 w 3"/>
                <a:gd name="T7" fmla="*/ 2 h 3"/>
                <a:gd name="T8" fmla="*/ 2 w 3"/>
                <a:gd name="T9" fmla="*/ 1 h 3"/>
                <a:gd name="T10" fmla="*/ 2 w 3"/>
                <a:gd name="T11" fmla="*/ 1 h 3"/>
                <a:gd name="T12" fmla="*/ 2 w 3"/>
                <a:gd name="T13" fmla="*/ 0 h 3"/>
                <a:gd name="T14" fmla="*/ 1 w 3"/>
                <a:gd name="T15" fmla="*/ 0 h 3"/>
                <a:gd name="T16" fmla="*/ 0 w 3"/>
                <a:gd name="T17" fmla="*/ 0 h 3"/>
                <a:gd name="T18" fmla="*/ 0 w 3"/>
                <a:gd name="T19" fmla="*/ 1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2"/>
                    <a:pt x="1" y="2"/>
                    <a:pt x="1" y="3"/>
                  </a:cubicBezTo>
                  <a:cubicBezTo>
                    <a:pt x="1" y="3"/>
                    <a:pt x="2" y="3"/>
                    <a:pt x="2" y="3"/>
                  </a:cubicBezTo>
                  <a:cubicBezTo>
                    <a:pt x="2" y="3"/>
                    <a:pt x="2" y="3"/>
                    <a:pt x="2" y="2"/>
                  </a:cubicBezTo>
                  <a:cubicBezTo>
                    <a:pt x="3" y="2"/>
                    <a:pt x="2" y="2"/>
                    <a:pt x="2" y="1"/>
                  </a:cubicBezTo>
                  <a:cubicBezTo>
                    <a:pt x="2" y="1"/>
                    <a:pt x="3" y="1"/>
                    <a:pt x="2" y="1"/>
                  </a:cubicBezTo>
                  <a:cubicBezTo>
                    <a:pt x="2" y="1"/>
                    <a:pt x="2" y="0"/>
                    <a:pt x="2" y="0"/>
                  </a:cubicBezTo>
                  <a:cubicBezTo>
                    <a:pt x="2" y="0"/>
                    <a:pt x="1" y="0"/>
                    <a:pt x="1" y="0"/>
                  </a:cubicBezTo>
                  <a:cubicBezTo>
                    <a:pt x="1" y="0"/>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4" name="Freeform 195"/>
            <p:cNvSpPr>
              <a:spLocks/>
            </p:cNvSpPr>
            <p:nvPr/>
          </p:nvSpPr>
          <p:spPr bwMode="auto">
            <a:xfrm>
              <a:off x="2260602" y="860426"/>
              <a:ext cx="141288" cy="74613"/>
            </a:xfrm>
            <a:custGeom>
              <a:avLst/>
              <a:gdLst>
                <a:gd name="T0" fmla="*/ 4 w 13"/>
                <a:gd name="T1" fmla="*/ 1 h 7"/>
                <a:gd name="T2" fmla="*/ 4 w 13"/>
                <a:gd name="T3" fmla="*/ 2 h 7"/>
                <a:gd name="T4" fmla="*/ 5 w 13"/>
                <a:gd name="T5" fmla="*/ 2 h 7"/>
                <a:gd name="T6" fmla="*/ 4 w 13"/>
                <a:gd name="T7" fmla="*/ 3 h 7"/>
                <a:gd name="T8" fmla="*/ 4 w 13"/>
                <a:gd name="T9" fmla="*/ 3 h 7"/>
                <a:gd name="T10" fmla="*/ 3 w 13"/>
                <a:gd name="T11" fmla="*/ 3 h 7"/>
                <a:gd name="T12" fmla="*/ 2 w 13"/>
                <a:gd name="T13" fmla="*/ 3 h 7"/>
                <a:gd name="T14" fmla="*/ 1 w 13"/>
                <a:gd name="T15" fmla="*/ 2 h 7"/>
                <a:gd name="T16" fmla="*/ 1 w 13"/>
                <a:gd name="T17" fmla="*/ 3 h 7"/>
                <a:gd name="T18" fmla="*/ 0 w 13"/>
                <a:gd name="T19" fmla="*/ 3 h 7"/>
                <a:gd name="T20" fmla="*/ 0 w 13"/>
                <a:gd name="T21" fmla="*/ 4 h 7"/>
                <a:gd name="T22" fmla="*/ 1 w 13"/>
                <a:gd name="T23" fmla="*/ 4 h 7"/>
                <a:gd name="T24" fmla="*/ 2 w 13"/>
                <a:gd name="T25" fmla="*/ 5 h 7"/>
                <a:gd name="T26" fmla="*/ 3 w 13"/>
                <a:gd name="T27" fmla="*/ 6 h 7"/>
                <a:gd name="T28" fmla="*/ 3 w 13"/>
                <a:gd name="T29" fmla="*/ 6 h 7"/>
                <a:gd name="T30" fmla="*/ 5 w 13"/>
                <a:gd name="T31" fmla="*/ 6 h 7"/>
                <a:gd name="T32" fmla="*/ 6 w 13"/>
                <a:gd name="T33" fmla="*/ 6 h 7"/>
                <a:gd name="T34" fmla="*/ 7 w 13"/>
                <a:gd name="T35" fmla="*/ 6 h 7"/>
                <a:gd name="T36" fmla="*/ 8 w 13"/>
                <a:gd name="T37" fmla="*/ 6 h 7"/>
                <a:gd name="T38" fmla="*/ 9 w 13"/>
                <a:gd name="T39" fmla="*/ 5 h 7"/>
                <a:gd name="T40" fmla="*/ 10 w 13"/>
                <a:gd name="T41" fmla="*/ 4 h 7"/>
                <a:gd name="T42" fmla="*/ 10 w 13"/>
                <a:gd name="T43" fmla="*/ 4 h 7"/>
                <a:gd name="T44" fmla="*/ 10 w 13"/>
                <a:gd name="T45" fmla="*/ 3 h 7"/>
                <a:gd name="T46" fmla="*/ 9 w 13"/>
                <a:gd name="T47" fmla="*/ 3 h 7"/>
                <a:gd name="T48" fmla="*/ 10 w 13"/>
                <a:gd name="T49" fmla="*/ 2 h 7"/>
                <a:gd name="T50" fmla="*/ 11 w 13"/>
                <a:gd name="T51" fmla="*/ 2 h 7"/>
                <a:gd name="T52" fmla="*/ 12 w 13"/>
                <a:gd name="T53" fmla="*/ 2 h 7"/>
                <a:gd name="T54" fmla="*/ 12 w 13"/>
                <a:gd name="T55" fmla="*/ 1 h 7"/>
                <a:gd name="T56" fmla="*/ 11 w 13"/>
                <a:gd name="T57" fmla="*/ 1 h 7"/>
                <a:gd name="T58" fmla="*/ 9 w 13"/>
                <a:gd name="T59" fmla="*/ 1 h 7"/>
                <a:gd name="T60" fmla="*/ 8 w 13"/>
                <a:gd name="T61" fmla="*/ 1 h 7"/>
                <a:gd name="T62" fmla="*/ 6 w 13"/>
                <a:gd name="T63" fmla="*/ 1 h 7"/>
                <a:gd name="T64" fmla="*/ 4 w 13"/>
                <a:gd name="T65" fmla="*/ 1 h 7"/>
                <a:gd name="T66" fmla="*/ 4 w 13"/>
                <a:gd name="T6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7">
                  <a:moveTo>
                    <a:pt x="4" y="1"/>
                  </a:moveTo>
                  <a:cubicBezTo>
                    <a:pt x="3" y="2"/>
                    <a:pt x="4" y="2"/>
                    <a:pt x="4" y="2"/>
                  </a:cubicBezTo>
                  <a:cubicBezTo>
                    <a:pt x="5" y="2"/>
                    <a:pt x="5" y="2"/>
                    <a:pt x="5" y="2"/>
                  </a:cubicBezTo>
                  <a:cubicBezTo>
                    <a:pt x="5" y="3"/>
                    <a:pt x="5" y="3"/>
                    <a:pt x="4" y="3"/>
                  </a:cubicBezTo>
                  <a:cubicBezTo>
                    <a:pt x="4" y="3"/>
                    <a:pt x="4" y="3"/>
                    <a:pt x="4" y="3"/>
                  </a:cubicBezTo>
                  <a:cubicBezTo>
                    <a:pt x="3" y="3"/>
                    <a:pt x="3" y="3"/>
                    <a:pt x="3" y="3"/>
                  </a:cubicBezTo>
                  <a:cubicBezTo>
                    <a:pt x="2" y="3"/>
                    <a:pt x="2" y="3"/>
                    <a:pt x="2" y="3"/>
                  </a:cubicBezTo>
                  <a:cubicBezTo>
                    <a:pt x="2" y="3"/>
                    <a:pt x="2" y="2"/>
                    <a:pt x="1" y="2"/>
                  </a:cubicBezTo>
                  <a:cubicBezTo>
                    <a:pt x="1" y="2"/>
                    <a:pt x="1" y="2"/>
                    <a:pt x="1" y="3"/>
                  </a:cubicBezTo>
                  <a:cubicBezTo>
                    <a:pt x="0" y="3"/>
                    <a:pt x="0" y="3"/>
                    <a:pt x="0" y="3"/>
                  </a:cubicBezTo>
                  <a:cubicBezTo>
                    <a:pt x="0" y="3"/>
                    <a:pt x="0" y="4"/>
                    <a:pt x="0" y="4"/>
                  </a:cubicBezTo>
                  <a:cubicBezTo>
                    <a:pt x="1" y="4"/>
                    <a:pt x="1" y="4"/>
                    <a:pt x="1" y="4"/>
                  </a:cubicBezTo>
                  <a:cubicBezTo>
                    <a:pt x="2" y="5"/>
                    <a:pt x="2" y="5"/>
                    <a:pt x="2" y="5"/>
                  </a:cubicBezTo>
                  <a:cubicBezTo>
                    <a:pt x="3" y="5"/>
                    <a:pt x="2" y="5"/>
                    <a:pt x="3" y="6"/>
                  </a:cubicBezTo>
                  <a:cubicBezTo>
                    <a:pt x="3" y="6"/>
                    <a:pt x="3" y="6"/>
                    <a:pt x="3" y="6"/>
                  </a:cubicBezTo>
                  <a:cubicBezTo>
                    <a:pt x="4" y="7"/>
                    <a:pt x="4" y="6"/>
                    <a:pt x="5" y="6"/>
                  </a:cubicBezTo>
                  <a:cubicBezTo>
                    <a:pt x="5" y="6"/>
                    <a:pt x="5" y="6"/>
                    <a:pt x="6" y="6"/>
                  </a:cubicBezTo>
                  <a:cubicBezTo>
                    <a:pt x="6" y="6"/>
                    <a:pt x="7" y="6"/>
                    <a:pt x="7" y="6"/>
                  </a:cubicBezTo>
                  <a:cubicBezTo>
                    <a:pt x="7" y="6"/>
                    <a:pt x="7" y="6"/>
                    <a:pt x="8" y="6"/>
                  </a:cubicBezTo>
                  <a:cubicBezTo>
                    <a:pt x="8" y="5"/>
                    <a:pt x="9" y="5"/>
                    <a:pt x="9" y="5"/>
                  </a:cubicBezTo>
                  <a:cubicBezTo>
                    <a:pt x="10" y="5"/>
                    <a:pt x="10" y="5"/>
                    <a:pt x="10" y="4"/>
                  </a:cubicBezTo>
                  <a:cubicBezTo>
                    <a:pt x="10" y="4"/>
                    <a:pt x="10" y="4"/>
                    <a:pt x="10" y="4"/>
                  </a:cubicBezTo>
                  <a:cubicBezTo>
                    <a:pt x="10" y="3"/>
                    <a:pt x="10" y="3"/>
                    <a:pt x="10" y="3"/>
                  </a:cubicBezTo>
                  <a:cubicBezTo>
                    <a:pt x="10" y="3"/>
                    <a:pt x="9" y="3"/>
                    <a:pt x="9" y="3"/>
                  </a:cubicBezTo>
                  <a:cubicBezTo>
                    <a:pt x="9" y="3"/>
                    <a:pt x="10" y="3"/>
                    <a:pt x="10" y="2"/>
                  </a:cubicBezTo>
                  <a:cubicBezTo>
                    <a:pt x="10" y="2"/>
                    <a:pt x="11" y="2"/>
                    <a:pt x="11" y="2"/>
                  </a:cubicBezTo>
                  <a:cubicBezTo>
                    <a:pt x="12" y="2"/>
                    <a:pt x="12" y="2"/>
                    <a:pt x="12" y="2"/>
                  </a:cubicBezTo>
                  <a:cubicBezTo>
                    <a:pt x="12" y="1"/>
                    <a:pt x="13" y="1"/>
                    <a:pt x="12" y="1"/>
                  </a:cubicBezTo>
                  <a:cubicBezTo>
                    <a:pt x="12" y="0"/>
                    <a:pt x="11" y="1"/>
                    <a:pt x="11" y="1"/>
                  </a:cubicBezTo>
                  <a:cubicBezTo>
                    <a:pt x="10" y="1"/>
                    <a:pt x="10" y="1"/>
                    <a:pt x="9" y="1"/>
                  </a:cubicBezTo>
                  <a:cubicBezTo>
                    <a:pt x="9" y="1"/>
                    <a:pt x="8" y="1"/>
                    <a:pt x="8" y="1"/>
                  </a:cubicBezTo>
                  <a:cubicBezTo>
                    <a:pt x="7" y="1"/>
                    <a:pt x="7" y="1"/>
                    <a:pt x="6" y="1"/>
                  </a:cubicBezTo>
                  <a:cubicBezTo>
                    <a:pt x="5" y="1"/>
                    <a:pt x="5" y="1"/>
                    <a:pt x="4" y="1"/>
                  </a:cubicBezTo>
                  <a:cubicBezTo>
                    <a:pt x="4" y="1"/>
                    <a:pt x="4" y="1"/>
                    <a:pt x="4"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5" name="Freeform 196"/>
            <p:cNvSpPr>
              <a:spLocks/>
            </p:cNvSpPr>
            <p:nvPr/>
          </p:nvSpPr>
          <p:spPr bwMode="auto">
            <a:xfrm>
              <a:off x="2379664" y="730251"/>
              <a:ext cx="96838" cy="53975"/>
            </a:xfrm>
            <a:custGeom>
              <a:avLst/>
              <a:gdLst>
                <a:gd name="T0" fmla="*/ 1 w 9"/>
                <a:gd name="T1" fmla="*/ 3 h 5"/>
                <a:gd name="T2" fmla="*/ 2 w 9"/>
                <a:gd name="T3" fmla="*/ 3 h 5"/>
                <a:gd name="T4" fmla="*/ 4 w 9"/>
                <a:gd name="T5" fmla="*/ 3 h 5"/>
                <a:gd name="T6" fmla="*/ 5 w 9"/>
                <a:gd name="T7" fmla="*/ 3 h 5"/>
                <a:gd name="T8" fmla="*/ 6 w 9"/>
                <a:gd name="T9" fmla="*/ 4 h 5"/>
                <a:gd name="T10" fmla="*/ 6 w 9"/>
                <a:gd name="T11" fmla="*/ 5 h 5"/>
                <a:gd name="T12" fmla="*/ 7 w 9"/>
                <a:gd name="T13" fmla="*/ 4 h 5"/>
                <a:gd name="T14" fmla="*/ 8 w 9"/>
                <a:gd name="T15" fmla="*/ 3 h 5"/>
                <a:gd name="T16" fmla="*/ 9 w 9"/>
                <a:gd name="T17" fmla="*/ 3 h 5"/>
                <a:gd name="T18" fmla="*/ 9 w 9"/>
                <a:gd name="T19" fmla="*/ 2 h 5"/>
                <a:gd name="T20" fmla="*/ 8 w 9"/>
                <a:gd name="T21" fmla="*/ 1 h 5"/>
                <a:gd name="T22" fmla="*/ 7 w 9"/>
                <a:gd name="T23" fmla="*/ 1 h 5"/>
                <a:gd name="T24" fmla="*/ 6 w 9"/>
                <a:gd name="T25" fmla="*/ 1 h 5"/>
                <a:gd name="T26" fmla="*/ 5 w 9"/>
                <a:gd name="T27" fmla="*/ 1 h 5"/>
                <a:gd name="T28" fmla="*/ 3 w 9"/>
                <a:gd name="T29" fmla="*/ 0 h 5"/>
                <a:gd name="T30" fmla="*/ 2 w 9"/>
                <a:gd name="T31" fmla="*/ 1 h 5"/>
                <a:gd name="T32" fmla="*/ 1 w 9"/>
                <a:gd name="T33" fmla="*/ 1 h 5"/>
                <a:gd name="T34" fmla="*/ 1 w 9"/>
                <a:gd name="T35" fmla="*/ 2 h 5"/>
                <a:gd name="T36" fmla="*/ 0 w 9"/>
                <a:gd name="T37" fmla="*/ 2 h 5"/>
                <a:gd name="T38" fmla="*/ 1 w 9"/>
                <a:gd name="T3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5">
                  <a:moveTo>
                    <a:pt x="1" y="3"/>
                  </a:moveTo>
                  <a:cubicBezTo>
                    <a:pt x="1" y="3"/>
                    <a:pt x="2" y="3"/>
                    <a:pt x="2" y="3"/>
                  </a:cubicBezTo>
                  <a:cubicBezTo>
                    <a:pt x="3" y="3"/>
                    <a:pt x="3" y="3"/>
                    <a:pt x="4" y="3"/>
                  </a:cubicBezTo>
                  <a:cubicBezTo>
                    <a:pt x="4" y="3"/>
                    <a:pt x="5" y="2"/>
                    <a:pt x="5" y="3"/>
                  </a:cubicBezTo>
                  <a:cubicBezTo>
                    <a:pt x="6" y="3"/>
                    <a:pt x="6" y="4"/>
                    <a:pt x="6" y="4"/>
                  </a:cubicBezTo>
                  <a:cubicBezTo>
                    <a:pt x="6" y="4"/>
                    <a:pt x="6" y="4"/>
                    <a:pt x="6" y="5"/>
                  </a:cubicBezTo>
                  <a:cubicBezTo>
                    <a:pt x="6" y="5"/>
                    <a:pt x="7" y="4"/>
                    <a:pt x="7" y="4"/>
                  </a:cubicBezTo>
                  <a:cubicBezTo>
                    <a:pt x="7" y="4"/>
                    <a:pt x="8" y="4"/>
                    <a:pt x="8" y="3"/>
                  </a:cubicBezTo>
                  <a:cubicBezTo>
                    <a:pt x="8" y="3"/>
                    <a:pt x="8" y="3"/>
                    <a:pt x="9" y="3"/>
                  </a:cubicBezTo>
                  <a:cubicBezTo>
                    <a:pt x="9" y="3"/>
                    <a:pt x="9" y="2"/>
                    <a:pt x="9" y="2"/>
                  </a:cubicBezTo>
                  <a:cubicBezTo>
                    <a:pt x="9" y="2"/>
                    <a:pt x="8" y="1"/>
                    <a:pt x="8" y="1"/>
                  </a:cubicBezTo>
                  <a:cubicBezTo>
                    <a:pt x="8" y="1"/>
                    <a:pt x="7" y="1"/>
                    <a:pt x="7" y="1"/>
                  </a:cubicBezTo>
                  <a:cubicBezTo>
                    <a:pt x="7" y="1"/>
                    <a:pt x="6" y="1"/>
                    <a:pt x="6" y="1"/>
                  </a:cubicBezTo>
                  <a:cubicBezTo>
                    <a:pt x="5" y="1"/>
                    <a:pt x="5" y="1"/>
                    <a:pt x="5" y="1"/>
                  </a:cubicBezTo>
                  <a:cubicBezTo>
                    <a:pt x="4" y="0"/>
                    <a:pt x="4" y="0"/>
                    <a:pt x="3" y="0"/>
                  </a:cubicBezTo>
                  <a:cubicBezTo>
                    <a:pt x="3" y="0"/>
                    <a:pt x="2" y="0"/>
                    <a:pt x="2" y="1"/>
                  </a:cubicBezTo>
                  <a:cubicBezTo>
                    <a:pt x="2" y="1"/>
                    <a:pt x="2" y="1"/>
                    <a:pt x="1" y="1"/>
                  </a:cubicBezTo>
                  <a:cubicBezTo>
                    <a:pt x="1" y="2"/>
                    <a:pt x="1" y="2"/>
                    <a:pt x="1" y="2"/>
                  </a:cubicBezTo>
                  <a:cubicBezTo>
                    <a:pt x="0" y="2"/>
                    <a:pt x="0" y="2"/>
                    <a:pt x="0" y="2"/>
                  </a:cubicBezTo>
                  <a:cubicBezTo>
                    <a:pt x="0" y="3"/>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6" name="Freeform 197"/>
            <p:cNvSpPr>
              <a:spLocks/>
            </p:cNvSpPr>
            <p:nvPr/>
          </p:nvSpPr>
          <p:spPr bwMode="auto">
            <a:xfrm>
              <a:off x="2368552" y="795339"/>
              <a:ext cx="87313" cy="42863"/>
            </a:xfrm>
            <a:custGeom>
              <a:avLst/>
              <a:gdLst>
                <a:gd name="T0" fmla="*/ 0 w 8"/>
                <a:gd name="T1" fmla="*/ 3 h 4"/>
                <a:gd name="T2" fmla="*/ 0 w 8"/>
                <a:gd name="T3" fmla="*/ 4 h 4"/>
                <a:gd name="T4" fmla="*/ 1 w 8"/>
                <a:gd name="T5" fmla="*/ 4 h 4"/>
                <a:gd name="T6" fmla="*/ 3 w 8"/>
                <a:gd name="T7" fmla="*/ 4 h 4"/>
                <a:gd name="T8" fmla="*/ 4 w 8"/>
                <a:gd name="T9" fmla="*/ 4 h 4"/>
                <a:gd name="T10" fmla="*/ 5 w 8"/>
                <a:gd name="T11" fmla="*/ 3 h 4"/>
                <a:gd name="T12" fmla="*/ 5 w 8"/>
                <a:gd name="T13" fmla="*/ 3 h 4"/>
                <a:gd name="T14" fmla="*/ 7 w 8"/>
                <a:gd name="T15" fmla="*/ 2 h 4"/>
                <a:gd name="T16" fmla="*/ 7 w 8"/>
                <a:gd name="T17" fmla="*/ 1 h 4"/>
                <a:gd name="T18" fmla="*/ 8 w 8"/>
                <a:gd name="T19" fmla="*/ 1 h 4"/>
                <a:gd name="T20" fmla="*/ 7 w 8"/>
                <a:gd name="T21" fmla="*/ 0 h 4"/>
                <a:gd name="T22" fmla="*/ 6 w 8"/>
                <a:gd name="T23" fmla="*/ 1 h 4"/>
                <a:gd name="T24" fmla="*/ 6 w 8"/>
                <a:gd name="T25" fmla="*/ 1 h 4"/>
                <a:gd name="T26" fmla="*/ 5 w 8"/>
                <a:gd name="T27" fmla="*/ 0 h 4"/>
                <a:gd name="T28" fmla="*/ 4 w 8"/>
                <a:gd name="T29" fmla="*/ 0 h 4"/>
                <a:gd name="T30" fmla="*/ 3 w 8"/>
                <a:gd name="T31" fmla="*/ 0 h 4"/>
                <a:gd name="T32" fmla="*/ 2 w 8"/>
                <a:gd name="T33" fmla="*/ 0 h 4"/>
                <a:gd name="T34" fmla="*/ 1 w 8"/>
                <a:gd name="T35" fmla="*/ 1 h 4"/>
                <a:gd name="T36" fmla="*/ 1 w 8"/>
                <a:gd name="T37" fmla="*/ 1 h 4"/>
                <a:gd name="T38" fmla="*/ 0 w 8"/>
                <a:gd name="T39" fmla="*/ 2 h 4"/>
                <a:gd name="T40" fmla="*/ 0 w 8"/>
                <a:gd name="T41" fmla="*/ 3 h 4"/>
                <a:gd name="T42" fmla="*/ 0 w 8"/>
                <a:gd name="T4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4">
                  <a:moveTo>
                    <a:pt x="0" y="3"/>
                  </a:moveTo>
                  <a:cubicBezTo>
                    <a:pt x="1" y="3"/>
                    <a:pt x="0" y="4"/>
                    <a:pt x="0" y="4"/>
                  </a:cubicBezTo>
                  <a:cubicBezTo>
                    <a:pt x="0" y="4"/>
                    <a:pt x="1" y="4"/>
                    <a:pt x="1" y="4"/>
                  </a:cubicBezTo>
                  <a:cubicBezTo>
                    <a:pt x="2" y="4"/>
                    <a:pt x="2" y="4"/>
                    <a:pt x="3" y="4"/>
                  </a:cubicBezTo>
                  <a:cubicBezTo>
                    <a:pt x="3" y="4"/>
                    <a:pt x="4" y="4"/>
                    <a:pt x="4" y="4"/>
                  </a:cubicBezTo>
                  <a:cubicBezTo>
                    <a:pt x="4" y="4"/>
                    <a:pt x="4" y="3"/>
                    <a:pt x="5" y="3"/>
                  </a:cubicBezTo>
                  <a:cubicBezTo>
                    <a:pt x="5" y="3"/>
                    <a:pt x="5" y="3"/>
                    <a:pt x="5" y="3"/>
                  </a:cubicBezTo>
                  <a:cubicBezTo>
                    <a:pt x="6" y="3"/>
                    <a:pt x="6" y="3"/>
                    <a:pt x="7" y="2"/>
                  </a:cubicBezTo>
                  <a:cubicBezTo>
                    <a:pt x="7" y="2"/>
                    <a:pt x="7" y="2"/>
                    <a:pt x="7" y="1"/>
                  </a:cubicBezTo>
                  <a:cubicBezTo>
                    <a:pt x="8" y="1"/>
                    <a:pt x="8" y="1"/>
                    <a:pt x="8" y="1"/>
                  </a:cubicBezTo>
                  <a:cubicBezTo>
                    <a:pt x="8" y="0"/>
                    <a:pt x="7" y="0"/>
                    <a:pt x="7" y="0"/>
                  </a:cubicBezTo>
                  <a:cubicBezTo>
                    <a:pt x="6" y="0"/>
                    <a:pt x="6" y="1"/>
                    <a:pt x="6" y="1"/>
                  </a:cubicBezTo>
                  <a:cubicBezTo>
                    <a:pt x="6" y="1"/>
                    <a:pt x="6" y="1"/>
                    <a:pt x="6" y="1"/>
                  </a:cubicBezTo>
                  <a:cubicBezTo>
                    <a:pt x="5" y="1"/>
                    <a:pt x="5" y="0"/>
                    <a:pt x="5" y="0"/>
                  </a:cubicBezTo>
                  <a:cubicBezTo>
                    <a:pt x="5" y="0"/>
                    <a:pt x="5" y="0"/>
                    <a:pt x="4" y="0"/>
                  </a:cubicBezTo>
                  <a:cubicBezTo>
                    <a:pt x="4" y="0"/>
                    <a:pt x="3" y="0"/>
                    <a:pt x="3" y="0"/>
                  </a:cubicBezTo>
                  <a:cubicBezTo>
                    <a:pt x="2" y="0"/>
                    <a:pt x="2" y="0"/>
                    <a:pt x="2" y="0"/>
                  </a:cubicBezTo>
                  <a:cubicBezTo>
                    <a:pt x="1" y="1"/>
                    <a:pt x="1" y="1"/>
                    <a:pt x="1" y="1"/>
                  </a:cubicBezTo>
                  <a:cubicBezTo>
                    <a:pt x="1" y="1"/>
                    <a:pt x="1" y="1"/>
                    <a:pt x="1" y="1"/>
                  </a:cubicBezTo>
                  <a:cubicBezTo>
                    <a:pt x="1" y="1"/>
                    <a:pt x="0" y="1"/>
                    <a:pt x="0" y="2"/>
                  </a:cubicBezTo>
                  <a:cubicBezTo>
                    <a:pt x="0" y="2"/>
                    <a:pt x="0" y="2"/>
                    <a:pt x="0" y="3"/>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7" name="Freeform 198"/>
            <p:cNvSpPr>
              <a:spLocks/>
            </p:cNvSpPr>
            <p:nvPr/>
          </p:nvSpPr>
          <p:spPr bwMode="auto">
            <a:xfrm>
              <a:off x="2444752" y="827089"/>
              <a:ext cx="53975" cy="22225"/>
            </a:xfrm>
            <a:custGeom>
              <a:avLst/>
              <a:gdLst>
                <a:gd name="T0" fmla="*/ 2 w 5"/>
                <a:gd name="T1" fmla="*/ 2 h 2"/>
                <a:gd name="T2" fmla="*/ 4 w 5"/>
                <a:gd name="T3" fmla="*/ 1 h 2"/>
                <a:gd name="T4" fmla="*/ 4 w 5"/>
                <a:gd name="T5" fmla="*/ 1 h 2"/>
                <a:gd name="T6" fmla="*/ 5 w 5"/>
                <a:gd name="T7" fmla="*/ 1 h 2"/>
                <a:gd name="T8" fmla="*/ 4 w 5"/>
                <a:gd name="T9" fmla="*/ 0 h 2"/>
                <a:gd name="T10" fmla="*/ 4 w 5"/>
                <a:gd name="T11" fmla="*/ 0 h 2"/>
                <a:gd name="T12" fmla="*/ 3 w 5"/>
                <a:gd name="T13" fmla="*/ 0 h 2"/>
                <a:gd name="T14" fmla="*/ 1 w 5"/>
                <a:gd name="T15" fmla="*/ 0 h 2"/>
                <a:gd name="T16" fmla="*/ 0 w 5"/>
                <a:gd name="T17" fmla="*/ 0 h 2"/>
                <a:gd name="T18" fmla="*/ 0 w 5"/>
                <a:gd name="T19" fmla="*/ 1 h 2"/>
                <a:gd name="T20" fmla="*/ 0 w 5"/>
                <a:gd name="T21" fmla="*/ 1 h 2"/>
                <a:gd name="T22" fmla="*/ 1 w 5"/>
                <a:gd name="T23" fmla="*/ 2 h 2"/>
                <a:gd name="T24" fmla="*/ 2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2" y="2"/>
                  </a:moveTo>
                  <a:cubicBezTo>
                    <a:pt x="3" y="2"/>
                    <a:pt x="3" y="2"/>
                    <a:pt x="4" y="1"/>
                  </a:cubicBezTo>
                  <a:cubicBezTo>
                    <a:pt x="4" y="1"/>
                    <a:pt x="4" y="1"/>
                    <a:pt x="4" y="1"/>
                  </a:cubicBezTo>
                  <a:cubicBezTo>
                    <a:pt x="4" y="1"/>
                    <a:pt x="5" y="1"/>
                    <a:pt x="5" y="1"/>
                  </a:cubicBezTo>
                  <a:cubicBezTo>
                    <a:pt x="5" y="0"/>
                    <a:pt x="5" y="0"/>
                    <a:pt x="4" y="0"/>
                  </a:cubicBezTo>
                  <a:cubicBezTo>
                    <a:pt x="4" y="0"/>
                    <a:pt x="4" y="0"/>
                    <a:pt x="4" y="0"/>
                  </a:cubicBezTo>
                  <a:cubicBezTo>
                    <a:pt x="3" y="0"/>
                    <a:pt x="3" y="0"/>
                    <a:pt x="3" y="0"/>
                  </a:cubicBezTo>
                  <a:cubicBezTo>
                    <a:pt x="2" y="0"/>
                    <a:pt x="2" y="0"/>
                    <a:pt x="1" y="0"/>
                  </a:cubicBezTo>
                  <a:cubicBezTo>
                    <a:pt x="1" y="0"/>
                    <a:pt x="1" y="0"/>
                    <a:pt x="0" y="0"/>
                  </a:cubicBezTo>
                  <a:cubicBezTo>
                    <a:pt x="0" y="0"/>
                    <a:pt x="0" y="0"/>
                    <a:pt x="0" y="1"/>
                  </a:cubicBezTo>
                  <a:cubicBezTo>
                    <a:pt x="0" y="1"/>
                    <a:pt x="0" y="1"/>
                    <a:pt x="0" y="1"/>
                  </a:cubicBezTo>
                  <a:cubicBezTo>
                    <a:pt x="0" y="2"/>
                    <a:pt x="1" y="2"/>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8" name="Freeform 199"/>
            <p:cNvSpPr>
              <a:spLocks/>
            </p:cNvSpPr>
            <p:nvPr/>
          </p:nvSpPr>
          <p:spPr bwMode="auto">
            <a:xfrm>
              <a:off x="2390777" y="860426"/>
              <a:ext cx="130175" cy="53975"/>
            </a:xfrm>
            <a:custGeom>
              <a:avLst/>
              <a:gdLst>
                <a:gd name="T0" fmla="*/ 3 w 12"/>
                <a:gd name="T1" fmla="*/ 1 h 5"/>
                <a:gd name="T2" fmla="*/ 2 w 12"/>
                <a:gd name="T3" fmla="*/ 1 h 5"/>
                <a:gd name="T4" fmla="*/ 2 w 12"/>
                <a:gd name="T5" fmla="*/ 2 h 5"/>
                <a:gd name="T6" fmla="*/ 1 w 12"/>
                <a:gd name="T7" fmla="*/ 2 h 5"/>
                <a:gd name="T8" fmla="*/ 0 w 12"/>
                <a:gd name="T9" fmla="*/ 3 h 5"/>
                <a:gd name="T10" fmla="*/ 0 w 12"/>
                <a:gd name="T11" fmla="*/ 4 h 5"/>
                <a:gd name="T12" fmla="*/ 0 w 12"/>
                <a:gd name="T13" fmla="*/ 5 h 5"/>
                <a:gd name="T14" fmla="*/ 1 w 12"/>
                <a:gd name="T15" fmla="*/ 5 h 5"/>
                <a:gd name="T16" fmla="*/ 2 w 12"/>
                <a:gd name="T17" fmla="*/ 5 h 5"/>
                <a:gd name="T18" fmla="*/ 3 w 12"/>
                <a:gd name="T19" fmla="*/ 4 h 5"/>
                <a:gd name="T20" fmla="*/ 3 w 12"/>
                <a:gd name="T21" fmla="*/ 4 h 5"/>
                <a:gd name="T22" fmla="*/ 4 w 12"/>
                <a:gd name="T23" fmla="*/ 3 h 5"/>
                <a:gd name="T24" fmla="*/ 5 w 12"/>
                <a:gd name="T25" fmla="*/ 3 h 5"/>
                <a:gd name="T26" fmla="*/ 6 w 12"/>
                <a:gd name="T27" fmla="*/ 3 h 5"/>
                <a:gd name="T28" fmla="*/ 7 w 12"/>
                <a:gd name="T29" fmla="*/ 3 h 5"/>
                <a:gd name="T30" fmla="*/ 8 w 12"/>
                <a:gd name="T31" fmla="*/ 3 h 5"/>
                <a:gd name="T32" fmla="*/ 9 w 12"/>
                <a:gd name="T33" fmla="*/ 2 h 5"/>
                <a:gd name="T34" fmla="*/ 10 w 12"/>
                <a:gd name="T35" fmla="*/ 2 h 5"/>
                <a:gd name="T36" fmla="*/ 11 w 12"/>
                <a:gd name="T37" fmla="*/ 1 h 5"/>
                <a:gd name="T38" fmla="*/ 12 w 12"/>
                <a:gd name="T39" fmla="*/ 0 h 5"/>
                <a:gd name="T40" fmla="*/ 12 w 12"/>
                <a:gd name="T41" fmla="*/ 0 h 5"/>
                <a:gd name="T42" fmla="*/ 11 w 12"/>
                <a:gd name="T43" fmla="*/ 0 h 5"/>
                <a:gd name="T44" fmla="*/ 10 w 12"/>
                <a:gd name="T45" fmla="*/ 0 h 5"/>
                <a:gd name="T46" fmla="*/ 9 w 12"/>
                <a:gd name="T47" fmla="*/ 0 h 5"/>
                <a:gd name="T48" fmla="*/ 8 w 12"/>
                <a:gd name="T49" fmla="*/ 0 h 5"/>
                <a:gd name="T50" fmla="*/ 6 w 12"/>
                <a:gd name="T51" fmla="*/ 0 h 5"/>
                <a:gd name="T52" fmla="*/ 5 w 12"/>
                <a:gd name="T53" fmla="*/ 0 h 5"/>
                <a:gd name="T54" fmla="*/ 3 w 12"/>
                <a:gd name="T5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5">
                  <a:moveTo>
                    <a:pt x="3" y="1"/>
                  </a:moveTo>
                  <a:cubicBezTo>
                    <a:pt x="3" y="1"/>
                    <a:pt x="3" y="1"/>
                    <a:pt x="2" y="1"/>
                  </a:cubicBezTo>
                  <a:cubicBezTo>
                    <a:pt x="2" y="1"/>
                    <a:pt x="2" y="2"/>
                    <a:pt x="2" y="2"/>
                  </a:cubicBezTo>
                  <a:cubicBezTo>
                    <a:pt x="1" y="2"/>
                    <a:pt x="1" y="2"/>
                    <a:pt x="1" y="2"/>
                  </a:cubicBezTo>
                  <a:cubicBezTo>
                    <a:pt x="0" y="2"/>
                    <a:pt x="1" y="3"/>
                    <a:pt x="0" y="3"/>
                  </a:cubicBezTo>
                  <a:cubicBezTo>
                    <a:pt x="0" y="4"/>
                    <a:pt x="0" y="4"/>
                    <a:pt x="0" y="4"/>
                  </a:cubicBezTo>
                  <a:cubicBezTo>
                    <a:pt x="0" y="4"/>
                    <a:pt x="0" y="5"/>
                    <a:pt x="0" y="5"/>
                  </a:cubicBezTo>
                  <a:cubicBezTo>
                    <a:pt x="1" y="5"/>
                    <a:pt x="1" y="5"/>
                    <a:pt x="1" y="5"/>
                  </a:cubicBezTo>
                  <a:cubicBezTo>
                    <a:pt x="2" y="5"/>
                    <a:pt x="2" y="5"/>
                    <a:pt x="2" y="5"/>
                  </a:cubicBezTo>
                  <a:cubicBezTo>
                    <a:pt x="3" y="5"/>
                    <a:pt x="3" y="5"/>
                    <a:pt x="3" y="4"/>
                  </a:cubicBezTo>
                  <a:cubicBezTo>
                    <a:pt x="3" y="4"/>
                    <a:pt x="3" y="4"/>
                    <a:pt x="3" y="4"/>
                  </a:cubicBezTo>
                  <a:cubicBezTo>
                    <a:pt x="4" y="3"/>
                    <a:pt x="4" y="3"/>
                    <a:pt x="4" y="3"/>
                  </a:cubicBezTo>
                  <a:cubicBezTo>
                    <a:pt x="4" y="3"/>
                    <a:pt x="4" y="3"/>
                    <a:pt x="5" y="3"/>
                  </a:cubicBezTo>
                  <a:cubicBezTo>
                    <a:pt x="5" y="3"/>
                    <a:pt x="5" y="3"/>
                    <a:pt x="6" y="3"/>
                  </a:cubicBezTo>
                  <a:cubicBezTo>
                    <a:pt x="6" y="3"/>
                    <a:pt x="6" y="3"/>
                    <a:pt x="7" y="3"/>
                  </a:cubicBezTo>
                  <a:cubicBezTo>
                    <a:pt x="7" y="3"/>
                    <a:pt x="7" y="3"/>
                    <a:pt x="8" y="3"/>
                  </a:cubicBezTo>
                  <a:cubicBezTo>
                    <a:pt x="8" y="3"/>
                    <a:pt x="8" y="3"/>
                    <a:pt x="9" y="2"/>
                  </a:cubicBezTo>
                  <a:cubicBezTo>
                    <a:pt x="9" y="2"/>
                    <a:pt x="9" y="2"/>
                    <a:pt x="10" y="2"/>
                  </a:cubicBezTo>
                  <a:cubicBezTo>
                    <a:pt x="10" y="2"/>
                    <a:pt x="11" y="2"/>
                    <a:pt x="11" y="1"/>
                  </a:cubicBezTo>
                  <a:cubicBezTo>
                    <a:pt x="12" y="1"/>
                    <a:pt x="12" y="1"/>
                    <a:pt x="12" y="0"/>
                  </a:cubicBezTo>
                  <a:cubicBezTo>
                    <a:pt x="12" y="0"/>
                    <a:pt x="12" y="0"/>
                    <a:pt x="12" y="0"/>
                  </a:cubicBezTo>
                  <a:cubicBezTo>
                    <a:pt x="11" y="0"/>
                    <a:pt x="11" y="0"/>
                    <a:pt x="11" y="0"/>
                  </a:cubicBezTo>
                  <a:cubicBezTo>
                    <a:pt x="10" y="0"/>
                    <a:pt x="10" y="0"/>
                    <a:pt x="10" y="0"/>
                  </a:cubicBezTo>
                  <a:cubicBezTo>
                    <a:pt x="9" y="0"/>
                    <a:pt x="9" y="0"/>
                    <a:pt x="9" y="0"/>
                  </a:cubicBezTo>
                  <a:cubicBezTo>
                    <a:pt x="8" y="0"/>
                    <a:pt x="8" y="0"/>
                    <a:pt x="8" y="0"/>
                  </a:cubicBezTo>
                  <a:cubicBezTo>
                    <a:pt x="7" y="0"/>
                    <a:pt x="7" y="0"/>
                    <a:pt x="6" y="0"/>
                  </a:cubicBezTo>
                  <a:cubicBezTo>
                    <a:pt x="5" y="0"/>
                    <a:pt x="5" y="0"/>
                    <a:pt x="5" y="0"/>
                  </a:cubicBezTo>
                  <a:cubicBezTo>
                    <a:pt x="4" y="1"/>
                    <a:pt x="4"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09" name="Freeform 200"/>
            <p:cNvSpPr>
              <a:spLocks/>
            </p:cNvSpPr>
            <p:nvPr/>
          </p:nvSpPr>
          <p:spPr bwMode="auto">
            <a:xfrm>
              <a:off x="2498727" y="750889"/>
              <a:ext cx="53975" cy="22225"/>
            </a:xfrm>
            <a:custGeom>
              <a:avLst/>
              <a:gdLst>
                <a:gd name="T0" fmla="*/ 1 w 5"/>
                <a:gd name="T1" fmla="*/ 1 h 2"/>
                <a:gd name="T2" fmla="*/ 2 w 5"/>
                <a:gd name="T3" fmla="*/ 1 h 2"/>
                <a:gd name="T4" fmla="*/ 2 w 5"/>
                <a:gd name="T5" fmla="*/ 1 h 2"/>
                <a:gd name="T6" fmla="*/ 4 w 5"/>
                <a:gd name="T7" fmla="*/ 1 h 2"/>
                <a:gd name="T8" fmla="*/ 5 w 5"/>
                <a:gd name="T9" fmla="*/ 1 h 2"/>
                <a:gd name="T10" fmla="*/ 5 w 5"/>
                <a:gd name="T11" fmla="*/ 1 h 2"/>
                <a:gd name="T12" fmla="*/ 5 w 5"/>
                <a:gd name="T13" fmla="*/ 0 h 2"/>
                <a:gd name="T14" fmla="*/ 4 w 5"/>
                <a:gd name="T15" fmla="*/ 0 h 2"/>
                <a:gd name="T16" fmla="*/ 3 w 5"/>
                <a:gd name="T17" fmla="*/ 0 h 2"/>
                <a:gd name="T18" fmla="*/ 2 w 5"/>
                <a:gd name="T19" fmla="*/ 0 h 2"/>
                <a:gd name="T20" fmla="*/ 1 w 5"/>
                <a:gd name="T21" fmla="*/ 0 h 2"/>
                <a:gd name="T22" fmla="*/ 1 w 5"/>
                <a:gd name="T23" fmla="*/ 0 h 2"/>
                <a:gd name="T24" fmla="*/ 1 w 5"/>
                <a:gd name="T25" fmla="*/ 1 h 2"/>
                <a:gd name="T26" fmla="*/ 1 w 5"/>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1" y="1"/>
                  </a:moveTo>
                  <a:cubicBezTo>
                    <a:pt x="1" y="1"/>
                    <a:pt x="1" y="1"/>
                    <a:pt x="2" y="1"/>
                  </a:cubicBezTo>
                  <a:cubicBezTo>
                    <a:pt x="2" y="1"/>
                    <a:pt x="2" y="1"/>
                    <a:pt x="2" y="1"/>
                  </a:cubicBezTo>
                  <a:cubicBezTo>
                    <a:pt x="3" y="2"/>
                    <a:pt x="3" y="2"/>
                    <a:pt x="4" y="1"/>
                  </a:cubicBezTo>
                  <a:cubicBezTo>
                    <a:pt x="4" y="1"/>
                    <a:pt x="5" y="2"/>
                    <a:pt x="5" y="1"/>
                  </a:cubicBezTo>
                  <a:cubicBezTo>
                    <a:pt x="5" y="1"/>
                    <a:pt x="5" y="1"/>
                    <a:pt x="5" y="1"/>
                  </a:cubicBezTo>
                  <a:cubicBezTo>
                    <a:pt x="5" y="0"/>
                    <a:pt x="5" y="0"/>
                    <a:pt x="5" y="0"/>
                  </a:cubicBezTo>
                  <a:cubicBezTo>
                    <a:pt x="4" y="0"/>
                    <a:pt x="4" y="0"/>
                    <a:pt x="4" y="0"/>
                  </a:cubicBezTo>
                  <a:cubicBezTo>
                    <a:pt x="3" y="0"/>
                    <a:pt x="3" y="0"/>
                    <a:pt x="3" y="0"/>
                  </a:cubicBezTo>
                  <a:cubicBezTo>
                    <a:pt x="2" y="0"/>
                    <a:pt x="2" y="0"/>
                    <a:pt x="2" y="0"/>
                  </a:cubicBezTo>
                  <a:cubicBezTo>
                    <a:pt x="2" y="0"/>
                    <a:pt x="1" y="0"/>
                    <a:pt x="1" y="0"/>
                  </a:cubicBezTo>
                  <a:cubicBezTo>
                    <a:pt x="1" y="0"/>
                    <a:pt x="1" y="0"/>
                    <a:pt x="1" y="0"/>
                  </a:cubicBezTo>
                  <a:cubicBezTo>
                    <a:pt x="0" y="0"/>
                    <a:pt x="0"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0" name="Freeform 201"/>
            <p:cNvSpPr>
              <a:spLocks/>
            </p:cNvSpPr>
            <p:nvPr/>
          </p:nvSpPr>
          <p:spPr bwMode="auto">
            <a:xfrm>
              <a:off x="2509839" y="773114"/>
              <a:ext cx="53975" cy="11113"/>
            </a:xfrm>
            <a:custGeom>
              <a:avLst/>
              <a:gdLst>
                <a:gd name="T0" fmla="*/ 3 w 5"/>
                <a:gd name="T1" fmla="*/ 0 h 1"/>
                <a:gd name="T2" fmla="*/ 1 w 5"/>
                <a:gd name="T3" fmla="*/ 0 h 1"/>
                <a:gd name="T4" fmla="*/ 1 w 5"/>
                <a:gd name="T5" fmla="*/ 0 h 1"/>
                <a:gd name="T6" fmla="*/ 1 w 5"/>
                <a:gd name="T7" fmla="*/ 1 h 1"/>
                <a:gd name="T8" fmla="*/ 2 w 5"/>
                <a:gd name="T9" fmla="*/ 1 h 1"/>
                <a:gd name="T10" fmla="*/ 2 w 5"/>
                <a:gd name="T11" fmla="*/ 1 h 1"/>
                <a:gd name="T12" fmla="*/ 3 w 5"/>
                <a:gd name="T13" fmla="*/ 1 h 1"/>
                <a:gd name="T14" fmla="*/ 5 w 5"/>
                <a:gd name="T15" fmla="*/ 1 h 1"/>
                <a:gd name="T16" fmla="*/ 5 w 5"/>
                <a:gd name="T17" fmla="*/ 0 h 1"/>
                <a:gd name="T18" fmla="*/ 4 w 5"/>
                <a:gd name="T19" fmla="*/ 0 h 1"/>
                <a:gd name="T20" fmla="*/ 3 w 5"/>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
                  <a:moveTo>
                    <a:pt x="3" y="0"/>
                  </a:moveTo>
                  <a:cubicBezTo>
                    <a:pt x="2" y="0"/>
                    <a:pt x="2" y="0"/>
                    <a:pt x="1" y="0"/>
                  </a:cubicBezTo>
                  <a:cubicBezTo>
                    <a:pt x="1" y="0"/>
                    <a:pt x="1" y="0"/>
                    <a:pt x="1" y="0"/>
                  </a:cubicBezTo>
                  <a:cubicBezTo>
                    <a:pt x="0" y="0"/>
                    <a:pt x="1" y="1"/>
                    <a:pt x="1" y="1"/>
                  </a:cubicBezTo>
                  <a:cubicBezTo>
                    <a:pt x="1" y="1"/>
                    <a:pt x="1" y="1"/>
                    <a:pt x="2" y="1"/>
                  </a:cubicBezTo>
                  <a:cubicBezTo>
                    <a:pt x="2" y="1"/>
                    <a:pt x="2" y="1"/>
                    <a:pt x="2" y="1"/>
                  </a:cubicBezTo>
                  <a:cubicBezTo>
                    <a:pt x="3" y="1"/>
                    <a:pt x="3" y="1"/>
                    <a:pt x="3" y="1"/>
                  </a:cubicBezTo>
                  <a:cubicBezTo>
                    <a:pt x="4" y="1"/>
                    <a:pt x="4" y="1"/>
                    <a:pt x="5" y="1"/>
                  </a:cubicBezTo>
                  <a:cubicBezTo>
                    <a:pt x="5" y="1"/>
                    <a:pt x="5" y="0"/>
                    <a:pt x="5" y="0"/>
                  </a:cubicBezTo>
                  <a:cubicBezTo>
                    <a:pt x="5" y="0"/>
                    <a:pt x="4" y="0"/>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1" name="Freeform 202"/>
            <p:cNvSpPr>
              <a:spLocks/>
            </p:cNvSpPr>
            <p:nvPr/>
          </p:nvSpPr>
          <p:spPr bwMode="auto">
            <a:xfrm>
              <a:off x="2476502" y="784226"/>
              <a:ext cx="280988" cy="76200"/>
            </a:xfrm>
            <a:custGeom>
              <a:avLst/>
              <a:gdLst>
                <a:gd name="T0" fmla="*/ 1 w 26"/>
                <a:gd name="T1" fmla="*/ 2 h 7"/>
                <a:gd name="T2" fmla="*/ 2 w 26"/>
                <a:gd name="T3" fmla="*/ 2 h 7"/>
                <a:gd name="T4" fmla="*/ 4 w 26"/>
                <a:gd name="T5" fmla="*/ 2 h 7"/>
                <a:gd name="T6" fmla="*/ 5 w 26"/>
                <a:gd name="T7" fmla="*/ 2 h 7"/>
                <a:gd name="T8" fmla="*/ 5 w 26"/>
                <a:gd name="T9" fmla="*/ 2 h 7"/>
                <a:gd name="T10" fmla="*/ 5 w 26"/>
                <a:gd name="T11" fmla="*/ 3 h 7"/>
                <a:gd name="T12" fmla="*/ 5 w 26"/>
                <a:gd name="T13" fmla="*/ 4 h 7"/>
                <a:gd name="T14" fmla="*/ 4 w 26"/>
                <a:gd name="T15" fmla="*/ 4 h 7"/>
                <a:gd name="T16" fmla="*/ 4 w 26"/>
                <a:gd name="T17" fmla="*/ 5 h 7"/>
                <a:gd name="T18" fmla="*/ 4 w 26"/>
                <a:gd name="T19" fmla="*/ 5 h 7"/>
                <a:gd name="T20" fmla="*/ 5 w 26"/>
                <a:gd name="T21" fmla="*/ 5 h 7"/>
                <a:gd name="T22" fmla="*/ 6 w 26"/>
                <a:gd name="T23" fmla="*/ 6 h 7"/>
                <a:gd name="T24" fmla="*/ 7 w 26"/>
                <a:gd name="T25" fmla="*/ 6 h 7"/>
                <a:gd name="T26" fmla="*/ 8 w 26"/>
                <a:gd name="T27" fmla="*/ 5 h 7"/>
                <a:gd name="T28" fmla="*/ 9 w 26"/>
                <a:gd name="T29" fmla="*/ 5 h 7"/>
                <a:gd name="T30" fmla="*/ 9 w 26"/>
                <a:gd name="T31" fmla="*/ 6 h 7"/>
                <a:gd name="T32" fmla="*/ 10 w 26"/>
                <a:gd name="T33" fmla="*/ 6 h 7"/>
                <a:gd name="T34" fmla="*/ 12 w 26"/>
                <a:gd name="T35" fmla="*/ 6 h 7"/>
                <a:gd name="T36" fmla="*/ 13 w 26"/>
                <a:gd name="T37" fmla="*/ 5 h 7"/>
                <a:gd name="T38" fmla="*/ 15 w 26"/>
                <a:gd name="T39" fmla="*/ 6 h 7"/>
                <a:gd name="T40" fmla="*/ 16 w 26"/>
                <a:gd name="T41" fmla="*/ 6 h 7"/>
                <a:gd name="T42" fmla="*/ 17 w 26"/>
                <a:gd name="T43" fmla="*/ 5 h 7"/>
                <a:gd name="T44" fmla="*/ 18 w 26"/>
                <a:gd name="T45" fmla="*/ 6 h 7"/>
                <a:gd name="T46" fmla="*/ 19 w 26"/>
                <a:gd name="T47" fmla="*/ 6 h 7"/>
                <a:gd name="T48" fmla="*/ 21 w 26"/>
                <a:gd name="T49" fmla="*/ 7 h 7"/>
                <a:gd name="T50" fmla="*/ 22 w 26"/>
                <a:gd name="T51" fmla="*/ 6 h 7"/>
                <a:gd name="T52" fmla="*/ 23 w 26"/>
                <a:gd name="T53" fmla="*/ 6 h 7"/>
                <a:gd name="T54" fmla="*/ 24 w 26"/>
                <a:gd name="T55" fmla="*/ 6 h 7"/>
                <a:gd name="T56" fmla="*/ 25 w 26"/>
                <a:gd name="T57" fmla="*/ 5 h 7"/>
                <a:gd name="T58" fmla="*/ 25 w 26"/>
                <a:gd name="T59" fmla="*/ 5 h 7"/>
                <a:gd name="T60" fmla="*/ 26 w 26"/>
                <a:gd name="T61" fmla="*/ 4 h 7"/>
                <a:gd name="T62" fmla="*/ 25 w 26"/>
                <a:gd name="T63" fmla="*/ 3 h 7"/>
                <a:gd name="T64" fmla="*/ 24 w 26"/>
                <a:gd name="T65" fmla="*/ 3 h 7"/>
                <a:gd name="T66" fmla="*/ 23 w 26"/>
                <a:gd name="T67" fmla="*/ 3 h 7"/>
                <a:gd name="T68" fmla="*/ 22 w 26"/>
                <a:gd name="T69" fmla="*/ 3 h 7"/>
                <a:gd name="T70" fmla="*/ 21 w 26"/>
                <a:gd name="T71" fmla="*/ 3 h 7"/>
                <a:gd name="T72" fmla="*/ 20 w 26"/>
                <a:gd name="T73" fmla="*/ 3 h 7"/>
                <a:gd name="T74" fmla="*/ 19 w 26"/>
                <a:gd name="T75" fmla="*/ 3 h 7"/>
                <a:gd name="T76" fmla="*/ 18 w 26"/>
                <a:gd name="T77" fmla="*/ 3 h 7"/>
                <a:gd name="T78" fmla="*/ 16 w 26"/>
                <a:gd name="T79" fmla="*/ 3 h 7"/>
                <a:gd name="T80" fmla="*/ 15 w 26"/>
                <a:gd name="T81" fmla="*/ 4 h 7"/>
                <a:gd name="T82" fmla="*/ 13 w 26"/>
                <a:gd name="T83" fmla="*/ 4 h 7"/>
                <a:gd name="T84" fmla="*/ 12 w 26"/>
                <a:gd name="T85" fmla="*/ 3 h 7"/>
                <a:gd name="T86" fmla="*/ 11 w 26"/>
                <a:gd name="T87" fmla="*/ 3 h 7"/>
                <a:gd name="T88" fmla="*/ 10 w 26"/>
                <a:gd name="T89" fmla="*/ 4 h 7"/>
                <a:gd name="T90" fmla="*/ 10 w 26"/>
                <a:gd name="T91" fmla="*/ 3 h 7"/>
                <a:gd name="T92" fmla="*/ 10 w 26"/>
                <a:gd name="T93" fmla="*/ 3 h 7"/>
                <a:gd name="T94" fmla="*/ 11 w 26"/>
                <a:gd name="T95" fmla="*/ 2 h 7"/>
                <a:gd name="T96" fmla="*/ 10 w 26"/>
                <a:gd name="T97" fmla="*/ 2 h 7"/>
                <a:gd name="T98" fmla="*/ 9 w 26"/>
                <a:gd name="T99" fmla="*/ 1 h 7"/>
                <a:gd name="T100" fmla="*/ 8 w 26"/>
                <a:gd name="T101" fmla="*/ 1 h 7"/>
                <a:gd name="T102" fmla="*/ 6 w 26"/>
                <a:gd name="T103" fmla="*/ 1 h 7"/>
                <a:gd name="T104" fmla="*/ 6 w 26"/>
                <a:gd name="T105" fmla="*/ 1 h 7"/>
                <a:gd name="T106" fmla="*/ 5 w 26"/>
                <a:gd name="T107" fmla="*/ 1 h 7"/>
                <a:gd name="T108" fmla="*/ 3 w 26"/>
                <a:gd name="T109" fmla="*/ 1 h 7"/>
                <a:gd name="T110" fmla="*/ 2 w 26"/>
                <a:gd name="T111" fmla="*/ 1 h 7"/>
                <a:gd name="T112" fmla="*/ 1 w 26"/>
                <a:gd name="T113" fmla="*/ 1 h 7"/>
                <a:gd name="T114" fmla="*/ 0 w 26"/>
                <a:gd name="T115" fmla="*/ 1 h 7"/>
                <a:gd name="T116" fmla="*/ 1 w 26"/>
                <a:gd name="T1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7">
                  <a:moveTo>
                    <a:pt x="1" y="2"/>
                  </a:moveTo>
                  <a:cubicBezTo>
                    <a:pt x="1" y="2"/>
                    <a:pt x="2" y="2"/>
                    <a:pt x="2" y="2"/>
                  </a:cubicBezTo>
                  <a:cubicBezTo>
                    <a:pt x="3" y="2"/>
                    <a:pt x="3" y="2"/>
                    <a:pt x="4" y="2"/>
                  </a:cubicBezTo>
                  <a:cubicBezTo>
                    <a:pt x="4" y="2"/>
                    <a:pt x="4" y="2"/>
                    <a:pt x="5" y="2"/>
                  </a:cubicBezTo>
                  <a:cubicBezTo>
                    <a:pt x="5" y="2"/>
                    <a:pt x="5" y="2"/>
                    <a:pt x="5" y="2"/>
                  </a:cubicBezTo>
                  <a:cubicBezTo>
                    <a:pt x="6" y="2"/>
                    <a:pt x="5" y="3"/>
                    <a:pt x="5" y="3"/>
                  </a:cubicBezTo>
                  <a:cubicBezTo>
                    <a:pt x="5" y="3"/>
                    <a:pt x="5" y="3"/>
                    <a:pt x="5" y="4"/>
                  </a:cubicBezTo>
                  <a:cubicBezTo>
                    <a:pt x="5" y="4"/>
                    <a:pt x="4" y="4"/>
                    <a:pt x="4" y="4"/>
                  </a:cubicBezTo>
                  <a:cubicBezTo>
                    <a:pt x="4" y="4"/>
                    <a:pt x="3" y="5"/>
                    <a:pt x="4" y="5"/>
                  </a:cubicBezTo>
                  <a:cubicBezTo>
                    <a:pt x="4" y="5"/>
                    <a:pt x="4" y="5"/>
                    <a:pt x="4" y="5"/>
                  </a:cubicBezTo>
                  <a:cubicBezTo>
                    <a:pt x="5" y="5"/>
                    <a:pt x="5" y="5"/>
                    <a:pt x="5" y="5"/>
                  </a:cubicBezTo>
                  <a:cubicBezTo>
                    <a:pt x="6" y="5"/>
                    <a:pt x="6" y="6"/>
                    <a:pt x="6" y="6"/>
                  </a:cubicBezTo>
                  <a:cubicBezTo>
                    <a:pt x="7" y="6"/>
                    <a:pt x="7" y="6"/>
                    <a:pt x="7" y="6"/>
                  </a:cubicBezTo>
                  <a:cubicBezTo>
                    <a:pt x="8" y="6"/>
                    <a:pt x="8" y="5"/>
                    <a:pt x="8" y="5"/>
                  </a:cubicBezTo>
                  <a:cubicBezTo>
                    <a:pt x="9" y="5"/>
                    <a:pt x="9" y="5"/>
                    <a:pt x="9" y="5"/>
                  </a:cubicBezTo>
                  <a:cubicBezTo>
                    <a:pt x="9" y="6"/>
                    <a:pt x="9" y="6"/>
                    <a:pt x="9" y="6"/>
                  </a:cubicBezTo>
                  <a:cubicBezTo>
                    <a:pt x="9" y="7"/>
                    <a:pt x="10" y="6"/>
                    <a:pt x="10" y="6"/>
                  </a:cubicBezTo>
                  <a:cubicBezTo>
                    <a:pt x="11" y="6"/>
                    <a:pt x="12" y="6"/>
                    <a:pt x="12" y="6"/>
                  </a:cubicBezTo>
                  <a:cubicBezTo>
                    <a:pt x="13" y="6"/>
                    <a:pt x="13" y="5"/>
                    <a:pt x="13" y="5"/>
                  </a:cubicBezTo>
                  <a:cubicBezTo>
                    <a:pt x="14" y="5"/>
                    <a:pt x="14" y="6"/>
                    <a:pt x="15" y="6"/>
                  </a:cubicBezTo>
                  <a:cubicBezTo>
                    <a:pt x="15" y="6"/>
                    <a:pt x="15" y="6"/>
                    <a:pt x="16" y="6"/>
                  </a:cubicBezTo>
                  <a:cubicBezTo>
                    <a:pt x="16" y="6"/>
                    <a:pt x="17" y="5"/>
                    <a:pt x="17" y="5"/>
                  </a:cubicBezTo>
                  <a:cubicBezTo>
                    <a:pt x="18" y="5"/>
                    <a:pt x="18" y="5"/>
                    <a:pt x="18" y="6"/>
                  </a:cubicBezTo>
                  <a:cubicBezTo>
                    <a:pt x="19" y="6"/>
                    <a:pt x="19" y="6"/>
                    <a:pt x="19" y="6"/>
                  </a:cubicBezTo>
                  <a:cubicBezTo>
                    <a:pt x="19" y="7"/>
                    <a:pt x="20" y="7"/>
                    <a:pt x="21" y="7"/>
                  </a:cubicBezTo>
                  <a:cubicBezTo>
                    <a:pt x="21" y="7"/>
                    <a:pt x="21" y="7"/>
                    <a:pt x="22" y="6"/>
                  </a:cubicBezTo>
                  <a:cubicBezTo>
                    <a:pt x="22" y="6"/>
                    <a:pt x="23" y="6"/>
                    <a:pt x="23" y="6"/>
                  </a:cubicBezTo>
                  <a:cubicBezTo>
                    <a:pt x="23" y="6"/>
                    <a:pt x="24" y="6"/>
                    <a:pt x="24" y="6"/>
                  </a:cubicBezTo>
                  <a:cubicBezTo>
                    <a:pt x="24" y="6"/>
                    <a:pt x="24" y="5"/>
                    <a:pt x="25" y="5"/>
                  </a:cubicBezTo>
                  <a:cubicBezTo>
                    <a:pt x="25" y="5"/>
                    <a:pt x="25" y="5"/>
                    <a:pt x="25" y="5"/>
                  </a:cubicBezTo>
                  <a:cubicBezTo>
                    <a:pt x="26" y="5"/>
                    <a:pt x="26" y="5"/>
                    <a:pt x="26" y="4"/>
                  </a:cubicBezTo>
                  <a:cubicBezTo>
                    <a:pt x="25" y="4"/>
                    <a:pt x="25" y="4"/>
                    <a:pt x="25" y="3"/>
                  </a:cubicBezTo>
                  <a:cubicBezTo>
                    <a:pt x="25" y="3"/>
                    <a:pt x="24" y="3"/>
                    <a:pt x="24" y="3"/>
                  </a:cubicBezTo>
                  <a:cubicBezTo>
                    <a:pt x="24" y="3"/>
                    <a:pt x="23" y="3"/>
                    <a:pt x="23" y="3"/>
                  </a:cubicBezTo>
                  <a:cubicBezTo>
                    <a:pt x="22" y="3"/>
                    <a:pt x="22" y="3"/>
                    <a:pt x="22" y="3"/>
                  </a:cubicBezTo>
                  <a:cubicBezTo>
                    <a:pt x="21" y="3"/>
                    <a:pt x="21" y="3"/>
                    <a:pt x="21" y="3"/>
                  </a:cubicBezTo>
                  <a:cubicBezTo>
                    <a:pt x="20" y="3"/>
                    <a:pt x="20" y="3"/>
                    <a:pt x="20" y="3"/>
                  </a:cubicBezTo>
                  <a:cubicBezTo>
                    <a:pt x="20" y="3"/>
                    <a:pt x="19" y="3"/>
                    <a:pt x="19" y="3"/>
                  </a:cubicBezTo>
                  <a:cubicBezTo>
                    <a:pt x="18" y="3"/>
                    <a:pt x="18" y="3"/>
                    <a:pt x="18" y="3"/>
                  </a:cubicBezTo>
                  <a:cubicBezTo>
                    <a:pt x="17" y="4"/>
                    <a:pt x="17" y="3"/>
                    <a:pt x="16" y="3"/>
                  </a:cubicBezTo>
                  <a:cubicBezTo>
                    <a:pt x="15" y="4"/>
                    <a:pt x="15" y="4"/>
                    <a:pt x="15" y="4"/>
                  </a:cubicBezTo>
                  <a:cubicBezTo>
                    <a:pt x="14" y="4"/>
                    <a:pt x="14" y="4"/>
                    <a:pt x="13" y="4"/>
                  </a:cubicBezTo>
                  <a:cubicBezTo>
                    <a:pt x="13" y="4"/>
                    <a:pt x="13" y="3"/>
                    <a:pt x="12" y="3"/>
                  </a:cubicBezTo>
                  <a:cubicBezTo>
                    <a:pt x="12" y="3"/>
                    <a:pt x="11" y="3"/>
                    <a:pt x="11" y="3"/>
                  </a:cubicBezTo>
                  <a:cubicBezTo>
                    <a:pt x="11" y="4"/>
                    <a:pt x="11" y="4"/>
                    <a:pt x="10" y="4"/>
                  </a:cubicBezTo>
                  <a:cubicBezTo>
                    <a:pt x="10" y="4"/>
                    <a:pt x="10" y="4"/>
                    <a:pt x="10" y="3"/>
                  </a:cubicBezTo>
                  <a:cubicBezTo>
                    <a:pt x="10" y="3"/>
                    <a:pt x="10" y="3"/>
                    <a:pt x="10" y="3"/>
                  </a:cubicBezTo>
                  <a:cubicBezTo>
                    <a:pt x="10" y="2"/>
                    <a:pt x="11" y="2"/>
                    <a:pt x="11" y="2"/>
                  </a:cubicBezTo>
                  <a:cubicBezTo>
                    <a:pt x="11" y="2"/>
                    <a:pt x="10" y="2"/>
                    <a:pt x="10" y="2"/>
                  </a:cubicBezTo>
                  <a:cubicBezTo>
                    <a:pt x="10" y="2"/>
                    <a:pt x="9" y="1"/>
                    <a:pt x="9" y="1"/>
                  </a:cubicBezTo>
                  <a:cubicBezTo>
                    <a:pt x="9" y="1"/>
                    <a:pt x="8" y="1"/>
                    <a:pt x="8" y="1"/>
                  </a:cubicBezTo>
                  <a:cubicBezTo>
                    <a:pt x="7" y="1"/>
                    <a:pt x="7" y="1"/>
                    <a:pt x="6" y="1"/>
                  </a:cubicBezTo>
                  <a:cubicBezTo>
                    <a:pt x="6" y="1"/>
                    <a:pt x="6" y="1"/>
                    <a:pt x="6" y="1"/>
                  </a:cubicBezTo>
                  <a:cubicBezTo>
                    <a:pt x="5" y="1"/>
                    <a:pt x="5" y="1"/>
                    <a:pt x="5" y="1"/>
                  </a:cubicBezTo>
                  <a:cubicBezTo>
                    <a:pt x="4" y="1"/>
                    <a:pt x="4" y="1"/>
                    <a:pt x="3" y="1"/>
                  </a:cubicBezTo>
                  <a:cubicBezTo>
                    <a:pt x="3" y="1"/>
                    <a:pt x="3" y="1"/>
                    <a:pt x="2" y="1"/>
                  </a:cubicBezTo>
                  <a:cubicBezTo>
                    <a:pt x="2" y="1"/>
                    <a:pt x="1" y="0"/>
                    <a:pt x="1" y="1"/>
                  </a:cubicBezTo>
                  <a:cubicBezTo>
                    <a:pt x="0" y="1"/>
                    <a:pt x="0" y="1"/>
                    <a:pt x="0" y="1"/>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2" name="Freeform 203"/>
            <p:cNvSpPr>
              <a:spLocks/>
            </p:cNvSpPr>
            <p:nvPr/>
          </p:nvSpPr>
          <p:spPr bwMode="auto">
            <a:xfrm>
              <a:off x="2584452" y="773114"/>
              <a:ext cx="44450" cy="11113"/>
            </a:xfrm>
            <a:custGeom>
              <a:avLst/>
              <a:gdLst>
                <a:gd name="T0" fmla="*/ 3 w 4"/>
                <a:gd name="T1" fmla="*/ 0 h 1"/>
                <a:gd name="T2" fmla="*/ 2 w 4"/>
                <a:gd name="T3" fmla="*/ 0 h 1"/>
                <a:gd name="T4" fmla="*/ 1 w 4"/>
                <a:gd name="T5" fmla="*/ 0 h 1"/>
                <a:gd name="T6" fmla="*/ 0 w 4"/>
                <a:gd name="T7" fmla="*/ 1 h 1"/>
                <a:gd name="T8" fmla="*/ 1 w 4"/>
                <a:gd name="T9" fmla="*/ 1 h 1"/>
                <a:gd name="T10" fmla="*/ 2 w 4"/>
                <a:gd name="T11" fmla="*/ 1 h 1"/>
                <a:gd name="T12" fmla="*/ 3 w 4"/>
                <a:gd name="T13" fmla="*/ 1 h 1"/>
                <a:gd name="T14" fmla="*/ 3 w 4"/>
                <a:gd name="T15" fmla="*/ 1 h 1"/>
                <a:gd name="T16" fmla="*/ 4 w 4"/>
                <a:gd name="T17" fmla="*/ 0 h 1"/>
                <a:gd name="T18" fmla="*/ 3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3" y="0"/>
                  </a:moveTo>
                  <a:cubicBezTo>
                    <a:pt x="2" y="0"/>
                    <a:pt x="2" y="0"/>
                    <a:pt x="2" y="0"/>
                  </a:cubicBezTo>
                  <a:cubicBezTo>
                    <a:pt x="2" y="0"/>
                    <a:pt x="1" y="0"/>
                    <a:pt x="1" y="0"/>
                  </a:cubicBezTo>
                  <a:cubicBezTo>
                    <a:pt x="1" y="0"/>
                    <a:pt x="0" y="0"/>
                    <a:pt x="0" y="1"/>
                  </a:cubicBezTo>
                  <a:cubicBezTo>
                    <a:pt x="0" y="1"/>
                    <a:pt x="1" y="1"/>
                    <a:pt x="1" y="1"/>
                  </a:cubicBezTo>
                  <a:cubicBezTo>
                    <a:pt x="2" y="1"/>
                    <a:pt x="2" y="1"/>
                    <a:pt x="2" y="1"/>
                  </a:cubicBezTo>
                  <a:cubicBezTo>
                    <a:pt x="2" y="1"/>
                    <a:pt x="2" y="1"/>
                    <a:pt x="3" y="1"/>
                  </a:cubicBezTo>
                  <a:cubicBezTo>
                    <a:pt x="3" y="1"/>
                    <a:pt x="3" y="1"/>
                    <a:pt x="3" y="1"/>
                  </a:cubicBezTo>
                  <a:cubicBezTo>
                    <a:pt x="4" y="1"/>
                    <a:pt x="4" y="0"/>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3" name="Freeform 204"/>
            <p:cNvSpPr>
              <a:spLocks/>
            </p:cNvSpPr>
            <p:nvPr/>
          </p:nvSpPr>
          <p:spPr bwMode="auto">
            <a:xfrm>
              <a:off x="2368552" y="1076326"/>
              <a:ext cx="161925" cy="74613"/>
            </a:xfrm>
            <a:custGeom>
              <a:avLst/>
              <a:gdLst>
                <a:gd name="T0" fmla="*/ 14 w 15"/>
                <a:gd name="T1" fmla="*/ 5 h 7"/>
                <a:gd name="T2" fmla="*/ 14 w 15"/>
                <a:gd name="T3" fmla="*/ 4 h 7"/>
                <a:gd name="T4" fmla="*/ 13 w 15"/>
                <a:gd name="T5" fmla="*/ 4 h 7"/>
                <a:gd name="T6" fmla="*/ 13 w 15"/>
                <a:gd name="T7" fmla="*/ 4 h 7"/>
                <a:gd name="T8" fmla="*/ 12 w 15"/>
                <a:gd name="T9" fmla="*/ 3 h 7"/>
                <a:gd name="T10" fmla="*/ 11 w 15"/>
                <a:gd name="T11" fmla="*/ 2 h 7"/>
                <a:gd name="T12" fmla="*/ 10 w 15"/>
                <a:gd name="T13" fmla="*/ 1 h 7"/>
                <a:gd name="T14" fmla="*/ 9 w 15"/>
                <a:gd name="T15" fmla="*/ 1 h 7"/>
                <a:gd name="T16" fmla="*/ 9 w 15"/>
                <a:gd name="T17" fmla="*/ 0 h 7"/>
                <a:gd name="T18" fmla="*/ 9 w 15"/>
                <a:gd name="T19" fmla="*/ 0 h 7"/>
                <a:gd name="T20" fmla="*/ 7 w 15"/>
                <a:gd name="T21" fmla="*/ 0 h 7"/>
                <a:gd name="T22" fmla="*/ 6 w 15"/>
                <a:gd name="T23" fmla="*/ 1 h 7"/>
                <a:gd name="T24" fmla="*/ 5 w 15"/>
                <a:gd name="T25" fmla="*/ 2 h 7"/>
                <a:gd name="T26" fmla="*/ 5 w 15"/>
                <a:gd name="T27" fmla="*/ 3 h 7"/>
                <a:gd name="T28" fmla="*/ 4 w 15"/>
                <a:gd name="T29" fmla="*/ 3 h 7"/>
                <a:gd name="T30" fmla="*/ 3 w 15"/>
                <a:gd name="T31" fmla="*/ 4 h 7"/>
                <a:gd name="T32" fmla="*/ 2 w 15"/>
                <a:gd name="T33" fmla="*/ 4 h 7"/>
                <a:gd name="T34" fmla="*/ 2 w 15"/>
                <a:gd name="T35" fmla="*/ 4 h 7"/>
                <a:gd name="T36" fmla="*/ 1 w 15"/>
                <a:gd name="T37" fmla="*/ 5 h 7"/>
                <a:gd name="T38" fmla="*/ 1 w 15"/>
                <a:gd name="T39" fmla="*/ 5 h 7"/>
                <a:gd name="T40" fmla="*/ 1 w 15"/>
                <a:gd name="T41" fmla="*/ 6 h 7"/>
                <a:gd name="T42" fmla="*/ 1 w 15"/>
                <a:gd name="T43" fmla="*/ 5 h 7"/>
                <a:gd name="T44" fmla="*/ 2 w 15"/>
                <a:gd name="T45" fmla="*/ 5 h 7"/>
                <a:gd name="T46" fmla="*/ 3 w 15"/>
                <a:gd name="T47" fmla="*/ 6 h 7"/>
                <a:gd name="T48" fmla="*/ 3 w 15"/>
                <a:gd name="T49" fmla="*/ 7 h 7"/>
                <a:gd name="T50" fmla="*/ 5 w 15"/>
                <a:gd name="T51" fmla="*/ 6 h 7"/>
                <a:gd name="T52" fmla="*/ 5 w 15"/>
                <a:gd name="T53" fmla="*/ 6 h 7"/>
                <a:gd name="T54" fmla="*/ 6 w 15"/>
                <a:gd name="T55" fmla="*/ 6 h 7"/>
                <a:gd name="T56" fmla="*/ 7 w 15"/>
                <a:gd name="T57" fmla="*/ 5 h 7"/>
                <a:gd name="T58" fmla="*/ 8 w 15"/>
                <a:gd name="T59" fmla="*/ 5 h 7"/>
                <a:gd name="T60" fmla="*/ 8 w 15"/>
                <a:gd name="T61" fmla="*/ 4 h 7"/>
                <a:gd name="T62" fmla="*/ 9 w 15"/>
                <a:gd name="T63" fmla="*/ 5 h 7"/>
                <a:gd name="T64" fmla="*/ 10 w 15"/>
                <a:gd name="T65" fmla="*/ 5 h 7"/>
                <a:gd name="T66" fmla="*/ 11 w 15"/>
                <a:gd name="T67" fmla="*/ 6 h 7"/>
                <a:gd name="T68" fmla="*/ 12 w 15"/>
                <a:gd name="T69" fmla="*/ 6 h 7"/>
                <a:gd name="T70" fmla="*/ 13 w 15"/>
                <a:gd name="T71" fmla="*/ 6 h 7"/>
                <a:gd name="T72" fmla="*/ 14 w 15"/>
                <a:gd name="T73" fmla="*/ 6 h 7"/>
                <a:gd name="T74" fmla="*/ 14 w 15"/>
                <a:gd name="T7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7">
                  <a:moveTo>
                    <a:pt x="14" y="5"/>
                  </a:moveTo>
                  <a:cubicBezTo>
                    <a:pt x="14" y="5"/>
                    <a:pt x="15" y="4"/>
                    <a:pt x="14" y="4"/>
                  </a:cubicBezTo>
                  <a:cubicBezTo>
                    <a:pt x="14" y="4"/>
                    <a:pt x="14" y="4"/>
                    <a:pt x="13" y="4"/>
                  </a:cubicBezTo>
                  <a:cubicBezTo>
                    <a:pt x="13" y="4"/>
                    <a:pt x="13" y="4"/>
                    <a:pt x="13" y="4"/>
                  </a:cubicBezTo>
                  <a:cubicBezTo>
                    <a:pt x="12" y="4"/>
                    <a:pt x="12" y="3"/>
                    <a:pt x="12" y="3"/>
                  </a:cubicBezTo>
                  <a:cubicBezTo>
                    <a:pt x="12" y="2"/>
                    <a:pt x="12" y="2"/>
                    <a:pt x="11" y="2"/>
                  </a:cubicBezTo>
                  <a:cubicBezTo>
                    <a:pt x="11" y="2"/>
                    <a:pt x="11" y="2"/>
                    <a:pt x="10" y="1"/>
                  </a:cubicBezTo>
                  <a:cubicBezTo>
                    <a:pt x="10" y="1"/>
                    <a:pt x="9" y="1"/>
                    <a:pt x="9" y="1"/>
                  </a:cubicBezTo>
                  <a:cubicBezTo>
                    <a:pt x="9" y="0"/>
                    <a:pt x="9" y="0"/>
                    <a:pt x="9" y="0"/>
                  </a:cubicBezTo>
                  <a:cubicBezTo>
                    <a:pt x="9" y="0"/>
                    <a:pt x="9" y="0"/>
                    <a:pt x="9" y="0"/>
                  </a:cubicBezTo>
                  <a:cubicBezTo>
                    <a:pt x="8" y="0"/>
                    <a:pt x="8" y="0"/>
                    <a:pt x="7" y="0"/>
                  </a:cubicBezTo>
                  <a:cubicBezTo>
                    <a:pt x="7" y="1"/>
                    <a:pt x="7" y="1"/>
                    <a:pt x="6" y="1"/>
                  </a:cubicBezTo>
                  <a:cubicBezTo>
                    <a:pt x="6" y="1"/>
                    <a:pt x="6" y="1"/>
                    <a:pt x="5" y="2"/>
                  </a:cubicBezTo>
                  <a:cubicBezTo>
                    <a:pt x="5" y="2"/>
                    <a:pt x="5" y="2"/>
                    <a:pt x="5" y="3"/>
                  </a:cubicBezTo>
                  <a:cubicBezTo>
                    <a:pt x="4" y="3"/>
                    <a:pt x="4" y="3"/>
                    <a:pt x="4" y="3"/>
                  </a:cubicBezTo>
                  <a:cubicBezTo>
                    <a:pt x="3" y="3"/>
                    <a:pt x="4" y="4"/>
                    <a:pt x="3" y="4"/>
                  </a:cubicBezTo>
                  <a:cubicBezTo>
                    <a:pt x="3" y="4"/>
                    <a:pt x="3" y="4"/>
                    <a:pt x="2" y="4"/>
                  </a:cubicBezTo>
                  <a:cubicBezTo>
                    <a:pt x="2" y="4"/>
                    <a:pt x="2" y="4"/>
                    <a:pt x="2" y="4"/>
                  </a:cubicBezTo>
                  <a:cubicBezTo>
                    <a:pt x="1" y="4"/>
                    <a:pt x="1" y="4"/>
                    <a:pt x="1" y="5"/>
                  </a:cubicBezTo>
                  <a:cubicBezTo>
                    <a:pt x="1" y="5"/>
                    <a:pt x="1" y="5"/>
                    <a:pt x="1" y="5"/>
                  </a:cubicBezTo>
                  <a:cubicBezTo>
                    <a:pt x="1" y="5"/>
                    <a:pt x="0" y="6"/>
                    <a:pt x="1" y="6"/>
                  </a:cubicBezTo>
                  <a:cubicBezTo>
                    <a:pt x="1" y="6"/>
                    <a:pt x="1" y="6"/>
                    <a:pt x="1" y="5"/>
                  </a:cubicBezTo>
                  <a:cubicBezTo>
                    <a:pt x="2" y="5"/>
                    <a:pt x="2" y="5"/>
                    <a:pt x="2" y="5"/>
                  </a:cubicBezTo>
                  <a:cubicBezTo>
                    <a:pt x="3" y="6"/>
                    <a:pt x="3" y="6"/>
                    <a:pt x="3" y="6"/>
                  </a:cubicBezTo>
                  <a:cubicBezTo>
                    <a:pt x="3" y="6"/>
                    <a:pt x="3" y="7"/>
                    <a:pt x="3" y="7"/>
                  </a:cubicBezTo>
                  <a:cubicBezTo>
                    <a:pt x="4" y="7"/>
                    <a:pt x="4" y="7"/>
                    <a:pt x="5" y="6"/>
                  </a:cubicBezTo>
                  <a:cubicBezTo>
                    <a:pt x="5" y="6"/>
                    <a:pt x="5" y="6"/>
                    <a:pt x="5" y="6"/>
                  </a:cubicBezTo>
                  <a:cubicBezTo>
                    <a:pt x="6" y="6"/>
                    <a:pt x="6" y="6"/>
                    <a:pt x="6" y="6"/>
                  </a:cubicBezTo>
                  <a:cubicBezTo>
                    <a:pt x="7" y="5"/>
                    <a:pt x="7" y="5"/>
                    <a:pt x="7" y="5"/>
                  </a:cubicBezTo>
                  <a:cubicBezTo>
                    <a:pt x="7" y="5"/>
                    <a:pt x="7" y="5"/>
                    <a:pt x="8" y="5"/>
                  </a:cubicBezTo>
                  <a:cubicBezTo>
                    <a:pt x="8" y="5"/>
                    <a:pt x="8" y="4"/>
                    <a:pt x="8" y="4"/>
                  </a:cubicBezTo>
                  <a:cubicBezTo>
                    <a:pt x="9" y="4"/>
                    <a:pt x="9" y="4"/>
                    <a:pt x="9" y="5"/>
                  </a:cubicBezTo>
                  <a:cubicBezTo>
                    <a:pt x="9" y="5"/>
                    <a:pt x="9" y="5"/>
                    <a:pt x="10" y="5"/>
                  </a:cubicBezTo>
                  <a:cubicBezTo>
                    <a:pt x="10" y="6"/>
                    <a:pt x="11" y="6"/>
                    <a:pt x="11" y="6"/>
                  </a:cubicBezTo>
                  <a:cubicBezTo>
                    <a:pt x="11" y="6"/>
                    <a:pt x="12" y="6"/>
                    <a:pt x="12" y="6"/>
                  </a:cubicBezTo>
                  <a:cubicBezTo>
                    <a:pt x="12" y="6"/>
                    <a:pt x="13" y="6"/>
                    <a:pt x="13" y="6"/>
                  </a:cubicBezTo>
                  <a:cubicBezTo>
                    <a:pt x="13" y="6"/>
                    <a:pt x="13" y="6"/>
                    <a:pt x="14" y="6"/>
                  </a:cubicBezTo>
                  <a:cubicBezTo>
                    <a:pt x="14" y="7"/>
                    <a:pt x="14" y="6"/>
                    <a:pt x="14"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4" name="Freeform 206"/>
            <p:cNvSpPr>
              <a:spLocks/>
            </p:cNvSpPr>
            <p:nvPr/>
          </p:nvSpPr>
          <p:spPr bwMode="auto">
            <a:xfrm>
              <a:off x="2413001" y="1150939"/>
              <a:ext cx="63500" cy="33338"/>
            </a:xfrm>
            <a:custGeom>
              <a:avLst/>
              <a:gdLst>
                <a:gd name="T0" fmla="*/ 4 w 6"/>
                <a:gd name="T1" fmla="*/ 2 h 3"/>
                <a:gd name="T2" fmla="*/ 5 w 6"/>
                <a:gd name="T3" fmla="*/ 1 h 3"/>
                <a:gd name="T4" fmla="*/ 5 w 6"/>
                <a:gd name="T5" fmla="*/ 0 h 3"/>
                <a:gd name="T6" fmla="*/ 5 w 6"/>
                <a:gd name="T7" fmla="*/ 0 h 3"/>
                <a:gd name="T8" fmla="*/ 3 w 6"/>
                <a:gd name="T9" fmla="*/ 0 h 3"/>
                <a:gd name="T10" fmla="*/ 2 w 6"/>
                <a:gd name="T11" fmla="*/ 0 h 3"/>
                <a:gd name="T12" fmla="*/ 1 w 6"/>
                <a:gd name="T13" fmla="*/ 1 h 3"/>
                <a:gd name="T14" fmla="*/ 1 w 6"/>
                <a:gd name="T15" fmla="*/ 2 h 3"/>
                <a:gd name="T16" fmla="*/ 1 w 6"/>
                <a:gd name="T17" fmla="*/ 2 h 3"/>
                <a:gd name="T18" fmla="*/ 2 w 6"/>
                <a:gd name="T19" fmla="*/ 2 h 3"/>
                <a:gd name="T20" fmla="*/ 3 w 6"/>
                <a:gd name="T21" fmla="*/ 2 h 3"/>
                <a:gd name="T22" fmla="*/ 4 w 6"/>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4" y="2"/>
                  </a:moveTo>
                  <a:cubicBezTo>
                    <a:pt x="5" y="1"/>
                    <a:pt x="5" y="1"/>
                    <a:pt x="5" y="1"/>
                  </a:cubicBezTo>
                  <a:cubicBezTo>
                    <a:pt x="5" y="1"/>
                    <a:pt x="6" y="1"/>
                    <a:pt x="5" y="0"/>
                  </a:cubicBezTo>
                  <a:cubicBezTo>
                    <a:pt x="5" y="0"/>
                    <a:pt x="5" y="0"/>
                    <a:pt x="5" y="0"/>
                  </a:cubicBezTo>
                  <a:cubicBezTo>
                    <a:pt x="4" y="0"/>
                    <a:pt x="4" y="0"/>
                    <a:pt x="3" y="0"/>
                  </a:cubicBezTo>
                  <a:cubicBezTo>
                    <a:pt x="3" y="0"/>
                    <a:pt x="3" y="0"/>
                    <a:pt x="2" y="0"/>
                  </a:cubicBezTo>
                  <a:cubicBezTo>
                    <a:pt x="2" y="1"/>
                    <a:pt x="2" y="1"/>
                    <a:pt x="1" y="1"/>
                  </a:cubicBezTo>
                  <a:cubicBezTo>
                    <a:pt x="1" y="1"/>
                    <a:pt x="1" y="1"/>
                    <a:pt x="1" y="2"/>
                  </a:cubicBezTo>
                  <a:cubicBezTo>
                    <a:pt x="0" y="2"/>
                    <a:pt x="0" y="2"/>
                    <a:pt x="1" y="2"/>
                  </a:cubicBezTo>
                  <a:cubicBezTo>
                    <a:pt x="1" y="3"/>
                    <a:pt x="1" y="2"/>
                    <a:pt x="2" y="2"/>
                  </a:cubicBezTo>
                  <a:cubicBezTo>
                    <a:pt x="2" y="2"/>
                    <a:pt x="2" y="2"/>
                    <a:pt x="3" y="2"/>
                  </a:cubicBezTo>
                  <a:cubicBezTo>
                    <a:pt x="3" y="2"/>
                    <a:pt x="4"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5" name="Freeform 207"/>
            <p:cNvSpPr>
              <a:spLocks/>
            </p:cNvSpPr>
            <p:nvPr/>
          </p:nvSpPr>
          <p:spPr bwMode="auto">
            <a:xfrm>
              <a:off x="2552701" y="1130301"/>
              <a:ext cx="22225" cy="20638"/>
            </a:xfrm>
            <a:custGeom>
              <a:avLst/>
              <a:gdLst>
                <a:gd name="T0" fmla="*/ 1 w 2"/>
                <a:gd name="T1" fmla="*/ 1 h 2"/>
                <a:gd name="T2" fmla="*/ 1 w 2"/>
                <a:gd name="T3" fmla="*/ 0 h 2"/>
                <a:gd name="T4" fmla="*/ 0 w 2"/>
                <a:gd name="T5" fmla="*/ 1 h 2"/>
                <a:gd name="T6" fmla="*/ 1 w 2"/>
                <a:gd name="T7" fmla="*/ 2 h 2"/>
                <a:gd name="T8" fmla="*/ 1 w 2"/>
                <a:gd name="T9" fmla="*/ 2 h 2"/>
                <a:gd name="T10" fmla="*/ 2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0"/>
                    <a:pt x="1" y="0"/>
                    <a:pt x="1" y="0"/>
                  </a:cubicBezTo>
                  <a:cubicBezTo>
                    <a:pt x="0" y="1"/>
                    <a:pt x="0" y="1"/>
                    <a:pt x="0" y="1"/>
                  </a:cubicBezTo>
                  <a:cubicBezTo>
                    <a:pt x="0" y="1"/>
                    <a:pt x="0" y="1"/>
                    <a:pt x="1" y="2"/>
                  </a:cubicBezTo>
                  <a:cubicBezTo>
                    <a:pt x="1" y="2"/>
                    <a:pt x="1" y="2"/>
                    <a:pt x="1" y="2"/>
                  </a:cubicBezTo>
                  <a:cubicBezTo>
                    <a:pt x="1" y="2"/>
                    <a:pt x="2" y="2"/>
                    <a:pt x="2" y="1"/>
                  </a:cubicBezTo>
                  <a:cubicBezTo>
                    <a:pt x="2" y="1"/>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6" name="Freeform 208"/>
            <p:cNvSpPr>
              <a:spLocks/>
            </p:cNvSpPr>
            <p:nvPr/>
          </p:nvSpPr>
          <p:spPr bwMode="auto">
            <a:xfrm>
              <a:off x="2584451" y="1130301"/>
              <a:ext cx="11113" cy="11113"/>
            </a:xfrm>
            <a:custGeom>
              <a:avLst/>
              <a:gdLst>
                <a:gd name="T0" fmla="*/ 0 w 1"/>
                <a:gd name="T1" fmla="*/ 1 h 1"/>
                <a:gd name="T2" fmla="*/ 1 w 1"/>
                <a:gd name="T3" fmla="*/ 1 h 1"/>
                <a:gd name="T4" fmla="*/ 1 w 1"/>
                <a:gd name="T5" fmla="*/ 1 h 1"/>
                <a:gd name="T6" fmla="*/ 1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1"/>
                    <a:pt x="1" y="1"/>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7" name="Freeform 209"/>
            <p:cNvSpPr>
              <a:spLocks/>
            </p:cNvSpPr>
            <p:nvPr/>
          </p:nvSpPr>
          <p:spPr bwMode="auto">
            <a:xfrm>
              <a:off x="2628901" y="968376"/>
              <a:ext cx="31750" cy="31750"/>
            </a:xfrm>
            <a:custGeom>
              <a:avLst/>
              <a:gdLst>
                <a:gd name="T0" fmla="*/ 2 w 3"/>
                <a:gd name="T1" fmla="*/ 1 h 3"/>
                <a:gd name="T2" fmla="*/ 1 w 3"/>
                <a:gd name="T3" fmla="*/ 2 h 3"/>
                <a:gd name="T4" fmla="*/ 0 w 3"/>
                <a:gd name="T5" fmla="*/ 2 h 3"/>
                <a:gd name="T6" fmla="*/ 1 w 3"/>
                <a:gd name="T7" fmla="*/ 3 h 3"/>
                <a:gd name="T8" fmla="*/ 3 w 3"/>
                <a:gd name="T9" fmla="*/ 2 h 3"/>
                <a:gd name="T10" fmla="*/ 3 w 3"/>
                <a:gd name="T11" fmla="*/ 2 h 3"/>
                <a:gd name="T12" fmla="*/ 3 w 3"/>
                <a:gd name="T13" fmla="*/ 1 h 3"/>
                <a:gd name="T14" fmla="*/ 2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1"/>
                  </a:moveTo>
                  <a:cubicBezTo>
                    <a:pt x="2" y="2"/>
                    <a:pt x="1" y="1"/>
                    <a:pt x="1" y="2"/>
                  </a:cubicBezTo>
                  <a:cubicBezTo>
                    <a:pt x="1" y="2"/>
                    <a:pt x="0" y="2"/>
                    <a:pt x="0" y="2"/>
                  </a:cubicBezTo>
                  <a:cubicBezTo>
                    <a:pt x="0" y="3"/>
                    <a:pt x="1" y="3"/>
                    <a:pt x="1" y="3"/>
                  </a:cubicBezTo>
                  <a:cubicBezTo>
                    <a:pt x="2" y="3"/>
                    <a:pt x="2" y="2"/>
                    <a:pt x="3" y="2"/>
                  </a:cubicBezTo>
                  <a:cubicBezTo>
                    <a:pt x="3" y="2"/>
                    <a:pt x="3" y="2"/>
                    <a:pt x="3" y="2"/>
                  </a:cubicBezTo>
                  <a:cubicBezTo>
                    <a:pt x="3" y="1"/>
                    <a:pt x="3" y="1"/>
                    <a:pt x="3" y="1"/>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8" name="Freeform 210"/>
            <p:cNvSpPr>
              <a:spLocks/>
            </p:cNvSpPr>
            <p:nvPr/>
          </p:nvSpPr>
          <p:spPr bwMode="auto">
            <a:xfrm>
              <a:off x="2574926" y="687389"/>
              <a:ext cx="182563" cy="85725"/>
            </a:xfrm>
            <a:custGeom>
              <a:avLst/>
              <a:gdLst>
                <a:gd name="T0" fmla="*/ 1 w 17"/>
                <a:gd name="T1" fmla="*/ 5 h 8"/>
                <a:gd name="T2" fmla="*/ 2 w 17"/>
                <a:gd name="T3" fmla="*/ 5 h 8"/>
                <a:gd name="T4" fmla="*/ 4 w 17"/>
                <a:gd name="T5" fmla="*/ 5 h 8"/>
                <a:gd name="T6" fmla="*/ 5 w 17"/>
                <a:gd name="T7" fmla="*/ 5 h 8"/>
                <a:gd name="T8" fmla="*/ 6 w 17"/>
                <a:gd name="T9" fmla="*/ 5 h 8"/>
                <a:gd name="T10" fmla="*/ 6 w 17"/>
                <a:gd name="T11" fmla="*/ 5 h 8"/>
                <a:gd name="T12" fmla="*/ 4 w 17"/>
                <a:gd name="T13" fmla="*/ 5 h 8"/>
                <a:gd name="T14" fmla="*/ 3 w 17"/>
                <a:gd name="T15" fmla="*/ 6 h 8"/>
                <a:gd name="T16" fmla="*/ 2 w 17"/>
                <a:gd name="T17" fmla="*/ 5 h 8"/>
                <a:gd name="T18" fmla="*/ 1 w 17"/>
                <a:gd name="T19" fmla="*/ 5 h 8"/>
                <a:gd name="T20" fmla="*/ 2 w 17"/>
                <a:gd name="T21" fmla="*/ 6 h 8"/>
                <a:gd name="T22" fmla="*/ 3 w 17"/>
                <a:gd name="T23" fmla="*/ 7 h 8"/>
                <a:gd name="T24" fmla="*/ 3 w 17"/>
                <a:gd name="T25" fmla="*/ 7 h 8"/>
                <a:gd name="T26" fmla="*/ 5 w 17"/>
                <a:gd name="T27" fmla="*/ 7 h 8"/>
                <a:gd name="T28" fmla="*/ 7 w 17"/>
                <a:gd name="T29" fmla="*/ 7 h 8"/>
                <a:gd name="T30" fmla="*/ 7 w 17"/>
                <a:gd name="T31" fmla="*/ 7 h 8"/>
                <a:gd name="T32" fmla="*/ 8 w 17"/>
                <a:gd name="T33" fmla="*/ 6 h 8"/>
                <a:gd name="T34" fmla="*/ 9 w 17"/>
                <a:gd name="T35" fmla="*/ 6 h 8"/>
                <a:gd name="T36" fmla="*/ 11 w 17"/>
                <a:gd name="T37" fmla="*/ 6 h 8"/>
                <a:gd name="T38" fmla="*/ 12 w 17"/>
                <a:gd name="T39" fmla="*/ 5 h 8"/>
                <a:gd name="T40" fmla="*/ 13 w 17"/>
                <a:gd name="T41" fmla="*/ 5 h 8"/>
                <a:gd name="T42" fmla="*/ 15 w 17"/>
                <a:gd name="T43" fmla="*/ 5 h 8"/>
                <a:gd name="T44" fmla="*/ 16 w 17"/>
                <a:gd name="T45" fmla="*/ 5 h 8"/>
                <a:gd name="T46" fmla="*/ 17 w 17"/>
                <a:gd name="T47" fmla="*/ 5 h 8"/>
                <a:gd name="T48" fmla="*/ 17 w 17"/>
                <a:gd name="T49" fmla="*/ 3 h 8"/>
                <a:gd name="T50" fmla="*/ 16 w 17"/>
                <a:gd name="T51" fmla="*/ 4 h 8"/>
                <a:gd name="T52" fmla="*/ 15 w 17"/>
                <a:gd name="T53" fmla="*/ 4 h 8"/>
                <a:gd name="T54" fmla="*/ 14 w 17"/>
                <a:gd name="T55" fmla="*/ 4 h 8"/>
                <a:gd name="T56" fmla="*/ 15 w 17"/>
                <a:gd name="T57" fmla="*/ 3 h 8"/>
                <a:gd name="T58" fmla="*/ 15 w 17"/>
                <a:gd name="T59" fmla="*/ 3 h 8"/>
                <a:gd name="T60" fmla="*/ 15 w 17"/>
                <a:gd name="T61" fmla="*/ 2 h 8"/>
                <a:gd name="T62" fmla="*/ 14 w 17"/>
                <a:gd name="T63" fmla="*/ 3 h 8"/>
                <a:gd name="T64" fmla="*/ 13 w 17"/>
                <a:gd name="T65" fmla="*/ 3 h 8"/>
                <a:gd name="T66" fmla="*/ 13 w 17"/>
                <a:gd name="T67" fmla="*/ 2 h 8"/>
                <a:gd name="T68" fmla="*/ 12 w 17"/>
                <a:gd name="T69" fmla="*/ 2 h 8"/>
                <a:gd name="T70" fmla="*/ 11 w 17"/>
                <a:gd name="T71" fmla="*/ 2 h 8"/>
                <a:gd name="T72" fmla="*/ 10 w 17"/>
                <a:gd name="T73" fmla="*/ 1 h 8"/>
                <a:gd name="T74" fmla="*/ 9 w 17"/>
                <a:gd name="T75" fmla="*/ 1 h 8"/>
                <a:gd name="T76" fmla="*/ 8 w 17"/>
                <a:gd name="T77" fmla="*/ 1 h 8"/>
                <a:gd name="T78" fmla="*/ 7 w 17"/>
                <a:gd name="T79" fmla="*/ 1 h 8"/>
                <a:gd name="T80" fmla="*/ 5 w 17"/>
                <a:gd name="T81" fmla="*/ 1 h 8"/>
                <a:gd name="T82" fmla="*/ 4 w 17"/>
                <a:gd name="T83" fmla="*/ 2 h 8"/>
                <a:gd name="T84" fmla="*/ 3 w 17"/>
                <a:gd name="T85" fmla="*/ 3 h 8"/>
                <a:gd name="T86" fmla="*/ 1 w 17"/>
                <a:gd name="T87" fmla="*/ 3 h 8"/>
                <a:gd name="T88" fmla="*/ 0 w 17"/>
                <a:gd name="T89" fmla="*/ 3 h 8"/>
                <a:gd name="T90" fmla="*/ 0 w 17"/>
                <a:gd name="T91" fmla="*/ 3 h 8"/>
                <a:gd name="T92" fmla="*/ 0 w 17"/>
                <a:gd name="T93" fmla="*/ 4 h 8"/>
                <a:gd name="T94" fmla="*/ 1 w 17"/>
                <a:gd name="T9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8">
                  <a:moveTo>
                    <a:pt x="1" y="5"/>
                  </a:moveTo>
                  <a:cubicBezTo>
                    <a:pt x="2" y="5"/>
                    <a:pt x="2" y="5"/>
                    <a:pt x="2" y="5"/>
                  </a:cubicBezTo>
                  <a:cubicBezTo>
                    <a:pt x="3" y="5"/>
                    <a:pt x="3" y="5"/>
                    <a:pt x="4" y="5"/>
                  </a:cubicBezTo>
                  <a:cubicBezTo>
                    <a:pt x="4" y="5"/>
                    <a:pt x="5" y="5"/>
                    <a:pt x="5" y="5"/>
                  </a:cubicBezTo>
                  <a:cubicBezTo>
                    <a:pt x="6" y="4"/>
                    <a:pt x="7" y="4"/>
                    <a:pt x="6" y="5"/>
                  </a:cubicBezTo>
                  <a:cubicBezTo>
                    <a:pt x="6" y="5"/>
                    <a:pt x="6" y="5"/>
                    <a:pt x="6" y="5"/>
                  </a:cubicBezTo>
                  <a:cubicBezTo>
                    <a:pt x="5" y="5"/>
                    <a:pt x="5" y="5"/>
                    <a:pt x="4" y="5"/>
                  </a:cubicBezTo>
                  <a:cubicBezTo>
                    <a:pt x="4" y="5"/>
                    <a:pt x="4" y="6"/>
                    <a:pt x="3" y="6"/>
                  </a:cubicBezTo>
                  <a:cubicBezTo>
                    <a:pt x="3" y="6"/>
                    <a:pt x="3" y="5"/>
                    <a:pt x="2" y="5"/>
                  </a:cubicBezTo>
                  <a:cubicBezTo>
                    <a:pt x="2" y="5"/>
                    <a:pt x="2" y="5"/>
                    <a:pt x="1" y="5"/>
                  </a:cubicBezTo>
                  <a:cubicBezTo>
                    <a:pt x="1" y="6"/>
                    <a:pt x="1" y="6"/>
                    <a:pt x="2" y="6"/>
                  </a:cubicBezTo>
                  <a:cubicBezTo>
                    <a:pt x="2" y="7"/>
                    <a:pt x="2" y="7"/>
                    <a:pt x="3" y="7"/>
                  </a:cubicBezTo>
                  <a:cubicBezTo>
                    <a:pt x="3" y="7"/>
                    <a:pt x="3" y="7"/>
                    <a:pt x="3" y="7"/>
                  </a:cubicBezTo>
                  <a:cubicBezTo>
                    <a:pt x="4" y="7"/>
                    <a:pt x="4" y="7"/>
                    <a:pt x="5" y="7"/>
                  </a:cubicBezTo>
                  <a:cubicBezTo>
                    <a:pt x="5" y="7"/>
                    <a:pt x="6" y="8"/>
                    <a:pt x="7" y="7"/>
                  </a:cubicBezTo>
                  <a:cubicBezTo>
                    <a:pt x="7" y="7"/>
                    <a:pt x="7" y="7"/>
                    <a:pt x="7" y="7"/>
                  </a:cubicBezTo>
                  <a:cubicBezTo>
                    <a:pt x="7" y="7"/>
                    <a:pt x="8" y="6"/>
                    <a:pt x="8" y="6"/>
                  </a:cubicBezTo>
                  <a:cubicBezTo>
                    <a:pt x="8" y="6"/>
                    <a:pt x="8" y="6"/>
                    <a:pt x="9" y="6"/>
                  </a:cubicBezTo>
                  <a:cubicBezTo>
                    <a:pt x="9" y="6"/>
                    <a:pt x="10" y="6"/>
                    <a:pt x="11" y="6"/>
                  </a:cubicBezTo>
                  <a:cubicBezTo>
                    <a:pt x="11" y="6"/>
                    <a:pt x="12" y="5"/>
                    <a:pt x="12" y="5"/>
                  </a:cubicBezTo>
                  <a:cubicBezTo>
                    <a:pt x="13" y="5"/>
                    <a:pt x="13" y="5"/>
                    <a:pt x="13" y="5"/>
                  </a:cubicBezTo>
                  <a:cubicBezTo>
                    <a:pt x="14" y="5"/>
                    <a:pt x="14" y="5"/>
                    <a:pt x="15" y="5"/>
                  </a:cubicBezTo>
                  <a:cubicBezTo>
                    <a:pt x="15" y="5"/>
                    <a:pt x="15" y="5"/>
                    <a:pt x="16" y="5"/>
                  </a:cubicBezTo>
                  <a:cubicBezTo>
                    <a:pt x="16" y="5"/>
                    <a:pt x="16" y="5"/>
                    <a:pt x="17" y="5"/>
                  </a:cubicBezTo>
                  <a:cubicBezTo>
                    <a:pt x="17" y="4"/>
                    <a:pt x="17" y="3"/>
                    <a:pt x="17" y="3"/>
                  </a:cubicBezTo>
                  <a:cubicBezTo>
                    <a:pt x="16" y="3"/>
                    <a:pt x="16" y="4"/>
                    <a:pt x="16" y="4"/>
                  </a:cubicBezTo>
                  <a:cubicBezTo>
                    <a:pt x="16" y="4"/>
                    <a:pt x="16" y="4"/>
                    <a:pt x="15" y="4"/>
                  </a:cubicBezTo>
                  <a:cubicBezTo>
                    <a:pt x="15" y="4"/>
                    <a:pt x="14" y="4"/>
                    <a:pt x="14" y="4"/>
                  </a:cubicBezTo>
                  <a:cubicBezTo>
                    <a:pt x="14" y="4"/>
                    <a:pt x="15" y="4"/>
                    <a:pt x="15" y="3"/>
                  </a:cubicBezTo>
                  <a:cubicBezTo>
                    <a:pt x="15" y="3"/>
                    <a:pt x="15" y="3"/>
                    <a:pt x="15" y="3"/>
                  </a:cubicBezTo>
                  <a:cubicBezTo>
                    <a:pt x="15" y="2"/>
                    <a:pt x="15" y="2"/>
                    <a:pt x="15" y="2"/>
                  </a:cubicBezTo>
                  <a:cubicBezTo>
                    <a:pt x="14" y="2"/>
                    <a:pt x="14" y="3"/>
                    <a:pt x="14" y="3"/>
                  </a:cubicBezTo>
                  <a:cubicBezTo>
                    <a:pt x="13" y="3"/>
                    <a:pt x="13" y="3"/>
                    <a:pt x="13" y="3"/>
                  </a:cubicBezTo>
                  <a:cubicBezTo>
                    <a:pt x="13" y="3"/>
                    <a:pt x="13" y="2"/>
                    <a:pt x="13" y="2"/>
                  </a:cubicBezTo>
                  <a:cubicBezTo>
                    <a:pt x="12" y="2"/>
                    <a:pt x="12" y="2"/>
                    <a:pt x="12" y="2"/>
                  </a:cubicBezTo>
                  <a:cubicBezTo>
                    <a:pt x="11" y="2"/>
                    <a:pt x="11" y="2"/>
                    <a:pt x="11" y="2"/>
                  </a:cubicBezTo>
                  <a:cubicBezTo>
                    <a:pt x="10" y="2"/>
                    <a:pt x="10" y="2"/>
                    <a:pt x="10" y="1"/>
                  </a:cubicBezTo>
                  <a:cubicBezTo>
                    <a:pt x="10" y="1"/>
                    <a:pt x="10" y="1"/>
                    <a:pt x="9" y="1"/>
                  </a:cubicBezTo>
                  <a:cubicBezTo>
                    <a:pt x="9" y="0"/>
                    <a:pt x="8" y="0"/>
                    <a:pt x="8" y="1"/>
                  </a:cubicBezTo>
                  <a:cubicBezTo>
                    <a:pt x="7" y="1"/>
                    <a:pt x="7" y="1"/>
                    <a:pt x="7" y="1"/>
                  </a:cubicBezTo>
                  <a:cubicBezTo>
                    <a:pt x="6" y="1"/>
                    <a:pt x="6" y="1"/>
                    <a:pt x="5" y="1"/>
                  </a:cubicBezTo>
                  <a:cubicBezTo>
                    <a:pt x="5" y="2"/>
                    <a:pt x="5" y="2"/>
                    <a:pt x="4" y="2"/>
                  </a:cubicBezTo>
                  <a:cubicBezTo>
                    <a:pt x="4" y="2"/>
                    <a:pt x="3" y="2"/>
                    <a:pt x="3" y="3"/>
                  </a:cubicBezTo>
                  <a:cubicBezTo>
                    <a:pt x="2" y="3"/>
                    <a:pt x="2" y="3"/>
                    <a:pt x="1" y="3"/>
                  </a:cubicBezTo>
                  <a:cubicBezTo>
                    <a:pt x="1" y="3"/>
                    <a:pt x="1" y="3"/>
                    <a:pt x="0" y="3"/>
                  </a:cubicBezTo>
                  <a:cubicBezTo>
                    <a:pt x="0" y="3"/>
                    <a:pt x="0" y="3"/>
                    <a:pt x="0" y="3"/>
                  </a:cubicBezTo>
                  <a:cubicBezTo>
                    <a:pt x="0" y="4"/>
                    <a:pt x="0" y="4"/>
                    <a:pt x="0" y="4"/>
                  </a:cubicBezTo>
                  <a:cubicBezTo>
                    <a:pt x="0" y="5"/>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19" name="Freeform 211"/>
            <p:cNvSpPr>
              <a:spLocks/>
            </p:cNvSpPr>
            <p:nvPr/>
          </p:nvSpPr>
          <p:spPr bwMode="auto">
            <a:xfrm>
              <a:off x="2606676" y="654051"/>
              <a:ext cx="593725" cy="173038"/>
            </a:xfrm>
            <a:custGeom>
              <a:avLst/>
              <a:gdLst>
                <a:gd name="T0" fmla="*/ 53 w 55"/>
                <a:gd name="T1" fmla="*/ 2 h 16"/>
                <a:gd name="T2" fmla="*/ 50 w 55"/>
                <a:gd name="T3" fmla="*/ 1 h 16"/>
                <a:gd name="T4" fmla="*/ 48 w 55"/>
                <a:gd name="T5" fmla="*/ 1 h 16"/>
                <a:gd name="T6" fmla="*/ 43 w 55"/>
                <a:gd name="T7" fmla="*/ 1 h 16"/>
                <a:gd name="T8" fmla="*/ 41 w 55"/>
                <a:gd name="T9" fmla="*/ 1 h 16"/>
                <a:gd name="T10" fmla="*/ 39 w 55"/>
                <a:gd name="T11" fmla="*/ 1 h 16"/>
                <a:gd name="T12" fmla="*/ 37 w 55"/>
                <a:gd name="T13" fmla="*/ 0 h 16"/>
                <a:gd name="T14" fmla="*/ 34 w 55"/>
                <a:gd name="T15" fmla="*/ 1 h 16"/>
                <a:gd name="T16" fmla="*/ 31 w 55"/>
                <a:gd name="T17" fmla="*/ 1 h 16"/>
                <a:gd name="T18" fmla="*/ 29 w 55"/>
                <a:gd name="T19" fmla="*/ 1 h 16"/>
                <a:gd name="T20" fmla="*/ 26 w 55"/>
                <a:gd name="T21" fmla="*/ 1 h 16"/>
                <a:gd name="T22" fmla="*/ 24 w 55"/>
                <a:gd name="T23" fmla="*/ 2 h 16"/>
                <a:gd name="T24" fmla="*/ 22 w 55"/>
                <a:gd name="T25" fmla="*/ 2 h 16"/>
                <a:gd name="T26" fmla="*/ 19 w 55"/>
                <a:gd name="T27" fmla="*/ 2 h 16"/>
                <a:gd name="T28" fmla="*/ 17 w 55"/>
                <a:gd name="T29" fmla="*/ 3 h 16"/>
                <a:gd name="T30" fmla="*/ 12 w 55"/>
                <a:gd name="T31" fmla="*/ 3 h 16"/>
                <a:gd name="T32" fmla="*/ 9 w 55"/>
                <a:gd name="T33" fmla="*/ 3 h 16"/>
                <a:gd name="T34" fmla="*/ 10 w 55"/>
                <a:gd name="T35" fmla="*/ 4 h 16"/>
                <a:gd name="T36" fmla="*/ 12 w 55"/>
                <a:gd name="T37" fmla="*/ 5 h 16"/>
                <a:gd name="T38" fmla="*/ 14 w 55"/>
                <a:gd name="T39" fmla="*/ 5 h 16"/>
                <a:gd name="T40" fmla="*/ 18 w 55"/>
                <a:gd name="T41" fmla="*/ 5 h 16"/>
                <a:gd name="T42" fmla="*/ 20 w 55"/>
                <a:gd name="T43" fmla="*/ 5 h 16"/>
                <a:gd name="T44" fmla="*/ 17 w 55"/>
                <a:gd name="T45" fmla="*/ 6 h 16"/>
                <a:gd name="T46" fmla="*/ 14 w 55"/>
                <a:gd name="T47" fmla="*/ 6 h 16"/>
                <a:gd name="T48" fmla="*/ 15 w 55"/>
                <a:gd name="T49" fmla="*/ 8 h 16"/>
                <a:gd name="T50" fmla="*/ 16 w 55"/>
                <a:gd name="T51" fmla="*/ 8 h 16"/>
                <a:gd name="T52" fmla="*/ 15 w 55"/>
                <a:gd name="T53" fmla="*/ 9 h 16"/>
                <a:gd name="T54" fmla="*/ 12 w 55"/>
                <a:gd name="T55" fmla="*/ 9 h 16"/>
                <a:gd name="T56" fmla="*/ 10 w 55"/>
                <a:gd name="T57" fmla="*/ 9 h 16"/>
                <a:gd name="T58" fmla="*/ 8 w 55"/>
                <a:gd name="T59" fmla="*/ 10 h 16"/>
                <a:gd name="T60" fmla="*/ 6 w 55"/>
                <a:gd name="T61" fmla="*/ 10 h 16"/>
                <a:gd name="T62" fmla="*/ 5 w 55"/>
                <a:gd name="T63" fmla="*/ 11 h 16"/>
                <a:gd name="T64" fmla="*/ 4 w 55"/>
                <a:gd name="T65" fmla="*/ 12 h 16"/>
                <a:gd name="T66" fmla="*/ 2 w 55"/>
                <a:gd name="T67" fmla="*/ 12 h 16"/>
                <a:gd name="T68" fmla="*/ 0 w 55"/>
                <a:gd name="T69" fmla="*/ 13 h 16"/>
                <a:gd name="T70" fmla="*/ 2 w 55"/>
                <a:gd name="T71" fmla="*/ 14 h 16"/>
                <a:gd name="T72" fmla="*/ 5 w 55"/>
                <a:gd name="T73" fmla="*/ 14 h 16"/>
                <a:gd name="T74" fmla="*/ 7 w 55"/>
                <a:gd name="T75" fmla="*/ 14 h 16"/>
                <a:gd name="T76" fmla="*/ 10 w 55"/>
                <a:gd name="T77" fmla="*/ 14 h 16"/>
                <a:gd name="T78" fmla="*/ 13 w 55"/>
                <a:gd name="T79" fmla="*/ 13 h 16"/>
                <a:gd name="T80" fmla="*/ 13 w 55"/>
                <a:gd name="T81" fmla="*/ 15 h 16"/>
                <a:gd name="T82" fmla="*/ 17 w 55"/>
                <a:gd name="T83" fmla="*/ 14 h 16"/>
                <a:gd name="T84" fmla="*/ 20 w 55"/>
                <a:gd name="T85" fmla="*/ 14 h 16"/>
                <a:gd name="T86" fmla="*/ 20 w 55"/>
                <a:gd name="T87" fmla="*/ 12 h 16"/>
                <a:gd name="T88" fmla="*/ 21 w 55"/>
                <a:gd name="T89" fmla="*/ 12 h 16"/>
                <a:gd name="T90" fmla="*/ 23 w 55"/>
                <a:gd name="T91" fmla="*/ 10 h 16"/>
                <a:gd name="T92" fmla="*/ 25 w 55"/>
                <a:gd name="T93" fmla="*/ 10 h 16"/>
                <a:gd name="T94" fmla="*/ 27 w 55"/>
                <a:gd name="T95" fmla="*/ 10 h 16"/>
                <a:gd name="T96" fmla="*/ 28 w 55"/>
                <a:gd name="T97" fmla="*/ 8 h 16"/>
                <a:gd name="T98" fmla="*/ 29 w 55"/>
                <a:gd name="T99" fmla="*/ 7 h 16"/>
                <a:gd name="T100" fmla="*/ 31 w 55"/>
                <a:gd name="T101" fmla="*/ 6 h 16"/>
                <a:gd name="T102" fmla="*/ 34 w 55"/>
                <a:gd name="T103" fmla="*/ 7 h 16"/>
                <a:gd name="T104" fmla="*/ 37 w 55"/>
                <a:gd name="T105" fmla="*/ 7 h 16"/>
                <a:gd name="T106" fmla="*/ 38 w 55"/>
                <a:gd name="T107" fmla="*/ 6 h 16"/>
                <a:gd name="T108" fmla="*/ 41 w 55"/>
                <a:gd name="T109" fmla="*/ 6 h 16"/>
                <a:gd name="T110" fmla="*/ 44 w 55"/>
                <a:gd name="T111" fmla="*/ 5 h 16"/>
                <a:gd name="T112" fmla="*/ 46 w 55"/>
                <a:gd name="T113" fmla="*/ 4 h 16"/>
                <a:gd name="T114" fmla="*/ 47 w 55"/>
                <a:gd name="T115" fmla="*/ 3 h 16"/>
                <a:gd name="T116" fmla="*/ 50 w 55"/>
                <a:gd name="T117" fmla="*/ 3 h 16"/>
                <a:gd name="T118" fmla="*/ 54 w 55"/>
                <a:gd name="T119" fmla="*/ 3 h 16"/>
                <a:gd name="T120" fmla="*/ 55 w 55"/>
                <a:gd name="T12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16">
                  <a:moveTo>
                    <a:pt x="54" y="2"/>
                  </a:moveTo>
                  <a:cubicBezTo>
                    <a:pt x="54" y="2"/>
                    <a:pt x="53" y="2"/>
                    <a:pt x="53" y="2"/>
                  </a:cubicBezTo>
                  <a:cubicBezTo>
                    <a:pt x="52" y="1"/>
                    <a:pt x="52" y="2"/>
                    <a:pt x="51" y="2"/>
                  </a:cubicBezTo>
                  <a:cubicBezTo>
                    <a:pt x="51" y="1"/>
                    <a:pt x="51" y="1"/>
                    <a:pt x="50" y="1"/>
                  </a:cubicBezTo>
                  <a:cubicBezTo>
                    <a:pt x="49" y="1"/>
                    <a:pt x="49" y="1"/>
                    <a:pt x="48" y="1"/>
                  </a:cubicBezTo>
                  <a:cubicBezTo>
                    <a:pt x="48" y="1"/>
                    <a:pt x="48" y="1"/>
                    <a:pt x="48" y="1"/>
                  </a:cubicBezTo>
                  <a:cubicBezTo>
                    <a:pt x="47" y="1"/>
                    <a:pt x="47" y="1"/>
                    <a:pt x="46" y="1"/>
                  </a:cubicBezTo>
                  <a:cubicBezTo>
                    <a:pt x="45" y="1"/>
                    <a:pt x="45" y="1"/>
                    <a:pt x="43" y="1"/>
                  </a:cubicBezTo>
                  <a:cubicBezTo>
                    <a:pt x="43" y="1"/>
                    <a:pt x="43" y="1"/>
                    <a:pt x="42" y="1"/>
                  </a:cubicBezTo>
                  <a:cubicBezTo>
                    <a:pt x="42" y="1"/>
                    <a:pt x="42" y="1"/>
                    <a:pt x="41" y="1"/>
                  </a:cubicBezTo>
                  <a:cubicBezTo>
                    <a:pt x="41" y="1"/>
                    <a:pt x="41" y="1"/>
                    <a:pt x="40" y="1"/>
                  </a:cubicBezTo>
                  <a:cubicBezTo>
                    <a:pt x="39" y="1"/>
                    <a:pt x="39" y="1"/>
                    <a:pt x="39" y="1"/>
                  </a:cubicBezTo>
                  <a:cubicBezTo>
                    <a:pt x="38" y="1"/>
                    <a:pt x="38" y="1"/>
                    <a:pt x="37" y="1"/>
                  </a:cubicBezTo>
                  <a:cubicBezTo>
                    <a:pt x="37" y="1"/>
                    <a:pt x="37" y="1"/>
                    <a:pt x="37" y="0"/>
                  </a:cubicBezTo>
                  <a:cubicBezTo>
                    <a:pt x="36" y="0"/>
                    <a:pt x="36" y="1"/>
                    <a:pt x="35" y="1"/>
                  </a:cubicBezTo>
                  <a:cubicBezTo>
                    <a:pt x="35" y="1"/>
                    <a:pt x="34" y="1"/>
                    <a:pt x="34" y="1"/>
                  </a:cubicBezTo>
                  <a:cubicBezTo>
                    <a:pt x="33" y="1"/>
                    <a:pt x="33" y="1"/>
                    <a:pt x="33" y="1"/>
                  </a:cubicBezTo>
                  <a:cubicBezTo>
                    <a:pt x="32" y="1"/>
                    <a:pt x="32" y="1"/>
                    <a:pt x="31" y="1"/>
                  </a:cubicBezTo>
                  <a:cubicBezTo>
                    <a:pt x="31" y="1"/>
                    <a:pt x="31" y="1"/>
                    <a:pt x="30" y="1"/>
                  </a:cubicBezTo>
                  <a:cubicBezTo>
                    <a:pt x="30" y="1"/>
                    <a:pt x="30" y="1"/>
                    <a:pt x="29" y="1"/>
                  </a:cubicBezTo>
                  <a:cubicBezTo>
                    <a:pt x="29" y="1"/>
                    <a:pt x="29" y="1"/>
                    <a:pt x="28" y="1"/>
                  </a:cubicBezTo>
                  <a:cubicBezTo>
                    <a:pt x="27" y="1"/>
                    <a:pt x="27" y="1"/>
                    <a:pt x="26" y="1"/>
                  </a:cubicBezTo>
                  <a:cubicBezTo>
                    <a:pt x="26" y="1"/>
                    <a:pt x="25" y="1"/>
                    <a:pt x="25" y="1"/>
                  </a:cubicBezTo>
                  <a:cubicBezTo>
                    <a:pt x="24" y="1"/>
                    <a:pt x="24" y="2"/>
                    <a:pt x="24" y="2"/>
                  </a:cubicBezTo>
                  <a:cubicBezTo>
                    <a:pt x="24" y="2"/>
                    <a:pt x="23" y="2"/>
                    <a:pt x="23" y="2"/>
                  </a:cubicBezTo>
                  <a:cubicBezTo>
                    <a:pt x="23" y="2"/>
                    <a:pt x="22" y="2"/>
                    <a:pt x="22" y="2"/>
                  </a:cubicBezTo>
                  <a:cubicBezTo>
                    <a:pt x="21" y="2"/>
                    <a:pt x="21" y="2"/>
                    <a:pt x="21" y="2"/>
                  </a:cubicBezTo>
                  <a:cubicBezTo>
                    <a:pt x="20" y="2"/>
                    <a:pt x="20" y="2"/>
                    <a:pt x="19" y="2"/>
                  </a:cubicBezTo>
                  <a:cubicBezTo>
                    <a:pt x="19" y="2"/>
                    <a:pt x="19" y="2"/>
                    <a:pt x="19" y="2"/>
                  </a:cubicBezTo>
                  <a:cubicBezTo>
                    <a:pt x="18" y="3"/>
                    <a:pt x="17" y="3"/>
                    <a:pt x="17" y="3"/>
                  </a:cubicBezTo>
                  <a:cubicBezTo>
                    <a:pt x="16" y="3"/>
                    <a:pt x="15" y="3"/>
                    <a:pt x="14" y="3"/>
                  </a:cubicBezTo>
                  <a:cubicBezTo>
                    <a:pt x="13" y="3"/>
                    <a:pt x="13" y="3"/>
                    <a:pt x="12" y="3"/>
                  </a:cubicBezTo>
                  <a:cubicBezTo>
                    <a:pt x="11" y="3"/>
                    <a:pt x="11" y="3"/>
                    <a:pt x="11" y="3"/>
                  </a:cubicBezTo>
                  <a:cubicBezTo>
                    <a:pt x="10" y="3"/>
                    <a:pt x="9" y="3"/>
                    <a:pt x="9" y="3"/>
                  </a:cubicBezTo>
                  <a:cubicBezTo>
                    <a:pt x="9" y="3"/>
                    <a:pt x="9" y="3"/>
                    <a:pt x="9" y="4"/>
                  </a:cubicBezTo>
                  <a:cubicBezTo>
                    <a:pt x="9" y="4"/>
                    <a:pt x="10" y="4"/>
                    <a:pt x="10" y="4"/>
                  </a:cubicBezTo>
                  <a:cubicBezTo>
                    <a:pt x="10" y="5"/>
                    <a:pt x="10" y="5"/>
                    <a:pt x="10" y="5"/>
                  </a:cubicBezTo>
                  <a:cubicBezTo>
                    <a:pt x="11" y="5"/>
                    <a:pt x="11" y="5"/>
                    <a:pt x="12" y="5"/>
                  </a:cubicBezTo>
                  <a:cubicBezTo>
                    <a:pt x="12" y="5"/>
                    <a:pt x="13" y="5"/>
                    <a:pt x="13" y="5"/>
                  </a:cubicBezTo>
                  <a:cubicBezTo>
                    <a:pt x="13" y="5"/>
                    <a:pt x="14" y="5"/>
                    <a:pt x="14" y="5"/>
                  </a:cubicBezTo>
                  <a:cubicBezTo>
                    <a:pt x="15" y="5"/>
                    <a:pt x="15" y="5"/>
                    <a:pt x="16" y="5"/>
                  </a:cubicBezTo>
                  <a:cubicBezTo>
                    <a:pt x="17" y="5"/>
                    <a:pt x="17" y="5"/>
                    <a:pt x="18" y="5"/>
                  </a:cubicBezTo>
                  <a:cubicBezTo>
                    <a:pt x="18" y="5"/>
                    <a:pt x="18" y="5"/>
                    <a:pt x="19" y="5"/>
                  </a:cubicBezTo>
                  <a:cubicBezTo>
                    <a:pt x="20" y="5"/>
                    <a:pt x="20" y="5"/>
                    <a:pt x="20" y="5"/>
                  </a:cubicBezTo>
                  <a:cubicBezTo>
                    <a:pt x="20" y="6"/>
                    <a:pt x="20" y="6"/>
                    <a:pt x="20" y="6"/>
                  </a:cubicBezTo>
                  <a:cubicBezTo>
                    <a:pt x="18" y="6"/>
                    <a:pt x="18" y="6"/>
                    <a:pt x="17" y="6"/>
                  </a:cubicBezTo>
                  <a:cubicBezTo>
                    <a:pt x="16" y="6"/>
                    <a:pt x="16" y="6"/>
                    <a:pt x="15" y="6"/>
                  </a:cubicBezTo>
                  <a:cubicBezTo>
                    <a:pt x="15" y="6"/>
                    <a:pt x="14" y="5"/>
                    <a:pt x="14" y="6"/>
                  </a:cubicBezTo>
                  <a:cubicBezTo>
                    <a:pt x="14" y="6"/>
                    <a:pt x="14" y="6"/>
                    <a:pt x="14" y="7"/>
                  </a:cubicBezTo>
                  <a:cubicBezTo>
                    <a:pt x="14" y="7"/>
                    <a:pt x="15" y="7"/>
                    <a:pt x="15" y="8"/>
                  </a:cubicBezTo>
                  <a:cubicBezTo>
                    <a:pt x="15" y="8"/>
                    <a:pt x="15" y="8"/>
                    <a:pt x="15" y="8"/>
                  </a:cubicBezTo>
                  <a:cubicBezTo>
                    <a:pt x="15" y="8"/>
                    <a:pt x="16" y="8"/>
                    <a:pt x="16" y="8"/>
                  </a:cubicBezTo>
                  <a:cubicBezTo>
                    <a:pt x="16" y="9"/>
                    <a:pt x="17" y="9"/>
                    <a:pt x="17" y="9"/>
                  </a:cubicBezTo>
                  <a:cubicBezTo>
                    <a:pt x="16" y="10"/>
                    <a:pt x="16" y="9"/>
                    <a:pt x="15" y="9"/>
                  </a:cubicBezTo>
                  <a:cubicBezTo>
                    <a:pt x="15" y="9"/>
                    <a:pt x="14" y="9"/>
                    <a:pt x="14" y="9"/>
                  </a:cubicBezTo>
                  <a:cubicBezTo>
                    <a:pt x="13" y="9"/>
                    <a:pt x="13" y="9"/>
                    <a:pt x="12" y="9"/>
                  </a:cubicBezTo>
                  <a:cubicBezTo>
                    <a:pt x="12" y="9"/>
                    <a:pt x="11" y="9"/>
                    <a:pt x="11" y="9"/>
                  </a:cubicBezTo>
                  <a:cubicBezTo>
                    <a:pt x="10" y="9"/>
                    <a:pt x="10" y="9"/>
                    <a:pt x="10" y="9"/>
                  </a:cubicBezTo>
                  <a:cubicBezTo>
                    <a:pt x="9" y="9"/>
                    <a:pt x="9" y="9"/>
                    <a:pt x="8" y="9"/>
                  </a:cubicBezTo>
                  <a:cubicBezTo>
                    <a:pt x="8" y="10"/>
                    <a:pt x="8" y="10"/>
                    <a:pt x="8" y="10"/>
                  </a:cubicBezTo>
                  <a:cubicBezTo>
                    <a:pt x="7" y="10"/>
                    <a:pt x="7" y="10"/>
                    <a:pt x="7" y="10"/>
                  </a:cubicBezTo>
                  <a:cubicBezTo>
                    <a:pt x="6" y="10"/>
                    <a:pt x="6" y="10"/>
                    <a:pt x="6" y="10"/>
                  </a:cubicBezTo>
                  <a:cubicBezTo>
                    <a:pt x="6" y="11"/>
                    <a:pt x="6" y="11"/>
                    <a:pt x="5" y="11"/>
                  </a:cubicBezTo>
                  <a:cubicBezTo>
                    <a:pt x="5" y="11"/>
                    <a:pt x="5" y="11"/>
                    <a:pt x="5" y="11"/>
                  </a:cubicBezTo>
                  <a:cubicBezTo>
                    <a:pt x="5" y="12"/>
                    <a:pt x="5" y="12"/>
                    <a:pt x="5" y="12"/>
                  </a:cubicBezTo>
                  <a:cubicBezTo>
                    <a:pt x="5" y="12"/>
                    <a:pt x="5" y="12"/>
                    <a:pt x="4" y="12"/>
                  </a:cubicBezTo>
                  <a:cubicBezTo>
                    <a:pt x="4" y="12"/>
                    <a:pt x="4" y="12"/>
                    <a:pt x="3" y="12"/>
                  </a:cubicBezTo>
                  <a:cubicBezTo>
                    <a:pt x="3" y="12"/>
                    <a:pt x="3" y="12"/>
                    <a:pt x="2" y="12"/>
                  </a:cubicBezTo>
                  <a:cubicBezTo>
                    <a:pt x="2" y="13"/>
                    <a:pt x="1" y="13"/>
                    <a:pt x="1" y="13"/>
                  </a:cubicBezTo>
                  <a:cubicBezTo>
                    <a:pt x="0" y="13"/>
                    <a:pt x="0" y="13"/>
                    <a:pt x="0" y="13"/>
                  </a:cubicBezTo>
                  <a:cubicBezTo>
                    <a:pt x="0" y="14"/>
                    <a:pt x="0" y="14"/>
                    <a:pt x="0" y="14"/>
                  </a:cubicBezTo>
                  <a:cubicBezTo>
                    <a:pt x="1" y="15"/>
                    <a:pt x="1" y="14"/>
                    <a:pt x="2" y="14"/>
                  </a:cubicBezTo>
                  <a:cubicBezTo>
                    <a:pt x="3" y="14"/>
                    <a:pt x="3" y="14"/>
                    <a:pt x="4" y="14"/>
                  </a:cubicBezTo>
                  <a:cubicBezTo>
                    <a:pt x="4" y="14"/>
                    <a:pt x="4" y="14"/>
                    <a:pt x="5" y="14"/>
                  </a:cubicBezTo>
                  <a:cubicBezTo>
                    <a:pt x="5" y="14"/>
                    <a:pt x="6" y="14"/>
                    <a:pt x="6" y="14"/>
                  </a:cubicBezTo>
                  <a:cubicBezTo>
                    <a:pt x="7" y="14"/>
                    <a:pt x="7" y="14"/>
                    <a:pt x="7" y="14"/>
                  </a:cubicBezTo>
                  <a:cubicBezTo>
                    <a:pt x="8" y="13"/>
                    <a:pt x="8" y="13"/>
                    <a:pt x="9" y="13"/>
                  </a:cubicBezTo>
                  <a:cubicBezTo>
                    <a:pt x="9" y="13"/>
                    <a:pt x="9" y="14"/>
                    <a:pt x="10" y="14"/>
                  </a:cubicBezTo>
                  <a:cubicBezTo>
                    <a:pt x="10" y="14"/>
                    <a:pt x="11" y="14"/>
                    <a:pt x="11" y="14"/>
                  </a:cubicBezTo>
                  <a:cubicBezTo>
                    <a:pt x="12" y="13"/>
                    <a:pt x="12" y="13"/>
                    <a:pt x="13" y="13"/>
                  </a:cubicBezTo>
                  <a:cubicBezTo>
                    <a:pt x="13" y="13"/>
                    <a:pt x="13" y="13"/>
                    <a:pt x="13" y="13"/>
                  </a:cubicBezTo>
                  <a:cubicBezTo>
                    <a:pt x="14" y="14"/>
                    <a:pt x="13" y="14"/>
                    <a:pt x="13" y="15"/>
                  </a:cubicBezTo>
                  <a:cubicBezTo>
                    <a:pt x="13" y="16"/>
                    <a:pt x="14" y="15"/>
                    <a:pt x="15" y="14"/>
                  </a:cubicBezTo>
                  <a:cubicBezTo>
                    <a:pt x="16" y="14"/>
                    <a:pt x="16" y="14"/>
                    <a:pt x="17" y="14"/>
                  </a:cubicBezTo>
                  <a:cubicBezTo>
                    <a:pt x="17" y="14"/>
                    <a:pt x="17" y="14"/>
                    <a:pt x="18" y="14"/>
                  </a:cubicBezTo>
                  <a:cubicBezTo>
                    <a:pt x="19" y="14"/>
                    <a:pt x="19" y="14"/>
                    <a:pt x="20" y="14"/>
                  </a:cubicBezTo>
                  <a:cubicBezTo>
                    <a:pt x="20" y="13"/>
                    <a:pt x="20" y="13"/>
                    <a:pt x="20" y="13"/>
                  </a:cubicBezTo>
                  <a:cubicBezTo>
                    <a:pt x="20" y="13"/>
                    <a:pt x="20" y="12"/>
                    <a:pt x="20" y="12"/>
                  </a:cubicBezTo>
                  <a:cubicBezTo>
                    <a:pt x="20" y="12"/>
                    <a:pt x="20" y="12"/>
                    <a:pt x="21" y="12"/>
                  </a:cubicBezTo>
                  <a:cubicBezTo>
                    <a:pt x="21" y="11"/>
                    <a:pt x="21" y="12"/>
                    <a:pt x="21" y="12"/>
                  </a:cubicBezTo>
                  <a:cubicBezTo>
                    <a:pt x="22" y="11"/>
                    <a:pt x="22" y="11"/>
                    <a:pt x="22" y="11"/>
                  </a:cubicBezTo>
                  <a:cubicBezTo>
                    <a:pt x="22" y="11"/>
                    <a:pt x="22" y="10"/>
                    <a:pt x="23" y="10"/>
                  </a:cubicBezTo>
                  <a:cubicBezTo>
                    <a:pt x="23" y="10"/>
                    <a:pt x="23" y="11"/>
                    <a:pt x="24" y="11"/>
                  </a:cubicBezTo>
                  <a:cubicBezTo>
                    <a:pt x="24" y="11"/>
                    <a:pt x="24" y="10"/>
                    <a:pt x="25" y="10"/>
                  </a:cubicBezTo>
                  <a:cubicBezTo>
                    <a:pt x="25" y="10"/>
                    <a:pt x="26" y="10"/>
                    <a:pt x="26" y="10"/>
                  </a:cubicBezTo>
                  <a:cubicBezTo>
                    <a:pt x="26" y="10"/>
                    <a:pt x="27" y="10"/>
                    <a:pt x="27" y="10"/>
                  </a:cubicBezTo>
                  <a:cubicBezTo>
                    <a:pt x="27" y="9"/>
                    <a:pt x="27" y="9"/>
                    <a:pt x="27" y="9"/>
                  </a:cubicBezTo>
                  <a:cubicBezTo>
                    <a:pt x="28" y="8"/>
                    <a:pt x="28" y="8"/>
                    <a:pt x="28" y="8"/>
                  </a:cubicBezTo>
                  <a:cubicBezTo>
                    <a:pt x="28" y="8"/>
                    <a:pt x="29" y="8"/>
                    <a:pt x="29" y="8"/>
                  </a:cubicBezTo>
                  <a:cubicBezTo>
                    <a:pt x="29" y="7"/>
                    <a:pt x="29" y="7"/>
                    <a:pt x="29" y="7"/>
                  </a:cubicBezTo>
                  <a:cubicBezTo>
                    <a:pt x="29" y="7"/>
                    <a:pt x="29" y="6"/>
                    <a:pt x="30" y="6"/>
                  </a:cubicBezTo>
                  <a:cubicBezTo>
                    <a:pt x="30" y="6"/>
                    <a:pt x="31" y="6"/>
                    <a:pt x="31" y="6"/>
                  </a:cubicBezTo>
                  <a:cubicBezTo>
                    <a:pt x="32" y="6"/>
                    <a:pt x="32" y="6"/>
                    <a:pt x="33" y="6"/>
                  </a:cubicBezTo>
                  <a:cubicBezTo>
                    <a:pt x="33" y="7"/>
                    <a:pt x="33" y="7"/>
                    <a:pt x="34" y="7"/>
                  </a:cubicBezTo>
                  <a:cubicBezTo>
                    <a:pt x="34" y="7"/>
                    <a:pt x="35" y="7"/>
                    <a:pt x="35" y="7"/>
                  </a:cubicBezTo>
                  <a:cubicBezTo>
                    <a:pt x="36" y="7"/>
                    <a:pt x="36" y="7"/>
                    <a:pt x="37" y="7"/>
                  </a:cubicBezTo>
                  <a:cubicBezTo>
                    <a:pt x="37" y="7"/>
                    <a:pt x="37" y="7"/>
                    <a:pt x="37" y="6"/>
                  </a:cubicBezTo>
                  <a:cubicBezTo>
                    <a:pt x="38" y="6"/>
                    <a:pt x="38" y="6"/>
                    <a:pt x="38" y="6"/>
                  </a:cubicBezTo>
                  <a:cubicBezTo>
                    <a:pt x="38" y="6"/>
                    <a:pt x="39" y="6"/>
                    <a:pt x="39" y="6"/>
                  </a:cubicBezTo>
                  <a:cubicBezTo>
                    <a:pt x="40" y="6"/>
                    <a:pt x="40" y="6"/>
                    <a:pt x="41" y="6"/>
                  </a:cubicBezTo>
                  <a:cubicBezTo>
                    <a:pt x="42" y="6"/>
                    <a:pt x="42" y="5"/>
                    <a:pt x="43" y="5"/>
                  </a:cubicBezTo>
                  <a:cubicBezTo>
                    <a:pt x="43" y="5"/>
                    <a:pt x="43" y="5"/>
                    <a:pt x="44" y="5"/>
                  </a:cubicBezTo>
                  <a:cubicBezTo>
                    <a:pt x="44" y="4"/>
                    <a:pt x="45" y="5"/>
                    <a:pt x="45" y="4"/>
                  </a:cubicBezTo>
                  <a:cubicBezTo>
                    <a:pt x="46" y="4"/>
                    <a:pt x="46" y="4"/>
                    <a:pt x="46" y="4"/>
                  </a:cubicBezTo>
                  <a:cubicBezTo>
                    <a:pt x="47" y="4"/>
                    <a:pt x="46" y="3"/>
                    <a:pt x="46" y="3"/>
                  </a:cubicBezTo>
                  <a:cubicBezTo>
                    <a:pt x="47" y="3"/>
                    <a:pt x="47" y="3"/>
                    <a:pt x="47" y="3"/>
                  </a:cubicBezTo>
                  <a:cubicBezTo>
                    <a:pt x="48" y="3"/>
                    <a:pt x="48" y="3"/>
                    <a:pt x="49" y="3"/>
                  </a:cubicBezTo>
                  <a:cubicBezTo>
                    <a:pt x="49" y="3"/>
                    <a:pt x="50" y="3"/>
                    <a:pt x="50" y="3"/>
                  </a:cubicBezTo>
                  <a:cubicBezTo>
                    <a:pt x="51" y="3"/>
                    <a:pt x="51" y="3"/>
                    <a:pt x="52" y="3"/>
                  </a:cubicBezTo>
                  <a:cubicBezTo>
                    <a:pt x="53" y="3"/>
                    <a:pt x="53" y="3"/>
                    <a:pt x="54" y="3"/>
                  </a:cubicBezTo>
                  <a:cubicBezTo>
                    <a:pt x="54" y="3"/>
                    <a:pt x="54" y="3"/>
                    <a:pt x="55" y="3"/>
                  </a:cubicBezTo>
                  <a:cubicBezTo>
                    <a:pt x="55" y="3"/>
                    <a:pt x="55" y="3"/>
                    <a:pt x="55" y="2"/>
                  </a:cubicBezTo>
                  <a:cubicBezTo>
                    <a:pt x="55" y="2"/>
                    <a:pt x="54" y="2"/>
                    <a:pt x="5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0" name="Freeform 212"/>
            <p:cNvSpPr>
              <a:spLocks/>
            </p:cNvSpPr>
            <p:nvPr/>
          </p:nvSpPr>
          <p:spPr bwMode="auto">
            <a:xfrm>
              <a:off x="2693989" y="869951"/>
              <a:ext cx="85725" cy="22225"/>
            </a:xfrm>
            <a:custGeom>
              <a:avLst/>
              <a:gdLst>
                <a:gd name="T0" fmla="*/ 2 w 8"/>
                <a:gd name="T1" fmla="*/ 0 h 2"/>
                <a:gd name="T2" fmla="*/ 1 w 8"/>
                <a:gd name="T3" fmla="*/ 0 h 2"/>
                <a:gd name="T4" fmla="*/ 1 w 8"/>
                <a:gd name="T5" fmla="*/ 0 h 2"/>
                <a:gd name="T6" fmla="*/ 0 w 8"/>
                <a:gd name="T7" fmla="*/ 1 h 2"/>
                <a:gd name="T8" fmla="*/ 1 w 8"/>
                <a:gd name="T9" fmla="*/ 2 h 2"/>
                <a:gd name="T10" fmla="*/ 3 w 8"/>
                <a:gd name="T11" fmla="*/ 2 h 2"/>
                <a:gd name="T12" fmla="*/ 4 w 8"/>
                <a:gd name="T13" fmla="*/ 1 h 2"/>
                <a:gd name="T14" fmla="*/ 5 w 8"/>
                <a:gd name="T15" fmla="*/ 1 h 2"/>
                <a:gd name="T16" fmla="*/ 6 w 8"/>
                <a:gd name="T17" fmla="*/ 1 h 2"/>
                <a:gd name="T18" fmla="*/ 8 w 8"/>
                <a:gd name="T19" fmla="*/ 1 h 2"/>
                <a:gd name="T20" fmla="*/ 7 w 8"/>
                <a:gd name="T21" fmla="*/ 1 h 2"/>
                <a:gd name="T22" fmla="*/ 6 w 8"/>
                <a:gd name="T23" fmla="*/ 0 h 2"/>
                <a:gd name="T24" fmla="*/ 4 w 8"/>
                <a:gd name="T25" fmla="*/ 0 h 2"/>
                <a:gd name="T26" fmla="*/ 2 w 8"/>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
                  <a:moveTo>
                    <a:pt x="2" y="0"/>
                  </a:moveTo>
                  <a:cubicBezTo>
                    <a:pt x="2" y="0"/>
                    <a:pt x="2" y="0"/>
                    <a:pt x="1" y="0"/>
                  </a:cubicBezTo>
                  <a:cubicBezTo>
                    <a:pt x="1" y="0"/>
                    <a:pt x="1" y="0"/>
                    <a:pt x="1" y="0"/>
                  </a:cubicBezTo>
                  <a:cubicBezTo>
                    <a:pt x="0" y="0"/>
                    <a:pt x="0" y="1"/>
                    <a:pt x="0" y="1"/>
                  </a:cubicBezTo>
                  <a:cubicBezTo>
                    <a:pt x="0" y="1"/>
                    <a:pt x="1" y="2"/>
                    <a:pt x="1" y="2"/>
                  </a:cubicBezTo>
                  <a:cubicBezTo>
                    <a:pt x="2" y="2"/>
                    <a:pt x="2" y="2"/>
                    <a:pt x="3" y="2"/>
                  </a:cubicBezTo>
                  <a:cubicBezTo>
                    <a:pt x="3" y="2"/>
                    <a:pt x="3" y="1"/>
                    <a:pt x="4" y="1"/>
                  </a:cubicBezTo>
                  <a:cubicBezTo>
                    <a:pt x="4" y="1"/>
                    <a:pt x="4" y="1"/>
                    <a:pt x="5" y="1"/>
                  </a:cubicBezTo>
                  <a:cubicBezTo>
                    <a:pt x="5" y="1"/>
                    <a:pt x="5" y="1"/>
                    <a:pt x="6" y="1"/>
                  </a:cubicBezTo>
                  <a:cubicBezTo>
                    <a:pt x="7" y="2"/>
                    <a:pt x="7" y="2"/>
                    <a:pt x="8" y="1"/>
                  </a:cubicBezTo>
                  <a:cubicBezTo>
                    <a:pt x="8" y="1"/>
                    <a:pt x="8" y="1"/>
                    <a:pt x="7" y="1"/>
                  </a:cubicBezTo>
                  <a:cubicBezTo>
                    <a:pt x="7" y="0"/>
                    <a:pt x="7" y="0"/>
                    <a:pt x="6" y="0"/>
                  </a:cubicBezTo>
                  <a:cubicBezTo>
                    <a:pt x="5" y="0"/>
                    <a:pt x="5" y="0"/>
                    <a:pt x="4" y="0"/>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1" name="Freeform 213"/>
            <p:cNvSpPr>
              <a:spLocks/>
            </p:cNvSpPr>
            <p:nvPr/>
          </p:nvSpPr>
          <p:spPr bwMode="auto">
            <a:xfrm>
              <a:off x="2649539" y="1011239"/>
              <a:ext cx="65088" cy="20638"/>
            </a:xfrm>
            <a:custGeom>
              <a:avLst/>
              <a:gdLst>
                <a:gd name="T0" fmla="*/ 0 w 6"/>
                <a:gd name="T1" fmla="*/ 2 h 2"/>
                <a:gd name="T2" fmla="*/ 1 w 6"/>
                <a:gd name="T3" fmla="*/ 2 h 2"/>
                <a:gd name="T4" fmla="*/ 2 w 6"/>
                <a:gd name="T5" fmla="*/ 2 h 2"/>
                <a:gd name="T6" fmla="*/ 4 w 6"/>
                <a:gd name="T7" fmla="*/ 2 h 2"/>
                <a:gd name="T8" fmla="*/ 4 w 6"/>
                <a:gd name="T9" fmla="*/ 2 h 2"/>
                <a:gd name="T10" fmla="*/ 5 w 6"/>
                <a:gd name="T11" fmla="*/ 1 h 2"/>
                <a:gd name="T12" fmla="*/ 6 w 6"/>
                <a:gd name="T13" fmla="*/ 0 h 2"/>
                <a:gd name="T14" fmla="*/ 5 w 6"/>
                <a:gd name="T15" fmla="*/ 0 h 2"/>
                <a:gd name="T16" fmla="*/ 4 w 6"/>
                <a:gd name="T17" fmla="*/ 0 h 2"/>
                <a:gd name="T18" fmla="*/ 3 w 6"/>
                <a:gd name="T19" fmla="*/ 0 h 2"/>
                <a:gd name="T20" fmla="*/ 2 w 6"/>
                <a:gd name="T21" fmla="*/ 0 h 2"/>
                <a:gd name="T22" fmla="*/ 1 w 6"/>
                <a:gd name="T23" fmla="*/ 1 h 2"/>
                <a:gd name="T24" fmla="*/ 0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0" y="2"/>
                  </a:moveTo>
                  <a:cubicBezTo>
                    <a:pt x="0" y="2"/>
                    <a:pt x="1" y="2"/>
                    <a:pt x="1" y="2"/>
                  </a:cubicBezTo>
                  <a:cubicBezTo>
                    <a:pt x="2" y="2"/>
                    <a:pt x="2" y="2"/>
                    <a:pt x="2" y="2"/>
                  </a:cubicBezTo>
                  <a:cubicBezTo>
                    <a:pt x="3" y="2"/>
                    <a:pt x="3" y="2"/>
                    <a:pt x="4" y="2"/>
                  </a:cubicBezTo>
                  <a:cubicBezTo>
                    <a:pt x="4" y="2"/>
                    <a:pt x="4" y="2"/>
                    <a:pt x="4" y="2"/>
                  </a:cubicBezTo>
                  <a:cubicBezTo>
                    <a:pt x="5" y="1"/>
                    <a:pt x="5" y="1"/>
                    <a:pt x="5" y="1"/>
                  </a:cubicBezTo>
                  <a:cubicBezTo>
                    <a:pt x="5" y="1"/>
                    <a:pt x="6" y="0"/>
                    <a:pt x="6" y="0"/>
                  </a:cubicBezTo>
                  <a:cubicBezTo>
                    <a:pt x="6" y="0"/>
                    <a:pt x="5" y="0"/>
                    <a:pt x="5" y="0"/>
                  </a:cubicBezTo>
                  <a:cubicBezTo>
                    <a:pt x="4" y="0"/>
                    <a:pt x="4" y="0"/>
                    <a:pt x="4" y="0"/>
                  </a:cubicBezTo>
                  <a:cubicBezTo>
                    <a:pt x="3" y="0"/>
                    <a:pt x="3" y="0"/>
                    <a:pt x="3" y="0"/>
                  </a:cubicBezTo>
                  <a:cubicBezTo>
                    <a:pt x="2" y="0"/>
                    <a:pt x="2" y="0"/>
                    <a:pt x="2" y="0"/>
                  </a:cubicBezTo>
                  <a:cubicBezTo>
                    <a:pt x="1" y="1"/>
                    <a:pt x="1" y="1"/>
                    <a:pt x="1" y="1"/>
                  </a:cubicBezTo>
                  <a:cubicBezTo>
                    <a:pt x="1"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2" name="Freeform 214"/>
            <p:cNvSpPr>
              <a:spLocks/>
            </p:cNvSpPr>
            <p:nvPr/>
          </p:nvSpPr>
          <p:spPr bwMode="auto">
            <a:xfrm>
              <a:off x="2714626" y="1011239"/>
              <a:ext cx="22225" cy="20638"/>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1" y="2"/>
                    <a:pt x="1" y="2"/>
                    <a:pt x="1" y="2"/>
                  </a:cubicBezTo>
                  <a:cubicBezTo>
                    <a:pt x="2" y="1"/>
                    <a:pt x="2" y="1"/>
                    <a:pt x="2" y="1"/>
                  </a:cubicBezTo>
                  <a:cubicBezTo>
                    <a:pt x="2" y="1"/>
                    <a:pt x="2" y="1"/>
                    <a:pt x="2" y="0"/>
                  </a:cubicBezTo>
                  <a:cubicBezTo>
                    <a:pt x="1" y="0"/>
                    <a:pt x="1" y="0"/>
                    <a:pt x="1" y="0"/>
                  </a:cubicBezTo>
                  <a:cubicBezTo>
                    <a:pt x="0" y="0"/>
                    <a:pt x="0" y="0"/>
                    <a:pt x="0" y="0"/>
                  </a:cubicBezTo>
                  <a:cubicBezTo>
                    <a:pt x="0" y="0"/>
                    <a:pt x="0" y="1"/>
                    <a:pt x="0" y="1"/>
                  </a:cubicBezTo>
                  <a:cubicBezTo>
                    <a:pt x="0" y="1"/>
                    <a:pt x="0" y="1"/>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3" name="Freeform 215"/>
            <p:cNvSpPr>
              <a:spLocks/>
            </p:cNvSpPr>
            <p:nvPr/>
          </p:nvSpPr>
          <p:spPr bwMode="auto">
            <a:xfrm>
              <a:off x="2466976" y="860426"/>
              <a:ext cx="496888" cy="323850"/>
            </a:xfrm>
            <a:custGeom>
              <a:avLst/>
              <a:gdLst>
                <a:gd name="T0" fmla="*/ 43 w 46"/>
                <a:gd name="T1" fmla="*/ 16 h 30"/>
                <a:gd name="T2" fmla="*/ 42 w 46"/>
                <a:gd name="T3" fmla="*/ 15 h 30"/>
                <a:gd name="T4" fmla="*/ 38 w 46"/>
                <a:gd name="T5" fmla="*/ 14 h 30"/>
                <a:gd name="T6" fmla="*/ 38 w 46"/>
                <a:gd name="T7" fmla="*/ 12 h 30"/>
                <a:gd name="T8" fmla="*/ 39 w 46"/>
                <a:gd name="T9" fmla="*/ 11 h 30"/>
                <a:gd name="T10" fmla="*/ 39 w 46"/>
                <a:gd name="T11" fmla="*/ 9 h 30"/>
                <a:gd name="T12" fmla="*/ 36 w 46"/>
                <a:gd name="T13" fmla="*/ 8 h 30"/>
                <a:gd name="T14" fmla="*/ 33 w 46"/>
                <a:gd name="T15" fmla="*/ 6 h 30"/>
                <a:gd name="T16" fmla="*/ 29 w 46"/>
                <a:gd name="T17" fmla="*/ 3 h 30"/>
                <a:gd name="T18" fmla="*/ 24 w 46"/>
                <a:gd name="T19" fmla="*/ 4 h 30"/>
                <a:gd name="T20" fmla="*/ 19 w 46"/>
                <a:gd name="T21" fmla="*/ 5 h 30"/>
                <a:gd name="T22" fmla="*/ 20 w 46"/>
                <a:gd name="T23" fmla="*/ 1 h 30"/>
                <a:gd name="T24" fmla="*/ 15 w 46"/>
                <a:gd name="T25" fmla="*/ 2 h 30"/>
                <a:gd name="T26" fmla="*/ 12 w 46"/>
                <a:gd name="T27" fmla="*/ 3 h 30"/>
                <a:gd name="T28" fmla="*/ 11 w 46"/>
                <a:gd name="T29" fmla="*/ 6 h 30"/>
                <a:gd name="T30" fmla="*/ 9 w 46"/>
                <a:gd name="T31" fmla="*/ 5 h 30"/>
                <a:gd name="T32" fmla="*/ 13 w 46"/>
                <a:gd name="T33" fmla="*/ 2 h 30"/>
                <a:gd name="T34" fmla="*/ 12 w 46"/>
                <a:gd name="T35" fmla="*/ 0 h 30"/>
                <a:gd name="T36" fmla="*/ 5 w 46"/>
                <a:gd name="T37" fmla="*/ 2 h 30"/>
                <a:gd name="T38" fmla="*/ 1 w 46"/>
                <a:gd name="T39" fmla="*/ 6 h 30"/>
                <a:gd name="T40" fmla="*/ 5 w 46"/>
                <a:gd name="T41" fmla="*/ 7 h 30"/>
                <a:gd name="T42" fmla="*/ 0 w 46"/>
                <a:gd name="T43" fmla="*/ 8 h 30"/>
                <a:gd name="T44" fmla="*/ 4 w 46"/>
                <a:gd name="T45" fmla="*/ 9 h 30"/>
                <a:gd name="T46" fmla="*/ 8 w 46"/>
                <a:gd name="T47" fmla="*/ 9 h 30"/>
                <a:gd name="T48" fmla="*/ 12 w 46"/>
                <a:gd name="T49" fmla="*/ 10 h 30"/>
                <a:gd name="T50" fmla="*/ 17 w 46"/>
                <a:gd name="T51" fmla="*/ 10 h 30"/>
                <a:gd name="T52" fmla="*/ 19 w 46"/>
                <a:gd name="T53" fmla="*/ 9 h 30"/>
                <a:gd name="T54" fmla="*/ 23 w 46"/>
                <a:gd name="T55" fmla="*/ 11 h 30"/>
                <a:gd name="T56" fmla="*/ 20 w 46"/>
                <a:gd name="T57" fmla="*/ 13 h 30"/>
                <a:gd name="T58" fmla="*/ 24 w 46"/>
                <a:gd name="T59" fmla="*/ 13 h 30"/>
                <a:gd name="T60" fmla="*/ 27 w 46"/>
                <a:gd name="T61" fmla="*/ 15 h 30"/>
                <a:gd name="T62" fmla="*/ 25 w 46"/>
                <a:gd name="T63" fmla="*/ 17 h 30"/>
                <a:gd name="T64" fmla="*/ 22 w 46"/>
                <a:gd name="T65" fmla="*/ 19 h 30"/>
                <a:gd name="T66" fmla="*/ 21 w 46"/>
                <a:gd name="T67" fmla="*/ 21 h 30"/>
                <a:gd name="T68" fmla="*/ 17 w 46"/>
                <a:gd name="T69" fmla="*/ 22 h 30"/>
                <a:gd name="T70" fmla="*/ 14 w 46"/>
                <a:gd name="T71" fmla="*/ 21 h 30"/>
                <a:gd name="T72" fmla="*/ 11 w 46"/>
                <a:gd name="T73" fmla="*/ 23 h 30"/>
                <a:gd name="T74" fmla="*/ 14 w 46"/>
                <a:gd name="T75" fmla="*/ 24 h 30"/>
                <a:gd name="T76" fmla="*/ 17 w 46"/>
                <a:gd name="T77" fmla="*/ 24 h 30"/>
                <a:gd name="T78" fmla="*/ 20 w 46"/>
                <a:gd name="T79" fmla="*/ 24 h 30"/>
                <a:gd name="T80" fmla="*/ 23 w 46"/>
                <a:gd name="T81" fmla="*/ 26 h 30"/>
                <a:gd name="T82" fmla="*/ 24 w 46"/>
                <a:gd name="T83" fmla="*/ 28 h 30"/>
                <a:gd name="T84" fmla="*/ 28 w 46"/>
                <a:gd name="T85" fmla="*/ 29 h 30"/>
                <a:gd name="T86" fmla="*/ 31 w 46"/>
                <a:gd name="T87" fmla="*/ 30 h 30"/>
                <a:gd name="T88" fmla="*/ 29 w 46"/>
                <a:gd name="T89" fmla="*/ 27 h 30"/>
                <a:gd name="T90" fmla="*/ 29 w 46"/>
                <a:gd name="T91" fmla="*/ 26 h 30"/>
                <a:gd name="T92" fmla="*/ 33 w 46"/>
                <a:gd name="T93" fmla="*/ 27 h 30"/>
                <a:gd name="T94" fmla="*/ 35 w 46"/>
                <a:gd name="T95" fmla="*/ 26 h 30"/>
                <a:gd name="T96" fmla="*/ 36 w 46"/>
                <a:gd name="T97" fmla="*/ 24 h 30"/>
                <a:gd name="T98" fmla="*/ 33 w 46"/>
                <a:gd name="T99" fmla="*/ 21 h 30"/>
                <a:gd name="T100" fmla="*/ 34 w 46"/>
                <a:gd name="T101" fmla="*/ 18 h 30"/>
                <a:gd name="T102" fmla="*/ 37 w 46"/>
                <a:gd name="T103" fmla="*/ 20 h 30"/>
                <a:gd name="T104" fmla="*/ 40 w 46"/>
                <a:gd name="T105" fmla="*/ 22 h 30"/>
                <a:gd name="T106" fmla="*/ 43 w 46"/>
                <a:gd name="T107" fmla="*/ 20 h 30"/>
                <a:gd name="T108" fmla="*/ 46 w 46"/>
                <a:gd name="T10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30">
                  <a:moveTo>
                    <a:pt x="46" y="17"/>
                  </a:moveTo>
                  <a:cubicBezTo>
                    <a:pt x="45" y="17"/>
                    <a:pt x="45" y="17"/>
                    <a:pt x="45" y="17"/>
                  </a:cubicBezTo>
                  <a:cubicBezTo>
                    <a:pt x="44" y="17"/>
                    <a:pt x="44" y="17"/>
                    <a:pt x="44" y="16"/>
                  </a:cubicBezTo>
                  <a:cubicBezTo>
                    <a:pt x="43" y="16"/>
                    <a:pt x="43" y="16"/>
                    <a:pt x="43" y="16"/>
                  </a:cubicBezTo>
                  <a:cubicBezTo>
                    <a:pt x="43" y="16"/>
                    <a:pt x="42" y="17"/>
                    <a:pt x="42" y="16"/>
                  </a:cubicBezTo>
                  <a:cubicBezTo>
                    <a:pt x="42" y="16"/>
                    <a:pt x="42" y="16"/>
                    <a:pt x="42" y="15"/>
                  </a:cubicBezTo>
                  <a:cubicBezTo>
                    <a:pt x="42" y="15"/>
                    <a:pt x="42" y="15"/>
                    <a:pt x="42" y="15"/>
                  </a:cubicBezTo>
                  <a:cubicBezTo>
                    <a:pt x="42" y="15"/>
                    <a:pt x="42" y="15"/>
                    <a:pt x="42" y="15"/>
                  </a:cubicBezTo>
                  <a:cubicBezTo>
                    <a:pt x="41" y="14"/>
                    <a:pt x="41" y="14"/>
                    <a:pt x="41" y="14"/>
                  </a:cubicBezTo>
                  <a:cubicBezTo>
                    <a:pt x="41" y="14"/>
                    <a:pt x="41" y="14"/>
                    <a:pt x="40" y="14"/>
                  </a:cubicBezTo>
                  <a:cubicBezTo>
                    <a:pt x="40" y="14"/>
                    <a:pt x="40" y="14"/>
                    <a:pt x="39" y="14"/>
                  </a:cubicBezTo>
                  <a:cubicBezTo>
                    <a:pt x="39" y="14"/>
                    <a:pt x="38" y="14"/>
                    <a:pt x="38" y="14"/>
                  </a:cubicBezTo>
                  <a:cubicBezTo>
                    <a:pt x="37" y="14"/>
                    <a:pt x="37" y="14"/>
                    <a:pt x="37" y="13"/>
                  </a:cubicBezTo>
                  <a:cubicBezTo>
                    <a:pt x="36" y="13"/>
                    <a:pt x="36" y="13"/>
                    <a:pt x="36" y="13"/>
                  </a:cubicBezTo>
                  <a:cubicBezTo>
                    <a:pt x="36" y="12"/>
                    <a:pt x="36" y="12"/>
                    <a:pt x="37" y="12"/>
                  </a:cubicBezTo>
                  <a:cubicBezTo>
                    <a:pt x="37" y="12"/>
                    <a:pt x="37" y="12"/>
                    <a:pt x="38" y="12"/>
                  </a:cubicBezTo>
                  <a:cubicBezTo>
                    <a:pt x="38" y="12"/>
                    <a:pt x="38" y="12"/>
                    <a:pt x="39" y="12"/>
                  </a:cubicBezTo>
                  <a:cubicBezTo>
                    <a:pt x="39" y="12"/>
                    <a:pt x="39" y="12"/>
                    <a:pt x="40" y="12"/>
                  </a:cubicBezTo>
                  <a:cubicBezTo>
                    <a:pt x="40" y="12"/>
                    <a:pt x="40" y="11"/>
                    <a:pt x="40" y="11"/>
                  </a:cubicBezTo>
                  <a:cubicBezTo>
                    <a:pt x="39" y="11"/>
                    <a:pt x="39" y="11"/>
                    <a:pt x="39" y="11"/>
                  </a:cubicBezTo>
                  <a:cubicBezTo>
                    <a:pt x="38" y="11"/>
                    <a:pt x="38" y="11"/>
                    <a:pt x="38" y="11"/>
                  </a:cubicBezTo>
                  <a:cubicBezTo>
                    <a:pt x="37" y="10"/>
                    <a:pt x="39" y="11"/>
                    <a:pt x="39" y="10"/>
                  </a:cubicBezTo>
                  <a:cubicBezTo>
                    <a:pt x="40" y="10"/>
                    <a:pt x="40" y="10"/>
                    <a:pt x="40" y="10"/>
                  </a:cubicBezTo>
                  <a:cubicBezTo>
                    <a:pt x="39" y="9"/>
                    <a:pt x="39" y="9"/>
                    <a:pt x="39" y="9"/>
                  </a:cubicBezTo>
                  <a:cubicBezTo>
                    <a:pt x="39" y="9"/>
                    <a:pt x="39" y="8"/>
                    <a:pt x="39" y="8"/>
                  </a:cubicBezTo>
                  <a:cubicBezTo>
                    <a:pt x="38" y="8"/>
                    <a:pt x="38" y="8"/>
                    <a:pt x="38" y="8"/>
                  </a:cubicBezTo>
                  <a:cubicBezTo>
                    <a:pt x="38" y="8"/>
                    <a:pt x="38" y="8"/>
                    <a:pt x="37" y="8"/>
                  </a:cubicBezTo>
                  <a:cubicBezTo>
                    <a:pt x="37" y="8"/>
                    <a:pt x="37" y="8"/>
                    <a:pt x="36" y="8"/>
                  </a:cubicBezTo>
                  <a:cubicBezTo>
                    <a:pt x="36" y="7"/>
                    <a:pt x="35" y="7"/>
                    <a:pt x="35" y="7"/>
                  </a:cubicBezTo>
                  <a:cubicBezTo>
                    <a:pt x="35" y="7"/>
                    <a:pt x="35" y="6"/>
                    <a:pt x="34" y="6"/>
                  </a:cubicBezTo>
                  <a:cubicBezTo>
                    <a:pt x="34" y="6"/>
                    <a:pt x="34" y="6"/>
                    <a:pt x="34" y="6"/>
                  </a:cubicBezTo>
                  <a:cubicBezTo>
                    <a:pt x="33" y="6"/>
                    <a:pt x="33" y="6"/>
                    <a:pt x="33" y="6"/>
                  </a:cubicBezTo>
                  <a:cubicBezTo>
                    <a:pt x="32" y="6"/>
                    <a:pt x="32" y="6"/>
                    <a:pt x="31" y="6"/>
                  </a:cubicBezTo>
                  <a:cubicBezTo>
                    <a:pt x="31" y="6"/>
                    <a:pt x="31" y="5"/>
                    <a:pt x="31" y="5"/>
                  </a:cubicBezTo>
                  <a:cubicBezTo>
                    <a:pt x="30" y="5"/>
                    <a:pt x="30" y="4"/>
                    <a:pt x="30" y="4"/>
                  </a:cubicBezTo>
                  <a:cubicBezTo>
                    <a:pt x="29" y="4"/>
                    <a:pt x="29" y="3"/>
                    <a:pt x="29" y="3"/>
                  </a:cubicBezTo>
                  <a:cubicBezTo>
                    <a:pt x="28" y="3"/>
                    <a:pt x="27" y="3"/>
                    <a:pt x="27" y="3"/>
                  </a:cubicBezTo>
                  <a:cubicBezTo>
                    <a:pt x="26" y="3"/>
                    <a:pt x="26" y="3"/>
                    <a:pt x="25" y="3"/>
                  </a:cubicBezTo>
                  <a:cubicBezTo>
                    <a:pt x="25" y="3"/>
                    <a:pt x="24" y="3"/>
                    <a:pt x="24" y="3"/>
                  </a:cubicBezTo>
                  <a:cubicBezTo>
                    <a:pt x="24" y="4"/>
                    <a:pt x="24" y="4"/>
                    <a:pt x="24" y="4"/>
                  </a:cubicBezTo>
                  <a:cubicBezTo>
                    <a:pt x="23" y="4"/>
                    <a:pt x="23" y="4"/>
                    <a:pt x="23" y="4"/>
                  </a:cubicBezTo>
                  <a:cubicBezTo>
                    <a:pt x="22" y="4"/>
                    <a:pt x="22" y="4"/>
                    <a:pt x="22" y="4"/>
                  </a:cubicBezTo>
                  <a:cubicBezTo>
                    <a:pt x="21" y="4"/>
                    <a:pt x="21" y="4"/>
                    <a:pt x="20" y="4"/>
                  </a:cubicBezTo>
                  <a:cubicBezTo>
                    <a:pt x="20" y="4"/>
                    <a:pt x="20" y="5"/>
                    <a:pt x="19" y="5"/>
                  </a:cubicBezTo>
                  <a:cubicBezTo>
                    <a:pt x="19" y="5"/>
                    <a:pt x="20" y="4"/>
                    <a:pt x="20" y="4"/>
                  </a:cubicBezTo>
                  <a:cubicBezTo>
                    <a:pt x="21" y="3"/>
                    <a:pt x="21" y="4"/>
                    <a:pt x="21" y="3"/>
                  </a:cubicBezTo>
                  <a:cubicBezTo>
                    <a:pt x="22" y="3"/>
                    <a:pt x="21" y="3"/>
                    <a:pt x="21" y="2"/>
                  </a:cubicBezTo>
                  <a:cubicBezTo>
                    <a:pt x="21" y="2"/>
                    <a:pt x="21" y="1"/>
                    <a:pt x="20" y="1"/>
                  </a:cubicBezTo>
                  <a:cubicBezTo>
                    <a:pt x="20" y="1"/>
                    <a:pt x="20" y="1"/>
                    <a:pt x="19" y="1"/>
                  </a:cubicBezTo>
                  <a:cubicBezTo>
                    <a:pt x="18" y="1"/>
                    <a:pt x="18" y="1"/>
                    <a:pt x="17" y="1"/>
                  </a:cubicBezTo>
                  <a:cubicBezTo>
                    <a:pt x="17" y="1"/>
                    <a:pt x="17" y="1"/>
                    <a:pt x="16" y="2"/>
                  </a:cubicBezTo>
                  <a:cubicBezTo>
                    <a:pt x="16" y="2"/>
                    <a:pt x="16" y="2"/>
                    <a:pt x="15" y="2"/>
                  </a:cubicBezTo>
                  <a:cubicBezTo>
                    <a:pt x="15" y="2"/>
                    <a:pt x="15" y="1"/>
                    <a:pt x="14" y="2"/>
                  </a:cubicBezTo>
                  <a:cubicBezTo>
                    <a:pt x="14" y="2"/>
                    <a:pt x="14" y="2"/>
                    <a:pt x="13" y="2"/>
                  </a:cubicBezTo>
                  <a:cubicBezTo>
                    <a:pt x="13" y="3"/>
                    <a:pt x="13" y="2"/>
                    <a:pt x="12" y="3"/>
                  </a:cubicBezTo>
                  <a:cubicBezTo>
                    <a:pt x="12" y="3"/>
                    <a:pt x="12" y="3"/>
                    <a:pt x="12" y="3"/>
                  </a:cubicBezTo>
                  <a:cubicBezTo>
                    <a:pt x="11" y="3"/>
                    <a:pt x="11" y="4"/>
                    <a:pt x="11" y="4"/>
                  </a:cubicBezTo>
                  <a:cubicBezTo>
                    <a:pt x="11" y="4"/>
                    <a:pt x="10" y="4"/>
                    <a:pt x="10" y="5"/>
                  </a:cubicBezTo>
                  <a:cubicBezTo>
                    <a:pt x="10" y="5"/>
                    <a:pt x="10" y="5"/>
                    <a:pt x="10" y="5"/>
                  </a:cubicBezTo>
                  <a:cubicBezTo>
                    <a:pt x="10" y="6"/>
                    <a:pt x="11" y="6"/>
                    <a:pt x="11" y="6"/>
                  </a:cubicBezTo>
                  <a:cubicBezTo>
                    <a:pt x="11" y="6"/>
                    <a:pt x="11" y="7"/>
                    <a:pt x="10" y="7"/>
                  </a:cubicBezTo>
                  <a:cubicBezTo>
                    <a:pt x="10" y="7"/>
                    <a:pt x="10" y="7"/>
                    <a:pt x="9" y="7"/>
                  </a:cubicBezTo>
                  <a:cubicBezTo>
                    <a:pt x="9" y="6"/>
                    <a:pt x="9" y="6"/>
                    <a:pt x="9" y="6"/>
                  </a:cubicBezTo>
                  <a:cubicBezTo>
                    <a:pt x="9" y="5"/>
                    <a:pt x="9" y="5"/>
                    <a:pt x="9" y="5"/>
                  </a:cubicBezTo>
                  <a:cubicBezTo>
                    <a:pt x="9" y="4"/>
                    <a:pt x="9" y="4"/>
                    <a:pt x="9" y="4"/>
                  </a:cubicBezTo>
                  <a:cubicBezTo>
                    <a:pt x="10" y="3"/>
                    <a:pt x="10" y="3"/>
                    <a:pt x="10" y="3"/>
                  </a:cubicBezTo>
                  <a:cubicBezTo>
                    <a:pt x="10" y="2"/>
                    <a:pt x="11" y="2"/>
                    <a:pt x="11" y="2"/>
                  </a:cubicBezTo>
                  <a:cubicBezTo>
                    <a:pt x="12" y="2"/>
                    <a:pt x="12" y="2"/>
                    <a:pt x="13" y="2"/>
                  </a:cubicBezTo>
                  <a:cubicBezTo>
                    <a:pt x="13" y="2"/>
                    <a:pt x="14" y="2"/>
                    <a:pt x="14" y="1"/>
                  </a:cubicBezTo>
                  <a:cubicBezTo>
                    <a:pt x="14" y="1"/>
                    <a:pt x="14" y="1"/>
                    <a:pt x="14" y="1"/>
                  </a:cubicBezTo>
                  <a:cubicBezTo>
                    <a:pt x="14" y="0"/>
                    <a:pt x="14" y="0"/>
                    <a:pt x="13" y="0"/>
                  </a:cubicBezTo>
                  <a:cubicBezTo>
                    <a:pt x="13" y="0"/>
                    <a:pt x="12" y="0"/>
                    <a:pt x="12" y="0"/>
                  </a:cubicBezTo>
                  <a:cubicBezTo>
                    <a:pt x="12" y="0"/>
                    <a:pt x="11" y="1"/>
                    <a:pt x="11" y="1"/>
                  </a:cubicBezTo>
                  <a:cubicBezTo>
                    <a:pt x="10" y="1"/>
                    <a:pt x="10" y="1"/>
                    <a:pt x="9" y="1"/>
                  </a:cubicBezTo>
                  <a:cubicBezTo>
                    <a:pt x="8" y="1"/>
                    <a:pt x="8" y="1"/>
                    <a:pt x="7" y="2"/>
                  </a:cubicBezTo>
                  <a:cubicBezTo>
                    <a:pt x="7" y="2"/>
                    <a:pt x="6" y="2"/>
                    <a:pt x="5" y="2"/>
                  </a:cubicBezTo>
                  <a:cubicBezTo>
                    <a:pt x="5" y="2"/>
                    <a:pt x="5" y="2"/>
                    <a:pt x="4" y="3"/>
                  </a:cubicBezTo>
                  <a:cubicBezTo>
                    <a:pt x="4" y="3"/>
                    <a:pt x="4" y="3"/>
                    <a:pt x="3" y="4"/>
                  </a:cubicBezTo>
                  <a:cubicBezTo>
                    <a:pt x="3" y="4"/>
                    <a:pt x="2" y="4"/>
                    <a:pt x="2" y="5"/>
                  </a:cubicBezTo>
                  <a:cubicBezTo>
                    <a:pt x="2" y="5"/>
                    <a:pt x="1" y="6"/>
                    <a:pt x="1" y="6"/>
                  </a:cubicBezTo>
                  <a:cubicBezTo>
                    <a:pt x="1" y="6"/>
                    <a:pt x="2" y="6"/>
                    <a:pt x="2" y="6"/>
                  </a:cubicBezTo>
                  <a:cubicBezTo>
                    <a:pt x="3" y="6"/>
                    <a:pt x="3" y="6"/>
                    <a:pt x="3" y="6"/>
                  </a:cubicBezTo>
                  <a:cubicBezTo>
                    <a:pt x="4" y="6"/>
                    <a:pt x="4" y="6"/>
                    <a:pt x="4" y="7"/>
                  </a:cubicBezTo>
                  <a:cubicBezTo>
                    <a:pt x="5" y="7"/>
                    <a:pt x="5" y="7"/>
                    <a:pt x="5" y="7"/>
                  </a:cubicBezTo>
                  <a:cubicBezTo>
                    <a:pt x="5" y="7"/>
                    <a:pt x="4" y="7"/>
                    <a:pt x="4" y="7"/>
                  </a:cubicBezTo>
                  <a:cubicBezTo>
                    <a:pt x="3" y="7"/>
                    <a:pt x="3" y="7"/>
                    <a:pt x="2" y="7"/>
                  </a:cubicBezTo>
                  <a:cubicBezTo>
                    <a:pt x="2" y="7"/>
                    <a:pt x="2" y="7"/>
                    <a:pt x="1" y="7"/>
                  </a:cubicBezTo>
                  <a:cubicBezTo>
                    <a:pt x="1" y="7"/>
                    <a:pt x="0" y="7"/>
                    <a:pt x="0" y="8"/>
                  </a:cubicBezTo>
                  <a:cubicBezTo>
                    <a:pt x="0" y="8"/>
                    <a:pt x="1" y="8"/>
                    <a:pt x="1" y="8"/>
                  </a:cubicBezTo>
                  <a:cubicBezTo>
                    <a:pt x="1" y="9"/>
                    <a:pt x="1" y="9"/>
                    <a:pt x="1" y="9"/>
                  </a:cubicBezTo>
                  <a:cubicBezTo>
                    <a:pt x="2" y="9"/>
                    <a:pt x="2" y="9"/>
                    <a:pt x="2" y="9"/>
                  </a:cubicBezTo>
                  <a:cubicBezTo>
                    <a:pt x="3" y="9"/>
                    <a:pt x="3" y="9"/>
                    <a:pt x="4" y="9"/>
                  </a:cubicBezTo>
                  <a:cubicBezTo>
                    <a:pt x="4" y="9"/>
                    <a:pt x="4" y="9"/>
                    <a:pt x="4" y="9"/>
                  </a:cubicBezTo>
                  <a:cubicBezTo>
                    <a:pt x="5" y="9"/>
                    <a:pt x="5" y="9"/>
                    <a:pt x="5" y="9"/>
                  </a:cubicBezTo>
                  <a:cubicBezTo>
                    <a:pt x="6" y="9"/>
                    <a:pt x="6" y="9"/>
                    <a:pt x="6" y="10"/>
                  </a:cubicBezTo>
                  <a:cubicBezTo>
                    <a:pt x="7" y="10"/>
                    <a:pt x="7" y="9"/>
                    <a:pt x="8" y="9"/>
                  </a:cubicBezTo>
                  <a:cubicBezTo>
                    <a:pt x="8" y="9"/>
                    <a:pt x="9" y="9"/>
                    <a:pt x="9" y="10"/>
                  </a:cubicBezTo>
                  <a:cubicBezTo>
                    <a:pt x="9" y="10"/>
                    <a:pt x="10" y="10"/>
                    <a:pt x="10" y="10"/>
                  </a:cubicBezTo>
                  <a:cubicBezTo>
                    <a:pt x="11" y="10"/>
                    <a:pt x="11" y="10"/>
                    <a:pt x="11" y="10"/>
                  </a:cubicBezTo>
                  <a:cubicBezTo>
                    <a:pt x="11" y="10"/>
                    <a:pt x="12" y="10"/>
                    <a:pt x="12" y="10"/>
                  </a:cubicBezTo>
                  <a:cubicBezTo>
                    <a:pt x="12" y="10"/>
                    <a:pt x="13" y="10"/>
                    <a:pt x="13" y="10"/>
                  </a:cubicBezTo>
                  <a:cubicBezTo>
                    <a:pt x="14" y="10"/>
                    <a:pt x="14" y="10"/>
                    <a:pt x="14" y="10"/>
                  </a:cubicBezTo>
                  <a:cubicBezTo>
                    <a:pt x="15" y="10"/>
                    <a:pt x="15" y="10"/>
                    <a:pt x="16" y="10"/>
                  </a:cubicBezTo>
                  <a:cubicBezTo>
                    <a:pt x="16" y="10"/>
                    <a:pt x="16" y="10"/>
                    <a:pt x="17" y="10"/>
                  </a:cubicBezTo>
                  <a:cubicBezTo>
                    <a:pt x="17" y="10"/>
                    <a:pt x="17" y="10"/>
                    <a:pt x="18" y="10"/>
                  </a:cubicBezTo>
                  <a:cubicBezTo>
                    <a:pt x="18" y="10"/>
                    <a:pt x="18" y="10"/>
                    <a:pt x="19" y="9"/>
                  </a:cubicBezTo>
                  <a:cubicBezTo>
                    <a:pt x="19" y="9"/>
                    <a:pt x="18" y="9"/>
                    <a:pt x="18" y="9"/>
                  </a:cubicBezTo>
                  <a:cubicBezTo>
                    <a:pt x="19" y="8"/>
                    <a:pt x="19" y="8"/>
                    <a:pt x="19" y="9"/>
                  </a:cubicBezTo>
                  <a:cubicBezTo>
                    <a:pt x="20" y="9"/>
                    <a:pt x="20" y="9"/>
                    <a:pt x="20" y="9"/>
                  </a:cubicBezTo>
                  <a:cubicBezTo>
                    <a:pt x="20" y="10"/>
                    <a:pt x="20" y="10"/>
                    <a:pt x="20" y="10"/>
                  </a:cubicBezTo>
                  <a:cubicBezTo>
                    <a:pt x="21" y="10"/>
                    <a:pt x="21" y="11"/>
                    <a:pt x="21" y="11"/>
                  </a:cubicBezTo>
                  <a:cubicBezTo>
                    <a:pt x="22" y="11"/>
                    <a:pt x="23" y="11"/>
                    <a:pt x="23" y="11"/>
                  </a:cubicBezTo>
                  <a:cubicBezTo>
                    <a:pt x="22" y="12"/>
                    <a:pt x="22" y="11"/>
                    <a:pt x="22" y="12"/>
                  </a:cubicBezTo>
                  <a:cubicBezTo>
                    <a:pt x="21" y="12"/>
                    <a:pt x="21" y="12"/>
                    <a:pt x="21" y="12"/>
                  </a:cubicBezTo>
                  <a:cubicBezTo>
                    <a:pt x="20" y="12"/>
                    <a:pt x="20" y="12"/>
                    <a:pt x="20" y="13"/>
                  </a:cubicBezTo>
                  <a:cubicBezTo>
                    <a:pt x="20" y="13"/>
                    <a:pt x="20" y="13"/>
                    <a:pt x="20" y="13"/>
                  </a:cubicBezTo>
                  <a:cubicBezTo>
                    <a:pt x="21" y="14"/>
                    <a:pt x="21" y="13"/>
                    <a:pt x="22" y="13"/>
                  </a:cubicBezTo>
                  <a:cubicBezTo>
                    <a:pt x="22" y="13"/>
                    <a:pt x="22" y="13"/>
                    <a:pt x="23" y="13"/>
                  </a:cubicBezTo>
                  <a:cubicBezTo>
                    <a:pt x="23" y="13"/>
                    <a:pt x="23" y="12"/>
                    <a:pt x="23" y="12"/>
                  </a:cubicBezTo>
                  <a:cubicBezTo>
                    <a:pt x="24" y="12"/>
                    <a:pt x="24" y="13"/>
                    <a:pt x="24" y="13"/>
                  </a:cubicBezTo>
                  <a:cubicBezTo>
                    <a:pt x="24" y="13"/>
                    <a:pt x="25" y="13"/>
                    <a:pt x="25" y="14"/>
                  </a:cubicBezTo>
                  <a:cubicBezTo>
                    <a:pt x="25" y="14"/>
                    <a:pt x="26" y="14"/>
                    <a:pt x="26" y="14"/>
                  </a:cubicBezTo>
                  <a:cubicBezTo>
                    <a:pt x="26" y="14"/>
                    <a:pt x="26" y="14"/>
                    <a:pt x="26" y="14"/>
                  </a:cubicBezTo>
                  <a:cubicBezTo>
                    <a:pt x="26" y="15"/>
                    <a:pt x="26" y="15"/>
                    <a:pt x="27" y="15"/>
                  </a:cubicBezTo>
                  <a:cubicBezTo>
                    <a:pt x="27" y="15"/>
                    <a:pt x="27" y="15"/>
                    <a:pt x="27" y="16"/>
                  </a:cubicBezTo>
                  <a:cubicBezTo>
                    <a:pt x="26" y="16"/>
                    <a:pt x="26" y="17"/>
                    <a:pt x="26" y="17"/>
                  </a:cubicBezTo>
                  <a:cubicBezTo>
                    <a:pt x="26" y="17"/>
                    <a:pt x="26" y="17"/>
                    <a:pt x="25" y="17"/>
                  </a:cubicBezTo>
                  <a:cubicBezTo>
                    <a:pt x="25" y="17"/>
                    <a:pt x="25" y="17"/>
                    <a:pt x="25" y="17"/>
                  </a:cubicBezTo>
                  <a:cubicBezTo>
                    <a:pt x="25" y="18"/>
                    <a:pt x="24" y="18"/>
                    <a:pt x="24" y="18"/>
                  </a:cubicBezTo>
                  <a:cubicBezTo>
                    <a:pt x="24" y="18"/>
                    <a:pt x="24" y="17"/>
                    <a:pt x="23" y="18"/>
                  </a:cubicBezTo>
                  <a:cubicBezTo>
                    <a:pt x="23" y="18"/>
                    <a:pt x="23" y="18"/>
                    <a:pt x="23" y="18"/>
                  </a:cubicBezTo>
                  <a:cubicBezTo>
                    <a:pt x="23" y="18"/>
                    <a:pt x="22" y="19"/>
                    <a:pt x="22" y="19"/>
                  </a:cubicBezTo>
                  <a:cubicBezTo>
                    <a:pt x="22" y="19"/>
                    <a:pt x="22" y="19"/>
                    <a:pt x="21" y="19"/>
                  </a:cubicBezTo>
                  <a:cubicBezTo>
                    <a:pt x="21" y="19"/>
                    <a:pt x="21" y="19"/>
                    <a:pt x="21" y="19"/>
                  </a:cubicBezTo>
                  <a:cubicBezTo>
                    <a:pt x="20" y="20"/>
                    <a:pt x="21" y="20"/>
                    <a:pt x="21" y="20"/>
                  </a:cubicBezTo>
                  <a:cubicBezTo>
                    <a:pt x="21" y="20"/>
                    <a:pt x="21" y="20"/>
                    <a:pt x="21" y="21"/>
                  </a:cubicBezTo>
                  <a:cubicBezTo>
                    <a:pt x="21" y="21"/>
                    <a:pt x="21" y="21"/>
                    <a:pt x="20" y="21"/>
                  </a:cubicBezTo>
                  <a:cubicBezTo>
                    <a:pt x="20" y="21"/>
                    <a:pt x="20" y="21"/>
                    <a:pt x="19" y="21"/>
                  </a:cubicBezTo>
                  <a:cubicBezTo>
                    <a:pt x="19" y="21"/>
                    <a:pt x="19" y="21"/>
                    <a:pt x="18" y="21"/>
                  </a:cubicBezTo>
                  <a:cubicBezTo>
                    <a:pt x="18" y="21"/>
                    <a:pt x="18" y="22"/>
                    <a:pt x="17" y="22"/>
                  </a:cubicBezTo>
                  <a:cubicBezTo>
                    <a:pt x="17" y="22"/>
                    <a:pt x="17" y="21"/>
                    <a:pt x="16" y="21"/>
                  </a:cubicBezTo>
                  <a:cubicBezTo>
                    <a:pt x="16" y="21"/>
                    <a:pt x="16" y="21"/>
                    <a:pt x="15" y="21"/>
                  </a:cubicBezTo>
                  <a:cubicBezTo>
                    <a:pt x="15" y="21"/>
                    <a:pt x="15" y="21"/>
                    <a:pt x="14" y="21"/>
                  </a:cubicBezTo>
                  <a:cubicBezTo>
                    <a:pt x="14" y="21"/>
                    <a:pt x="14" y="21"/>
                    <a:pt x="14" y="21"/>
                  </a:cubicBezTo>
                  <a:cubicBezTo>
                    <a:pt x="13" y="21"/>
                    <a:pt x="13" y="21"/>
                    <a:pt x="13" y="22"/>
                  </a:cubicBezTo>
                  <a:cubicBezTo>
                    <a:pt x="13" y="22"/>
                    <a:pt x="12" y="22"/>
                    <a:pt x="12" y="22"/>
                  </a:cubicBezTo>
                  <a:cubicBezTo>
                    <a:pt x="12" y="22"/>
                    <a:pt x="12" y="22"/>
                    <a:pt x="11" y="22"/>
                  </a:cubicBezTo>
                  <a:cubicBezTo>
                    <a:pt x="11" y="22"/>
                    <a:pt x="11" y="22"/>
                    <a:pt x="11" y="23"/>
                  </a:cubicBezTo>
                  <a:cubicBezTo>
                    <a:pt x="11" y="23"/>
                    <a:pt x="11" y="23"/>
                    <a:pt x="11" y="23"/>
                  </a:cubicBezTo>
                  <a:cubicBezTo>
                    <a:pt x="11" y="24"/>
                    <a:pt x="11" y="24"/>
                    <a:pt x="11" y="24"/>
                  </a:cubicBezTo>
                  <a:cubicBezTo>
                    <a:pt x="12" y="25"/>
                    <a:pt x="12" y="24"/>
                    <a:pt x="13" y="24"/>
                  </a:cubicBezTo>
                  <a:cubicBezTo>
                    <a:pt x="14" y="24"/>
                    <a:pt x="14" y="24"/>
                    <a:pt x="14" y="24"/>
                  </a:cubicBezTo>
                  <a:cubicBezTo>
                    <a:pt x="15" y="24"/>
                    <a:pt x="15" y="24"/>
                    <a:pt x="15" y="24"/>
                  </a:cubicBezTo>
                  <a:cubicBezTo>
                    <a:pt x="15" y="24"/>
                    <a:pt x="16" y="23"/>
                    <a:pt x="16" y="23"/>
                  </a:cubicBezTo>
                  <a:cubicBezTo>
                    <a:pt x="16" y="23"/>
                    <a:pt x="16" y="24"/>
                    <a:pt x="17" y="24"/>
                  </a:cubicBezTo>
                  <a:cubicBezTo>
                    <a:pt x="17" y="24"/>
                    <a:pt x="17" y="24"/>
                    <a:pt x="17" y="24"/>
                  </a:cubicBezTo>
                  <a:cubicBezTo>
                    <a:pt x="18" y="23"/>
                    <a:pt x="18" y="24"/>
                    <a:pt x="19" y="24"/>
                  </a:cubicBezTo>
                  <a:cubicBezTo>
                    <a:pt x="19" y="24"/>
                    <a:pt x="19" y="24"/>
                    <a:pt x="20" y="24"/>
                  </a:cubicBezTo>
                  <a:cubicBezTo>
                    <a:pt x="20" y="23"/>
                    <a:pt x="20" y="23"/>
                    <a:pt x="20" y="23"/>
                  </a:cubicBezTo>
                  <a:cubicBezTo>
                    <a:pt x="21" y="23"/>
                    <a:pt x="20" y="24"/>
                    <a:pt x="20" y="24"/>
                  </a:cubicBezTo>
                  <a:cubicBezTo>
                    <a:pt x="20" y="25"/>
                    <a:pt x="21" y="25"/>
                    <a:pt x="21" y="25"/>
                  </a:cubicBezTo>
                  <a:cubicBezTo>
                    <a:pt x="21" y="25"/>
                    <a:pt x="21" y="25"/>
                    <a:pt x="22" y="25"/>
                  </a:cubicBezTo>
                  <a:cubicBezTo>
                    <a:pt x="22" y="25"/>
                    <a:pt x="23" y="25"/>
                    <a:pt x="23" y="26"/>
                  </a:cubicBezTo>
                  <a:cubicBezTo>
                    <a:pt x="23" y="26"/>
                    <a:pt x="23" y="26"/>
                    <a:pt x="23" y="26"/>
                  </a:cubicBezTo>
                  <a:cubicBezTo>
                    <a:pt x="22" y="26"/>
                    <a:pt x="22" y="26"/>
                    <a:pt x="22" y="26"/>
                  </a:cubicBezTo>
                  <a:cubicBezTo>
                    <a:pt x="21" y="26"/>
                    <a:pt x="21" y="27"/>
                    <a:pt x="21" y="27"/>
                  </a:cubicBezTo>
                  <a:cubicBezTo>
                    <a:pt x="21" y="28"/>
                    <a:pt x="22" y="27"/>
                    <a:pt x="23" y="27"/>
                  </a:cubicBezTo>
                  <a:cubicBezTo>
                    <a:pt x="23" y="27"/>
                    <a:pt x="23" y="27"/>
                    <a:pt x="24" y="28"/>
                  </a:cubicBezTo>
                  <a:cubicBezTo>
                    <a:pt x="24" y="28"/>
                    <a:pt x="24" y="27"/>
                    <a:pt x="25" y="28"/>
                  </a:cubicBezTo>
                  <a:cubicBezTo>
                    <a:pt x="25" y="28"/>
                    <a:pt x="25" y="28"/>
                    <a:pt x="25" y="29"/>
                  </a:cubicBezTo>
                  <a:cubicBezTo>
                    <a:pt x="25" y="29"/>
                    <a:pt x="26" y="29"/>
                    <a:pt x="27" y="29"/>
                  </a:cubicBezTo>
                  <a:cubicBezTo>
                    <a:pt x="27" y="29"/>
                    <a:pt x="27" y="29"/>
                    <a:pt x="28" y="29"/>
                  </a:cubicBezTo>
                  <a:cubicBezTo>
                    <a:pt x="28" y="29"/>
                    <a:pt x="28" y="29"/>
                    <a:pt x="29" y="29"/>
                  </a:cubicBezTo>
                  <a:cubicBezTo>
                    <a:pt x="29" y="29"/>
                    <a:pt x="29" y="30"/>
                    <a:pt x="29" y="30"/>
                  </a:cubicBezTo>
                  <a:cubicBezTo>
                    <a:pt x="30" y="30"/>
                    <a:pt x="30" y="30"/>
                    <a:pt x="31" y="30"/>
                  </a:cubicBezTo>
                  <a:cubicBezTo>
                    <a:pt x="31" y="30"/>
                    <a:pt x="31" y="30"/>
                    <a:pt x="31" y="30"/>
                  </a:cubicBezTo>
                  <a:cubicBezTo>
                    <a:pt x="32" y="29"/>
                    <a:pt x="31" y="29"/>
                    <a:pt x="31" y="29"/>
                  </a:cubicBezTo>
                  <a:cubicBezTo>
                    <a:pt x="31" y="28"/>
                    <a:pt x="31" y="28"/>
                    <a:pt x="31" y="28"/>
                  </a:cubicBezTo>
                  <a:cubicBezTo>
                    <a:pt x="30" y="28"/>
                    <a:pt x="30" y="28"/>
                    <a:pt x="30" y="27"/>
                  </a:cubicBezTo>
                  <a:cubicBezTo>
                    <a:pt x="30" y="27"/>
                    <a:pt x="29" y="27"/>
                    <a:pt x="29" y="27"/>
                  </a:cubicBezTo>
                  <a:cubicBezTo>
                    <a:pt x="29" y="27"/>
                    <a:pt x="29" y="27"/>
                    <a:pt x="28" y="26"/>
                  </a:cubicBezTo>
                  <a:cubicBezTo>
                    <a:pt x="28" y="26"/>
                    <a:pt x="28" y="26"/>
                    <a:pt x="28" y="26"/>
                  </a:cubicBezTo>
                  <a:cubicBezTo>
                    <a:pt x="28" y="26"/>
                    <a:pt x="28" y="25"/>
                    <a:pt x="28" y="25"/>
                  </a:cubicBezTo>
                  <a:cubicBezTo>
                    <a:pt x="28" y="25"/>
                    <a:pt x="29" y="26"/>
                    <a:pt x="29" y="26"/>
                  </a:cubicBezTo>
                  <a:cubicBezTo>
                    <a:pt x="30" y="26"/>
                    <a:pt x="30" y="26"/>
                    <a:pt x="30" y="26"/>
                  </a:cubicBezTo>
                  <a:cubicBezTo>
                    <a:pt x="31" y="26"/>
                    <a:pt x="31" y="27"/>
                    <a:pt x="31" y="27"/>
                  </a:cubicBezTo>
                  <a:cubicBezTo>
                    <a:pt x="31" y="27"/>
                    <a:pt x="32" y="27"/>
                    <a:pt x="32" y="28"/>
                  </a:cubicBezTo>
                  <a:cubicBezTo>
                    <a:pt x="32" y="28"/>
                    <a:pt x="32" y="27"/>
                    <a:pt x="33" y="27"/>
                  </a:cubicBezTo>
                  <a:cubicBezTo>
                    <a:pt x="33" y="27"/>
                    <a:pt x="33" y="29"/>
                    <a:pt x="34" y="28"/>
                  </a:cubicBezTo>
                  <a:cubicBezTo>
                    <a:pt x="34" y="28"/>
                    <a:pt x="34" y="28"/>
                    <a:pt x="34" y="27"/>
                  </a:cubicBezTo>
                  <a:cubicBezTo>
                    <a:pt x="34" y="27"/>
                    <a:pt x="34" y="27"/>
                    <a:pt x="35" y="27"/>
                  </a:cubicBezTo>
                  <a:cubicBezTo>
                    <a:pt x="35" y="27"/>
                    <a:pt x="34" y="26"/>
                    <a:pt x="35" y="26"/>
                  </a:cubicBezTo>
                  <a:cubicBezTo>
                    <a:pt x="35" y="26"/>
                    <a:pt x="36" y="26"/>
                    <a:pt x="36" y="26"/>
                  </a:cubicBezTo>
                  <a:cubicBezTo>
                    <a:pt x="36" y="26"/>
                    <a:pt x="36" y="25"/>
                    <a:pt x="36" y="25"/>
                  </a:cubicBezTo>
                  <a:cubicBezTo>
                    <a:pt x="36" y="25"/>
                    <a:pt x="36" y="25"/>
                    <a:pt x="36" y="24"/>
                  </a:cubicBezTo>
                  <a:cubicBezTo>
                    <a:pt x="36" y="24"/>
                    <a:pt x="36" y="24"/>
                    <a:pt x="36" y="24"/>
                  </a:cubicBezTo>
                  <a:cubicBezTo>
                    <a:pt x="36" y="23"/>
                    <a:pt x="36" y="23"/>
                    <a:pt x="36" y="23"/>
                  </a:cubicBezTo>
                  <a:cubicBezTo>
                    <a:pt x="35" y="22"/>
                    <a:pt x="35" y="22"/>
                    <a:pt x="35" y="22"/>
                  </a:cubicBezTo>
                  <a:cubicBezTo>
                    <a:pt x="34" y="22"/>
                    <a:pt x="34" y="22"/>
                    <a:pt x="34" y="22"/>
                  </a:cubicBezTo>
                  <a:cubicBezTo>
                    <a:pt x="33" y="22"/>
                    <a:pt x="33" y="21"/>
                    <a:pt x="33" y="21"/>
                  </a:cubicBezTo>
                  <a:cubicBezTo>
                    <a:pt x="33" y="21"/>
                    <a:pt x="33" y="20"/>
                    <a:pt x="33" y="20"/>
                  </a:cubicBezTo>
                  <a:cubicBezTo>
                    <a:pt x="33" y="20"/>
                    <a:pt x="33" y="19"/>
                    <a:pt x="33" y="19"/>
                  </a:cubicBezTo>
                  <a:cubicBezTo>
                    <a:pt x="33" y="19"/>
                    <a:pt x="33" y="19"/>
                    <a:pt x="34" y="19"/>
                  </a:cubicBezTo>
                  <a:cubicBezTo>
                    <a:pt x="34" y="19"/>
                    <a:pt x="34" y="18"/>
                    <a:pt x="34" y="18"/>
                  </a:cubicBezTo>
                  <a:cubicBezTo>
                    <a:pt x="34" y="18"/>
                    <a:pt x="34" y="18"/>
                    <a:pt x="34" y="18"/>
                  </a:cubicBezTo>
                  <a:cubicBezTo>
                    <a:pt x="35" y="18"/>
                    <a:pt x="35" y="18"/>
                    <a:pt x="36" y="19"/>
                  </a:cubicBezTo>
                  <a:cubicBezTo>
                    <a:pt x="36" y="19"/>
                    <a:pt x="36" y="19"/>
                    <a:pt x="37" y="19"/>
                  </a:cubicBezTo>
                  <a:cubicBezTo>
                    <a:pt x="37" y="20"/>
                    <a:pt x="37" y="20"/>
                    <a:pt x="37" y="20"/>
                  </a:cubicBezTo>
                  <a:cubicBezTo>
                    <a:pt x="37" y="20"/>
                    <a:pt x="37" y="21"/>
                    <a:pt x="38" y="21"/>
                  </a:cubicBezTo>
                  <a:cubicBezTo>
                    <a:pt x="38" y="21"/>
                    <a:pt x="38" y="21"/>
                    <a:pt x="38" y="22"/>
                  </a:cubicBezTo>
                  <a:cubicBezTo>
                    <a:pt x="38" y="22"/>
                    <a:pt x="39" y="22"/>
                    <a:pt x="39" y="22"/>
                  </a:cubicBezTo>
                  <a:cubicBezTo>
                    <a:pt x="40" y="22"/>
                    <a:pt x="40" y="22"/>
                    <a:pt x="40" y="22"/>
                  </a:cubicBezTo>
                  <a:cubicBezTo>
                    <a:pt x="41" y="21"/>
                    <a:pt x="41" y="21"/>
                    <a:pt x="41" y="21"/>
                  </a:cubicBezTo>
                  <a:cubicBezTo>
                    <a:pt x="41" y="20"/>
                    <a:pt x="41" y="20"/>
                    <a:pt x="42" y="20"/>
                  </a:cubicBezTo>
                  <a:cubicBezTo>
                    <a:pt x="42" y="20"/>
                    <a:pt x="42" y="21"/>
                    <a:pt x="43" y="21"/>
                  </a:cubicBezTo>
                  <a:cubicBezTo>
                    <a:pt x="43" y="21"/>
                    <a:pt x="43" y="20"/>
                    <a:pt x="43" y="20"/>
                  </a:cubicBezTo>
                  <a:cubicBezTo>
                    <a:pt x="44" y="20"/>
                    <a:pt x="44" y="20"/>
                    <a:pt x="44" y="19"/>
                  </a:cubicBezTo>
                  <a:cubicBezTo>
                    <a:pt x="45" y="19"/>
                    <a:pt x="44" y="19"/>
                    <a:pt x="45" y="19"/>
                  </a:cubicBezTo>
                  <a:cubicBezTo>
                    <a:pt x="45" y="18"/>
                    <a:pt x="45" y="19"/>
                    <a:pt x="45" y="19"/>
                  </a:cubicBezTo>
                  <a:cubicBezTo>
                    <a:pt x="46" y="19"/>
                    <a:pt x="46" y="19"/>
                    <a:pt x="46" y="18"/>
                  </a:cubicBezTo>
                  <a:cubicBezTo>
                    <a:pt x="46" y="18"/>
                    <a:pt x="46" y="18"/>
                    <a:pt x="46" y="18"/>
                  </a:cubicBezTo>
                  <a:cubicBezTo>
                    <a:pt x="46" y="17"/>
                    <a:pt x="46" y="17"/>
                    <a:pt x="46" y="1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4" name="Freeform 216"/>
            <p:cNvSpPr>
              <a:spLocks/>
            </p:cNvSpPr>
            <p:nvPr/>
          </p:nvSpPr>
          <p:spPr bwMode="auto">
            <a:xfrm>
              <a:off x="2487614" y="1173164"/>
              <a:ext cx="33338" cy="22225"/>
            </a:xfrm>
            <a:custGeom>
              <a:avLst/>
              <a:gdLst>
                <a:gd name="T0" fmla="*/ 2 w 3"/>
                <a:gd name="T1" fmla="*/ 0 h 2"/>
                <a:gd name="T2" fmla="*/ 1 w 3"/>
                <a:gd name="T3" fmla="*/ 0 h 2"/>
                <a:gd name="T4" fmla="*/ 0 w 3"/>
                <a:gd name="T5" fmla="*/ 1 h 2"/>
                <a:gd name="T6" fmla="*/ 0 w 3"/>
                <a:gd name="T7" fmla="*/ 1 h 2"/>
                <a:gd name="T8" fmla="*/ 1 w 3"/>
                <a:gd name="T9" fmla="*/ 2 h 2"/>
                <a:gd name="T10" fmla="*/ 1 w 3"/>
                <a:gd name="T11" fmla="*/ 1 h 2"/>
                <a:gd name="T12" fmla="*/ 2 w 3"/>
                <a:gd name="T13" fmla="*/ 1 h 2"/>
                <a:gd name="T14" fmla="*/ 2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1" y="0"/>
                    <a:pt x="1" y="0"/>
                    <a:pt x="1" y="0"/>
                  </a:cubicBezTo>
                  <a:cubicBezTo>
                    <a:pt x="1" y="0"/>
                    <a:pt x="0" y="0"/>
                    <a:pt x="0" y="1"/>
                  </a:cubicBezTo>
                  <a:cubicBezTo>
                    <a:pt x="0" y="1"/>
                    <a:pt x="0" y="1"/>
                    <a:pt x="0" y="1"/>
                  </a:cubicBezTo>
                  <a:cubicBezTo>
                    <a:pt x="0" y="2"/>
                    <a:pt x="0" y="2"/>
                    <a:pt x="1" y="2"/>
                  </a:cubicBezTo>
                  <a:cubicBezTo>
                    <a:pt x="1" y="2"/>
                    <a:pt x="1" y="1"/>
                    <a:pt x="1" y="1"/>
                  </a:cubicBezTo>
                  <a:cubicBezTo>
                    <a:pt x="2" y="1"/>
                    <a:pt x="2" y="1"/>
                    <a:pt x="2" y="1"/>
                  </a:cubicBezTo>
                  <a:cubicBezTo>
                    <a:pt x="2" y="1"/>
                    <a:pt x="3" y="0"/>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5" name="Freeform 217"/>
            <p:cNvSpPr>
              <a:spLocks/>
            </p:cNvSpPr>
            <p:nvPr/>
          </p:nvSpPr>
          <p:spPr bwMode="auto">
            <a:xfrm>
              <a:off x="2779714" y="1476376"/>
              <a:ext cx="173038" cy="161925"/>
            </a:xfrm>
            <a:custGeom>
              <a:avLst/>
              <a:gdLst>
                <a:gd name="T0" fmla="*/ 14 w 16"/>
                <a:gd name="T1" fmla="*/ 11 h 15"/>
                <a:gd name="T2" fmla="*/ 14 w 16"/>
                <a:gd name="T3" fmla="*/ 10 h 15"/>
                <a:gd name="T4" fmla="*/ 14 w 16"/>
                <a:gd name="T5" fmla="*/ 9 h 15"/>
                <a:gd name="T6" fmla="*/ 15 w 16"/>
                <a:gd name="T7" fmla="*/ 7 h 15"/>
                <a:gd name="T8" fmla="*/ 14 w 16"/>
                <a:gd name="T9" fmla="*/ 6 h 15"/>
                <a:gd name="T10" fmla="*/ 13 w 16"/>
                <a:gd name="T11" fmla="*/ 6 h 15"/>
                <a:gd name="T12" fmla="*/ 12 w 16"/>
                <a:gd name="T13" fmla="*/ 6 h 15"/>
                <a:gd name="T14" fmla="*/ 10 w 16"/>
                <a:gd name="T15" fmla="*/ 6 h 15"/>
                <a:gd name="T16" fmla="*/ 10 w 16"/>
                <a:gd name="T17" fmla="*/ 5 h 15"/>
                <a:gd name="T18" fmla="*/ 9 w 16"/>
                <a:gd name="T19" fmla="*/ 4 h 15"/>
                <a:gd name="T20" fmla="*/ 11 w 16"/>
                <a:gd name="T21" fmla="*/ 2 h 15"/>
                <a:gd name="T22" fmla="*/ 12 w 16"/>
                <a:gd name="T23" fmla="*/ 1 h 15"/>
                <a:gd name="T24" fmla="*/ 10 w 16"/>
                <a:gd name="T25" fmla="*/ 1 h 15"/>
                <a:gd name="T26" fmla="*/ 8 w 16"/>
                <a:gd name="T27" fmla="*/ 3 h 15"/>
                <a:gd name="T28" fmla="*/ 6 w 16"/>
                <a:gd name="T29" fmla="*/ 5 h 15"/>
                <a:gd name="T30" fmla="*/ 4 w 16"/>
                <a:gd name="T31" fmla="*/ 7 h 15"/>
                <a:gd name="T32" fmla="*/ 2 w 16"/>
                <a:gd name="T33" fmla="*/ 8 h 15"/>
                <a:gd name="T34" fmla="*/ 2 w 16"/>
                <a:gd name="T35" fmla="*/ 10 h 15"/>
                <a:gd name="T36" fmla="*/ 0 w 16"/>
                <a:gd name="T37" fmla="*/ 12 h 15"/>
                <a:gd name="T38" fmla="*/ 3 w 16"/>
                <a:gd name="T39" fmla="*/ 12 h 15"/>
                <a:gd name="T40" fmla="*/ 5 w 16"/>
                <a:gd name="T41" fmla="*/ 12 h 15"/>
                <a:gd name="T42" fmla="*/ 7 w 16"/>
                <a:gd name="T43" fmla="*/ 12 h 15"/>
                <a:gd name="T44" fmla="*/ 9 w 16"/>
                <a:gd name="T45" fmla="*/ 12 h 15"/>
                <a:gd name="T46" fmla="*/ 8 w 16"/>
                <a:gd name="T47" fmla="*/ 13 h 15"/>
                <a:gd name="T48" fmla="*/ 8 w 16"/>
                <a:gd name="T49" fmla="*/ 14 h 15"/>
                <a:gd name="T50" fmla="*/ 10 w 16"/>
                <a:gd name="T51" fmla="*/ 13 h 15"/>
                <a:gd name="T52" fmla="*/ 12 w 16"/>
                <a:gd name="T53" fmla="*/ 12 h 15"/>
                <a:gd name="T54" fmla="*/ 12 w 16"/>
                <a:gd name="T55" fmla="*/ 13 h 15"/>
                <a:gd name="T56" fmla="*/ 11 w 16"/>
                <a:gd name="T57" fmla="*/ 14 h 15"/>
                <a:gd name="T58" fmla="*/ 13 w 16"/>
                <a:gd name="T59" fmla="*/ 15 h 15"/>
                <a:gd name="T60" fmla="*/ 14 w 16"/>
                <a:gd name="T61" fmla="*/ 14 h 15"/>
                <a:gd name="T62" fmla="*/ 16 w 16"/>
                <a:gd name="T63" fmla="*/ 12 h 15"/>
                <a:gd name="T64" fmla="*/ 15 w 16"/>
                <a:gd name="T6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5">
                  <a:moveTo>
                    <a:pt x="15" y="11"/>
                  </a:moveTo>
                  <a:cubicBezTo>
                    <a:pt x="14" y="11"/>
                    <a:pt x="14" y="12"/>
                    <a:pt x="14" y="11"/>
                  </a:cubicBezTo>
                  <a:cubicBezTo>
                    <a:pt x="14" y="11"/>
                    <a:pt x="14" y="11"/>
                    <a:pt x="14" y="11"/>
                  </a:cubicBezTo>
                  <a:cubicBezTo>
                    <a:pt x="14" y="10"/>
                    <a:pt x="14" y="10"/>
                    <a:pt x="14" y="10"/>
                  </a:cubicBezTo>
                  <a:cubicBezTo>
                    <a:pt x="14" y="10"/>
                    <a:pt x="15" y="10"/>
                    <a:pt x="14" y="9"/>
                  </a:cubicBezTo>
                  <a:cubicBezTo>
                    <a:pt x="14" y="9"/>
                    <a:pt x="14" y="9"/>
                    <a:pt x="14" y="9"/>
                  </a:cubicBezTo>
                  <a:cubicBezTo>
                    <a:pt x="14" y="9"/>
                    <a:pt x="14" y="8"/>
                    <a:pt x="14" y="8"/>
                  </a:cubicBezTo>
                  <a:cubicBezTo>
                    <a:pt x="14" y="8"/>
                    <a:pt x="15" y="8"/>
                    <a:pt x="15" y="7"/>
                  </a:cubicBezTo>
                  <a:cubicBezTo>
                    <a:pt x="15" y="7"/>
                    <a:pt x="14" y="7"/>
                    <a:pt x="14" y="6"/>
                  </a:cubicBezTo>
                  <a:cubicBezTo>
                    <a:pt x="14" y="6"/>
                    <a:pt x="14" y="6"/>
                    <a:pt x="14" y="6"/>
                  </a:cubicBezTo>
                  <a:cubicBezTo>
                    <a:pt x="14" y="6"/>
                    <a:pt x="14" y="6"/>
                    <a:pt x="13" y="6"/>
                  </a:cubicBezTo>
                  <a:cubicBezTo>
                    <a:pt x="13" y="6"/>
                    <a:pt x="13" y="6"/>
                    <a:pt x="13" y="6"/>
                  </a:cubicBezTo>
                  <a:cubicBezTo>
                    <a:pt x="13" y="6"/>
                    <a:pt x="13" y="6"/>
                    <a:pt x="13" y="6"/>
                  </a:cubicBezTo>
                  <a:cubicBezTo>
                    <a:pt x="12" y="6"/>
                    <a:pt x="12" y="6"/>
                    <a:pt x="12" y="6"/>
                  </a:cubicBezTo>
                  <a:cubicBezTo>
                    <a:pt x="12" y="7"/>
                    <a:pt x="11" y="7"/>
                    <a:pt x="11" y="7"/>
                  </a:cubicBezTo>
                  <a:cubicBezTo>
                    <a:pt x="11" y="6"/>
                    <a:pt x="11" y="6"/>
                    <a:pt x="10" y="6"/>
                  </a:cubicBezTo>
                  <a:cubicBezTo>
                    <a:pt x="10" y="5"/>
                    <a:pt x="11" y="5"/>
                    <a:pt x="10" y="5"/>
                  </a:cubicBezTo>
                  <a:cubicBezTo>
                    <a:pt x="10" y="5"/>
                    <a:pt x="10" y="5"/>
                    <a:pt x="10" y="5"/>
                  </a:cubicBezTo>
                  <a:cubicBezTo>
                    <a:pt x="10" y="5"/>
                    <a:pt x="9" y="5"/>
                    <a:pt x="9" y="5"/>
                  </a:cubicBezTo>
                  <a:cubicBezTo>
                    <a:pt x="9" y="5"/>
                    <a:pt x="9" y="5"/>
                    <a:pt x="9" y="4"/>
                  </a:cubicBezTo>
                  <a:cubicBezTo>
                    <a:pt x="9" y="4"/>
                    <a:pt x="10" y="4"/>
                    <a:pt x="10" y="3"/>
                  </a:cubicBezTo>
                  <a:cubicBezTo>
                    <a:pt x="10" y="3"/>
                    <a:pt x="11" y="3"/>
                    <a:pt x="11" y="2"/>
                  </a:cubicBezTo>
                  <a:cubicBezTo>
                    <a:pt x="11" y="2"/>
                    <a:pt x="12" y="2"/>
                    <a:pt x="12" y="2"/>
                  </a:cubicBezTo>
                  <a:cubicBezTo>
                    <a:pt x="12" y="1"/>
                    <a:pt x="12" y="1"/>
                    <a:pt x="12" y="1"/>
                  </a:cubicBezTo>
                  <a:cubicBezTo>
                    <a:pt x="12" y="0"/>
                    <a:pt x="11" y="1"/>
                    <a:pt x="11" y="1"/>
                  </a:cubicBezTo>
                  <a:cubicBezTo>
                    <a:pt x="11" y="1"/>
                    <a:pt x="10" y="1"/>
                    <a:pt x="10" y="1"/>
                  </a:cubicBezTo>
                  <a:cubicBezTo>
                    <a:pt x="9" y="1"/>
                    <a:pt x="9" y="2"/>
                    <a:pt x="9" y="2"/>
                  </a:cubicBezTo>
                  <a:cubicBezTo>
                    <a:pt x="8" y="2"/>
                    <a:pt x="8" y="2"/>
                    <a:pt x="8" y="3"/>
                  </a:cubicBezTo>
                  <a:cubicBezTo>
                    <a:pt x="7" y="3"/>
                    <a:pt x="7" y="3"/>
                    <a:pt x="7" y="4"/>
                  </a:cubicBezTo>
                  <a:cubicBezTo>
                    <a:pt x="7" y="4"/>
                    <a:pt x="6" y="4"/>
                    <a:pt x="6" y="5"/>
                  </a:cubicBezTo>
                  <a:cubicBezTo>
                    <a:pt x="5" y="5"/>
                    <a:pt x="5" y="6"/>
                    <a:pt x="5" y="6"/>
                  </a:cubicBezTo>
                  <a:cubicBezTo>
                    <a:pt x="4" y="7"/>
                    <a:pt x="4" y="7"/>
                    <a:pt x="4" y="7"/>
                  </a:cubicBezTo>
                  <a:cubicBezTo>
                    <a:pt x="3" y="8"/>
                    <a:pt x="3" y="8"/>
                    <a:pt x="3" y="8"/>
                  </a:cubicBezTo>
                  <a:cubicBezTo>
                    <a:pt x="2" y="8"/>
                    <a:pt x="2" y="8"/>
                    <a:pt x="2" y="8"/>
                  </a:cubicBezTo>
                  <a:cubicBezTo>
                    <a:pt x="2" y="9"/>
                    <a:pt x="2" y="9"/>
                    <a:pt x="2" y="9"/>
                  </a:cubicBezTo>
                  <a:cubicBezTo>
                    <a:pt x="2" y="10"/>
                    <a:pt x="2" y="10"/>
                    <a:pt x="2" y="10"/>
                  </a:cubicBezTo>
                  <a:cubicBezTo>
                    <a:pt x="1" y="11"/>
                    <a:pt x="0" y="10"/>
                    <a:pt x="0" y="11"/>
                  </a:cubicBezTo>
                  <a:cubicBezTo>
                    <a:pt x="0" y="11"/>
                    <a:pt x="0" y="12"/>
                    <a:pt x="0" y="12"/>
                  </a:cubicBezTo>
                  <a:cubicBezTo>
                    <a:pt x="1" y="12"/>
                    <a:pt x="1" y="12"/>
                    <a:pt x="1" y="12"/>
                  </a:cubicBezTo>
                  <a:cubicBezTo>
                    <a:pt x="2" y="12"/>
                    <a:pt x="2" y="12"/>
                    <a:pt x="3" y="12"/>
                  </a:cubicBezTo>
                  <a:cubicBezTo>
                    <a:pt x="3" y="12"/>
                    <a:pt x="4" y="12"/>
                    <a:pt x="4" y="12"/>
                  </a:cubicBezTo>
                  <a:cubicBezTo>
                    <a:pt x="4" y="12"/>
                    <a:pt x="5" y="12"/>
                    <a:pt x="5" y="12"/>
                  </a:cubicBezTo>
                  <a:cubicBezTo>
                    <a:pt x="5" y="12"/>
                    <a:pt x="6" y="12"/>
                    <a:pt x="6" y="12"/>
                  </a:cubicBezTo>
                  <a:cubicBezTo>
                    <a:pt x="7" y="12"/>
                    <a:pt x="7" y="12"/>
                    <a:pt x="7" y="12"/>
                  </a:cubicBezTo>
                  <a:cubicBezTo>
                    <a:pt x="8" y="12"/>
                    <a:pt x="8" y="12"/>
                    <a:pt x="8" y="12"/>
                  </a:cubicBezTo>
                  <a:cubicBezTo>
                    <a:pt x="9" y="12"/>
                    <a:pt x="9" y="12"/>
                    <a:pt x="9" y="12"/>
                  </a:cubicBezTo>
                  <a:cubicBezTo>
                    <a:pt x="9" y="12"/>
                    <a:pt x="9" y="12"/>
                    <a:pt x="9" y="13"/>
                  </a:cubicBezTo>
                  <a:cubicBezTo>
                    <a:pt x="9" y="13"/>
                    <a:pt x="9" y="13"/>
                    <a:pt x="8" y="13"/>
                  </a:cubicBezTo>
                  <a:cubicBezTo>
                    <a:pt x="8" y="13"/>
                    <a:pt x="7" y="13"/>
                    <a:pt x="7" y="13"/>
                  </a:cubicBezTo>
                  <a:cubicBezTo>
                    <a:pt x="7" y="14"/>
                    <a:pt x="8" y="14"/>
                    <a:pt x="8" y="14"/>
                  </a:cubicBezTo>
                  <a:cubicBezTo>
                    <a:pt x="8" y="14"/>
                    <a:pt x="9" y="14"/>
                    <a:pt x="9" y="14"/>
                  </a:cubicBezTo>
                  <a:cubicBezTo>
                    <a:pt x="10" y="14"/>
                    <a:pt x="10" y="14"/>
                    <a:pt x="10" y="13"/>
                  </a:cubicBezTo>
                  <a:cubicBezTo>
                    <a:pt x="10" y="13"/>
                    <a:pt x="10" y="13"/>
                    <a:pt x="11" y="12"/>
                  </a:cubicBezTo>
                  <a:cubicBezTo>
                    <a:pt x="11" y="12"/>
                    <a:pt x="11" y="12"/>
                    <a:pt x="12" y="12"/>
                  </a:cubicBezTo>
                  <a:cubicBezTo>
                    <a:pt x="12" y="12"/>
                    <a:pt x="12" y="12"/>
                    <a:pt x="12" y="12"/>
                  </a:cubicBezTo>
                  <a:cubicBezTo>
                    <a:pt x="12" y="12"/>
                    <a:pt x="12" y="12"/>
                    <a:pt x="12" y="13"/>
                  </a:cubicBezTo>
                  <a:cubicBezTo>
                    <a:pt x="12" y="13"/>
                    <a:pt x="12" y="13"/>
                    <a:pt x="12" y="13"/>
                  </a:cubicBezTo>
                  <a:cubicBezTo>
                    <a:pt x="11" y="13"/>
                    <a:pt x="11" y="14"/>
                    <a:pt x="11" y="14"/>
                  </a:cubicBezTo>
                  <a:cubicBezTo>
                    <a:pt x="12" y="14"/>
                    <a:pt x="12" y="14"/>
                    <a:pt x="12" y="14"/>
                  </a:cubicBezTo>
                  <a:cubicBezTo>
                    <a:pt x="12" y="14"/>
                    <a:pt x="12" y="15"/>
                    <a:pt x="13" y="15"/>
                  </a:cubicBezTo>
                  <a:cubicBezTo>
                    <a:pt x="13" y="15"/>
                    <a:pt x="14" y="15"/>
                    <a:pt x="14" y="14"/>
                  </a:cubicBezTo>
                  <a:cubicBezTo>
                    <a:pt x="14" y="14"/>
                    <a:pt x="14" y="14"/>
                    <a:pt x="14" y="14"/>
                  </a:cubicBezTo>
                  <a:cubicBezTo>
                    <a:pt x="14" y="14"/>
                    <a:pt x="15" y="13"/>
                    <a:pt x="15" y="13"/>
                  </a:cubicBezTo>
                  <a:cubicBezTo>
                    <a:pt x="15" y="13"/>
                    <a:pt x="15" y="13"/>
                    <a:pt x="16" y="12"/>
                  </a:cubicBezTo>
                  <a:cubicBezTo>
                    <a:pt x="16" y="12"/>
                    <a:pt x="16" y="11"/>
                    <a:pt x="16" y="11"/>
                  </a:cubicBezTo>
                  <a:cubicBezTo>
                    <a:pt x="16" y="11"/>
                    <a:pt x="15" y="11"/>
                    <a:pt x="15"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6" name="Freeform 218"/>
            <p:cNvSpPr>
              <a:spLocks/>
            </p:cNvSpPr>
            <p:nvPr/>
          </p:nvSpPr>
          <p:spPr bwMode="auto">
            <a:xfrm>
              <a:off x="2682876" y="1530351"/>
              <a:ext cx="65088" cy="31750"/>
            </a:xfrm>
            <a:custGeom>
              <a:avLst/>
              <a:gdLst>
                <a:gd name="T0" fmla="*/ 3 w 6"/>
                <a:gd name="T1" fmla="*/ 3 h 3"/>
                <a:gd name="T2" fmla="*/ 4 w 6"/>
                <a:gd name="T3" fmla="*/ 3 h 3"/>
                <a:gd name="T4" fmla="*/ 6 w 6"/>
                <a:gd name="T5" fmla="*/ 2 h 3"/>
                <a:gd name="T6" fmla="*/ 5 w 6"/>
                <a:gd name="T7" fmla="*/ 1 h 3"/>
                <a:gd name="T8" fmla="*/ 4 w 6"/>
                <a:gd name="T9" fmla="*/ 1 h 3"/>
                <a:gd name="T10" fmla="*/ 3 w 6"/>
                <a:gd name="T11" fmla="*/ 1 h 3"/>
                <a:gd name="T12" fmla="*/ 3 w 6"/>
                <a:gd name="T13" fmla="*/ 0 h 3"/>
                <a:gd name="T14" fmla="*/ 1 w 6"/>
                <a:gd name="T15" fmla="*/ 0 h 3"/>
                <a:gd name="T16" fmla="*/ 0 w 6"/>
                <a:gd name="T17" fmla="*/ 0 h 3"/>
                <a:gd name="T18" fmla="*/ 0 w 6"/>
                <a:gd name="T19" fmla="*/ 1 h 3"/>
                <a:gd name="T20" fmla="*/ 1 w 6"/>
                <a:gd name="T21" fmla="*/ 1 h 3"/>
                <a:gd name="T22" fmla="*/ 1 w 6"/>
                <a:gd name="T23" fmla="*/ 1 h 3"/>
                <a:gd name="T24" fmla="*/ 2 w 6"/>
                <a:gd name="T25" fmla="*/ 2 h 3"/>
                <a:gd name="T26" fmla="*/ 3 w 6"/>
                <a:gd name="T27" fmla="*/ 3 h 3"/>
                <a:gd name="T28" fmla="*/ 3 w 6"/>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3">
                  <a:moveTo>
                    <a:pt x="3" y="3"/>
                  </a:moveTo>
                  <a:cubicBezTo>
                    <a:pt x="4" y="3"/>
                    <a:pt x="4" y="3"/>
                    <a:pt x="4" y="3"/>
                  </a:cubicBezTo>
                  <a:cubicBezTo>
                    <a:pt x="5" y="3"/>
                    <a:pt x="5" y="3"/>
                    <a:pt x="6" y="2"/>
                  </a:cubicBezTo>
                  <a:cubicBezTo>
                    <a:pt x="6" y="2"/>
                    <a:pt x="6" y="2"/>
                    <a:pt x="5" y="1"/>
                  </a:cubicBezTo>
                  <a:cubicBezTo>
                    <a:pt x="5" y="1"/>
                    <a:pt x="5" y="1"/>
                    <a:pt x="4" y="1"/>
                  </a:cubicBezTo>
                  <a:cubicBezTo>
                    <a:pt x="4" y="1"/>
                    <a:pt x="4" y="1"/>
                    <a:pt x="3" y="1"/>
                  </a:cubicBezTo>
                  <a:cubicBezTo>
                    <a:pt x="3" y="1"/>
                    <a:pt x="3" y="0"/>
                    <a:pt x="3" y="0"/>
                  </a:cubicBezTo>
                  <a:cubicBezTo>
                    <a:pt x="2" y="0"/>
                    <a:pt x="2" y="0"/>
                    <a:pt x="1" y="0"/>
                  </a:cubicBezTo>
                  <a:cubicBezTo>
                    <a:pt x="1" y="0"/>
                    <a:pt x="0" y="0"/>
                    <a:pt x="0" y="0"/>
                  </a:cubicBezTo>
                  <a:cubicBezTo>
                    <a:pt x="0" y="0"/>
                    <a:pt x="0" y="1"/>
                    <a:pt x="0" y="1"/>
                  </a:cubicBezTo>
                  <a:cubicBezTo>
                    <a:pt x="0" y="1"/>
                    <a:pt x="0" y="1"/>
                    <a:pt x="1" y="1"/>
                  </a:cubicBezTo>
                  <a:cubicBezTo>
                    <a:pt x="1" y="1"/>
                    <a:pt x="1" y="1"/>
                    <a:pt x="1" y="1"/>
                  </a:cubicBezTo>
                  <a:cubicBezTo>
                    <a:pt x="2" y="2"/>
                    <a:pt x="2" y="2"/>
                    <a:pt x="2" y="2"/>
                  </a:cubicBezTo>
                  <a:cubicBezTo>
                    <a:pt x="2" y="3"/>
                    <a:pt x="3" y="3"/>
                    <a:pt x="3" y="3"/>
                  </a:cubicBezTo>
                  <a:cubicBezTo>
                    <a:pt x="3" y="3"/>
                    <a:pt x="3" y="3"/>
                    <a:pt x="3"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7" name="Freeform 219"/>
            <p:cNvSpPr>
              <a:spLocks/>
            </p:cNvSpPr>
            <p:nvPr/>
          </p:nvSpPr>
          <p:spPr bwMode="auto">
            <a:xfrm>
              <a:off x="2714626" y="1595439"/>
              <a:ext cx="22225" cy="20638"/>
            </a:xfrm>
            <a:custGeom>
              <a:avLst/>
              <a:gdLst>
                <a:gd name="T0" fmla="*/ 1 w 2"/>
                <a:gd name="T1" fmla="*/ 1 h 2"/>
                <a:gd name="T2" fmla="*/ 0 w 2"/>
                <a:gd name="T3" fmla="*/ 1 h 2"/>
                <a:gd name="T4" fmla="*/ 0 w 2"/>
                <a:gd name="T5" fmla="*/ 2 h 2"/>
                <a:gd name="T6" fmla="*/ 1 w 2"/>
                <a:gd name="T7" fmla="*/ 2 h 2"/>
                <a:gd name="T8" fmla="*/ 1 w 2"/>
                <a:gd name="T9" fmla="*/ 1 h 2"/>
                <a:gd name="T10" fmla="*/ 1 w 2"/>
                <a:gd name="T11" fmla="*/ 0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0" y="1"/>
                  </a:cubicBezTo>
                  <a:cubicBezTo>
                    <a:pt x="0" y="1"/>
                    <a:pt x="0" y="1"/>
                    <a:pt x="0" y="2"/>
                  </a:cubicBezTo>
                  <a:cubicBezTo>
                    <a:pt x="0" y="2"/>
                    <a:pt x="1" y="2"/>
                    <a:pt x="1" y="2"/>
                  </a:cubicBezTo>
                  <a:cubicBezTo>
                    <a:pt x="1" y="2"/>
                    <a:pt x="1" y="2"/>
                    <a:pt x="1" y="1"/>
                  </a:cubicBezTo>
                  <a:cubicBezTo>
                    <a:pt x="1" y="1"/>
                    <a:pt x="2" y="1"/>
                    <a:pt x="1" y="0"/>
                  </a:cubicBezTo>
                  <a:cubicBezTo>
                    <a:pt x="1"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8" name="Freeform 220"/>
            <p:cNvSpPr>
              <a:spLocks/>
            </p:cNvSpPr>
            <p:nvPr/>
          </p:nvSpPr>
          <p:spPr bwMode="auto">
            <a:xfrm>
              <a:off x="2649539" y="1616076"/>
              <a:ext cx="65088" cy="42863"/>
            </a:xfrm>
            <a:custGeom>
              <a:avLst/>
              <a:gdLst>
                <a:gd name="T0" fmla="*/ 1 w 6"/>
                <a:gd name="T1" fmla="*/ 0 h 4"/>
                <a:gd name="T2" fmla="*/ 1 w 6"/>
                <a:gd name="T3" fmla="*/ 0 h 4"/>
                <a:gd name="T4" fmla="*/ 0 w 6"/>
                <a:gd name="T5" fmla="*/ 1 h 4"/>
                <a:gd name="T6" fmla="*/ 0 w 6"/>
                <a:gd name="T7" fmla="*/ 2 h 4"/>
                <a:gd name="T8" fmla="*/ 1 w 6"/>
                <a:gd name="T9" fmla="*/ 3 h 4"/>
                <a:gd name="T10" fmla="*/ 2 w 6"/>
                <a:gd name="T11" fmla="*/ 3 h 4"/>
                <a:gd name="T12" fmla="*/ 3 w 6"/>
                <a:gd name="T13" fmla="*/ 3 h 4"/>
                <a:gd name="T14" fmla="*/ 3 w 6"/>
                <a:gd name="T15" fmla="*/ 4 h 4"/>
                <a:gd name="T16" fmla="*/ 4 w 6"/>
                <a:gd name="T17" fmla="*/ 3 h 4"/>
                <a:gd name="T18" fmla="*/ 5 w 6"/>
                <a:gd name="T19" fmla="*/ 3 h 4"/>
                <a:gd name="T20" fmla="*/ 6 w 6"/>
                <a:gd name="T21" fmla="*/ 2 h 4"/>
                <a:gd name="T22" fmla="*/ 5 w 6"/>
                <a:gd name="T23" fmla="*/ 2 h 4"/>
                <a:gd name="T24" fmla="*/ 4 w 6"/>
                <a:gd name="T25" fmla="*/ 2 h 4"/>
                <a:gd name="T26" fmla="*/ 3 w 6"/>
                <a:gd name="T27" fmla="*/ 2 h 4"/>
                <a:gd name="T28" fmla="*/ 2 w 6"/>
                <a:gd name="T29" fmla="*/ 1 h 4"/>
                <a:gd name="T30" fmla="*/ 2 w 6"/>
                <a:gd name="T31" fmla="*/ 1 h 4"/>
                <a:gd name="T32" fmla="*/ 1 w 6"/>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4">
                  <a:moveTo>
                    <a:pt x="1" y="0"/>
                  </a:moveTo>
                  <a:cubicBezTo>
                    <a:pt x="1" y="0"/>
                    <a:pt x="1" y="0"/>
                    <a:pt x="1" y="0"/>
                  </a:cubicBezTo>
                  <a:cubicBezTo>
                    <a:pt x="0" y="1"/>
                    <a:pt x="0" y="1"/>
                    <a:pt x="0" y="1"/>
                  </a:cubicBezTo>
                  <a:cubicBezTo>
                    <a:pt x="0" y="1"/>
                    <a:pt x="0" y="2"/>
                    <a:pt x="0" y="2"/>
                  </a:cubicBezTo>
                  <a:cubicBezTo>
                    <a:pt x="1" y="2"/>
                    <a:pt x="1" y="2"/>
                    <a:pt x="1" y="3"/>
                  </a:cubicBezTo>
                  <a:cubicBezTo>
                    <a:pt x="1" y="3"/>
                    <a:pt x="2" y="3"/>
                    <a:pt x="2" y="3"/>
                  </a:cubicBezTo>
                  <a:cubicBezTo>
                    <a:pt x="2" y="3"/>
                    <a:pt x="2" y="3"/>
                    <a:pt x="3" y="3"/>
                  </a:cubicBezTo>
                  <a:cubicBezTo>
                    <a:pt x="3" y="3"/>
                    <a:pt x="3" y="4"/>
                    <a:pt x="3" y="4"/>
                  </a:cubicBezTo>
                  <a:cubicBezTo>
                    <a:pt x="4" y="4"/>
                    <a:pt x="4" y="3"/>
                    <a:pt x="4" y="3"/>
                  </a:cubicBezTo>
                  <a:cubicBezTo>
                    <a:pt x="4" y="3"/>
                    <a:pt x="4" y="3"/>
                    <a:pt x="5" y="3"/>
                  </a:cubicBezTo>
                  <a:cubicBezTo>
                    <a:pt x="5" y="2"/>
                    <a:pt x="6" y="3"/>
                    <a:pt x="6" y="2"/>
                  </a:cubicBezTo>
                  <a:cubicBezTo>
                    <a:pt x="6" y="2"/>
                    <a:pt x="5" y="2"/>
                    <a:pt x="5" y="2"/>
                  </a:cubicBezTo>
                  <a:cubicBezTo>
                    <a:pt x="4" y="2"/>
                    <a:pt x="4" y="2"/>
                    <a:pt x="4" y="2"/>
                  </a:cubicBezTo>
                  <a:cubicBezTo>
                    <a:pt x="4" y="2"/>
                    <a:pt x="3" y="2"/>
                    <a:pt x="3" y="2"/>
                  </a:cubicBezTo>
                  <a:cubicBezTo>
                    <a:pt x="3" y="2"/>
                    <a:pt x="2" y="1"/>
                    <a:pt x="2" y="1"/>
                  </a:cubicBezTo>
                  <a:cubicBezTo>
                    <a:pt x="2" y="1"/>
                    <a:pt x="2" y="1"/>
                    <a:pt x="2" y="1"/>
                  </a:cubicBezTo>
                  <a:cubicBezTo>
                    <a:pt x="1" y="1"/>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29" name="Freeform 221"/>
            <p:cNvSpPr>
              <a:spLocks/>
            </p:cNvSpPr>
            <p:nvPr/>
          </p:nvSpPr>
          <p:spPr bwMode="auto">
            <a:xfrm>
              <a:off x="2714626" y="1616076"/>
              <a:ext cx="42863" cy="42863"/>
            </a:xfrm>
            <a:custGeom>
              <a:avLst/>
              <a:gdLst>
                <a:gd name="T0" fmla="*/ 4 w 4"/>
                <a:gd name="T1" fmla="*/ 2 h 4"/>
                <a:gd name="T2" fmla="*/ 4 w 4"/>
                <a:gd name="T3" fmla="*/ 0 h 4"/>
                <a:gd name="T4" fmla="*/ 3 w 4"/>
                <a:gd name="T5" fmla="*/ 0 h 4"/>
                <a:gd name="T6" fmla="*/ 2 w 4"/>
                <a:gd name="T7" fmla="*/ 1 h 4"/>
                <a:gd name="T8" fmla="*/ 2 w 4"/>
                <a:gd name="T9" fmla="*/ 1 h 4"/>
                <a:gd name="T10" fmla="*/ 1 w 4"/>
                <a:gd name="T11" fmla="*/ 2 h 4"/>
                <a:gd name="T12" fmla="*/ 1 w 4"/>
                <a:gd name="T13" fmla="*/ 3 h 4"/>
                <a:gd name="T14" fmla="*/ 0 w 4"/>
                <a:gd name="T15" fmla="*/ 3 h 4"/>
                <a:gd name="T16" fmla="*/ 0 w 4"/>
                <a:gd name="T17" fmla="*/ 3 h 4"/>
                <a:gd name="T18" fmla="*/ 1 w 4"/>
                <a:gd name="T19" fmla="*/ 4 h 4"/>
                <a:gd name="T20" fmla="*/ 2 w 4"/>
                <a:gd name="T21" fmla="*/ 4 h 4"/>
                <a:gd name="T22" fmla="*/ 3 w 4"/>
                <a:gd name="T23" fmla="*/ 4 h 4"/>
                <a:gd name="T24" fmla="*/ 4 w 4"/>
                <a:gd name="T25" fmla="*/ 4 h 4"/>
                <a:gd name="T26" fmla="*/ 4 w 4"/>
                <a:gd name="T27" fmla="*/ 3 h 4"/>
                <a:gd name="T28" fmla="*/ 3 w 4"/>
                <a:gd name="T29" fmla="*/ 2 h 4"/>
                <a:gd name="T30" fmla="*/ 4 w 4"/>
                <a:gd name="T3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4" y="2"/>
                  </a:moveTo>
                  <a:cubicBezTo>
                    <a:pt x="4" y="1"/>
                    <a:pt x="4" y="1"/>
                    <a:pt x="4" y="0"/>
                  </a:cubicBezTo>
                  <a:cubicBezTo>
                    <a:pt x="3" y="0"/>
                    <a:pt x="3" y="0"/>
                    <a:pt x="3" y="0"/>
                  </a:cubicBezTo>
                  <a:cubicBezTo>
                    <a:pt x="3" y="0"/>
                    <a:pt x="3" y="1"/>
                    <a:pt x="2" y="1"/>
                  </a:cubicBezTo>
                  <a:cubicBezTo>
                    <a:pt x="2" y="1"/>
                    <a:pt x="2" y="1"/>
                    <a:pt x="2" y="1"/>
                  </a:cubicBezTo>
                  <a:cubicBezTo>
                    <a:pt x="2" y="1"/>
                    <a:pt x="1" y="1"/>
                    <a:pt x="1" y="2"/>
                  </a:cubicBezTo>
                  <a:cubicBezTo>
                    <a:pt x="1" y="2"/>
                    <a:pt x="1" y="2"/>
                    <a:pt x="1" y="3"/>
                  </a:cubicBezTo>
                  <a:cubicBezTo>
                    <a:pt x="1" y="3"/>
                    <a:pt x="1" y="3"/>
                    <a:pt x="0" y="3"/>
                  </a:cubicBezTo>
                  <a:cubicBezTo>
                    <a:pt x="0" y="3"/>
                    <a:pt x="0" y="3"/>
                    <a:pt x="0" y="3"/>
                  </a:cubicBezTo>
                  <a:cubicBezTo>
                    <a:pt x="0" y="4"/>
                    <a:pt x="0" y="4"/>
                    <a:pt x="1" y="4"/>
                  </a:cubicBezTo>
                  <a:cubicBezTo>
                    <a:pt x="1" y="4"/>
                    <a:pt x="1" y="4"/>
                    <a:pt x="2" y="4"/>
                  </a:cubicBezTo>
                  <a:cubicBezTo>
                    <a:pt x="2" y="4"/>
                    <a:pt x="2" y="4"/>
                    <a:pt x="3" y="4"/>
                  </a:cubicBezTo>
                  <a:cubicBezTo>
                    <a:pt x="3" y="4"/>
                    <a:pt x="4" y="4"/>
                    <a:pt x="4" y="4"/>
                  </a:cubicBezTo>
                  <a:cubicBezTo>
                    <a:pt x="4" y="3"/>
                    <a:pt x="4" y="3"/>
                    <a:pt x="4" y="3"/>
                  </a:cubicBezTo>
                  <a:cubicBezTo>
                    <a:pt x="3" y="3"/>
                    <a:pt x="3" y="3"/>
                    <a:pt x="3" y="2"/>
                  </a:cubicBezTo>
                  <a:cubicBezTo>
                    <a:pt x="3" y="2"/>
                    <a:pt x="3"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0" name="Freeform 222"/>
            <p:cNvSpPr>
              <a:spLocks/>
            </p:cNvSpPr>
            <p:nvPr/>
          </p:nvSpPr>
          <p:spPr bwMode="auto">
            <a:xfrm>
              <a:off x="2811464" y="118427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1" name="Freeform 223"/>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close/>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2" name="Freeform 224"/>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3" name="Freeform 227"/>
            <p:cNvSpPr>
              <a:spLocks/>
            </p:cNvSpPr>
            <p:nvPr/>
          </p:nvSpPr>
          <p:spPr bwMode="auto">
            <a:xfrm>
              <a:off x="1127126" y="1431926"/>
              <a:ext cx="22225" cy="44450"/>
            </a:xfrm>
            <a:custGeom>
              <a:avLst/>
              <a:gdLst>
                <a:gd name="T0" fmla="*/ 1 w 2"/>
                <a:gd name="T1" fmla="*/ 2 h 4"/>
                <a:gd name="T2" fmla="*/ 1 w 2"/>
                <a:gd name="T3" fmla="*/ 3 h 4"/>
                <a:gd name="T4" fmla="*/ 1 w 2"/>
                <a:gd name="T5" fmla="*/ 4 h 4"/>
                <a:gd name="T6" fmla="*/ 2 w 2"/>
                <a:gd name="T7" fmla="*/ 3 h 4"/>
                <a:gd name="T8" fmla="*/ 2 w 2"/>
                <a:gd name="T9" fmla="*/ 2 h 4"/>
                <a:gd name="T10" fmla="*/ 2 w 2"/>
                <a:gd name="T11" fmla="*/ 1 h 4"/>
                <a:gd name="T12" fmla="*/ 2 w 2"/>
                <a:gd name="T13" fmla="*/ 1 h 4"/>
                <a:gd name="T14" fmla="*/ 1 w 2"/>
                <a:gd name="T15" fmla="*/ 1 h 4"/>
                <a:gd name="T16" fmla="*/ 0 w 2"/>
                <a:gd name="T17" fmla="*/ 1 h 4"/>
                <a:gd name="T18" fmla="*/ 0 w 2"/>
                <a:gd name="T19" fmla="*/ 1 h 4"/>
                <a:gd name="T20" fmla="*/ 1 w 2"/>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1" y="2"/>
                  </a:moveTo>
                  <a:cubicBezTo>
                    <a:pt x="1" y="3"/>
                    <a:pt x="1" y="3"/>
                    <a:pt x="1" y="3"/>
                  </a:cubicBezTo>
                  <a:cubicBezTo>
                    <a:pt x="1" y="3"/>
                    <a:pt x="1" y="4"/>
                    <a:pt x="1" y="4"/>
                  </a:cubicBezTo>
                  <a:cubicBezTo>
                    <a:pt x="2" y="3"/>
                    <a:pt x="2" y="3"/>
                    <a:pt x="2" y="3"/>
                  </a:cubicBezTo>
                  <a:cubicBezTo>
                    <a:pt x="2" y="3"/>
                    <a:pt x="2" y="2"/>
                    <a:pt x="2" y="2"/>
                  </a:cubicBezTo>
                  <a:cubicBezTo>
                    <a:pt x="2" y="2"/>
                    <a:pt x="2" y="2"/>
                    <a:pt x="2" y="1"/>
                  </a:cubicBezTo>
                  <a:cubicBezTo>
                    <a:pt x="2" y="1"/>
                    <a:pt x="2" y="1"/>
                    <a:pt x="2" y="1"/>
                  </a:cubicBezTo>
                  <a:cubicBezTo>
                    <a:pt x="2" y="0"/>
                    <a:pt x="1" y="1"/>
                    <a:pt x="1" y="1"/>
                  </a:cubicBezTo>
                  <a:cubicBezTo>
                    <a:pt x="1" y="1"/>
                    <a:pt x="0" y="1"/>
                    <a:pt x="0" y="1"/>
                  </a:cubicBezTo>
                  <a:cubicBezTo>
                    <a:pt x="0" y="1"/>
                    <a:pt x="0" y="1"/>
                    <a:pt x="0" y="1"/>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4" name="Freeform 228"/>
            <p:cNvSpPr>
              <a:spLocks/>
            </p:cNvSpPr>
            <p:nvPr/>
          </p:nvSpPr>
          <p:spPr bwMode="auto">
            <a:xfrm>
              <a:off x="1127126" y="1411289"/>
              <a:ext cx="53975" cy="20638"/>
            </a:xfrm>
            <a:custGeom>
              <a:avLst/>
              <a:gdLst>
                <a:gd name="T0" fmla="*/ 1 w 5"/>
                <a:gd name="T1" fmla="*/ 2 h 2"/>
                <a:gd name="T2" fmla="*/ 2 w 5"/>
                <a:gd name="T3" fmla="*/ 2 h 2"/>
                <a:gd name="T4" fmla="*/ 3 w 5"/>
                <a:gd name="T5" fmla="*/ 2 h 2"/>
                <a:gd name="T6" fmla="*/ 3 w 5"/>
                <a:gd name="T7" fmla="*/ 1 h 2"/>
                <a:gd name="T8" fmla="*/ 5 w 5"/>
                <a:gd name="T9" fmla="*/ 0 h 2"/>
                <a:gd name="T10" fmla="*/ 4 w 5"/>
                <a:gd name="T11" fmla="*/ 0 h 2"/>
                <a:gd name="T12" fmla="*/ 3 w 5"/>
                <a:gd name="T13" fmla="*/ 0 h 2"/>
                <a:gd name="T14" fmla="*/ 2 w 5"/>
                <a:gd name="T15" fmla="*/ 0 h 2"/>
                <a:gd name="T16" fmla="*/ 1 w 5"/>
                <a:gd name="T17" fmla="*/ 0 h 2"/>
                <a:gd name="T18" fmla="*/ 0 w 5"/>
                <a:gd name="T19" fmla="*/ 1 h 2"/>
                <a:gd name="T20" fmla="*/ 1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1" y="2"/>
                  </a:moveTo>
                  <a:cubicBezTo>
                    <a:pt x="1" y="2"/>
                    <a:pt x="1" y="2"/>
                    <a:pt x="2" y="2"/>
                  </a:cubicBezTo>
                  <a:cubicBezTo>
                    <a:pt x="2" y="2"/>
                    <a:pt x="2" y="2"/>
                    <a:pt x="3" y="2"/>
                  </a:cubicBezTo>
                  <a:cubicBezTo>
                    <a:pt x="3" y="2"/>
                    <a:pt x="3" y="1"/>
                    <a:pt x="3" y="1"/>
                  </a:cubicBezTo>
                  <a:cubicBezTo>
                    <a:pt x="4" y="1"/>
                    <a:pt x="5" y="1"/>
                    <a:pt x="5" y="0"/>
                  </a:cubicBezTo>
                  <a:cubicBezTo>
                    <a:pt x="4" y="0"/>
                    <a:pt x="4" y="0"/>
                    <a:pt x="4" y="0"/>
                  </a:cubicBezTo>
                  <a:cubicBezTo>
                    <a:pt x="3" y="0"/>
                    <a:pt x="3" y="0"/>
                    <a:pt x="3" y="0"/>
                  </a:cubicBezTo>
                  <a:cubicBezTo>
                    <a:pt x="2" y="0"/>
                    <a:pt x="2" y="0"/>
                    <a:pt x="2" y="0"/>
                  </a:cubicBezTo>
                  <a:cubicBezTo>
                    <a:pt x="1" y="0"/>
                    <a:pt x="1" y="0"/>
                    <a:pt x="1" y="0"/>
                  </a:cubicBezTo>
                  <a:cubicBezTo>
                    <a:pt x="1" y="1"/>
                    <a:pt x="0"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5" name="Freeform 229"/>
            <p:cNvSpPr>
              <a:spLocks/>
            </p:cNvSpPr>
            <p:nvPr/>
          </p:nvSpPr>
          <p:spPr bwMode="auto">
            <a:xfrm>
              <a:off x="1160464" y="1497014"/>
              <a:ext cx="85725" cy="87313"/>
            </a:xfrm>
            <a:custGeom>
              <a:avLst/>
              <a:gdLst>
                <a:gd name="T0" fmla="*/ 7 w 8"/>
                <a:gd name="T1" fmla="*/ 3 h 8"/>
                <a:gd name="T2" fmla="*/ 6 w 8"/>
                <a:gd name="T3" fmla="*/ 2 h 8"/>
                <a:gd name="T4" fmla="*/ 5 w 8"/>
                <a:gd name="T5" fmla="*/ 2 h 8"/>
                <a:gd name="T6" fmla="*/ 4 w 8"/>
                <a:gd name="T7" fmla="*/ 2 h 8"/>
                <a:gd name="T8" fmla="*/ 3 w 8"/>
                <a:gd name="T9" fmla="*/ 1 h 8"/>
                <a:gd name="T10" fmla="*/ 2 w 8"/>
                <a:gd name="T11" fmla="*/ 1 h 8"/>
                <a:gd name="T12" fmla="*/ 1 w 8"/>
                <a:gd name="T13" fmla="*/ 1 h 8"/>
                <a:gd name="T14" fmla="*/ 1 w 8"/>
                <a:gd name="T15" fmla="*/ 2 h 8"/>
                <a:gd name="T16" fmla="*/ 1 w 8"/>
                <a:gd name="T17" fmla="*/ 3 h 8"/>
                <a:gd name="T18" fmla="*/ 2 w 8"/>
                <a:gd name="T19" fmla="*/ 3 h 8"/>
                <a:gd name="T20" fmla="*/ 2 w 8"/>
                <a:gd name="T21" fmla="*/ 4 h 8"/>
                <a:gd name="T22" fmla="*/ 4 w 8"/>
                <a:gd name="T23" fmla="*/ 5 h 8"/>
                <a:gd name="T24" fmla="*/ 4 w 8"/>
                <a:gd name="T25" fmla="*/ 6 h 8"/>
                <a:gd name="T26" fmla="*/ 4 w 8"/>
                <a:gd name="T27" fmla="*/ 7 h 8"/>
                <a:gd name="T28" fmla="*/ 6 w 8"/>
                <a:gd name="T29" fmla="*/ 7 h 8"/>
                <a:gd name="T30" fmla="*/ 6 w 8"/>
                <a:gd name="T31" fmla="*/ 7 h 8"/>
                <a:gd name="T32" fmla="*/ 7 w 8"/>
                <a:gd name="T33" fmla="*/ 8 h 8"/>
                <a:gd name="T34" fmla="*/ 8 w 8"/>
                <a:gd name="T35" fmla="*/ 7 h 8"/>
                <a:gd name="T36" fmla="*/ 8 w 8"/>
                <a:gd name="T37" fmla="*/ 7 h 8"/>
                <a:gd name="T38" fmla="*/ 8 w 8"/>
                <a:gd name="T39" fmla="*/ 6 h 8"/>
                <a:gd name="T40" fmla="*/ 7 w 8"/>
                <a:gd name="T41" fmla="*/ 5 h 8"/>
                <a:gd name="T42" fmla="*/ 7 w 8"/>
                <a:gd name="T43" fmla="*/ 4 h 8"/>
                <a:gd name="T44" fmla="*/ 7 w 8"/>
                <a:gd name="T4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8">
                  <a:moveTo>
                    <a:pt x="7" y="3"/>
                  </a:moveTo>
                  <a:cubicBezTo>
                    <a:pt x="6" y="3"/>
                    <a:pt x="6" y="3"/>
                    <a:pt x="6" y="2"/>
                  </a:cubicBezTo>
                  <a:cubicBezTo>
                    <a:pt x="6" y="2"/>
                    <a:pt x="5" y="2"/>
                    <a:pt x="5" y="2"/>
                  </a:cubicBezTo>
                  <a:cubicBezTo>
                    <a:pt x="4" y="2"/>
                    <a:pt x="4" y="2"/>
                    <a:pt x="4" y="2"/>
                  </a:cubicBezTo>
                  <a:cubicBezTo>
                    <a:pt x="3" y="1"/>
                    <a:pt x="3" y="1"/>
                    <a:pt x="3" y="1"/>
                  </a:cubicBezTo>
                  <a:cubicBezTo>
                    <a:pt x="3" y="1"/>
                    <a:pt x="2" y="1"/>
                    <a:pt x="2" y="1"/>
                  </a:cubicBezTo>
                  <a:cubicBezTo>
                    <a:pt x="1" y="1"/>
                    <a:pt x="1" y="0"/>
                    <a:pt x="1" y="1"/>
                  </a:cubicBezTo>
                  <a:cubicBezTo>
                    <a:pt x="0" y="1"/>
                    <a:pt x="1" y="1"/>
                    <a:pt x="1" y="2"/>
                  </a:cubicBezTo>
                  <a:cubicBezTo>
                    <a:pt x="1" y="2"/>
                    <a:pt x="1" y="3"/>
                    <a:pt x="1" y="3"/>
                  </a:cubicBezTo>
                  <a:cubicBezTo>
                    <a:pt x="2" y="3"/>
                    <a:pt x="2" y="3"/>
                    <a:pt x="2" y="3"/>
                  </a:cubicBezTo>
                  <a:cubicBezTo>
                    <a:pt x="2" y="4"/>
                    <a:pt x="2" y="4"/>
                    <a:pt x="2" y="4"/>
                  </a:cubicBezTo>
                  <a:cubicBezTo>
                    <a:pt x="3" y="5"/>
                    <a:pt x="3" y="5"/>
                    <a:pt x="4" y="5"/>
                  </a:cubicBezTo>
                  <a:cubicBezTo>
                    <a:pt x="4" y="5"/>
                    <a:pt x="4" y="6"/>
                    <a:pt x="4" y="6"/>
                  </a:cubicBezTo>
                  <a:cubicBezTo>
                    <a:pt x="4" y="6"/>
                    <a:pt x="4" y="6"/>
                    <a:pt x="4" y="7"/>
                  </a:cubicBezTo>
                  <a:cubicBezTo>
                    <a:pt x="5" y="7"/>
                    <a:pt x="5" y="7"/>
                    <a:pt x="6" y="7"/>
                  </a:cubicBezTo>
                  <a:cubicBezTo>
                    <a:pt x="6" y="7"/>
                    <a:pt x="6" y="7"/>
                    <a:pt x="6" y="7"/>
                  </a:cubicBezTo>
                  <a:cubicBezTo>
                    <a:pt x="7" y="8"/>
                    <a:pt x="7" y="8"/>
                    <a:pt x="7" y="8"/>
                  </a:cubicBezTo>
                  <a:cubicBezTo>
                    <a:pt x="8" y="8"/>
                    <a:pt x="8" y="8"/>
                    <a:pt x="8" y="7"/>
                  </a:cubicBezTo>
                  <a:cubicBezTo>
                    <a:pt x="8" y="7"/>
                    <a:pt x="8" y="7"/>
                    <a:pt x="8" y="7"/>
                  </a:cubicBezTo>
                  <a:cubicBezTo>
                    <a:pt x="8" y="6"/>
                    <a:pt x="8" y="6"/>
                    <a:pt x="8" y="6"/>
                  </a:cubicBezTo>
                  <a:cubicBezTo>
                    <a:pt x="8" y="5"/>
                    <a:pt x="7" y="6"/>
                    <a:pt x="7" y="5"/>
                  </a:cubicBezTo>
                  <a:cubicBezTo>
                    <a:pt x="7" y="5"/>
                    <a:pt x="7" y="5"/>
                    <a:pt x="7" y="4"/>
                  </a:cubicBezTo>
                  <a:cubicBezTo>
                    <a:pt x="7" y="4"/>
                    <a:pt x="7"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6" name="Freeform 230"/>
            <p:cNvSpPr>
              <a:spLocks/>
            </p:cNvSpPr>
            <p:nvPr/>
          </p:nvSpPr>
          <p:spPr bwMode="auto">
            <a:xfrm>
              <a:off x="1828801" y="2611439"/>
              <a:ext cx="130175" cy="128588"/>
            </a:xfrm>
            <a:custGeom>
              <a:avLst/>
              <a:gdLst>
                <a:gd name="T0" fmla="*/ 11 w 12"/>
                <a:gd name="T1" fmla="*/ 0 h 12"/>
                <a:gd name="T2" fmla="*/ 10 w 12"/>
                <a:gd name="T3" fmla="*/ 1 h 12"/>
                <a:gd name="T4" fmla="*/ 9 w 12"/>
                <a:gd name="T5" fmla="*/ 1 h 12"/>
                <a:gd name="T6" fmla="*/ 9 w 12"/>
                <a:gd name="T7" fmla="*/ 1 h 12"/>
                <a:gd name="T8" fmla="*/ 8 w 12"/>
                <a:gd name="T9" fmla="*/ 2 h 12"/>
                <a:gd name="T10" fmla="*/ 7 w 12"/>
                <a:gd name="T11" fmla="*/ 2 h 12"/>
                <a:gd name="T12" fmla="*/ 7 w 12"/>
                <a:gd name="T13" fmla="*/ 1 h 12"/>
                <a:gd name="T14" fmla="*/ 6 w 12"/>
                <a:gd name="T15" fmla="*/ 2 h 12"/>
                <a:gd name="T16" fmla="*/ 5 w 12"/>
                <a:gd name="T17" fmla="*/ 3 h 12"/>
                <a:gd name="T18" fmla="*/ 5 w 12"/>
                <a:gd name="T19" fmla="*/ 4 h 12"/>
                <a:gd name="T20" fmla="*/ 3 w 12"/>
                <a:gd name="T21" fmla="*/ 3 h 12"/>
                <a:gd name="T22" fmla="*/ 3 w 12"/>
                <a:gd name="T23" fmla="*/ 4 h 12"/>
                <a:gd name="T24" fmla="*/ 2 w 12"/>
                <a:gd name="T25" fmla="*/ 4 h 12"/>
                <a:gd name="T26" fmla="*/ 2 w 12"/>
                <a:gd name="T27" fmla="*/ 5 h 12"/>
                <a:gd name="T28" fmla="*/ 1 w 12"/>
                <a:gd name="T29" fmla="*/ 6 h 12"/>
                <a:gd name="T30" fmla="*/ 0 w 12"/>
                <a:gd name="T31" fmla="*/ 6 h 12"/>
                <a:gd name="T32" fmla="*/ 0 w 12"/>
                <a:gd name="T33" fmla="*/ 6 h 12"/>
                <a:gd name="T34" fmla="*/ 0 w 12"/>
                <a:gd name="T35" fmla="*/ 7 h 12"/>
                <a:gd name="T36" fmla="*/ 1 w 12"/>
                <a:gd name="T37" fmla="*/ 7 h 12"/>
                <a:gd name="T38" fmla="*/ 1 w 12"/>
                <a:gd name="T39" fmla="*/ 8 h 12"/>
                <a:gd name="T40" fmla="*/ 2 w 12"/>
                <a:gd name="T41" fmla="*/ 9 h 12"/>
                <a:gd name="T42" fmla="*/ 3 w 12"/>
                <a:gd name="T43" fmla="*/ 10 h 12"/>
                <a:gd name="T44" fmla="*/ 4 w 12"/>
                <a:gd name="T45" fmla="*/ 11 h 12"/>
                <a:gd name="T46" fmla="*/ 4 w 12"/>
                <a:gd name="T47" fmla="*/ 11 h 12"/>
                <a:gd name="T48" fmla="*/ 5 w 12"/>
                <a:gd name="T49" fmla="*/ 11 h 12"/>
                <a:gd name="T50" fmla="*/ 6 w 12"/>
                <a:gd name="T51" fmla="*/ 12 h 12"/>
                <a:gd name="T52" fmla="*/ 6 w 12"/>
                <a:gd name="T53" fmla="*/ 12 h 12"/>
                <a:gd name="T54" fmla="*/ 7 w 12"/>
                <a:gd name="T55" fmla="*/ 12 h 12"/>
                <a:gd name="T56" fmla="*/ 8 w 12"/>
                <a:gd name="T57" fmla="*/ 12 h 12"/>
                <a:gd name="T58" fmla="*/ 9 w 12"/>
                <a:gd name="T59" fmla="*/ 12 h 12"/>
                <a:gd name="T60" fmla="*/ 9 w 12"/>
                <a:gd name="T61" fmla="*/ 12 h 12"/>
                <a:gd name="T62" fmla="*/ 10 w 12"/>
                <a:gd name="T63" fmla="*/ 12 h 12"/>
                <a:gd name="T64" fmla="*/ 10 w 12"/>
                <a:gd name="T65" fmla="*/ 10 h 12"/>
                <a:gd name="T66" fmla="*/ 10 w 12"/>
                <a:gd name="T67" fmla="*/ 9 h 12"/>
                <a:gd name="T68" fmla="*/ 10 w 12"/>
                <a:gd name="T69" fmla="*/ 8 h 12"/>
                <a:gd name="T70" fmla="*/ 11 w 12"/>
                <a:gd name="T71" fmla="*/ 7 h 12"/>
                <a:gd name="T72" fmla="*/ 10 w 12"/>
                <a:gd name="T73" fmla="*/ 5 h 12"/>
                <a:gd name="T74" fmla="*/ 11 w 12"/>
                <a:gd name="T75" fmla="*/ 4 h 12"/>
                <a:gd name="T76" fmla="*/ 11 w 12"/>
                <a:gd name="T77" fmla="*/ 3 h 12"/>
                <a:gd name="T78" fmla="*/ 12 w 12"/>
                <a:gd name="T79" fmla="*/ 2 h 12"/>
                <a:gd name="T80" fmla="*/ 12 w 12"/>
                <a:gd name="T81" fmla="*/ 0 h 12"/>
                <a:gd name="T82" fmla="*/ 11 w 12"/>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2">
                  <a:moveTo>
                    <a:pt x="11" y="0"/>
                  </a:moveTo>
                  <a:cubicBezTo>
                    <a:pt x="11" y="0"/>
                    <a:pt x="10" y="0"/>
                    <a:pt x="10" y="1"/>
                  </a:cubicBezTo>
                  <a:cubicBezTo>
                    <a:pt x="10" y="1"/>
                    <a:pt x="10" y="1"/>
                    <a:pt x="9" y="1"/>
                  </a:cubicBezTo>
                  <a:cubicBezTo>
                    <a:pt x="9" y="1"/>
                    <a:pt x="9" y="1"/>
                    <a:pt x="9" y="1"/>
                  </a:cubicBezTo>
                  <a:cubicBezTo>
                    <a:pt x="9" y="1"/>
                    <a:pt x="8" y="1"/>
                    <a:pt x="8" y="2"/>
                  </a:cubicBezTo>
                  <a:cubicBezTo>
                    <a:pt x="8" y="2"/>
                    <a:pt x="8" y="2"/>
                    <a:pt x="7" y="2"/>
                  </a:cubicBezTo>
                  <a:cubicBezTo>
                    <a:pt x="7" y="1"/>
                    <a:pt x="7" y="1"/>
                    <a:pt x="7" y="1"/>
                  </a:cubicBezTo>
                  <a:cubicBezTo>
                    <a:pt x="6" y="1"/>
                    <a:pt x="6" y="1"/>
                    <a:pt x="6" y="2"/>
                  </a:cubicBezTo>
                  <a:cubicBezTo>
                    <a:pt x="6" y="2"/>
                    <a:pt x="5" y="2"/>
                    <a:pt x="5" y="3"/>
                  </a:cubicBezTo>
                  <a:cubicBezTo>
                    <a:pt x="5" y="3"/>
                    <a:pt x="5" y="3"/>
                    <a:pt x="5" y="4"/>
                  </a:cubicBezTo>
                  <a:cubicBezTo>
                    <a:pt x="4" y="4"/>
                    <a:pt x="4" y="3"/>
                    <a:pt x="3" y="3"/>
                  </a:cubicBezTo>
                  <a:cubicBezTo>
                    <a:pt x="3" y="3"/>
                    <a:pt x="3" y="4"/>
                    <a:pt x="3" y="4"/>
                  </a:cubicBezTo>
                  <a:cubicBezTo>
                    <a:pt x="2" y="4"/>
                    <a:pt x="2" y="4"/>
                    <a:pt x="2" y="4"/>
                  </a:cubicBezTo>
                  <a:cubicBezTo>
                    <a:pt x="2" y="4"/>
                    <a:pt x="2" y="5"/>
                    <a:pt x="2" y="5"/>
                  </a:cubicBezTo>
                  <a:cubicBezTo>
                    <a:pt x="2" y="5"/>
                    <a:pt x="2" y="5"/>
                    <a:pt x="1" y="6"/>
                  </a:cubicBezTo>
                  <a:cubicBezTo>
                    <a:pt x="1" y="6"/>
                    <a:pt x="1" y="6"/>
                    <a:pt x="0" y="6"/>
                  </a:cubicBezTo>
                  <a:cubicBezTo>
                    <a:pt x="0" y="6"/>
                    <a:pt x="0" y="6"/>
                    <a:pt x="0" y="6"/>
                  </a:cubicBezTo>
                  <a:cubicBezTo>
                    <a:pt x="0" y="6"/>
                    <a:pt x="0" y="7"/>
                    <a:pt x="0" y="7"/>
                  </a:cubicBezTo>
                  <a:cubicBezTo>
                    <a:pt x="0" y="7"/>
                    <a:pt x="0" y="7"/>
                    <a:pt x="1" y="7"/>
                  </a:cubicBezTo>
                  <a:cubicBezTo>
                    <a:pt x="1" y="8"/>
                    <a:pt x="1" y="8"/>
                    <a:pt x="1" y="8"/>
                  </a:cubicBezTo>
                  <a:cubicBezTo>
                    <a:pt x="2" y="8"/>
                    <a:pt x="2" y="9"/>
                    <a:pt x="2" y="9"/>
                  </a:cubicBezTo>
                  <a:cubicBezTo>
                    <a:pt x="3" y="10"/>
                    <a:pt x="3" y="10"/>
                    <a:pt x="3" y="10"/>
                  </a:cubicBezTo>
                  <a:cubicBezTo>
                    <a:pt x="3" y="11"/>
                    <a:pt x="4" y="11"/>
                    <a:pt x="4" y="11"/>
                  </a:cubicBezTo>
                  <a:cubicBezTo>
                    <a:pt x="4" y="11"/>
                    <a:pt x="4" y="11"/>
                    <a:pt x="4" y="11"/>
                  </a:cubicBezTo>
                  <a:cubicBezTo>
                    <a:pt x="4" y="11"/>
                    <a:pt x="4" y="11"/>
                    <a:pt x="5" y="11"/>
                  </a:cubicBezTo>
                  <a:cubicBezTo>
                    <a:pt x="5" y="11"/>
                    <a:pt x="5" y="11"/>
                    <a:pt x="6" y="12"/>
                  </a:cubicBezTo>
                  <a:cubicBezTo>
                    <a:pt x="6" y="12"/>
                    <a:pt x="6" y="12"/>
                    <a:pt x="6" y="12"/>
                  </a:cubicBezTo>
                  <a:cubicBezTo>
                    <a:pt x="7" y="12"/>
                    <a:pt x="7" y="11"/>
                    <a:pt x="7" y="12"/>
                  </a:cubicBezTo>
                  <a:cubicBezTo>
                    <a:pt x="8" y="12"/>
                    <a:pt x="8" y="12"/>
                    <a:pt x="8" y="12"/>
                  </a:cubicBezTo>
                  <a:cubicBezTo>
                    <a:pt x="8" y="12"/>
                    <a:pt x="8" y="12"/>
                    <a:pt x="9" y="12"/>
                  </a:cubicBezTo>
                  <a:cubicBezTo>
                    <a:pt x="9" y="12"/>
                    <a:pt x="9" y="12"/>
                    <a:pt x="9" y="12"/>
                  </a:cubicBezTo>
                  <a:cubicBezTo>
                    <a:pt x="10" y="12"/>
                    <a:pt x="10" y="12"/>
                    <a:pt x="10" y="12"/>
                  </a:cubicBezTo>
                  <a:cubicBezTo>
                    <a:pt x="10" y="11"/>
                    <a:pt x="9" y="11"/>
                    <a:pt x="10" y="10"/>
                  </a:cubicBezTo>
                  <a:cubicBezTo>
                    <a:pt x="10" y="10"/>
                    <a:pt x="10" y="10"/>
                    <a:pt x="10" y="9"/>
                  </a:cubicBezTo>
                  <a:cubicBezTo>
                    <a:pt x="10" y="9"/>
                    <a:pt x="10" y="8"/>
                    <a:pt x="10" y="8"/>
                  </a:cubicBezTo>
                  <a:cubicBezTo>
                    <a:pt x="10" y="7"/>
                    <a:pt x="11" y="7"/>
                    <a:pt x="11" y="7"/>
                  </a:cubicBezTo>
                  <a:cubicBezTo>
                    <a:pt x="11" y="6"/>
                    <a:pt x="10" y="6"/>
                    <a:pt x="10" y="5"/>
                  </a:cubicBezTo>
                  <a:cubicBezTo>
                    <a:pt x="11" y="5"/>
                    <a:pt x="10" y="4"/>
                    <a:pt x="11" y="4"/>
                  </a:cubicBezTo>
                  <a:cubicBezTo>
                    <a:pt x="11" y="3"/>
                    <a:pt x="11" y="3"/>
                    <a:pt x="11" y="3"/>
                  </a:cubicBezTo>
                  <a:cubicBezTo>
                    <a:pt x="12" y="3"/>
                    <a:pt x="12" y="2"/>
                    <a:pt x="12" y="2"/>
                  </a:cubicBezTo>
                  <a:cubicBezTo>
                    <a:pt x="12" y="1"/>
                    <a:pt x="12" y="1"/>
                    <a:pt x="12" y="0"/>
                  </a:cubicBezTo>
                  <a:cubicBezTo>
                    <a:pt x="11" y="0"/>
                    <a:pt x="11" y="0"/>
                    <a:pt x="1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7" name="Freeform 231"/>
            <p:cNvSpPr>
              <a:spLocks/>
            </p:cNvSpPr>
            <p:nvPr/>
          </p:nvSpPr>
          <p:spPr bwMode="auto">
            <a:xfrm>
              <a:off x="2271714" y="2459039"/>
              <a:ext cx="96838" cy="76200"/>
            </a:xfrm>
            <a:custGeom>
              <a:avLst/>
              <a:gdLst>
                <a:gd name="T0" fmla="*/ 9 w 9"/>
                <a:gd name="T1" fmla="*/ 4 h 7"/>
                <a:gd name="T2" fmla="*/ 9 w 9"/>
                <a:gd name="T3" fmla="*/ 3 h 7"/>
                <a:gd name="T4" fmla="*/ 8 w 9"/>
                <a:gd name="T5" fmla="*/ 3 h 7"/>
                <a:gd name="T6" fmla="*/ 7 w 9"/>
                <a:gd name="T7" fmla="*/ 3 h 7"/>
                <a:gd name="T8" fmla="*/ 6 w 9"/>
                <a:gd name="T9" fmla="*/ 2 h 7"/>
                <a:gd name="T10" fmla="*/ 5 w 9"/>
                <a:gd name="T11" fmla="*/ 1 h 7"/>
                <a:gd name="T12" fmla="*/ 4 w 9"/>
                <a:gd name="T13" fmla="*/ 1 h 7"/>
                <a:gd name="T14" fmla="*/ 3 w 9"/>
                <a:gd name="T15" fmla="*/ 0 h 7"/>
                <a:gd name="T16" fmla="*/ 2 w 9"/>
                <a:gd name="T17" fmla="*/ 0 h 7"/>
                <a:gd name="T18" fmla="*/ 1 w 9"/>
                <a:gd name="T19" fmla="*/ 0 h 7"/>
                <a:gd name="T20" fmla="*/ 1 w 9"/>
                <a:gd name="T21" fmla="*/ 1 h 7"/>
                <a:gd name="T22" fmla="*/ 1 w 9"/>
                <a:gd name="T23" fmla="*/ 2 h 7"/>
                <a:gd name="T24" fmla="*/ 0 w 9"/>
                <a:gd name="T25" fmla="*/ 3 h 7"/>
                <a:gd name="T26" fmla="*/ 0 w 9"/>
                <a:gd name="T27" fmla="*/ 4 h 7"/>
                <a:gd name="T28" fmla="*/ 0 w 9"/>
                <a:gd name="T29" fmla="*/ 5 h 7"/>
                <a:gd name="T30" fmla="*/ 0 w 9"/>
                <a:gd name="T31" fmla="*/ 6 h 7"/>
                <a:gd name="T32" fmla="*/ 0 w 9"/>
                <a:gd name="T33" fmla="*/ 7 h 7"/>
                <a:gd name="T34" fmla="*/ 1 w 9"/>
                <a:gd name="T35" fmla="*/ 7 h 7"/>
                <a:gd name="T36" fmla="*/ 2 w 9"/>
                <a:gd name="T37" fmla="*/ 7 h 7"/>
                <a:gd name="T38" fmla="*/ 2 w 9"/>
                <a:gd name="T39" fmla="*/ 6 h 7"/>
                <a:gd name="T40" fmla="*/ 3 w 9"/>
                <a:gd name="T41" fmla="*/ 5 h 7"/>
                <a:gd name="T42" fmla="*/ 3 w 9"/>
                <a:gd name="T43" fmla="*/ 5 h 7"/>
                <a:gd name="T44" fmla="*/ 4 w 9"/>
                <a:gd name="T45" fmla="*/ 5 h 7"/>
                <a:gd name="T46" fmla="*/ 5 w 9"/>
                <a:gd name="T47" fmla="*/ 5 h 7"/>
                <a:gd name="T48" fmla="*/ 5 w 9"/>
                <a:gd name="T49" fmla="*/ 5 h 7"/>
                <a:gd name="T50" fmla="*/ 6 w 9"/>
                <a:gd name="T51" fmla="*/ 5 h 7"/>
                <a:gd name="T52" fmla="*/ 7 w 9"/>
                <a:gd name="T53" fmla="*/ 5 h 7"/>
                <a:gd name="T54" fmla="*/ 8 w 9"/>
                <a:gd name="T55" fmla="*/ 5 h 7"/>
                <a:gd name="T56" fmla="*/ 8 w 9"/>
                <a:gd name="T57" fmla="*/ 5 h 7"/>
                <a:gd name="T58" fmla="*/ 8 w 9"/>
                <a:gd name="T59" fmla="*/ 5 h 7"/>
                <a:gd name="T60" fmla="*/ 9 w 9"/>
                <a:gd name="T6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7">
                  <a:moveTo>
                    <a:pt x="9" y="4"/>
                  </a:moveTo>
                  <a:cubicBezTo>
                    <a:pt x="9" y="4"/>
                    <a:pt x="9" y="4"/>
                    <a:pt x="9" y="3"/>
                  </a:cubicBezTo>
                  <a:cubicBezTo>
                    <a:pt x="9" y="3"/>
                    <a:pt x="8" y="3"/>
                    <a:pt x="8" y="3"/>
                  </a:cubicBezTo>
                  <a:cubicBezTo>
                    <a:pt x="8" y="3"/>
                    <a:pt x="7" y="3"/>
                    <a:pt x="7" y="3"/>
                  </a:cubicBezTo>
                  <a:cubicBezTo>
                    <a:pt x="7" y="3"/>
                    <a:pt x="6" y="2"/>
                    <a:pt x="6" y="2"/>
                  </a:cubicBezTo>
                  <a:cubicBezTo>
                    <a:pt x="6" y="2"/>
                    <a:pt x="5" y="2"/>
                    <a:pt x="5" y="1"/>
                  </a:cubicBezTo>
                  <a:cubicBezTo>
                    <a:pt x="4" y="1"/>
                    <a:pt x="4" y="1"/>
                    <a:pt x="4" y="1"/>
                  </a:cubicBezTo>
                  <a:cubicBezTo>
                    <a:pt x="3" y="1"/>
                    <a:pt x="3" y="0"/>
                    <a:pt x="3" y="0"/>
                  </a:cubicBezTo>
                  <a:cubicBezTo>
                    <a:pt x="3" y="0"/>
                    <a:pt x="2" y="0"/>
                    <a:pt x="2" y="0"/>
                  </a:cubicBezTo>
                  <a:cubicBezTo>
                    <a:pt x="1" y="0"/>
                    <a:pt x="1" y="0"/>
                    <a:pt x="1" y="0"/>
                  </a:cubicBezTo>
                  <a:cubicBezTo>
                    <a:pt x="1" y="1"/>
                    <a:pt x="1" y="1"/>
                    <a:pt x="1" y="1"/>
                  </a:cubicBezTo>
                  <a:cubicBezTo>
                    <a:pt x="1" y="1"/>
                    <a:pt x="1" y="1"/>
                    <a:pt x="1" y="2"/>
                  </a:cubicBezTo>
                  <a:cubicBezTo>
                    <a:pt x="1" y="2"/>
                    <a:pt x="0" y="2"/>
                    <a:pt x="0" y="3"/>
                  </a:cubicBezTo>
                  <a:cubicBezTo>
                    <a:pt x="0" y="3"/>
                    <a:pt x="0" y="4"/>
                    <a:pt x="0" y="4"/>
                  </a:cubicBezTo>
                  <a:cubicBezTo>
                    <a:pt x="0" y="5"/>
                    <a:pt x="0" y="5"/>
                    <a:pt x="0" y="5"/>
                  </a:cubicBezTo>
                  <a:cubicBezTo>
                    <a:pt x="0" y="5"/>
                    <a:pt x="0" y="6"/>
                    <a:pt x="0" y="6"/>
                  </a:cubicBezTo>
                  <a:cubicBezTo>
                    <a:pt x="0" y="6"/>
                    <a:pt x="0" y="6"/>
                    <a:pt x="0" y="7"/>
                  </a:cubicBezTo>
                  <a:cubicBezTo>
                    <a:pt x="0" y="7"/>
                    <a:pt x="1" y="7"/>
                    <a:pt x="1" y="7"/>
                  </a:cubicBezTo>
                  <a:cubicBezTo>
                    <a:pt x="1" y="7"/>
                    <a:pt x="1" y="7"/>
                    <a:pt x="2" y="7"/>
                  </a:cubicBezTo>
                  <a:cubicBezTo>
                    <a:pt x="2" y="7"/>
                    <a:pt x="2" y="6"/>
                    <a:pt x="2" y="6"/>
                  </a:cubicBezTo>
                  <a:cubicBezTo>
                    <a:pt x="2" y="6"/>
                    <a:pt x="2" y="5"/>
                    <a:pt x="3" y="5"/>
                  </a:cubicBezTo>
                  <a:cubicBezTo>
                    <a:pt x="3" y="5"/>
                    <a:pt x="3" y="5"/>
                    <a:pt x="3" y="5"/>
                  </a:cubicBezTo>
                  <a:cubicBezTo>
                    <a:pt x="4" y="5"/>
                    <a:pt x="4" y="5"/>
                    <a:pt x="4" y="5"/>
                  </a:cubicBezTo>
                  <a:cubicBezTo>
                    <a:pt x="4" y="5"/>
                    <a:pt x="5" y="6"/>
                    <a:pt x="5" y="5"/>
                  </a:cubicBezTo>
                  <a:cubicBezTo>
                    <a:pt x="5" y="5"/>
                    <a:pt x="5" y="5"/>
                    <a:pt x="5" y="5"/>
                  </a:cubicBezTo>
                  <a:cubicBezTo>
                    <a:pt x="5" y="5"/>
                    <a:pt x="5" y="5"/>
                    <a:pt x="6" y="5"/>
                  </a:cubicBezTo>
                  <a:cubicBezTo>
                    <a:pt x="6" y="5"/>
                    <a:pt x="6" y="5"/>
                    <a:pt x="7" y="5"/>
                  </a:cubicBezTo>
                  <a:cubicBezTo>
                    <a:pt x="7" y="5"/>
                    <a:pt x="7" y="5"/>
                    <a:pt x="8" y="5"/>
                  </a:cubicBezTo>
                  <a:cubicBezTo>
                    <a:pt x="8" y="6"/>
                    <a:pt x="8" y="5"/>
                    <a:pt x="8" y="5"/>
                  </a:cubicBezTo>
                  <a:cubicBezTo>
                    <a:pt x="8" y="5"/>
                    <a:pt x="8" y="5"/>
                    <a:pt x="8" y="5"/>
                  </a:cubicBezTo>
                  <a:cubicBezTo>
                    <a:pt x="8" y="4"/>
                    <a:pt x="9" y="4"/>
                    <a:pt x="9"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8" name="Freeform 232"/>
            <p:cNvSpPr>
              <a:spLocks/>
            </p:cNvSpPr>
            <p:nvPr/>
          </p:nvSpPr>
          <p:spPr bwMode="auto">
            <a:xfrm>
              <a:off x="2055814" y="2697164"/>
              <a:ext cx="334963" cy="519113"/>
            </a:xfrm>
            <a:custGeom>
              <a:avLst/>
              <a:gdLst>
                <a:gd name="T0" fmla="*/ 31 w 31"/>
                <a:gd name="T1" fmla="*/ 33 h 48"/>
                <a:gd name="T2" fmla="*/ 30 w 31"/>
                <a:gd name="T3" fmla="*/ 30 h 48"/>
                <a:gd name="T4" fmla="*/ 28 w 31"/>
                <a:gd name="T5" fmla="*/ 27 h 48"/>
                <a:gd name="T6" fmla="*/ 28 w 31"/>
                <a:gd name="T7" fmla="*/ 24 h 48"/>
                <a:gd name="T8" fmla="*/ 28 w 31"/>
                <a:gd name="T9" fmla="*/ 20 h 48"/>
                <a:gd name="T10" fmla="*/ 27 w 31"/>
                <a:gd name="T11" fmla="*/ 18 h 48"/>
                <a:gd name="T12" fmla="*/ 23 w 31"/>
                <a:gd name="T13" fmla="*/ 17 h 48"/>
                <a:gd name="T14" fmla="*/ 19 w 31"/>
                <a:gd name="T15" fmla="*/ 16 h 48"/>
                <a:gd name="T16" fmla="*/ 17 w 31"/>
                <a:gd name="T17" fmla="*/ 12 h 48"/>
                <a:gd name="T18" fmla="*/ 15 w 31"/>
                <a:gd name="T19" fmla="*/ 9 h 48"/>
                <a:gd name="T20" fmla="*/ 16 w 31"/>
                <a:gd name="T21" fmla="*/ 5 h 48"/>
                <a:gd name="T22" fmla="*/ 19 w 31"/>
                <a:gd name="T23" fmla="*/ 3 h 48"/>
                <a:gd name="T24" fmla="*/ 20 w 31"/>
                <a:gd name="T25" fmla="*/ 2 h 48"/>
                <a:gd name="T26" fmla="*/ 20 w 31"/>
                <a:gd name="T27" fmla="*/ 0 h 48"/>
                <a:gd name="T28" fmla="*/ 17 w 31"/>
                <a:gd name="T29" fmla="*/ 2 h 48"/>
                <a:gd name="T30" fmla="*/ 13 w 31"/>
                <a:gd name="T31" fmla="*/ 3 h 48"/>
                <a:gd name="T32" fmla="*/ 10 w 31"/>
                <a:gd name="T33" fmla="*/ 4 h 48"/>
                <a:gd name="T34" fmla="*/ 9 w 31"/>
                <a:gd name="T35" fmla="*/ 9 h 48"/>
                <a:gd name="T36" fmla="*/ 7 w 31"/>
                <a:gd name="T37" fmla="*/ 10 h 48"/>
                <a:gd name="T38" fmla="*/ 4 w 31"/>
                <a:gd name="T39" fmla="*/ 12 h 48"/>
                <a:gd name="T40" fmla="*/ 4 w 31"/>
                <a:gd name="T41" fmla="*/ 14 h 48"/>
                <a:gd name="T42" fmla="*/ 3 w 31"/>
                <a:gd name="T43" fmla="*/ 15 h 48"/>
                <a:gd name="T44" fmla="*/ 4 w 31"/>
                <a:gd name="T45" fmla="*/ 18 h 48"/>
                <a:gd name="T46" fmla="*/ 3 w 31"/>
                <a:gd name="T47" fmla="*/ 22 h 48"/>
                <a:gd name="T48" fmla="*/ 2 w 31"/>
                <a:gd name="T49" fmla="*/ 27 h 48"/>
                <a:gd name="T50" fmla="*/ 0 w 31"/>
                <a:gd name="T51" fmla="*/ 30 h 48"/>
                <a:gd name="T52" fmla="*/ 1 w 31"/>
                <a:gd name="T53" fmla="*/ 32 h 48"/>
                <a:gd name="T54" fmla="*/ 4 w 31"/>
                <a:gd name="T55" fmla="*/ 34 h 48"/>
                <a:gd name="T56" fmla="*/ 6 w 31"/>
                <a:gd name="T57" fmla="*/ 34 h 48"/>
                <a:gd name="T58" fmla="*/ 8 w 31"/>
                <a:gd name="T59" fmla="*/ 36 h 48"/>
                <a:gd name="T60" fmla="*/ 11 w 31"/>
                <a:gd name="T61" fmla="*/ 37 h 48"/>
                <a:gd name="T62" fmla="*/ 13 w 31"/>
                <a:gd name="T63" fmla="*/ 40 h 48"/>
                <a:gd name="T64" fmla="*/ 15 w 31"/>
                <a:gd name="T65" fmla="*/ 43 h 48"/>
                <a:gd name="T66" fmla="*/ 18 w 31"/>
                <a:gd name="T67" fmla="*/ 42 h 48"/>
                <a:gd name="T68" fmla="*/ 20 w 31"/>
                <a:gd name="T69" fmla="*/ 43 h 48"/>
                <a:gd name="T70" fmla="*/ 22 w 31"/>
                <a:gd name="T71" fmla="*/ 44 h 48"/>
                <a:gd name="T72" fmla="*/ 20 w 31"/>
                <a:gd name="T73" fmla="*/ 46 h 48"/>
                <a:gd name="T74" fmla="*/ 21 w 31"/>
                <a:gd name="T75" fmla="*/ 48 h 48"/>
                <a:gd name="T76" fmla="*/ 23 w 31"/>
                <a:gd name="T77" fmla="*/ 46 h 48"/>
                <a:gd name="T78" fmla="*/ 23 w 31"/>
                <a:gd name="T79" fmla="*/ 41 h 48"/>
                <a:gd name="T80" fmla="*/ 22 w 31"/>
                <a:gd name="T81" fmla="*/ 36 h 48"/>
                <a:gd name="T82" fmla="*/ 24 w 31"/>
                <a:gd name="T83" fmla="*/ 34 h 48"/>
                <a:gd name="T84" fmla="*/ 23 w 31"/>
                <a:gd name="T85" fmla="*/ 31 h 48"/>
                <a:gd name="T86" fmla="*/ 28 w 31"/>
                <a:gd name="T8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48">
                  <a:moveTo>
                    <a:pt x="29" y="32"/>
                  </a:moveTo>
                  <a:cubicBezTo>
                    <a:pt x="30" y="32"/>
                    <a:pt x="29" y="32"/>
                    <a:pt x="30" y="33"/>
                  </a:cubicBezTo>
                  <a:cubicBezTo>
                    <a:pt x="30" y="33"/>
                    <a:pt x="30" y="33"/>
                    <a:pt x="31" y="33"/>
                  </a:cubicBezTo>
                  <a:cubicBezTo>
                    <a:pt x="31" y="33"/>
                    <a:pt x="31" y="33"/>
                    <a:pt x="31" y="33"/>
                  </a:cubicBezTo>
                  <a:cubicBezTo>
                    <a:pt x="31" y="32"/>
                    <a:pt x="30" y="32"/>
                    <a:pt x="30" y="32"/>
                  </a:cubicBezTo>
                  <a:cubicBezTo>
                    <a:pt x="30" y="31"/>
                    <a:pt x="30" y="31"/>
                    <a:pt x="30" y="30"/>
                  </a:cubicBezTo>
                  <a:cubicBezTo>
                    <a:pt x="30" y="30"/>
                    <a:pt x="30" y="29"/>
                    <a:pt x="30" y="29"/>
                  </a:cubicBezTo>
                  <a:cubicBezTo>
                    <a:pt x="29" y="28"/>
                    <a:pt x="29" y="29"/>
                    <a:pt x="28" y="28"/>
                  </a:cubicBezTo>
                  <a:cubicBezTo>
                    <a:pt x="28" y="28"/>
                    <a:pt x="28" y="27"/>
                    <a:pt x="28" y="27"/>
                  </a:cubicBezTo>
                  <a:cubicBezTo>
                    <a:pt x="28" y="26"/>
                    <a:pt x="29" y="26"/>
                    <a:pt x="29" y="26"/>
                  </a:cubicBezTo>
                  <a:cubicBezTo>
                    <a:pt x="29" y="25"/>
                    <a:pt x="28" y="25"/>
                    <a:pt x="28" y="25"/>
                  </a:cubicBezTo>
                  <a:cubicBezTo>
                    <a:pt x="28" y="24"/>
                    <a:pt x="28" y="24"/>
                    <a:pt x="28" y="24"/>
                  </a:cubicBezTo>
                  <a:cubicBezTo>
                    <a:pt x="28" y="24"/>
                    <a:pt x="28" y="24"/>
                    <a:pt x="28" y="23"/>
                  </a:cubicBezTo>
                  <a:cubicBezTo>
                    <a:pt x="28" y="23"/>
                    <a:pt x="28" y="22"/>
                    <a:pt x="28" y="21"/>
                  </a:cubicBezTo>
                  <a:cubicBezTo>
                    <a:pt x="28" y="21"/>
                    <a:pt x="28" y="21"/>
                    <a:pt x="28" y="20"/>
                  </a:cubicBezTo>
                  <a:cubicBezTo>
                    <a:pt x="29" y="19"/>
                    <a:pt x="29" y="19"/>
                    <a:pt x="29" y="18"/>
                  </a:cubicBezTo>
                  <a:cubicBezTo>
                    <a:pt x="29" y="18"/>
                    <a:pt x="29" y="18"/>
                    <a:pt x="28" y="18"/>
                  </a:cubicBezTo>
                  <a:cubicBezTo>
                    <a:pt x="28" y="18"/>
                    <a:pt x="28" y="18"/>
                    <a:pt x="27" y="18"/>
                  </a:cubicBezTo>
                  <a:cubicBezTo>
                    <a:pt x="27" y="18"/>
                    <a:pt x="26" y="18"/>
                    <a:pt x="25" y="18"/>
                  </a:cubicBezTo>
                  <a:cubicBezTo>
                    <a:pt x="25" y="18"/>
                    <a:pt x="24" y="18"/>
                    <a:pt x="24" y="18"/>
                  </a:cubicBezTo>
                  <a:cubicBezTo>
                    <a:pt x="24" y="18"/>
                    <a:pt x="23" y="18"/>
                    <a:pt x="23" y="17"/>
                  </a:cubicBezTo>
                  <a:cubicBezTo>
                    <a:pt x="23" y="17"/>
                    <a:pt x="23" y="16"/>
                    <a:pt x="23" y="16"/>
                  </a:cubicBezTo>
                  <a:cubicBezTo>
                    <a:pt x="22" y="16"/>
                    <a:pt x="22" y="16"/>
                    <a:pt x="21" y="16"/>
                  </a:cubicBezTo>
                  <a:cubicBezTo>
                    <a:pt x="20" y="16"/>
                    <a:pt x="20" y="16"/>
                    <a:pt x="19" y="16"/>
                  </a:cubicBezTo>
                  <a:cubicBezTo>
                    <a:pt x="18" y="16"/>
                    <a:pt x="18" y="16"/>
                    <a:pt x="17" y="15"/>
                  </a:cubicBezTo>
                  <a:cubicBezTo>
                    <a:pt x="17" y="15"/>
                    <a:pt x="17" y="14"/>
                    <a:pt x="17" y="13"/>
                  </a:cubicBezTo>
                  <a:cubicBezTo>
                    <a:pt x="17" y="13"/>
                    <a:pt x="17" y="13"/>
                    <a:pt x="17" y="12"/>
                  </a:cubicBezTo>
                  <a:cubicBezTo>
                    <a:pt x="17" y="11"/>
                    <a:pt x="16" y="11"/>
                    <a:pt x="16" y="11"/>
                  </a:cubicBezTo>
                  <a:cubicBezTo>
                    <a:pt x="16" y="10"/>
                    <a:pt x="16" y="10"/>
                    <a:pt x="16" y="10"/>
                  </a:cubicBezTo>
                  <a:cubicBezTo>
                    <a:pt x="16" y="9"/>
                    <a:pt x="15" y="9"/>
                    <a:pt x="15" y="9"/>
                  </a:cubicBezTo>
                  <a:cubicBezTo>
                    <a:pt x="15" y="8"/>
                    <a:pt x="15" y="8"/>
                    <a:pt x="16" y="8"/>
                  </a:cubicBezTo>
                  <a:cubicBezTo>
                    <a:pt x="16" y="7"/>
                    <a:pt x="16" y="7"/>
                    <a:pt x="16" y="6"/>
                  </a:cubicBezTo>
                  <a:cubicBezTo>
                    <a:pt x="16" y="6"/>
                    <a:pt x="16" y="6"/>
                    <a:pt x="16" y="5"/>
                  </a:cubicBezTo>
                  <a:cubicBezTo>
                    <a:pt x="16" y="5"/>
                    <a:pt x="16" y="4"/>
                    <a:pt x="17" y="4"/>
                  </a:cubicBezTo>
                  <a:cubicBezTo>
                    <a:pt x="17" y="3"/>
                    <a:pt x="18" y="4"/>
                    <a:pt x="18" y="3"/>
                  </a:cubicBezTo>
                  <a:cubicBezTo>
                    <a:pt x="19" y="3"/>
                    <a:pt x="19" y="3"/>
                    <a:pt x="19" y="3"/>
                  </a:cubicBezTo>
                  <a:cubicBezTo>
                    <a:pt x="19" y="3"/>
                    <a:pt x="18" y="3"/>
                    <a:pt x="19" y="3"/>
                  </a:cubicBezTo>
                  <a:cubicBezTo>
                    <a:pt x="19" y="3"/>
                    <a:pt x="19" y="3"/>
                    <a:pt x="19" y="2"/>
                  </a:cubicBezTo>
                  <a:cubicBezTo>
                    <a:pt x="19" y="2"/>
                    <a:pt x="19" y="2"/>
                    <a:pt x="20" y="2"/>
                  </a:cubicBezTo>
                  <a:cubicBezTo>
                    <a:pt x="20" y="2"/>
                    <a:pt x="21" y="2"/>
                    <a:pt x="21" y="1"/>
                  </a:cubicBezTo>
                  <a:cubicBezTo>
                    <a:pt x="21" y="1"/>
                    <a:pt x="21" y="0"/>
                    <a:pt x="21" y="0"/>
                  </a:cubicBezTo>
                  <a:cubicBezTo>
                    <a:pt x="20" y="0"/>
                    <a:pt x="20" y="0"/>
                    <a:pt x="20" y="0"/>
                  </a:cubicBezTo>
                  <a:cubicBezTo>
                    <a:pt x="19" y="0"/>
                    <a:pt x="19" y="0"/>
                    <a:pt x="18" y="0"/>
                  </a:cubicBezTo>
                  <a:cubicBezTo>
                    <a:pt x="18" y="1"/>
                    <a:pt x="18" y="1"/>
                    <a:pt x="18" y="2"/>
                  </a:cubicBezTo>
                  <a:cubicBezTo>
                    <a:pt x="18" y="2"/>
                    <a:pt x="17" y="1"/>
                    <a:pt x="17" y="2"/>
                  </a:cubicBezTo>
                  <a:cubicBezTo>
                    <a:pt x="16" y="2"/>
                    <a:pt x="16" y="2"/>
                    <a:pt x="16" y="3"/>
                  </a:cubicBezTo>
                  <a:cubicBezTo>
                    <a:pt x="15" y="3"/>
                    <a:pt x="15" y="3"/>
                    <a:pt x="14" y="3"/>
                  </a:cubicBezTo>
                  <a:cubicBezTo>
                    <a:pt x="13" y="3"/>
                    <a:pt x="13" y="3"/>
                    <a:pt x="13" y="3"/>
                  </a:cubicBezTo>
                  <a:cubicBezTo>
                    <a:pt x="12" y="4"/>
                    <a:pt x="12" y="4"/>
                    <a:pt x="12" y="4"/>
                  </a:cubicBezTo>
                  <a:cubicBezTo>
                    <a:pt x="12" y="4"/>
                    <a:pt x="12" y="4"/>
                    <a:pt x="12" y="4"/>
                  </a:cubicBezTo>
                  <a:cubicBezTo>
                    <a:pt x="11" y="4"/>
                    <a:pt x="11" y="4"/>
                    <a:pt x="10" y="4"/>
                  </a:cubicBezTo>
                  <a:cubicBezTo>
                    <a:pt x="10" y="4"/>
                    <a:pt x="10" y="5"/>
                    <a:pt x="9" y="5"/>
                  </a:cubicBezTo>
                  <a:cubicBezTo>
                    <a:pt x="9" y="6"/>
                    <a:pt x="9" y="6"/>
                    <a:pt x="9" y="7"/>
                  </a:cubicBezTo>
                  <a:cubicBezTo>
                    <a:pt x="9" y="8"/>
                    <a:pt x="9" y="8"/>
                    <a:pt x="9" y="9"/>
                  </a:cubicBezTo>
                  <a:cubicBezTo>
                    <a:pt x="8" y="9"/>
                    <a:pt x="8" y="8"/>
                    <a:pt x="7" y="9"/>
                  </a:cubicBezTo>
                  <a:cubicBezTo>
                    <a:pt x="7" y="9"/>
                    <a:pt x="7" y="9"/>
                    <a:pt x="7" y="10"/>
                  </a:cubicBezTo>
                  <a:cubicBezTo>
                    <a:pt x="7" y="10"/>
                    <a:pt x="7" y="10"/>
                    <a:pt x="7" y="10"/>
                  </a:cubicBezTo>
                  <a:cubicBezTo>
                    <a:pt x="7" y="11"/>
                    <a:pt x="6" y="10"/>
                    <a:pt x="5" y="11"/>
                  </a:cubicBezTo>
                  <a:cubicBezTo>
                    <a:pt x="5" y="11"/>
                    <a:pt x="6" y="12"/>
                    <a:pt x="5" y="12"/>
                  </a:cubicBezTo>
                  <a:cubicBezTo>
                    <a:pt x="5" y="12"/>
                    <a:pt x="5" y="12"/>
                    <a:pt x="4" y="12"/>
                  </a:cubicBezTo>
                  <a:cubicBezTo>
                    <a:pt x="4" y="12"/>
                    <a:pt x="4" y="12"/>
                    <a:pt x="4" y="12"/>
                  </a:cubicBezTo>
                  <a:cubicBezTo>
                    <a:pt x="4" y="12"/>
                    <a:pt x="4" y="13"/>
                    <a:pt x="4" y="13"/>
                  </a:cubicBezTo>
                  <a:cubicBezTo>
                    <a:pt x="4" y="13"/>
                    <a:pt x="4" y="14"/>
                    <a:pt x="4" y="14"/>
                  </a:cubicBezTo>
                  <a:cubicBezTo>
                    <a:pt x="3" y="14"/>
                    <a:pt x="3" y="14"/>
                    <a:pt x="3" y="14"/>
                  </a:cubicBezTo>
                  <a:cubicBezTo>
                    <a:pt x="3" y="14"/>
                    <a:pt x="3" y="14"/>
                    <a:pt x="3" y="14"/>
                  </a:cubicBezTo>
                  <a:cubicBezTo>
                    <a:pt x="3" y="14"/>
                    <a:pt x="3" y="14"/>
                    <a:pt x="3" y="15"/>
                  </a:cubicBezTo>
                  <a:cubicBezTo>
                    <a:pt x="3" y="15"/>
                    <a:pt x="3" y="15"/>
                    <a:pt x="3" y="16"/>
                  </a:cubicBezTo>
                  <a:cubicBezTo>
                    <a:pt x="3" y="16"/>
                    <a:pt x="4" y="16"/>
                    <a:pt x="4" y="17"/>
                  </a:cubicBezTo>
                  <a:cubicBezTo>
                    <a:pt x="4" y="17"/>
                    <a:pt x="4" y="18"/>
                    <a:pt x="4" y="18"/>
                  </a:cubicBezTo>
                  <a:cubicBezTo>
                    <a:pt x="4" y="19"/>
                    <a:pt x="4" y="20"/>
                    <a:pt x="4" y="20"/>
                  </a:cubicBezTo>
                  <a:cubicBezTo>
                    <a:pt x="4" y="21"/>
                    <a:pt x="4" y="21"/>
                    <a:pt x="4" y="22"/>
                  </a:cubicBezTo>
                  <a:cubicBezTo>
                    <a:pt x="4" y="22"/>
                    <a:pt x="3" y="22"/>
                    <a:pt x="3" y="22"/>
                  </a:cubicBezTo>
                  <a:cubicBezTo>
                    <a:pt x="3" y="23"/>
                    <a:pt x="3" y="23"/>
                    <a:pt x="3" y="24"/>
                  </a:cubicBezTo>
                  <a:cubicBezTo>
                    <a:pt x="3" y="24"/>
                    <a:pt x="3" y="24"/>
                    <a:pt x="3" y="24"/>
                  </a:cubicBezTo>
                  <a:cubicBezTo>
                    <a:pt x="3" y="25"/>
                    <a:pt x="3" y="26"/>
                    <a:pt x="2" y="27"/>
                  </a:cubicBezTo>
                  <a:cubicBezTo>
                    <a:pt x="2" y="27"/>
                    <a:pt x="3" y="28"/>
                    <a:pt x="2" y="28"/>
                  </a:cubicBezTo>
                  <a:cubicBezTo>
                    <a:pt x="2" y="29"/>
                    <a:pt x="1" y="28"/>
                    <a:pt x="1" y="29"/>
                  </a:cubicBezTo>
                  <a:cubicBezTo>
                    <a:pt x="0" y="29"/>
                    <a:pt x="0" y="30"/>
                    <a:pt x="0" y="30"/>
                  </a:cubicBezTo>
                  <a:cubicBezTo>
                    <a:pt x="0" y="31"/>
                    <a:pt x="0" y="31"/>
                    <a:pt x="0" y="31"/>
                  </a:cubicBezTo>
                  <a:cubicBezTo>
                    <a:pt x="0" y="32"/>
                    <a:pt x="0" y="32"/>
                    <a:pt x="0" y="32"/>
                  </a:cubicBezTo>
                  <a:cubicBezTo>
                    <a:pt x="0" y="32"/>
                    <a:pt x="0" y="32"/>
                    <a:pt x="1" y="32"/>
                  </a:cubicBezTo>
                  <a:cubicBezTo>
                    <a:pt x="1" y="33"/>
                    <a:pt x="1" y="33"/>
                    <a:pt x="1" y="33"/>
                  </a:cubicBezTo>
                  <a:cubicBezTo>
                    <a:pt x="2" y="34"/>
                    <a:pt x="2" y="34"/>
                    <a:pt x="2" y="34"/>
                  </a:cubicBezTo>
                  <a:cubicBezTo>
                    <a:pt x="3" y="34"/>
                    <a:pt x="3" y="34"/>
                    <a:pt x="4" y="34"/>
                  </a:cubicBezTo>
                  <a:cubicBezTo>
                    <a:pt x="4" y="34"/>
                    <a:pt x="4" y="35"/>
                    <a:pt x="4" y="35"/>
                  </a:cubicBezTo>
                  <a:cubicBezTo>
                    <a:pt x="5" y="35"/>
                    <a:pt x="5" y="35"/>
                    <a:pt x="5" y="35"/>
                  </a:cubicBezTo>
                  <a:cubicBezTo>
                    <a:pt x="6" y="35"/>
                    <a:pt x="6" y="34"/>
                    <a:pt x="6" y="34"/>
                  </a:cubicBezTo>
                  <a:cubicBezTo>
                    <a:pt x="7" y="34"/>
                    <a:pt x="7" y="35"/>
                    <a:pt x="7" y="35"/>
                  </a:cubicBezTo>
                  <a:cubicBezTo>
                    <a:pt x="8" y="36"/>
                    <a:pt x="8" y="36"/>
                    <a:pt x="8" y="36"/>
                  </a:cubicBezTo>
                  <a:cubicBezTo>
                    <a:pt x="8" y="36"/>
                    <a:pt x="8" y="36"/>
                    <a:pt x="8" y="36"/>
                  </a:cubicBezTo>
                  <a:cubicBezTo>
                    <a:pt x="9" y="36"/>
                    <a:pt x="9" y="36"/>
                    <a:pt x="9" y="36"/>
                  </a:cubicBezTo>
                  <a:cubicBezTo>
                    <a:pt x="10" y="36"/>
                    <a:pt x="10" y="37"/>
                    <a:pt x="10" y="37"/>
                  </a:cubicBezTo>
                  <a:cubicBezTo>
                    <a:pt x="10" y="37"/>
                    <a:pt x="10" y="37"/>
                    <a:pt x="11" y="37"/>
                  </a:cubicBezTo>
                  <a:cubicBezTo>
                    <a:pt x="11" y="38"/>
                    <a:pt x="11" y="38"/>
                    <a:pt x="11" y="38"/>
                  </a:cubicBezTo>
                  <a:cubicBezTo>
                    <a:pt x="12" y="39"/>
                    <a:pt x="13" y="39"/>
                    <a:pt x="13" y="39"/>
                  </a:cubicBezTo>
                  <a:cubicBezTo>
                    <a:pt x="13" y="40"/>
                    <a:pt x="13" y="40"/>
                    <a:pt x="13" y="40"/>
                  </a:cubicBezTo>
                  <a:cubicBezTo>
                    <a:pt x="13" y="40"/>
                    <a:pt x="14" y="41"/>
                    <a:pt x="14" y="41"/>
                  </a:cubicBezTo>
                  <a:cubicBezTo>
                    <a:pt x="14" y="41"/>
                    <a:pt x="14" y="42"/>
                    <a:pt x="14" y="42"/>
                  </a:cubicBezTo>
                  <a:cubicBezTo>
                    <a:pt x="15" y="42"/>
                    <a:pt x="15" y="43"/>
                    <a:pt x="15" y="43"/>
                  </a:cubicBezTo>
                  <a:cubicBezTo>
                    <a:pt x="15" y="43"/>
                    <a:pt x="16" y="43"/>
                    <a:pt x="16" y="43"/>
                  </a:cubicBezTo>
                  <a:cubicBezTo>
                    <a:pt x="16" y="43"/>
                    <a:pt x="17" y="43"/>
                    <a:pt x="17" y="43"/>
                  </a:cubicBezTo>
                  <a:cubicBezTo>
                    <a:pt x="17" y="43"/>
                    <a:pt x="17" y="42"/>
                    <a:pt x="18" y="42"/>
                  </a:cubicBezTo>
                  <a:cubicBezTo>
                    <a:pt x="18" y="42"/>
                    <a:pt x="18" y="42"/>
                    <a:pt x="19" y="42"/>
                  </a:cubicBezTo>
                  <a:cubicBezTo>
                    <a:pt x="19" y="43"/>
                    <a:pt x="20" y="42"/>
                    <a:pt x="20" y="42"/>
                  </a:cubicBezTo>
                  <a:cubicBezTo>
                    <a:pt x="20" y="42"/>
                    <a:pt x="20" y="43"/>
                    <a:pt x="20" y="43"/>
                  </a:cubicBezTo>
                  <a:cubicBezTo>
                    <a:pt x="20" y="43"/>
                    <a:pt x="21" y="43"/>
                    <a:pt x="21" y="43"/>
                  </a:cubicBezTo>
                  <a:cubicBezTo>
                    <a:pt x="22" y="43"/>
                    <a:pt x="22" y="42"/>
                    <a:pt x="22" y="43"/>
                  </a:cubicBezTo>
                  <a:cubicBezTo>
                    <a:pt x="22" y="43"/>
                    <a:pt x="22" y="43"/>
                    <a:pt x="22" y="44"/>
                  </a:cubicBezTo>
                  <a:cubicBezTo>
                    <a:pt x="22" y="44"/>
                    <a:pt x="21" y="45"/>
                    <a:pt x="21" y="45"/>
                  </a:cubicBezTo>
                  <a:cubicBezTo>
                    <a:pt x="21" y="45"/>
                    <a:pt x="21" y="45"/>
                    <a:pt x="21" y="45"/>
                  </a:cubicBezTo>
                  <a:cubicBezTo>
                    <a:pt x="21" y="46"/>
                    <a:pt x="20" y="46"/>
                    <a:pt x="20" y="46"/>
                  </a:cubicBezTo>
                  <a:cubicBezTo>
                    <a:pt x="20" y="47"/>
                    <a:pt x="21" y="47"/>
                    <a:pt x="21" y="48"/>
                  </a:cubicBezTo>
                  <a:cubicBezTo>
                    <a:pt x="21" y="48"/>
                    <a:pt x="21" y="48"/>
                    <a:pt x="21" y="48"/>
                  </a:cubicBezTo>
                  <a:cubicBezTo>
                    <a:pt x="21" y="48"/>
                    <a:pt x="21" y="48"/>
                    <a:pt x="21" y="48"/>
                  </a:cubicBezTo>
                  <a:cubicBezTo>
                    <a:pt x="22" y="48"/>
                    <a:pt x="22" y="48"/>
                    <a:pt x="23" y="48"/>
                  </a:cubicBezTo>
                  <a:cubicBezTo>
                    <a:pt x="23" y="47"/>
                    <a:pt x="22" y="47"/>
                    <a:pt x="22" y="47"/>
                  </a:cubicBezTo>
                  <a:cubicBezTo>
                    <a:pt x="22" y="46"/>
                    <a:pt x="23" y="46"/>
                    <a:pt x="23" y="46"/>
                  </a:cubicBezTo>
                  <a:cubicBezTo>
                    <a:pt x="23" y="45"/>
                    <a:pt x="23" y="45"/>
                    <a:pt x="23" y="44"/>
                  </a:cubicBezTo>
                  <a:cubicBezTo>
                    <a:pt x="23" y="43"/>
                    <a:pt x="23" y="43"/>
                    <a:pt x="23" y="43"/>
                  </a:cubicBezTo>
                  <a:cubicBezTo>
                    <a:pt x="24" y="42"/>
                    <a:pt x="23" y="41"/>
                    <a:pt x="23" y="41"/>
                  </a:cubicBezTo>
                  <a:cubicBezTo>
                    <a:pt x="23" y="40"/>
                    <a:pt x="23" y="40"/>
                    <a:pt x="23" y="39"/>
                  </a:cubicBezTo>
                  <a:cubicBezTo>
                    <a:pt x="23" y="38"/>
                    <a:pt x="23" y="38"/>
                    <a:pt x="23" y="37"/>
                  </a:cubicBezTo>
                  <a:cubicBezTo>
                    <a:pt x="22" y="37"/>
                    <a:pt x="22" y="37"/>
                    <a:pt x="22" y="36"/>
                  </a:cubicBezTo>
                  <a:cubicBezTo>
                    <a:pt x="22" y="36"/>
                    <a:pt x="22" y="35"/>
                    <a:pt x="22" y="35"/>
                  </a:cubicBezTo>
                  <a:cubicBezTo>
                    <a:pt x="22" y="35"/>
                    <a:pt x="22" y="34"/>
                    <a:pt x="23" y="34"/>
                  </a:cubicBezTo>
                  <a:cubicBezTo>
                    <a:pt x="23" y="34"/>
                    <a:pt x="24" y="34"/>
                    <a:pt x="24" y="34"/>
                  </a:cubicBezTo>
                  <a:cubicBezTo>
                    <a:pt x="24" y="34"/>
                    <a:pt x="24" y="33"/>
                    <a:pt x="24" y="33"/>
                  </a:cubicBezTo>
                  <a:cubicBezTo>
                    <a:pt x="24" y="33"/>
                    <a:pt x="23" y="33"/>
                    <a:pt x="23" y="33"/>
                  </a:cubicBezTo>
                  <a:cubicBezTo>
                    <a:pt x="22" y="32"/>
                    <a:pt x="23" y="32"/>
                    <a:pt x="23" y="31"/>
                  </a:cubicBezTo>
                  <a:cubicBezTo>
                    <a:pt x="23" y="31"/>
                    <a:pt x="23" y="31"/>
                    <a:pt x="24" y="31"/>
                  </a:cubicBezTo>
                  <a:cubicBezTo>
                    <a:pt x="24" y="30"/>
                    <a:pt x="25" y="31"/>
                    <a:pt x="26" y="31"/>
                  </a:cubicBezTo>
                  <a:cubicBezTo>
                    <a:pt x="28" y="31"/>
                    <a:pt x="28" y="31"/>
                    <a:pt x="28" y="31"/>
                  </a:cubicBezTo>
                  <a:cubicBezTo>
                    <a:pt x="28" y="30"/>
                    <a:pt x="28" y="30"/>
                    <a:pt x="29" y="30"/>
                  </a:cubicBezTo>
                  <a:cubicBezTo>
                    <a:pt x="29" y="30"/>
                    <a:pt x="29" y="31"/>
                    <a:pt x="29" y="3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39" name="Freeform 233"/>
            <p:cNvSpPr>
              <a:spLocks/>
            </p:cNvSpPr>
            <p:nvPr/>
          </p:nvSpPr>
          <p:spPr bwMode="auto">
            <a:xfrm>
              <a:off x="2359026" y="3767139"/>
              <a:ext cx="420688" cy="941388"/>
            </a:xfrm>
            <a:custGeom>
              <a:avLst/>
              <a:gdLst>
                <a:gd name="T0" fmla="*/ 37 w 39"/>
                <a:gd name="T1" fmla="*/ 10 h 87"/>
                <a:gd name="T2" fmla="*/ 37 w 39"/>
                <a:gd name="T3" fmla="*/ 14 h 87"/>
                <a:gd name="T4" fmla="*/ 32 w 39"/>
                <a:gd name="T5" fmla="*/ 16 h 87"/>
                <a:gd name="T6" fmla="*/ 28 w 39"/>
                <a:gd name="T7" fmla="*/ 16 h 87"/>
                <a:gd name="T8" fmla="*/ 29 w 39"/>
                <a:gd name="T9" fmla="*/ 14 h 87"/>
                <a:gd name="T10" fmla="*/ 29 w 39"/>
                <a:gd name="T11" fmla="*/ 9 h 87"/>
                <a:gd name="T12" fmla="*/ 24 w 39"/>
                <a:gd name="T13" fmla="*/ 7 h 87"/>
                <a:gd name="T14" fmla="*/ 17 w 39"/>
                <a:gd name="T15" fmla="*/ 3 h 87"/>
                <a:gd name="T16" fmla="*/ 16 w 39"/>
                <a:gd name="T17" fmla="*/ 1 h 87"/>
                <a:gd name="T18" fmla="*/ 12 w 39"/>
                <a:gd name="T19" fmla="*/ 1 h 87"/>
                <a:gd name="T20" fmla="*/ 8 w 39"/>
                <a:gd name="T21" fmla="*/ 0 h 87"/>
                <a:gd name="T22" fmla="*/ 7 w 39"/>
                <a:gd name="T23" fmla="*/ 1 h 87"/>
                <a:gd name="T24" fmla="*/ 6 w 39"/>
                <a:gd name="T25" fmla="*/ 8 h 87"/>
                <a:gd name="T26" fmla="*/ 4 w 39"/>
                <a:gd name="T27" fmla="*/ 14 h 87"/>
                <a:gd name="T28" fmla="*/ 0 w 39"/>
                <a:gd name="T29" fmla="*/ 22 h 87"/>
                <a:gd name="T30" fmla="*/ 2 w 39"/>
                <a:gd name="T31" fmla="*/ 34 h 87"/>
                <a:gd name="T32" fmla="*/ 3 w 39"/>
                <a:gd name="T33" fmla="*/ 41 h 87"/>
                <a:gd name="T34" fmla="*/ 3 w 39"/>
                <a:gd name="T35" fmla="*/ 45 h 87"/>
                <a:gd name="T36" fmla="*/ 3 w 39"/>
                <a:gd name="T37" fmla="*/ 53 h 87"/>
                <a:gd name="T38" fmla="*/ 5 w 39"/>
                <a:gd name="T39" fmla="*/ 58 h 87"/>
                <a:gd name="T40" fmla="*/ 7 w 39"/>
                <a:gd name="T41" fmla="*/ 63 h 87"/>
                <a:gd name="T42" fmla="*/ 8 w 39"/>
                <a:gd name="T43" fmla="*/ 65 h 87"/>
                <a:gd name="T44" fmla="*/ 10 w 39"/>
                <a:gd name="T45" fmla="*/ 70 h 87"/>
                <a:gd name="T46" fmla="*/ 10 w 39"/>
                <a:gd name="T47" fmla="*/ 73 h 87"/>
                <a:gd name="T48" fmla="*/ 9 w 39"/>
                <a:gd name="T49" fmla="*/ 78 h 87"/>
                <a:gd name="T50" fmla="*/ 11 w 39"/>
                <a:gd name="T51" fmla="*/ 82 h 87"/>
                <a:gd name="T52" fmla="*/ 13 w 39"/>
                <a:gd name="T53" fmla="*/ 84 h 87"/>
                <a:gd name="T54" fmla="*/ 18 w 39"/>
                <a:gd name="T55" fmla="*/ 86 h 87"/>
                <a:gd name="T56" fmla="*/ 23 w 39"/>
                <a:gd name="T57" fmla="*/ 87 h 87"/>
                <a:gd name="T58" fmla="*/ 21 w 39"/>
                <a:gd name="T59" fmla="*/ 84 h 87"/>
                <a:gd name="T60" fmla="*/ 22 w 39"/>
                <a:gd name="T61" fmla="*/ 80 h 87"/>
                <a:gd name="T62" fmla="*/ 23 w 39"/>
                <a:gd name="T63" fmla="*/ 76 h 87"/>
                <a:gd name="T64" fmla="*/ 24 w 39"/>
                <a:gd name="T65" fmla="*/ 73 h 87"/>
                <a:gd name="T66" fmla="*/ 21 w 39"/>
                <a:gd name="T67" fmla="*/ 71 h 87"/>
                <a:gd name="T68" fmla="*/ 19 w 39"/>
                <a:gd name="T69" fmla="*/ 68 h 87"/>
                <a:gd name="T70" fmla="*/ 22 w 39"/>
                <a:gd name="T71" fmla="*/ 65 h 87"/>
                <a:gd name="T72" fmla="*/ 22 w 39"/>
                <a:gd name="T73" fmla="*/ 61 h 87"/>
                <a:gd name="T74" fmla="*/ 23 w 39"/>
                <a:gd name="T75" fmla="*/ 59 h 87"/>
                <a:gd name="T76" fmla="*/ 21 w 39"/>
                <a:gd name="T77" fmla="*/ 58 h 87"/>
                <a:gd name="T78" fmla="*/ 20 w 39"/>
                <a:gd name="T79" fmla="*/ 54 h 87"/>
                <a:gd name="T80" fmla="*/ 25 w 39"/>
                <a:gd name="T81" fmla="*/ 55 h 87"/>
                <a:gd name="T82" fmla="*/ 26 w 39"/>
                <a:gd name="T83" fmla="*/ 54 h 87"/>
                <a:gd name="T84" fmla="*/ 28 w 39"/>
                <a:gd name="T85" fmla="*/ 49 h 87"/>
                <a:gd name="T86" fmla="*/ 33 w 39"/>
                <a:gd name="T87" fmla="*/ 48 h 87"/>
                <a:gd name="T88" fmla="*/ 37 w 39"/>
                <a:gd name="T89" fmla="*/ 43 h 87"/>
                <a:gd name="T90" fmla="*/ 35 w 39"/>
                <a:gd name="T91" fmla="*/ 40 h 87"/>
                <a:gd name="T92" fmla="*/ 33 w 39"/>
                <a:gd name="T93" fmla="*/ 38 h 87"/>
                <a:gd name="T94" fmla="*/ 31 w 39"/>
                <a:gd name="T95" fmla="*/ 35 h 87"/>
                <a:gd name="T96" fmla="*/ 31 w 39"/>
                <a:gd name="T97" fmla="*/ 31 h 87"/>
                <a:gd name="T98" fmla="*/ 31 w 39"/>
                <a:gd name="T99" fmla="*/ 25 h 87"/>
                <a:gd name="T100" fmla="*/ 32 w 39"/>
                <a:gd name="T101" fmla="*/ 23 h 87"/>
                <a:gd name="T102" fmla="*/ 34 w 39"/>
                <a:gd name="T103" fmla="*/ 20 h 87"/>
                <a:gd name="T104" fmla="*/ 37 w 39"/>
                <a:gd name="T105" fmla="*/ 16 h 87"/>
                <a:gd name="T106" fmla="*/ 39 w 39"/>
                <a:gd name="T107"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87">
                  <a:moveTo>
                    <a:pt x="39" y="12"/>
                  </a:moveTo>
                  <a:cubicBezTo>
                    <a:pt x="39" y="12"/>
                    <a:pt x="39" y="11"/>
                    <a:pt x="39" y="11"/>
                  </a:cubicBezTo>
                  <a:cubicBezTo>
                    <a:pt x="39" y="11"/>
                    <a:pt x="39" y="11"/>
                    <a:pt x="38" y="11"/>
                  </a:cubicBezTo>
                  <a:cubicBezTo>
                    <a:pt x="38" y="10"/>
                    <a:pt x="38" y="11"/>
                    <a:pt x="37" y="10"/>
                  </a:cubicBezTo>
                  <a:cubicBezTo>
                    <a:pt x="37" y="11"/>
                    <a:pt x="37" y="11"/>
                    <a:pt x="37" y="11"/>
                  </a:cubicBezTo>
                  <a:cubicBezTo>
                    <a:pt x="37" y="11"/>
                    <a:pt x="37" y="11"/>
                    <a:pt x="37" y="11"/>
                  </a:cubicBezTo>
                  <a:cubicBezTo>
                    <a:pt x="37" y="12"/>
                    <a:pt x="37" y="12"/>
                    <a:pt x="37" y="12"/>
                  </a:cubicBezTo>
                  <a:cubicBezTo>
                    <a:pt x="37" y="13"/>
                    <a:pt x="37" y="13"/>
                    <a:pt x="37" y="14"/>
                  </a:cubicBezTo>
                  <a:cubicBezTo>
                    <a:pt x="37" y="14"/>
                    <a:pt x="36" y="14"/>
                    <a:pt x="36" y="15"/>
                  </a:cubicBezTo>
                  <a:cubicBezTo>
                    <a:pt x="35" y="15"/>
                    <a:pt x="35" y="15"/>
                    <a:pt x="35" y="15"/>
                  </a:cubicBezTo>
                  <a:cubicBezTo>
                    <a:pt x="34" y="16"/>
                    <a:pt x="34" y="16"/>
                    <a:pt x="34" y="16"/>
                  </a:cubicBezTo>
                  <a:cubicBezTo>
                    <a:pt x="33" y="16"/>
                    <a:pt x="33" y="16"/>
                    <a:pt x="32" y="16"/>
                  </a:cubicBezTo>
                  <a:cubicBezTo>
                    <a:pt x="32" y="16"/>
                    <a:pt x="32" y="16"/>
                    <a:pt x="31" y="16"/>
                  </a:cubicBezTo>
                  <a:cubicBezTo>
                    <a:pt x="31" y="16"/>
                    <a:pt x="30" y="16"/>
                    <a:pt x="30" y="16"/>
                  </a:cubicBezTo>
                  <a:cubicBezTo>
                    <a:pt x="29" y="16"/>
                    <a:pt x="29" y="16"/>
                    <a:pt x="29" y="16"/>
                  </a:cubicBezTo>
                  <a:cubicBezTo>
                    <a:pt x="28" y="16"/>
                    <a:pt x="28" y="16"/>
                    <a:pt x="28" y="16"/>
                  </a:cubicBezTo>
                  <a:cubicBezTo>
                    <a:pt x="28" y="16"/>
                    <a:pt x="28" y="16"/>
                    <a:pt x="28" y="16"/>
                  </a:cubicBezTo>
                  <a:cubicBezTo>
                    <a:pt x="28" y="16"/>
                    <a:pt x="28" y="16"/>
                    <a:pt x="28" y="15"/>
                  </a:cubicBezTo>
                  <a:cubicBezTo>
                    <a:pt x="28" y="15"/>
                    <a:pt x="28" y="15"/>
                    <a:pt x="28" y="14"/>
                  </a:cubicBezTo>
                  <a:cubicBezTo>
                    <a:pt x="28" y="14"/>
                    <a:pt x="28" y="14"/>
                    <a:pt x="29" y="14"/>
                  </a:cubicBezTo>
                  <a:cubicBezTo>
                    <a:pt x="29" y="13"/>
                    <a:pt x="29" y="12"/>
                    <a:pt x="29" y="12"/>
                  </a:cubicBezTo>
                  <a:cubicBezTo>
                    <a:pt x="29" y="11"/>
                    <a:pt x="29" y="11"/>
                    <a:pt x="29" y="11"/>
                  </a:cubicBezTo>
                  <a:cubicBezTo>
                    <a:pt x="29" y="11"/>
                    <a:pt x="29" y="10"/>
                    <a:pt x="29" y="10"/>
                  </a:cubicBezTo>
                  <a:cubicBezTo>
                    <a:pt x="30" y="10"/>
                    <a:pt x="29" y="9"/>
                    <a:pt x="29" y="9"/>
                  </a:cubicBezTo>
                  <a:cubicBezTo>
                    <a:pt x="29" y="9"/>
                    <a:pt x="28" y="9"/>
                    <a:pt x="28" y="9"/>
                  </a:cubicBezTo>
                  <a:cubicBezTo>
                    <a:pt x="28" y="9"/>
                    <a:pt x="27" y="8"/>
                    <a:pt x="27" y="8"/>
                  </a:cubicBezTo>
                  <a:cubicBezTo>
                    <a:pt x="26" y="8"/>
                    <a:pt x="26" y="8"/>
                    <a:pt x="25" y="7"/>
                  </a:cubicBezTo>
                  <a:cubicBezTo>
                    <a:pt x="25" y="7"/>
                    <a:pt x="24" y="7"/>
                    <a:pt x="24" y="7"/>
                  </a:cubicBezTo>
                  <a:cubicBezTo>
                    <a:pt x="24" y="7"/>
                    <a:pt x="24" y="7"/>
                    <a:pt x="23" y="6"/>
                  </a:cubicBezTo>
                  <a:cubicBezTo>
                    <a:pt x="23" y="6"/>
                    <a:pt x="22" y="6"/>
                    <a:pt x="22" y="5"/>
                  </a:cubicBezTo>
                  <a:cubicBezTo>
                    <a:pt x="21" y="5"/>
                    <a:pt x="21" y="5"/>
                    <a:pt x="21" y="4"/>
                  </a:cubicBezTo>
                  <a:cubicBezTo>
                    <a:pt x="19" y="3"/>
                    <a:pt x="18" y="4"/>
                    <a:pt x="17" y="3"/>
                  </a:cubicBezTo>
                  <a:cubicBezTo>
                    <a:pt x="17" y="3"/>
                    <a:pt x="17" y="3"/>
                    <a:pt x="17" y="2"/>
                  </a:cubicBezTo>
                  <a:cubicBezTo>
                    <a:pt x="17" y="2"/>
                    <a:pt x="17" y="2"/>
                    <a:pt x="16" y="2"/>
                  </a:cubicBezTo>
                  <a:cubicBezTo>
                    <a:pt x="16" y="1"/>
                    <a:pt x="16" y="1"/>
                    <a:pt x="16" y="1"/>
                  </a:cubicBezTo>
                  <a:cubicBezTo>
                    <a:pt x="16" y="1"/>
                    <a:pt x="16" y="1"/>
                    <a:pt x="16" y="1"/>
                  </a:cubicBezTo>
                  <a:cubicBezTo>
                    <a:pt x="16" y="1"/>
                    <a:pt x="16" y="1"/>
                    <a:pt x="15" y="0"/>
                  </a:cubicBezTo>
                  <a:cubicBezTo>
                    <a:pt x="15" y="0"/>
                    <a:pt x="15" y="0"/>
                    <a:pt x="14" y="0"/>
                  </a:cubicBezTo>
                  <a:cubicBezTo>
                    <a:pt x="14" y="0"/>
                    <a:pt x="14" y="0"/>
                    <a:pt x="13" y="0"/>
                  </a:cubicBezTo>
                  <a:cubicBezTo>
                    <a:pt x="13" y="1"/>
                    <a:pt x="12" y="1"/>
                    <a:pt x="12" y="1"/>
                  </a:cubicBezTo>
                  <a:cubicBezTo>
                    <a:pt x="12" y="1"/>
                    <a:pt x="12" y="2"/>
                    <a:pt x="12" y="2"/>
                  </a:cubicBezTo>
                  <a:cubicBezTo>
                    <a:pt x="11" y="2"/>
                    <a:pt x="11" y="1"/>
                    <a:pt x="11" y="1"/>
                  </a:cubicBezTo>
                  <a:cubicBezTo>
                    <a:pt x="10" y="1"/>
                    <a:pt x="10" y="1"/>
                    <a:pt x="10" y="1"/>
                  </a:cubicBezTo>
                  <a:cubicBezTo>
                    <a:pt x="9" y="1"/>
                    <a:pt x="9" y="0"/>
                    <a:pt x="8" y="0"/>
                  </a:cubicBezTo>
                  <a:cubicBezTo>
                    <a:pt x="8" y="0"/>
                    <a:pt x="7" y="0"/>
                    <a:pt x="7" y="1"/>
                  </a:cubicBezTo>
                  <a:cubicBezTo>
                    <a:pt x="7" y="1"/>
                    <a:pt x="7" y="1"/>
                    <a:pt x="7" y="1"/>
                  </a:cubicBezTo>
                  <a:cubicBezTo>
                    <a:pt x="6" y="1"/>
                    <a:pt x="6" y="1"/>
                    <a:pt x="6" y="2"/>
                  </a:cubicBezTo>
                  <a:cubicBezTo>
                    <a:pt x="7" y="1"/>
                    <a:pt x="7" y="1"/>
                    <a:pt x="7" y="1"/>
                  </a:cubicBezTo>
                  <a:cubicBezTo>
                    <a:pt x="7" y="2"/>
                    <a:pt x="7" y="3"/>
                    <a:pt x="7" y="4"/>
                  </a:cubicBezTo>
                  <a:cubicBezTo>
                    <a:pt x="7" y="5"/>
                    <a:pt x="7" y="5"/>
                    <a:pt x="7" y="5"/>
                  </a:cubicBezTo>
                  <a:cubicBezTo>
                    <a:pt x="7" y="6"/>
                    <a:pt x="6" y="6"/>
                    <a:pt x="6" y="6"/>
                  </a:cubicBezTo>
                  <a:cubicBezTo>
                    <a:pt x="6" y="7"/>
                    <a:pt x="6" y="7"/>
                    <a:pt x="6" y="8"/>
                  </a:cubicBezTo>
                  <a:cubicBezTo>
                    <a:pt x="6" y="9"/>
                    <a:pt x="6" y="9"/>
                    <a:pt x="6" y="10"/>
                  </a:cubicBezTo>
                  <a:cubicBezTo>
                    <a:pt x="6" y="10"/>
                    <a:pt x="6" y="11"/>
                    <a:pt x="5" y="11"/>
                  </a:cubicBezTo>
                  <a:cubicBezTo>
                    <a:pt x="5" y="12"/>
                    <a:pt x="5" y="12"/>
                    <a:pt x="5" y="13"/>
                  </a:cubicBezTo>
                  <a:cubicBezTo>
                    <a:pt x="4" y="13"/>
                    <a:pt x="4" y="14"/>
                    <a:pt x="4" y="14"/>
                  </a:cubicBezTo>
                  <a:cubicBezTo>
                    <a:pt x="3" y="15"/>
                    <a:pt x="3" y="16"/>
                    <a:pt x="2" y="17"/>
                  </a:cubicBezTo>
                  <a:cubicBezTo>
                    <a:pt x="2" y="18"/>
                    <a:pt x="1" y="18"/>
                    <a:pt x="1" y="19"/>
                  </a:cubicBezTo>
                  <a:cubicBezTo>
                    <a:pt x="0" y="20"/>
                    <a:pt x="0" y="21"/>
                    <a:pt x="0" y="22"/>
                  </a:cubicBezTo>
                  <a:cubicBezTo>
                    <a:pt x="0" y="22"/>
                    <a:pt x="0" y="22"/>
                    <a:pt x="0" y="22"/>
                  </a:cubicBezTo>
                  <a:cubicBezTo>
                    <a:pt x="0" y="23"/>
                    <a:pt x="1" y="24"/>
                    <a:pt x="1" y="25"/>
                  </a:cubicBezTo>
                  <a:cubicBezTo>
                    <a:pt x="1" y="26"/>
                    <a:pt x="1" y="27"/>
                    <a:pt x="1" y="28"/>
                  </a:cubicBezTo>
                  <a:cubicBezTo>
                    <a:pt x="2" y="29"/>
                    <a:pt x="2" y="30"/>
                    <a:pt x="2" y="31"/>
                  </a:cubicBezTo>
                  <a:cubicBezTo>
                    <a:pt x="2" y="32"/>
                    <a:pt x="2" y="33"/>
                    <a:pt x="2" y="34"/>
                  </a:cubicBezTo>
                  <a:cubicBezTo>
                    <a:pt x="2" y="35"/>
                    <a:pt x="3" y="35"/>
                    <a:pt x="3" y="37"/>
                  </a:cubicBezTo>
                  <a:cubicBezTo>
                    <a:pt x="3" y="37"/>
                    <a:pt x="3" y="38"/>
                    <a:pt x="3" y="39"/>
                  </a:cubicBezTo>
                  <a:cubicBezTo>
                    <a:pt x="3" y="39"/>
                    <a:pt x="4" y="40"/>
                    <a:pt x="3" y="40"/>
                  </a:cubicBezTo>
                  <a:cubicBezTo>
                    <a:pt x="3" y="41"/>
                    <a:pt x="3" y="40"/>
                    <a:pt x="3" y="41"/>
                  </a:cubicBezTo>
                  <a:cubicBezTo>
                    <a:pt x="2" y="41"/>
                    <a:pt x="2" y="42"/>
                    <a:pt x="2" y="43"/>
                  </a:cubicBezTo>
                  <a:cubicBezTo>
                    <a:pt x="2" y="43"/>
                    <a:pt x="2" y="43"/>
                    <a:pt x="2" y="43"/>
                  </a:cubicBezTo>
                  <a:cubicBezTo>
                    <a:pt x="2" y="44"/>
                    <a:pt x="2" y="44"/>
                    <a:pt x="2" y="45"/>
                  </a:cubicBezTo>
                  <a:cubicBezTo>
                    <a:pt x="2" y="45"/>
                    <a:pt x="3" y="45"/>
                    <a:pt x="3" y="45"/>
                  </a:cubicBezTo>
                  <a:cubicBezTo>
                    <a:pt x="4" y="46"/>
                    <a:pt x="5" y="47"/>
                    <a:pt x="4" y="47"/>
                  </a:cubicBezTo>
                  <a:cubicBezTo>
                    <a:pt x="4" y="48"/>
                    <a:pt x="4" y="48"/>
                    <a:pt x="3" y="49"/>
                  </a:cubicBezTo>
                  <a:cubicBezTo>
                    <a:pt x="3" y="50"/>
                    <a:pt x="3" y="51"/>
                    <a:pt x="3" y="52"/>
                  </a:cubicBezTo>
                  <a:cubicBezTo>
                    <a:pt x="3" y="53"/>
                    <a:pt x="3" y="53"/>
                    <a:pt x="3" y="53"/>
                  </a:cubicBezTo>
                  <a:cubicBezTo>
                    <a:pt x="3" y="54"/>
                    <a:pt x="4" y="55"/>
                    <a:pt x="4" y="55"/>
                  </a:cubicBezTo>
                  <a:cubicBezTo>
                    <a:pt x="4" y="56"/>
                    <a:pt x="4" y="56"/>
                    <a:pt x="4" y="56"/>
                  </a:cubicBezTo>
                  <a:cubicBezTo>
                    <a:pt x="4" y="57"/>
                    <a:pt x="4" y="57"/>
                    <a:pt x="4" y="57"/>
                  </a:cubicBezTo>
                  <a:cubicBezTo>
                    <a:pt x="5" y="58"/>
                    <a:pt x="5" y="58"/>
                    <a:pt x="5" y="58"/>
                  </a:cubicBezTo>
                  <a:cubicBezTo>
                    <a:pt x="5" y="59"/>
                    <a:pt x="5" y="60"/>
                    <a:pt x="5" y="60"/>
                  </a:cubicBezTo>
                  <a:cubicBezTo>
                    <a:pt x="5" y="61"/>
                    <a:pt x="6" y="61"/>
                    <a:pt x="6" y="61"/>
                  </a:cubicBezTo>
                  <a:cubicBezTo>
                    <a:pt x="6" y="61"/>
                    <a:pt x="6" y="62"/>
                    <a:pt x="6" y="62"/>
                  </a:cubicBezTo>
                  <a:cubicBezTo>
                    <a:pt x="7" y="63"/>
                    <a:pt x="7" y="63"/>
                    <a:pt x="7" y="63"/>
                  </a:cubicBezTo>
                  <a:cubicBezTo>
                    <a:pt x="7" y="64"/>
                    <a:pt x="7" y="64"/>
                    <a:pt x="8" y="64"/>
                  </a:cubicBezTo>
                  <a:cubicBezTo>
                    <a:pt x="8" y="65"/>
                    <a:pt x="8" y="64"/>
                    <a:pt x="9" y="65"/>
                  </a:cubicBezTo>
                  <a:cubicBezTo>
                    <a:pt x="9" y="65"/>
                    <a:pt x="8" y="65"/>
                    <a:pt x="8" y="65"/>
                  </a:cubicBezTo>
                  <a:cubicBezTo>
                    <a:pt x="8" y="65"/>
                    <a:pt x="8" y="65"/>
                    <a:pt x="8" y="65"/>
                  </a:cubicBezTo>
                  <a:cubicBezTo>
                    <a:pt x="8" y="66"/>
                    <a:pt x="9" y="66"/>
                    <a:pt x="9" y="66"/>
                  </a:cubicBezTo>
                  <a:cubicBezTo>
                    <a:pt x="9" y="67"/>
                    <a:pt x="9" y="67"/>
                    <a:pt x="9" y="67"/>
                  </a:cubicBezTo>
                  <a:cubicBezTo>
                    <a:pt x="9" y="68"/>
                    <a:pt x="9" y="68"/>
                    <a:pt x="9" y="69"/>
                  </a:cubicBezTo>
                  <a:cubicBezTo>
                    <a:pt x="9" y="69"/>
                    <a:pt x="9" y="69"/>
                    <a:pt x="10" y="70"/>
                  </a:cubicBezTo>
                  <a:cubicBezTo>
                    <a:pt x="10" y="70"/>
                    <a:pt x="10" y="70"/>
                    <a:pt x="10" y="70"/>
                  </a:cubicBezTo>
                  <a:cubicBezTo>
                    <a:pt x="10" y="71"/>
                    <a:pt x="9" y="71"/>
                    <a:pt x="9" y="71"/>
                  </a:cubicBezTo>
                  <a:cubicBezTo>
                    <a:pt x="9" y="71"/>
                    <a:pt x="9" y="71"/>
                    <a:pt x="10" y="72"/>
                  </a:cubicBezTo>
                  <a:cubicBezTo>
                    <a:pt x="10" y="72"/>
                    <a:pt x="10" y="72"/>
                    <a:pt x="10" y="73"/>
                  </a:cubicBezTo>
                  <a:cubicBezTo>
                    <a:pt x="10" y="73"/>
                    <a:pt x="9" y="73"/>
                    <a:pt x="9" y="74"/>
                  </a:cubicBezTo>
                  <a:cubicBezTo>
                    <a:pt x="9" y="74"/>
                    <a:pt x="10" y="74"/>
                    <a:pt x="10" y="75"/>
                  </a:cubicBezTo>
                  <a:cubicBezTo>
                    <a:pt x="10" y="76"/>
                    <a:pt x="10" y="76"/>
                    <a:pt x="10" y="77"/>
                  </a:cubicBezTo>
                  <a:cubicBezTo>
                    <a:pt x="9" y="78"/>
                    <a:pt x="9" y="77"/>
                    <a:pt x="9" y="78"/>
                  </a:cubicBezTo>
                  <a:cubicBezTo>
                    <a:pt x="8" y="78"/>
                    <a:pt x="9" y="79"/>
                    <a:pt x="9" y="79"/>
                  </a:cubicBezTo>
                  <a:cubicBezTo>
                    <a:pt x="9" y="80"/>
                    <a:pt x="9" y="80"/>
                    <a:pt x="9" y="80"/>
                  </a:cubicBezTo>
                  <a:cubicBezTo>
                    <a:pt x="10" y="81"/>
                    <a:pt x="10" y="80"/>
                    <a:pt x="11" y="80"/>
                  </a:cubicBezTo>
                  <a:cubicBezTo>
                    <a:pt x="11" y="81"/>
                    <a:pt x="10" y="81"/>
                    <a:pt x="11" y="82"/>
                  </a:cubicBezTo>
                  <a:cubicBezTo>
                    <a:pt x="11" y="82"/>
                    <a:pt x="11" y="82"/>
                    <a:pt x="12" y="82"/>
                  </a:cubicBezTo>
                  <a:cubicBezTo>
                    <a:pt x="12" y="82"/>
                    <a:pt x="12" y="82"/>
                    <a:pt x="13" y="82"/>
                  </a:cubicBezTo>
                  <a:cubicBezTo>
                    <a:pt x="13" y="82"/>
                    <a:pt x="13" y="82"/>
                    <a:pt x="13" y="82"/>
                  </a:cubicBezTo>
                  <a:cubicBezTo>
                    <a:pt x="14" y="83"/>
                    <a:pt x="13" y="83"/>
                    <a:pt x="13" y="84"/>
                  </a:cubicBezTo>
                  <a:cubicBezTo>
                    <a:pt x="13" y="84"/>
                    <a:pt x="13" y="84"/>
                    <a:pt x="14" y="84"/>
                  </a:cubicBezTo>
                  <a:cubicBezTo>
                    <a:pt x="14" y="85"/>
                    <a:pt x="14" y="85"/>
                    <a:pt x="14" y="85"/>
                  </a:cubicBezTo>
                  <a:cubicBezTo>
                    <a:pt x="15" y="85"/>
                    <a:pt x="15" y="85"/>
                    <a:pt x="16" y="86"/>
                  </a:cubicBezTo>
                  <a:cubicBezTo>
                    <a:pt x="17" y="86"/>
                    <a:pt x="17" y="86"/>
                    <a:pt x="18" y="86"/>
                  </a:cubicBezTo>
                  <a:cubicBezTo>
                    <a:pt x="19" y="86"/>
                    <a:pt x="19" y="85"/>
                    <a:pt x="19" y="85"/>
                  </a:cubicBezTo>
                  <a:cubicBezTo>
                    <a:pt x="20" y="85"/>
                    <a:pt x="20" y="86"/>
                    <a:pt x="21" y="86"/>
                  </a:cubicBezTo>
                  <a:cubicBezTo>
                    <a:pt x="22" y="86"/>
                    <a:pt x="22" y="86"/>
                    <a:pt x="22" y="86"/>
                  </a:cubicBezTo>
                  <a:cubicBezTo>
                    <a:pt x="23" y="87"/>
                    <a:pt x="23" y="87"/>
                    <a:pt x="23" y="87"/>
                  </a:cubicBezTo>
                  <a:cubicBezTo>
                    <a:pt x="24" y="86"/>
                    <a:pt x="23" y="86"/>
                    <a:pt x="23" y="86"/>
                  </a:cubicBezTo>
                  <a:cubicBezTo>
                    <a:pt x="23" y="85"/>
                    <a:pt x="22" y="86"/>
                    <a:pt x="22" y="86"/>
                  </a:cubicBezTo>
                  <a:cubicBezTo>
                    <a:pt x="22" y="85"/>
                    <a:pt x="22" y="85"/>
                    <a:pt x="22" y="85"/>
                  </a:cubicBezTo>
                  <a:cubicBezTo>
                    <a:pt x="22" y="85"/>
                    <a:pt x="21" y="85"/>
                    <a:pt x="21" y="84"/>
                  </a:cubicBezTo>
                  <a:cubicBezTo>
                    <a:pt x="21" y="84"/>
                    <a:pt x="21" y="84"/>
                    <a:pt x="21" y="84"/>
                  </a:cubicBezTo>
                  <a:cubicBezTo>
                    <a:pt x="20" y="83"/>
                    <a:pt x="20" y="82"/>
                    <a:pt x="21" y="82"/>
                  </a:cubicBezTo>
                  <a:cubicBezTo>
                    <a:pt x="21" y="81"/>
                    <a:pt x="21" y="81"/>
                    <a:pt x="21" y="81"/>
                  </a:cubicBezTo>
                  <a:cubicBezTo>
                    <a:pt x="21" y="81"/>
                    <a:pt x="22" y="81"/>
                    <a:pt x="22" y="80"/>
                  </a:cubicBezTo>
                  <a:cubicBezTo>
                    <a:pt x="22" y="80"/>
                    <a:pt x="22" y="80"/>
                    <a:pt x="22" y="79"/>
                  </a:cubicBezTo>
                  <a:cubicBezTo>
                    <a:pt x="22" y="79"/>
                    <a:pt x="22" y="79"/>
                    <a:pt x="22" y="78"/>
                  </a:cubicBezTo>
                  <a:cubicBezTo>
                    <a:pt x="22" y="78"/>
                    <a:pt x="22" y="77"/>
                    <a:pt x="22" y="77"/>
                  </a:cubicBezTo>
                  <a:cubicBezTo>
                    <a:pt x="22" y="77"/>
                    <a:pt x="22" y="77"/>
                    <a:pt x="23" y="76"/>
                  </a:cubicBezTo>
                  <a:cubicBezTo>
                    <a:pt x="23" y="76"/>
                    <a:pt x="23" y="76"/>
                    <a:pt x="24" y="76"/>
                  </a:cubicBezTo>
                  <a:cubicBezTo>
                    <a:pt x="24" y="75"/>
                    <a:pt x="24" y="75"/>
                    <a:pt x="25" y="75"/>
                  </a:cubicBezTo>
                  <a:cubicBezTo>
                    <a:pt x="25" y="74"/>
                    <a:pt x="25" y="74"/>
                    <a:pt x="25" y="73"/>
                  </a:cubicBezTo>
                  <a:cubicBezTo>
                    <a:pt x="25" y="73"/>
                    <a:pt x="25" y="73"/>
                    <a:pt x="24" y="73"/>
                  </a:cubicBezTo>
                  <a:cubicBezTo>
                    <a:pt x="24" y="72"/>
                    <a:pt x="24" y="72"/>
                    <a:pt x="24" y="72"/>
                  </a:cubicBezTo>
                  <a:cubicBezTo>
                    <a:pt x="23" y="72"/>
                    <a:pt x="23" y="72"/>
                    <a:pt x="23" y="72"/>
                  </a:cubicBezTo>
                  <a:cubicBezTo>
                    <a:pt x="22" y="72"/>
                    <a:pt x="22" y="72"/>
                    <a:pt x="22" y="72"/>
                  </a:cubicBezTo>
                  <a:cubicBezTo>
                    <a:pt x="21" y="72"/>
                    <a:pt x="21" y="71"/>
                    <a:pt x="21" y="71"/>
                  </a:cubicBezTo>
                  <a:cubicBezTo>
                    <a:pt x="21" y="71"/>
                    <a:pt x="21" y="71"/>
                    <a:pt x="20" y="71"/>
                  </a:cubicBezTo>
                  <a:cubicBezTo>
                    <a:pt x="20" y="70"/>
                    <a:pt x="20" y="70"/>
                    <a:pt x="20" y="70"/>
                  </a:cubicBezTo>
                  <a:cubicBezTo>
                    <a:pt x="19" y="70"/>
                    <a:pt x="19" y="69"/>
                    <a:pt x="19" y="69"/>
                  </a:cubicBezTo>
                  <a:cubicBezTo>
                    <a:pt x="19" y="68"/>
                    <a:pt x="19" y="68"/>
                    <a:pt x="19" y="68"/>
                  </a:cubicBezTo>
                  <a:cubicBezTo>
                    <a:pt x="20" y="67"/>
                    <a:pt x="20" y="67"/>
                    <a:pt x="21" y="67"/>
                  </a:cubicBezTo>
                  <a:cubicBezTo>
                    <a:pt x="21" y="66"/>
                    <a:pt x="22" y="67"/>
                    <a:pt x="22" y="66"/>
                  </a:cubicBezTo>
                  <a:cubicBezTo>
                    <a:pt x="22" y="66"/>
                    <a:pt x="22" y="66"/>
                    <a:pt x="22" y="65"/>
                  </a:cubicBezTo>
                  <a:cubicBezTo>
                    <a:pt x="22" y="65"/>
                    <a:pt x="22" y="65"/>
                    <a:pt x="22" y="65"/>
                  </a:cubicBezTo>
                  <a:cubicBezTo>
                    <a:pt x="22" y="65"/>
                    <a:pt x="23" y="65"/>
                    <a:pt x="23" y="64"/>
                  </a:cubicBezTo>
                  <a:cubicBezTo>
                    <a:pt x="23" y="64"/>
                    <a:pt x="22" y="64"/>
                    <a:pt x="22" y="63"/>
                  </a:cubicBezTo>
                  <a:cubicBezTo>
                    <a:pt x="22" y="63"/>
                    <a:pt x="22" y="63"/>
                    <a:pt x="22" y="62"/>
                  </a:cubicBezTo>
                  <a:cubicBezTo>
                    <a:pt x="22" y="62"/>
                    <a:pt x="22" y="62"/>
                    <a:pt x="22" y="61"/>
                  </a:cubicBezTo>
                  <a:cubicBezTo>
                    <a:pt x="22" y="61"/>
                    <a:pt x="23" y="61"/>
                    <a:pt x="23" y="61"/>
                  </a:cubicBezTo>
                  <a:cubicBezTo>
                    <a:pt x="23" y="61"/>
                    <a:pt x="23" y="61"/>
                    <a:pt x="23" y="60"/>
                  </a:cubicBezTo>
                  <a:cubicBezTo>
                    <a:pt x="22" y="60"/>
                    <a:pt x="22" y="60"/>
                    <a:pt x="22" y="60"/>
                  </a:cubicBezTo>
                  <a:cubicBezTo>
                    <a:pt x="22" y="59"/>
                    <a:pt x="23" y="60"/>
                    <a:pt x="23" y="59"/>
                  </a:cubicBezTo>
                  <a:cubicBezTo>
                    <a:pt x="23" y="59"/>
                    <a:pt x="23" y="59"/>
                    <a:pt x="23" y="59"/>
                  </a:cubicBezTo>
                  <a:cubicBezTo>
                    <a:pt x="23" y="58"/>
                    <a:pt x="22" y="59"/>
                    <a:pt x="22" y="58"/>
                  </a:cubicBezTo>
                  <a:cubicBezTo>
                    <a:pt x="22" y="58"/>
                    <a:pt x="22" y="59"/>
                    <a:pt x="21" y="58"/>
                  </a:cubicBezTo>
                  <a:cubicBezTo>
                    <a:pt x="21" y="58"/>
                    <a:pt x="21" y="58"/>
                    <a:pt x="21" y="58"/>
                  </a:cubicBezTo>
                  <a:cubicBezTo>
                    <a:pt x="21" y="57"/>
                    <a:pt x="21" y="57"/>
                    <a:pt x="21" y="57"/>
                  </a:cubicBezTo>
                  <a:cubicBezTo>
                    <a:pt x="21" y="56"/>
                    <a:pt x="21" y="56"/>
                    <a:pt x="21" y="56"/>
                  </a:cubicBezTo>
                  <a:cubicBezTo>
                    <a:pt x="20" y="56"/>
                    <a:pt x="20" y="56"/>
                    <a:pt x="20" y="55"/>
                  </a:cubicBezTo>
                  <a:cubicBezTo>
                    <a:pt x="20" y="55"/>
                    <a:pt x="20" y="55"/>
                    <a:pt x="20" y="54"/>
                  </a:cubicBezTo>
                  <a:cubicBezTo>
                    <a:pt x="20" y="54"/>
                    <a:pt x="21" y="54"/>
                    <a:pt x="21" y="54"/>
                  </a:cubicBezTo>
                  <a:cubicBezTo>
                    <a:pt x="22" y="54"/>
                    <a:pt x="22" y="55"/>
                    <a:pt x="23" y="55"/>
                  </a:cubicBezTo>
                  <a:cubicBezTo>
                    <a:pt x="23" y="55"/>
                    <a:pt x="23" y="55"/>
                    <a:pt x="24" y="55"/>
                  </a:cubicBezTo>
                  <a:cubicBezTo>
                    <a:pt x="24" y="55"/>
                    <a:pt x="25" y="55"/>
                    <a:pt x="25" y="55"/>
                  </a:cubicBezTo>
                  <a:cubicBezTo>
                    <a:pt x="25" y="55"/>
                    <a:pt x="26" y="55"/>
                    <a:pt x="26" y="55"/>
                  </a:cubicBezTo>
                  <a:cubicBezTo>
                    <a:pt x="26" y="55"/>
                    <a:pt x="26" y="54"/>
                    <a:pt x="26" y="54"/>
                  </a:cubicBezTo>
                  <a:cubicBezTo>
                    <a:pt x="26" y="54"/>
                    <a:pt x="26" y="54"/>
                    <a:pt x="26" y="53"/>
                  </a:cubicBezTo>
                  <a:cubicBezTo>
                    <a:pt x="26" y="54"/>
                    <a:pt x="26" y="54"/>
                    <a:pt x="26" y="54"/>
                  </a:cubicBezTo>
                  <a:cubicBezTo>
                    <a:pt x="26" y="53"/>
                    <a:pt x="26" y="52"/>
                    <a:pt x="26" y="52"/>
                  </a:cubicBezTo>
                  <a:cubicBezTo>
                    <a:pt x="26" y="51"/>
                    <a:pt x="26" y="50"/>
                    <a:pt x="26" y="50"/>
                  </a:cubicBezTo>
                  <a:cubicBezTo>
                    <a:pt x="26" y="49"/>
                    <a:pt x="26" y="49"/>
                    <a:pt x="26" y="49"/>
                  </a:cubicBezTo>
                  <a:cubicBezTo>
                    <a:pt x="27" y="49"/>
                    <a:pt x="27" y="49"/>
                    <a:pt x="28" y="49"/>
                  </a:cubicBezTo>
                  <a:cubicBezTo>
                    <a:pt x="28" y="49"/>
                    <a:pt x="28" y="49"/>
                    <a:pt x="29" y="49"/>
                  </a:cubicBezTo>
                  <a:cubicBezTo>
                    <a:pt x="29" y="49"/>
                    <a:pt x="30" y="49"/>
                    <a:pt x="30" y="49"/>
                  </a:cubicBezTo>
                  <a:cubicBezTo>
                    <a:pt x="30" y="49"/>
                    <a:pt x="31" y="49"/>
                    <a:pt x="31" y="49"/>
                  </a:cubicBezTo>
                  <a:cubicBezTo>
                    <a:pt x="32" y="49"/>
                    <a:pt x="32" y="48"/>
                    <a:pt x="33" y="48"/>
                  </a:cubicBezTo>
                  <a:cubicBezTo>
                    <a:pt x="34" y="48"/>
                    <a:pt x="34" y="48"/>
                    <a:pt x="35" y="48"/>
                  </a:cubicBezTo>
                  <a:cubicBezTo>
                    <a:pt x="35" y="47"/>
                    <a:pt x="35" y="47"/>
                    <a:pt x="36" y="46"/>
                  </a:cubicBezTo>
                  <a:cubicBezTo>
                    <a:pt x="36" y="46"/>
                    <a:pt x="36" y="45"/>
                    <a:pt x="37" y="45"/>
                  </a:cubicBezTo>
                  <a:cubicBezTo>
                    <a:pt x="37" y="44"/>
                    <a:pt x="37" y="44"/>
                    <a:pt x="37" y="43"/>
                  </a:cubicBezTo>
                  <a:cubicBezTo>
                    <a:pt x="37" y="43"/>
                    <a:pt x="37" y="43"/>
                    <a:pt x="37" y="43"/>
                  </a:cubicBezTo>
                  <a:cubicBezTo>
                    <a:pt x="37" y="43"/>
                    <a:pt x="37" y="43"/>
                    <a:pt x="37" y="42"/>
                  </a:cubicBezTo>
                  <a:cubicBezTo>
                    <a:pt x="36" y="42"/>
                    <a:pt x="36" y="42"/>
                    <a:pt x="36" y="41"/>
                  </a:cubicBezTo>
                  <a:cubicBezTo>
                    <a:pt x="36" y="41"/>
                    <a:pt x="35" y="41"/>
                    <a:pt x="35" y="40"/>
                  </a:cubicBezTo>
                  <a:cubicBezTo>
                    <a:pt x="35" y="40"/>
                    <a:pt x="35" y="40"/>
                    <a:pt x="35" y="39"/>
                  </a:cubicBezTo>
                  <a:cubicBezTo>
                    <a:pt x="35" y="39"/>
                    <a:pt x="35" y="39"/>
                    <a:pt x="35" y="39"/>
                  </a:cubicBezTo>
                  <a:cubicBezTo>
                    <a:pt x="35" y="38"/>
                    <a:pt x="35" y="38"/>
                    <a:pt x="35" y="38"/>
                  </a:cubicBezTo>
                  <a:cubicBezTo>
                    <a:pt x="34" y="37"/>
                    <a:pt x="34" y="38"/>
                    <a:pt x="33" y="38"/>
                  </a:cubicBezTo>
                  <a:cubicBezTo>
                    <a:pt x="32" y="38"/>
                    <a:pt x="32" y="37"/>
                    <a:pt x="32" y="37"/>
                  </a:cubicBezTo>
                  <a:cubicBezTo>
                    <a:pt x="32" y="36"/>
                    <a:pt x="31" y="36"/>
                    <a:pt x="31" y="36"/>
                  </a:cubicBezTo>
                  <a:cubicBezTo>
                    <a:pt x="31" y="35"/>
                    <a:pt x="32" y="35"/>
                    <a:pt x="32" y="35"/>
                  </a:cubicBezTo>
                  <a:cubicBezTo>
                    <a:pt x="31" y="35"/>
                    <a:pt x="31" y="35"/>
                    <a:pt x="31" y="35"/>
                  </a:cubicBezTo>
                  <a:cubicBezTo>
                    <a:pt x="31" y="35"/>
                    <a:pt x="31" y="34"/>
                    <a:pt x="31" y="34"/>
                  </a:cubicBezTo>
                  <a:cubicBezTo>
                    <a:pt x="31" y="34"/>
                    <a:pt x="31" y="33"/>
                    <a:pt x="31" y="33"/>
                  </a:cubicBezTo>
                  <a:cubicBezTo>
                    <a:pt x="31" y="33"/>
                    <a:pt x="31" y="32"/>
                    <a:pt x="31" y="32"/>
                  </a:cubicBezTo>
                  <a:cubicBezTo>
                    <a:pt x="31" y="32"/>
                    <a:pt x="31" y="31"/>
                    <a:pt x="31" y="31"/>
                  </a:cubicBezTo>
                  <a:cubicBezTo>
                    <a:pt x="31" y="30"/>
                    <a:pt x="31" y="30"/>
                    <a:pt x="31" y="30"/>
                  </a:cubicBezTo>
                  <a:cubicBezTo>
                    <a:pt x="31" y="29"/>
                    <a:pt x="31" y="29"/>
                    <a:pt x="31" y="28"/>
                  </a:cubicBezTo>
                  <a:cubicBezTo>
                    <a:pt x="31" y="28"/>
                    <a:pt x="31" y="27"/>
                    <a:pt x="31" y="27"/>
                  </a:cubicBezTo>
                  <a:cubicBezTo>
                    <a:pt x="31" y="26"/>
                    <a:pt x="31" y="26"/>
                    <a:pt x="31" y="25"/>
                  </a:cubicBezTo>
                  <a:cubicBezTo>
                    <a:pt x="31" y="25"/>
                    <a:pt x="31" y="25"/>
                    <a:pt x="31" y="24"/>
                  </a:cubicBezTo>
                  <a:cubicBezTo>
                    <a:pt x="31" y="24"/>
                    <a:pt x="31" y="24"/>
                    <a:pt x="31" y="24"/>
                  </a:cubicBezTo>
                  <a:cubicBezTo>
                    <a:pt x="31" y="24"/>
                    <a:pt x="31" y="24"/>
                    <a:pt x="31" y="24"/>
                  </a:cubicBezTo>
                  <a:cubicBezTo>
                    <a:pt x="32" y="23"/>
                    <a:pt x="32" y="23"/>
                    <a:pt x="32" y="23"/>
                  </a:cubicBezTo>
                  <a:cubicBezTo>
                    <a:pt x="32" y="23"/>
                    <a:pt x="33" y="22"/>
                    <a:pt x="33" y="22"/>
                  </a:cubicBezTo>
                  <a:cubicBezTo>
                    <a:pt x="33" y="22"/>
                    <a:pt x="33" y="21"/>
                    <a:pt x="33" y="21"/>
                  </a:cubicBezTo>
                  <a:cubicBezTo>
                    <a:pt x="33" y="21"/>
                    <a:pt x="33" y="21"/>
                    <a:pt x="34" y="21"/>
                  </a:cubicBezTo>
                  <a:cubicBezTo>
                    <a:pt x="34" y="20"/>
                    <a:pt x="34" y="20"/>
                    <a:pt x="34" y="20"/>
                  </a:cubicBezTo>
                  <a:cubicBezTo>
                    <a:pt x="34" y="19"/>
                    <a:pt x="35" y="19"/>
                    <a:pt x="35" y="19"/>
                  </a:cubicBezTo>
                  <a:cubicBezTo>
                    <a:pt x="35" y="18"/>
                    <a:pt x="35" y="18"/>
                    <a:pt x="36" y="18"/>
                  </a:cubicBezTo>
                  <a:cubicBezTo>
                    <a:pt x="36" y="17"/>
                    <a:pt x="36" y="17"/>
                    <a:pt x="36" y="17"/>
                  </a:cubicBezTo>
                  <a:cubicBezTo>
                    <a:pt x="36" y="17"/>
                    <a:pt x="37" y="17"/>
                    <a:pt x="37" y="16"/>
                  </a:cubicBezTo>
                  <a:cubicBezTo>
                    <a:pt x="37" y="16"/>
                    <a:pt x="37" y="16"/>
                    <a:pt x="37" y="16"/>
                  </a:cubicBezTo>
                  <a:cubicBezTo>
                    <a:pt x="38" y="15"/>
                    <a:pt x="38" y="16"/>
                    <a:pt x="38" y="15"/>
                  </a:cubicBezTo>
                  <a:cubicBezTo>
                    <a:pt x="39" y="15"/>
                    <a:pt x="39" y="15"/>
                    <a:pt x="39" y="15"/>
                  </a:cubicBezTo>
                  <a:cubicBezTo>
                    <a:pt x="39" y="14"/>
                    <a:pt x="39" y="14"/>
                    <a:pt x="39" y="14"/>
                  </a:cubicBezTo>
                  <a:cubicBezTo>
                    <a:pt x="39" y="13"/>
                    <a:pt x="39" y="13"/>
                    <a:pt x="39"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0" name="Freeform 234"/>
            <p:cNvSpPr>
              <a:spLocks/>
            </p:cNvSpPr>
            <p:nvPr/>
          </p:nvSpPr>
          <p:spPr bwMode="auto">
            <a:xfrm>
              <a:off x="2606676" y="4719639"/>
              <a:ext cx="107950" cy="65088"/>
            </a:xfrm>
            <a:custGeom>
              <a:avLst/>
              <a:gdLst>
                <a:gd name="T0" fmla="*/ 9 w 10"/>
                <a:gd name="T1" fmla="*/ 5 h 6"/>
                <a:gd name="T2" fmla="*/ 8 w 10"/>
                <a:gd name="T3" fmla="*/ 5 h 6"/>
                <a:gd name="T4" fmla="*/ 8 w 10"/>
                <a:gd name="T5" fmla="*/ 5 h 6"/>
                <a:gd name="T6" fmla="*/ 6 w 10"/>
                <a:gd name="T7" fmla="*/ 4 h 6"/>
                <a:gd name="T8" fmla="*/ 5 w 10"/>
                <a:gd name="T9" fmla="*/ 4 h 6"/>
                <a:gd name="T10" fmla="*/ 4 w 10"/>
                <a:gd name="T11" fmla="*/ 3 h 6"/>
                <a:gd name="T12" fmla="*/ 3 w 10"/>
                <a:gd name="T13" fmla="*/ 2 h 6"/>
                <a:gd name="T14" fmla="*/ 3 w 10"/>
                <a:gd name="T15" fmla="*/ 2 h 6"/>
                <a:gd name="T16" fmla="*/ 2 w 10"/>
                <a:gd name="T17" fmla="*/ 1 h 6"/>
                <a:gd name="T18" fmla="*/ 2 w 10"/>
                <a:gd name="T19" fmla="*/ 1 h 6"/>
                <a:gd name="T20" fmla="*/ 1 w 10"/>
                <a:gd name="T21" fmla="*/ 0 h 6"/>
                <a:gd name="T22" fmla="*/ 0 w 10"/>
                <a:gd name="T23" fmla="*/ 0 h 6"/>
                <a:gd name="T24" fmla="*/ 1 w 10"/>
                <a:gd name="T25" fmla="*/ 0 h 6"/>
                <a:gd name="T26" fmla="*/ 1 w 10"/>
                <a:gd name="T27" fmla="*/ 1 h 6"/>
                <a:gd name="T28" fmla="*/ 2 w 10"/>
                <a:gd name="T29" fmla="*/ 2 h 6"/>
                <a:gd name="T30" fmla="*/ 2 w 10"/>
                <a:gd name="T31" fmla="*/ 3 h 6"/>
                <a:gd name="T32" fmla="*/ 3 w 10"/>
                <a:gd name="T33" fmla="*/ 5 h 6"/>
                <a:gd name="T34" fmla="*/ 4 w 10"/>
                <a:gd name="T35" fmla="*/ 5 h 6"/>
                <a:gd name="T36" fmla="*/ 4 w 10"/>
                <a:gd name="T37" fmla="*/ 6 h 6"/>
                <a:gd name="T38" fmla="*/ 5 w 10"/>
                <a:gd name="T39" fmla="*/ 5 h 6"/>
                <a:gd name="T40" fmla="*/ 6 w 10"/>
                <a:gd name="T41" fmla="*/ 6 h 6"/>
                <a:gd name="T42" fmla="*/ 7 w 10"/>
                <a:gd name="T43" fmla="*/ 6 h 6"/>
                <a:gd name="T44" fmla="*/ 9 w 10"/>
                <a:gd name="T45" fmla="*/ 6 h 6"/>
                <a:gd name="T46" fmla="*/ 10 w 10"/>
                <a:gd name="T47" fmla="*/ 6 h 6"/>
                <a:gd name="T48" fmla="*/ 10 w 10"/>
                <a:gd name="T49" fmla="*/ 5 h 6"/>
                <a:gd name="T50" fmla="*/ 9 w 10"/>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6">
                  <a:moveTo>
                    <a:pt x="9" y="5"/>
                  </a:moveTo>
                  <a:cubicBezTo>
                    <a:pt x="9" y="5"/>
                    <a:pt x="9" y="5"/>
                    <a:pt x="8" y="5"/>
                  </a:cubicBezTo>
                  <a:cubicBezTo>
                    <a:pt x="8" y="5"/>
                    <a:pt x="8" y="5"/>
                    <a:pt x="8" y="5"/>
                  </a:cubicBezTo>
                  <a:cubicBezTo>
                    <a:pt x="7" y="5"/>
                    <a:pt x="7" y="4"/>
                    <a:pt x="6" y="4"/>
                  </a:cubicBezTo>
                  <a:cubicBezTo>
                    <a:pt x="6" y="4"/>
                    <a:pt x="6" y="4"/>
                    <a:pt x="5" y="4"/>
                  </a:cubicBezTo>
                  <a:cubicBezTo>
                    <a:pt x="5" y="4"/>
                    <a:pt x="5" y="3"/>
                    <a:pt x="4" y="3"/>
                  </a:cubicBezTo>
                  <a:cubicBezTo>
                    <a:pt x="4" y="3"/>
                    <a:pt x="4" y="3"/>
                    <a:pt x="3" y="2"/>
                  </a:cubicBezTo>
                  <a:cubicBezTo>
                    <a:pt x="3" y="2"/>
                    <a:pt x="3" y="2"/>
                    <a:pt x="3" y="2"/>
                  </a:cubicBezTo>
                  <a:cubicBezTo>
                    <a:pt x="2" y="2"/>
                    <a:pt x="2" y="2"/>
                    <a:pt x="2" y="1"/>
                  </a:cubicBezTo>
                  <a:cubicBezTo>
                    <a:pt x="2" y="1"/>
                    <a:pt x="2" y="1"/>
                    <a:pt x="2" y="1"/>
                  </a:cubicBezTo>
                  <a:cubicBezTo>
                    <a:pt x="2" y="0"/>
                    <a:pt x="1" y="0"/>
                    <a:pt x="1" y="0"/>
                  </a:cubicBezTo>
                  <a:cubicBezTo>
                    <a:pt x="1" y="0"/>
                    <a:pt x="0" y="0"/>
                    <a:pt x="0" y="0"/>
                  </a:cubicBezTo>
                  <a:cubicBezTo>
                    <a:pt x="1" y="0"/>
                    <a:pt x="1" y="0"/>
                    <a:pt x="1" y="0"/>
                  </a:cubicBezTo>
                  <a:cubicBezTo>
                    <a:pt x="1" y="0"/>
                    <a:pt x="1" y="1"/>
                    <a:pt x="1" y="1"/>
                  </a:cubicBezTo>
                  <a:cubicBezTo>
                    <a:pt x="2" y="2"/>
                    <a:pt x="2" y="2"/>
                    <a:pt x="2" y="2"/>
                  </a:cubicBezTo>
                  <a:cubicBezTo>
                    <a:pt x="2" y="3"/>
                    <a:pt x="2" y="3"/>
                    <a:pt x="2" y="3"/>
                  </a:cubicBezTo>
                  <a:cubicBezTo>
                    <a:pt x="2" y="4"/>
                    <a:pt x="2" y="4"/>
                    <a:pt x="3" y="5"/>
                  </a:cubicBezTo>
                  <a:cubicBezTo>
                    <a:pt x="3" y="5"/>
                    <a:pt x="3" y="5"/>
                    <a:pt x="4" y="5"/>
                  </a:cubicBezTo>
                  <a:cubicBezTo>
                    <a:pt x="4" y="6"/>
                    <a:pt x="4" y="6"/>
                    <a:pt x="4" y="6"/>
                  </a:cubicBezTo>
                  <a:cubicBezTo>
                    <a:pt x="4" y="6"/>
                    <a:pt x="5" y="6"/>
                    <a:pt x="5" y="5"/>
                  </a:cubicBezTo>
                  <a:cubicBezTo>
                    <a:pt x="5" y="5"/>
                    <a:pt x="6" y="5"/>
                    <a:pt x="6" y="6"/>
                  </a:cubicBezTo>
                  <a:cubicBezTo>
                    <a:pt x="7" y="6"/>
                    <a:pt x="7" y="6"/>
                    <a:pt x="7" y="6"/>
                  </a:cubicBezTo>
                  <a:cubicBezTo>
                    <a:pt x="8" y="6"/>
                    <a:pt x="8" y="6"/>
                    <a:pt x="9" y="6"/>
                  </a:cubicBezTo>
                  <a:cubicBezTo>
                    <a:pt x="9" y="6"/>
                    <a:pt x="10" y="6"/>
                    <a:pt x="10" y="6"/>
                  </a:cubicBezTo>
                  <a:cubicBezTo>
                    <a:pt x="10" y="6"/>
                    <a:pt x="10" y="5"/>
                    <a:pt x="10" y="5"/>
                  </a:cubicBezTo>
                  <a:cubicBezTo>
                    <a:pt x="10" y="5"/>
                    <a:pt x="9" y="5"/>
                    <a:pt x="9"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1" name="Freeform 235"/>
            <p:cNvSpPr>
              <a:spLocks/>
            </p:cNvSpPr>
            <p:nvPr/>
          </p:nvSpPr>
          <p:spPr bwMode="auto">
            <a:xfrm>
              <a:off x="2606676" y="4394201"/>
              <a:ext cx="22225" cy="22225"/>
            </a:xfrm>
            <a:custGeom>
              <a:avLst/>
              <a:gdLst>
                <a:gd name="T0" fmla="*/ 1 w 2"/>
                <a:gd name="T1" fmla="*/ 2 h 2"/>
                <a:gd name="T2" fmla="*/ 1 w 2"/>
                <a:gd name="T3" fmla="*/ 2 h 2"/>
                <a:gd name="T4" fmla="*/ 2 w 2"/>
                <a:gd name="T5" fmla="*/ 2 h 2"/>
                <a:gd name="T6" fmla="*/ 2 w 2"/>
                <a:gd name="T7" fmla="*/ 1 h 2"/>
                <a:gd name="T8" fmla="*/ 2 w 2"/>
                <a:gd name="T9" fmla="*/ 1 h 2"/>
                <a:gd name="T10" fmla="*/ 2 w 2"/>
                <a:gd name="T11" fmla="*/ 0 h 2"/>
                <a:gd name="T12" fmla="*/ 1 w 2"/>
                <a:gd name="T13" fmla="*/ 0 h 2"/>
                <a:gd name="T14" fmla="*/ 1 w 2"/>
                <a:gd name="T15" fmla="*/ 0 h 2"/>
                <a:gd name="T16" fmla="*/ 1 w 2"/>
                <a:gd name="T17" fmla="*/ 1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2" y="2"/>
                    <a:pt x="2" y="2"/>
                    <a:pt x="2" y="2"/>
                  </a:cubicBezTo>
                  <a:cubicBezTo>
                    <a:pt x="2" y="2"/>
                    <a:pt x="2" y="2"/>
                    <a:pt x="2" y="1"/>
                  </a:cubicBezTo>
                  <a:cubicBezTo>
                    <a:pt x="2" y="1"/>
                    <a:pt x="2" y="1"/>
                    <a:pt x="2" y="1"/>
                  </a:cubicBezTo>
                  <a:cubicBezTo>
                    <a:pt x="2" y="1"/>
                    <a:pt x="2" y="0"/>
                    <a:pt x="2" y="0"/>
                  </a:cubicBezTo>
                  <a:cubicBezTo>
                    <a:pt x="2" y="0"/>
                    <a:pt x="2" y="0"/>
                    <a:pt x="1" y="0"/>
                  </a:cubicBezTo>
                  <a:cubicBezTo>
                    <a:pt x="1" y="0"/>
                    <a:pt x="1" y="0"/>
                    <a:pt x="1" y="0"/>
                  </a:cubicBezTo>
                  <a:cubicBezTo>
                    <a:pt x="0" y="0"/>
                    <a:pt x="1" y="1"/>
                    <a:pt x="1" y="1"/>
                  </a:cubicBezTo>
                  <a:cubicBezTo>
                    <a:pt x="1" y="1"/>
                    <a:pt x="0"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2" name="Freeform 236"/>
            <p:cNvSpPr>
              <a:spLocks/>
            </p:cNvSpPr>
            <p:nvPr/>
          </p:nvSpPr>
          <p:spPr bwMode="auto">
            <a:xfrm>
              <a:off x="5780089" y="1897064"/>
              <a:ext cx="346075" cy="271463"/>
            </a:xfrm>
            <a:custGeom>
              <a:avLst/>
              <a:gdLst>
                <a:gd name="T0" fmla="*/ 29 w 32"/>
                <a:gd name="T1" fmla="*/ 3 h 25"/>
                <a:gd name="T2" fmla="*/ 28 w 32"/>
                <a:gd name="T3" fmla="*/ 2 h 25"/>
                <a:gd name="T4" fmla="*/ 26 w 32"/>
                <a:gd name="T5" fmla="*/ 4 h 25"/>
                <a:gd name="T6" fmla="*/ 24 w 32"/>
                <a:gd name="T7" fmla="*/ 3 h 25"/>
                <a:gd name="T8" fmla="*/ 23 w 32"/>
                <a:gd name="T9" fmla="*/ 1 h 25"/>
                <a:gd name="T10" fmla="*/ 22 w 32"/>
                <a:gd name="T11" fmla="*/ 0 h 25"/>
                <a:gd name="T12" fmla="*/ 20 w 32"/>
                <a:gd name="T13" fmla="*/ 0 h 25"/>
                <a:gd name="T14" fmla="*/ 20 w 32"/>
                <a:gd name="T15" fmla="*/ 1 h 25"/>
                <a:gd name="T16" fmla="*/ 18 w 32"/>
                <a:gd name="T17" fmla="*/ 3 h 25"/>
                <a:gd name="T18" fmla="*/ 16 w 32"/>
                <a:gd name="T19" fmla="*/ 3 h 25"/>
                <a:gd name="T20" fmla="*/ 15 w 32"/>
                <a:gd name="T21" fmla="*/ 3 h 25"/>
                <a:gd name="T22" fmla="*/ 13 w 32"/>
                <a:gd name="T23" fmla="*/ 3 h 25"/>
                <a:gd name="T24" fmla="*/ 12 w 32"/>
                <a:gd name="T25" fmla="*/ 2 h 25"/>
                <a:gd name="T26" fmla="*/ 11 w 32"/>
                <a:gd name="T27" fmla="*/ 2 h 25"/>
                <a:gd name="T28" fmla="*/ 10 w 32"/>
                <a:gd name="T29" fmla="*/ 3 h 25"/>
                <a:gd name="T30" fmla="*/ 8 w 32"/>
                <a:gd name="T31" fmla="*/ 4 h 25"/>
                <a:gd name="T32" fmla="*/ 7 w 32"/>
                <a:gd name="T33" fmla="*/ 6 h 25"/>
                <a:gd name="T34" fmla="*/ 6 w 32"/>
                <a:gd name="T35" fmla="*/ 6 h 25"/>
                <a:gd name="T36" fmla="*/ 5 w 32"/>
                <a:gd name="T37" fmla="*/ 8 h 25"/>
                <a:gd name="T38" fmla="*/ 4 w 32"/>
                <a:gd name="T39" fmla="*/ 8 h 25"/>
                <a:gd name="T40" fmla="*/ 2 w 32"/>
                <a:gd name="T41" fmla="*/ 8 h 25"/>
                <a:gd name="T42" fmla="*/ 1 w 32"/>
                <a:gd name="T43" fmla="*/ 8 h 25"/>
                <a:gd name="T44" fmla="*/ 1 w 32"/>
                <a:gd name="T45" fmla="*/ 11 h 25"/>
                <a:gd name="T46" fmla="*/ 1 w 32"/>
                <a:gd name="T47" fmla="*/ 13 h 25"/>
                <a:gd name="T48" fmla="*/ 1 w 32"/>
                <a:gd name="T49" fmla="*/ 16 h 25"/>
                <a:gd name="T50" fmla="*/ 1 w 32"/>
                <a:gd name="T51" fmla="*/ 18 h 25"/>
                <a:gd name="T52" fmla="*/ 3 w 32"/>
                <a:gd name="T53" fmla="*/ 19 h 25"/>
                <a:gd name="T54" fmla="*/ 4 w 32"/>
                <a:gd name="T55" fmla="*/ 20 h 25"/>
                <a:gd name="T56" fmla="*/ 3 w 32"/>
                <a:gd name="T57" fmla="*/ 23 h 25"/>
                <a:gd name="T58" fmla="*/ 4 w 32"/>
                <a:gd name="T59" fmla="*/ 24 h 25"/>
                <a:gd name="T60" fmla="*/ 7 w 32"/>
                <a:gd name="T61" fmla="*/ 25 h 25"/>
                <a:gd name="T62" fmla="*/ 10 w 32"/>
                <a:gd name="T63" fmla="*/ 25 h 25"/>
                <a:gd name="T64" fmla="*/ 13 w 32"/>
                <a:gd name="T65" fmla="*/ 25 h 25"/>
                <a:gd name="T66" fmla="*/ 16 w 32"/>
                <a:gd name="T67" fmla="*/ 24 h 25"/>
                <a:gd name="T68" fmla="*/ 16 w 32"/>
                <a:gd name="T69" fmla="*/ 21 h 25"/>
                <a:gd name="T70" fmla="*/ 17 w 32"/>
                <a:gd name="T71" fmla="*/ 20 h 25"/>
                <a:gd name="T72" fmla="*/ 19 w 32"/>
                <a:gd name="T73" fmla="*/ 19 h 25"/>
                <a:gd name="T74" fmla="*/ 21 w 32"/>
                <a:gd name="T75" fmla="*/ 18 h 25"/>
                <a:gd name="T76" fmla="*/ 22 w 32"/>
                <a:gd name="T77" fmla="*/ 19 h 25"/>
                <a:gd name="T78" fmla="*/ 22 w 32"/>
                <a:gd name="T79" fmla="*/ 16 h 25"/>
                <a:gd name="T80" fmla="*/ 23 w 32"/>
                <a:gd name="T81" fmla="*/ 12 h 25"/>
                <a:gd name="T82" fmla="*/ 26 w 32"/>
                <a:gd name="T83" fmla="*/ 12 h 25"/>
                <a:gd name="T84" fmla="*/ 27 w 32"/>
                <a:gd name="T85" fmla="*/ 9 h 25"/>
                <a:gd name="T86" fmla="*/ 25 w 32"/>
                <a:gd name="T87" fmla="*/ 6 h 25"/>
                <a:gd name="T88" fmla="*/ 27 w 32"/>
                <a:gd name="T89" fmla="*/ 4 h 25"/>
                <a:gd name="T90" fmla="*/ 30 w 32"/>
                <a:gd name="T91" fmla="*/ 4 h 25"/>
                <a:gd name="T92" fmla="*/ 32 w 32"/>
                <a:gd name="T93" fmla="*/ 3 h 25"/>
                <a:gd name="T94" fmla="*/ 30 w 32"/>
                <a:gd name="T9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25">
                  <a:moveTo>
                    <a:pt x="30" y="3"/>
                  </a:moveTo>
                  <a:cubicBezTo>
                    <a:pt x="30" y="3"/>
                    <a:pt x="29" y="3"/>
                    <a:pt x="29" y="3"/>
                  </a:cubicBezTo>
                  <a:cubicBezTo>
                    <a:pt x="29" y="2"/>
                    <a:pt x="29" y="2"/>
                    <a:pt x="29" y="2"/>
                  </a:cubicBezTo>
                  <a:cubicBezTo>
                    <a:pt x="28" y="2"/>
                    <a:pt x="28" y="2"/>
                    <a:pt x="28" y="2"/>
                  </a:cubicBezTo>
                  <a:cubicBezTo>
                    <a:pt x="27" y="2"/>
                    <a:pt x="27" y="3"/>
                    <a:pt x="27" y="3"/>
                  </a:cubicBezTo>
                  <a:cubicBezTo>
                    <a:pt x="26" y="3"/>
                    <a:pt x="26" y="4"/>
                    <a:pt x="26" y="4"/>
                  </a:cubicBezTo>
                  <a:cubicBezTo>
                    <a:pt x="25" y="4"/>
                    <a:pt x="25" y="5"/>
                    <a:pt x="24" y="4"/>
                  </a:cubicBezTo>
                  <a:cubicBezTo>
                    <a:pt x="24" y="4"/>
                    <a:pt x="24" y="4"/>
                    <a:pt x="24" y="3"/>
                  </a:cubicBezTo>
                  <a:cubicBezTo>
                    <a:pt x="23" y="3"/>
                    <a:pt x="24" y="2"/>
                    <a:pt x="24" y="2"/>
                  </a:cubicBezTo>
                  <a:cubicBezTo>
                    <a:pt x="23" y="1"/>
                    <a:pt x="23" y="1"/>
                    <a:pt x="23" y="1"/>
                  </a:cubicBezTo>
                  <a:cubicBezTo>
                    <a:pt x="23" y="1"/>
                    <a:pt x="23" y="1"/>
                    <a:pt x="22" y="0"/>
                  </a:cubicBezTo>
                  <a:cubicBezTo>
                    <a:pt x="22" y="0"/>
                    <a:pt x="22" y="0"/>
                    <a:pt x="22" y="0"/>
                  </a:cubicBezTo>
                  <a:cubicBezTo>
                    <a:pt x="21" y="0"/>
                    <a:pt x="21" y="0"/>
                    <a:pt x="21" y="0"/>
                  </a:cubicBezTo>
                  <a:cubicBezTo>
                    <a:pt x="20" y="0"/>
                    <a:pt x="20" y="0"/>
                    <a:pt x="20" y="0"/>
                  </a:cubicBezTo>
                  <a:cubicBezTo>
                    <a:pt x="20" y="0"/>
                    <a:pt x="20" y="0"/>
                    <a:pt x="20" y="1"/>
                  </a:cubicBezTo>
                  <a:cubicBezTo>
                    <a:pt x="20" y="1"/>
                    <a:pt x="20" y="1"/>
                    <a:pt x="20" y="1"/>
                  </a:cubicBezTo>
                  <a:cubicBezTo>
                    <a:pt x="20" y="2"/>
                    <a:pt x="19" y="2"/>
                    <a:pt x="19" y="3"/>
                  </a:cubicBezTo>
                  <a:cubicBezTo>
                    <a:pt x="18" y="3"/>
                    <a:pt x="18" y="3"/>
                    <a:pt x="18" y="3"/>
                  </a:cubicBezTo>
                  <a:cubicBezTo>
                    <a:pt x="17" y="3"/>
                    <a:pt x="17" y="3"/>
                    <a:pt x="17" y="3"/>
                  </a:cubicBezTo>
                  <a:cubicBezTo>
                    <a:pt x="17" y="3"/>
                    <a:pt x="16" y="3"/>
                    <a:pt x="16" y="3"/>
                  </a:cubicBezTo>
                  <a:cubicBezTo>
                    <a:pt x="16" y="3"/>
                    <a:pt x="16" y="3"/>
                    <a:pt x="16" y="3"/>
                  </a:cubicBezTo>
                  <a:cubicBezTo>
                    <a:pt x="15" y="3"/>
                    <a:pt x="15" y="3"/>
                    <a:pt x="15" y="3"/>
                  </a:cubicBezTo>
                  <a:cubicBezTo>
                    <a:pt x="14" y="3"/>
                    <a:pt x="14" y="3"/>
                    <a:pt x="14" y="3"/>
                  </a:cubicBezTo>
                  <a:cubicBezTo>
                    <a:pt x="14" y="3"/>
                    <a:pt x="14" y="3"/>
                    <a:pt x="13" y="3"/>
                  </a:cubicBezTo>
                  <a:cubicBezTo>
                    <a:pt x="13" y="3"/>
                    <a:pt x="13" y="2"/>
                    <a:pt x="13" y="2"/>
                  </a:cubicBezTo>
                  <a:cubicBezTo>
                    <a:pt x="12" y="2"/>
                    <a:pt x="12" y="2"/>
                    <a:pt x="12" y="2"/>
                  </a:cubicBezTo>
                  <a:cubicBezTo>
                    <a:pt x="12" y="2"/>
                    <a:pt x="12" y="2"/>
                    <a:pt x="12" y="2"/>
                  </a:cubicBezTo>
                  <a:cubicBezTo>
                    <a:pt x="11" y="2"/>
                    <a:pt x="11" y="2"/>
                    <a:pt x="11" y="2"/>
                  </a:cubicBezTo>
                  <a:cubicBezTo>
                    <a:pt x="11" y="2"/>
                    <a:pt x="11" y="2"/>
                    <a:pt x="10" y="2"/>
                  </a:cubicBezTo>
                  <a:cubicBezTo>
                    <a:pt x="10" y="2"/>
                    <a:pt x="10" y="2"/>
                    <a:pt x="10" y="3"/>
                  </a:cubicBezTo>
                  <a:cubicBezTo>
                    <a:pt x="9" y="3"/>
                    <a:pt x="9" y="3"/>
                    <a:pt x="9" y="3"/>
                  </a:cubicBezTo>
                  <a:cubicBezTo>
                    <a:pt x="8" y="3"/>
                    <a:pt x="8" y="3"/>
                    <a:pt x="8" y="4"/>
                  </a:cubicBezTo>
                  <a:cubicBezTo>
                    <a:pt x="8" y="4"/>
                    <a:pt x="8" y="5"/>
                    <a:pt x="8" y="5"/>
                  </a:cubicBezTo>
                  <a:cubicBezTo>
                    <a:pt x="8" y="6"/>
                    <a:pt x="8" y="6"/>
                    <a:pt x="7" y="6"/>
                  </a:cubicBezTo>
                  <a:cubicBezTo>
                    <a:pt x="7" y="6"/>
                    <a:pt x="7" y="6"/>
                    <a:pt x="7" y="6"/>
                  </a:cubicBezTo>
                  <a:cubicBezTo>
                    <a:pt x="6" y="6"/>
                    <a:pt x="6" y="6"/>
                    <a:pt x="6" y="6"/>
                  </a:cubicBezTo>
                  <a:cubicBezTo>
                    <a:pt x="6" y="7"/>
                    <a:pt x="5" y="6"/>
                    <a:pt x="5" y="7"/>
                  </a:cubicBezTo>
                  <a:cubicBezTo>
                    <a:pt x="5" y="7"/>
                    <a:pt x="5" y="8"/>
                    <a:pt x="5" y="8"/>
                  </a:cubicBezTo>
                  <a:cubicBezTo>
                    <a:pt x="5" y="8"/>
                    <a:pt x="5" y="8"/>
                    <a:pt x="4" y="8"/>
                  </a:cubicBezTo>
                  <a:cubicBezTo>
                    <a:pt x="4" y="8"/>
                    <a:pt x="4" y="8"/>
                    <a:pt x="4" y="8"/>
                  </a:cubicBezTo>
                  <a:cubicBezTo>
                    <a:pt x="3" y="9"/>
                    <a:pt x="3" y="8"/>
                    <a:pt x="3" y="8"/>
                  </a:cubicBezTo>
                  <a:cubicBezTo>
                    <a:pt x="2" y="8"/>
                    <a:pt x="2" y="8"/>
                    <a:pt x="2" y="8"/>
                  </a:cubicBezTo>
                  <a:cubicBezTo>
                    <a:pt x="1" y="8"/>
                    <a:pt x="1" y="8"/>
                    <a:pt x="1" y="8"/>
                  </a:cubicBezTo>
                  <a:cubicBezTo>
                    <a:pt x="1" y="8"/>
                    <a:pt x="1" y="8"/>
                    <a:pt x="1" y="8"/>
                  </a:cubicBezTo>
                  <a:cubicBezTo>
                    <a:pt x="1" y="8"/>
                    <a:pt x="1" y="9"/>
                    <a:pt x="1" y="9"/>
                  </a:cubicBezTo>
                  <a:cubicBezTo>
                    <a:pt x="1" y="10"/>
                    <a:pt x="1" y="10"/>
                    <a:pt x="1" y="11"/>
                  </a:cubicBezTo>
                  <a:cubicBezTo>
                    <a:pt x="1" y="12"/>
                    <a:pt x="1" y="12"/>
                    <a:pt x="1" y="12"/>
                  </a:cubicBezTo>
                  <a:cubicBezTo>
                    <a:pt x="1" y="13"/>
                    <a:pt x="1" y="13"/>
                    <a:pt x="1" y="13"/>
                  </a:cubicBezTo>
                  <a:cubicBezTo>
                    <a:pt x="1" y="14"/>
                    <a:pt x="0" y="14"/>
                    <a:pt x="1" y="15"/>
                  </a:cubicBezTo>
                  <a:cubicBezTo>
                    <a:pt x="1" y="15"/>
                    <a:pt x="1" y="15"/>
                    <a:pt x="1" y="16"/>
                  </a:cubicBezTo>
                  <a:cubicBezTo>
                    <a:pt x="1" y="16"/>
                    <a:pt x="2" y="17"/>
                    <a:pt x="2" y="17"/>
                  </a:cubicBezTo>
                  <a:cubicBezTo>
                    <a:pt x="2" y="18"/>
                    <a:pt x="1" y="18"/>
                    <a:pt x="1" y="18"/>
                  </a:cubicBezTo>
                  <a:cubicBezTo>
                    <a:pt x="2" y="19"/>
                    <a:pt x="2" y="19"/>
                    <a:pt x="2" y="19"/>
                  </a:cubicBezTo>
                  <a:cubicBezTo>
                    <a:pt x="2" y="19"/>
                    <a:pt x="2" y="19"/>
                    <a:pt x="3" y="19"/>
                  </a:cubicBezTo>
                  <a:cubicBezTo>
                    <a:pt x="3" y="19"/>
                    <a:pt x="4" y="19"/>
                    <a:pt x="4" y="19"/>
                  </a:cubicBezTo>
                  <a:cubicBezTo>
                    <a:pt x="4" y="20"/>
                    <a:pt x="4" y="20"/>
                    <a:pt x="4" y="20"/>
                  </a:cubicBezTo>
                  <a:cubicBezTo>
                    <a:pt x="4" y="21"/>
                    <a:pt x="4" y="21"/>
                    <a:pt x="4" y="22"/>
                  </a:cubicBezTo>
                  <a:cubicBezTo>
                    <a:pt x="4" y="22"/>
                    <a:pt x="4" y="22"/>
                    <a:pt x="3" y="23"/>
                  </a:cubicBezTo>
                  <a:cubicBezTo>
                    <a:pt x="3" y="23"/>
                    <a:pt x="3" y="23"/>
                    <a:pt x="3" y="24"/>
                  </a:cubicBezTo>
                  <a:cubicBezTo>
                    <a:pt x="4" y="24"/>
                    <a:pt x="4" y="24"/>
                    <a:pt x="4" y="24"/>
                  </a:cubicBezTo>
                  <a:cubicBezTo>
                    <a:pt x="4" y="24"/>
                    <a:pt x="5" y="24"/>
                    <a:pt x="5" y="24"/>
                  </a:cubicBezTo>
                  <a:cubicBezTo>
                    <a:pt x="6" y="24"/>
                    <a:pt x="6" y="25"/>
                    <a:pt x="7" y="25"/>
                  </a:cubicBezTo>
                  <a:cubicBezTo>
                    <a:pt x="7" y="25"/>
                    <a:pt x="8" y="25"/>
                    <a:pt x="8" y="25"/>
                  </a:cubicBezTo>
                  <a:cubicBezTo>
                    <a:pt x="9" y="25"/>
                    <a:pt x="10" y="25"/>
                    <a:pt x="10" y="25"/>
                  </a:cubicBezTo>
                  <a:cubicBezTo>
                    <a:pt x="11" y="25"/>
                    <a:pt x="11" y="25"/>
                    <a:pt x="11" y="25"/>
                  </a:cubicBezTo>
                  <a:cubicBezTo>
                    <a:pt x="12" y="25"/>
                    <a:pt x="12" y="25"/>
                    <a:pt x="13" y="25"/>
                  </a:cubicBezTo>
                  <a:cubicBezTo>
                    <a:pt x="14" y="25"/>
                    <a:pt x="14" y="25"/>
                    <a:pt x="14" y="25"/>
                  </a:cubicBezTo>
                  <a:cubicBezTo>
                    <a:pt x="15" y="25"/>
                    <a:pt x="15" y="24"/>
                    <a:pt x="16" y="24"/>
                  </a:cubicBezTo>
                  <a:cubicBezTo>
                    <a:pt x="16" y="23"/>
                    <a:pt x="16" y="23"/>
                    <a:pt x="16" y="22"/>
                  </a:cubicBezTo>
                  <a:cubicBezTo>
                    <a:pt x="16" y="22"/>
                    <a:pt x="16" y="22"/>
                    <a:pt x="16" y="21"/>
                  </a:cubicBezTo>
                  <a:cubicBezTo>
                    <a:pt x="16" y="21"/>
                    <a:pt x="16" y="20"/>
                    <a:pt x="16" y="20"/>
                  </a:cubicBezTo>
                  <a:cubicBezTo>
                    <a:pt x="17" y="20"/>
                    <a:pt x="17" y="20"/>
                    <a:pt x="17" y="20"/>
                  </a:cubicBezTo>
                  <a:cubicBezTo>
                    <a:pt x="18" y="20"/>
                    <a:pt x="18" y="20"/>
                    <a:pt x="18" y="20"/>
                  </a:cubicBezTo>
                  <a:cubicBezTo>
                    <a:pt x="19" y="20"/>
                    <a:pt x="18" y="19"/>
                    <a:pt x="19" y="19"/>
                  </a:cubicBezTo>
                  <a:cubicBezTo>
                    <a:pt x="19" y="18"/>
                    <a:pt x="20" y="18"/>
                    <a:pt x="20" y="18"/>
                  </a:cubicBezTo>
                  <a:cubicBezTo>
                    <a:pt x="20" y="18"/>
                    <a:pt x="21" y="18"/>
                    <a:pt x="21" y="18"/>
                  </a:cubicBezTo>
                  <a:cubicBezTo>
                    <a:pt x="21" y="18"/>
                    <a:pt x="21" y="19"/>
                    <a:pt x="22" y="19"/>
                  </a:cubicBezTo>
                  <a:cubicBezTo>
                    <a:pt x="22" y="19"/>
                    <a:pt x="22" y="19"/>
                    <a:pt x="22" y="19"/>
                  </a:cubicBezTo>
                  <a:cubicBezTo>
                    <a:pt x="23" y="18"/>
                    <a:pt x="23" y="18"/>
                    <a:pt x="22" y="17"/>
                  </a:cubicBezTo>
                  <a:cubicBezTo>
                    <a:pt x="22" y="17"/>
                    <a:pt x="22" y="16"/>
                    <a:pt x="22" y="16"/>
                  </a:cubicBezTo>
                  <a:cubicBezTo>
                    <a:pt x="22" y="15"/>
                    <a:pt x="22" y="15"/>
                    <a:pt x="23" y="15"/>
                  </a:cubicBezTo>
                  <a:cubicBezTo>
                    <a:pt x="23" y="14"/>
                    <a:pt x="23" y="13"/>
                    <a:pt x="23" y="12"/>
                  </a:cubicBezTo>
                  <a:cubicBezTo>
                    <a:pt x="24" y="12"/>
                    <a:pt x="24" y="12"/>
                    <a:pt x="24" y="12"/>
                  </a:cubicBezTo>
                  <a:cubicBezTo>
                    <a:pt x="25" y="12"/>
                    <a:pt x="25" y="12"/>
                    <a:pt x="26" y="12"/>
                  </a:cubicBezTo>
                  <a:cubicBezTo>
                    <a:pt x="26" y="12"/>
                    <a:pt x="27" y="12"/>
                    <a:pt x="27" y="12"/>
                  </a:cubicBezTo>
                  <a:cubicBezTo>
                    <a:pt x="28" y="11"/>
                    <a:pt x="27" y="10"/>
                    <a:pt x="27" y="9"/>
                  </a:cubicBezTo>
                  <a:cubicBezTo>
                    <a:pt x="26" y="8"/>
                    <a:pt x="26" y="8"/>
                    <a:pt x="26" y="8"/>
                  </a:cubicBezTo>
                  <a:cubicBezTo>
                    <a:pt x="25" y="7"/>
                    <a:pt x="25" y="7"/>
                    <a:pt x="25" y="6"/>
                  </a:cubicBezTo>
                  <a:cubicBezTo>
                    <a:pt x="25" y="6"/>
                    <a:pt x="25" y="5"/>
                    <a:pt x="26" y="5"/>
                  </a:cubicBezTo>
                  <a:cubicBezTo>
                    <a:pt x="26" y="5"/>
                    <a:pt x="27" y="4"/>
                    <a:pt x="27" y="4"/>
                  </a:cubicBezTo>
                  <a:cubicBezTo>
                    <a:pt x="28" y="4"/>
                    <a:pt x="28" y="4"/>
                    <a:pt x="29" y="4"/>
                  </a:cubicBezTo>
                  <a:cubicBezTo>
                    <a:pt x="29" y="4"/>
                    <a:pt x="30" y="4"/>
                    <a:pt x="30" y="4"/>
                  </a:cubicBezTo>
                  <a:cubicBezTo>
                    <a:pt x="31" y="4"/>
                    <a:pt x="31" y="3"/>
                    <a:pt x="31" y="3"/>
                  </a:cubicBezTo>
                  <a:cubicBezTo>
                    <a:pt x="32" y="3"/>
                    <a:pt x="32" y="3"/>
                    <a:pt x="32" y="3"/>
                  </a:cubicBezTo>
                  <a:cubicBezTo>
                    <a:pt x="31" y="3"/>
                    <a:pt x="31" y="3"/>
                    <a:pt x="31" y="3"/>
                  </a:cubicBezTo>
                  <a:cubicBezTo>
                    <a:pt x="31" y="3"/>
                    <a:pt x="31" y="3"/>
                    <a:pt x="3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3" name="Freeform 237"/>
            <p:cNvSpPr>
              <a:spLocks/>
            </p:cNvSpPr>
            <p:nvPr/>
          </p:nvSpPr>
          <p:spPr bwMode="auto">
            <a:xfrm>
              <a:off x="3740151" y="2222501"/>
              <a:ext cx="334963" cy="400050"/>
            </a:xfrm>
            <a:custGeom>
              <a:avLst/>
              <a:gdLst>
                <a:gd name="T0" fmla="*/ 29 w 31"/>
                <a:gd name="T1" fmla="*/ 35 h 37"/>
                <a:gd name="T2" fmla="*/ 30 w 31"/>
                <a:gd name="T3" fmla="*/ 33 h 37"/>
                <a:gd name="T4" fmla="*/ 28 w 31"/>
                <a:gd name="T5" fmla="*/ 32 h 37"/>
                <a:gd name="T6" fmla="*/ 27 w 31"/>
                <a:gd name="T7" fmla="*/ 15 h 37"/>
                <a:gd name="T8" fmla="*/ 31 w 31"/>
                <a:gd name="T9" fmla="*/ 8 h 37"/>
                <a:gd name="T10" fmla="*/ 22 w 31"/>
                <a:gd name="T11" fmla="*/ 0 h 37"/>
                <a:gd name="T12" fmla="*/ 13 w 31"/>
                <a:gd name="T13" fmla="*/ 5 h 37"/>
                <a:gd name="T14" fmla="*/ 12 w 31"/>
                <a:gd name="T15" fmla="*/ 13 h 37"/>
                <a:gd name="T16" fmla="*/ 11 w 31"/>
                <a:gd name="T17" fmla="*/ 13 h 37"/>
                <a:gd name="T18" fmla="*/ 11 w 31"/>
                <a:gd name="T19" fmla="*/ 18 h 37"/>
                <a:gd name="T20" fmla="*/ 0 w 31"/>
                <a:gd name="T21" fmla="*/ 18 h 37"/>
                <a:gd name="T22" fmla="*/ 1 w 31"/>
                <a:gd name="T23" fmla="*/ 20 h 37"/>
                <a:gd name="T24" fmla="*/ 2 w 31"/>
                <a:gd name="T25" fmla="*/ 22 h 37"/>
                <a:gd name="T26" fmla="*/ 1 w 31"/>
                <a:gd name="T27" fmla="*/ 24 h 37"/>
                <a:gd name="T28" fmla="*/ 2 w 31"/>
                <a:gd name="T29" fmla="*/ 25 h 37"/>
                <a:gd name="T30" fmla="*/ 3 w 31"/>
                <a:gd name="T31" fmla="*/ 26 h 37"/>
                <a:gd name="T32" fmla="*/ 3 w 31"/>
                <a:gd name="T33" fmla="*/ 27 h 37"/>
                <a:gd name="T34" fmla="*/ 2 w 31"/>
                <a:gd name="T35" fmla="*/ 30 h 37"/>
                <a:gd name="T36" fmla="*/ 1 w 31"/>
                <a:gd name="T37" fmla="*/ 33 h 37"/>
                <a:gd name="T38" fmla="*/ 2 w 31"/>
                <a:gd name="T39" fmla="*/ 32 h 37"/>
                <a:gd name="T40" fmla="*/ 4 w 31"/>
                <a:gd name="T41" fmla="*/ 32 h 37"/>
                <a:gd name="T42" fmla="*/ 6 w 31"/>
                <a:gd name="T43" fmla="*/ 32 h 37"/>
                <a:gd name="T44" fmla="*/ 7 w 31"/>
                <a:gd name="T45" fmla="*/ 33 h 37"/>
                <a:gd name="T46" fmla="*/ 9 w 31"/>
                <a:gd name="T47" fmla="*/ 33 h 37"/>
                <a:gd name="T48" fmla="*/ 10 w 31"/>
                <a:gd name="T49" fmla="*/ 35 h 37"/>
                <a:gd name="T50" fmla="*/ 11 w 31"/>
                <a:gd name="T51" fmla="*/ 36 h 37"/>
                <a:gd name="T52" fmla="*/ 12 w 31"/>
                <a:gd name="T53" fmla="*/ 37 h 37"/>
                <a:gd name="T54" fmla="*/ 13 w 31"/>
                <a:gd name="T55" fmla="*/ 36 h 37"/>
                <a:gd name="T56" fmla="*/ 13 w 31"/>
                <a:gd name="T57" fmla="*/ 35 h 37"/>
                <a:gd name="T58" fmla="*/ 15 w 31"/>
                <a:gd name="T59" fmla="*/ 36 h 37"/>
                <a:gd name="T60" fmla="*/ 16 w 31"/>
                <a:gd name="T61" fmla="*/ 35 h 37"/>
                <a:gd name="T62" fmla="*/ 18 w 31"/>
                <a:gd name="T63" fmla="*/ 35 h 37"/>
                <a:gd name="T64" fmla="*/ 19 w 31"/>
                <a:gd name="T65" fmla="*/ 34 h 37"/>
                <a:gd name="T66" fmla="*/ 28 w 31"/>
                <a:gd name="T67"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7">
                  <a:moveTo>
                    <a:pt x="29" y="35"/>
                  </a:moveTo>
                  <a:cubicBezTo>
                    <a:pt x="29" y="35"/>
                    <a:pt x="29" y="35"/>
                    <a:pt x="29" y="35"/>
                  </a:cubicBezTo>
                  <a:cubicBezTo>
                    <a:pt x="29" y="35"/>
                    <a:pt x="29" y="34"/>
                    <a:pt x="29" y="34"/>
                  </a:cubicBezTo>
                  <a:cubicBezTo>
                    <a:pt x="29" y="34"/>
                    <a:pt x="30" y="34"/>
                    <a:pt x="30" y="33"/>
                  </a:cubicBezTo>
                  <a:cubicBezTo>
                    <a:pt x="30" y="33"/>
                    <a:pt x="29" y="33"/>
                    <a:pt x="29" y="32"/>
                  </a:cubicBezTo>
                  <a:cubicBezTo>
                    <a:pt x="29" y="32"/>
                    <a:pt x="29" y="32"/>
                    <a:pt x="28" y="32"/>
                  </a:cubicBezTo>
                  <a:cubicBezTo>
                    <a:pt x="28" y="24"/>
                    <a:pt x="28" y="24"/>
                    <a:pt x="28" y="24"/>
                  </a:cubicBezTo>
                  <a:cubicBezTo>
                    <a:pt x="27" y="15"/>
                    <a:pt x="27" y="15"/>
                    <a:pt x="27" y="15"/>
                  </a:cubicBezTo>
                  <a:cubicBezTo>
                    <a:pt x="27" y="8"/>
                    <a:pt x="27" y="8"/>
                    <a:pt x="27" y="8"/>
                  </a:cubicBezTo>
                  <a:cubicBezTo>
                    <a:pt x="31" y="8"/>
                    <a:pt x="31" y="8"/>
                    <a:pt x="31" y="8"/>
                  </a:cubicBezTo>
                  <a:cubicBezTo>
                    <a:pt x="31" y="8"/>
                    <a:pt x="31" y="8"/>
                    <a:pt x="31" y="8"/>
                  </a:cubicBezTo>
                  <a:cubicBezTo>
                    <a:pt x="22" y="0"/>
                    <a:pt x="22" y="0"/>
                    <a:pt x="22" y="0"/>
                  </a:cubicBezTo>
                  <a:cubicBezTo>
                    <a:pt x="22" y="5"/>
                    <a:pt x="22" y="5"/>
                    <a:pt x="22" y="5"/>
                  </a:cubicBezTo>
                  <a:cubicBezTo>
                    <a:pt x="13" y="5"/>
                    <a:pt x="13" y="5"/>
                    <a:pt x="13" y="5"/>
                  </a:cubicBezTo>
                  <a:cubicBezTo>
                    <a:pt x="13" y="12"/>
                    <a:pt x="13" y="12"/>
                    <a:pt x="13" y="12"/>
                  </a:cubicBezTo>
                  <a:cubicBezTo>
                    <a:pt x="13" y="12"/>
                    <a:pt x="13" y="13"/>
                    <a:pt x="12" y="13"/>
                  </a:cubicBezTo>
                  <a:cubicBezTo>
                    <a:pt x="12" y="13"/>
                    <a:pt x="12" y="13"/>
                    <a:pt x="11" y="13"/>
                  </a:cubicBezTo>
                  <a:cubicBezTo>
                    <a:pt x="11" y="13"/>
                    <a:pt x="11" y="13"/>
                    <a:pt x="11" y="13"/>
                  </a:cubicBezTo>
                  <a:cubicBezTo>
                    <a:pt x="10" y="14"/>
                    <a:pt x="10" y="14"/>
                    <a:pt x="11" y="15"/>
                  </a:cubicBezTo>
                  <a:cubicBezTo>
                    <a:pt x="11" y="18"/>
                    <a:pt x="11" y="18"/>
                    <a:pt x="11" y="18"/>
                  </a:cubicBezTo>
                  <a:cubicBezTo>
                    <a:pt x="0" y="18"/>
                    <a:pt x="0" y="18"/>
                    <a:pt x="0" y="18"/>
                  </a:cubicBezTo>
                  <a:cubicBezTo>
                    <a:pt x="0" y="18"/>
                    <a:pt x="0" y="18"/>
                    <a:pt x="0" y="18"/>
                  </a:cubicBezTo>
                  <a:cubicBezTo>
                    <a:pt x="0" y="19"/>
                    <a:pt x="0" y="19"/>
                    <a:pt x="0" y="19"/>
                  </a:cubicBezTo>
                  <a:cubicBezTo>
                    <a:pt x="1" y="19"/>
                    <a:pt x="1" y="20"/>
                    <a:pt x="1" y="20"/>
                  </a:cubicBezTo>
                  <a:cubicBezTo>
                    <a:pt x="1" y="20"/>
                    <a:pt x="1" y="20"/>
                    <a:pt x="2" y="20"/>
                  </a:cubicBezTo>
                  <a:cubicBezTo>
                    <a:pt x="2" y="21"/>
                    <a:pt x="2" y="21"/>
                    <a:pt x="2" y="22"/>
                  </a:cubicBezTo>
                  <a:cubicBezTo>
                    <a:pt x="2" y="22"/>
                    <a:pt x="2" y="23"/>
                    <a:pt x="2" y="23"/>
                  </a:cubicBezTo>
                  <a:cubicBezTo>
                    <a:pt x="2" y="23"/>
                    <a:pt x="1" y="23"/>
                    <a:pt x="1" y="24"/>
                  </a:cubicBezTo>
                  <a:cubicBezTo>
                    <a:pt x="1" y="24"/>
                    <a:pt x="1" y="24"/>
                    <a:pt x="2" y="25"/>
                  </a:cubicBezTo>
                  <a:cubicBezTo>
                    <a:pt x="2" y="25"/>
                    <a:pt x="2" y="25"/>
                    <a:pt x="2" y="25"/>
                  </a:cubicBezTo>
                  <a:cubicBezTo>
                    <a:pt x="2" y="25"/>
                    <a:pt x="2" y="25"/>
                    <a:pt x="2" y="25"/>
                  </a:cubicBezTo>
                  <a:cubicBezTo>
                    <a:pt x="2" y="26"/>
                    <a:pt x="3" y="26"/>
                    <a:pt x="3" y="26"/>
                  </a:cubicBezTo>
                  <a:cubicBezTo>
                    <a:pt x="3" y="26"/>
                    <a:pt x="3" y="26"/>
                    <a:pt x="3" y="27"/>
                  </a:cubicBezTo>
                  <a:cubicBezTo>
                    <a:pt x="2" y="27"/>
                    <a:pt x="3" y="27"/>
                    <a:pt x="3" y="27"/>
                  </a:cubicBezTo>
                  <a:cubicBezTo>
                    <a:pt x="3" y="28"/>
                    <a:pt x="3" y="28"/>
                    <a:pt x="3" y="29"/>
                  </a:cubicBezTo>
                  <a:cubicBezTo>
                    <a:pt x="3" y="29"/>
                    <a:pt x="2" y="30"/>
                    <a:pt x="2" y="30"/>
                  </a:cubicBezTo>
                  <a:cubicBezTo>
                    <a:pt x="2" y="31"/>
                    <a:pt x="2" y="31"/>
                    <a:pt x="2" y="31"/>
                  </a:cubicBezTo>
                  <a:cubicBezTo>
                    <a:pt x="2" y="32"/>
                    <a:pt x="1" y="32"/>
                    <a:pt x="1" y="33"/>
                  </a:cubicBezTo>
                  <a:cubicBezTo>
                    <a:pt x="1" y="33"/>
                    <a:pt x="1" y="33"/>
                    <a:pt x="1" y="33"/>
                  </a:cubicBezTo>
                  <a:cubicBezTo>
                    <a:pt x="2" y="33"/>
                    <a:pt x="2" y="32"/>
                    <a:pt x="2" y="32"/>
                  </a:cubicBezTo>
                  <a:cubicBezTo>
                    <a:pt x="2" y="32"/>
                    <a:pt x="3" y="32"/>
                    <a:pt x="3" y="32"/>
                  </a:cubicBezTo>
                  <a:cubicBezTo>
                    <a:pt x="3" y="32"/>
                    <a:pt x="4" y="32"/>
                    <a:pt x="4" y="32"/>
                  </a:cubicBezTo>
                  <a:cubicBezTo>
                    <a:pt x="4" y="31"/>
                    <a:pt x="4" y="31"/>
                    <a:pt x="5" y="31"/>
                  </a:cubicBezTo>
                  <a:cubicBezTo>
                    <a:pt x="5" y="31"/>
                    <a:pt x="5" y="31"/>
                    <a:pt x="6" y="32"/>
                  </a:cubicBezTo>
                  <a:cubicBezTo>
                    <a:pt x="6" y="32"/>
                    <a:pt x="7" y="31"/>
                    <a:pt x="7" y="32"/>
                  </a:cubicBezTo>
                  <a:cubicBezTo>
                    <a:pt x="7" y="32"/>
                    <a:pt x="7" y="32"/>
                    <a:pt x="7" y="33"/>
                  </a:cubicBezTo>
                  <a:cubicBezTo>
                    <a:pt x="8" y="33"/>
                    <a:pt x="8" y="33"/>
                    <a:pt x="8" y="33"/>
                  </a:cubicBezTo>
                  <a:cubicBezTo>
                    <a:pt x="9" y="33"/>
                    <a:pt x="9" y="33"/>
                    <a:pt x="9" y="33"/>
                  </a:cubicBezTo>
                  <a:cubicBezTo>
                    <a:pt x="9" y="34"/>
                    <a:pt x="9" y="34"/>
                    <a:pt x="9" y="34"/>
                  </a:cubicBezTo>
                  <a:cubicBezTo>
                    <a:pt x="9" y="35"/>
                    <a:pt x="10" y="34"/>
                    <a:pt x="10" y="35"/>
                  </a:cubicBezTo>
                  <a:cubicBezTo>
                    <a:pt x="10" y="35"/>
                    <a:pt x="10" y="35"/>
                    <a:pt x="10" y="35"/>
                  </a:cubicBezTo>
                  <a:cubicBezTo>
                    <a:pt x="10" y="36"/>
                    <a:pt x="11" y="36"/>
                    <a:pt x="11" y="36"/>
                  </a:cubicBezTo>
                  <a:cubicBezTo>
                    <a:pt x="11" y="36"/>
                    <a:pt x="11" y="37"/>
                    <a:pt x="12" y="37"/>
                  </a:cubicBezTo>
                  <a:cubicBezTo>
                    <a:pt x="12" y="37"/>
                    <a:pt x="12" y="37"/>
                    <a:pt x="12" y="37"/>
                  </a:cubicBezTo>
                  <a:cubicBezTo>
                    <a:pt x="12" y="37"/>
                    <a:pt x="13" y="37"/>
                    <a:pt x="13" y="37"/>
                  </a:cubicBezTo>
                  <a:cubicBezTo>
                    <a:pt x="13" y="36"/>
                    <a:pt x="13" y="36"/>
                    <a:pt x="13" y="36"/>
                  </a:cubicBezTo>
                  <a:cubicBezTo>
                    <a:pt x="13" y="35"/>
                    <a:pt x="13" y="35"/>
                    <a:pt x="13" y="35"/>
                  </a:cubicBezTo>
                  <a:cubicBezTo>
                    <a:pt x="13" y="35"/>
                    <a:pt x="13" y="35"/>
                    <a:pt x="13" y="35"/>
                  </a:cubicBezTo>
                  <a:cubicBezTo>
                    <a:pt x="14" y="35"/>
                    <a:pt x="14" y="35"/>
                    <a:pt x="14" y="35"/>
                  </a:cubicBezTo>
                  <a:cubicBezTo>
                    <a:pt x="15" y="35"/>
                    <a:pt x="14" y="36"/>
                    <a:pt x="15" y="36"/>
                  </a:cubicBezTo>
                  <a:cubicBezTo>
                    <a:pt x="15" y="36"/>
                    <a:pt x="15" y="36"/>
                    <a:pt x="15" y="35"/>
                  </a:cubicBezTo>
                  <a:cubicBezTo>
                    <a:pt x="16" y="35"/>
                    <a:pt x="16" y="35"/>
                    <a:pt x="16" y="35"/>
                  </a:cubicBezTo>
                  <a:cubicBezTo>
                    <a:pt x="16" y="35"/>
                    <a:pt x="17" y="35"/>
                    <a:pt x="17" y="35"/>
                  </a:cubicBezTo>
                  <a:cubicBezTo>
                    <a:pt x="17" y="35"/>
                    <a:pt x="17" y="35"/>
                    <a:pt x="18" y="35"/>
                  </a:cubicBezTo>
                  <a:cubicBezTo>
                    <a:pt x="18" y="35"/>
                    <a:pt x="18" y="35"/>
                    <a:pt x="18" y="35"/>
                  </a:cubicBezTo>
                  <a:cubicBezTo>
                    <a:pt x="19" y="35"/>
                    <a:pt x="19" y="34"/>
                    <a:pt x="19" y="34"/>
                  </a:cubicBezTo>
                  <a:cubicBezTo>
                    <a:pt x="19" y="34"/>
                    <a:pt x="20" y="35"/>
                    <a:pt x="20" y="35"/>
                  </a:cubicBezTo>
                  <a:cubicBezTo>
                    <a:pt x="28" y="35"/>
                    <a:pt x="28" y="35"/>
                    <a:pt x="28" y="35"/>
                  </a:cubicBezTo>
                  <a:cubicBezTo>
                    <a:pt x="29" y="35"/>
                    <a:pt x="29" y="35"/>
                    <a:pt x="29" y="3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4" name="Rectangle 238"/>
            <p:cNvSpPr>
              <a:spLocks noChangeArrowheads="1"/>
            </p:cNvSpPr>
            <p:nvPr/>
          </p:nvSpPr>
          <p:spPr bwMode="auto">
            <a:xfrm>
              <a:off x="3967164" y="2222501"/>
              <a:ext cx="11113" cy="1588"/>
            </a:xfrm>
            <a:prstGeom prst="rect">
              <a:avLst/>
            </a:prstGeom>
            <a:grpFill/>
            <a:ln w="3175">
              <a:solidFill>
                <a:schemeClr val="tx1">
                  <a:alpha val="15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5" name="Freeform 239"/>
            <p:cNvSpPr>
              <a:spLocks/>
            </p:cNvSpPr>
            <p:nvPr/>
          </p:nvSpPr>
          <p:spPr bwMode="auto">
            <a:xfrm>
              <a:off x="3967164" y="2222501"/>
              <a:ext cx="11113" cy="0"/>
            </a:xfrm>
            <a:custGeom>
              <a:avLst/>
              <a:gdLst>
                <a:gd name="T0" fmla="*/ 0 w 7"/>
                <a:gd name="T1" fmla="*/ 7 w 7"/>
                <a:gd name="T2" fmla="*/ 7 w 7"/>
                <a:gd name="T3" fmla="*/ 0 w 7"/>
              </a:gdLst>
              <a:ahLst/>
              <a:cxnLst>
                <a:cxn ang="0">
                  <a:pos x="T0" y="0"/>
                </a:cxn>
                <a:cxn ang="0">
                  <a:pos x="T1" y="0"/>
                </a:cxn>
                <a:cxn ang="0">
                  <a:pos x="T2" y="0"/>
                </a:cxn>
                <a:cxn ang="0">
                  <a:pos x="T3" y="0"/>
                </a:cxn>
              </a:cxnLst>
              <a:rect l="0" t="0" r="r" b="b"/>
              <a:pathLst>
                <a:path w="7">
                  <a:moveTo>
                    <a:pt x="0" y="0"/>
                  </a:moveTo>
                  <a:lnTo>
                    <a:pt x="7" y="0"/>
                  </a:lnTo>
                  <a:lnTo>
                    <a:pt x="7" y="0"/>
                  </a:lnTo>
                  <a:lnTo>
                    <a:pt x="0" y="0"/>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6" name="Freeform 240"/>
            <p:cNvSpPr>
              <a:spLocks/>
            </p:cNvSpPr>
            <p:nvPr/>
          </p:nvSpPr>
          <p:spPr bwMode="auto">
            <a:xfrm>
              <a:off x="4495801" y="2957514"/>
              <a:ext cx="204788" cy="280988"/>
            </a:xfrm>
            <a:custGeom>
              <a:avLst/>
              <a:gdLst>
                <a:gd name="T0" fmla="*/ 13 w 19"/>
                <a:gd name="T1" fmla="*/ 21 h 26"/>
                <a:gd name="T2" fmla="*/ 13 w 19"/>
                <a:gd name="T3" fmla="*/ 18 h 26"/>
                <a:gd name="T4" fmla="*/ 13 w 19"/>
                <a:gd name="T5" fmla="*/ 17 h 26"/>
                <a:gd name="T6" fmla="*/ 15 w 19"/>
                <a:gd name="T7" fmla="*/ 16 h 26"/>
                <a:gd name="T8" fmla="*/ 16 w 19"/>
                <a:gd name="T9" fmla="*/ 14 h 26"/>
                <a:gd name="T10" fmla="*/ 17 w 19"/>
                <a:gd name="T11" fmla="*/ 13 h 26"/>
                <a:gd name="T12" fmla="*/ 17 w 19"/>
                <a:gd name="T13" fmla="*/ 10 h 26"/>
                <a:gd name="T14" fmla="*/ 17 w 19"/>
                <a:gd name="T15" fmla="*/ 7 h 26"/>
                <a:gd name="T16" fmla="*/ 18 w 19"/>
                <a:gd name="T17" fmla="*/ 5 h 26"/>
                <a:gd name="T18" fmla="*/ 19 w 19"/>
                <a:gd name="T19" fmla="*/ 2 h 26"/>
                <a:gd name="T20" fmla="*/ 19 w 19"/>
                <a:gd name="T21" fmla="*/ 1 h 26"/>
                <a:gd name="T22" fmla="*/ 17 w 19"/>
                <a:gd name="T23" fmla="*/ 1 h 26"/>
                <a:gd name="T24" fmla="*/ 14 w 19"/>
                <a:gd name="T25" fmla="*/ 2 h 26"/>
                <a:gd name="T26" fmla="*/ 13 w 19"/>
                <a:gd name="T27" fmla="*/ 5 h 26"/>
                <a:gd name="T28" fmla="*/ 13 w 19"/>
                <a:gd name="T29" fmla="*/ 7 h 26"/>
                <a:gd name="T30" fmla="*/ 11 w 19"/>
                <a:gd name="T31" fmla="*/ 7 h 26"/>
                <a:gd name="T32" fmla="*/ 10 w 19"/>
                <a:gd name="T33" fmla="*/ 5 h 26"/>
                <a:gd name="T34" fmla="*/ 8 w 19"/>
                <a:gd name="T35" fmla="*/ 5 h 26"/>
                <a:gd name="T36" fmla="*/ 5 w 19"/>
                <a:gd name="T37" fmla="*/ 5 h 26"/>
                <a:gd name="T38" fmla="*/ 5 w 19"/>
                <a:gd name="T39" fmla="*/ 6 h 26"/>
                <a:gd name="T40" fmla="*/ 5 w 19"/>
                <a:gd name="T41" fmla="*/ 8 h 26"/>
                <a:gd name="T42" fmla="*/ 7 w 19"/>
                <a:gd name="T43" fmla="*/ 7 h 26"/>
                <a:gd name="T44" fmla="*/ 9 w 19"/>
                <a:gd name="T45" fmla="*/ 9 h 26"/>
                <a:gd name="T46" fmla="*/ 7 w 19"/>
                <a:gd name="T47" fmla="*/ 10 h 26"/>
                <a:gd name="T48" fmla="*/ 8 w 19"/>
                <a:gd name="T49" fmla="*/ 12 h 26"/>
                <a:gd name="T50" fmla="*/ 8 w 19"/>
                <a:gd name="T51" fmla="*/ 14 h 26"/>
                <a:gd name="T52" fmla="*/ 8 w 19"/>
                <a:gd name="T53" fmla="*/ 17 h 26"/>
                <a:gd name="T54" fmla="*/ 7 w 19"/>
                <a:gd name="T55" fmla="*/ 18 h 26"/>
                <a:gd name="T56" fmla="*/ 6 w 19"/>
                <a:gd name="T57" fmla="*/ 18 h 26"/>
                <a:gd name="T58" fmla="*/ 5 w 19"/>
                <a:gd name="T59" fmla="*/ 18 h 26"/>
                <a:gd name="T60" fmla="*/ 4 w 19"/>
                <a:gd name="T61" fmla="*/ 17 h 26"/>
                <a:gd name="T62" fmla="*/ 3 w 19"/>
                <a:gd name="T63" fmla="*/ 18 h 26"/>
                <a:gd name="T64" fmla="*/ 1 w 19"/>
                <a:gd name="T65" fmla="*/ 18 h 26"/>
                <a:gd name="T66" fmla="*/ 1 w 19"/>
                <a:gd name="T67" fmla="*/ 20 h 26"/>
                <a:gd name="T68" fmla="*/ 0 w 19"/>
                <a:gd name="T69" fmla="*/ 22 h 26"/>
                <a:gd name="T70" fmla="*/ 0 w 19"/>
                <a:gd name="T71" fmla="*/ 22 h 26"/>
                <a:gd name="T72" fmla="*/ 1 w 19"/>
                <a:gd name="T73" fmla="*/ 24 h 26"/>
                <a:gd name="T74" fmla="*/ 2 w 19"/>
                <a:gd name="T75" fmla="*/ 25 h 26"/>
                <a:gd name="T76" fmla="*/ 2 w 19"/>
                <a:gd name="T77" fmla="*/ 26 h 26"/>
                <a:gd name="T78" fmla="*/ 3 w 19"/>
                <a:gd name="T79" fmla="*/ 25 h 26"/>
                <a:gd name="T80" fmla="*/ 5 w 19"/>
                <a:gd name="T81" fmla="*/ 24 h 26"/>
                <a:gd name="T82" fmla="*/ 7 w 19"/>
                <a:gd name="T83" fmla="*/ 25 h 26"/>
                <a:gd name="T84" fmla="*/ 7 w 19"/>
                <a:gd name="T85" fmla="*/ 24 h 26"/>
                <a:gd name="T86" fmla="*/ 9 w 19"/>
                <a:gd name="T87" fmla="*/ 24 h 26"/>
                <a:gd name="T88" fmla="*/ 9 w 19"/>
                <a:gd name="T89" fmla="*/ 25 h 26"/>
                <a:gd name="T90" fmla="*/ 11 w 19"/>
                <a:gd name="T91" fmla="*/ 23 h 26"/>
                <a:gd name="T92" fmla="*/ 13 w 19"/>
                <a:gd name="T9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26">
                  <a:moveTo>
                    <a:pt x="13" y="21"/>
                  </a:moveTo>
                  <a:cubicBezTo>
                    <a:pt x="13" y="21"/>
                    <a:pt x="13" y="21"/>
                    <a:pt x="13" y="21"/>
                  </a:cubicBezTo>
                  <a:cubicBezTo>
                    <a:pt x="14" y="20"/>
                    <a:pt x="14" y="20"/>
                    <a:pt x="13" y="19"/>
                  </a:cubicBezTo>
                  <a:cubicBezTo>
                    <a:pt x="13" y="19"/>
                    <a:pt x="13" y="19"/>
                    <a:pt x="13" y="18"/>
                  </a:cubicBezTo>
                  <a:cubicBezTo>
                    <a:pt x="13" y="18"/>
                    <a:pt x="13" y="18"/>
                    <a:pt x="13" y="17"/>
                  </a:cubicBezTo>
                  <a:cubicBezTo>
                    <a:pt x="13" y="17"/>
                    <a:pt x="13" y="17"/>
                    <a:pt x="13" y="17"/>
                  </a:cubicBezTo>
                  <a:cubicBezTo>
                    <a:pt x="14" y="16"/>
                    <a:pt x="14" y="16"/>
                    <a:pt x="14" y="16"/>
                  </a:cubicBezTo>
                  <a:cubicBezTo>
                    <a:pt x="14" y="16"/>
                    <a:pt x="14" y="16"/>
                    <a:pt x="15" y="16"/>
                  </a:cubicBezTo>
                  <a:cubicBezTo>
                    <a:pt x="15" y="15"/>
                    <a:pt x="15" y="15"/>
                    <a:pt x="15" y="14"/>
                  </a:cubicBezTo>
                  <a:cubicBezTo>
                    <a:pt x="15" y="14"/>
                    <a:pt x="16" y="14"/>
                    <a:pt x="16" y="14"/>
                  </a:cubicBezTo>
                  <a:cubicBezTo>
                    <a:pt x="16" y="13"/>
                    <a:pt x="16" y="13"/>
                    <a:pt x="16" y="13"/>
                  </a:cubicBezTo>
                  <a:cubicBezTo>
                    <a:pt x="16" y="13"/>
                    <a:pt x="17" y="13"/>
                    <a:pt x="17" y="13"/>
                  </a:cubicBezTo>
                  <a:cubicBezTo>
                    <a:pt x="17" y="12"/>
                    <a:pt x="16" y="11"/>
                    <a:pt x="17" y="11"/>
                  </a:cubicBezTo>
                  <a:cubicBezTo>
                    <a:pt x="17" y="10"/>
                    <a:pt x="17" y="10"/>
                    <a:pt x="17" y="10"/>
                  </a:cubicBezTo>
                  <a:cubicBezTo>
                    <a:pt x="18" y="9"/>
                    <a:pt x="17" y="9"/>
                    <a:pt x="17" y="9"/>
                  </a:cubicBezTo>
                  <a:cubicBezTo>
                    <a:pt x="17" y="8"/>
                    <a:pt x="17" y="8"/>
                    <a:pt x="17" y="7"/>
                  </a:cubicBezTo>
                  <a:cubicBezTo>
                    <a:pt x="17" y="7"/>
                    <a:pt x="17" y="6"/>
                    <a:pt x="17" y="6"/>
                  </a:cubicBezTo>
                  <a:cubicBezTo>
                    <a:pt x="18" y="6"/>
                    <a:pt x="17" y="5"/>
                    <a:pt x="18" y="5"/>
                  </a:cubicBezTo>
                  <a:cubicBezTo>
                    <a:pt x="18" y="4"/>
                    <a:pt x="18" y="4"/>
                    <a:pt x="19" y="4"/>
                  </a:cubicBezTo>
                  <a:cubicBezTo>
                    <a:pt x="19" y="3"/>
                    <a:pt x="19" y="3"/>
                    <a:pt x="19" y="2"/>
                  </a:cubicBezTo>
                  <a:cubicBezTo>
                    <a:pt x="19" y="2"/>
                    <a:pt x="19" y="2"/>
                    <a:pt x="19" y="1"/>
                  </a:cubicBezTo>
                  <a:cubicBezTo>
                    <a:pt x="19" y="1"/>
                    <a:pt x="19" y="1"/>
                    <a:pt x="19" y="1"/>
                  </a:cubicBezTo>
                  <a:cubicBezTo>
                    <a:pt x="19" y="1"/>
                    <a:pt x="18" y="1"/>
                    <a:pt x="18" y="1"/>
                  </a:cubicBezTo>
                  <a:cubicBezTo>
                    <a:pt x="17" y="1"/>
                    <a:pt x="17" y="1"/>
                    <a:pt x="17" y="1"/>
                  </a:cubicBezTo>
                  <a:cubicBezTo>
                    <a:pt x="16" y="1"/>
                    <a:pt x="16" y="0"/>
                    <a:pt x="15" y="1"/>
                  </a:cubicBezTo>
                  <a:cubicBezTo>
                    <a:pt x="14" y="1"/>
                    <a:pt x="15" y="2"/>
                    <a:pt x="14" y="2"/>
                  </a:cubicBezTo>
                  <a:cubicBezTo>
                    <a:pt x="14" y="3"/>
                    <a:pt x="14" y="3"/>
                    <a:pt x="14" y="3"/>
                  </a:cubicBezTo>
                  <a:cubicBezTo>
                    <a:pt x="14" y="4"/>
                    <a:pt x="13" y="4"/>
                    <a:pt x="13" y="5"/>
                  </a:cubicBezTo>
                  <a:cubicBezTo>
                    <a:pt x="13" y="5"/>
                    <a:pt x="13" y="5"/>
                    <a:pt x="13" y="6"/>
                  </a:cubicBezTo>
                  <a:cubicBezTo>
                    <a:pt x="13" y="6"/>
                    <a:pt x="13" y="6"/>
                    <a:pt x="13" y="7"/>
                  </a:cubicBezTo>
                  <a:cubicBezTo>
                    <a:pt x="13" y="7"/>
                    <a:pt x="13" y="7"/>
                    <a:pt x="12" y="7"/>
                  </a:cubicBezTo>
                  <a:cubicBezTo>
                    <a:pt x="12" y="7"/>
                    <a:pt x="12" y="7"/>
                    <a:pt x="11" y="7"/>
                  </a:cubicBezTo>
                  <a:cubicBezTo>
                    <a:pt x="11" y="7"/>
                    <a:pt x="11" y="6"/>
                    <a:pt x="11" y="6"/>
                  </a:cubicBezTo>
                  <a:cubicBezTo>
                    <a:pt x="11" y="6"/>
                    <a:pt x="10" y="6"/>
                    <a:pt x="10" y="5"/>
                  </a:cubicBezTo>
                  <a:cubicBezTo>
                    <a:pt x="10" y="5"/>
                    <a:pt x="9" y="5"/>
                    <a:pt x="9" y="5"/>
                  </a:cubicBezTo>
                  <a:cubicBezTo>
                    <a:pt x="8" y="5"/>
                    <a:pt x="8" y="5"/>
                    <a:pt x="8" y="5"/>
                  </a:cubicBezTo>
                  <a:cubicBezTo>
                    <a:pt x="7" y="5"/>
                    <a:pt x="7" y="5"/>
                    <a:pt x="7" y="5"/>
                  </a:cubicBezTo>
                  <a:cubicBezTo>
                    <a:pt x="6" y="5"/>
                    <a:pt x="6" y="5"/>
                    <a:pt x="5" y="5"/>
                  </a:cubicBezTo>
                  <a:cubicBezTo>
                    <a:pt x="6" y="5"/>
                    <a:pt x="6" y="5"/>
                    <a:pt x="6" y="5"/>
                  </a:cubicBezTo>
                  <a:cubicBezTo>
                    <a:pt x="6" y="5"/>
                    <a:pt x="6" y="6"/>
                    <a:pt x="5" y="6"/>
                  </a:cubicBezTo>
                  <a:cubicBezTo>
                    <a:pt x="5" y="7"/>
                    <a:pt x="5" y="7"/>
                    <a:pt x="5" y="7"/>
                  </a:cubicBezTo>
                  <a:cubicBezTo>
                    <a:pt x="5" y="8"/>
                    <a:pt x="5" y="8"/>
                    <a:pt x="5" y="8"/>
                  </a:cubicBezTo>
                  <a:cubicBezTo>
                    <a:pt x="6" y="8"/>
                    <a:pt x="6" y="8"/>
                    <a:pt x="6" y="7"/>
                  </a:cubicBezTo>
                  <a:cubicBezTo>
                    <a:pt x="7" y="7"/>
                    <a:pt x="7" y="7"/>
                    <a:pt x="7" y="7"/>
                  </a:cubicBezTo>
                  <a:cubicBezTo>
                    <a:pt x="8" y="8"/>
                    <a:pt x="8" y="8"/>
                    <a:pt x="8" y="8"/>
                  </a:cubicBezTo>
                  <a:cubicBezTo>
                    <a:pt x="8" y="8"/>
                    <a:pt x="8" y="8"/>
                    <a:pt x="9" y="9"/>
                  </a:cubicBezTo>
                  <a:cubicBezTo>
                    <a:pt x="9" y="9"/>
                    <a:pt x="8" y="9"/>
                    <a:pt x="8" y="10"/>
                  </a:cubicBezTo>
                  <a:cubicBezTo>
                    <a:pt x="8" y="10"/>
                    <a:pt x="7" y="10"/>
                    <a:pt x="7" y="10"/>
                  </a:cubicBezTo>
                  <a:cubicBezTo>
                    <a:pt x="7" y="10"/>
                    <a:pt x="7" y="11"/>
                    <a:pt x="7" y="11"/>
                  </a:cubicBezTo>
                  <a:cubicBezTo>
                    <a:pt x="7" y="12"/>
                    <a:pt x="7" y="12"/>
                    <a:pt x="8" y="12"/>
                  </a:cubicBezTo>
                  <a:cubicBezTo>
                    <a:pt x="8" y="12"/>
                    <a:pt x="8" y="13"/>
                    <a:pt x="8" y="13"/>
                  </a:cubicBezTo>
                  <a:cubicBezTo>
                    <a:pt x="8" y="13"/>
                    <a:pt x="8" y="14"/>
                    <a:pt x="8" y="14"/>
                  </a:cubicBezTo>
                  <a:cubicBezTo>
                    <a:pt x="8" y="14"/>
                    <a:pt x="8" y="15"/>
                    <a:pt x="8" y="16"/>
                  </a:cubicBezTo>
                  <a:cubicBezTo>
                    <a:pt x="8" y="16"/>
                    <a:pt x="8" y="17"/>
                    <a:pt x="8" y="17"/>
                  </a:cubicBezTo>
                  <a:cubicBezTo>
                    <a:pt x="8" y="18"/>
                    <a:pt x="8" y="18"/>
                    <a:pt x="8" y="18"/>
                  </a:cubicBezTo>
                  <a:cubicBezTo>
                    <a:pt x="7" y="18"/>
                    <a:pt x="7" y="18"/>
                    <a:pt x="7" y="18"/>
                  </a:cubicBezTo>
                  <a:cubicBezTo>
                    <a:pt x="7" y="18"/>
                    <a:pt x="7" y="18"/>
                    <a:pt x="7" y="18"/>
                  </a:cubicBezTo>
                  <a:cubicBezTo>
                    <a:pt x="6" y="18"/>
                    <a:pt x="6" y="18"/>
                    <a:pt x="6" y="18"/>
                  </a:cubicBezTo>
                  <a:cubicBezTo>
                    <a:pt x="6" y="18"/>
                    <a:pt x="6" y="19"/>
                    <a:pt x="5" y="18"/>
                  </a:cubicBezTo>
                  <a:cubicBezTo>
                    <a:pt x="5" y="18"/>
                    <a:pt x="5" y="18"/>
                    <a:pt x="5" y="18"/>
                  </a:cubicBezTo>
                  <a:cubicBezTo>
                    <a:pt x="5" y="18"/>
                    <a:pt x="5" y="17"/>
                    <a:pt x="5" y="17"/>
                  </a:cubicBezTo>
                  <a:cubicBezTo>
                    <a:pt x="4" y="17"/>
                    <a:pt x="4" y="17"/>
                    <a:pt x="4" y="17"/>
                  </a:cubicBezTo>
                  <a:cubicBezTo>
                    <a:pt x="4" y="17"/>
                    <a:pt x="4" y="17"/>
                    <a:pt x="4" y="18"/>
                  </a:cubicBezTo>
                  <a:cubicBezTo>
                    <a:pt x="4" y="18"/>
                    <a:pt x="3" y="18"/>
                    <a:pt x="3" y="18"/>
                  </a:cubicBezTo>
                  <a:cubicBezTo>
                    <a:pt x="3" y="18"/>
                    <a:pt x="3" y="18"/>
                    <a:pt x="2" y="18"/>
                  </a:cubicBezTo>
                  <a:cubicBezTo>
                    <a:pt x="2" y="18"/>
                    <a:pt x="2" y="18"/>
                    <a:pt x="1" y="18"/>
                  </a:cubicBezTo>
                  <a:cubicBezTo>
                    <a:pt x="1" y="18"/>
                    <a:pt x="1" y="19"/>
                    <a:pt x="1" y="19"/>
                  </a:cubicBezTo>
                  <a:cubicBezTo>
                    <a:pt x="1" y="19"/>
                    <a:pt x="1" y="20"/>
                    <a:pt x="1" y="20"/>
                  </a:cubicBezTo>
                  <a:cubicBezTo>
                    <a:pt x="1" y="20"/>
                    <a:pt x="1" y="21"/>
                    <a:pt x="1" y="21"/>
                  </a:cubicBezTo>
                  <a:cubicBezTo>
                    <a:pt x="1" y="21"/>
                    <a:pt x="1" y="21"/>
                    <a:pt x="0" y="22"/>
                  </a:cubicBezTo>
                  <a:cubicBezTo>
                    <a:pt x="0" y="22"/>
                    <a:pt x="0" y="22"/>
                    <a:pt x="0" y="22"/>
                  </a:cubicBezTo>
                  <a:cubicBezTo>
                    <a:pt x="0" y="22"/>
                    <a:pt x="0" y="22"/>
                    <a:pt x="0" y="22"/>
                  </a:cubicBezTo>
                  <a:cubicBezTo>
                    <a:pt x="0" y="23"/>
                    <a:pt x="0" y="23"/>
                    <a:pt x="0" y="24"/>
                  </a:cubicBezTo>
                  <a:cubicBezTo>
                    <a:pt x="0" y="24"/>
                    <a:pt x="1" y="24"/>
                    <a:pt x="1" y="24"/>
                  </a:cubicBezTo>
                  <a:cubicBezTo>
                    <a:pt x="1" y="24"/>
                    <a:pt x="1" y="25"/>
                    <a:pt x="1" y="25"/>
                  </a:cubicBezTo>
                  <a:cubicBezTo>
                    <a:pt x="1" y="25"/>
                    <a:pt x="1" y="25"/>
                    <a:pt x="2" y="25"/>
                  </a:cubicBezTo>
                  <a:cubicBezTo>
                    <a:pt x="2" y="26"/>
                    <a:pt x="2" y="26"/>
                    <a:pt x="2" y="26"/>
                  </a:cubicBezTo>
                  <a:cubicBezTo>
                    <a:pt x="2" y="26"/>
                    <a:pt x="2" y="26"/>
                    <a:pt x="2" y="26"/>
                  </a:cubicBezTo>
                  <a:cubicBezTo>
                    <a:pt x="2" y="26"/>
                    <a:pt x="2" y="25"/>
                    <a:pt x="2" y="25"/>
                  </a:cubicBezTo>
                  <a:cubicBezTo>
                    <a:pt x="3" y="25"/>
                    <a:pt x="3" y="25"/>
                    <a:pt x="3" y="25"/>
                  </a:cubicBezTo>
                  <a:cubicBezTo>
                    <a:pt x="4" y="25"/>
                    <a:pt x="4" y="24"/>
                    <a:pt x="4" y="24"/>
                  </a:cubicBezTo>
                  <a:cubicBezTo>
                    <a:pt x="5" y="24"/>
                    <a:pt x="5" y="24"/>
                    <a:pt x="5" y="24"/>
                  </a:cubicBezTo>
                  <a:cubicBezTo>
                    <a:pt x="6" y="24"/>
                    <a:pt x="6" y="23"/>
                    <a:pt x="6" y="24"/>
                  </a:cubicBezTo>
                  <a:cubicBezTo>
                    <a:pt x="7" y="24"/>
                    <a:pt x="7" y="24"/>
                    <a:pt x="7" y="25"/>
                  </a:cubicBezTo>
                  <a:cubicBezTo>
                    <a:pt x="7" y="25"/>
                    <a:pt x="7" y="25"/>
                    <a:pt x="7" y="25"/>
                  </a:cubicBezTo>
                  <a:cubicBezTo>
                    <a:pt x="7" y="25"/>
                    <a:pt x="7" y="25"/>
                    <a:pt x="7" y="24"/>
                  </a:cubicBezTo>
                  <a:cubicBezTo>
                    <a:pt x="8" y="24"/>
                    <a:pt x="8" y="24"/>
                    <a:pt x="8" y="24"/>
                  </a:cubicBezTo>
                  <a:cubicBezTo>
                    <a:pt x="8" y="24"/>
                    <a:pt x="8" y="24"/>
                    <a:pt x="9" y="24"/>
                  </a:cubicBezTo>
                  <a:cubicBezTo>
                    <a:pt x="9" y="25"/>
                    <a:pt x="8" y="25"/>
                    <a:pt x="9" y="25"/>
                  </a:cubicBezTo>
                  <a:cubicBezTo>
                    <a:pt x="9" y="25"/>
                    <a:pt x="9" y="25"/>
                    <a:pt x="9" y="25"/>
                  </a:cubicBezTo>
                  <a:cubicBezTo>
                    <a:pt x="10" y="25"/>
                    <a:pt x="10" y="25"/>
                    <a:pt x="10" y="24"/>
                  </a:cubicBezTo>
                  <a:cubicBezTo>
                    <a:pt x="11" y="24"/>
                    <a:pt x="11" y="23"/>
                    <a:pt x="11" y="23"/>
                  </a:cubicBezTo>
                  <a:cubicBezTo>
                    <a:pt x="12" y="23"/>
                    <a:pt x="12" y="23"/>
                    <a:pt x="13" y="22"/>
                  </a:cubicBezTo>
                  <a:cubicBezTo>
                    <a:pt x="13" y="22"/>
                    <a:pt x="13" y="22"/>
                    <a:pt x="13" y="2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7" name="Freeform 241"/>
            <p:cNvSpPr>
              <a:spLocks/>
            </p:cNvSpPr>
            <p:nvPr/>
          </p:nvSpPr>
          <p:spPr bwMode="auto">
            <a:xfrm>
              <a:off x="4637089" y="30114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8" name="Freeform 242"/>
            <p:cNvSpPr>
              <a:spLocks/>
            </p:cNvSpPr>
            <p:nvPr/>
          </p:nvSpPr>
          <p:spPr bwMode="auto">
            <a:xfrm>
              <a:off x="3956051" y="2751139"/>
              <a:ext cx="173038" cy="195263"/>
            </a:xfrm>
            <a:custGeom>
              <a:avLst/>
              <a:gdLst>
                <a:gd name="T0" fmla="*/ 16 w 16"/>
                <a:gd name="T1" fmla="*/ 4 h 18"/>
                <a:gd name="T2" fmla="*/ 15 w 16"/>
                <a:gd name="T3" fmla="*/ 3 h 18"/>
                <a:gd name="T4" fmla="*/ 12 w 16"/>
                <a:gd name="T5" fmla="*/ 2 h 18"/>
                <a:gd name="T6" fmla="*/ 11 w 16"/>
                <a:gd name="T7" fmla="*/ 3 h 18"/>
                <a:gd name="T8" fmla="*/ 9 w 16"/>
                <a:gd name="T9" fmla="*/ 1 h 18"/>
                <a:gd name="T10" fmla="*/ 8 w 16"/>
                <a:gd name="T11" fmla="*/ 0 h 18"/>
                <a:gd name="T12" fmla="*/ 6 w 16"/>
                <a:gd name="T13" fmla="*/ 1 h 18"/>
                <a:gd name="T14" fmla="*/ 6 w 16"/>
                <a:gd name="T15" fmla="*/ 0 h 18"/>
                <a:gd name="T16" fmla="*/ 5 w 16"/>
                <a:gd name="T17" fmla="*/ 1 h 18"/>
                <a:gd name="T18" fmla="*/ 3 w 16"/>
                <a:gd name="T19" fmla="*/ 0 h 18"/>
                <a:gd name="T20" fmla="*/ 2 w 16"/>
                <a:gd name="T21" fmla="*/ 1 h 18"/>
                <a:gd name="T22" fmla="*/ 2 w 16"/>
                <a:gd name="T23" fmla="*/ 3 h 18"/>
                <a:gd name="T24" fmla="*/ 2 w 16"/>
                <a:gd name="T25" fmla="*/ 5 h 18"/>
                <a:gd name="T26" fmla="*/ 3 w 16"/>
                <a:gd name="T27" fmla="*/ 6 h 18"/>
                <a:gd name="T28" fmla="*/ 1 w 16"/>
                <a:gd name="T29" fmla="*/ 6 h 18"/>
                <a:gd name="T30" fmla="*/ 2 w 16"/>
                <a:gd name="T31" fmla="*/ 8 h 18"/>
                <a:gd name="T32" fmla="*/ 2 w 16"/>
                <a:gd name="T33" fmla="*/ 8 h 18"/>
                <a:gd name="T34" fmla="*/ 1 w 16"/>
                <a:gd name="T35" fmla="*/ 9 h 18"/>
                <a:gd name="T36" fmla="*/ 0 w 16"/>
                <a:gd name="T37" fmla="*/ 11 h 18"/>
                <a:gd name="T38" fmla="*/ 2 w 16"/>
                <a:gd name="T39" fmla="*/ 12 h 18"/>
                <a:gd name="T40" fmla="*/ 3 w 16"/>
                <a:gd name="T41" fmla="*/ 14 h 18"/>
                <a:gd name="T42" fmla="*/ 3 w 16"/>
                <a:gd name="T43" fmla="*/ 16 h 18"/>
                <a:gd name="T44" fmla="*/ 3 w 16"/>
                <a:gd name="T45" fmla="*/ 18 h 18"/>
                <a:gd name="T46" fmla="*/ 5 w 16"/>
                <a:gd name="T47" fmla="*/ 17 h 18"/>
                <a:gd name="T48" fmla="*/ 7 w 16"/>
                <a:gd name="T49" fmla="*/ 16 h 18"/>
                <a:gd name="T50" fmla="*/ 9 w 16"/>
                <a:gd name="T51" fmla="*/ 15 h 18"/>
                <a:gd name="T52" fmla="*/ 12 w 16"/>
                <a:gd name="T53" fmla="*/ 15 h 18"/>
                <a:gd name="T54" fmla="*/ 15 w 16"/>
                <a:gd name="T55" fmla="*/ 16 h 18"/>
                <a:gd name="T56" fmla="*/ 15 w 16"/>
                <a:gd name="T57" fmla="*/ 15 h 18"/>
                <a:gd name="T58" fmla="*/ 14 w 16"/>
                <a:gd name="T59" fmla="*/ 12 h 18"/>
                <a:gd name="T60" fmla="*/ 14 w 16"/>
                <a:gd name="T61" fmla="*/ 10 h 18"/>
                <a:gd name="T62" fmla="*/ 15 w 16"/>
                <a:gd name="T63" fmla="*/ 7 h 18"/>
                <a:gd name="T64" fmla="*/ 15 w 16"/>
                <a:gd name="T65"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8">
                  <a:moveTo>
                    <a:pt x="15" y="5"/>
                  </a:moveTo>
                  <a:cubicBezTo>
                    <a:pt x="15" y="5"/>
                    <a:pt x="16" y="4"/>
                    <a:pt x="16" y="4"/>
                  </a:cubicBezTo>
                  <a:cubicBezTo>
                    <a:pt x="16" y="3"/>
                    <a:pt x="15" y="3"/>
                    <a:pt x="15" y="3"/>
                  </a:cubicBezTo>
                  <a:cubicBezTo>
                    <a:pt x="15" y="3"/>
                    <a:pt x="15" y="3"/>
                    <a:pt x="15" y="3"/>
                  </a:cubicBezTo>
                  <a:cubicBezTo>
                    <a:pt x="14" y="3"/>
                    <a:pt x="14" y="2"/>
                    <a:pt x="14" y="2"/>
                  </a:cubicBezTo>
                  <a:cubicBezTo>
                    <a:pt x="13" y="2"/>
                    <a:pt x="13" y="2"/>
                    <a:pt x="12" y="2"/>
                  </a:cubicBezTo>
                  <a:cubicBezTo>
                    <a:pt x="12" y="2"/>
                    <a:pt x="12" y="2"/>
                    <a:pt x="12" y="2"/>
                  </a:cubicBezTo>
                  <a:cubicBezTo>
                    <a:pt x="11" y="3"/>
                    <a:pt x="11" y="3"/>
                    <a:pt x="11" y="3"/>
                  </a:cubicBezTo>
                  <a:cubicBezTo>
                    <a:pt x="10" y="3"/>
                    <a:pt x="10" y="3"/>
                    <a:pt x="10" y="2"/>
                  </a:cubicBezTo>
                  <a:cubicBezTo>
                    <a:pt x="9" y="2"/>
                    <a:pt x="10" y="2"/>
                    <a:pt x="9" y="1"/>
                  </a:cubicBezTo>
                  <a:cubicBezTo>
                    <a:pt x="9" y="1"/>
                    <a:pt x="9" y="1"/>
                    <a:pt x="8" y="1"/>
                  </a:cubicBezTo>
                  <a:cubicBezTo>
                    <a:pt x="8" y="0"/>
                    <a:pt x="8" y="0"/>
                    <a:pt x="8" y="0"/>
                  </a:cubicBezTo>
                  <a:cubicBezTo>
                    <a:pt x="8" y="1"/>
                    <a:pt x="8" y="1"/>
                    <a:pt x="7" y="1"/>
                  </a:cubicBezTo>
                  <a:cubicBezTo>
                    <a:pt x="7" y="1"/>
                    <a:pt x="7" y="1"/>
                    <a:pt x="6" y="1"/>
                  </a:cubicBezTo>
                  <a:cubicBezTo>
                    <a:pt x="6" y="0"/>
                    <a:pt x="7" y="0"/>
                    <a:pt x="6" y="0"/>
                  </a:cubicBezTo>
                  <a:cubicBezTo>
                    <a:pt x="6" y="0"/>
                    <a:pt x="6" y="0"/>
                    <a:pt x="6" y="0"/>
                  </a:cubicBezTo>
                  <a:cubicBezTo>
                    <a:pt x="6" y="0"/>
                    <a:pt x="6" y="0"/>
                    <a:pt x="5" y="0"/>
                  </a:cubicBezTo>
                  <a:cubicBezTo>
                    <a:pt x="5" y="0"/>
                    <a:pt x="5" y="1"/>
                    <a:pt x="5" y="1"/>
                  </a:cubicBezTo>
                  <a:cubicBezTo>
                    <a:pt x="4" y="1"/>
                    <a:pt x="4" y="1"/>
                    <a:pt x="4" y="1"/>
                  </a:cubicBezTo>
                  <a:cubicBezTo>
                    <a:pt x="3" y="1"/>
                    <a:pt x="3" y="0"/>
                    <a:pt x="3" y="0"/>
                  </a:cubicBezTo>
                  <a:cubicBezTo>
                    <a:pt x="3" y="0"/>
                    <a:pt x="2" y="1"/>
                    <a:pt x="2" y="1"/>
                  </a:cubicBezTo>
                  <a:cubicBezTo>
                    <a:pt x="2" y="1"/>
                    <a:pt x="2" y="1"/>
                    <a:pt x="2" y="1"/>
                  </a:cubicBezTo>
                  <a:cubicBezTo>
                    <a:pt x="2" y="1"/>
                    <a:pt x="2" y="2"/>
                    <a:pt x="2" y="2"/>
                  </a:cubicBezTo>
                  <a:cubicBezTo>
                    <a:pt x="2" y="3"/>
                    <a:pt x="2" y="3"/>
                    <a:pt x="2" y="3"/>
                  </a:cubicBezTo>
                  <a:cubicBezTo>
                    <a:pt x="2" y="3"/>
                    <a:pt x="2" y="3"/>
                    <a:pt x="2" y="4"/>
                  </a:cubicBezTo>
                  <a:cubicBezTo>
                    <a:pt x="2" y="4"/>
                    <a:pt x="2" y="4"/>
                    <a:pt x="2" y="5"/>
                  </a:cubicBezTo>
                  <a:cubicBezTo>
                    <a:pt x="2" y="5"/>
                    <a:pt x="3" y="5"/>
                    <a:pt x="3" y="5"/>
                  </a:cubicBezTo>
                  <a:cubicBezTo>
                    <a:pt x="3" y="5"/>
                    <a:pt x="3" y="6"/>
                    <a:pt x="3" y="6"/>
                  </a:cubicBezTo>
                  <a:cubicBezTo>
                    <a:pt x="3" y="6"/>
                    <a:pt x="2" y="6"/>
                    <a:pt x="2" y="6"/>
                  </a:cubicBezTo>
                  <a:cubicBezTo>
                    <a:pt x="2" y="6"/>
                    <a:pt x="1" y="6"/>
                    <a:pt x="1" y="6"/>
                  </a:cubicBezTo>
                  <a:cubicBezTo>
                    <a:pt x="1" y="6"/>
                    <a:pt x="2" y="6"/>
                    <a:pt x="2" y="7"/>
                  </a:cubicBezTo>
                  <a:cubicBezTo>
                    <a:pt x="2" y="7"/>
                    <a:pt x="2" y="7"/>
                    <a:pt x="2" y="8"/>
                  </a:cubicBezTo>
                  <a:cubicBezTo>
                    <a:pt x="2" y="8"/>
                    <a:pt x="2" y="8"/>
                    <a:pt x="2" y="8"/>
                  </a:cubicBezTo>
                  <a:cubicBezTo>
                    <a:pt x="2" y="8"/>
                    <a:pt x="2" y="8"/>
                    <a:pt x="2" y="8"/>
                  </a:cubicBezTo>
                  <a:cubicBezTo>
                    <a:pt x="2" y="8"/>
                    <a:pt x="1" y="8"/>
                    <a:pt x="1" y="9"/>
                  </a:cubicBezTo>
                  <a:cubicBezTo>
                    <a:pt x="1" y="9"/>
                    <a:pt x="1" y="9"/>
                    <a:pt x="1" y="9"/>
                  </a:cubicBezTo>
                  <a:cubicBezTo>
                    <a:pt x="1" y="10"/>
                    <a:pt x="1" y="10"/>
                    <a:pt x="1" y="10"/>
                  </a:cubicBezTo>
                  <a:cubicBezTo>
                    <a:pt x="1" y="11"/>
                    <a:pt x="0" y="11"/>
                    <a:pt x="0" y="11"/>
                  </a:cubicBezTo>
                  <a:cubicBezTo>
                    <a:pt x="0" y="12"/>
                    <a:pt x="1" y="12"/>
                    <a:pt x="1" y="12"/>
                  </a:cubicBezTo>
                  <a:cubicBezTo>
                    <a:pt x="1" y="12"/>
                    <a:pt x="2" y="12"/>
                    <a:pt x="2" y="12"/>
                  </a:cubicBezTo>
                  <a:cubicBezTo>
                    <a:pt x="3" y="12"/>
                    <a:pt x="2" y="13"/>
                    <a:pt x="2" y="13"/>
                  </a:cubicBezTo>
                  <a:cubicBezTo>
                    <a:pt x="3" y="13"/>
                    <a:pt x="3" y="13"/>
                    <a:pt x="3" y="14"/>
                  </a:cubicBezTo>
                  <a:cubicBezTo>
                    <a:pt x="3" y="14"/>
                    <a:pt x="3" y="15"/>
                    <a:pt x="3" y="15"/>
                  </a:cubicBezTo>
                  <a:cubicBezTo>
                    <a:pt x="3" y="16"/>
                    <a:pt x="3" y="16"/>
                    <a:pt x="3" y="16"/>
                  </a:cubicBezTo>
                  <a:cubicBezTo>
                    <a:pt x="3" y="17"/>
                    <a:pt x="3" y="17"/>
                    <a:pt x="3" y="18"/>
                  </a:cubicBezTo>
                  <a:cubicBezTo>
                    <a:pt x="3" y="18"/>
                    <a:pt x="3" y="18"/>
                    <a:pt x="3" y="18"/>
                  </a:cubicBezTo>
                  <a:cubicBezTo>
                    <a:pt x="3" y="18"/>
                    <a:pt x="3" y="17"/>
                    <a:pt x="4" y="17"/>
                  </a:cubicBezTo>
                  <a:cubicBezTo>
                    <a:pt x="4" y="17"/>
                    <a:pt x="4" y="17"/>
                    <a:pt x="5" y="17"/>
                  </a:cubicBezTo>
                  <a:cubicBezTo>
                    <a:pt x="5" y="17"/>
                    <a:pt x="5" y="16"/>
                    <a:pt x="6" y="16"/>
                  </a:cubicBezTo>
                  <a:cubicBezTo>
                    <a:pt x="6" y="16"/>
                    <a:pt x="6" y="16"/>
                    <a:pt x="7" y="16"/>
                  </a:cubicBezTo>
                  <a:cubicBezTo>
                    <a:pt x="7" y="16"/>
                    <a:pt x="8" y="16"/>
                    <a:pt x="8" y="16"/>
                  </a:cubicBezTo>
                  <a:cubicBezTo>
                    <a:pt x="8" y="16"/>
                    <a:pt x="8" y="15"/>
                    <a:pt x="9" y="15"/>
                  </a:cubicBezTo>
                  <a:cubicBezTo>
                    <a:pt x="9" y="15"/>
                    <a:pt x="9" y="15"/>
                    <a:pt x="10" y="15"/>
                  </a:cubicBezTo>
                  <a:cubicBezTo>
                    <a:pt x="11" y="15"/>
                    <a:pt x="11" y="15"/>
                    <a:pt x="12" y="15"/>
                  </a:cubicBezTo>
                  <a:cubicBezTo>
                    <a:pt x="13" y="15"/>
                    <a:pt x="13" y="15"/>
                    <a:pt x="14" y="15"/>
                  </a:cubicBezTo>
                  <a:cubicBezTo>
                    <a:pt x="14" y="15"/>
                    <a:pt x="14" y="16"/>
                    <a:pt x="15" y="16"/>
                  </a:cubicBezTo>
                  <a:cubicBezTo>
                    <a:pt x="15" y="16"/>
                    <a:pt x="15" y="16"/>
                    <a:pt x="15" y="16"/>
                  </a:cubicBezTo>
                  <a:cubicBezTo>
                    <a:pt x="15" y="15"/>
                    <a:pt x="15" y="15"/>
                    <a:pt x="15" y="15"/>
                  </a:cubicBezTo>
                  <a:cubicBezTo>
                    <a:pt x="15" y="14"/>
                    <a:pt x="15" y="14"/>
                    <a:pt x="14" y="14"/>
                  </a:cubicBezTo>
                  <a:cubicBezTo>
                    <a:pt x="14" y="13"/>
                    <a:pt x="14" y="13"/>
                    <a:pt x="14" y="12"/>
                  </a:cubicBezTo>
                  <a:cubicBezTo>
                    <a:pt x="14" y="12"/>
                    <a:pt x="14" y="11"/>
                    <a:pt x="14" y="11"/>
                  </a:cubicBezTo>
                  <a:cubicBezTo>
                    <a:pt x="14" y="10"/>
                    <a:pt x="14" y="10"/>
                    <a:pt x="14" y="10"/>
                  </a:cubicBezTo>
                  <a:cubicBezTo>
                    <a:pt x="15" y="9"/>
                    <a:pt x="15" y="9"/>
                    <a:pt x="15" y="9"/>
                  </a:cubicBezTo>
                  <a:cubicBezTo>
                    <a:pt x="15" y="8"/>
                    <a:pt x="15" y="8"/>
                    <a:pt x="15" y="7"/>
                  </a:cubicBezTo>
                  <a:cubicBezTo>
                    <a:pt x="15" y="7"/>
                    <a:pt x="14" y="6"/>
                    <a:pt x="15" y="6"/>
                  </a:cubicBezTo>
                  <a:cubicBezTo>
                    <a:pt x="15" y="5"/>
                    <a:pt x="15" y="5"/>
                    <a:pt x="15"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49" name="Freeform 243"/>
            <p:cNvSpPr>
              <a:spLocks/>
            </p:cNvSpPr>
            <p:nvPr/>
          </p:nvSpPr>
          <p:spPr bwMode="auto">
            <a:xfrm>
              <a:off x="4205289" y="2351089"/>
              <a:ext cx="420688" cy="357188"/>
            </a:xfrm>
            <a:custGeom>
              <a:avLst/>
              <a:gdLst>
                <a:gd name="T0" fmla="*/ 29 w 39"/>
                <a:gd name="T1" fmla="*/ 30 h 33"/>
                <a:gd name="T2" fmla="*/ 31 w 39"/>
                <a:gd name="T3" fmla="*/ 30 h 33"/>
                <a:gd name="T4" fmla="*/ 33 w 39"/>
                <a:gd name="T5" fmla="*/ 29 h 33"/>
                <a:gd name="T6" fmla="*/ 33 w 39"/>
                <a:gd name="T7" fmla="*/ 28 h 33"/>
                <a:gd name="T8" fmla="*/ 34 w 39"/>
                <a:gd name="T9" fmla="*/ 26 h 33"/>
                <a:gd name="T10" fmla="*/ 35 w 39"/>
                <a:gd name="T11" fmla="*/ 23 h 33"/>
                <a:gd name="T12" fmla="*/ 36 w 39"/>
                <a:gd name="T13" fmla="*/ 22 h 33"/>
                <a:gd name="T14" fmla="*/ 37 w 39"/>
                <a:gd name="T15" fmla="*/ 21 h 33"/>
                <a:gd name="T16" fmla="*/ 38 w 39"/>
                <a:gd name="T17" fmla="*/ 19 h 33"/>
                <a:gd name="T18" fmla="*/ 38 w 39"/>
                <a:gd name="T19" fmla="*/ 13 h 33"/>
                <a:gd name="T20" fmla="*/ 39 w 39"/>
                <a:gd name="T21" fmla="*/ 9 h 33"/>
                <a:gd name="T22" fmla="*/ 38 w 39"/>
                <a:gd name="T23" fmla="*/ 8 h 33"/>
                <a:gd name="T24" fmla="*/ 37 w 39"/>
                <a:gd name="T25" fmla="*/ 7 h 33"/>
                <a:gd name="T26" fmla="*/ 37 w 39"/>
                <a:gd name="T27" fmla="*/ 4 h 33"/>
                <a:gd name="T28" fmla="*/ 37 w 39"/>
                <a:gd name="T29" fmla="*/ 2 h 33"/>
                <a:gd name="T30" fmla="*/ 36 w 39"/>
                <a:gd name="T31" fmla="*/ 2 h 33"/>
                <a:gd name="T32" fmla="*/ 34 w 39"/>
                <a:gd name="T33" fmla="*/ 2 h 33"/>
                <a:gd name="T34" fmla="*/ 32 w 39"/>
                <a:gd name="T35" fmla="*/ 1 h 33"/>
                <a:gd name="T36" fmla="*/ 31 w 39"/>
                <a:gd name="T37" fmla="*/ 0 h 33"/>
                <a:gd name="T38" fmla="*/ 28 w 39"/>
                <a:gd name="T39" fmla="*/ 1 h 33"/>
                <a:gd name="T40" fmla="*/ 27 w 39"/>
                <a:gd name="T41" fmla="*/ 2 h 33"/>
                <a:gd name="T42" fmla="*/ 25 w 39"/>
                <a:gd name="T43" fmla="*/ 4 h 33"/>
                <a:gd name="T44" fmla="*/ 21 w 39"/>
                <a:gd name="T45" fmla="*/ 7 h 33"/>
                <a:gd name="T46" fmla="*/ 17 w 39"/>
                <a:gd name="T47" fmla="*/ 10 h 33"/>
                <a:gd name="T48" fmla="*/ 14 w 39"/>
                <a:gd name="T49" fmla="*/ 12 h 33"/>
                <a:gd name="T50" fmla="*/ 9 w 39"/>
                <a:gd name="T51" fmla="*/ 13 h 33"/>
                <a:gd name="T52" fmla="*/ 10 w 39"/>
                <a:gd name="T53" fmla="*/ 14 h 33"/>
                <a:gd name="T54" fmla="*/ 10 w 39"/>
                <a:gd name="T55" fmla="*/ 17 h 33"/>
                <a:gd name="T56" fmla="*/ 10 w 39"/>
                <a:gd name="T57" fmla="*/ 21 h 33"/>
                <a:gd name="T58" fmla="*/ 9 w 39"/>
                <a:gd name="T59" fmla="*/ 23 h 33"/>
                <a:gd name="T60" fmla="*/ 7 w 39"/>
                <a:gd name="T61" fmla="*/ 23 h 33"/>
                <a:gd name="T62" fmla="*/ 4 w 39"/>
                <a:gd name="T63" fmla="*/ 24 h 33"/>
                <a:gd name="T64" fmla="*/ 2 w 39"/>
                <a:gd name="T65" fmla="*/ 24 h 33"/>
                <a:gd name="T66" fmla="*/ 0 w 39"/>
                <a:gd name="T67" fmla="*/ 25 h 33"/>
                <a:gd name="T68" fmla="*/ 0 w 39"/>
                <a:gd name="T69" fmla="*/ 26 h 33"/>
                <a:gd name="T70" fmla="*/ 2 w 39"/>
                <a:gd name="T71" fmla="*/ 28 h 33"/>
                <a:gd name="T72" fmla="*/ 2 w 39"/>
                <a:gd name="T73" fmla="*/ 30 h 33"/>
                <a:gd name="T74" fmla="*/ 4 w 39"/>
                <a:gd name="T75" fmla="*/ 31 h 33"/>
                <a:gd name="T76" fmla="*/ 5 w 39"/>
                <a:gd name="T77" fmla="*/ 31 h 33"/>
                <a:gd name="T78" fmla="*/ 5 w 39"/>
                <a:gd name="T79" fmla="*/ 33 h 33"/>
                <a:gd name="T80" fmla="*/ 7 w 39"/>
                <a:gd name="T81" fmla="*/ 32 h 33"/>
                <a:gd name="T82" fmla="*/ 8 w 39"/>
                <a:gd name="T83" fmla="*/ 33 h 33"/>
                <a:gd name="T84" fmla="*/ 8 w 39"/>
                <a:gd name="T85" fmla="*/ 32 h 33"/>
                <a:gd name="T86" fmla="*/ 10 w 39"/>
                <a:gd name="T87" fmla="*/ 30 h 33"/>
                <a:gd name="T88" fmla="*/ 11 w 39"/>
                <a:gd name="T89" fmla="*/ 28 h 33"/>
                <a:gd name="T90" fmla="*/ 13 w 39"/>
                <a:gd name="T91" fmla="*/ 28 h 33"/>
                <a:gd name="T92" fmla="*/ 14 w 39"/>
                <a:gd name="T93" fmla="*/ 28 h 33"/>
                <a:gd name="T94" fmla="*/ 16 w 39"/>
                <a:gd name="T95" fmla="*/ 29 h 33"/>
                <a:gd name="T96" fmla="*/ 18 w 39"/>
                <a:gd name="T97" fmla="*/ 30 h 33"/>
                <a:gd name="T98" fmla="*/ 20 w 39"/>
                <a:gd name="T99" fmla="*/ 29 h 33"/>
                <a:gd name="T100" fmla="*/ 22 w 39"/>
                <a:gd name="T101" fmla="*/ 31 h 33"/>
                <a:gd name="T102" fmla="*/ 24 w 39"/>
                <a:gd name="T103" fmla="*/ 30 h 33"/>
                <a:gd name="T104" fmla="*/ 26 w 39"/>
                <a:gd name="T105" fmla="*/ 29 h 33"/>
                <a:gd name="T106" fmla="*/ 28 w 39"/>
                <a:gd name="T10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3">
                  <a:moveTo>
                    <a:pt x="28" y="29"/>
                  </a:moveTo>
                  <a:cubicBezTo>
                    <a:pt x="28" y="30"/>
                    <a:pt x="28" y="30"/>
                    <a:pt x="29" y="30"/>
                  </a:cubicBezTo>
                  <a:cubicBezTo>
                    <a:pt x="29" y="30"/>
                    <a:pt x="29" y="30"/>
                    <a:pt x="30" y="30"/>
                  </a:cubicBezTo>
                  <a:cubicBezTo>
                    <a:pt x="30" y="30"/>
                    <a:pt x="30" y="30"/>
                    <a:pt x="31" y="30"/>
                  </a:cubicBezTo>
                  <a:cubicBezTo>
                    <a:pt x="31" y="29"/>
                    <a:pt x="31" y="29"/>
                    <a:pt x="32" y="29"/>
                  </a:cubicBezTo>
                  <a:cubicBezTo>
                    <a:pt x="32" y="29"/>
                    <a:pt x="32" y="29"/>
                    <a:pt x="33" y="29"/>
                  </a:cubicBezTo>
                  <a:cubicBezTo>
                    <a:pt x="33" y="29"/>
                    <a:pt x="33" y="29"/>
                    <a:pt x="33" y="28"/>
                  </a:cubicBezTo>
                  <a:cubicBezTo>
                    <a:pt x="33" y="28"/>
                    <a:pt x="33" y="28"/>
                    <a:pt x="33" y="28"/>
                  </a:cubicBezTo>
                  <a:cubicBezTo>
                    <a:pt x="33" y="28"/>
                    <a:pt x="33" y="28"/>
                    <a:pt x="34" y="27"/>
                  </a:cubicBezTo>
                  <a:cubicBezTo>
                    <a:pt x="34" y="27"/>
                    <a:pt x="34" y="27"/>
                    <a:pt x="34" y="26"/>
                  </a:cubicBezTo>
                  <a:cubicBezTo>
                    <a:pt x="34" y="26"/>
                    <a:pt x="34" y="25"/>
                    <a:pt x="34" y="25"/>
                  </a:cubicBezTo>
                  <a:cubicBezTo>
                    <a:pt x="34" y="24"/>
                    <a:pt x="34" y="24"/>
                    <a:pt x="35" y="23"/>
                  </a:cubicBezTo>
                  <a:cubicBezTo>
                    <a:pt x="35" y="23"/>
                    <a:pt x="35" y="23"/>
                    <a:pt x="35" y="23"/>
                  </a:cubicBezTo>
                  <a:cubicBezTo>
                    <a:pt x="36" y="23"/>
                    <a:pt x="36" y="22"/>
                    <a:pt x="36" y="22"/>
                  </a:cubicBezTo>
                  <a:cubicBezTo>
                    <a:pt x="36" y="22"/>
                    <a:pt x="36" y="21"/>
                    <a:pt x="36" y="21"/>
                  </a:cubicBezTo>
                  <a:cubicBezTo>
                    <a:pt x="36" y="21"/>
                    <a:pt x="37" y="21"/>
                    <a:pt x="37" y="21"/>
                  </a:cubicBezTo>
                  <a:cubicBezTo>
                    <a:pt x="37" y="20"/>
                    <a:pt x="37" y="20"/>
                    <a:pt x="38" y="20"/>
                  </a:cubicBezTo>
                  <a:cubicBezTo>
                    <a:pt x="38" y="20"/>
                    <a:pt x="38" y="20"/>
                    <a:pt x="38" y="19"/>
                  </a:cubicBezTo>
                  <a:cubicBezTo>
                    <a:pt x="39" y="18"/>
                    <a:pt x="39" y="18"/>
                    <a:pt x="39" y="17"/>
                  </a:cubicBezTo>
                  <a:cubicBezTo>
                    <a:pt x="39" y="16"/>
                    <a:pt x="38" y="14"/>
                    <a:pt x="38" y="13"/>
                  </a:cubicBezTo>
                  <a:cubicBezTo>
                    <a:pt x="38" y="12"/>
                    <a:pt x="38" y="12"/>
                    <a:pt x="39" y="11"/>
                  </a:cubicBezTo>
                  <a:cubicBezTo>
                    <a:pt x="39" y="10"/>
                    <a:pt x="39" y="10"/>
                    <a:pt x="39" y="9"/>
                  </a:cubicBezTo>
                  <a:cubicBezTo>
                    <a:pt x="39" y="9"/>
                    <a:pt x="39" y="9"/>
                    <a:pt x="39" y="9"/>
                  </a:cubicBezTo>
                  <a:cubicBezTo>
                    <a:pt x="39" y="8"/>
                    <a:pt x="38" y="8"/>
                    <a:pt x="38" y="8"/>
                  </a:cubicBezTo>
                  <a:cubicBezTo>
                    <a:pt x="38" y="8"/>
                    <a:pt x="38" y="8"/>
                    <a:pt x="38" y="7"/>
                  </a:cubicBezTo>
                  <a:cubicBezTo>
                    <a:pt x="38" y="7"/>
                    <a:pt x="38" y="7"/>
                    <a:pt x="37" y="7"/>
                  </a:cubicBezTo>
                  <a:cubicBezTo>
                    <a:pt x="37" y="6"/>
                    <a:pt x="37" y="6"/>
                    <a:pt x="37" y="5"/>
                  </a:cubicBezTo>
                  <a:cubicBezTo>
                    <a:pt x="37" y="5"/>
                    <a:pt x="37" y="5"/>
                    <a:pt x="37" y="4"/>
                  </a:cubicBezTo>
                  <a:cubicBezTo>
                    <a:pt x="37" y="4"/>
                    <a:pt x="37" y="3"/>
                    <a:pt x="37" y="3"/>
                  </a:cubicBezTo>
                  <a:cubicBezTo>
                    <a:pt x="37" y="3"/>
                    <a:pt x="37" y="3"/>
                    <a:pt x="37" y="2"/>
                  </a:cubicBezTo>
                  <a:cubicBezTo>
                    <a:pt x="37" y="2"/>
                    <a:pt x="37" y="2"/>
                    <a:pt x="37" y="2"/>
                  </a:cubicBezTo>
                  <a:cubicBezTo>
                    <a:pt x="36" y="2"/>
                    <a:pt x="36" y="2"/>
                    <a:pt x="36" y="2"/>
                  </a:cubicBezTo>
                  <a:cubicBezTo>
                    <a:pt x="36" y="3"/>
                    <a:pt x="35" y="3"/>
                    <a:pt x="35" y="3"/>
                  </a:cubicBezTo>
                  <a:cubicBezTo>
                    <a:pt x="35" y="3"/>
                    <a:pt x="35" y="2"/>
                    <a:pt x="34" y="2"/>
                  </a:cubicBezTo>
                  <a:cubicBezTo>
                    <a:pt x="34" y="2"/>
                    <a:pt x="34" y="2"/>
                    <a:pt x="34" y="1"/>
                  </a:cubicBezTo>
                  <a:cubicBezTo>
                    <a:pt x="33" y="1"/>
                    <a:pt x="33" y="1"/>
                    <a:pt x="32" y="1"/>
                  </a:cubicBezTo>
                  <a:cubicBezTo>
                    <a:pt x="32" y="1"/>
                    <a:pt x="32" y="1"/>
                    <a:pt x="31" y="1"/>
                  </a:cubicBezTo>
                  <a:cubicBezTo>
                    <a:pt x="31" y="1"/>
                    <a:pt x="31" y="0"/>
                    <a:pt x="31" y="0"/>
                  </a:cubicBezTo>
                  <a:cubicBezTo>
                    <a:pt x="30" y="0"/>
                    <a:pt x="30" y="0"/>
                    <a:pt x="29" y="0"/>
                  </a:cubicBezTo>
                  <a:cubicBezTo>
                    <a:pt x="29" y="0"/>
                    <a:pt x="29" y="1"/>
                    <a:pt x="28" y="1"/>
                  </a:cubicBezTo>
                  <a:cubicBezTo>
                    <a:pt x="28" y="1"/>
                    <a:pt x="28" y="1"/>
                    <a:pt x="28" y="1"/>
                  </a:cubicBezTo>
                  <a:cubicBezTo>
                    <a:pt x="27" y="2"/>
                    <a:pt x="27" y="2"/>
                    <a:pt x="27" y="2"/>
                  </a:cubicBezTo>
                  <a:cubicBezTo>
                    <a:pt x="26" y="2"/>
                    <a:pt x="26" y="2"/>
                    <a:pt x="26" y="3"/>
                  </a:cubicBezTo>
                  <a:cubicBezTo>
                    <a:pt x="25" y="3"/>
                    <a:pt x="25" y="3"/>
                    <a:pt x="25" y="4"/>
                  </a:cubicBezTo>
                  <a:cubicBezTo>
                    <a:pt x="24" y="5"/>
                    <a:pt x="23" y="4"/>
                    <a:pt x="22" y="5"/>
                  </a:cubicBezTo>
                  <a:cubicBezTo>
                    <a:pt x="21" y="5"/>
                    <a:pt x="21" y="6"/>
                    <a:pt x="21" y="7"/>
                  </a:cubicBezTo>
                  <a:cubicBezTo>
                    <a:pt x="20" y="7"/>
                    <a:pt x="19" y="8"/>
                    <a:pt x="18" y="8"/>
                  </a:cubicBezTo>
                  <a:cubicBezTo>
                    <a:pt x="18" y="9"/>
                    <a:pt x="17" y="9"/>
                    <a:pt x="17" y="10"/>
                  </a:cubicBezTo>
                  <a:cubicBezTo>
                    <a:pt x="16" y="10"/>
                    <a:pt x="15" y="11"/>
                    <a:pt x="15" y="11"/>
                  </a:cubicBezTo>
                  <a:cubicBezTo>
                    <a:pt x="14" y="11"/>
                    <a:pt x="14" y="12"/>
                    <a:pt x="14" y="12"/>
                  </a:cubicBezTo>
                  <a:cubicBezTo>
                    <a:pt x="13" y="12"/>
                    <a:pt x="13" y="12"/>
                    <a:pt x="12" y="12"/>
                  </a:cubicBezTo>
                  <a:cubicBezTo>
                    <a:pt x="11" y="12"/>
                    <a:pt x="10" y="13"/>
                    <a:pt x="9" y="13"/>
                  </a:cubicBezTo>
                  <a:cubicBezTo>
                    <a:pt x="10" y="13"/>
                    <a:pt x="10" y="13"/>
                    <a:pt x="10" y="13"/>
                  </a:cubicBezTo>
                  <a:cubicBezTo>
                    <a:pt x="10" y="14"/>
                    <a:pt x="10" y="14"/>
                    <a:pt x="10" y="14"/>
                  </a:cubicBezTo>
                  <a:cubicBezTo>
                    <a:pt x="10" y="15"/>
                    <a:pt x="10" y="16"/>
                    <a:pt x="10" y="17"/>
                  </a:cubicBezTo>
                  <a:cubicBezTo>
                    <a:pt x="10" y="17"/>
                    <a:pt x="10" y="17"/>
                    <a:pt x="10" y="17"/>
                  </a:cubicBezTo>
                  <a:cubicBezTo>
                    <a:pt x="10" y="18"/>
                    <a:pt x="10" y="19"/>
                    <a:pt x="10" y="20"/>
                  </a:cubicBezTo>
                  <a:cubicBezTo>
                    <a:pt x="10" y="20"/>
                    <a:pt x="10" y="21"/>
                    <a:pt x="10" y="21"/>
                  </a:cubicBezTo>
                  <a:cubicBezTo>
                    <a:pt x="10" y="22"/>
                    <a:pt x="10" y="22"/>
                    <a:pt x="9" y="22"/>
                  </a:cubicBezTo>
                  <a:cubicBezTo>
                    <a:pt x="9" y="23"/>
                    <a:pt x="9" y="23"/>
                    <a:pt x="9" y="23"/>
                  </a:cubicBezTo>
                  <a:cubicBezTo>
                    <a:pt x="9" y="23"/>
                    <a:pt x="8" y="23"/>
                    <a:pt x="8" y="24"/>
                  </a:cubicBezTo>
                  <a:cubicBezTo>
                    <a:pt x="8" y="24"/>
                    <a:pt x="7" y="23"/>
                    <a:pt x="7" y="23"/>
                  </a:cubicBezTo>
                  <a:cubicBezTo>
                    <a:pt x="6" y="23"/>
                    <a:pt x="6" y="24"/>
                    <a:pt x="6" y="24"/>
                  </a:cubicBezTo>
                  <a:cubicBezTo>
                    <a:pt x="5" y="24"/>
                    <a:pt x="5" y="24"/>
                    <a:pt x="4" y="24"/>
                  </a:cubicBezTo>
                  <a:cubicBezTo>
                    <a:pt x="4" y="24"/>
                    <a:pt x="3" y="24"/>
                    <a:pt x="3" y="24"/>
                  </a:cubicBezTo>
                  <a:cubicBezTo>
                    <a:pt x="3" y="24"/>
                    <a:pt x="3" y="24"/>
                    <a:pt x="2" y="24"/>
                  </a:cubicBezTo>
                  <a:cubicBezTo>
                    <a:pt x="2" y="25"/>
                    <a:pt x="2" y="25"/>
                    <a:pt x="1" y="25"/>
                  </a:cubicBezTo>
                  <a:cubicBezTo>
                    <a:pt x="1" y="25"/>
                    <a:pt x="1" y="25"/>
                    <a:pt x="0" y="25"/>
                  </a:cubicBezTo>
                  <a:cubicBezTo>
                    <a:pt x="0" y="25"/>
                    <a:pt x="0" y="25"/>
                    <a:pt x="0" y="25"/>
                  </a:cubicBezTo>
                  <a:cubicBezTo>
                    <a:pt x="0" y="25"/>
                    <a:pt x="0" y="26"/>
                    <a:pt x="0" y="26"/>
                  </a:cubicBezTo>
                  <a:cubicBezTo>
                    <a:pt x="0" y="26"/>
                    <a:pt x="0" y="27"/>
                    <a:pt x="1" y="27"/>
                  </a:cubicBezTo>
                  <a:cubicBezTo>
                    <a:pt x="1" y="28"/>
                    <a:pt x="1" y="28"/>
                    <a:pt x="2" y="28"/>
                  </a:cubicBezTo>
                  <a:cubicBezTo>
                    <a:pt x="2" y="28"/>
                    <a:pt x="2" y="28"/>
                    <a:pt x="2" y="29"/>
                  </a:cubicBezTo>
                  <a:cubicBezTo>
                    <a:pt x="3" y="29"/>
                    <a:pt x="2" y="29"/>
                    <a:pt x="2" y="30"/>
                  </a:cubicBezTo>
                  <a:cubicBezTo>
                    <a:pt x="2" y="30"/>
                    <a:pt x="2" y="31"/>
                    <a:pt x="2" y="31"/>
                  </a:cubicBezTo>
                  <a:cubicBezTo>
                    <a:pt x="3" y="31"/>
                    <a:pt x="3" y="31"/>
                    <a:pt x="4" y="31"/>
                  </a:cubicBezTo>
                  <a:cubicBezTo>
                    <a:pt x="4" y="31"/>
                    <a:pt x="4" y="31"/>
                    <a:pt x="5" y="31"/>
                  </a:cubicBezTo>
                  <a:cubicBezTo>
                    <a:pt x="5" y="31"/>
                    <a:pt x="5" y="31"/>
                    <a:pt x="5" y="31"/>
                  </a:cubicBezTo>
                  <a:cubicBezTo>
                    <a:pt x="5" y="32"/>
                    <a:pt x="5" y="32"/>
                    <a:pt x="5" y="32"/>
                  </a:cubicBezTo>
                  <a:cubicBezTo>
                    <a:pt x="5" y="33"/>
                    <a:pt x="5" y="33"/>
                    <a:pt x="5" y="33"/>
                  </a:cubicBezTo>
                  <a:cubicBezTo>
                    <a:pt x="5" y="32"/>
                    <a:pt x="6" y="32"/>
                    <a:pt x="6" y="32"/>
                  </a:cubicBezTo>
                  <a:cubicBezTo>
                    <a:pt x="6" y="32"/>
                    <a:pt x="6" y="32"/>
                    <a:pt x="7" y="32"/>
                  </a:cubicBezTo>
                  <a:cubicBezTo>
                    <a:pt x="7" y="32"/>
                    <a:pt x="7" y="33"/>
                    <a:pt x="7" y="33"/>
                  </a:cubicBezTo>
                  <a:cubicBezTo>
                    <a:pt x="8" y="33"/>
                    <a:pt x="8" y="33"/>
                    <a:pt x="8" y="33"/>
                  </a:cubicBezTo>
                  <a:cubicBezTo>
                    <a:pt x="8" y="33"/>
                    <a:pt x="8" y="33"/>
                    <a:pt x="8" y="33"/>
                  </a:cubicBezTo>
                  <a:cubicBezTo>
                    <a:pt x="8" y="32"/>
                    <a:pt x="8" y="32"/>
                    <a:pt x="8" y="32"/>
                  </a:cubicBezTo>
                  <a:cubicBezTo>
                    <a:pt x="8" y="31"/>
                    <a:pt x="9" y="31"/>
                    <a:pt x="9" y="31"/>
                  </a:cubicBezTo>
                  <a:cubicBezTo>
                    <a:pt x="10" y="31"/>
                    <a:pt x="9" y="30"/>
                    <a:pt x="10" y="30"/>
                  </a:cubicBezTo>
                  <a:cubicBezTo>
                    <a:pt x="10" y="29"/>
                    <a:pt x="10" y="29"/>
                    <a:pt x="10" y="29"/>
                  </a:cubicBezTo>
                  <a:cubicBezTo>
                    <a:pt x="10" y="29"/>
                    <a:pt x="11" y="28"/>
                    <a:pt x="11" y="28"/>
                  </a:cubicBezTo>
                  <a:cubicBezTo>
                    <a:pt x="11" y="28"/>
                    <a:pt x="12" y="28"/>
                    <a:pt x="12" y="28"/>
                  </a:cubicBezTo>
                  <a:cubicBezTo>
                    <a:pt x="12" y="28"/>
                    <a:pt x="12" y="28"/>
                    <a:pt x="13" y="28"/>
                  </a:cubicBezTo>
                  <a:cubicBezTo>
                    <a:pt x="13" y="28"/>
                    <a:pt x="13" y="27"/>
                    <a:pt x="13" y="28"/>
                  </a:cubicBezTo>
                  <a:cubicBezTo>
                    <a:pt x="14" y="28"/>
                    <a:pt x="14" y="28"/>
                    <a:pt x="14" y="28"/>
                  </a:cubicBezTo>
                  <a:cubicBezTo>
                    <a:pt x="14" y="28"/>
                    <a:pt x="14" y="29"/>
                    <a:pt x="15" y="29"/>
                  </a:cubicBezTo>
                  <a:cubicBezTo>
                    <a:pt x="15" y="29"/>
                    <a:pt x="15" y="29"/>
                    <a:pt x="16" y="29"/>
                  </a:cubicBezTo>
                  <a:cubicBezTo>
                    <a:pt x="16" y="29"/>
                    <a:pt x="16" y="30"/>
                    <a:pt x="16" y="30"/>
                  </a:cubicBezTo>
                  <a:cubicBezTo>
                    <a:pt x="17" y="30"/>
                    <a:pt x="17" y="30"/>
                    <a:pt x="18" y="30"/>
                  </a:cubicBezTo>
                  <a:cubicBezTo>
                    <a:pt x="18" y="30"/>
                    <a:pt x="18" y="29"/>
                    <a:pt x="19" y="29"/>
                  </a:cubicBezTo>
                  <a:cubicBezTo>
                    <a:pt x="19" y="29"/>
                    <a:pt x="19" y="29"/>
                    <a:pt x="20" y="29"/>
                  </a:cubicBezTo>
                  <a:cubicBezTo>
                    <a:pt x="20" y="29"/>
                    <a:pt x="20" y="30"/>
                    <a:pt x="21" y="30"/>
                  </a:cubicBezTo>
                  <a:cubicBezTo>
                    <a:pt x="21" y="30"/>
                    <a:pt x="21" y="30"/>
                    <a:pt x="22" y="31"/>
                  </a:cubicBezTo>
                  <a:cubicBezTo>
                    <a:pt x="22" y="31"/>
                    <a:pt x="22" y="31"/>
                    <a:pt x="23" y="31"/>
                  </a:cubicBezTo>
                  <a:cubicBezTo>
                    <a:pt x="23" y="31"/>
                    <a:pt x="23" y="31"/>
                    <a:pt x="24" y="30"/>
                  </a:cubicBezTo>
                  <a:cubicBezTo>
                    <a:pt x="24" y="30"/>
                    <a:pt x="24" y="30"/>
                    <a:pt x="25" y="30"/>
                  </a:cubicBezTo>
                  <a:cubicBezTo>
                    <a:pt x="25" y="29"/>
                    <a:pt x="25" y="29"/>
                    <a:pt x="26" y="29"/>
                  </a:cubicBezTo>
                  <a:cubicBezTo>
                    <a:pt x="26" y="29"/>
                    <a:pt x="27" y="29"/>
                    <a:pt x="27" y="29"/>
                  </a:cubicBezTo>
                  <a:cubicBezTo>
                    <a:pt x="27" y="29"/>
                    <a:pt x="28" y="29"/>
                    <a:pt x="28" y="2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0" name="Freeform 244"/>
            <p:cNvSpPr>
              <a:spLocks/>
            </p:cNvSpPr>
            <p:nvPr/>
          </p:nvSpPr>
          <p:spPr bwMode="auto">
            <a:xfrm>
              <a:off x="4992689" y="3151189"/>
              <a:ext cx="42863" cy="65088"/>
            </a:xfrm>
            <a:custGeom>
              <a:avLst/>
              <a:gdLst>
                <a:gd name="T0" fmla="*/ 3 w 4"/>
                <a:gd name="T1" fmla="*/ 1 h 6"/>
                <a:gd name="T2" fmla="*/ 3 w 4"/>
                <a:gd name="T3" fmla="*/ 0 h 6"/>
                <a:gd name="T4" fmla="*/ 2 w 4"/>
                <a:gd name="T5" fmla="*/ 1 h 6"/>
                <a:gd name="T6" fmla="*/ 2 w 4"/>
                <a:gd name="T7" fmla="*/ 1 h 6"/>
                <a:gd name="T8" fmla="*/ 1 w 4"/>
                <a:gd name="T9" fmla="*/ 2 h 6"/>
                <a:gd name="T10" fmla="*/ 0 w 4"/>
                <a:gd name="T11" fmla="*/ 1 h 6"/>
                <a:gd name="T12" fmla="*/ 0 w 4"/>
                <a:gd name="T13" fmla="*/ 2 h 6"/>
                <a:gd name="T14" fmla="*/ 0 w 4"/>
                <a:gd name="T15" fmla="*/ 2 h 6"/>
                <a:gd name="T16" fmla="*/ 0 w 4"/>
                <a:gd name="T17" fmla="*/ 3 h 6"/>
                <a:gd name="T18" fmla="*/ 0 w 4"/>
                <a:gd name="T19" fmla="*/ 4 h 6"/>
                <a:gd name="T20" fmla="*/ 0 w 4"/>
                <a:gd name="T21" fmla="*/ 4 h 6"/>
                <a:gd name="T22" fmla="*/ 0 w 4"/>
                <a:gd name="T23" fmla="*/ 4 h 6"/>
                <a:gd name="T24" fmla="*/ 1 w 4"/>
                <a:gd name="T25" fmla="*/ 5 h 6"/>
                <a:gd name="T26" fmla="*/ 1 w 4"/>
                <a:gd name="T27" fmla="*/ 6 h 6"/>
                <a:gd name="T28" fmla="*/ 2 w 4"/>
                <a:gd name="T29" fmla="*/ 6 h 6"/>
                <a:gd name="T30" fmla="*/ 2 w 4"/>
                <a:gd name="T31" fmla="*/ 6 h 6"/>
                <a:gd name="T32" fmla="*/ 3 w 4"/>
                <a:gd name="T33" fmla="*/ 5 h 6"/>
                <a:gd name="T34" fmla="*/ 3 w 4"/>
                <a:gd name="T35" fmla="*/ 4 h 6"/>
                <a:gd name="T36" fmla="*/ 3 w 4"/>
                <a:gd name="T37" fmla="*/ 3 h 6"/>
                <a:gd name="T38" fmla="*/ 4 w 4"/>
                <a:gd name="T39" fmla="*/ 2 h 6"/>
                <a:gd name="T40" fmla="*/ 4 w 4"/>
                <a:gd name="T41" fmla="*/ 2 h 6"/>
                <a:gd name="T42" fmla="*/ 3 w 4"/>
                <a:gd name="T4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3" y="1"/>
                  </a:moveTo>
                  <a:cubicBezTo>
                    <a:pt x="3" y="0"/>
                    <a:pt x="3" y="0"/>
                    <a:pt x="3" y="0"/>
                  </a:cubicBezTo>
                  <a:cubicBezTo>
                    <a:pt x="3" y="0"/>
                    <a:pt x="3" y="0"/>
                    <a:pt x="2" y="1"/>
                  </a:cubicBezTo>
                  <a:cubicBezTo>
                    <a:pt x="2" y="1"/>
                    <a:pt x="2" y="1"/>
                    <a:pt x="2" y="1"/>
                  </a:cubicBezTo>
                  <a:cubicBezTo>
                    <a:pt x="2" y="1"/>
                    <a:pt x="1" y="2"/>
                    <a:pt x="1" y="2"/>
                  </a:cubicBezTo>
                  <a:cubicBezTo>
                    <a:pt x="1" y="2"/>
                    <a:pt x="1"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0" y="4"/>
                    <a:pt x="0" y="4"/>
                  </a:cubicBezTo>
                  <a:cubicBezTo>
                    <a:pt x="1" y="4"/>
                    <a:pt x="1" y="4"/>
                    <a:pt x="1" y="5"/>
                  </a:cubicBezTo>
                  <a:cubicBezTo>
                    <a:pt x="1" y="5"/>
                    <a:pt x="1" y="5"/>
                    <a:pt x="1" y="6"/>
                  </a:cubicBezTo>
                  <a:cubicBezTo>
                    <a:pt x="1" y="6"/>
                    <a:pt x="1" y="6"/>
                    <a:pt x="2" y="6"/>
                  </a:cubicBezTo>
                  <a:cubicBezTo>
                    <a:pt x="2" y="6"/>
                    <a:pt x="2" y="6"/>
                    <a:pt x="2" y="6"/>
                  </a:cubicBezTo>
                  <a:cubicBezTo>
                    <a:pt x="3" y="6"/>
                    <a:pt x="3" y="6"/>
                    <a:pt x="3" y="5"/>
                  </a:cubicBezTo>
                  <a:cubicBezTo>
                    <a:pt x="3" y="5"/>
                    <a:pt x="3" y="5"/>
                    <a:pt x="3" y="4"/>
                  </a:cubicBezTo>
                  <a:cubicBezTo>
                    <a:pt x="3" y="4"/>
                    <a:pt x="3" y="4"/>
                    <a:pt x="3" y="3"/>
                  </a:cubicBezTo>
                  <a:cubicBezTo>
                    <a:pt x="4" y="3"/>
                    <a:pt x="4" y="3"/>
                    <a:pt x="4" y="2"/>
                  </a:cubicBezTo>
                  <a:cubicBezTo>
                    <a:pt x="4" y="2"/>
                    <a:pt x="4" y="2"/>
                    <a:pt x="4" y="2"/>
                  </a:cubicBezTo>
                  <a:cubicBezTo>
                    <a:pt x="3"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1" name="Freeform 245"/>
            <p:cNvSpPr>
              <a:spLocks/>
            </p:cNvSpPr>
            <p:nvPr/>
          </p:nvSpPr>
          <p:spPr bwMode="auto">
            <a:xfrm>
              <a:off x="5003801" y="3216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2" name="Freeform 246"/>
            <p:cNvSpPr>
              <a:spLocks/>
            </p:cNvSpPr>
            <p:nvPr/>
          </p:nvSpPr>
          <p:spPr bwMode="auto">
            <a:xfrm>
              <a:off x="4787901" y="3335339"/>
              <a:ext cx="323850" cy="312738"/>
            </a:xfrm>
            <a:custGeom>
              <a:avLst/>
              <a:gdLst>
                <a:gd name="T0" fmla="*/ 29 w 30"/>
                <a:gd name="T1" fmla="*/ 5 h 29"/>
                <a:gd name="T2" fmla="*/ 28 w 30"/>
                <a:gd name="T3" fmla="*/ 4 h 29"/>
                <a:gd name="T4" fmla="*/ 27 w 30"/>
                <a:gd name="T5" fmla="*/ 3 h 29"/>
                <a:gd name="T6" fmla="*/ 24 w 30"/>
                <a:gd name="T7" fmla="*/ 2 h 29"/>
                <a:gd name="T8" fmla="*/ 23 w 30"/>
                <a:gd name="T9" fmla="*/ 2 h 29"/>
                <a:gd name="T10" fmla="*/ 23 w 30"/>
                <a:gd name="T11" fmla="*/ 1 h 29"/>
                <a:gd name="T12" fmla="*/ 22 w 30"/>
                <a:gd name="T13" fmla="*/ 0 h 29"/>
                <a:gd name="T14" fmla="*/ 21 w 30"/>
                <a:gd name="T15" fmla="*/ 0 h 29"/>
                <a:gd name="T16" fmla="*/ 18 w 30"/>
                <a:gd name="T17" fmla="*/ 1 h 29"/>
                <a:gd name="T18" fmla="*/ 16 w 30"/>
                <a:gd name="T19" fmla="*/ 3 h 29"/>
                <a:gd name="T20" fmla="*/ 17 w 30"/>
                <a:gd name="T21" fmla="*/ 5 h 29"/>
                <a:gd name="T22" fmla="*/ 17 w 30"/>
                <a:gd name="T23" fmla="*/ 7 h 29"/>
                <a:gd name="T24" fmla="*/ 17 w 30"/>
                <a:gd name="T25" fmla="*/ 11 h 29"/>
                <a:gd name="T26" fmla="*/ 18 w 30"/>
                <a:gd name="T27" fmla="*/ 13 h 29"/>
                <a:gd name="T28" fmla="*/ 16 w 30"/>
                <a:gd name="T29" fmla="*/ 14 h 29"/>
                <a:gd name="T30" fmla="*/ 14 w 30"/>
                <a:gd name="T31" fmla="*/ 11 h 29"/>
                <a:gd name="T32" fmla="*/ 13 w 30"/>
                <a:gd name="T33" fmla="*/ 10 h 29"/>
                <a:gd name="T34" fmla="*/ 11 w 30"/>
                <a:gd name="T35" fmla="*/ 11 h 29"/>
                <a:gd name="T36" fmla="*/ 9 w 30"/>
                <a:gd name="T37" fmla="*/ 10 h 29"/>
                <a:gd name="T38" fmla="*/ 8 w 30"/>
                <a:gd name="T39" fmla="*/ 9 h 29"/>
                <a:gd name="T40" fmla="*/ 6 w 30"/>
                <a:gd name="T41" fmla="*/ 9 h 29"/>
                <a:gd name="T42" fmla="*/ 5 w 30"/>
                <a:gd name="T43" fmla="*/ 8 h 29"/>
                <a:gd name="T44" fmla="*/ 5 w 30"/>
                <a:gd name="T45" fmla="*/ 11 h 29"/>
                <a:gd name="T46" fmla="*/ 5 w 30"/>
                <a:gd name="T47" fmla="*/ 14 h 29"/>
                <a:gd name="T48" fmla="*/ 3 w 30"/>
                <a:gd name="T49" fmla="*/ 14 h 29"/>
                <a:gd name="T50" fmla="*/ 0 w 30"/>
                <a:gd name="T51" fmla="*/ 14 h 29"/>
                <a:gd name="T52" fmla="*/ 0 w 30"/>
                <a:gd name="T53" fmla="*/ 15 h 29"/>
                <a:gd name="T54" fmla="*/ 0 w 30"/>
                <a:gd name="T55" fmla="*/ 20 h 29"/>
                <a:gd name="T56" fmla="*/ 3 w 30"/>
                <a:gd name="T57" fmla="*/ 27 h 29"/>
                <a:gd name="T58" fmla="*/ 4 w 30"/>
                <a:gd name="T59" fmla="*/ 27 h 29"/>
                <a:gd name="T60" fmla="*/ 6 w 30"/>
                <a:gd name="T61" fmla="*/ 27 h 29"/>
                <a:gd name="T62" fmla="*/ 8 w 30"/>
                <a:gd name="T63" fmla="*/ 28 h 29"/>
                <a:gd name="T64" fmla="*/ 10 w 30"/>
                <a:gd name="T65" fmla="*/ 28 h 29"/>
                <a:gd name="T66" fmla="*/ 11 w 30"/>
                <a:gd name="T67" fmla="*/ 29 h 29"/>
                <a:gd name="T68" fmla="*/ 12 w 30"/>
                <a:gd name="T69" fmla="*/ 29 h 29"/>
                <a:gd name="T70" fmla="*/ 13 w 30"/>
                <a:gd name="T71" fmla="*/ 27 h 29"/>
                <a:gd name="T72" fmla="*/ 15 w 30"/>
                <a:gd name="T73" fmla="*/ 26 h 29"/>
                <a:gd name="T74" fmla="*/ 16 w 30"/>
                <a:gd name="T75" fmla="*/ 25 h 29"/>
                <a:gd name="T76" fmla="*/ 17 w 30"/>
                <a:gd name="T77" fmla="*/ 23 h 29"/>
                <a:gd name="T78" fmla="*/ 18 w 30"/>
                <a:gd name="T79" fmla="*/ 22 h 29"/>
                <a:gd name="T80" fmla="*/ 20 w 30"/>
                <a:gd name="T81" fmla="*/ 22 h 29"/>
                <a:gd name="T82" fmla="*/ 21 w 30"/>
                <a:gd name="T83" fmla="*/ 22 h 29"/>
                <a:gd name="T84" fmla="*/ 20 w 30"/>
                <a:gd name="T85" fmla="*/ 21 h 29"/>
                <a:gd name="T86" fmla="*/ 21 w 30"/>
                <a:gd name="T87" fmla="*/ 19 h 29"/>
                <a:gd name="T88" fmla="*/ 23 w 30"/>
                <a:gd name="T89" fmla="*/ 19 h 29"/>
                <a:gd name="T90" fmla="*/ 25 w 30"/>
                <a:gd name="T91" fmla="*/ 18 h 29"/>
                <a:gd name="T92" fmla="*/ 27 w 30"/>
                <a:gd name="T93" fmla="*/ 18 h 29"/>
                <a:gd name="T94" fmla="*/ 28 w 30"/>
                <a:gd name="T95" fmla="*/ 17 h 29"/>
                <a:gd name="T96" fmla="*/ 27 w 30"/>
                <a:gd name="T97" fmla="*/ 15 h 29"/>
                <a:gd name="T98" fmla="*/ 28 w 30"/>
                <a:gd name="T99" fmla="*/ 14 h 29"/>
                <a:gd name="T100" fmla="*/ 29 w 30"/>
                <a:gd name="T101" fmla="*/ 13 h 29"/>
                <a:gd name="T102" fmla="*/ 29 w 30"/>
                <a:gd name="T103" fmla="*/ 11 h 29"/>
                <a:gd name="T104" fmla="*/ 28 w 30"/>
                <a:gd name="T105" fmla="*/ 10 h 29"/>
                <a:gd name="T106" fmla="*/ 29 w 30"/>
                <a:gd name="T107" fmla="*/ 8 h 29"/>
                <a:gd name="T108" fmla="*/ 29 w 30"/>
                <a:gd name="T10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 h="29">
                  <a:moveTo>
                    <a:pt x="29" y="6"/>
                  </a:moveTo>
                  <a:cubicBezTo>
                    <a:pt x="29" y="6"/>
                    <a:pt x="29" y="6"/>
                    <a:pt x="29" y="5"/>
                  </a:cubicBezTo>
                  <a:cubicBezTo>
                    <a:pt x="29" y="5"/>
                    <a:pt x="29" y="5"/>
                    <a:pt x="28" y="4"/>
                  </a:cubicBezTo>
                  <a:cubicBezTo>
                    <a:pt x="28" y="4"/>
                    <a:pt x="28" y="4"/>
                    <a:pt x="28" y="4"/>
                  </a:cubicBezTo>
                  <a:cubicBezTo>
                    <a:pt x="28" y="4"/>
                    <a:pt x="28" y="4"/>
                    <a:pt x="28" y="4"/>
                  </a:cubicBezTo>
                  <a:cubicBezTo>
                    <a:pt x="28" y="3"/>
                    <a:pt x="28" y="3"/>
                    <a:pt x="27" y="3"/>
                  </a:cubicBezTo>
                  <a:cubicBezTo>
                    <a:pt x="27" y="3"/>
                    <a:pt x="26" y="3"/>
                    <a:pt x="26" y="2"/>
                  </a:cubicBezTo>
                  <a:cubicBezTo>
                    <a:pt x="25" y="2"/>
                    <a:pt x="25" y="2"/>
                    <a:pt x="24" y="2"/>
                  </a:cubicBezTo>
                  <a:cubicBezTo>
                    <a:pt x="24" y="1"/>
                    <a:pt x="24" y="1"/>
                    <a:pt x="24" y="1"/>
                  </a:cubicBezTo>
                  <a:cubicBezTo>
                    <a:pt x="24" y="2"/>
                    <a:pt x="24" y="2"/>
                    <a:pt x="23" y="2"/>
                  </a:cubicBezTo>
                  <a:cubicBezTo>
                    <a:pt x="23" y="2"/>
                    <a:pt x="23" y="2"/>
                    <a:pt x="23" y="2"/>
                  </a:cubicBezTo>
                  <a:cubicBezTo>
                    <a:pt x="23" y="2"/>
                    <a:pt x="23" y="1"/>
                    <a:pt x="23" y="1"/>
                  </a:cubicBezTo>
                  <a:cubicBezTo>
                    <a:pt x="23" y="1"/>
                    <a:pt x="22" y="1"/>
                    <a:pt x="22" y="0"/>
                  </a:cubicBezTo>
                  <a:cubicBezTo>
                    <a:pt x="22" y="0"/>
                    <a:pt x="22" y="0"/>
                    <a:pt x="22" y="0"/>
                  </a:cubicBezTo>
                  <a:cubicBezTo>
                    <a:pt x="22" y="0"/>
                    <a:pt x="22" y="0"/>
                    <a:pt x="21" y="0"/>
                  </a:cubicBezTo>
                  <a:cubicBezTo>
                    <a:pt x="21" y="0"/>
                    <a:pt x="21" y="0"/>
                    <a:pt x="21" y="0"/>
                  </a:cubicBezTo>
                  <a:cubicBezTo>
                    <a:pt x="20" y="1"/>
                    <a:pt x="20" y="0"/>
                    <a:pt x="19" y="0"/>
                  </a:cubicBezTo>
                  <a:cubicBezTo>
                    <a:pt x="19" y="1"/>
                    <a:pt x="19" y="1"/>
                    <a:pt x="18" y="1"/>
                  </a:cubicBezTo>
                  <a:cubicBezTo>
                    <a:pt x="18" y="2"/>
                    <a:pt x="18" y="2"/>
                    <a:pt x="17" y="2"/>
                  </a:cubicBezTo>
                  <a:cubicBezTo>
                    <a:pt x="17" y="3"/>
                    <a:pt x="17" y="3"/>
                    <a:pt x="16" y="3"/>
                  </a:cubicBezTo>
                  <a:cubicBezTo>
                    <a:pt x="16" y="4"/>
                    <a:pt x="16" y="4"/>
                    <a:pt x="16" y="4"/>
                  </a:cubicBezTo>
                  <a:cubicBezTo>
                    <a:pt x="16" y="5"/>
                    <a:pt x="17" y="4"/>
                    <a:pt x="17" y="5"/>
                  </a:cubicBezTo>
                  <a:cubicBezTo>
                    <a:pt x="17" y="5"/>
                    <a:pt x="17" y="5"/>
                    <a:pt x="17" y="6"/>
                  </a:cubicBezTo>
                  <a:cubicBezTo>
                    <a:pt x="17" y="6"/>
                    <a:pt x="17" y="6"/>
                    <a:pt x="17" y="7"/>
                  </a:cubicBezTo>
                  <a:cubicBezTo>
                    <a:pt x="17" y="8"/>
                    <a:pt x="16" y="8"/>
                    <a:pt x="16" y="8"/>
                  </a:cubicBezTo>
                  <a:cubicBezTo>
                    <a:pt x="16" y="9"/>
                    <a:pt x="16" y="10"/>
                    <a:pt x="17" y="11"/>
                  </a:cubicBezTo>
                  <a:cubicBezTo>
                    <a:pt x="17" y="11"/>
                    <a:pt x="17" y="11"/>
                    <a:pt x="18" y="11"/>
                  </a:cubicBezTo>
                  <a:cubicBezTo>
                    <a:pt x="19" y="11"/>
                    <a:pt x="18" y="12"/>
                    <a:pt x="18" y="13"/>
                  </a:cubicBezTo>
                  <a:cubicBezTo>
                    <a:pt x="18" y="13"/>
                    <a:pt x="18" y="14"/>
                    <a:pt x="18" y="14"/>
                  </a:cubicBezTo>
                  <a:cubicBezTo>
                    <a:pt x="17" y="14"/>
                    <a:pt x="17" y="14"/>
                    <a:pt x="16" y="14"/>
                  </a:cubicBezTo>
                  <a:cubicBezTo>
                    <a:pt x="16" y="13"/>
                    <a:pt x="16" y="13"/>
                    <a:pt x="15" y="12"/>
                  </a:cubicBezTo>
                  <a:cubicBezTo>
                    <a:pt x="15" y="12"/>
                    <a:pt x="14" y="12"/>
                    <a:pt x="14" y="11"/>
                  </a:cubicBezTo>
                  <a:cubicBezTo>
                    <a:pt x="14" y="11"/>
                    <a:pt x="14" y="11"/>
                    <a:pt x="13" y="10"/>
                  </a:cubicBezTo>
                  <a:cubicBezTo>
                    <a:pt x="13" y="10"/>
                    <a:pt x="13" y="10"/>
                    <a:pt x="13" y="10"/>
                  </a:cubicBezTo>
                  <a:cubicBezTo>
                    <a:pt x="12" y="10"/>
                    <a:pt x="13" y="11"/>
                    <a:pt x="12" y="11"/>
                  </a:cubicBezTo>
                  <a:cubicBezTo>
                    <a:pt x="12" y="11"/>
                    <a:pt x="12" y="11"/>
                    <a:pt x="11" y="11"/>
                  </a:cubicBezTo>
                  <a:cubicBezTo>
                    <a:pt x="11" y="11"/>
                    <a:pt x="11" y="10"/>
                    <a:pt x="10" y="10"/>
                  </a:cubicBezTo>
                  <a:cubicBezTo>
                    <a:pt x="10" y="10"/>
                    <a:pt x="9" y="11"/>
                    <a:pt x="9" y="10"/>
                  </a:cubicBezTo>
                  <a:cubicBezTo>
                    <a:pt x="8" y="10"/>
                    <a:pt x="9" y="9"/>
                    <a:pt x="8" y="9"/>
                  </a:cubicBezTo>
                  <a:cubicBezTo>
                    <a:pt x="8" y="9"/>
                    <a:pt x="8" y="9"/>
                    <a:pt x="8" y="9"/>
                  </a:cubicBezTo>
                  <a:cubicBezTo>
                    <a:pt x="7" y="9"/>
                    <a:pt x="7" y="9"/>
                    <a:pt x="7" y="9"/>
                  </a:cubicBezTo>
                  <a:cubicBezTo>
                    <a:pt x="6" y="9"/>
                    <a:pt x="6" y="9"/>
                    <a:pt x="6" y="9"/>
                  </a:cubicBezTo>
                  <a:cubicBezTo>
                    <a:pt x="6" y="8"/>
                    <a:pt x="6" y="8"/>
                    <a:pt x="6" y="8"/>
                  </a:cubicBezTo>
                  <a:cubicBezTo>
                    <a:pt x="5" y="8"/>
                    <a:pt x="5" y="8"/>
                    <a:pt x="5" y="8"/>
                  </a:cubicBezTo>
                  <a:cubicBezTo>
                    <a:pt x="5" y="9"/>
                    <a:pt x="5" y="9"/>
                    <a:pt x="5" y="10"/>
                  </a:cubicBezTo>
                  <a:cubicBezTo>
                    <a:pt x="5" y="10"/>
                    <a:pt x="5" y="10"/>
                    <a:pt x="5" y="11"/>
                  </a:cubicBezTo>
                  <a:cubicBezTo>
                    <a:pt x="5" y="12"/>
                    <a:pt x="5" y="12"/>
                    <a:pt x="5" y="13"/>
                  </a:cubicBezTo>
                  <a:cubicBezTo>
                    <a:pt x="5" y="13"/>
                    <a:pt x="6" y="14"/>
                    <a:pt x="5" y="14"/>
                  </a:cubicBezTo>
                  <a:cubicBezTo>
                    <a:pt x="5" y="14"/>
                    <a:pt x="4" y="14"/>
                    <a:pt x="4" y="14"/>
                  </a:cubicBezTo>
                  <a:cubicBezTo>
                    <a:pt x="3" y="14"/>
                    <a:pt x="3" y="14"/>
                    <a:pt x="3" y="14"/>
                  </a:cubicBezTo>
                  <a:cubicBezTo>
                    <a:pt x="2" y="14"/>
                    <a:pt x="2" y="14"/>
                    <a:pt x="1" y="14"/>
                  </a:cubicBezTo>
                  <a:cubicBezTo>
                    <a:pt x="1" y="14"/>
                    <a:pt x="0" y="14"/>
                    <a:pt x="0" y="14"/>
                  </a:cubicBezTo>
                  <a:cubicBezTo>
                    <a:pt x="0" y="14"/>
                    <a:pt x="0" y="14"/>
                    <a:pt x="0" y="15"/>
                  </a:cubicBezTo>
                  <a:cubicBezTo>
                    <a:pt x="0" y="15"/>
                    <a:pt x="0" y="15"/>
                    <a:pt x="0" y="15"/>
                  </a:cubicBezTo>
                  <a:cubicBezTo>
                    <a:pt x="0" y="16"/>
                    <a:pt x="0" y="17"/>
                    <a:pt x="0" y="17"/>
                  </a:cubicBezTo>
                  <a:cubicBezTo>
                    <a:pt x="0" y="18"/>
                    <a:pt x="0" y="19"/>
                    <a:pt x="0" y="20"/>
                  </a:cubicBezTo>
                  <a:cubicBezTo>
                    <a:pt x="0" y="21"/>
                    <a:pt x="0" y="22"/>
                    <a:pt x="0" y="23"/>
                  </a:cubicBezTo>
                  <a:cubicBezTo>
                    <a:pt x="3" y="27"/>
                    <a:pt x="3" y="27"/>
                    <a:pt x="3" y="27"/>
                  </a:cubicBezTo>
                  <a:cubicBezTo>
                    <a:pt x="3" y="27"/>
                    <a:pt x="3" y="27"/>
                    <a:pt x="3" y="27"/>
                  </a:cubicBezTo>
                  <a:cubicBezTo>
                    <a:pt x="3" y="27"/>
                    <a:pt x="3" y="27"/>
                    <a:pt x="4" y="27"/>
                  </a:cubicBezTo>
                  <a:cubicBezTo>
                    <a:pt x="4" y="27"/>
                    <a:pt x="4" y="27"/>
                    <a:pt x="5" y="27"/>
                  </a:cubicBezTo>
                  <a:cubicBezTo>
                    <a:pt x="5" y="27"/>
                    <a:pt x="6" y="27"/>
                    <a:pt x="6" y="27"/>
                  </a:cubicBezTo>
                  <a:cubicBezTo>
                    <a:pt x="7" y="27"/>
                    <a:pt x="7" y="28"/>
                    <a:pt x="7" y="28"/>
                  </a:cubicBezTo>
                  <a:cubicBezTo>
                    <a:pt x="8" y="28"/>
                    <a:pt x="8" y="28"/>
                    <a:pt x="8" y="28"/>
                  </a:cubicBezTo>
                  <a:cubicBezTo>
                    <a:pt x="8" y="28"/>
                    <a:pt x="9" y="28"/>
                    <a:pt x="9" y="28"/>
                  </a:cubicBezTo>
                  <a:cubicBezTo>
                    <a:pt x="9" y="28"/>
                    <a:pt x="9" y="28"/>
                    <a:pt x="10" y="28"/>
                  </a:cubicBezTo>
                  <a:cubicBezTo>
                    <a:pt x="10" y="29"/>
                    <a:pt x="10" y="29"/>
                    <a:pt x="10" y="29"/>
                  </a:cubicBezTo>
                  <a:cubicBezTo>
                    <a:pt x="11" y="29"/>
                    <a:pt x="11" y="29"/>
                    <a:pt x="11" y="29"/>
                  </a:cubicBezTo>
                  <a:cubicBezTo>
                    <a:pt x="11" y="29"/>
                    <a:pt x="11" y="29"/>
                    <a:pt x="12" y="29"/>
                  </a:cubicBezTo>
                  <a:cubicBezTo>
                    <a:pt x="12" y="29"/>
                    <a:pt x="12" y="29"/>
                    <a:pt x="12" y="29"/>
                  </a:cubicBezTo>
                  <a:cubicBezTo>
                    <a:pt x="13" y="29"/>
                    <a:pt x="12" y="28"/>
                    <a:pt x="12" y="28"/>
                  </a:cubicBezTo>
                  <a:cubicBezTo>
                    <a:pt x="13" y="28"/>
                    <a:pt x="13" y="28"/>
                    <a:pt x="13" y="27"/>
                  </a:cubicBezTo>
                  <a:cubicBezTo>
                    <a:pt x="14" y="27"/>
                    <a:pt x="14" y="27"/>
                    <a:pt x="14" y="26"/>
                  </a:cubicBezTo>
                  <a:cubicBezTo>
                    <a:pt x="14" y="26"/>
                    <a:pt x="14" y="26"/>
                    <a:pt x="15" y="26"/>
                  </a:cubicBezTo>
                  <a:cubicBezTo>
                    <a:pt x="15" y="25"/>
                    <a:pt x="15" y="25"/>
                    <a:pt x="16" y="25"/>
                  </a:cubicBezTo>
                  <a:cubicBezTo>
                    <a:pt x="16" y="25"/>
                    <a:pt x="16" y="25"/>
                    <a:pt x="16" y="25"/>
                  </a:cubicBezTo>
                  <a:cubicBezTo>
                    <a:pt x="16" y="25"/>
                    <a:pt x="16" y="24"/>
                    <a:pt x="16" y="24"/>
                  </a:cubicBezTo>
                  <a:cubicBezTo>
                    <a:pt x="16" y="24"/>
                    <a:pt x="16" y="23"/>
                    <a:pt x="17" y="23"/>
                  </a:cubicBezTo>
                  <a:cubicBezTo>
                    <a:pt x="17" y="23"/>
                    <a:pt x="17" y="22"/>
                    <a:pt x="18" y="22"/>
                  </a:cubicBezTo>
                  <a:cubicBezTo>
                    <a:pt x="18" y="22"/>
                    <a:pt x="18" y="22"/>
                    <a:pt x="18" y="22"/>
                  </a:cubicBezTo>
                  <a:cubicBezTo>
                    <a:pt x="19" y="22"/>
                    <a:pt x="19" y="22"/>
                    <a:pt x="19" y="22"/>
                  </a:cubicBezTo>
                  <a:cubicBezTo>
                    <a:pt x="19" y="22"/>
                    <a:pt x="20" y="22"/>
                    <a:pt x="20" y="22"/>
                  </a:cubicBezTo>
                  <a:cubicBezTo>
                    <a:pt x="20" y="22"/>
                    <a:pt x="20" y="22"/>
                    <a:pt x="21" y="22"/>
                  </a:cubicBezTo>
                  <a:cubicBezTo>
                    <a:pt x="21" y="22"/>
                    <a:pt x="21" y="22"/>
                    <a:pt x="21" y="22"/>
                  </a:cubicBezTo>
                  <a:cubicBezTo>
                    <a:pt x="21" y="21"/>
                    <a:pt x="21" y="21"/>
                    <a:pt x="21" y="21"/>
                  </a:cubicBezTo>
                  <a:cubicBezTo>
                    <a:pt x="21" y="21"/>
                    <a:pt x="21" y="21"/>
                    <a:pt x="20" y="21"/>
                  </a:cubicBezTo>
                  <a:cubicBezTo>
                    <a:pt x="20" y="20"/>
                    <a:pt x="20" y="20"/>
                    <a:pt x="21" y="20"/>
                  </a:cubicBezTo>
                  <a:cubicBezTo>
                    <a:pt x="21" y="20"/>
                    <a:pt x="21" y="20"/>
                    <a:pt x="21" y="19"/>
                  </a:cubicBezTo>
                  <a:cubicBezTo>
                    <a:pt x="22" y="19"/>
                    <a:pt x="22" y="19"/>
                    <a:pt x="22" y="19"/>
                  </a:cubicBezTo>
                  <a:cubicBezTo>
                    <a:pt x="23" y="19"/>
                    <a:pt x="23" y="19"/>
                    <a:pt x="23" y="19"/>
                  </a:cubicBezTo>
                  <a:cubicBezTo>
                    <a:pt x="24" y="19"/>
                    <a:pt x="24" y="19"/>
                    <a:pt x="24" y="18"/>
                  </a:cubicBezTo>
                  <a:cubicBezTo>
                    <a:pt x="25" y="18"/>
                    <a:pt x="25" y="18"/>
                    <a:pt x="25" y="18"/>
                  </a:cubicBezTo>
                  <a:cubicBezTo>
                    <a:pt x="26" y="18"/>
                    <a:pt x="26" y="18"/>
                    <a:pt x="26" y="18"/>
                  </a:cubicBezTo>
                  <a:cubicBezTo>
                    <a:pt x="27" y="18"/>
                    <a:pt x="27" y="18"/>
                    <a:pt x="27" y="18"/>
                  </a:cubicBezTo>
                  <a:cubicBezTo>
                    <a:pt x="27" y="18"/>
                    <a:pt x="27" y="17"/>
                    <a:pt x="27" y="17"/>
                  </a:cubicBezTo>
                  <a:cubicBezTo>
                    <a:pt x="28" y="17"/>
                    <a:pt x="28" y="17"/>
                    <a:pt x="28" y="17"/>
                  </a:cubicBezTo>
                  <a:cubicBezTo>
                    <a:pt x="28" y="17"/>
                    <a:pt x="27" y="17"/>
                    <a:pt x="27" y="16"/>
                  </a:cubicBezTo>
                  <a:cubicBezTo>
                    <a:pt x="27" y="16"/>
                    <a:pt x="27" y="16"/>
                    <a:pt x="27" y="15"/>
                  </a:cubicBezTo>
                  <a:cubicBezTo>
                    <a:pt x="28" y="15"/>
                    <a:pt x="28" y="15"/>
                    <a:pt x="28" y="15"/>
                  </a:cubicBezTo>
                  <a:cubicBezTo>
                    <a:pt x="28" y="14"/>
                    <a:pt x="28" y="14"/>
                    <a:pt x="28" y="14"/>
                  </a:cubicBezTo>
                  <a:cubicBezTo>
                    <a:pt x="28" y="14"/>
                    <a:pt x="28" y="13"/>
                    <a:pt x="28" y="13"/>
                  </a:cubicBezTo>
                  <a:cubicBezTo>
                    <a:pt x="28" y="13"/>
                    <a:pt x="29" y="13"/>
                    <a:pt x="29" y="13"/>
                  </a:cubicBezTo>
                  <a:cubicBezTo>
                    <a:pt x="29" y="13"/>
                    <a:pt x="29" y="12"/>
                    <a:pt x="29" y="12"/>
                  </a:cubicBezTo>
                  <a:cubicBezTo>
                    <a:pt x="29" y="11"/>
                    <a:pt x="29" y="11"/>
                    <a:pt x="29" y="11"/>
                  </a:cubicBezTo>
                  <a:cubicBezTo>
                    <a:pt x="29" y="11"/>
                    <a:pt x="29" y="10"/>
                    <a:pt x="29" y="10"/>
                  </a:cubicBezTo>
                  <a:cubicBezTo>
                    <a:pt x="29" y="10"/>
                    <a:pt x="28" y="10"/>
                    <a:pt x="28" y="10"/>
                  </a:cubicBezTo>
                  <a:cubicBezTo>
                    <a:pt x="29" y="9"/>
                    <a:pt x="29" y="9"/>
                    <a:pt x="29" y="9"/>
                  </a:cubicBezTo>
                  <a:cubicBezTo>
                    <a:pt x="29" y="8"/>
                    <a:pt x="29" y="8"/>
                    <a:pt x="29" y="8"/>
                  </a:cubicBezTo>
                  <a:cubicBezTo>
                    <a:pt x="29" y="7"/>
                    <a:pt x="30" y="8"/>
                    <a:pt x="30" y="7"/>
                  </a:cubicBezTo>
                  <a:cubicBezTo>
                    <a:pt x="30" y="7"/>
                    <a:pt x="29" y="7"/>
                    <a:pt x="29"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3" name="Freeform 247"/>
            <p:cNvSpPr>
              <a:spLocks/>
            </p:cNvSpPr>
            <p:nvPr/>
          </p:nvSpPr>
          <p:spPr bwMode="auto">
            <a:xfrm>
              <a:off x="5024439" y="37893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4" name="Freeform 248"/>
            <p:cNvSpPr>
              <a:spLocks/>
            </p:cNvSpPr>
            <p:nvPr/>
          </p:nvSpPr>
          <p:spPr bwMode="auto">
            <a:xfrm>
              <a:off x="4625976" y="3778251"/>
              <a:ext cx="442913" cy="388938"/>
            </a:xfrm>
            <a:custGeom>
              <a:avLst/>
              <a:gdLst>
                <a:gd name="T0" fmla="*/ 38 w 41"/>
                <a:gd name="T1" fmla="*/ 10 h 36"/>
                <a:gd name="T2" fmla="*/ 39 w 41"/>
                <a:gd name="T3" fmla="*/ 7 h 36"/>
                <a:gd name="T4" fmla="*/ 38 w 41"/>
                <a:gd name="T5" fmla="*/ 5 h 36"/>
                <a:gd name="T6" fmla="*/ 37 w 41"/>
                <a:gd name="T7" fmla="*/ 2 h 36"/>
                <a:gd name="T8" fmla="*/ 36 w 41"/>
                <a:gd name="T9" fmla="*/ 1 h 36"/>
                <a:gd name="T10" fmla="*/ 33 w 41"/>
                <a:gd name="T11" fmla="*/ 0 h 36"/>
                <a:gd name="T12" fmla="*/ 32 w 41"/>
                <a:gd name="T13" fmla="*/ 1 h 36"/>
                <a:gd name="T14" fmla="*/ 28 w 41"/>
                <a:gd name="T15" fmla="*/ 3 h 36"/>
                <a:gd name="T16" fmla="*/ 25 w 41"/>
                <a:gd name="T17" fmla="*/ 5 h 36"/>
                <a:gd name="T18" fmla="*/ 23 w 41"/>
                <a:gd name="T19" fmla="*/ 7 h 36"/>
                <a:gd name="T20" fmla="*/ 23 w 41"/>
                <a:gd name="T21" fmla="*/ 9 h 36"/>
                <a:gd name="T22" fmla="*/ 20 w 41"/>
                <a:gd name="T23" fmla="*/ 10 h 36"/>
                <a:gd name="T24" fmla="*/ 17 w 41"/>
                <a:gd name="T25" fmla="*/ 9 h 36"/>
                <a:gd name="T26" fmla="*/ 16 w 41"/>
                <a:gd name="T27" fmla="*/ 9 h 36"/>
                <a:gd name="T28" fmla="*/ 14 w 41"/>
                <a:gd name="T29" fmla="*/ 11 h 36"/>
                <a:gd name="T30" fmla="*/ 12 w 41"/>
                <a:gd name="T31" fmla="*/ 13 h 36"/>
                <a:gd name="T32" fmla="*/ 10 w 41"/>
                <a:gd name="T33" fmla="*/ 12 h 36"/>
                <a:gd name="T34" fmla="*/ 11 w 41"/>
                <a:gd name="T35" fmla="*/ 10 h 36"/>
                <a:gd name="T36" fmla="*/ 10 w 41"/>
                <a:gd name="T37" fmla="*/ 7 h 36"/>
                <a:gd name="T38" fmla="*/ 9 w 41"/>
                <a:gd name="T39" fmla="*/ 18 h 36"/>
                <a:gd name="T40" fmla="*/ 7 w 41"/>
                <a:gd name="T41" fmla="*/ 18 h 36"/>
                <a:gd name="T42" fmla="*/ 6 w 41"/>
                <a:gd name="T43" fmla="*/ 19 h 36"/>
                <a:gd name="T44" fmla="*/ 4 w 41"/>
                <a:gd name="T45" fmla="*/ 19 h 36"/>
                <a:gd name="T46" fmla="*/ 2 w 41"/>
                <a:gd name="T47" fmla="*/ 18 h 36"/>
                <a:gd name="T48" fmla="*/ 2 w 41"/>
                <a:gd name="T49" fmla="*/ 17 h 36"/>
                <a:gd name="T50" fmla="*/ 1 w 41"/>
                <a:gd name="T51" fmla="*/ 17 h 36"/>
                <a:gd name="T52" fmla="*/ 0 w 41"/>
                <a:gd name="T53" fmla="*/ 18 h 36"/>
                <a:gd name="T54" fmla="*/ 1 w 41"/>
                <a:gd name="T55" fmla="*/ 19 h 36"/>
                <a:gd name="T56" fmla="*/ 1 w 41"/>
                <a:gd name="T57" fmla="*/ 21 h 36"/>
                <a:gd name="T58" fmla="*/ 2 w 41"/>
                <a:gd name="T59" fmla="*/ 24 h 36"/>
                <a:gd name="T60" fmla="*/ 3 w 41"/>
                <a:gd name="T61" fmla="*/ 26 h 36"/>
                <a:gd name="T62" fmla="*/ 4 w 41"/>
                <a:gd name="T63" fmla="*/ 28 h 36"/>
                <a:gd name="T64" fmla="*/ 4 w 41"/>
                <a:gd name="T65" fmla="*/ 30 h 36"/>
                <a:gd name="T66" fmla="*/ 3 w 41"/>
                <a:gd name="T67" fmla="*/ 31 h 36"/>
                <a:gd name="T68" fmla="*/ 4 w 41"/>
                <a:gd name="T69" fmla="*/ 33 h 36"/>
                <a:gd name="T70" fmla="*/ 5 w 41"/>
                <a:gd name="T71" fmla="*/ 34 h 36"/>
                <a:gd name="T72" fmla="*/ 6 w 41"/>
                <a:gd name="T73" fmla="*/ 35 h 36"/>
                <a:gd name="T74" fmla="*/ 8 w 41"/>
                <a:gd name="T75" fmla="*/ 36 h 36"/>
                <a:gd name="T76" fmla="*/ 10 w 41"/>
                <a:gd name="T77" fmla="*/ 35 h 36"/>
                <a:gd name="T78" fmla="*/ 12 w 41"/>
                <a:gd name="T79" fmla="*/ 35 h 36"/>
                <a:gd name="T80" fmla="*/ 14 w 41"/>
                <a:gd name="T81" fmla="*/ 34 h 36"/>
                <a:gd name="T82" fmla="*/ 16 w 41"/>
                <a:gd name="T83" fmla="*/ 34 h 36"/>
                <a:gd name="T84" fmla="*/ 17 w 41"/>
                <a:gd name="T85" fmla="*/ 34 h 36"/>
                <a:gd name="T86" fmla="*/ 19 w 41"/>
                <a:gd name="T87" fmla="*/ 34 h 36"/>
                <a:gd name="T88" fmla="*/ 21 w 41"/>
                <a:gd name="T89" fmla="*/ 33 h 36"/>
                <a:gd name="T90" fmla="*/ 24 w 41"/>
                <a:gd name="T91" fmla="*/ 33 h 36"/>
                <a:gd name="T92" fmla="*/ 26 w 41"/>
                <a:gd name="T93" fmla="*/ 32 h 36"/>
                <a:gd name="T94" fmla="*/ 28 w 41"/>
                <a:gd name="T95" fmla="*/ 31 h 36"/>
                <a:gd name="T96" fmla="*/ 31 w 41"/>
                <a:gd name="T97" fmla="*/ 28 h 36"/>
                <a:gd name="T98" fmla="*/ 33 w 41"/>
                <a:gd name="T99" fmla="*/ 26 h 36"/>
                <a:gd name="T100" fmla="*/ 34 w 41"/>
                <a:gd name="T101" fmla="*/ 24 h 36"/>
                <a:gd name="T102" fmla="*/ 36 w 41"/>
                <a:gd name="T103" fmla="*/ 21 h 36"/>
                <a:gd name="T104" fmla="*/ 38 w 41"/>
                <a:gd name="T105" fmla="*/ 19 h 36"/>
                <a:gd name="T106" fmla="*/ 39 w 41"/>
                <a:gd name="T107" fmla="*/ 18 h 36"/>
                <a:gd name="T108" fmla="*/ 40 w 41"/>
                <a:gd name="T109" fmla="*/ 15 h 36"/>
                <a:gd name="T110" fmla="*/ 41 w 41"/>
                <a:gd name="T111" fmla="*/ 13 h 36"/>
                <a:gd name="T112" fmla="*/ 38 w 41"/>
                <a:gd name="T11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36">
                  <a:moveTo>
                    <a:pt x="38" y="11"/>
                  </a:moveTo>
                  <a:cubicBezTo>
                    <a:pt x="38" y="11"/>
                    <a:pt x="38" y="10"/>
                    <a:pt x="38" y="10"/>
                  </a:cubicBezTo>
                  <a:cubicBezTo>
                    <a:pt x="38" y="9"/>
                    <a:pt x="38" y="9"/>
                    <a:pt x="39" y="8"/>
                  </a:cubicBezTo>
                  <a:cubicBezTo>
                    <a:pt x="39" y="8"/>
                    <a:pt x="38" y="7"/>
                    <a:pt x="39" y="7"/>
                  </a:cubicBezTo>
                  <a:cubicBezTo>
                    <a:pt x="39" y="7"/>
                    <a:pt x="39" y="6"/>
                    <a:pt x="39" y="6"/>
                  </a:cubicBezTo>
                  <a:cubicBezTo>
                    <a:pt x="39" y="5"/>
                    <a:pt x="38" y="5"/>
                    <a:pt x="38" y="5"/>
                  </a:cubicBezTo>
                  <a:cubicBezTo>
                    <a:pt x="38" y="4"/>
                    <a:pt x="37" y="4"/>
                    <a:pt x="37" y="3"/>
                  </a:cubicBezTo>
                  <a:cubicBezTo>
                    <a:pt x="37" y="2"/>
                    <a:pt x="38" y="2"/>
                    <a:pt x="37" y="2"/>
                  </a:cubicBezTo>
                  <a:cubicBezTo>
                    <a:pt x="37" y="1"/>
                    <a:pt x="37" y="1"/>
                    <a:pt x="37" y="1"/>
                  </a:cubicBezTo>
                  <a:cubicBezTo>
                    <a:pt x="37" y="1"/>
                    <a:pt x="36" y="1"/>
                    <a:pt x="36" y="1"/>
                  </a:cubicBezTo>
                  <a:cubicBezTo>
                    <a:pt x="35" y="0"/>
                    <a:pt x="35" y="0"/>
                    <a:pt x="34" y="0"/>
                  </a:cubicBezTo>
                  <a:cubicBezTo>
                    <a:pt x="34" y="0"/>
                    <a:pt x="33" y="1"/>
                    <a:pt x="33" y="0"/>
                  </a:cubicBezTo>
                  <a:cubicBezTo>
                    <a:pt x="33" y="0"/>
                    <a:pt x="33" y="0"/>
                    <a:pt x="33" y="0"/>
                  </a:cubicBezTo>
                  <a:cubicBezTo>
                    <a:pt x="32" y="1"/>
                    <a:pt x="32" y="1"/>
                    <a:pt x="32" y="1"/>
                  </a:cubicBezTo>
                  <a:cubicBezTo>
                    <a:pt x="31" y="1"/>
                    <a:pt x="31" y="2"/>
                    <a:pt x="30" y="2"/>
                  </a:cubicBezTo>
                  <a:cubicBezTo>
                    <a:pt x="30" y="3"/>
                    <a:pt x="29" y="3"/>
                    <a:pt x="28" y="3"/>
                  </a:cubicBezTo>
                  <a:cubicBezTo>
                    <a:pt x="28" y="4"/>
                    <a:pt x="27" y="4"/>
                    <a:pt x="27" y="5"/>
                  </a:cubicBezTo>
                  <a:cubicBezTo>
                    <a:pt x="26" y="5"/>
                    <a:pt x="26" y="5"/>
                    <a:pt x="25" y="5"/>
                  </a:cubicBezTo>
                  <a:cubicBezTo>
                    <a:pt x="25" y="5"/>
                    <a:pt x="25" y="6"/>
                    <a:pt x="24" y="6"/>
                  </a:cubicBezTo>
                  <a:cubicBezTo>
                    <a:pt x="24" y="7"/>
                    <a:pt x="23" y="7"/>
                    <a:pt x="23" y="7"/>
                  </a:cubicBezTo>
                  <a:cubicBezTo>
                    <a:pt x="23" y="8"/>
                    <a:pt x="23" y="8"/>
                    <a:pt x="23" y="8"/>
                  </a:cubicBezTo>
                  <a:cubicBezTo>
                    <a:pt x="23" y="9"/>
                    <a:pt x="23" y="9"/>
                    <a:pt x="23" y="9"/>
                  </a:cubicBezTo>
                  <a:cubicBezTo>
                    <a:pt x="22" y="10"/>
                    <a:pt x="22" y="10"/>
                    <a:pt x="21" y="10"/>
                  </a:cubicBezTo>
                  <a:cubicBezTo>
                    <a:pt x="21" y="10"/>
                    <a:pt x="20" y="10"/>
                    <a:pt x="20" y="10"/>
                  </a:cubicBezTo>
                  <a:cubicBezTo>
                    <a:pt x="19" y="10"/>
                    <a:pt x="19" y="10"/>
                    <a:pt x="19" y="9"/>
                  </a:cubicBezTo>
                  <a:cubicBezTo>
                    <a:pt x="18" y="9"/>
                    <a:pt x="18" y="9"/>
                    <a:pt x="17" y="9"/>
                  </a:cubicBezTo>
                  <a:cubicBezTo>
                    <a:pt x="17" y="8"/>
                    <a:pt x="17" y="8"/>
                    <a:pt x="16" y="8"/>
                  </a:cubicBezTo>
                  <a:cubicBezTo>
                    <a:pt x="16" y="9"/>
                    <a:pt x="16" y="9"/>
                    <a:pt x="16" y="9"/>
                  </a:cubicBezTo>
                  <a:cubicBezTo>
                    <a:pt x="15" y="10"/>
                    <a:pt x="15" y="10"/>
                    <a:pt x="15" y="11"/>
                  </a:cubicBezTo>
                  <a:cubicBezTo>
                    <a:pt x="15" y="11"/>
                    <a:pt x="14" y="11"/>
                    <a:pt x="14" y="11"/>
                  </a:cubicBezTo>
                  <a:cubicBezTo>
                    <a:pt x="13" y="12"/>
                    <a:pt x="13" y="12"/>
                    <a:pt x="13" y="13"/>
                  </a:cubicBezTo>
                  <a:cubicBezTo>
                    <a:pt x="12" y="13"/>
                    <a:pt x="12" y="13"/>
                    <a:pt x="12" y="13"/>
                  </a:cubicBezTo>
                  <a:cubicBezTo>
                    <a:pt x="11" y="13"/>
                    <a:pt x="10" y="13"/>
                    <a:pt x="10" y="12"/>
                  </a:cubicBezTo>
                  <a:cubicBezTo>
                    <a:pt x="10" y="12"/>
                    <a:pt x="10" y="12"/>
                    <a:pt x="10" y="12"/>
                  </a:cubicBezTo>
                  <a:cubicBezTo>
                    <a:pt x="10" y="11"/>
                    <a:pt x="10" y="11"/>
                    <a:pt x="11" y="11"/>
                  </a:cubicBezTo>
                  <a:cubicBezTo>
                    <a:pt x="11" y="11"/>
                    <a:pt x="11" y="10"/>
                    <a:pt x="11" y="10"/>
                  </a:cubicBezTo>
                  <a:cubicBezTo>
                    <a:pt x="11" y="9"/>
                    <a:pt x="10" y="9"/>
                    <a:pt x="10" y="9"/>
                  </a:cubicBezTo>
                  <a:cubicBezTo>
                    <a:pt x="10" y="8"/>
                    <a:pt x="10" y="8"/>
                    <a:pt x="10" y="7"/>
                  </a:cubicBezTo>
                  <a:cubicBezTo>
                    <a:pt x="9" y="7"/>
                    <a:pt x="9" y="7"/>
                    <a:pt x="9" y="7"/>
                  </a:cubicBezTo>
                  <a:cubicBezTo>
                    <a:pt x="9" y="11"/>
                    <a:pt x="9" y="14"/>
                    <a:pt x="9" y="18"/>
                  </a:cubicBezTo>
                  <a:cubicBezTo>
                    <a:pt x="8" y="18"/>
                    <a:pt x="8" y="18"/>
                    <a:pt x="8" y="18"/>
                  </a:cubicBezTo>
                  <a:cubicBezTo>
                    <a:pt x="7" y="18"/>
                    <a:pt x="7" y="18"/>
                    <a:pt x="7" y="18"/>
                  </a:cubicBezTo>
                  <a:cubicBezTo>
                    <a:pt x="7" y="18"/>
                    <a:pt x="7" y="18"/>
                    <a:pt x="7" y="18"/>
                  </a:cubicBezTo>
                  <a:cubicBezTo>
                    <a:pt x="6" y="19"/>
                    <a:pt x="6" y="19"/>
                    <a:pt x="6" y="19"/>
                  </a:cubicBezTo>
                  <a:cubicBezTo>
                    <a:pt x="6" y="19"/>
                    <a:pt x="5" y="19"/>
                    <a:pt x="5" y="19"/>
                  </a:cubicBezTo>
                  <a:cubicBezTo>
                    <a:pt x="5" y="19"/>
                    <a:pt x="4" y="19"/>
                    <a:pt x="4" y="19"/>
                  </a:cubicBezTo>
                  <a:cubicBezTo>
                    <a:pt x="3" y="19"/>
                    <a:pt x="3" y="19"/>
                    <a:pt x="3" y="19"/>
                  </a:cubicBezTo>
                  <a:cubicBezTo>
                    <a:pt x="2" y="18"/>
                    <a:pt x="2" y="18"/>
                    <a:pt x="2" y="18"/>
                  </a:cubicBezTo>
                  <a:cubicBezTo>
                    <a:pt x="2" y="18"/>
                    <a:pt x="2" y="18"/>
                    <a:pt x="2" y="18"/>
                  </a:cubicBezTo>
                  <a:cubicBezTo>
                    <a:pt x="2" y="17"/>
                    <a:pt x="2" y="17"/>
                    <a:pt x="2" y="17"/>
                  </a:cubicBezTo>
                  <a:cubicBezTo>
                    <a:pt x="2" y="17"/>
                    <a:pt x="1" y="17"/>
                    <a:pt x="1" y="17"/>
                  </a:cubicBezTo>
                  <a:cubicBezTo>
                    <a:pt x="1" y="17"/>
                    <a:pt x="1" y="17"/>
                    <a:pt x="1" y="17"/>
                  </a:cubicBezTo>
                  <a:cubicBezTo>
                    <a:pt x="1" y="18"/>
                    <a:pt x="0" y="18"/>
                    <a:pt x="0" y="18"/>
                  </a:cubicBezTo>
                  <a:cubicBezTo>
                    <a:pt x="0" y="18"/>
                    <a:pt x="0" y="18"/>
                    <a:pt x="0" y="18"/>
                  </a:cubicBezTo>
                  <a:cubicBezTo>
                    <a:pt x="0" y="18"/>
                    <a:pt x="0" y="19"/>
                    <a:pt x="0" y="19"/>
                  </a:cubicBezTo>
                  <a:cubicBezTo>
                    <a:pt x="0" y="19"/>
                    <a:pt x="0" y="19"/>
                    <a:pt x="1" y="19"/>
                  </a:cubicBezTo>
                  <a:cubicBezTo>
                    <a:pt x="1" y="20"/>
                    <a:pt x="1" y="20"/>
                    <a:pt x="1" y="21"/>
                  </a:cubicBezTo>
                  <a:cubicBezTo>
                    <a:pt x="1" y="21"/>
                    <a:pt x="1" y="21"/>
                    <a:pt x="1" y="21"/>
                  </a:cubicBezTo>
                  <a:cubicBezTo>
                    <a:pt x="1" y="22"/>
                    <a:pt x="1" y="22"/>
                    <a:pt x="1" y="23"/>
                  </a:cubicBezTo>
                  <a:cubicBezTo>
                    <a:pt x="1" y="23"/>
                    <a:pt x="1" y="24"/>
                    <a:pt x="2" y="24"/>
                  </a:cubicBezTo>
                  <a:cubicBezTo>
                    <a:pt x="2" y="24"/>
                    <a:pt x="2" y="25"/>
                    <a:pt x="3" y="25"/>
                  </a:cubicBezTo>
                  <a:cubicBezTo>
                    <a:pt x="3" y="25"/>
                    <a:pt x="3" y="26"/>
                    <a:pt x="3" y="26"/>
                  </a:cubicBezTo>
                  <a:cubicBezTo>
                    <a:pt x="3" y="27"/>
                    <a:pt x="4" y="27"/>
                    <a:pt x="4" y="27"/>
                  </a:cubicBezTo>
                  <a:cubicBezTo>
                    <a:pt x="4" y="27"/>
                    <a:pt x="4" y="28"/>
                    <a:pt x="4" y="28"/>
                  </a:cubicBezTo>
                  <a:cubicBezTo>
                    <a:pt x="4" y="28"/>
                    <a:pt x="4" y="29"/>
                    <a:pt x="4" y="29"/>
                  </a:cubicBezTo>
                  <a:cubicBezTo>
                    <a:pt x="4" y="29"/>
                    <a:pt x="4" y="30"/>
                    <a:pt x="4" y="30"/>
                  </a:cubicBezTo>
                  <a:cubicBezTo>
                    <a:pt x="4" y="30"/>
                    <a:pt x="3" y="30"/>
                    <a:pt x="3" y="30"/>
                  </a:cubicBezTo>
                  <a:cubicBezTo>
                    <a:pt x="3" y="30"/>
                    <a:pt x="3" y="31"/>
                    <a:pt x="3" y="31"/>
                  </a:cubicBezTo>
                  <a:cubicBezTo>
                    <a:pt x="3" y="32"/>
                    <a:pt x="3" y="32"/>
                    <a:pt x="4" y="32"/>
                  </a:cubicBezTo>
                  <a:cubicBezTo>
                    <a:pt x="4" y="33"/>
                    <a:pt x="4" y="33"/>
                    <a:pt x="4" y="33"/>
                  </a:cubicBezTo>
                  <a:cubicBezTo>
                    <a:pt x="4" y="33"/>
                    <a:pt x="3" y="33"/>
                    <a:pt x="4" y="34"/>
                  </a:cubicBezTo>
                  <a:cubicBezTo>
                    <a:pt x="4" y="34"/>
                    <a:pt x="4" y="34"/>
                    <a:pt x="5" y="34"/>
                  </a:cubicBezTo>
                  <a:cubicBezTo>
                    <a:pt x="5" y="34"/>
                    <a:pt x="5" y="34"/>
                    <a:pt x="6" y="35"/>
                  </a:cubicBezTo>
                  <a:cubicBezTo>
                    <a:pt x="6" y="35"/>
                    <a:pt x="6" y="35"/>
                    <a:pt x="6" y="35"/>
                  </a:cubicBezTo>
                  <a:cubicBezTo>
                    <a:pt x="7" y="36"/>
                    <a:pt x="7" y="36"/>
                    <a:pt x="7" y="36"/>
                  </a:cubicBezTo>
                  <a:cubicBezTo>
                    <a:pt x="8" y="36"/>
                    <a:pt x="8" y="36"/>
                    <a:pt x="8" y="36"/>
                  </a:cubicBezTo>
                  <a:cubicBezTo>
                    <a:pt x="8" y="35"/>
                    <a:pt x="9" y="35"/>
                    <a:pt x="9" y="35"/>
                  </a:cubicBezTo>
                  <a:cubicBezTo>
                    <a:pt x="10" y="35"/>
                    <a:pt x="10" y="35"/>
                    <a:pt x="10" y="35"/>
                  </a:cubicBezTo>
                  <a:cubicBezTo>
                    <a:pt x="11" y="35"/>
                    <a:pt x="11" y="35"/>
                    <a:pt x="11" y="35"/>
                  </a:cubicBezTo>
                  <a:cubicBezTo>
                    <a:pt x="12" y="35"/>
                    <a:pt x="12" y="35"/>
                    <a:pt x="12" y="35"/>
                  </a:cubicBezTo>
                  <a:cubicBezTo>
                    <a:pt x="13" y="34"/>
                    <a:pt x="13" y="34"/>
                    <a:pt x="13" y="34"/>
                  </a:cubicBezTo>
                  <a:cubicBezTo>
                    <a:pt x="13" y="34"/>
                    <a:pt x="14" y="34"/>
                    <a:pt x="14" y="34"/>
                  </a:cubicBezTo>
                  <a:cubicBezTo>
                    <a:pt x="14" y="34"/>
                    <a:pt x="14" y="34"/>
                    <a:pt x="15" y="34"/>
                  </a:cubicBezTo>
                  <a:cubicBezTo>
                    <a:pt x="15" y="34"/>
                    <a:pt x="15" y="34"/>
                    <a:pt x="16" y="34"/>
                  </a:cubicBezTo>
                  <a:cubicBezTo>
                    <a:pt x="16" y="34"/>
                    <a:pt x="16" y="34"/>
                    <a:pt x="16" y="34"/>
                  </a:cubicBezTo>
                  <a:cubicBezTo>
                    <a:pt x="17" y="34"/>
                    <a:pt x="17" y="34"/>
                    <a:pt x="17" y="34"/>
                  </a:cubicBezTo>
                  <a:cubicBezTo>
                    <a:pt x="18" y="34"/>
                    <a:pt x="18" y="34"/>
                    <a:pt x="18" y="34"/>
                  </a:cubicBezTo>
                  <a:cubicBezTo>
                    <a:pt x="19" y="34"/>
                    <a:pt x="19" y="34"/>
                    <a:pt x="19" y="34"/>
                  </a:cubicBezTo>
                  <a:cubicBezTo>
                    <a:pt x="20" y="34"/>
                    <a:pt x="20" y="34"/>
                    <a:pt x="20" y="34"/>
                  </a:cubicBezTo>
                  <a:cubicBezTo>
                    <a:pt x="21" y="34"/>
                    <a:pt x="21" y="34"/>
                    <a:pt x="21" y="33"/>
                  </a:cubicBezTo>
                  <a:cubicBezTo>
                    <a:pt x="22" y="33"/>
                    <a:pt x="22" y="33"/>
                    <a:pt x="22" y="33"/>
                  </a:cubicBezTo>
                  <a:cubicBezTo>
                    <a:pt x="23" y="33"/>
                    <a:pt x="23" y="33"/>
                    <a:pt x="24" y="33"/>
                  </a:cubicBezTo>
                  <a:cubicBezTo>
                    <a:pt x="24" y="33"/>
                    <a:pt x="24" y="32"/>
                    <a:pt x="25" y="32"/>
                  </a:cubicBezTo>
                  <a:cubicBezTo>
                    <a:pt x="25" y="32"/>
                    <a:pt x="25" y="32"/>
                    <a:pt x="26" y="32"/>
                  </a:cubicBezTo>
                  <a:cubicBezTo>
                    <a:pt x="26" y="32"/>
                    <a:pt x="26" y="32"/>
                    <a:pt x="27" y="31"/>
                  </a:cubicBezTo>
                  <a:cubicBezTo>
                    <a:pt x="27" y="31"/>
                    <a:pt x="27" y="31"/>
                    <a:pt x="28" y="31"/>
                  </a:cubicBezTo>
                  <a:cubicBezTo>
                    <a:pt x="28" y="30"/>
                    <a:pt x="29" y="30"/>
                    <a:pt x="29" y="30"/>
                  </a:cubicBezTo>
                  <a:cubicBezTo>
                    <a:pt x="30" y="29"/>
                    <a:pt x="30" y="29"/>
                    <a:pt x="31" y="28"/>
                  </a:cubicBezTo>
                  <a:cubicBezTo>
                    <a:pt x="31" y="27"/>
                    <a:pt x="31" y="27"/>
                    <a:pt x="31" y="27"/>
                  </a:cubicBezTo>
                  <a:cubicBezTo>
                    <a:pt x="32" y="26"/>
                    <a:pt x="32" y="27"/>
                    <a:pt x="33" y="26"/>
                  </a:cubicBezTo>
                  <a:cubicBezTo>
                    <a:pt x="33" y="26"/>
                    <a:pt x="33" y="26"/>
                    <a:pt x="34" y="25"/>
                  </a:cubicBezTo>
                  <a:cubicBezTo>
                    <a:pt x="34" y="25"/>
                    <a:pt x="34" y="25"/>
                    <a:pt x="34" y="24"/>
                  </a:cubicBezTo>
                  <a:cubicBezTo>
                    <a:pt x="35" y="24"/>
                    <a:pt x="35" y="23"/>
                    <a:pt x="35" y="23"/>
                  </a:cubicBezTo>
                  <a:cubicBezTo>
                    <a:pt x="36" y="22"/>
                    <a:pt x="36" y="22"/>
                    <a:pt x="36" y="21"/>
                  </a:cubicBezTo>
                  <a:cubicBezTo>
                    <a:pt x="36" y="21"/>
                    <a:pt x="37" y="21"/>
                    <a:pt x="37" y="20"/>
                  </a:cubicBezTo>
                  <a:cubicBezTo>
                    <a:pt x="37" y="19"/>
                    <a:pt x="37" y="19"/>
                    <a:pt x="38" y="19"/>
                  </a:cubicBezTo>
                  <a:cubicBezTo>
                    <a:pt x="38" y="18"/>
                    <a:pt x="39" y="19"/>
                    <a:pt x="39" y="18"/>
                  </a:cubicBezTo>
                  <a:cubicBezTo>
                    <a:pt x="39" y="18"/>
                    <a:pt x="39" y="18"/>
                    <a:pt x="39" y="18"/>
                  </a:cubicBezTo>
                  <a:cubicBezTo>
                    <a:pt x="39" y="18"/>
                    <a:pt x="39" y="18"/>
                    <a:pt x="39" y="17"/>
                  </a:cubicBezTo>
                  <a:cubicBezTo>
                    <a:pt x="39" y="16"/>
                    <a:pt x="40" y="16"/>
                    <a:pt x="40" y="15"/>
                  </a:cubicBezTo>
                  <a:cubicBezTo>
                    <a:pt x="40" y="15"/>
                    <a:pt x="40" y="15"/>
                    <a:pt x="40" y="14"/>
                  </a:cubicBezTo>
                  <a:cubicBezTo>
                    <a:pt x="40" y="14"/>
                    <a:pt x="41" y="13"/>
                    <a:pt x="41" y="13"/>
                  </a:cubicBezTo>
                  <a:cubicBezTo>
                    <a:pt x="38" y="12"/>
                    <a:pt x="38" y="12"/>
                    <a:pt x="38" y="12"/>
                  </a:cubicBezTo>
                  <a:cubicBezTo>
                    <a:pt x="38" y="12"/>
                    <a:pt x="38" y="12"/>
                    <a:pt x="38"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5" name="Freeform 249"/>
            <p:cNvSpPr>
              <a:spLocks/>
            </p:cNvSpPr>
            <p:nvPr/>
          </p:nvSpPr>
          <p:spPr bwMode="auto">
            <a:xfrm>
              <a:off x="5154614" y="2362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6" name="Freeform 250"/>
            <p:cNvSpPr>
              <a:spLocks/>
            </p:cNvSpPr>
            <p:nvPr/>
          </p:nvSpPr>
          <p:spPr bwMode="auto">
            <a:xfrm>
              <a:off x="4799014" y="2362201"/>
              <a:ext cx="452438" cy="604838"/>
            </a:xfrm>
            <a:custGeom>
              <a:avLst/>
              <a:gdLst>
                <a:gd name="T0" fmla="*/ 40 w 42"/>
                <a:gd name="T1" fmla="*/ 13 h 56"/>
                <a:gd name="T2" fmla="*/ 38 w 42"/>
                <a:gd name="T3" fmla="*/ 11 h 56"/>
                <a:gd name="T4" fmla="*/ 37 w 42"/>
                <a:gd name="T5" fmla="*/ 5 h 56"/>
                <a:gd name="T6" fmla="*/ 35 w 42"/>
                <a:gd name="T7" fmla="*/ 1 h 56"/>
                <a:gd name="T8" fmla="*/ 32 w 42"/>
                <a:gd name="T9" fmla="*/ 1 h 56"/>
                <a:gd name="T10" fmla="*/ 30 w 42"/>
                <a:gd name="T11" fmla="*/ 3 h 56"/>
                <a:gd name="T12" fmla="*/ 29 w 42"/>
                <a:gd name="T13" fmla="*/ 5 h 56"/>
                <a:gd name="T14" fmla="*/ 27 w 42"/>
                <a:gd name="T15" fmla="*/ 4 h 56"/>
                <a:gd name="T16" fmla="*/ 7 w 42"/>
                <a:gd name="T17" fmla="*/ 9 h 56"/>
                <a:gd name="T18" fmla="*/ 4 w 42"/>
                <a:gd name="T19" fmla="*/ 11 h 56"/>
                <a:gd name="T20" fmla="*/ 2 w 42"/>
                <a:gd name="T21" fmla="*/ 22 h 56"/>
                <a:gd name="T22" fmla="*/ 1 w 42"/>
                <a:gd name="T23" fmla="*/ 25 h 56"/>
                <a:gd name="T24" fmla="*/ 1 w 42"/>
                <a:gd name="T25" fmla="*/ 28 h 56"/>
                <a:gd name="T26" fmla="*/ 1 w 42"/>
                <a:gd name="T27" fmla="*/ 30 h 56"/>
                <a:gd name="T28" fmla="*/ 1 w 42"/>
                <a:gd name="T29" fmla="*/ 33 h 56"/>
                <a:gd name="T30" fmla="*/ 2 w 42"/>
                <a:gd name="T31" fmla="*/ 35 h 56"/>
                <a:gd name="T32" fmla="*/ 3 w 42"/>
                <a:gd name="T33" fmla="*/ 37 h 56"/>
                <a:gd name="T34" fmla="*/ 4 w 42"/>
                <a:gd name="T35" fmla="*/ 41 h 56"/>
                <a:gd name="T36" fmla="*/ 8 w 42"/>
                <a:gd name="T37" fmla="*/ 44 h 56"/>
                <a:gd name="T38" fmla="*/ 10 w 42"/>
                <a:gd name="T39" fmla="*/ 47 h 56"/>
                <a:gd name="T40" fmla="*/ 12 w 42"/>
                <a:gd name="T41" fmla="*/ 50 h 56"/>
                <a:gd name="T42" fmla="*/ 13 w 42"/>
                <a:gd name="T43" fmla="*/ 52 h 56"/>
                <a:gd name="T44" fmla="*/ 16 w 42"/>
                <a:gd name="T45" fmla="*/ 54 h 56"/>
                <a:gd name="T46" fmla="*/ 18 w 42"/>
                <a:gd name="T47" fmla="*/ 54 h 56"/>
                <a:gd name="T48" fmla="*/ 20 w 42"/>
                <a:gd name="T49" fmla="*/ 55 h 56"/>
                <a:gd name="T50" fmla="*/ 22 w 42"/>
                <a:gd name="T51" fmla="*/ 56 h 56"/>
                <a:gd name="T52" fmla="*/ 26 w 42"/>
                <a:gd name="T53" fmla="*/ 56 h 56"/>
                <a:gd name="T54" fmla="*/ 28 w 42"/>
                <a:gd name="T55" fmla="*/ 56 h 56"/>
                <a:gd name="T56" fmla="*/ 30 w 42"/>
                <a:gd name="T57" fmla="*/ 55 h 56"/>
                <a:gd name="T58" fmla="*/ 34 w 42"/>
                <a:gd name="T59" fmla="*/ 53 h 56"/>
                <a:gd name="T60" fmla="*/ 35 w 42"/>
                <a:gd name="T61" fmla="*/ 52 h 56"/>
                <a:gd name="T62" fmla="*/ 33 w 42"/>
                <a:gd name="T63" fmla="*/ 50 h 56"/>
                <a:gd name="T64" fmla="*/ 32 w 42"/>
                <a:gd name="T65" fmla="*/ 47 h 56"/>
                <a:gd name="T66" fmla="*/ 29 w 42"/>
                <a:gd name="T67" fmla="*/ 45 h 56"/>
                <a:gd name="T68" fmla="*/ 28 w 42"/>
                <a:gd name="T69" fmla="*/ 42 h 56"/>
                <a:gd name="T70" fmla="*/ 30 w 42"/>
                <a:gd name="T71" fmla="*/ 42 h 56"/>
                <a:gd name="T72" fmla="*/ 30 w 42"/>
                <a:gd name="T73" fmla="*/ 38 h 56"/>
                <a:gd name="T74" fmla="*/ 32 w 42"/>
                <a:gd name="T75" fmla="*/ 35 h 56"/>
                <a:gd name="T76" fmla="*/ 33 w 42"/>
                <a:gd name="T77" fmla="*/ 33 h 56"/>
                <a:gd name="T78" fmla="*/ 34 w 42"/>
                <a:gd name="T79" fmla="*/ 31 h 56"/>
                <a:gd name="T80" fmla="*/ 36 w 42"/>
                <a:gd name="T81" fmla="*/ 29 h 56"/>
                <a:gd name="T82" fmla="*/ 36 w 42"/>
                <a:gd name="T83" fmla="*/ 27 h 56"/>
                <a:gd name="T84" fmla="*/ 36 w 42"/>
                <a:gd name="T85" fmla="*/ 24 h 56"/>
                <a:gd name="T86" fmla="*/ 37 w 42"/>
                <a:gd name="T87" fmla="*/ 20 h 56"/>
                <a:gd name="T88" fmla="*/ 37 w 42"/>
                <a:gd name="T89" fmla="*/ 18 h 56"/>
                <a:gd name="T90" fmla="*/ 39 w 42"/>
                <a:gd name="T91" fmla="*/ 17 h 56"/>
                <a:gd name="T92" fmla="*/ 41 w 42"/>
                <a:gd name="T93" fmla="*/ 15 h 56"/>
                <a:gd name="T94" fmla="*/ 41 w 42"/>
                <a:gd name="T95"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56">
                  <a:moveTo>
                    <a:pt x="41" y="14"/>
                  </a:moveTo>
                  <a:cubicBezTo>
                    <a:pt x="41" y="14"/>
                    <a:pt x="40" y="14"/>
                    <a:pt x="40" y="14"/>
                  </a:cubicBezTo>
                  <a:cubicBezTo>
                    <a:pt x="40" y="13"/>
                    <a:pt x="40" y="13"/>
                    <a:pt x="40" y="13"/>
                  </a:cubicBezTo>
                  <a:cubicBezTo>
                    <a:pt x="39" y="12"/>
                    <a:pt x="39" y="13"/>
                    <a:pt x="39" y="12"/>
                  </a:cubicBezTo>
                  <a:cubicBezTo>
                    <a:pt x="38" y="12"/>
                    <a:pt x="38" y="12"/>
                    <a:pt x="38" y="12"/>
                  </a:cubicBezTo>
                  <a:cubicBezTo>
                    <a:pt x="38" y="11"/>
                    <a:pt x="38" y="11"/>
                    <a:pt x="38" y="11"/>
                  </a:cubicBezTo>
                  <a:cubicBezTo>
                    <a:pt x="37" y="10"/>
                    <a:pt x="38" y="9"/>
                    <a:pt x="38" y="9"/>
                  </a:cubicBezTo>
                  <a:cubicBezTo>
                    <a:pt x="37" y="8"/>
                    <a:pt x="38" y="8"/>
                    <a:pt x="38" y="7"/>
                  </a:cubicBezTo>
                  <a:cubicBezTo>
                    <a:pt x="37" y="6"/>
                    <a:pt x="37" y="6"/>
                    <a:pt x="37" y="5"/>
                  </a:cubicBezTo>
                  <a:cubicBezTo>
                    <a:pt x="37" y="5"/>
                    <a:pt x="37" y="5"/>
                    <a:pt x="37" y="4"/>
                  </a:cubicBezTo>
                  <a:cubicBezTo>
                    <a:pt x="36" y="4"/>
                    <a:pt x="36" y="3"/>
                    <a:pt x="36" y="3"/>
                  </a:cubicBezTo>
                  <a:cubicBezTo>
                    <a:pt x="35" y="1"/>
                    <a:pt x="35" y="1"/>
                    <a:pt x="35" y="1"/>
                  </a:cubicBezTo>
                  <a:cubicBezTo>
                    <a:pt x="35" y="1"/>
                    <a:pt x="34" y="1"/>
                    <a:pt x="34" y="1"/>
                  </a:cubicBezTo>
                  <a:cubicBezTo>
                    <a:pt x="34" y="1"/>
                    <a:pt x="33" y="1"/>
                    <a:pt x="33" y="0"/>
                  </a:cubicBezTo>
                  <a:cubicBezTo>
                    <a:pt x="33" y="1"/>
                    <a:pt x="33" y="1"/>
                    <a:pt x="32" y="1"/>
                  </a:cubicBezTo>
                  <a:cubicBezTo>
                    <a:pt x="32" y="1"/>
                    <a:pt x="32" y="1"/>
                    <a:pt x="32" y="1"/>
                  </a:cubicBezTo>
                  <a:cubicBezTo>
                    <a:pt x="31" y="1"/>
                    <a:pt x="31" y="1"/>
                    <a:pt x="31" y="2"/>
                  </a:cubicBezTo>
                  <a:cubicBezTo>
                    <a:pt x="30" y="2"/>
                    <a:pt x="31" y="2"/>
                    <a:pt x="30" y="3"/>
                  </a:cubicBezTo>
                  <a:cubicBezTo>
                    <a:pt x="30" y="3"/>
                    <a:pt x="30" y="3"/>
                    <a:pt x="30" y="3"/>
                  </a:cubicBezTo>
                  <a:cubicBezTo>
                    <a:pt x="30" y="3"/>
                    <a:pt x="30" y="3"/>
                    <a:pt x="29" y="3"/>
                  </a:cubicBezTo>
                  <a:cubicBezTo>
                    <a:pt x="29" y="4"/>
                    <a:pt x="29" y="4"/>
                    <a:pt x="29" y="5"/>
                  </a:cubicBezTo>
                  <a:cubicBezTo>
                    <a:pt x="28" y="5"/>
                    <a:pt x="28" y="5"/>
                    <a:pt x="28" y="5"/>
                  </a:cubicBezTo>
                  <a:cubicBezTo>
                    <a:pt x="28" y="5"/>
                    <a:pt x="28" y="5"/>
                    <a:pt x="28" y="4"/>
                  </a:cubicBezTo>
                  <a:cubicBezTo>
                    <a:pt x="28" y="4"/>
                    <a:pt x="27" y="4"/>
                    <a:pt x="27" y="4"/>
                  </a:cubicBezTo>
                  <a:cubicBezTo>
                    <a:pt x="7" y="4"/>
                    <a:pt x="7" y="4"/>
                    <a:pt x="7" y="4"/>
                  </a:cubicBezTo>
                  <a:cubicBezTo>
                    <a:pt x="7" y="3"/>
                    <a:pt x="7" y="3"/>
                    <a:pt x="7" y="3"/>
                  </a:cubicBezTo>
                  <a:cubicBezTo>
                    <a:pt x="7" y="9"/>
                    <a:pt x="7" y="9"/>
                    <a:pt x="7" y="9"/>
                  </a:cubicBezTo>
                  <a:cubicBezTo>
                    <a:pt x="4" y="9"/>
                    <a:pt x="4" y="9"/>
                    <a:pt x="4" y="9"/>
                  </a:cubicBezTo>
                  <a:cubicBezTo>
                    <a:pt x="4" y="12"/>
                    <a:pt x="4" y="12"/>
                    <a:pt x="4" y="12"/>
                  </a:cubicBezTo>
                  <a:cubicBezTo>
                    <a:pt x="4" y="11"/>
                    <a:pt x="4" y="11"/>
                    <a:pt x="4" y="11"/>
                  </a:cubicBezTo>
                  <a:cubicBezTo>
                    <a:pt x="5" y="22"/>
                    <a:pt x="5" y="22"/>
                    <a:pt x="5" y="22"/>
                  </a:cubicBezTo>
                  <a:cubicBezTo>
                    <a:pt x="3" y="22"/>
                    <a:pt x="3" y="22"/>
                    <a:pt x="3" y="22"/>
                  </a:cubicBezTo>
                  <a:cubicBezTo>
                    <a:pt x="2" y="22"/>
                    <a:pt x="2" y="22"/>
                    <a:pt x="2" y="22"/>
                  </a:cubicBezTo>
                  <a:cubicBezTo>
                    <a:pt x="2" y="22"/>
                    <a:pt x="2" y="23"/>
                    <a:pt x="2" y="23"/>
                  </a:cubicBezTo>
                  <a:cubicBezTo>
                    <a:pt x="2" y="24"/>
                    <a:pt x="2" y="24"/>
                    <a:pt x="2" y="24"/>
                  </a:cubicBezTo>
                  <a:cubicBezTo>
                    <a:pt x="1" y="24"/>
                    <a:pt x="1" y="24"/>
                    <a:pt x="1" y="25"/>
                  </a:cubicBezTo>
                  <a:cubicBezTo>
                    <a:pt x="1" y="25"/>
                    <a:pt x="0" y="25"/>
                    <a:pt x="0" y="26"/>
                  </a:cubicBezTo>
                  <a:cubicBezTo>
                    <a:pt x="0" y="26"/>
                    <a:pt x="1" y="26"/>
                    <a:pt x="1" y="26"/>
                  </a:cubicBezTo>
                  <a:cubicBezTo>
                    <a:pt x="1" y="27"/>
                    <a:pt x="1" y="27"/>
                    <a:pt x="1" y="28"/>
                  </a:cubicBezTo>
                  <a:cubicBezTo>
                    <a:pt x="1" y="28"/>
                    <a:pt x="1" y="28"/>
                    <a:pt x="1" y="28"/>
                  </a:cubicBezTo>
                  <a:cubicBezTo>
                    <a:pt x="1" y="28"/>
                    <a:pt x="1" y="29"/>
                    <a:pt x="1" y="29"/>
                  </a:cubicBezTo>
                  <a:cubicBezTo>
                    <a:pt x="1" y="29"/>
                    <a:pt x="1" y="30"/>
                    <a:pt x="1" y="30"/>
                  </a:cubicBezTo>
                  <a:cubicBezTo>
                    <a:pt x="1" y="31"/>
                    <a:pt x="1" y="31"/>
                    <a:pt x="1" y="32"/>
                  </a:cubicBezTo>
                  <a:cubicBezTo>
                    <a:pt x="1" y="32"/>
                    <a:pt x="1" y="32"/>
                    <a:pt x="1" y="32"/>
                  </a:cubicBezTo>
                  <a:cubicBezTo>
                    <a:pt x="1" y="33"/>
                    <a:pt x="1" y="33"/>
                    <a:pt x="1" y="33"/>
                  </a:cubicBezTo>
                  <a:cubicBezTo>
                    <a:pt x="1" y="33"/>
                    <a:pt x="1" y="33"/>
                    <a:pt x="1" y="34"/>
                  </a:cubicBezTo>
                  <a:cubicBezTo>
                    <a:pt x="1" y="34"/>
                    <a:pt x="2" y="34"/>
                    <a:pt x="2" y="34"/>
                  </a:cubicBezTo>
                  <a:cubicBezTo>
                    <a:pt x="2" y="34"/>
                    <a:pt x="2" y="34"/>
                    <a:pt x="2" y="35"/>
                  </a:cubicBezTo>
                  <a:cubicBezTo>
                    <a:pt x="2" y="35"/>
                    <a:pt x="2" y="35"/>
                    <a:pt x="2" y="35"/>
                  </a:cubicBezTo>
                  <a:cubicBezTo>
                    <a:pt x="2" y="35"/>
                    <a:pt x="2" y="35"/>
                    <a:pt x="2" y="35"/>
                  </a:cubicBezTo>
                  <a:cubicBezTo>
                    <a:pt x="2" y="36"/>
                    <a:pt x="3" y="36"/>
                    <a:pt x="3" y="37"/>
                  </a:cubicBezTo>
                  <a:cubicBezTo>
                    <a:pt x="3" y="37"/>
                    <a:pt x="4" y="37"/>
                    <a:pt x="4" y="38"/>
                  </a:cubicBezTo>
                  <a:cubicBezTo>
                    <a:pt x="4" y="38"/>
                    <a:pt x="4" y="39"/>
                    <a:pt x="4" y="39"/>
                  </a:cubicBezTo>
                  <a:cubicBezTo>
                    <a:pt x="4" y="40"/>
                    <a:pt x="3" y="40"/>
                    <a:pt x="4" y="41"/>
                  </a:cubicBezTo>
                  <a:cubicBezTo>
                    <a:pt x="4" y="41"/>
                    <a:pt x="4" y="41"/>
                    <a:pt x="4" y="41"/>
                  </a:cubicBezTo>
                  <a:cubicBezTo>
                    <a:pt x="5" y="42"/>
                    <a:pt x="5" y="42"/>
                    <a:pt x="6" y="42"/>
                  </a:cubicBezTo>
                  <a:cubicBezTo>
                    <a:pt x="7" y="43"/>
                    <a:pt x="7" y="43"/>
                    <a:pt x="8" y="44"/>
                  </a:cubicBezTo>
                  <a:cubicBezTo>
                    <a:pt x="8" y="44"/>
                    <a:pt x="8" y="44"/>
                    <a:pt x="8" y="44"/>
                  </a:cubicBezTo>
                  <a:cubicBezTo>
                    <a:pt x="9" y="45"/>
                    <a:pt x="8" y="45"/>
                    <a:pt x="8" y="46"/>
                  </a:cubicBezTo>
                  <a:cubicBezTo>
                    <a:pt x="8" y="47"/>
                    <a:pt x="9" y="46"/>
                    <a:pt x="10" y="47"/>
                  </a:cubicBezTo>
                  <a:cubicBezTo>
                    <a:pt x="10" y="47"/>
                    <a:pt x="10" y="47"/>
                    <a:pt x="10" y="48"/>
                  </a:cubicBezTo>
                  <a:cubicBezTo>
                    <a:pt x="11" y="49"/>
                    <a:pt x="11" y="49"/>
                    <a:pt x="11" y="49"/>
                  </a:cubicBezTo>
                  <a:cubicBezTo>
                    <a:pt x="12" y="49"/>
                    <a:pt x="12" y="49"/>
                    <a:pt x="12" y="50"/>
                  </a:cubicBezTo>
                  <a:cubicBezTo>
                    <a:pt x="13" y="50"/>
                    <a:pt x="13" y="50"/>
                    <a:pt x="13" y="50"/>
                  </a:cubicBezTo>
                  <a:cubicBezTo>
                    <a:pt x="13" y="51"/>
                    <a:pt x="13" y="51"/>
                    <a:pt x="13" y="51"/>
                  </a:cubicBezTo>
                  <a:cubicBezTo>
                    <a:pt x="13" y="52"/>
                    <a:pt x="13" y="52"/>
                    <a:pt x="13" y="52"/>
                  </a:cubicBezTo>
                  <a:cubicBezTo>
                    <a:pt x="13" y="52"/>
                    <a:pt x="14" y="52"/>
                    <a:pt x="14" y="52"/>
                  </a:cubicBezTo>
                  <a:cubicBezTo>
                    <a:pt x="14" y="53"/>
                    <a:pt x="14" y="53"/>
                    <a:pt x="15" y="53"/>
                  </a:cubicBezTo>
                  <a:cubicBezTo>
                    <a:pt x="15" y="54"/>
                    <a:pt x="15" y="54"/>
                    <a:pt x="16" y="54"/>
                  </a:cubicBezTo>
                  <a:cubicBezTo>
                    <a:pt x="16" y="54"/>
                    <a:pt x="16" y="54"/>
                    <a:pt x="16" y="54"/>
                  </a:cubicBezTo>
                  <a:cubicBezTo>
                    <a:pt x="17" y="54"/>
                    <a:pt x="17" y="54"/>
                    <a:pt x="18" y="54"/>
                  </a:cubicBezTo>
                  <a:cubicBezTo>
                    <a:pt x="18" y="54"/>
                    <a:pt x="18" y="54"/>
                    <a:pt x="18" y="54"/>
                  </a:cubicBezTo>
                  <a:cubicBezTo>
                    <a:pt x="19" y="54"/>
                    <a:pt x="19" y="53"/>
                    <a:pt x="19" y="53"/>
                  </a:cubicBezTo>
                  <a:cubicBezTo>
                    <a:pt x="20" y="54"/>
                    <a:pt x="20" y="54"/>
                    <a:pt x="20" y="54"/>
                  </a:cubicBezTo>
                  <a:cubicBezTo>
                    <a:pt x="20" y="54"/>
                    <a:pt x="20" y="55"/>
                    <a:pt x="20" y="55"/>
                  </a:cubicBezTo>
                  <a:cubicBezTo>
                    <a:pt x="21" y="55"/>
                    <a:pt x="21" y="55"/>
                    <a:pt x="21" y="55"/>
                  </a:cubicBezTo>
                  <a:cubicBezTo>
                    <a:pt x="21" y="56"/>
                    <a:pt x="21" y="56"/>
                    <a:pt x="22" y="56"/>
                  </a:cubicBezTo>
                  <a:cubicBezTo>
                    <a:pt x="22" y="56"/>
                    <a:pt x="22" y="56"/>
                    <a:pt x="22" y="56"/>
                  </a:cubicBezTo>
                  <a:cubicBezTo>
                    <a:pt x="22" y="56"/>
                    <a:pt x="23" y="56"/>
                    <a:pt x="23" y="56"/>
                  </a:cubicBezTo>
                  <a:cubicBezTo>
                    <a:pt x="23" y="56"/>
                    <a:pt x="24" y="56"/>
                    <a:pt x="24" y="56"/>
                  </a:cubicBezTo>
                  <a:cubicBezTo>
                    <a:pt x="25" y="56"/>
                    <a:pt x="25" y="56"/>
                    <a:pt x="26" y="56"/>
                  </a:cubicBezTo>
                  <a:cubicBezTo>
                    <a:pt x="26" y="56"/>
                    <a:pt x="26" y="56"/>
                    <a:pt x="26" y="56"/>
                  </a:cubicBezTo>
                  <a:cubicBezTo>
                    <a:pt x="27" y="56"/>
                    <a:pt x="27" y="56"/>
                    <a:pt x="27" y="56"/>
                  </a:cubicBezTo>
                  <a:cubicBezTo>
                    <a:pt x="28" y="56"/>
                    <a:pt x="28" y="56"/>
                    <a:pt x="28" y="56"/>
                  </a:cubicBezTo>
                  <a:cubicBezTo>
                    <a:pt x="29" y="56"/>
                    <a:pt x="29" y="55"/>
                    <a:pt x="29" y="55"/>
                  </a:cubicBezTo>
                  <a:cubicBezTo>
                    <a:pt x="30" y="55"/>
                    <a:pt x="30" y="55"/>
                    <a:pt x="30" y="55"/>
                  </a:cubicBezTo>
                  <a:cubicBezTo>
                    <a:pt x="30" y="55"/>
                    <a:pt x="30" y="55"/>
                    <a:pt x="30" y="55"/>
                  </a:cubicBezTo>
                  <a:cubicBezTo>
                    <a:pt x="30" y="55"/>
                    <a:pt x="31" y="54"/>
                    <a:pt x="31" y="53"/>
                  </a:cubicBezTo>
                  <a:cubicBezTo>
                    <a:pt x="31" y="53"/>
                    <a:pt x="33" y="53"/>
                    <a:pt x="33" y="53"/>
                  </a:cubicBezTo>
                  <a:cubicBezTo>
                    <a:pt x="34" y="53"/>
                    <a:pt x="34" y="53"/>
                    <a:pt x="34" y="53"/>
                  </a:cubicBezTo>
                  <a:cubicBezTo>
                    <a:pt x="35" y="53"/>
                    <a:pt x="35" y="53"/>
                    <a:pt x="35" y="53"/>
                  </a:cubicBezTo>
                  <a:cubicBezTo>
                    <a:pt x="35" y="53"/>
                    <a:pt x="35" y="53"/>
                    <a:pt x="35" y="52"/>
                  </a:cubicBezTo>
                  <a:cubicBezTo>
                    <a:pt x="35" y="52"/>
                    <a:pt x="35" y="52"/>
                    <a:pt x="35" y="52"/>
                  </a:cubicBezTo>
                  <a:cubicBezTo>
                    <a:pt x="35" y="51"/>
                    <a:pt x="35" y="51"/>
                    <a:pt x="34" y="51"/>
                  </a:cubicBezTo>
                  <a:cubicBezTo>
                    <a:pt x="34" y="51"/>
                    <a:pt x="34" y="51"/>
                    <a:pt x="34" y="51"/>
                  </a:cubicBezTo>
                  <a:cubicBezTo>
                    <a:pt x="33" y="51"/>
                    <a:pt x="33" y="50"/>
                    <a:pt x="33" y="50"/>
                  </a:cubicBezTo>
                  <a:cubicBezTo>
                    <a:pt x="33" y="50"/>
                    <a:pt x="33" y="49"/>
                    <a:pt x="33" y="49"/>
                  </a:cubicBezTo>
                  <a:cubicBezTo>
                    <a:pt x="32" y="48"/>
                    <a:pt x="33" y="48"/>
                    <a:pt x="32" y="48"/>
                  </a:cubicBezTo>
                  <a:cubicBezTo>
                    <a:pt x="32" y="47"/>
                    <a:pt x="32" y="47"/>
                    <a:pt x="32" y="47"/>
                  </a:cubicBezTo>
                  <a:cubicBezTo>
                    <a:pt x="31" y="47"/>
                    <a:pt x="31" y="47"/>
                    <a:pt x="31" y="46"/>
                  </a:cubicBezTo>
                  <a:cubicBezTo>
                    <a:pt x="31" y="46"/>
                    <a:pt x="30" y="46"/>
                    <a:pt x="30" y="45"/>
                  </a:cubicBezTo>
                  <a:cubicBezTo>
                    <a:pt x="30" y="45"/>
                    <a:pt x="29" y="45"/>
                    <a:pt x="29" y="45"/>
                  </a:cubicBezTo>
                  <a:cubicBezTo>
                    <a:pt x="29" y="44"/>
                    <a:pt x="28" y="45"/>
                    <a:pt x="28" y="44"/>
                  </a:cubicBezTo>
                  <a:cubicBezTo>
                    <a:pt x="28" y="44"/>
                    <a:pt x="28" y="44"/>
                    <a:pt x="28" y="44"/>
                  </a:cubicBezTo>
                  <a:cubicBezTo>
                    <a:pt x="28" y="43"/>
                    <a:pt x="28" y="43"/>
                    <a:pt x="28" y="42"/>
                  </a:cubicBezTo>
                  <a:cubicBezTo>
                    <a:pt x="28" y="42"/>
                    <a:pt x="29" y="42"/>
                    <a:pt x="29" y="42"/>
                  </a:cubicBezTo>
                  <a:cubicBezTo>
                    <a:pt x="29" y="42"/>
                    <a:pt x="29" y="43"/>
                    <a:pt x="30" y="43"/>
                  </a:cubicBezTo>
                  <a:cubicBezTo>
                    <a:pt x="30" y="43"/>
                    <a:pt x="30" y="43"/>
                    <a:pt x="30" y="42"/>
                  </a:cubicBezTo>
                  <a:cubicBezTo>
                    <a:pt x="31" y="42"/>
                    <a:pt x="30" y="42"/>
                    <a:pt x="30" y="41"/>
                  </a:cubicBezTo>
                  <a:cubicBezTo>
                    <a:pt x="30" y="41"/>
                    <a:pt x="30" y="40"/>
                    <a:pt x="30" y="40"/>
                  </a:cubicBezTo>
                  <a:cubicBezTo>
                    <a:pt x="30" y="39"/>
                    <a:pt x="30" y="39"/>
                    <a:pt x="30" y="38"/>
                  </a:cubicBezTo>
                  <a:cubicBezTo>
                    <a:pt x="30" y="38"/>
                    <a:pt x="30" y="37"/>
                    <a:pt x="31" y="37"/>
                  </a:cubicBezTo>
                  <a:cubicBezTo>
                    <a:pt x="31" y="37"/>
                    <a:pt x="31" y="36"/>
                    <a:pt x="31" y="36"/>
                  </a:cubicBezTo>
                  <a:cubicBezTo>
                    <a:pt x="31" y="36"/>
                    <a:pt x="32" y="36"/>
                    <a:pt x="32" y="35"/>
                  </a:cubicBezTo>
                  <a:cubicBezTo>
                    <a:pt x="32" y="35"/>
                    <a:pt x="32" y="35"/>
                    <a:pt x="33" y="35"/>
                  </a:cubicBezTo>
                  <a:cubicBezTo>
                    <a:pt x="33" y="34"/>
                    <a:pt x="33" y="34"/>
                    <a:pt x="33" y="34"/>
                  </a:cubicBezTo>
                  <a:cubicBezTo>
                    <a:pt x="33" y="33"/>
                    <a:pt x="32" y="33"/>
                    <a:pt x="33" y="33"/>
                  </a:cubicBezTo>
                  <a:cubicBezTo>
                    <a:pt x="33" y="32"/>
                    <a:pt x="33" y="33"/>
                    <a:pt x="33" y="32"/>
                  </a:cubicBezTo>
                  <a:cubicBezTo>
                    <a:pt x="33" y="32"/>
                    <a:pt x="33" y="32"/>
                    <a:pt x="33" y="32"/>
                  </a:cubicBezTo>
                  <a:cubicBezTo>
                    <a:pt x="33" y="31"/>
                    <a:pt x="34" y="31"/>
                    <a:pt x="34" y="31"/>
                  </a:cubicBezTo>
                  <a:cubicBezTo>
                    <a:pt x="34" y="31"/>
                    <a:pt x="34" y="30"/>
                    <a:pt x="34" y="30"/>
                  </a:cubicBezTo>
                  <a:cubicBezTo>
                    <a:pt x="35" y="30"/>
                    <a:pt x="35" y="30"/>
                    <a:pt x="35" y="30"/>
                  </a:cubicBezTo>
                  <a:cubicBezTo>
                    <a:pt x="36" y="30"/>
                    <a:pt x="36" y="29"/>
                    <a:pt x="36" y="29"/>
                  </a:cubicBezTo>
                  <a:cubicBezTo>
                    <a:pt x="36" y="29"/>
                    <a:pt x="36" y="28"/>
                    <a:pt x="36" y="28"/>
                  </a:cubicBezTo>
                  <a:cubicBezTo>
                    <a:pt x="36" y="28"/>
                    <a:pt x="36" y="28"/>
                    <a:pt x="36" y="27"/>
                  </a:cubicBezTo>
                  <a:cubicBezTo>
                    <a:pt x="36" y="27"/>
                    <a:pt x="36" y="27"/>
                    <a:pt x="36" y="27"/>
                  </a:cubicBezTo>
                  <a:cubicBezTo>
                    <a:pt x="36" y="26"/>
                    <a:pt x="36" y="26"/>
                    <a:pt x="36" y="26"/>
                  </a:cubicBezTo>
                  <a:cubicBezTo>
                    <a:pt x="36" y="25"/>
                    <a:pt x="36" y="25"/>
                    <a:pt x="36" y="25"/>
                  </a:cubicBezTo>
                  <a:cubicBezTo>
                    <a:pt x="36" y="24"/>
                    <a:pt x="36" y="24"/>
                    <a:pt x="36" y="24"/>
                  </a:cubicBezTo>
                  <a:cubicBezTo>
                    <a:pt x="36" y="24"/>
                    <a:pt x="36" y="23"/>
                    <a:pt x="36" y="23"/>
                  </a:cubicBezTo>
                  <a:cubicBezTo>
                    <a:pt x="36" y="22"/>
                    <a:pt x="36" y="22"/>
                    <a:pt x="37" y="21"/>
                  </a:cubicBezTo>
                  <a:cubicBezTo>
                    <a:pt x="37" y="21"/>
                    <a:pt x="37" y="21"/>
                    <a:pt x="37" y="20"/>
                  </a:cubicBezTo>
                  <a:cubicBezTo>
                    <a:pt x="37" y="20"/>
                    <a:pt x="36" y="19"/>
                    <a:pt x="37" y="19"/>
                  </a:cubicBezTo>
                  <a:cubicBezTo>
                    <a:pt x="37" y="19"/>
                    <a:pt x="37" y="19"/>
                    <a:pt x="37" y="19"/>
                  </a:cubicBezTo>
                  <a:cubicBezTo>
                    <a:pt x="37" y="18"/>
                    <a:pt x="37" y="18"/>
                    <a:pt x="37" y="18"/>
                  </a:cubicBezTo>
                  <a:cubicBezTo>
                    <a:pt x="37" y="18"/>
                    <a:pt x="38" y="18"/>
                    <a:pt x="38" y="18"/>
                  </a:cubicBezTo>
                  <a:cubicBezTo>
                    <a:pt x="38" y="18"/>
                    <a:pt x="38" y="17"/>
                    <a:pt x="38" y="17"/>
                  </a:cubicBezTo>
                  <a:cubicBezTo>
                    <a:pt x="39" y="17"/>
                    <a:pt x="39" y="17"/>
                    <a:pt x="39" y="17"/>
                  </a:cubicBezTo>
                  <a:cubicBezTo>
                    <a:pt x="39" y="17"/>
                    <a:pt x="39" y="17"/>
                    <a:pt x="40" y="17"/>
                  </a:cubicBezTo>
                  <a:cubicBezTo>
                    <a:pt x="40" y="16"/>
                    <a:pt x="40" y="16"/>
                    <a:pt x="41" y="16"/>
                  </a:cubicBezTo>
                  <a:cubicBezTo>
                    <a:pt x="41" y="16"/>
                    <a:pt x="41" y="16"/>
                    <a:pt x="41" y="15"/>
                  </a:cubicBezTo>
                  <a:cubicBezTo>
                    <a:pt x="41" y="15"/>
                    <a:pt x="41" y="15"/>
                    <a:pt x="41" y="15"/>
                  </a:cubicBezTo>
                  <a:cubicBezTo>
                    <a:pt x="42" y="15"/>
                    <a:pt x="42" y="15"/>
                    <a:pt x="42" y="15"/>
                  </a:cubicBezTo>
                  <a:cubicBezTo>
                    <a:pt x="41" y="14"/>
                    <a:pt x="41" y="14"/>
                    <a:pt x="41"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7" name="Freeform 251"/>
            <p:cNvSpPr>
              <a:spLocks/>
            </p:cNvSpPr>
            <p:nvPr/>
          </p:nvSpPr>
          <p:spPr bwMode="auto">
            <a:xfrm>
              <a:off x="5370514" y="3443289"/>
              <a:ext cx="0" cy="1111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8" name="Freeform 252"/>
            <p:cNvSpPr>
              <a:spLocks/>
            </p:cNvSpPr>
            <p:nvPr/>
          </p:nvSpPr>
          <p:spPr bwMode="auto">
            <a:xfrm>
              <a:off x="5726114" y="3713164"/>
              <a:ext cx="22225" cy="22225"/>
            </a:xfrm>
            <a:custGeom>
              <a:avLst/>
              <a:gdLst>
                <a:gd name="T0" fmla="*/ 1 w 2"/>
                <a:gd name="T1" fmla="*/ 0 h 2"/>
                <a:gd name="T2" fmla="*/ 0 w 2"/>
                <a:gd name="T3" fmla="*/ 0 h 2"/>
                <a:gd name="T4" fmla="*/ 0 w 2"/>
                <a:gd name="T5" fmla="*/ 1 h 2"/>
                <a:gd name="T6" fmla="*/ 0 w 2"/>
                <a:gd name="T7" fmla="*/ 2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0" y="0"/>
                  </a:cubicBezTo>
                  <a:cubicBezTo>
                    <a:pt x="0" y="1"/>
                    <a:pt x="0" y="1"/>
                    <a:pt x="0" y="1"/>
                  </a:cubicBezTo>
                  <a:cubicBezTo>
                    <a:pt x="0" y="1"/>
                    <a:pt x="0" y="1"/>
                    <a:pt x="0" y="2"/>
                  </a:cubicBezTo>
                  <a:cubicBezTo>
                    <a:pt x="0" y="2"/>
                    <a:pt x="1" y="2"/>
                    <a:pt x="1" y="1"/>
                  </a:cubicBezTo>
                  <a:cubicBezTo>
                    <a:pt x="1" y="1"/>
                    <a:pt x="1" y="1"/>
                    <a:pt x="2" y="1"/>
                  </a:cubicBezTo>
                  <a:cubicBezTo>
                    <a:pt x="2" y="0"/>
                    <a:pt x="2" y="0"/>
                    <a:pt x="2" y="0"/>
                  </a:cubicBezTo>
                  <a:cubicBezTo>
                    <a:pt x="2" y="0"/>
                    <a:pt x="2" y="0"/>
                    <a:pt x="1" y="0"/>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59" name="Freeform 253"/>
            <p:cNvSpPr>
              <a:spLocks/>
            </p:cNvSpPr>
            <p:nvPr/>
          </p:nvSpPr>
          <p:spPr bwMode="auto">
            <a:xfrm>
              <a:off x="5672139" y="3735389"/>
              <a:ext cx="11113" cy="22225"/>
            </a:xfrm>
            <a:custGeom>
              <a:avLst/>
              <a:gdLst>
                <a:gd name="T0" fmla="*/ 0 w 1"/>
                <a:gd name="T1" fmla="*/ 1 h 2"/>
                <a:gd name="T2" fmla="*/ 0 w 1"/>
                <a:gd name="T3" fmla="*/ 1 h 2"/>
                <a:gd name="T4" fmla="*/ 1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2"/>
                    <a:pt x="0" y="2"/>
                    <a:pt x="1" y="1"/>
                  </a:cubicBezTo>
                  <a:cubicBezTo>
                    <a:pt x="1" y="1"/>
                    <a:pt x="1" y="1"/>
                    <a:pt x="1" y="1"/>
                  </a:cubicBezTo>
                  <a:cubicBezTo>
                    <a:pt x="1" y="1"/>
                    <a:pt x="1" y="1"/>
                    <a:pt x="1" y="1"/>
                  </a:cubicBezTo>
                  <a:cubicBezTo>
                    <a:pt x="1" y="0"/>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0" name="Freeform 254"/>
            <p:cNvSpPr>
              <a:spLocks/>
            </p:cNvSpPr>
            <p:nvPr/>
          </p:nvSpPr>
          <p:spPr bwMode="auto">
            <a:xfrm>
              <a:off x="5219701" y="2081214"/>
              <a:ext cx="1111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1" name="Freeform 255"/>
            <p:cNvSpPr>
              <a:spLocks/>
            </p:cNvSpPr>
            <p:nvPr/>
          </p:nvSpPr>
          <p:spPr bwMode="auto">
            <a:xfrm>
              <a:off x="5111751" y="2081214"/>
              <a:ext cx="560388" cy="508000"/>
            </a:xfrm>
            <a:custGeom>
              <a:avLst/>
              <a:gdLst>
                <a:gd name="T0" fmla="*/ 50 w 52"/>
                <a:gd name="T1" fmla="*/ 27 h 47"/>
                <a:gd name="T2" fmla="*/ 45 w 52"/>
                <a:gd name="T3" fmla="*/ 26 h 47"/>
                <a:gd name="T4" fmla="*/ 42 w 52"/>
                <a:gd name="T5" fmla="*/ 23 h 47"/>
                <a:gd name="T6" fmla="*/ 41 w 52"/>
                <a:gd name="T7" fmla="*/ 21 h 47"/>
                <a:gd name="T8" fmla="*/ 40 w 52"/>
                <a:gd name="T9" fmla="*/ 19 h 47"/>
                <a:gd name="T10" fmla="*/ 39 w 52"/>
                <a:gd name="T11" fmla="*/ 17 h 47"/>
                <a:gd name="T12" fmla="*/ 38 w 52"/>
                <a:gd name="T13" fmla="*/ 15 h 47"/>
                <a:gd name="T14" fmla="*/ 37 w 52"/>
                <a:gd name="T15" fmla="*/ 14 h 47"/>
                <a:gd name="T16" fmla="*/ 35 w 52"/>
                <a:gd name="T17" fmla="*/ 11 h 47"/>
                <a:gd name="T18" fmla="*/ 34 w 52"/>
                <a:gd name="T19" fmla="*/ 10 h 47"/>
                <a:gd name="T20" fmla="*/ 32 w 52"/>
                <a:gd name="T21" fmla="*/ 10 h 47"/>
                <a:gd name="T22" fmla="*/ 30 w 52"/>
                <a:gd name="T23" fmla="*/ 9 h 47"/>
                <a:gd name="T24" fmla="*/ 29 w 52"/>
                <a:gd name="T25" fmla="*/ 9 h 47"/>
                <a:gd name="T26" fmla="*/ 23 w 52"/>
                <a:gd name="T27" fmla="*/ 8 h 47"/>
                <a:gd name="T28" fmla="*/ 21 w 52"/>
                <a:gd name="T29" fmla="*/ 4 h 47"/>
                <a:gd name="T30" fmla="*/ 15 w 52"/>
                <a:gd name="T31" fmla="*/ 2 h 47"/>
                <a:gd name="T32" fmla="*/ 11 w 52"/>
                <a:gd name="T33" fmla="*/ 0 h 47"/>
                <a:gd name="T34" fmla="*/ 9 w 52"/>
                <a:gd name="T35" fmla="*/ 1 h 47"/>
                <a:gd name="T36" fmla="*/ 5 w 52"/>
                <a:gd name="T37" fmla="*/ 3 h 47"/>
                <a:gd name="T38" fmla="*/ 7 w 52"/>
                <a:gd name="T39" fmla="*/ 5 h 47"/>
                <a:gd name="T40" fmla="*/ 5 w 52"/>
                <a:gd name="T41" fmla="*/ 7 h 47"/>
                <a:gd name="T42" fmla="*/ 2 w 52"/>
                <a:gd name="T43" fmla="*/ 8 h 47"/>
                <a:gd name="T44" fmla="*/ 1 w 52"/>
                <a:gd name="T45" fmla="*/ 9 h 47"/>
                <a:gd name="T46" fmla="*/ 1 w 52"/>
                <a:gd name="T47" fmla="*/ 13 h 47"/>
                <a:gd name="T48" fmla="*/ 5 w 52"/>
                <a:gd name="T49" fmla="*/ 16 h 47"/>
                <a:gd name="T50" fmla="*/ 7 w 52"/>
                <a:gd name="T51" fmla="*/ 19 h 47"/>
                <a:gd name="T52" fmla="*/ 9 w 52"/>
                <a:gd name="T53" fmla="*/ 23 h 47"/>
                <a:gd name="T54" fmla="*/ 12 w 52"/>
                <a:gd name="T55" fmla="*/ 25 h 47"/>
                <a:gd name="T56" fmla="*/ 13 w 52"/>
                <a:gd name="T57" fmla="*/ 29 h 47"/>
                <a:gd name="T58" fmla="*/ 13 w 52"/>
                <a:gd name="T59" fmla="*/ 32 h 47"/>
                <a:gd name="T60" fmla="*/ 16 w 52"/>
                <a:gd name="T61" fmla="*/ 35 h 47"/>
                <a:gd name="T62" fmla="*/ 18 w 52"/>
                <a:gd name="T63" fmla="*/ 37 h 47"/>
                <a:gd name="T64" fmla="*/ 18 w 52"/>
                <a:gd name="T65" fmla="*/ 39 h 47"/>
                <a:gd name="T66" fmla="*/ 20 w 52"/>
                <a:gd name="T67" fmla="*/ 41 h 47"/>
                <a:gd name="T68" fmla="*/ 22 w 52"/>
                <a:gd name="T69" fmla="*/ 43 h 47"/>
                <a:gd name="T70" fmla="*/ 26 w 52"/>
                <a:gd name="T71" fmla="*/ 43 h 47"/>
                <a:gd name="T72" fmla="*/ 29 w 52"/>
                <a:gd name="T73" fmla="*/ 45 h 47"/>
                <a:gd name="T74" fmla="*/ 31 w 52"/>
                <a:gd name="T75" fmla="*/ 46 h 47"/>
                <a:gd name="T76" fmla="*/ 33 w 52"/>
                <a:gd name="T77" fmla="*/ 42 h 47"/>
                <a:gd name="T78" fmla="*/ 40 w 52"/>
                <a:gd name="T79" fmla="*/ 40 h 47"/>
                <a:gd name="T80" fmla="*/ 44 w 52"/>
                <a:gd name="T81" fmla="*/ 38 h 47"/>
                <a:gd name="T82" fmla="*/ 50 w 52"/>
                <a:gd name="T83" fmla="*/ 34 h 47"/>
                <a:gd name="T84" fmla="*/ 52 w 52"/>
                <a:gd name="T8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47">
                  <a:moveTo>
                    <a:pt x="52" y="28"/>
                  </a:moveTo>
                  <a:cubicBezTo>
                    <a:pt x="52" y="28"/>
                    <a:pt x="52" y="28"/>
                    <a:pt x="52" y="28"/>
                  </a:cubicBezTo>
                  <a:cubicBezTo>
                    <a:pt x="51" y="27"/>
                    <a:pt x="51" y="27"/>
                    <a:pt x="50" y="27"/>
                  </a:cubicBezTo>
                  <a:cubicBezTo>
                    <a:pt x="50" y="26"/>
                    <a:pt x="49" y="26"/>
                    <a:pt x="48" y="26"/>
                  </a:cubicBezTo>
                  <a:cubicBezTo>
                    <a:pt x="47" y="26"/>
                    <a:pt x="47" y="26"/>
                    <a:pt x="46" y="26"/>
                  </a:cubicBezTo>
                  <a:cubicBezTo>
                    <a:pt x="46" y="26"/>
                    <a:pt x="45" y="26"/>
                    <a:pt x="45" y="26"/>
                  </a:cubicBezTo>
                  <a:cubicBezTo>
                    <a:pt x="44" y="26"/>
                    <a:pt x="44" y="26"/>
                    <a:pt x="44" y="25"/>
                  </a:cubicBezTo>
                  <a:cubicBezTo>
                    <a:pt x="43" y="25"/>
                    <a:pt x="43" y="25"/>
                    <a:pt x="43" y="25"/>
                  </a:cubicBezTo>
                  <a:cubicBezTo>
                    <a:pt x="42" y="24"/>
                    <a:pt x="42" y="24"/>
                    <a:pt x="42" y="23"/>
                  </a:cubicBezTo>
                  <a:cubicBezTo>
                    <a:pt x="42" y="23"/>
                    <a:pt x="42" y="23"/>
                    <a:pt x="42" y="23"/>
                  </a:cubicBezTo>
                  <a:cubicBezTo>
                    <a:pt x="41" y="22"/>
                    <a:pt x="41" y="22"/>
                    <a:pt x="41" y="22"/>
                  </a:cubicBezTo>
                  <a:cubicBezTo>
                    <a:pt x="41" y="21"/>
                    <a:pt x="41" y="21"/>
                    <a:pt x="41" y="21"/>
                  </a:cubicBezTo>
                  <a:cubicBezTo>
                    <a:pt x="40" y="21"/>
                    <a:pt x="40" y="21"/>
                    <a:pt x="40" y="21"/>
                  </a:cubicBezTo>
                  <a:cubicBezTo>
                    <a:pt x="40" y="20"/>
                    <a:pt x="40" y="20"/>
                    <a:pt x="40" y="20"/>
                  </a:cubicBezTo>
                  <a:cubicBezTo>
                    <a:pt x="40" y="20"/>
                    <a:pt x="40" y="20"/>
                    <a:pt x="40" y="19"/>
                  </a:cubicBezTo>
                  <a:cubicBezTo>
                    <a:pt x="40" y="19"/>
                    <a:pt x="40" y="19"/>
                    <a:pt x="39" y="19"/>
                  </a:cubicBezTo>
                  <a:cubicBezTo>
                    <a:pt x="39" y="18"/>
                    <a:pt x="39" y="18"/>
                    <a:pt x="39" y="18"/>
                  </a:cubicBezTo>
                  <a:cubicBezTo>
                    <a:pt x="39" y="18"/>
                    <a:pt x="39" y="18"/>
                    <a:pt x="39" y="17"/>
                  </a:cubicBezTo>
                  <a:cubicBezTo>
                    <a:pt x="39" y="17"/>
                    <a:pt x="39" y="17"/>
                    <a:pt x="39" y="17"/>
                  </a:cubicBezTo>
                  <a:cubicBezTo>
                    <a:pt x="38" y="16"/>
                    <a:pt x="39" y="16"/>
                    <a:pt x="39" y="16"/>
                  </a:cubicBezTo>
                  <a:cubicBezTo>
                    <a:pt x="39" y="16"/>
                    <a:pt x="38" y="16"/>
                    <a:pt x="38" y="15"/>
                  </a:cubicBezTo>
                  <a:cubicBezTo>
                    <a:pt x="38" y="15"/>
                    <a:pt x="38" y="15"/>
                    <a:pt x="38" y="15"/>
                  </a:cubicBezTo>
                  <a:cubicBezTo>
                    <a:pt x="37" y="15"/>
                    <a:pt x="37" y="15"/>
                    <a:pt x="37" y="14"/>
                  </a:cubicBezTo>
                  <a:cubicBezTo>
                    <a:pt x="37" y="14"/>
                    <a:pt x="37" y="14"/>
                    <a:pt x="37" y="14"/>
                  </a:cubicBezTo>
                  <a:cubicBezTo>
                    <a:pt x="36" y="13"/>
                    <a:pt x="36" y="13"/>
                    <a:pt x="36" y="13"/>
                  </a:cubicBezTo>
                  <a:cubicBezTo>
                    <a:pt x="36" y="13"/>
                    <a:pt x="36" y="13"/>
                    <a:pt x="35" y="12"/>
                  </a:cubicBezTo>
                  <a:cubicBezTo>
                    <a:pt x="35" y="12"/>
                    <a:pt x="35" y="12"/>
                    <a:pt x="35" y="11"/>
                  </a:cubicBezTo>
                  <a:cubicBezTo>
                    <a:pt x="35" y="11"/>
                    <a:pt x="35" y="11"/>
                    <a:pt x="35" y="11"/>
                  </a:cubicBezTo>
                  <a:cubicBezTo>
                    <a:pt x="34" y="11"/>
                    <a:pt x="34" y="11"/>
                    <a:pt x="34" y="10"/>
                  </a:cubicBezTo>
                  <a:cubicBezTo>
                    <a:pt x="34" y="10"/>
                    <a:pt x="34" y="10"/>
                    <a:pt x="34" y="10"/>
                  </a:cubicBezTo>
                  <a:cubicBezTo>
                    <a:pt x="34" y="10"/>
                    <a:pt x="34" y="10"/>
                    <a:pt x="34" y="10"/>
                  </a:cubicBezTo>
                  <a:cubicBezTo>
                    <a:pt x="33" y="10"/>
                    <a:pt x="33" y="10"/>
                    <a:pt x="33" y="10"/>
                  </a:cubicBezTo>
                  <a:cubicBezTo>
                    <a:pt x="33" y="10"/>
                    <a:pt x="32" y="10"/>
                    <a:pt x="32" y="10"/>
                  </a:cubicBezTo>
                  <a:cubicBezTo>
                    <a:pt x="32" y="10"/>
                    <a:pt x="32" y="10"/>
                    <a:pt x="31" y="10"/>
                  </a:cubicBezTo>
                  <a:cubicBezTo>
                    <a:pt x="31" y="9"/>
                    <a:pt x="31" y="9"/>
                    <a:pt x="31" y="9"/>
                  </a:cubicBezTo>
                  <a:cubicBezTo>
                    <a:pt x="31" y="8"/>
                    <a:pt x="30" y="9"/>
                    <a:pt x="30" y="9"/>
                  </a:cubicBezTo>
                  <a:cubicBezTo>
                    <a:pt x="30" y="9"/>
                    <a:pt x="30" y="9"/>
                    <a:pt x="29" y="8"/>
                  </a:cubicBezTo>
                  <a:cubicBezTo>
                    <a:pt x="29" y="9"/>
                    <a:pt x="29" y="9"/>
                    <a:pt x="29" y="9"/>
                  </a:cubicBezTo>
                  <a:cubicBezTo>
                    <a:pt x="29" y="9"/>
                    <a:pt x="29" y="9"/>
                    <a:pt x="29" y="9"/>
                  </a:cubicBezTo>
                  <a:cubicBezTo>
                    <a:pt x="28" y="9"/>
                    <a:pt x="28" y="9"/>
                    <a:pt x="28" y="9"/>
                  </a:cubicBezTo>
                  <a:cubicBezTo>
                    <a:pt x="27" y="9"/>
                    <a:pt x="27" y="8"/>
                    <a:pt x="27" y="8"/>
                  </a:cubicBezTo>
                  <a:cubicBezTo>
                    <a:pt x="25" y="8"/>
                    <a:pt x="24" y="8"/>
                    <a:pt x="23" y="8"/>
                  </a:cubicBezTo>
                  <a:cubicBezTo>
                    <a:pt x="22" y="7"/>
                    <a:pt x="22" y="7"/>
                    <a:pt x="22" y="7"/>
                  </a:cubicBezTo>
                  <a:cubicBezTo>
                    <a:pt x="21" y="6"/>
                    <a:pt x="22" y="6"/>
                    <a:pt x="22" y="6"/>
                  </a:cubicBezTo>
                  <a:cubicBezTo>
                    <a:pt x="22" y="5"/>
                    <a:pt x="21" y="5"/>
                    <a:pt x="21" y="4"/>
                  </a:cubicBezTo>
                  <a:cubicBezTo>
                    <a:pt x="20" y="4"/>
                    <a:pt x="20" y="4"/>
                    <a:pt x="19" y="4"/>
                  </a:cubicBezTo>
                  <a:cubicBezTo>
                    <a:pt x="18" y="3"/>
                    <a:pt x="18" y="3"/>
                    <a:pt x="17" y="3"/>
                  </a:cubicBezTo>
                  <a:cubicBezTo>
                    <a:pt x="16" y="3"/>
                    <a:pt x="16" y="3"/>
                    <a:pt x="15" y="2"/>
                  </a:cubicBezTo>
                  <a:cubicBezTo>
                    <a:pt x="14" y="2"/>
                    <a:pt x="14" y="2"/>
                    <a:pt x="13" y="1"/>
                  </a:cubicBezTo>
                  <a:cubicBezTo>
                    <a:pt x="13" y="1"/>
                    <a:pt x="12" y="1"/>
                    <a:pt x="12" y="1"/>
                  </a:cubicBezTo>
                  <a:cubicBezTo>
                    <a:pt x="12" y="0"/>
                    <a:pt x="12" y="0"/>
                    <a:pt x="11" y="0"/>
                  </a:cubicBezTo>
                  <a:cubicBezTo>
                    <a:pt x="11" y="0"/>
                    <a:pt x="11" y="0"/>
                    <a:pt x="10" y="0"/>
                  </a:cubicBezTo>
                  <a:cubicBezTo>
                    <a:pt x="10" y="0"/>
                    <a:pt x="10" y="0"/>
                    <a:pt x="10" y="0"/>
                  </a:cubicBezTo>
                  <a:cubicBezTo>
                    <a:pt x="10" y="1"/>
                    <a:pt x="9" y="1"/>
                    <a:pt x="9" y="1"/>
                  </a:cubicBezTo>
                  <a:cubicBezTo>
                    <a:pt x="9" y="1"/>
                    <a:pt x="8" y="1"/>
                    <a:pt x="8" y="1"/>
                  </a:cubicBezTo>
                  <a:cubicBezTo>
                    <a:pt x="7" y="1"/>
                    <a:pt x="7" y="1"/>
                    <a:pt x="6" y="2"/>
                  </a:cubicBezTo>
                  <a:cubicBezTo>
                    <a:pt x="6" y="2"/>
                    <a:pt x="5" y="2"/>
                    <a:pt x="5" y="3"/>
                  </a:cubicBezTo>
                  <a:cubicBezTo>
                    <a:pt x="5" y="3"/>
                    <a:pt x="6" y="3"/>
                    <a:pt x="6" y="4"/>
                  </a:cubicBezTo>
                  <a:cubicBezTo>
                    <a:pt x="6" y="4"/>
                    <a:pt x="7" y="3"/>
                    <a:pt x="7" y="4"/>
                  </a:cubicBezTo>
                  <a:cubicBezTo>
                    <a:pt x="7" y="4"/>
                    <a:pt x="7" y="4"/>
                    <a:pt x="7" y="5"/>
                  </a:cubicBezTo>
                  <a:cubicBezTo>
                    <a:pt x="7" y="5"/>
                    <a:pt x="8" y="6"/>
                    <a:pt x="7" y="6"/>
                  </a:cubicBezTo>
                  <a:cubicBezTo>
                    <a:pt x="7" y="7"/>
                    <a:pt x="6" y="6"/>
                    <a:pt x="5" y="6"/>
                  </a:cubicBezTo>
                  <a:cubicBezTo>
                    <a:pt x="5" y="7"/>
                    <a:pt x="5" y="7"/>
                    <a:pt x="5" y="7"/>
                  </a:cubicBezTo>
                  <a:cubicBezTo>
                    <a:pt x="4" y="7"/>
                    <a:pt x="4" y="8"/>
                    <a:pt x="4" y="8"/>
                  </a:cubicBezTo>
                  <a:cubicBezTo>
                    <a:pt x="4" y="8"/>
                    <a:pt x="4" y="8"/>
                    <a:pt x="3" y="8"/>
                  </a:cubicBezTo>
                  <a:cubicBezTo>
                    <a:pt x="3" y="8"/>
                    <a:pt x="2" y="8"/>
                    <a:pt x="2" y="8"/>
                  </a:cubicBezTo>
                  <a:cubicBezTo>
                    <a:pt x="1" y="8"/>
                    <a:pt x="1" y="8"/>
                    <a:pt x="1" y="8"/>
                  </a:cubicBezTo>
                  <a:cubicBezTo>
                    <a:pt x="1" y="8"/>
                    <a:pt x="1" y="8"/>
                    <a:pt x="1" y="8"/>
                  </a:cubicBezTo>
                  <a:cubicBezTo>
                    <a:pt x="1" y="8"/>
                    <a:pt x="1" y="9"/>
                    <a:pt x="1" y="9"/>
                  </a:cubicBezTo>
                  <a:cubicBezTo>
                    <a:pt x="1" y="9"/>
                    <a:pt x="1" y="10"/>
                    <a:pt x="1" y="10"/>
                  </a:cubicBezTo>
                  <a:cubicBezTo>
                    <a:pt x="1" y="11"/>
                    <a:pt x="0" y="11"/>
                    <a:pt x="1" y="12"/>
                  </a:cubicBezTo>
                  <a:cubicBezTo>
                    <a:pt x="1" y="12"/>
                    <a:pt x="1" y="13"/>
                    <a:pt x="1" y="13"/>
                  </a:cubicBezTo>
                  <a:cubicBezTo>
                    <a:pt x="1" y="13"/>
                    <a:pt x="2" y="13"/>
                    <a:pt x="2" y="13"/>
                  </a:cubicBezTo>
                  <a:cubicBezTo>
                    <a:pt x="3" y="13"/>
                    <a:pt x="3" y="14"/>
                    <a:pt x="4" y="14"/>
                  </a:cubicBezTo>
                  <a:cubicBezTo>
                    <a:pt x="4" y="15"/>
                    <a:pt x="4" y="15"/>
                    <a:pt x="5" y="16"/>
                  </a:cubicBezTo>
                  <a:cubicBezTo>
                    <a:pt x="5" y="16"/>
                    <a:pt x="5" y="16"/>
                    <a:pt x="5" y="17"/>
                  </a:cubicBezTo>
                  <a:cubicBezTo>
                    <a:pt x="6" y="17"/>
                    <a:pt x="6" y="18"/>
                    <a:pt x="6" y="18"/>
                  </a:cubicBezTo>
                  <a:cubicBezTo>
                    <a:pt x="7" y="19"/>
                    <a:pt x="7" y="19"/>
                    <a:pt x="7" y="19"/>
                  </a:cubicBezTo>
                  <a:cubicBezTo>
                    <a:pt x="8" y="20"/>
                    <a:pt x="7" y="21"/>
                    <a:pt x="8" y="21"/>
                  </a:cubicBezTo>
                  <a:cubicBezTo>
                    <a:pt x="8" y="22"/>
                    <a:pt x="8" y="22"/>
                    <a:pt x="8" y="22"/>
                  </a:cubicBezTo>
                  <a:cubicBezTo>
                    <a:pt x="9" y="22"/>
                    <a:pt x="8" y="23"/>
                    <a:pt x="9" y="23"/>
                  </a:cubicBezTo>
                  <a:cubicBezTo>
                    <a:pt x="9" y="23"/>
                    <a:pt x="9" y="23"/>
                    <a:pt x="10" y="23"/>
                  </a:cubicBezTo>
                  <a:cubicBezTo>
                    <a:pt x="10" y="24"/>
                    <a:pt x="10" y="24"/>
                    <a:pt x="11" y="24"/>
                  </a:cubicBezTo>
                  <a:cubicBezTo>
                    <a:pt x="11" y="25"/>
                    <a:pt x="11" y="25"/>
                    <a:pt x="12" y="25"/>
                  </a:cubicBezTo>
                  <a:cubicBezTo>
                    <a:pt x="12" y="26"/>
                    <a:pt x="12" y="26"/>
                    <a:pt x="12" y="26"/>
                  </a:cubicBezTo>
                  <a:cubicBezTo>
                    <a:pt x="13" y="27"/>
                    <a:pt x="13" y="27"/>
                    <a:pt x="13" y="28"/>
                  </a:cubicBezTo>
                  <a:cubicBezTo>
                    <a:pt x="13" y="28"/>
                    <a:pt x="12" y="28"/>
                    <a:pt x="13" y="29"/>
                  </a:cubicBezTo>
                  <a:cubicBezTo>
                    <a:pt x="13" y="29"/>
                    <a:pt x="13" y="30"/>
                    <a:pt x="13" y="30"/>
                  </a:cubicBezTo>
                  <a:cubicBezTo>
                    <a:pt x="13" y="31"/>
                    <a:pt x="13" y="31"/>
                    <a:pt x="13" y="32"/>
                  </a:cubicBezTo>
                  <a:cubicBezTo>
                    <a:pt x="13" y="32"/>
                    <a:pt x="13" y="32"/>
                    <a:pt x="13" y="32"/>
                  </a:cubicBezTo>
                  <a:cubicBezTo>
                    <a:pt x="14" y="33"/>
                    <a:pt x="14" y="33"/>
                    <a:pt x="14" y="34"/>
                  </a:cubicBezTo>
                  <a:cubicBezTo>
                    <a:pt x="15" y="34"/>
                    <a:pt x="15" y="34"/>
                    <a:pt x="15" y="35"/>
                  </a:cubicBezTo>
                  <a:cubicBezTo>
                    <a:pt x="16" y="35"/>
                    <a:pt x="16" y="34"/>
                    <a:pt x="16" y="35"/>
                  </a:cubicBezTo>
                  <a:cubicBezTo>
                    <a:pt x="17" y="35"/>
                    <a:pt x="17" y="35"/>
                    <a:pt x="17" y="35"/>
                  </a:cubicBezTo>
                  <a:cubicBezTo>
                    <a:pt x="17" y="36"/>
                    <a:pt x="18" y="36"/>
                    <a:pt x="18" y="36"/>
                  </a:cubicBezTo>
                  <a:cubicBezTo>
                    <a:pt x="18" y="36"/>
                    <a:pt x="18" y="37"/>
                    <a:pt x="18" y="37"/>
                  </a:cubicBezTo>
                  <a:cubicBezTo>
                    <a:pt x="18" y="37"/>
                    <a:pt x="18" y="37"/>
                    <a:pt x="18" y="37"/>
                  </a:cubicBezTo>
                  <a:cubicBezTo>
                    <a:pt x="18" y="38"/>
                    <a:pt x="18" y="38"/>
                    <a:pt x="18" y="38"/>
                  </a:cubicBezTo>
                  <a:cubicBezTo>
                    <a:pt x="18" y="38"/>
                    <a:pt x="18" y="39"/>
                    <a:pt x="18" y="39"/>
                  </a:cubicBezTo>
                  <a:cubicBezTo>
                    <a:pt x="19" y="39"/>
                    <a:pt x="19" y="39"/>
                    <a:pt x="19" y="40"/>
                  </a:cubicBezTo>
                  <a:cubicBezTo>
                    <a:pt x="20" y="40"/>
                    <a:pt x="20" y="40"/>
                    <a:pt x="20" y="41"/>
                  </a:cubicBezTo>
                  <a:cubicBezTo>
                    <a:pt x="20" y="41"/>
                    <a:pt x="20" y="41"/>
                    <a:pt x="20" y="41"/>
                  </a:cubicBezTo>
                  <a:cubicBezTo>
                    <a:pt x="21" y="42"/>
                    <a:pt x="21" y="42"/>
                    <a:pt x="21" y="42"/>
                  </a:cubicBezTo>
                  <a:cubicBezTo>
                    <a:pt x="21" y="42"/>
                    <a:pt x="21" y="43"/>
                    <a:pt x="22" y="43"/>
                  </a:cubicBezTo>
                  <a:cubicBezTo>
                    <a:pt x="22" y="43"/>
                    <a:pt x="22" y="43"/>
                    <a:pt x="22" y="43"/>
                  </a:cubicBezTo>
                  <a:cubicBezTo>
                    <a:pt x="22" y="43"/>
                    <a:pt x="22" y="43"/>
                    <a:pt x="22" y="43"/>
                  </a:cubicBezTo>
                  <a:cubicBezTo>
                    <a:pt x="23" y="43"/>
                    <a:pt x="23" y="43"/>
                    <a:pt x="24" y="43"/>
                  </a:cubicBezTo>
                  <a:cubicBezTo>
                    <a:pt x="25" y="43"/>
                    <a:pt x="26" y="43"/>
                    <a:pt x="26" y="43"/>
                  </a:cubicBezTo>
                  <a:cubicBezTo>
                    <a:pt x="27" y="43"/>
                    <a:pt x="27" y="44"/>
                    <a:pt x="27" y="44"/>
                  </a:cubicBezTo>
                  <a:cubicBezTo>
                    <a:pt x="28" y="44"/>
                    <a:pt x="28" y="44"/>
                    <a:pt x="28" y="44"/>
                  </a:cubicBezTo>
                  <a:cubicBezTo>
                    <a:pt x="29" y="44"/>
                    <a:pt x="29" y="45"/>
                    <a:pt x="29" y="45"/>
                  </a:cubicBezTo>
                  <a:cubicBezTo>
                    <a:pt x="30" y="46"/>
                    <a:pt x="30" y="46"/>
                    <a:pt x="30" y="47"/>
                  </a:cubicBezTo>
                  <a:cubicBezTo>
                    <a:pt x="30" y="47"/>
                    <a:pt x="30" y="47"/>
                    <a:pt x="30" y="47"/>
                  </a:cubicBezTo>
                  <a:cubicBezTo>
                    <a:pt x="31" y="47"/>
                    <a:pt x="31" y="47"/>
                    <a:pt x="31" y="46"/>
                  </a:cubicBezTo>
                  <a:cubicBezTo>
                    <a:pt x="32" y="46"/>
                    <a:pt x="32" y="45"/>
                    <a:pt x="32" y="45"/>
                  </a:cubicBezTo>
                  <a:cubicBezTo>
                    <a:pt x="32" y="44"/>
                    <a:pt x="32" y="44"/>
                    <a:pt x="33" y="43"/>
                  </a:cubicBezTo>
                  <a:cubicBezTo>
                    <a:pt x="33" y="43"/>
                    <a:pt x="33" y="42"/>
                    <a:pt x="33" y="42"/>
                  </a:cubicBezTo>
                  <a:cubicBezTo>
                    <a:pt x="34" y="41"/>
                    <a:pt x="34" y="42"/>
                    <a:pt x="35" y="41"/>
                  </a:cubicBezTo>
                  <a:cubicBezTo>
                    <a:pt x="36" y="41"/>
                    <a:pt x="37" y="41"/>
                    <a:pt x="38" y="40"/>
                  </a:cubicBezTo>
                  <a:cubicBezTo>
                    <a:pt x="39" y="40"/>
                    <a:pt x="39" y="40"/>
                    <a:pt x="40" y="40"/>
                  </a:cubicBezTo>
                  <a:cubicBezTo>
                    <a:pt x="41" y="39"/>
                    <a:pt x="42" y="39"/>
                    <a:pt x="43" y="39"/>
                  </a:cubicBezTo>
                  <a:cubicBezTo>
                    <a:pt x="43" y="39"/>
                    <a:pt x="43" y="39"/>
                    <a:pt x="44" y="38"/>
                  </a:cubicBezTo>
                  <a:cubicBezTo>
                    <a:pt x="44" y="38"/>
                    <a:pt x="44" y="38"/>
                    <a:pt x="44" y="38"/>
                  </a:cubicBezTo>
                  <a:cubicBezTo>
                    <a:pt x="45" y="38"/>
                    <a:pt x="45" y="38"/>
                    <a:pt x="45" y="38"/>
                  </a:cubicBezTo>
                  <a:cubicBezTo>
                    <a:pt x="47" y="37"/>
                    <a:pt x="47" y="37"/>
                    <a:pt x="49" y="36"/>
                  </a:cubicBezTo>
                  <a:cubicBezTo>
                    <a:pt x="50" y="36"/>
                    <a:pt x="50" y="35"/>
                    <a:pt x="50" y="34"/>
                  </a:cubicBezTo>
                  <a:cubicBezTo>
                    <a:pt x="51" y="33"/>
                    <a:pt x="51" y="33"/>
                    <a:pt x="51" y="32"/>
                  </a:cubicBezTo>
                  <a:cubicBezTo>
                    <a:pt x="52" y="31"/>
                    <a:pt x="52" y="31"/>
                    <a:pt x="52" y="30"/>
                  </a:cubicBezTo>
                  <a:cubicBezTo>
                    <a:pt x="52" y="29"/>
                    <a:pt x="52" y="29"/>
                    <a:pt x="52" y="2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2" name="Freeform 256"/>
            <p:cNvSpPr>
              <a:spLocks/>
            </p:cNvSpPr>
            <p:nvPr/>
          </p:nvSpPr>
          <p:spPr bwMode="auto">
            <a:xfrm>
              <a:off x="5165726" y="977901"/>
              <a:ext cx="42863" cy="22225"/>
            </a:xfrm>
            <a:custGeom>
              <a:avLst/>
              <a:gdLst>
                <a:gd name="T0" fmla="*/ 1 w 4"/>
                <a:gd name="T1" fmla="*/ 0 h 2"/>
                <a:gd name="T2" fmla="*/ 1 w 4"/>
                <a:gd name="T3" fmla="*/ 1 h 2"/>
                <a:gd name="T4" fmla="*/ 1 w 4"/>
                <a:gd name="T5" fmla="*/ 2 h 2"/>
                <a:gd name="T6" fmla="*/ 3 w 4"/>
                <a:gd name="T7" fmla="*/ 2 h 2"/>
                <a:gd name="T8" fmla="*/ 4 w 4"/>
                <a:gd name="T9" fmla="*/ 1 h 2"/>
                <a:gd name="T10" fmla="*/ 4 w 4"/>
                <a:gd name="T11" fmla="*/ 1 h 2"/>
                <a:gd name="T12" fmla="*/ 4 w 4"/>
                <a:gd name="T13" fmla="*/ 1 h 2"/>
                <a:gd name="T14" fmla="*/ 3 w 4"/>
                <a:gd name="T15" fmla="*/ 0 h 2"/>
                <a:gd name="T16" fmla="*/ 2 w 4"/>
                <a:gd name="T17" fmla="*/ 0 h 2"/>
                <a:gd name="T18" fmla="*/ 1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1" y="0"/>
                  </a:moveTo>
                  <a:cubicBezTo>
                    <a:pt x="1" y="0"/>
                    <a:pt x="0" y="1"/>
                    <a:pt x="1" y="1"/>
                  </a:cubicBezTo>
                  <a:cubicBezTo>
                    <a:pt x="1" y="1"/>
                    <a:pt x="1" y="1"/>
                    <a:pt x="1" y="2"/>
                  </a:cubicBezTo>
                  <a:cubicBezTo>
                    <a:pt x="2" y="2"/>
                    <a:pt x="2" y="2"/>
                    <a:pt x="3" y="2"/>
                  </a:cubicBezTo>
                  <a:cubicBezTo>
                    <a:pt x="3" y="2"/>
                    <a:pt x="3" y="2"/>
                    <a:pt x="4" y="1"/>
                  </a:cubicBezTo>
                  <a:cubicBezTo>
                    <a:pt x="4" y="1"/>
                    <a:pt x="4" y="1"/>
                    <a:pt x="4" y="1"/>
                  </a:cubicBezTo>
                  <a:cubicBezTo>
                    <a:pt x="4" y="1"/>
                    <a:pt x="4" y="1"/>
                    <a:pt x="4" y="1"/>
                  </a:cubicBezTo>
                  <a:cubicBezTo>
                    <a:pt x="4" y="0"/>
                    <a:pt x="3" y="0"/>
                    <a:pt x="3" y="0"/>
                  </a:cubicBezTo>
                  <a:cubicBezTo>
                    <a:pt x="2" y="0"/>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3" name="Freeform 257"/>
            <p:cNvSpPr>
              <a:spLocks/>
            </p:cNvSpPr>
            <p:nvPr/>
          </p:nvSpPr>
          <p:spPr bwMode="auto">
            <a:xfrm>
              <a:off x="5359401" y="957264"/>
              <a:ext cx="42863" cy="20638"/>
            </a:xfrm>
            <a:custGeom>
              <a:avLst/>
              <a:gdLst>
                <a:gd name="T0" fmla="*/ 2 w 4"/>
                <a:gd name="T1" fmla="*/ 1 h 2"/>
                <a:gd name="T2" fmla="*/ 2 w 4"/>
                <a:gd name="T3" fmla="*/ 0 h 2"/>
                <a:gd name="T4" fmla="*/ 1 w 4"/>
                <a:gd name="T5" fmla="*/ 0 h 2"/>
                <a:gd name="T6" fmla="*/ 0 w 4"/>
                <a:gd name="T7" fmla="*/ 0 h 2"/>
                <a:gd name="T8" fmla="*/ 0 w 4"/>
                <a:gd name="T9" fmla="*/ 1 h 2"/>
                <a:gd name="T10" fmla="*/ 1 w 4"/>
                <a:gd name="T11" fmla="*/ 1 h 2"/>
                <a:gd name="T12" fmla="*/ 2 w 4"/>
                <a:gd name="T13" fmla="*/ 1 h 2"/>
                <a:gd name="T14" fmla="*/ 3 w 4"/>
                <a:gd name="T15" fmla="*/ 1 h 2"/>
                <a:gd name="T16" fmla="*/ 3 w 4"/>
                <a:gd name="T17" fmla="*/ 1 h 2"/>
                <a:gd name="T18" fmla="*/ 2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1"/>
                  </a:moveTo>
                  <a:cubicBezTo>
                    <a:pt x="2" y="0"/>
                    <a:pt x="2" y="0"/>
                    <a:pt x="2" y="0"/>
                  </a:cubicBezTo>
                  <a:cubicBezTo>
                    <a:pt x="1" y="0"/>
                    <a:pt x="1" y="0"/>
                    <a:pt x="1" y="0"/>
                  </a:cubicBezTo>
                  <a:cubicBezTo>
                    <a:pt x="0" y="0"/>
                    <a:pt x="0" y="0"/>
                    <a:pt x="0" y="0"/>
                  </a:cubicBezTo>
                  <a:cubicBezTo>
                    <a:pt x="0" y="0"/>
                    <a:pt x="0" y="0"/>
                    <a:pt x="0" y="1"/>
                  </a:cubicBezTo>
                  <a:cubicBezTo>
                    <a:pt x="0" y="1"/>
                    <a:pt x="1" y="1"/>
                    <a:pt x="1" y="1"/>
                  </a:cubicBezTo>
                  <a:cubicBezTo>
                    <a:pt x="1" y="1"/>
                    <a:pt x="2" y="1"/>
                    <a:pt x="2" y="1"/>
                  </a:cubicBezTo>
                  <a:cubicBezTo>
                    <a:pt x="3" y="1"/>
                    <a:pt x="3" y="2"/>
                    <a:pt x="3" y="1"/>
                  </a:cubicBezTo>
                  <a:cubicBezTo>
                    <a:pt x="4" y="1"/>
                    <a:pt x="3" y="1"/>
                    <a:pt x="3" y="1"/>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4" name="Freeform 258"/>
            <p:cNvSpPr>
              <a:spLocks/>
            </p:cNvSpPr>
            <p:nvPr/>
          </p:nvSpPr>
          <p:spPr bwMode="auto">
            <a:xfrm>
              <a:off x="5197476" y="784226"/>
              <a:ext cx="249238" cy="173038"/>
            </a:xfrm>
            <a:custGeom>
              <a:avLst/>
              <a:gdLst>
                <a:gd name="T0" fmla="*/ 2 w 23"/>
                <a:gd name="T1" fmla="*/ 13 h 16"/>
                <a:gd name="T2" fmla="*/ 4 w 23"/>
                <a:gd name="T3" fmla="*/ 14 h 16"/>
                <a:gd name="T4" fmla="*/ 5 w 23"/>
                <a:gd name="T5" fmla="*/ 14 h 16"/>
                <a:gd name="T6" fmla="*/ 6 w 23"/>
                <a:gd name="T7" fmla="*/ 15 h 16"/>
                <a:gd name="T8" fmla="*/ 8 w 23"/>
                <a:gd name="T9" fmla="*/ 15 h 16"/>
                <a:gd name="T10" fmla="*/ 10 w 23"/>
                <a:gd name="T11" fmla="*/ 15 h 16"/>
                <a:gd name="T12" fmla="*/ 12 w 23"/>
                <a:gd name="T13" fmla="*/ 15 h 16"/>
                <a:gd name="T14" fmla="*/ 11 w 23"/>
                <a:gd name="T15" fmla="*/ 14 h 16"/>
                <a:gd name="T16" fmla="*/ 9 w 23"/>
                <a:gd name="T17" fmla="*/ 13 h 16"/>
                <a:gd name="T18" fmla="*/ 7 w 23"/>
                <a:gd name="T19" fmla="*/ 12 h 16"/>
                <a:gd name="T20" fmla="*/ 7 w 23"/>
                <a:gd name="T21" fmla="*/ 10 h 16"/>
                <a:gd name="T22" fmla="*/ 7 w 23"/>
                <a:gd name="T23" fmla="*/ 9 h 16"/>
                <a:gd name="T24" fmla="*/ 8 w 23"/>
                <a:gd name="T25" fmla="*/ 9 h 16"/>
                <a:gd name="T26" fmla="*/ 9 w 23"/>
                <a:gd name="T27" fmla="*/ 7 h 16"/>
                <a:gd name="T28" fmla="*/ 11 w 23"/>
                <a:gd name="T29" fmla="*/ 6 h 16"/>
                <a:gd name="T30" fmla="*/ 12 w 23"/>
                <a:gd name="T31" fmla="*/ 5 h 16"/>
                <a:gd name="T32" fmla="*/ 15 w 23"/>
                <a:gd name="T33" fmla="*/ 4 h 16"/>
                <a:gd name="T34" fmla="*/ 17 w 23"/>
                <a:gd name="T35" fmla="*/ 4 h 16"/>
                <a:gd name="T36" fmla="*/ 20 w 23"/>
                <a:gd name="T37" fmla="*/ 3 h 16"/>
                <a:gd name="T38" fmla="*/ 23 w 23"/>
                <a:gd name="T39" fmla="*/ 2 h 16"/>
                <a:gd name="T40" fmla="*/ 23 w 23"/>
                <a:gd name="T41" fmla="*/ 1 h 16"/>
                <a:gd name="T42" fmla="*/ 21 w 23"/>
                <a:gd name="T43" fmla="*/ 0 h 16"/>
                <a:gd name="T44" fmla="*/ 19 w 23"/>
                <a:gd name="T45" fmla="*/ 1 h 16"/>
                <a:gd name="T46" fmla="*/ 18 w 23"/>
                <a:gd name="T47" fmla="*/ 2 h 16"/>
                <a:gd name="T48" fmla="*/ 15 w 23"/>
                <a:gd name="T49" fmla="*/ 2 h 16"/>
                <a:gd name="T50" fmla="*/ 13 w 23"/>
                <a:gd name="T51" fmla="*/ 2 h 16"/>
                <a:gd name="T52" fmla="*/ 11 w 23"/>
                <a:gd name="T53" fmla="*/ 3 h 16"/>
                <a:gd name="T54" fmla="*/ 9 w 23"/>
                <a:gd name="T55" fmla="*/ 3 h 16"/>
                <a:gd name="T56" fmla="*/ 7 w 23"/>
                <a:gd name="T57" fmla="*/ 4 h 16"/>
                <a:gd name="T58" fmla="*/ 6 w 23"/>
                <a:gd name="T59" fmla="*/ 5 h 16"/>
                <a:gd name="T60" fmla="*/ 4 w 23"/>
                <a:gd name="T61" fmla="*/ 6 h 16"/>
                <a:gd name="T62" fmla="*/ 4 w 23"/>
                <a:gd name="T63" fmla="*/ 7 h 16"/>
                <a:gd name="T64" fmla="*/ 3 w 23"/>
                <a:gd name="T65" fmla="*/ 8 h 16"/>
                <a:gd name="T66" fmla="*/ 3 w 23"/>
                <a:gd name="T67" fmla="*/ 9 h 16"/>
                <a:gd name="T68" fmla="*/ 1 w 23"/>
                <a:gd name="T69" fmla="*/ 10 h 16"/>
                <a:gd name="T70" fmla="*/ 2 w 23"/>
                <a:gd name="T71" fmla="*/ 11 h 16"/>
                <a:gd name="T72" fmla="*/ 0 w 23"/>
                <a:gd name="T73" fmla="*/ 11 h 16"/>
                <a:gd name="T74" fmla="*/ 0 w 23"/>
                <a:gd name="T7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16">
                  <a:moveTo>
                    <a:pt x="1" y="13"/>
                  </a:moveTo>
                  <a:cubicBezTo>
                    <a:pt x="2" y="13"/>
                    <a:pt x="2" y="13"/>
                    <a:pt x="2" y="13"/>
                  </a:cubicBezTo>
                  <a:cubicBezTo>
                    <a:pt x="3" y="13"/>
                    <a:pt x="3" y="14"/>
                    <a:pt x="3" y="14"/>
                  </a:cubicBezTo>
                  <a:cubicBezTo>
                    <a:pt x="3" y="14"/>
                    <a:pt x="4" y="14"/>
                    <a:pt x="4" y="14"/>
                  </a:cubicBezTo>
                  <a:cubicBezTo>
                    <a:pt x="4" y="14"/>
                    <a:pt x="4" y="13"/>
                    <a:pt x="4" y="13"/>
                  </a:cubicBezTo>
                  <a:cubicBezTo>
                    <a:pt x="5" y="13"/>
                    <a:pt x="5" y="14"/>
                    <a:pt x="5" y="14"/>
                  </a:cubicBezTo>
                  <a:cubicBezTo>
                    <a:pt x="5" y="14"/>
                    <a:pt x="5" y="14"/>
                    <a:pt x="5" y="15"/>
                  </a:cubicBezTo>
                  <a:cubicBezTo>
                    <a:pt x="6" y="15"/>
                    <a:pt x="6" y="15"/>
                    <a:pt x="6" y="15"/>
                  </a:cubicBezTo>
                  <a:cubicBezTo>
                    <a:pt x="7" y="15"/>
                    <a:pt x="7" y="15"/>
                    <a:pt x="8" y="15"/>
                  </a:cubicBezTo>
                  <a:cubicBezTo>
                    <a:pt x="8" y="15"/>
                    <a:pt x="8" y="15"/>
                    <a:pt x="8" y="15"/>
                  </a:cubicBezTo>
                  <a:cubicBezTo>
                    <a:pt x="9" y="15"/>
                    <a:pt x="9" y="15"/>
                    <a:pt x="9" y="15"/>
                  </a:cubicBezTo>
                  <a:cubicBezTo>
                    <a:pt x="10" y="15"/>
                    <a:pt x="10" y="15"/>
                    <a:pt x="10" y="15"/>
                  </a:cubicBezTo>
                  <a:cubicBezTo>
                    <a:pt x="10" y="15"/>
                    <a:pt x="11" y="15"/>
                    <a:pt x="11" y="15"/>
                  </a:cubicBezTo>
                  <a:cubicBezTo>
                    <a:pt x="11" y="15"/>
                    <a:pt x="12" y="16"/>
                    <a:pt x="12" y="15"/>
                  </a:cubicBezTo>
                  <a:cubicBezTo>
                    <a:pt x="12" y="15"/>
                    <a:pt x="12" y="15"/>
                    <a:pt x="12" y="14"/>
                  </a:cubicBezTo>
                  <a:cubicBezTo>
                    <a:pt x="11" y="14"/>
                    <a:pt x="11" y="14"/>
                    <a:pt x="11" y="14"/>
                  </a:cubicBezTo>
                  <a:cubicBezTo>
                    <a:pt x="10" y="14"/>
                    <a:pt x="10" y="14"/>
                    <a:pt x="9" y="14"/>
                  </a:cubicBezTo>
                  <a:cubicBezTo>
                    <a:pt x="9" y="14"/>
                    <a:pt x="9" y="14"/>
                    <a:pt x="9" y="13"/>
                  </a:cubicBezTo>
                  <a:cubicBezTo>
                    <a:pt x="9" y="13"/>
                    <a:pt x="8" y="13"/>
                    <a:pt x="8" y="13"/>
                  </a:cubicBezTo>
                  <a:cubicBezTo>
                    <a:pt x="8" y="13"/>
                    <a:pt x="8" y="12"/>
                    <a:pt x="7" y="12"/>
                  </a:cubicBezTo>
                  <a:cubicBezTo>
                    <a:pt x="7" y="12"/>
                    <a:pt x="7" y="12"/>
                    <a:pt x="7" y="11"/>
                  </a:cubicBezTo>
                  <a:cubicBezTo>
                    <a:pt x="6" y="11"/>
                    <a:pt x="6" y="11"/>
                    <a:pt x="7" y="10"/>
                  </a:cubicBezTo>
                  <a:cubicBezTo>
                    <a:pt x="7" y="10"/>
                    <a:pt x="7" y="10"/>
                    <a:pt x="7" y="10"/>
                  </a:cubicBezTo>
                  <a:cubicBezTo>
                    <a:pt x="7" y="9"/>
                    <a:pt x="7" y="10"/>
                    <a:pt x="7" y="9"/>
                  </a:cubicBezTo>
                  <a:cubicBezTo>
                    <a:pt x="7" y="9"/>
                    <a:pt x="7" y="9"/>
                    <a:pt x="7" y="9"/>
                  </a:cubicBezTo>
                  <a:cubicBezTo>
                    <a:pt x="7" y="8"/>
                    <a:pt x="8" y="9"/>
                    <a:pt x="8" y="9"/>
                  </a:cubicBezTo>
                  <a:cubicBezTo>
                    <a:pt x="8" y="9"/>
                    <a:pt x="8" y="8"/>
                    <a:pt x="9" y="8"/>
                  </a:cubicBezTo>
                  <a:cubicBezTo>
                    <a:pt x="9" y="8"/>
                    <a:pt x="9" y="7"/>
                    <a:pt x="9" y="7"/>
                  </a:cubicBezTo>
                  <a:cubicBezTo>
                    <a:pt x="10" y="7"/>
                    <a:pt x="10" y="6"/>
                    <a:pt x="10" y="6"/>
                  </a:cubicBezTo>
                  <a:cubicBezTo>
                    <a:pt x="10" y="6"/>
                    <a:pt x="11" y="6"/>
                    <a:pt x="11" y="6"/>
                  </a:cubicBezTo>
                  <a:cubicBezTo>
                    <a:pt x="11" y="6"/>
                    <a:pt x="11" y="6"/>
                    <a:pt x="12" y="6"/>
                  </a:cubicBezTo>
                  <a:cubicBezTo>
                    <a:pt x="12" y="6"/>
                    <a:pt x="12" y="5"/>
                    <a:pt x="12" y="5"/>
                  </a:cubicBezTo>
                  <a:cubicBezTo>
                    <a:pt x="13" y="5"/>
                    <a:pt x="13" y="5"/>
                    <a:pt x="13" y="5"/>
                  </a:cubicBezTo>
                  <a:cubicBezTo>
                    <a:pt x="14" y="4"/>
                    <a:pt x="14" y="4"/>
                    <a:pt x="15" y="4"/>
                  </a:cubicBezTo>
                  <a:cubicBezTo>
                    <a:pt x="15" y="4"/>
                    <a:pt x="16" y="4"/>
                    <a:pt x="16" y="4"/>
                  </a:cubicBezTo>
                  <a:cubicBezTo>
                    <a:pt x="17" y="4"/>
                    <a:pt x="17" y="4"/>
                    <a:pt x="17" y="4"/>
                  </a:cubicBezTo>
                  <a:cubicBezTo>
                    <a:pt x="18" y="3"/>
                    <a:pt x="18" y="3"/>
                    <a:pt x="19" y="3"/>
                  </a:cubicBezTo>
                  <a:cubicBezTo>
                    <a:pt x="19" y="3"/>
                    <a:pt x="19" y="3"/>
                    <a:pt x="20" y="3"/>
                  </a:cubicBezTo>
                  <a:cubicBezTo>
                    <a:pt x="20" y="3"/>
                    <a:pt x="21" y="3"/>
                    <a:pt x="21" y="3"/>
                  </a:cubicBezTo>
                  <a:cubicBezTo>
                    <a:pt x="22" y="3"/>
                    <a:pt x="22" y="3"/>
                    <a:pt x="23" y="2"/>
                  </a:cubicBezTo>
                  <a:cubicBezTo>
                    <a:pt x="23" y="2"/>
                    <a:pt x="23" y="2"/>
                    <a:pt x="23" y="2"/>
                  </a:cubicBezTo>
                  <a:cubicBezTo>
                    <a:pt x="23" y="1"/>
                    <a:pt x="23" y="1"/>
                    <a:pt x="23" y="1"/>
                  </a:cubicBezTo>
                  <a:cubicBezTo>
                    <a:pt x="23" y="1"/>
                    <a:pt x="22" y="1"/>
                    <a:pt x="22" y="1"/>
                  </a:cubicBezTo>
                  <a:cubicBezTo>
                    <a:pt x="22" y="1"/>
                    <a:pt x="21" y="0"/>
                    <a:pt x="21" y="0"/>
                  </a:cubicBezTo>
                  <a:cubicBezTo>
                    <a:pt x="21" y="0"/>
                    <a:pt x="21" y="1"/>
                    <a:pt x="20" y="1"/>
                  </a:cubicBezTo>
                  <a:cubicBezTo>
                    <a:pt x="20" y="1"/>
                    <a:pt x="20" y="0"/>
                    <a:pt x="19" y="1"/>
                  </a:cubicBezTo>
                  <a:cubicBezTo>
                    <a:pt x="19" y="1"/>
                    <a:pt x="19" y="1"/>
                    <a:pt x="19" y="1"/>
                  </a:cubicBezTo>
                  <a:cubicBezTo>
                    <a:pt x="19" y="1"/>
                    <a:pt x="19" y="2"/>
                    <a:pt x="18" y="2"/>
                  </a:cubicBezTo>
                  <a:cubicBezTo>
                    <a:pt x="18" y="2"/>
                    <a:pt x="17" y="2"/>
                    <a:pt x="16" y="2"/>
                  </a:cubicBezTo>
                  <a:cubicBezTo>
                    <a:pt x="16" y="2"/>
                    <a:pt x="15" y="2"/>
                    <a:pt x="15" y="2"/>
                  </a:cubicBezTo>
                  <a:cubicBezTo>
                    <a:pt x="14" y="2"/>
                    <a:pt x="14" y="2"/>
                    <a:pt x="14" y="2"/>
                  </a:cubicBezTo>
                  <a:cubicBezTo>
                    <a:pt x="13" y="2"/>
                    <a:pt x="13" y="2"/>
                    <a:pt x="13" y="2"/>
                  </a:cubicBezTo>
                  <a:cubicBezTo>
                    <a:pt x="12" y="2"/>
                    <a:pt x="12" y="2"/>
                    <a:pt x="12" y="2"/>
                  </a:cubicBezTo>
                  <a:cubicBezTo>
                    <a:pt x="11" y="2"/>
                    <a:pt x="11" y="3"/>
                    <a:pt x="11" y="3"/>
                  </a:cubicBezTo>
                  <a:cubicBezTo>
                    <a:pt x="10" y="3"/>
                    <a:pt x="10" y="3"/>
                    <a:pt x="10" y="3"/>
                  </a:cubicBezTo>
                  <a:cubicBezTo>
                    <a:pt x="9" y="3"/>
                    <a:pt x="9" y="3"/>
                    <a:pt x="9" y="3"/>
                  </a:cubicBezTo>
                  <a:cubicBezTo>
                    <a:pt x="8" y="3"/>
                    <a:pt x="8" y="3"/>
                    <a:pt x="7" y="3"/>
                  </a:cubicBezTo>
                  <a:cubicBezTo>
                    <a:pt x="7" y="3"/>
                    <a:pt x="7" y="4"/>
                    <a:pt x="7" y="4"/>
                  </a:cubicBezTo>
                  <a:cubicBezTo>
                    <a:pt x="7" y="4"/>
                    <a:pt x="7" y="5"/>
                    <a:pt x="6" y="5"/>
                  </a:cubicBezTo>
                  <a:cubicBezTo>
                    <a:pt x="6" y="5"/>
                    <a:pt x="6" y="5"/>
                    <a:pt x="6" y="5"/>
                  </a:cubicBezTo>
                  <a:cubicBezTo>
                    <a:pt x="5" y="5"/>
                    <a:pt x="5" y="5"/>
                    <a:pt x="5" y="5"/>
                  </a:cubicBezTo>
                  <a:cubicBezTo>
                    <a:pt x="4" y="5"/>
                    <a:pt x="4" y="5"/>
                    <a:pt x="4" y="6"/>
                  </a:cubicBezTo>
                  <a:cubicBezTo>
                    <a:pt x="4" y="6"/>
                    <a:pt x="4" y="6"/>
                    <a:pt x="4" y="7"/>
                  </a:cubicBezTo>
                  <a:cubicBezTo>
                    <a:pt x="4" y="7"/>
                    <a:pt x="4" y="7"/>
                    <a:pt x="4" y="7"/>
                  </a:cubicBezTo>
                  <a:cubicBezTo>
                    <a:pt x="3" y="7"/>
                    <a:pt x="3" y="7"/>
                    <a:pt x="3" y="8"/>
                  </a:cubicBezTo>
                  <a:cubicBezTo>
                    <a:pt x="2" y="8"/>
                    <a:pt x="2" y="8"/>
                    <a:pt x="3" y="8"/>
                  </a:cubicBezTo>
                  <a:cubicBezTo>
                    <a:pt x="3" y="9"/>
                    <a:pt x="4" y="8"/>
                    <a:pt x="4" y="8"/>
                  </a:cubicBezTo>
                  <a:cubicBezTo>
                    <a:pt x="4" y="9"/>
                    <a:pt x="3" y="9"/>
                    <a:pt x="3" y="9"/>
                  </a:cubicBezTo>
                  <a:cubicBezTo>
                    <a:pt x="3" y="9"/>
                    <a:pt x="2" y="9"/>
                    <a:pt x="2" y="9"/>
                  </a:cubicBezTo>
                  <a:cubicBezTo>
                    <a:pt x="2" y="9"/>
                    <a:pt x="2" y="9"/>
                    <a:pt x="1" y="10"/>
                  </a:cubicBezTo>
                  <a:cubicBezTo>
                    <a:pt x="1" y="10"/>
                    <a:pt x="1" y="10"/>
                    <a:pt x="1" y="10"/>
                  </a:cubicBezTo>
                  <a:cubicBezTo>
                    <a:pt x="2" y="11"/>
                    <a:pt x="2" y="11"/>
                    <a:pt x="2" y="11"/>
                  </a:cubicBezTo>
                  <a:cubicBezTo>
                    <a:pt x="2" y="11"/>
                    <a:pt x="2" y="11"/>
                    <a:pt x="1" y="12"/>
                  </a:cubicBezTo>
                  <a:cubicBezTo>
                    <a:pt x="1" y="12"/>
                    <a:pt x="1" y="11"/>
                    <a:pt x="0" y="11"/>
                  </a:cubicBezTo>
                  <a:cubicBezTo>
                    <a:pt x="0" y="12"/>
                    <a:pt x="0" y="12"/>
                    <a:pt x="0" y="12"/>
                  </a:cubicBezTo>
                  <a:cubicBezTo>
                    <a:pt x="0" y="12"/>
                    <a:pt x="0" y="12"/>
                    <a:pt x="0" y="13"/>
                  </a:cubicBezTo>
                  <a:cubicBezTo>
                    <a:pt x="0" y="13"/>
                    <a:pt x="1" y="13"/>
                    <a:pt x="1"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5" name="Freeform 259"/>
            <p:cNvSpPr>
              <a:spLocks/>
            </p:cNvSpPr>
            <p:nvPr/>
          </p:nvSpPr>
          <p:spPr bwMode="auto">
            <a:xfrm>
              <a:off x="4711701" y="1573214"/>
              <a:ext cx="227013" cy="150813"/>
            </a:xfrm>
            <a:custGeom>
              <a:avLst/>
              <a:gdLst>
                <a:gd name="T0" fmla="*/ 1 w 21"/>
                <a:gd name="T1" fmla="*/ 7 h 14"/>
                <a:gd name="T2" fmla="*/ 0 w 21"/>
                <a:gd name="T3" fmla="*/ 8 h 14"/>
                <a:gd name="T4" fmla="*/ 0 w 21"/>
                <a:gd name="T5" fmla="*/ 8 h 14"/>
                <a:gd name="T6" fmla="*/ 1 w 21"/>
                <a:gd name="T7" fmla="*/ 8 h 14"/>
                <a:gd name="T8" fmla="*/ 2 w 21"/>
                <a:gd name="T9" fmla="*/ 9 h 14"/>
                <a:gd name="T10" fmla="*/ 2 w 21"/>
                <a:gd name="T11" fmla="*/ 10 h 14"/>
                <a:gd name="T12" fmla="*/ 2 w 21"/>
                <a:gd name="T13" fmla="*/ 11 h 14"/>
                <a:gd name="T14" fmla="*/ 3 w 21"/>
                <a:gd name="T15" fmla="*/ 11 h 14"/>
                <a:gd name="T16" fmla="*/ 4 w 21"/>
                <a:gd name="T17" fmla="*/ 11 h 14"/>
                <a:gd name="T18" fmla="*/ 5 w 21"/>
                <a:gd name="T19" fmla="*/ 11 h 14"/>
                <a:gd name="T20" fmla="*/ 5 w 21"/>
                <a:gd name="T21" fmla="*/ 12 h 14"/>
                <a:gd name="T22" fmla="*/ 5 w 21"/>
                <a:gd name="T23" fmla="*/ 13 h 14"/>
                <a:gd name="T24" fmla="*/ 7 w 21"/>
                <a:gd name="T25" fmla="*/ 13 h 14"/>
                <a:gd name="T26" fmla="*/ 8 w 21"/>
                <a:gd name="T27" fmla="*/ 14 h 14"/>
                <a:gd name="T28" fmla="*/ 9 w 21"/>
                <a:gd name="T29" fmla="*/ 14 h 14"/>
                <a:gd name="T30" fmla="*/ 9 w 21"/>
                <a:gd name="T31" fmla="*/ 14 h 14"/>
                <a:gd name="T32" fmla="*/ 11 w 21"/>
                <a:gd name="T33" fmla="*/ 14 h 14"/>
                <a:gd name="T34" fmla="*/ 11 w 21"/>
                <a:gd name="T35" fmla="*/ 14 h 14"/>
                <a:gd name="T36" fmla="*/ 12 w 21"/>
                <a:gd name="T37" fmla="*/ 13 h 14"/>
                <a:gd name="T38" fmla="*/ 13 w 21"/>
                <a:gd name="T39" fmla="*/ 13 h 14"/>
                <a:gd name="T40" fmla="*/ 15 w 21"/>
                <a:gd name="T41" fmla="*/ 13 h 14"/>
                <a:gd name="T42" fmla="*/ 16 w 21"/>
                <a:gd name="T43" fmla="*/ 13 h 14"/>
                <a:gd name="T44" fmla="*/ 17 w 21"/>
                <a:gd name="T45" fmla="*/ 13 h 14"/>
                <a:gd name="T46" fmla="*/ 18 w 21"/>
                <a:gd name="T47" fmla="*/ 14 h 14"/>
                <a:gd name="T48" fmla="*/ 18 w 21"/>
                <a:gd name="T49" fmla="*/ 13 h 14"/>
                <a:gd name="T50" fmla="*/ 19 w 21"/>
                <a:gd name="T51" fmla="*/ 13 h 14"/>
                <a:gd name="T52" fmla="*/ 19 w 21"/>
                <a:gd name="T53" fmla="*/ 12 h 14"/>
                <a:gd name="T54" fmla="*/ 19 w 21"/>
                <a:gd name="T55" fmla="*/ 11 h 14"/>
                <a:gd name="T56" fmla="*/ 20 w 21"/>
                <a:gd name="T57" fmla="*/ 10 h 14"/>
                <a:gd name="T58" fmla="*/ 21 w 21"/>
                <a:gd name="T59" fmla="*/ 10 h 14"/>
                <a:gd name="T60" fmla="*/ 21 w 21"/>
                <a:gd name="T61" fmla="*/ 9 h 14"/>
                <a:gd name="T62" fmla="*/ 20 w 21"/>
                <a:gd name="T63" fmla="*/ 9 h 14"/>
                <a:gd name="T64" fmla="*/ 20 w 21"/>
                <a:gd name="T65" fmla="*/ 8 h 14"/>
                <a:gd name="T66" fmla="*/ 19 w 21"/>
                <a:gd name="T67" fmla="*/ 9 h 14"/>
                <a:gd name="T68" fmla="*/ 18 w 21"/>
                <a:gd name="T69" fmla="*/ 9 h 14"/>
                <a:gd name="T70" fmla="*/ 17 w 21"/>
                <a:gd name="T71" fmla="*/ 9 h 14"/>
                <a:gd name="T72" fmla="*/ 17 w 21"/>
                <a:gd name="T73" fmla="*/ 8 h 14"/>
                <a:gd name="T74" fmla="*/ 17 w 21"/>
                <a:gd name="T75" fmla="*/ 7 h 14"/>
                <a:gd name="T76" fmla="*/ 16 w 21"/>
                <a:gd name="T77" fmla="*/ 5 h 14"/>
                <a:gd name="T78" fmla="*/ 15 w 21"/>
                <a:gd name="T79" fmla="*/ 4 h 14"/>
                <a:gd name="T80" fmla="*/ 14 w 21"/>
                <a:gd name="T81" fmla="*/ 3 h 14"/>
                <a:gd name="T82" fmla="*/ 14 w 21"/>
                <a:gd name="T83" fmla="*/ 2 h 14"/>
                <a:gd name="T84" fmla="*/ 12 w 21"/>
                <a:gd name="T85" fmla="*/ 0 h 14"/>
                <a:gd name="T86" fmla="*/ 13 w 21"/>
                <a:gd name="T87" fmla="*/ 1 h 14"/>
                <a:gd name="T88" fmla="*/ 12 w 21"/>
                <a:gd name="T89" fmla="*/ 1 h 14"/>
                <a:gd name="T90" fmla="*/ 12 w 21"/>
                <a:gd name="T91" fmla="*/ 1 h 14"/>
                <a:gd name="T92" fmla="*/ 11 w 21"/>
                <a:gd name="T93" fmla="*/ 2 h 14"/>
                <a:gd name="T94" fmla="*/ 10 w 21"/>
                <a:gd name="T95" fmla="*/ 1 h 14"/>
                <a:gd name="T96" fmla="*/ 9 w 21"/>
                <a:gd name="T97" fmla="*/ 2 h 14"/>
                <a:gd name="T98" fmla="*/ 8 w 21"/>
                <a:gd name="T99" fmla="*/ 2 h 14"/>
                <a:gd name="T100" fmla="*/ 7 w 21"/>
                <a:gd name="T101" fmla="*/ 2 h 14"/>
                <a:gd name="T102" fmla="*/ 6 w 21"/>
                <a:gd name="T103" fmla="*/ 2 h 14"/>
                <a:gd name="T104" fmla="*/ 6 w 21"/>
                <a:gd name="T105" fmla="*/ 1 h 14"/>
                <a:gd name="T106" fmla="*/ 5 w 21"/>
                <a:gd name="T107" fmla="*/ 1 h 14"/>
                <a:gd name="T108" fmla="*/ 4 w 21"/>
                <a:gd name="T109" fmla="*/ 2 h 14"/>
                <a:gd name="T110" fmla="*/ 4 w 21"/>
                <a:gd name="T111" fmla="*/ 2 h 14"/>
                <a:gd name="T112" fmla="*/ 3 w 21"/>
                <a:gd name="T113" fmla="*/ 2 h 14"/>
                <a:gd name="T114" fmla="*/ 3 w 21"/>
                <a:gd name="T115" fmla="*/ 3 h 14"/>
                <a:gd name="T116" fmla="*/ 2 w 21"/>
                <a:gd name="T117" fmla="*/ 4 h 14"/>
                <a:gd name="T118" fmla="*/ 1 w 21"/>
                <a:gd name="T119" fmla="*/ 4 h 14"/>
                <a:gd name="T120" fmla="*/ 1 w 21"/>
                <a:gd name="T121" fmla="*/ 6 h 14"/>
                <a:gd name="T122" fmla="*/ 1 w 21"/>
                <a:gd name="T1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14">
                  <a:moveTo>
                    <a:pt x="1" y="7"/>
                  </a:moveTo>
                  <a:cubicBezTo>
                    <a:pt x="1" y="7"/>
                    <a:pt x="1" y="8"/>
                    <a:pt x="0" y="8"/>
                  </a:cubicBezTo>
                  <a:cubicBezTo>
                    <a:pt x="0" y="8"/>
                    <a:pt x="0" y="8"/>
                    <a:pt x="0" y="8"/>
                  </a:cubicBezTo>
                  <a:cubicBezTo>
                    <a:pt x="0" y="8"/>
                    <a:pt x="1" y="8"/>
                    <a:pt x="1" y="8"/>
                  </a:cubicBezTo>
                  <a:cubicBezTo>
                    <a:pt x="1" y="9"/>
                    <a:pt x="1" y="9"/>
                    <a:pt x="2" y="9"/>
                  </a:cubicBezTo>
                  <a:cubicBezTo>
                    <a:pt x="2" y="9"/>
                    <a:pt x="2" y="10"/>
                    <a:pt x="2" y="10"/>
                  </a:cubicBezTo>
                  <a:cubicBezTo>
                    <a:pt x="2" y="10"/>
                    <a:pt x="2" y="10"/>
                    <a:pt x="2" y="11"/>
                  </a:cubicBezTo>
                  <a:cubicBezTo>
                    <a:pt x="2" y="11"/>
                    <a:pt x="3" y="11"/>
                    <a:pt x="3" y="11"/>
                  </a:cubicBezTo>
                  <a:cubicBezTo>
                    <a:pt x="3" y="11"/>
                    <a:pt x="3" y="11"/>
                    <a:pt x="4" y="11"/>
                  </a:cubicBezTo>
                  <a:cubicBezTo>
                    <a:pt x="4" y="11"/>
                    <a:pt x="4" y="11"/>
                    <a:pt x="5" y="11"/>
                  </a:cubicBezTo>
                  <a:cubicBezTo>
                    <a:pt x="5" y="11"/>
                    <a:pt x="5" y="12"/>
                    <a:pt x="5" y="12"/>
                  </a:cubicBezTo>
                  <a:cubicBezTo>
                    <a:pt x="5" y="12"/>
                    <a:pt x="5" y="13"/>
                    <a:pt x="5" y="13"/>
                  </a:cubicBezTo>
                  <a:cubicBezTo>
                    <a:pt x="6" y="13"/>
                    <a:pt x="6" y="13"/>
                    <a:pt x="7" y="13"/>
                  </a:cubicBezTo>
                  <a:cubicBezTo>
                    <a:pt x="7" y="13"/>
                    <a:pt x="7" y="13"/>
                    <a:pt x="8" y="14"/>
                  </a:cubicBezTo>
                  <a:cubicBezTo>
                    <a:pt x="8" y="14"/>
                    <a:pt x="8" y="14"/>
                    <a:pt x="9" y="14"/>
                  </a:cubicBezTo>
                  <a:cubicBezTo>
                    <a:pt x="9" y="14"/>
                    <a:pt x="9" y="14"/>
                    <a:pt x="9" y="14"/>
                  </a:cubicBezTo>
                  <a:cubicBezTo>
                    <a:pt x="10" y="14"/>
                    <a:pt x="10" y="14"/>
                    <a:pt x="11" y="14"/>
                  </a:cubicBezTo>
                  <a:cubicBezTo>
                    <a:pt x="11" y="14"/>
                    <a:pt x="11" y="14"/>
                    <a:pt x="11" y="14"/>
                  </a:cubicBezTo>
                  <a:cubicBezTo>
                    <a:pt x="12" y="14"/>
                    <a:pt x="12" y="14"/>
                    <a:pt x="12" y="13"/>
                  </a:cubicBezTo>
                  <a:cubicBezTo>
                    <a:pt x="13" y="13"/>
                    <a:pt x="13" y="13"/>
                    <a:pt x="13" y="13"/>
                  </a:cubicBezTo>
                  <a:cubicBezTo>
                    <a:pt x="14" y="13"/>
                    <a:pt x="14" y="13"/>
                    <a:pt x="15" y="13"/>
                  </a:cubicBezTo>
                  <a:cubicBezTo>
                    <a:pt x="15" y="13"/>
                    <a:pt x="15" y="13"/>
                    <a:pt x="16" y="13"/>
                  </a:cubicBezTo>
                  <a:cubicBezTo>
                    <a:pt x="16" y="13"/>
                    <a:pt x="17" y="13"/>
                    <a:pt x="17" y="13"/>
                  </a:cubicBezTo>
                  <a:cubicBezTo>
                    <a:pt x="17" y="13"/>
                    <a:pt x="17" y="14"/>
                    <a:pt x="18" y="14"/>
                  </a:cubicBezTo>
                  <a:cubicBezTo>
                    <a:pt x="18" y="14"/>
                    <a:pt x="18" y="14"/>
                    <a:pt x="18" y="13"/>
                  </a:cubicBezTo>
                  <a:cubicBezTo>
                    <a:pt x="19" y="13"/>
                    <a:pt x="19" y="13"/>
                    <a:pt x="19" y="13"/>
                  </a:cubicBezTo>
                  <a:cubicBezTo>
                    <a:pt x="19" y="13"/>
                    <a:pt x="19" y="12"/>
                    <a:pt x="19" y="12"/>
                  </a:cubicBezTo>
                  <a:cubicBezTo>
                    <a:pt x="19" y="11"/>
                    <a:pt x="18" y="11"/>
                    <a:pt x="19" y="11"/>
                  </a:cubicBezTo>
                  <a:cubicBezTo>
                    <a:pt x="19" y="10"/>
                    <a:pt x="19" y="11"/>
                    <a:pt x="20" y="10"/>
                  </a:cubicBezTo>
                  <a:cubicBezTo>
                    <a:pt x="20" y="10"/>
                    <a:pt x="21" y="10"/>
                    <a:pt x="21" y="10"/>
                  </a:cubicBezTo>
                  <a:cubicBezTo>
                    <a:pt x="21" y="10"/>
                    <a:pt x="21" y="10"/>
                    <a:pt x="21" y="9"/>
                  </a:cubicBezTo>
                  <a:cubicBezTo>
                    <a:pt x="20" y="9"/>
                    <a:pt x="20" y="9"/>
                    <a:pt x="20" y="9"/>
                  </a:cubicBezTo>
                  <a:cubicBezTo>
                    <a:pt x="20" y="9"/>
                    <a:pt x="20" y="9"/>
                    <a:pt x="20" y="8"/>
                  </a:cubicBezTo>
                  <a:cubicBezTo>
                    <a:pt x="19" y="8"/>
                    <a:pt x="19" y="9"/>
                    <a:pt x="19" y="9"/>
                  </a:cubicBezTo>
                  <a:cubicBezTo>
                    <a:pt x="18" y="9"/>
                    <a:pt x="18" y="9"/>
                    <a:pt x="18" y="9"/>
                  </a:cubicBezTo>
                  <a:cubicBezTo>
                    <a:pt x="18" y="9"/>
                    <a:pt x="17" y="9"/>
                    <a:pt x="17" y="9"/>
                  </a:cubicBezTo>
                  <a:cubicBezTo>
                    <a:pt x="17" y="9"/>
                    <a:pt x="17" y="8"/>
                    <a:pt x="17" y="8"/>
                  </a:cubicBezTo>
                  <a:cubicBezTo>
                    <a:pt x="17" y="7"/>
                    <a:pt x="17" y="7"/>
                    <a:pt x="17" y="7"/>
                  </a:cubicBezTo>
                  <a:cubicBezTo>
                    <a:pt x="17" y="6"/>
                    <a:pt x="17" y="6"/>
                    <a:pt x="16" y="5"/>
                  </a:cubicBezTo>
                  <a:cubicBezTo>
                    <a:pt x="16" y="4"/>
                    <a:pt x="15" y="4"/>
                    <a:pt x="15" y="4"/>
                  </a:cubicBezTo>
                  <a:cubicBezTo>
                    <a:pt x="15" y="3"/>
                    <a:pt x="14" y="3"/>
                    <a:pt x="14" y="3"/>
                  </a:cubicBezTo>
                  <a:cubicBezTo>
                    <a:pt x="14" y="2"/>
                    <a:pt x="14" y="2"/>
                    <a:pt x="14" y="2"/>
                  </a:cubicBezTo>
                  <a:cubicBezTo>
                    <a:pt x="13" y="1"/>
                    <a:pt x="13" y="1"/>
                    <a:pt x="12" y="0"/>
                  </a:cubicBezTo>
                  <a:cubicBezTo>
                    <a:pt x="13" y="1"/>
                    <a:pt x="13" y="1"/>
                    <a:pt x="13" y="1"/>
                  </a:cubicBezTo>
                  <a:cubicBezTo>
                    <a:pt x="12" y="1"/>
                    <a:pt x="12" y="1"/>
                    <a:pt x="12" y="1"/>
                  </a:cubicBezTo>
                  <a:cubicBezTo>
                    <a:pt x="12" y="1"/>
                    <a:pt x="12" y="1"/>
                    <a:pt x="12" y="1"/>
                  </a:cubicBezTo>
                  <a:cubicBezTo>
                    <a:pt x="11" y="2"/>
                    <a:pt x="11" y="2"/>
                    <a:pt x="11" y="2"/>
                  </a:cubicBezTo>
                  <a:cubicBezTo>
                    <a:pt x="11" y="2"/>
                    <a:pt x="10" y="1"/>
                    <a:pt x="10" y="1"/>
                  </a:cubicBezTo>
                  <a:cubicBezTo>
                    <a:pt x="10" y="1"/>
                    <a:pt x="10" y="2"/>
                    <a:pt x="9" y="2"/>
                  </a:cubicBezTo>
                  <a:cubicBezTo>
                    <a:pt x="9" y="2"/>
                    <a:pt x="9" y="2"/>
                    <a:pt x="8" y="2"/>
                  </a:cubicBezTo>
                  <a:cubicBezTo>
                    <a:pt x="8" y="2"/>
                    <a:pt x="7" y="2"/>
                    <a:pt x="7" y="2"/>
                  </a:cubicBezTo>
                  <a:cubicBezTo>
                    <a:pt x="7" y="2"/>
                    <a:pt x="7" y="2"/>
                    <a:pt x="6" y="2"/>
                  </a:cubicBezTo>
                  <a:cubicBezTo>
                    <a:pt x="6" y="2"/>
                    <a:pt x="6" y="2"/>
                    <a:pt x="6" y="1"/>
                  </a:cubicBezTo>
                  <a:cubicBezTo>
                    <a:pt x="5" y="1"/>
                    <a:pt x="5" y="1"/>
                    <a:pt x="5" y="1"/>
                  </a:cubicBezTo>
                  <a:cubicBezTo>
                    <a:pt x="4" y="2"/>
                    <a:pt x="4" y="2"/>
                    <a:pt x="4" y="2"/>
                  </a:cubicBezTo>
                  <a:cubicBezTo>
                    <a:pt x="4" y="2"/>
                    <a:pt x="4" y="2"/>
                    <a:pt x="4" y="2"/>
                  </a:cubicBezTo>
                  <a:cubicBezTo>
                    <a:pt x="3" y="2"/>
                    <a:pt x="3" y="2"/>
                    <a:pt x="3" y="2"/>
                  </a:cubicBezTo>
                  <a:cubicBezTo>
                    <a:pt x="3" y="2"/>
                    <a:pt x="3" y="2"/>
                    <a:pt x="3" y="3"/>
                  </a:cubicBezTo>
                  <a:cubicBezTo>
                    <a:pt x="2" y="3"/>
                    <a:pt x="2" y="4"/>
                    <a:pt x="2" y="4"/>
                  </a:cubicBezTo>
                  <a:cubicBezTo>
                    <a:pt x="2" y="4"/>
                    <a:pt x="2" y="4"/>
                    <a:pt x="1" y="4"/>
                  </a:cubicBezTo>
                  <a:cubicBezTo>
                    <a:pt x="1" y="5"/>
                    <a:pt x="1" y="5"/>
                    <a:pt x="1" y="6"/>
                  </a:cubicBezTo>
                  <a:cubicBezTo>
                    <a:pt x="1" y="6"/>
                    <a:pt x="2" y="6"/>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6" name="Freeform 260"/>
            <p:cNvSpPr>
              <a:spLocks/>
            </p:cNvSpPr>
            <p:nvPr/>
          </p:nvSpPr>
          <p:spPr bwMode="auto">
            <a:xfrm>
              <a:off x="4938714" y="1670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7" name="Freeform 261"/>
            <p:cNvSpPr>
              <a:spLocks/>
            </p:cNvSpPr>
            <p:nvPr/>
          </p:nvSpPr>
          <p:spPr bwMode="auto">
            <a:xfrm>
              <a:off x="4452939" y="1562101"/>
              <a:ext cx="173038" cy="76200"/>
            </a:xfrm>
            <a:custGeom>
              <a:avLst/>
              <a:gdLst>
                <a:gd name="T0" fmla="*/ 1 w 16"/>
                <a:gd name="T1" fmla="*/ 6 h 7"/>
                <a:gd name="T2" fmla="*/ 3 w 16"/>
                <a:gd name="T3" fmla="*/ 5 h 7"/>
                <a:gd name="T4" fmla="*/ 4 w 16"/>
                <a:gd name="T5" fmla="*/ 6 h 7"/>
                <a:gd name="T6" fmla="*/ 5 w 16"/>
                <a:gd name="T7" fmla="*/ 6 h 7"/>
                <a:gd name="T8" fmla="*/ 7 w 16"/>
                <a:gd name="T9" fmla="*/ 6 h 7"/>
                <a:gd name="T10" fmla="*/ 7 w 16"/>
                <a:gd name="T11" fmla="*/ 7 h 7"/>
                <a:gd name="T12" fmla="*/ 8 w 16"/>
                <a:gd name="T13" fmla="*/ 7 h 7"/>
                <a:gd name="T14" fmla="*/ 9 w 16"/>
                <a:gd name="T15" fmla="*/ 7 h 7"/>
                <a:gd name="T16" fmla="*/ 9 w 16"/>
                <a:gd name="T17" fmla="*/ 7 h 7"/>
                <a:gd name="T18" fmla="*/ 10 w 16"/>
                <a:gd name="T19" fmla="*/ 7 h 7"/>
                <a:gd name="T20" fmla="*/ 11 w 16"/>
                <a:gd name="T21" fmla="*/ 7 h 7"/>
                <a:gd name="T22" fmla="*/ 12 w 16"/>
                <a:gd name="T23" fmla="*/ 6 h 7"/>
                <a:gd name="T24" fmla="*/ 12 w 16"/>
                <a:gd name="T25" fmla="*/ 6 h 7"/>
                <a:gd name="T26" fmla="*/ 13 w 16"/>
                <a:gd name="T27" fmla="*/ 7 h 7"/>
                <a:gd name="T28" fmla="*/ 13 w 16"/>
                <a:gd name="T29" fmla="*/ 6 h 7"/>
                <a:gd name="T30" fmla="*/ 14 w 16"/>
                <a:gd name="T31" fmla="*/ 6 h 7"/>
                <a:gd name="T32" fmla="*/ 14 w 16"/>
                <a:gd name="T33" fmla="*/ 5 h 7"/>
                <a:gd name="T34" fmla="*/ 14 w 16"/>
                <a:gd name="T35" fmla="*/ 5 h 7"/>
                <a:gd name="T36" fmla="*/ 15 w 16"/>
                <a:gd name="T37" fmla="*/ 3 h 7"/>
                <a:gd name="T38" fmla="*/ 15 w 16"/>
                <a:gd name="T39" fmla="*/ 3 h 7"/>
                <a:gd name="T40" fmla="*/ 15 w 16"/>
                <a:gd name="T41" fmla="*/ 2 h 7"/>
                <a:gd name="T42" fmla="*/ 15 w 16"/>
                <a:gd name="T43" fmla="*/ 1 h 7"/>
                <a:gd name="T44" fmla="*/ 15 w 16"/>
                <a:gd name="T45" fmla="*/ 1 h 7"/>
                <a:gd name="T46" fmla="*/ 16 w 16"/>
                <a:gd name="T47" fmla="*/ 0 h 7"/>
                <a:gd name="T48" fmla="*/ 15 w 16"/>
                <a:gd name="T49" fmla="*/ 0 h 7"/>
                <a:gd name="T50" fmla="*/ 14 w 16"/>
                <a:gd name="T51" fmla="*/ 0 h 7"/>
                <a:gd name="T52" fmla="*/ 13 w 16"/>
                <a:gd name="T53" fmla="*/ 0 h 7"/>
                <a:gd name="T54" fmla="*/ 12 w 16"/>
                <a:gd name="T55" fmla="*/ 0 h 7"/>
                <a:gd name="T56" fmla="*/ 10 w 16"/>
                <a:gd name="T57" fmla="*/ 0 h 7"/>
                <a:gd name="T58" fmla="*/ 9 w 16"/>
                <a:gd name="T59" fmla="*/ 0 h 7"/>
                <a:gd name="T60" fmla="*/ 8 w 16"/>
                <a:gd name="T61" fmla="*/ 0 h 7"/>
                <a:gd name="T62" fmla="*/ 7 w 16"/>
                <a:gd name="T63" fmla="*/ 2 h 7"/>
                <a:gd name="T64" fmla="*/ 6 w 16"/>
                <a:gd name="T65" fmla="*/ 2 h 7"/>
                <a:gd name="T66" fmla="*/ 6 w 16"/>
                <a:gd name="T67" fmla="*/ 3 h 7"/>
                <a:gd name="T68" fmla="*/ 6 w 16"/>
                <a:gd name="T69" fmla="*/ 4 h 7"/>
                <a:gd name="T70" fmla="*/ 5 w 16"/>
                <a:gd name="T71" fmla="*/ 4 h 7"/>
                <a:gd name="T72" fmla="*/ 4 w 16"/>
                <a:gd name="T73" fmla="*/ 3 h 7"/>
                <a:gd name="T74" fmla="*/ 3 w 16"/>
                <a:gd name="T75" fmla="*/ 4 h 7"/>
                <a:gd name="T76" fmla="*/ 2 w 16"/>
                <a:gd name="T77" fmla="*/ 4 h 7"/>
                <a:gd name="T78" fmla="*/ 0 w 16"/>
                <a:gd name="T79" fmla="*/ 5 h 7"/>
                <a:gd name="T80" fmla="*/ 0 w 16"/>
                <a:gd name="T81" fmla="*/ 5 h 7"/>
                <a:gd name="T82" fmla="*/ 1 w 16"/>
                <a:gd name="T8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7">
                  <a:moveTo>
                    <a:pt x="1" y="6"/>
                  </a:moveTo>
                  <a:cubicBezTo>
                    <a:pt x="2" y="6"/>
                    <a:pt x="2" y="5"/>
                    <a:pt x="3" y="5"/>
                  </a:cubicBezTo>
                  <a:cubicBezTo>
                    <a:pt x="3" y="5"/>
                    <a:pt x="4" y="6"/>
                    <a:pt x="4" y="6"/>
                  </a:cubicBezTo>
                  <a:cubicBezTo>
                    <a:pt x="5" y="6"/>
                    <a:pt x="5" y="6"/>
                    <a:pt x="5" y="6"/>
                  </a:cubicBezTo>
                  <a:cubicBezTo>
                    <a:pt x="6" y="6"/>
                    <a:pt x="6" y="6"/>
                    <a:pt x="7" y="6"/>
                  </a:cubicBezTo>
                  <a:cubicBezTo>
                    <a:pt x="7" y="6"/>
                    <a:pt x="7" y="7"/>
                    <a:pt x="7" y="7"/>
                  </a:cubicBezTo>
                  <a:cubicBezTo>
                    <a:pt x="8" y="7"/>
                    <a:pt x="8" y="7"/>
                    <a:pt x="8" y="7"/>
                  </a:cubicBezTo>
                  <a:cubicBezTo>
                    <a:pt x="8" y="7"/>
                    <a:pt x="8" y="7"/>
                    <a:pt x="9" y="7"/>
                  </a:cubicBezTo>
                  <a:cubicBezTo>
                    <a:pt x="9" y="7"/>
                    <a:pt x="9" y="7"/>
                    <a:pt x="9" y="7"/>
                  </a:cubicBezTo>
                  <a:cubicBezTo>
                    <a:pt x="10" y="7"/>
                    <a:pt x="10" y="7"/>
                    <a:pt x="10" y="7"/>
                  </a:cubicBezTo>
                  <a:cubicBezTo>
                    <a:pt x="10" y="7"/>
                    <a:pt x="11" y="7"/>
                    <a:pt x="11" y="7"/>
                  </a:cubicBezTo>
                  <a:cubicBezTo>
                    <a:pt x="11" y="7"/>
                    <a:pt x="11" y="6"/>
                    <a:pt x="12" y="6"/>
                  </a:cubicBezTo>
                  <a:cubicBezTo>
                    <a:pt x="12" y="6"/>
                    <a:pt x="12" y="6"/>
                    <a:pt x="12" y="6"/>
                  </a:cubicBezTo>
                  <a:cubicBezTo>
                    <a:pt x="13" y="6"/>
                    <a:pt x="13" y="7"/>
                    <a:pt x="13" y="7"/>
                  </a:cubicBezTo>
                  <a:cubicBezTo>
                    <a:pt x="13" y="7"/>
                    <a:pt x="13" y="6"/>
                    <a:pt x="13" y="6"/>
                  </a:cubicBezTo>
                  <a:cubicBezTo>
                    <a:pt x="14" y="6"/>
                    <a:pt x="14" y="6"/>
                    <a:pt x="14" y="6"/>
                  </a:cubicBezTo>
                  <a:cubicBezTo>
                    <a:pt x="14" y="5"/>
                    <a:pt x="14" y="5"/>
                    <a:pt x="14" y="5"/>
                  </a:cubicBezTo>
                  <a:cubicBezTo>
                    <a:pt x="14" y="5"/>
                    <a:pt x="14" y="5"/>
                    <a:pt x="14" y="5"/>
                  </a:cubicBezTo>
                  <a:cubicBezTo>
                    <a:pt x="14" y="4"/>
                    <a:pt x="15" y="4"/>
                    <a:pt x="15" y="3"/>
                  </a:cubicBezTo>
                  <a:cubicBezTo>
                    <a:pt x="15" y="3"/>
                    <a:pt x="15" y="3"/>
                    <a:pt x="15" y="3"/>
                  </a:cubicBezTo>
                  <a:cubicBezTo>
                    <a:pt x="15" y="2"/>
                    <a:pt x="15" y="2"/>
                    <a:pt x="15" y="2"/>
                  </a:cubicBezTo>
                  <a:cubicBezTo>
                    <a:pt x="15" y="2"/>
                    <a:pt x="15" y="2"/>
                    <a:pt x="15" y="1"/>
                  </a:cubicBezTo>
                  <a:cubicBezTo>
                    <a:pt x="15" y="1"/>
                    <a:pt x="15" y="1"/>
                    <a:pt x="15" y="1"/>
                  </a:cubicBezTo>
                  <a:cubicBezTo>
                    <a:pt x="15" y="0"/>
                    <a:pt x="15" y="0"/>
                    <a:pt x="16" y="0"/>
                  </a:cubicBezTo>
                  <a:cubicBezTo>
                    <a:pt x="15" y="0"/>
                    <a:pt x="15" y="0"/>
                    <a:pt x="15" y="0"/>
                  </a:cubicBezTo>
                  <a:cubicBezTo>
                    <a:pt x="15" y="0"/>
                    <a:pt x="14" y="0"/>
                    <a:pt x="14" y="0"/>
                  </a:cubicBezTo>
                  <a:cubicBezTo>
                    <a:pt x="14" y="0"/>
                    <a:pt x="13" y="0"/>
                    <a:pt x="13" y="0"/>
                  </a:cubicBezTo>
                  <a:cubicBezTo>
                    <a:pt x="13" y="0"/>
                    <a:pt x="12" y="0"/>
                    <a:pt x="12" y="0"/>
                  </a:cubicBezTo>
                  <a:cubicBezTo>
                    <a:pt x="11" y="0"/>
                    <a:pt x="11" y="0"/>
                    <a:pt x="10" y="0"/>
                  </a:cubicBezTo>
                  <a:cubicBezTo>
                    <a:pt x="10" y="0"/>
                    <a:pt x="10" y="0"/>
                    <a:pt x="9" y="0"/>
                  </a:cubicBezTo>
                  <a:cubicBezTo>
                    <a:pt x="9" y="0"/>
                    <a:pt x="8" y="0"/>
                    <a:pt x="8" y="0"/>
                  </a:cubicBezTo>
                  <a:cubicBezTo>
                    <a:pt x="7" y="1"/>
                    <a:pt x="8" y="1"/>
                    <a:pt x="7" y="2"/>
                  </a:cubicBezTo>
                  <a:cubicBezTo>
                    <a:pt x="7" y="2"/>
                    <a:pt x="6" y="1"/>
                    <a:pt x="6" y="2"/>
                  </a:cubicBezTo>
                  <a:cubicBezTo>
                    <a:pt x="6" y="2"/>
                    <a:pt x="6" y="2"/>
                    <a:pt x="6" y="3"/>
                  </a:cubicBezTo>
                  <a:cubicBezTo>
                    <a:pt x="6" y="3"/>
                    <a:pt x="6" y="3"/>
                    <a:pt x="6" y="4"/>
                  </a:cubicBezTo>
                  <a:cubicBezTo>
                    <a:pt x="6" y="4"/>
                    <a:pt x="5" y="4"/>
                    <a:pt x="5" y="4"/>
                  </a:cubicBezTo>
                  <a:cubicBezTo>
                    <a:pt x="4" y="4"/>
                    <a:pt x="4" y="3"/>
                    <a:pt x="4" y="3"/>
                  </a:cubicBezTo>
                  <a:cubicBezTo>
                    <a:pt x="3" y="3"/>
                    <a:pt x="3" y="4"/>
                    <a:pt x="3" y="4"/>
                  </a:cubicBezTo>
                  <a:cubicBezTo>
                    <a:pt x="2" y="4"/>
                    <a:pt x="2" y="4"/>
                    <a:pt x="2" y="4"/>
                  </a:cubicBezTo>
                  <a:cubicBezTo>
                    <a:pt x="1" y="5"/>
                    <a:pt x="1" y="5"/>
                    <a:pt x="0" y="5"/>
                  </a:cubicBezTo>
                  <a:cubicBezTo>
                    <a:pt x="0" y="5"/>
                    <a:pt x="0" y="5"/>
                    <a:pt x="0" y="5"/>
                  </a:cubicBezTo>
                  <a:cubicBezTo>
                    <a:pt x="1" y="5"/>
                    <a:pt x="1" y="6"/>
                    <a:pt x="1" y="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8" name="Freeform 262"/>
            <p:cNvSpPr>
              <a:spLocks/>
            </p:cNvSpPr>
            <p:nvPr/>
          </p:nvSpPr>
          <p:spPr bwMode="auto">
            <a:xfrm>
              <a:off x="4549776" y="1368426"/>
              <a:ext cx="11113" cy="9525"/>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1" y="0"/>
                    <a:pt x="0"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69" name="Freeform 263"/>
            <p:cNvSpPr>
              <a:spLocks/>
            </p:cNvSpPr>
            <p:nvPr/>
          </p:nvSpPr>
          <p:spPr bwMode="auto">
            <a:xfrm>
              <a:off x="4421189" y="1746251"/>
              <a:ext cx="20638" cy="42863"/>
            </a:xfrm>
            <a:custGeom>
              <a:avLst/>
              <a:gdLst>
                <a:gd name="T0" fmla="*/ 1 w 2"/>
                <a:gd name="T1" fmla="*/ 3 h 4"/>
                <a:gd name="T2" fmla="*/ 1 w 2"/>
                <a:gd name="T3" fmla="*/ 4 h 4"/>
                <a:gd name="T4" fmla="*/ 1 w 2"/>
                <a:gd name="T5" fmla="*/ 4 h 4"/>
                <a:gd name="T6" fmla="*/ 2 w 2"/>
                <a:gd name="T7" fmla="*/ 4 h 4"/>
                <a:gd name="T8" fmla="*/ 2 w 2"/>
                <a:gd name="T9" fmla="*/ 3 h 4"/>
                <a:gd name="T10" fmla="*/ 2 w 2"/>
                <a:gd name="T11" fmla="*/ 1 h 4"/>
                <a:gd name="T12" fmla="*/ 2 w 2"/>
                <a:gd name="T13" fmla="*/ 1 h 4"/>
                <a:gd name="T14" fmla="*/ 2 w 2"/>
                <a:gd name="T15" fmla="*/ 0 h 4"/>
                <a:gd name="T16" fmla="*/ 1 w 2"/>
                <a:gd name="T17" fmla="*/ 1 h 4"/>
                <a:gd name="T18" fmla="*/ 0 w 2"/>
                <a:gd name="T19" fmla="*/ 1 h 4"/>
                <a:gd name="T20" fmla="*/ 0 w 2"/>
                <a:gd name="T21" fmla="*/ 2 h 4"/>
                <a:gd name="T22" fmla="*/ 0 w 2"/>
                <a:gd name="T23" fmla="*/ 3 h 4"/>
                <a:gd name="T24" fmla="*/ 1 w 2"/>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1" y="3"/>
                  </a:moveTo>
                  <a:cubicBezTo>
                    <a:pt x="1" y="3"/>
                    <a:pt x="0" y="4"/>
                    <a:pt x="1" y="4"/>
                  </a:cubicBezTo>
                  <a:cubicBezTo>
                    <a:pt x="1" y="4"/>
                    <a:pt x="1" y="4"/>
                    <a:pt x="1" y="4"/>
                  </a:cubicBezTo>
                  <a:cubicBezTo>
                    <a:pt x="1" y="4"/>
                    <a:pt x="2" y="4"/>
                    <a:pt x="2" y="4"/>
                  </a:cubicBezTo>
                  <a:cubicBezTo>
                    <a:pt x="2" y="3"/>
                    <a:pt x="2" y="3"/>
                    <a:pt x="2" y="3"/>
                  </a:cubicBezTo>
                  <a:cubicBezTo>
                    <a:pt x="2" y="2"/>
                    <a:pt x="2" y="2"/>
                    <a:pt x="2" y="1"/>
                  </a:cubicBezTo>
                  <a:cubicBezTo>
                    <a:pt x="2" y="1"/>
                    <a:pt x="2" y="1"/>
                    <a:pt x="2" y="1"/>
                  </a:cubicBezTo>
                  <a:cubicBezTo>
                    <a:pt x="2" y="0"/>
                    <a:pt x="2" y="0"/>
                    <a:pt x="2" y="0"/>
                  </a:cubicBezTo>
                  <a:cubicBezTo>
                    <a:pt x="1" y="0"/>
                    <a:pt x="1" y="0"/>
                    <a:pt x="1" y="1"/>
                  </a:cubicBezTo>
                  <a:cubicBezTo>
                    <a:pt x="1" y="1"/>
                    <a:pt x="1" y="1"/>
                    <a:pt x="0" y="1"/>
                  </a:cubicBezTo>
                  <a:cubicBezTo>
                    <a:pt x="0" y="1"/>
                    <a:pt x="0" y="1"/>
                    <a:pt x="0" y="2"/>
                  </a:cubicBezTo>
                  <a:cubicBezTo>
                    <a:pt x="0" y="2"/>
                    <a:pt x="0" y="2"/>
                    <a:pt x="0" y="3"/>
                  </a:cubicBezTo>
                  <a:cubicBezTo>
                    <a:pt x="0" y="3"/>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0" name="Freeform 264"/>
            <p:cNvSpPr>
              <a:spLocks/>
            </p:cNvSpPr>
            <p:nvPr/>
          </p:nvSpPr>
          <p:spPr bwMode="auto">
            <a:xfrm>
              <a:off x="4657726" y="1368426"/>
              <a:ext cx="65088" cy="53975"/>
            </a:xfrm>
            <a:custGeom>
              <a:avLst/>
              <a:gdLst>
                <a:gd name="T0" fmla="*/ 2 w 6"/>
                <a:gd name="T1" fmla="*/ 3 h 5"/>
                <a:gd name="T2" fmla="*/ 3 w 6"/>
                <a:gd name="T3" fmla="*/ 3 h 5"/>
                <a:gd name="T4" fmla="*/ 3 w 6"/>
                <a:gd name="T5" fmla="*/ 3 h 5"/>
                <a:gd name="T6" fmla="*/ 4 w 6"/>
                <a:gd name="T7" fmla="*/ 4 h 5"/>
                <a:gd name="T8" fmla="*/ 6 w 6"/>
                <a:gd name="T9" fmla="*/ 4 h 5"/>
                <a:gd name="T10" fmla="*/ 6 w 6"/>
                <a:gd name="T11" fmla="*/ 4 h 5"/>
                <a:gd name="T12" fmla="*/ 5 w 6"/>
                <a:gd name="T13" fmla="*/ 3 h 5"/>
                <a:gd name="T14" fmla="*/ 5 w 6"/>
                <a:gd name="T15" fmla="*/ 2 h 5"/>
                <a:gd name="T16" fmla="*/ 5 w 6"/>
                <a:gd name="T17" fmla="*/ 1 h 5"/>
                <a:gd name="T18" fmla="*/ 4 w 6"/>
                <a:gd name="T19" fmla="*/ 1 h 5"/>
                <a:gd name="T20" fmla="*/ 3 w 6"/>
                <a:gd name="T21" fmla="*/ 0 h 5"/>
                <a:gd name="T22" fmla="*/ 3 w 6"/>
                <a:gd name="T23" fmla="*/ 0 h 5"/>
                <a:gd name="T24" fmla="*/ 2 w 6"/>
                <a:gd name="T25" fmla="*/ 1 h 5"/>
                <a:gd name="T26" fmla="*/ 1 w 6"/>
                <a:gd name="T27" fmla="*/ 1 h 5"/>
                <a:gd name="T28" fmla="*/ 0 w 6"/>
                <a:gd name="T29" fmla="*/ 2 h 5"/>
                <a:gd name="T30" fmla="*/ 0 w 6"/>
                <a:gd name="T31" fmla="*/ 3 h 5"/>
                <a:gd name="T32" fmla="*/ 1 w 6"/>
                <a:gd name="T33" fmla="*/ 3 h 5"/>
                <a:gd name="T34" fmla="*/ 2 w 6"/>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2" y="3"/>
                  </a:moveTo>
                  <a:cubicBezTo>
                    <a:pt x="2" y="3"/>
                    <a:pt x="3" y="3"/>
                    <a:pt x="3" y="3"/>
                  </a:cubicBezTo>
                  <a:cubicBezTo>
                    <a:pt x="3" y="3"/>
                    <a:pt x="3" y="3"/>
                    <a:pt x="3" y="3"/>
                  </a:cubicBezTo>
                  <a:cubicBezTo>
                    <a:pt x="4" y="4"/>
                    <a:pt x="4" y="4"/>
                    <a:pt x="4" y="4"/>
                  </a:cubicBezTo>
                  <a:cubicBezTo>
                    <a:pt x="4" y="5"/>
                    <a:pt x="5" y="4"/>
                    <a:pt x="6" y="4"/>
                  </a:cubicBezTo>
                  <a:cubicBezTo>
                    <a:pt x="6" y="4"/>
                    <a:pt x="6" y="4"/>
                    <a:pt x="6" y="4"/>
                  </a:cubicBezTo>
                  <a:cubicBezTo>
                    <a:pt x="5" y="4"/>
                    <a:pt x="5" y="4"/>
                    <a:pt x="5" y="3"/>
                  </a:cubicBezTo>
                  <a:cubicBezTo>
                    <a:pt x="5" y="3"/>
                    <a:pt x="5" y="3"/>
                    <a:pt x="5" y="2"/>
                  </a:cubicBezTo>
                  <a:cubicBezTo>
                    <a:pt x="5" y="2"/>
                    <a:pt x="5" y="1"/>
                    <a:pt x="5" y="1"/>
                  </a:cubicBezTo>
                  <a:cubicBezTo>
                    <a:pt x="5" y="1"/>
                    <a:pt x="4" y="1"/>
                    <a:pt x="4" y="1"/>
                  </a:cubicBezTo>
                  <a:cubicBezTo>
                    <a:pt x="3" y="1"/>
                    <a:pt x="3" y="1"/>
                    <a:pt x="3" y="0"/>
                  </a:cubicBezTo>
                  <a:cubicBezTo>
                    <a:pt x="3" y="0"/>
                    <a:pt x="3" y="0"/>
                    <a:pt x="3" y="0"/>
                  </a:cubicBezTo>
                  <a:cubicBezTo>
                    <a:pt x="2" y="1"/>
                    <a:pt x="2" y="1"/>
                    <a:pt x="2" y="1"/>
                  </a:cubicBezTo>
                  <a:cubicBezTo>
                    <a:pt x="1" y="1"/>
                    <a:pt x="1" y="1"/>
                    <a:pt x="1" y="1"/>
                  </a:cubicBezTo>
                  <a:cubicBezTo>
                    <a:pt x="0" y="2"/>
                    <a:pt x="1" y="2"/>
                    <a:pt x="0" y="2"/>
                  </a:cubicBezTo>
                  <a:cubicBezTo>
                    <a:pt x="0" y="3"/>
                    <a:pt x="0" y="3"/>
                    <a:pt x="0" y="3"/>
                  </a:cubicBezTo>
                  <a:cubicBezTo>
                    <a:pt x="1" y="3"/>
                    <a:pt x="1" y="3"/>
                    <a:pt x="1" y="3"/>
                  </a:cubicBezTo>
                  <a:cubicBezTo>
                    <a:pt x="1"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1" name="Freeform 265"/>
            <p:cNvSpPr>
              <a:spLocks/>
            </p:cNvSpPr>
            <p:nvPr/>
          </p:nvSpPr>
          <p:spPr bwMode="auto">
            <a:xfrm>
              <a:off x="4700589" y="1778001"/>
              <a:ext cx="173038" cy="130175"/>
            </a:xfrm>
            <a:custGeom>
              <a:avLst/>
              <a:gdLst>
                <a:gd name="T0" fmla="*/ 11 w 16"/>
                <a:gd name="T1" fmla="*/ 12 h 12"/>
                <a:gd name="T2" fmla="*/ 11 w 16"/>
                <a:gd name="T3" fmla="*/ 11 h 12"/>
                <a:gd name="T4" fmla="*/ 9 w 16"/>
                <a:gd name="T5" fmla="*/ 10 h 12"/>
                <a:gd name="T6" fmla="*/ 11 w 16"/>
                <a:gd name="T7" fmla="*/ 10 h 12"/>
                <a:gd name="T8" fmla="*/ 10 w 16"/>
                <a:gd name="T9" fmla="*/ 8 h 12"/>
                <a:gd name="T10" fmla="*/ 9 w 16"/>
                <a:gd name="T11" fmla="*/ 8 h 12"/>
                <a:gd name="T12" fmla="*/ 8 w 16"/>
                <a:gd name="T13" fmla="*/ 7 h 12"/>
                <a:gd name="T14" fmla="*/ 7 w 16"/>
                <a:gd name="T15" fmla="*/ 6 h 12"/>
                <a:gd name="T16" fmla="*/ 7 w 16"/>
                <a:gd name="T17" fmla="*/ 4 h 12"/>
                <a:gd name="T18" fmla="*/ 9 w 16"/>
                <a:gd name="T19" fmla="*/ 5 h 12"/>
                <a:gd name="T20" fmla="*/ 9 w 16"/>
                <a:gd name="T21" fmla="*/ 5 h 12"/>
                <a:gd name="T22" fmla="*/ 10 w 16"/>
                <a:gd name="T23" fmla="*/ 4 h 12"/>
                <a:gd name="T24" fmla="*/ 11 w 16"/>
                <a:gd name="T25" fmla="*/ 3 h 12"/>
                <a:gd name="T26" fmla="*/ 13 w 16"/>
                <a:gd name="T27" fmla="*/ 3 h 12"/>
                <a:gd name="T28" fmla="*/ 15 w 16"/>
                <a:gd name="T29" fmla="*/ 4 h 12"/>
                <a:gd name="T30" fmla="*/ 15 w 16"/>
                <a:gd name="T31" fmla="*/ 2 h 12"/>
                <a:gd name="T32" fmla="*/ 15 w 16"/>
                <a:gd name="T33" fmla="*/ 1 h 12"/>
                <a:gd name="T34" fmla="*/ 15 w 16"/>
                <a:gd name="T35" fmla="*/ 0 h 12"/>
                <a:gd name="T36" fmla="*/ 14 w 16"/>
                <a:gd name="T37" fmla="*/ 1 h 12"/>
                <a:gd name="T38" fmla="*/ 13 w 16"/>
                <a:gd name="T39" fmla="*/ 2 h 12"/>
                <a:gd name="T40" fmla="*/ 11 w 16"/>
                <a:gd name="T41" fmla="*/ 1 h 12"/>
                <a:gd name="T42" fmla="*/ 9 w 16"/>
                <a:gd name="T43" fmla="*/ 1 h 12"/>
                <a:gd name="T44" fmla="*/ 7 w 16"/>
                <a:gd name="T45" fmla="*/ 2 h 12"/>
                <a:gd name="T46" fmla="*/ 6 w 16"/>
                <a:gd name="T47" fmla="*/ 2 h 12"/>
                <a:gd name="T48" fmla="*/ 3 w 16"/>
                <a:gd name="T49" fmla="*/ 3 h 12"/>
                <a:gd name="T50" fmla="*/ 2 w 16"/>
                <a:gd name="T51" fmla="*/ 5 h 12"/>
                <a:gd name="T52" fmla="*/ 0 w 16"/>
                <a:gd name="T53" fmla="*/ 7 h 12"/>
                <a:gd name="T54" fmla="*/ 1 w 16"/>
                <a:gd name="T55" fmla="*/ 7 h 12"/>
                <a:gd name="T56" fmla="*/ 2 w 16"/>
                <a:gd name="T57" fmla="*/ 8 h 12"/>
                <a:gd name="T58" fmla="*/ 4 w 16"/>
                <a:gd name="T59" fmla="*/ 10 h 12"/>
                <a:gd name="T60" fmla="*/ 5 w 16"/>
                <a:gd name="T61" fmla="*/ 10 h 12"/>
                <a:gd name="T62" fmla="*/ 7 w 16"/>
                <a:gd name="T63" fmla="*/ 10 h 12"/>
                <a:gd name="T64" fmla="*/ 8 w 16"/>
                <a:gd name="T65" fmla="*/ 11 h 12"/>
                <a:gd name="T66" fmla="*/ 9 w 16"/>
                <a:gd name="T6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2">
                  <a:moveTo>
                    <a:pt x="10" y="12"/>
                  </a:moveTo>
                  <a:cubicBezTo>
                    <a:pt x="10" y="12"/>
                    <a:pt x="11" y="12"/>
                    <a:pt x="11" y="12"/>
                  </a:cubicBezTo>
                  <a:cubicBezTo>
                    <a:pt x="11" y="12"/>
                    <a:pt x="11" y="12"/>
                    <a:pt x="11" y="11"/>
                  </a:cubicBezTo>
                  <a:cubicBezTo>
                    <a:pt x="11" y="11"/>
                    <a:pt x="11" y="11"/>
                    <a:pt x="11" y="11"/>
                  </a:cubicBezTo>
                  <a:cubicBezTo>
                    <a:pt x="11" y="10"/>
                    <a:pt x="11" y="10"/>
                    <a:pt x="10" y="10"/>
                  </a:cubicBezTo>
                  <a:cubicBezTo>
                    <a:pt x="10" y="10"/>
                    <a:pt x="10" y="10"/>
                    <a:pt x="9" y="10"/>
                  </a:cubicBezTo>
                  <a:cubicBezTo>
                    <a:pt x="11" y="10"/>
                    <a:pt x="11" y="10"/>
                    <a:pt x="11" y="10"/>
                  </a:cubicBezTo>
                  <a:cubicBezTo>
                    <a:pt x="11" y="10"/>
                    <a:pt x="11" y="10"/>
                    <a:pt x="11" y="10"/>
                  </a:cubicBezTo>
                  <a:cubicBezTo>
                    <a:pt x="11" y="9"/>
                    <a:pt x="11" y="9"/>
                    <a:pt x="11" y="9"/>
                  </a:cubicBezTo>
                  <a:cubicBezTo>
                    <a:pt x="11" y="9"/>
                    <a:pt x="10" y="9"/>
                    <a:pt x="10" y="8"/>
                  </a:cubicBezTo>
                  <a:cubicBezTo>
                    <a:pt x="10" y="8"/>
                    <a:pt x="10" y="8"/>
                    <a:pt x="9" y="8"/>
                  </a:cubicBezTo>
                  <a:cubicBezTo>
                    <a:pt x="9" y="8"/>
                    <a:pt x="9" y="8"/>
                    <a:pt x="9" y="8"/>
                  </a:cubicBezTo>
                  <a:cubicBezTo>
                    <a:pt x="8" y="8"/>
                    <a:pt x="8" y="8"/>
                    <a:pt x="8" y="8"/>
                  </a:cubicBezTo>
                  <a:cubicBezTo>
                    <a:pt x="8" y="7"/>
                    <a:pt x="8" y="7"/>
                    <a:pt x="8" y="7"/>
                  </a:cubicBezTo>
                  <a:cubicBezTo>
                    <a:pt x="8" y="7"/>
                    <a:pt x="8" y="6"/>
                    <a:pt x="8" y="6"/>
                  </a:cubicBezTo>
                  <a:cubicBezTo>
                    <a:pt x="7" y="6"/>
                    <a:pt x="7" y="6"/>
                    <a:pt x="7" y="6"/>
                  </a:cubicBezTo>
                  <a:cubicBezTo>
                    <a:pt x="7" y="5"/>
                    <a:pt x="7" y="5"/>
                    <a:pt x="7" y="5"/>
                  </a:cubicBezTo>
                  <a:cubicBezTo>
                    <a:pt x="7" y="4"/>
                    <a:pt x="7" y="4"/>
                    <a:pt x="7" y="4"/>
                  </a:cubicBezTo>
                  <a:cubicBezTo>
                    <a:pt x="8" y="3"/>
                    <a:pt x="8" y="4"/>
                    <a:pt x="8" y="4"/>
                  </a:cubicBezTo>
                  <a:cubicBezTo>
                    <a:pt x="8" y="5"/>
                    <a:pt x="8" y="5"/>
                    <a:pt x="9" y="5"/>
                  </a:cubicBezTo>
                  <a:cubicBezTo>
                    <a:pt x="9" y="5"/>
                    <a:pt x="9" y="5"/>
                    <a:pt x="9" y="5"/>
                  </a:cubicBezTo>
                  <a:cubicBezTo>
                    <a:pt x="9" y="5"/>
                    <a:pt x="9" y="5"/>
                    <a:pt x="9" y="5"/>
                  </a:cubicBezTo>
                  <a:cubicBezTo>
                    <a:pt x="10" y="5"/>
                    <a:pt x="10" y="5"/>
                    <a:pt x="10" y="4"/>
                  </a:cubicBezTo>
                  <a:cubicBezTo>
                    <a:pt x="10" y="4"/>
                    <a:pt x="10" y="4"/>
                    <a:pt x="10" y="4"/>
                  </a:cubicBezTo>
                  <a:cubicBezTo>
                    <a:pt x="10" y="3"/>
                    <a:pt x="10" y="3"/>
                    <a:pt x="10" y="3"/>
                  </a:cubicBezTo>
                  <a:cubicBezTo>
                    <a:pt x="11" y="3"/>
                    <a:pt x="11" y="3"/>
                    <a:pt x="11" y="3"/>
                  </a:cubicBezTo>
                  <a:cubicBezTo>
                    <a:pt x="12" y="3"/>
                    <a:pt x="12" y="3"/>
                    <a:pt x="12" y="3"/>
                  </a:cubicBezTo>
                  <a:cubicBezTo>
                    <a:pt x="13" y="3"/>
                    <a:pt x="13" y="3"/>
                    <a:pt x="13" y="3"/>
                  </a:cubicBezTo>
                  <a:cubicBezTo>
                    <a:pt x="14" y="3"/>
                    <a:pt x="14" y="3"/>
                    <a:pt x="14" y="3"/>
                  </a:cubicBezTo>
                  <a:cubicBezTo>
                    <a:pt x="14" y="3"/>
                    <a:pt x="14" y="4"/>
                    <a:pt x="15" y="4"/>
                  </a:cubicBezTo>
                  <a:cubicBezTo>
                    <a:pt x="15" y="4"/>
                    <a:pt x="15" y="4"/>
                    <a:pt x="15" y="4"/>
                  </a:cubicBezTo>
                  <a:cubicBezTo>
                    <a:pt x="15" y="3"/>
                    <a:pt x="15" y="3"/>
                    <a:pt x="15" y="2"/>
                  </a:cubicBezTo>
                  <a:cubicBezTo>
                    <a:pt x="15" y="2"/>
                    <a:pt x="16" y="2"/>
                    <a:pt x="16" y="1"/>
                  </a:cubicBezTo>
                  <a:cubicBezTo>
                    <a:pt x="16" y="1"/>
                    <a:pt x="15" y="1"/>
                    <a:pt x="15" y="1"/>
                  </a:cubicBezTo>
                  <a:cubicBezTo>
                    <a:pt x="15" y="0"/>
                    <a:pt x="15" y="0"/>
                    <a:pt x="15" y="0"/>
                  </a:cubicBezTo>
                  <a:cubicBezTo>
                    <a:pt x="15" y="0"/>
                    <a:pt x="15" y="0"/>
                    <a:pt x="15" y="0"/>
                  </a:cubicBezTo>
                  <a:cubicBezTo>
                    <a:pt x="15" y="0"/>
                    <a:pt x="15" y="0"/>
                    <a:pt x="14" y="0"/>
                  </a:cubicBezTo>
                  <a:cubicBezTo>
                    <a:pt x="14" y="0"/>
                    <a:pt x="15" y="1"/>
                    <a:pt x="14" y="1"/>
                  </a:cubicBezTo>
                  <a:cubicBezTo>
                    <a:pt x="14" y="1"/>
                    <a:pt x="14" y="1"/>
                    <a:pt x="14" y="2"/>
                  </a:cubicBezTo>
                  <a:cubicBezTo>
                    <a:pt x="14" y="2"/>
                    <a:pt x="13" y="2"/>
                    <a:pt x="13" y="2"/>
                  </a:cubicBezTo>
                  <a:cubicBezTo>
                    <a:pt x="13" y="2"/>
                    <a:pt x="12" y="2"/>
                    <a:pt x="12" y="1"/>
                  </a:cubicBezTo>
                  <a:cubicBezTo>
                    <a:pt x="11" y="1"/>
                    <a:pt x="11" y="1"/>
                    <a:pt x="11" y="1"/>
                  </a:cubicBezTo>
                  <a:cubicBezTo>
                    <a:pt x="11" y="1"/>
                    <a:pt x="10" y="1"/>
                    <a:pt x="10" y="1"/>
                  </a:cubicBezTo>
                  <a:cubicBezTo>
                    <a:pt x="9" y="1"/>
                    <a:pt x="9" y="1"/>
                    <a:pt x="9" y="1"/>
                  </a:cubicBezTo>
                  <a:cubicBezTo>
                    <a:pt x="8" y="1"/>
                    <a:pt x="8" y="2"/>
                    <a:pt x="7" y="2"/>
                  </a:cubicBezTo>
                  <a:cubicBezTo>
                    <a:pt x="7" y="2"/>
                    <a:pt x="7" y="2"/>
                    <a:pt x="7" y="2"/>
                  </a:cubicBezTo>
                  <a:cubicBezTo>
                    <a:pt x="7" y="2"/>
                    <a:pt x="7" y="2"/>
                    <a:pt x="7" y="2"/>
                  </a:cubicBezTo>
                  <a:cubicBezTo>
                    <a:pt x="6" y="2"/>
                    <a:pt x="6" y="2"/>
                    <a:pt x="6" y="2"/>
                  </a:cubicBezTo>
                  <a:cubicBezTo>
                    <a:pt x="5" y="3"/>
                    <a:pt x="5" y="2"/>
                    <a:pt x="4" y="3"/>
                  </a:cubicBezTo>
                  <a:cubicBezTo>
                    <a:pt x="4" y="3"/>
                    <a:pt x="4" y="3"/>
                    <a:pt x="3" y="3"/>
                  </a:cubicBezTo>
                  <a:cubicBezTo>
                    <a:pt x="3" y="3"/>
                    <a:pt x="3" y="3"/>
                    <a:pt x="3" y="4"/>
                  </a:cubicBezTo>
                  <a:cubicBezTo>
                    <a:pt x="3" y="4"/>
                    <a:pt x="3" y="4"/>
                    <a:pt x="2" y="5"/>
                  </a:cubicBezTo>
                  <a:cubicBezTo>
                    <a:pt x="2" y="5"/>
                    <a:pt x="2" y="5"/>
                    <a:pt x="1" y="6"/>
                  </a:cubicBezTo>
                  <a:cubicBezTo>
                    <a:pt x="0" y="7"/>
                    <a:pt x="0" y="7"/>
                    <a:pt x="0" y="7"/>
                  </a:cubicBezTo>
                  <a:cubicBezTo>
                    <a:pt x="0" y="7"/>
                    <a:pt x="0" y="7"/>
                    <a:pt x="0" y="7"/>
                  </a:cubicBezTo>
                  <a:cubicBezTo>
                    <a:pt x="1" y="7"/>
                    <a:pt x="1" y="7"/>
                    <a:pt x="1" y="7"/>
                  </a:cubicBezTo>
                  <a:cubicBezTo>
                    <a:pt x="1" y="7"/>
                    <a:pt x="2" y="8"/>
                    <a:pt x="2" y="8"/>
                  </a:cubicBezTo>
                  <a:cubicBezTo>
                    <a:pt x="2" y="8"/>
                    <a:pt x="2" y="8"/>
                    <a:pt x="2" y="8"/>
                  </a:cubicBezTo>
                  <a:cubicBezTo>
                    <a:pt x="2" y="9"/>
                    <a:pt x="2" y="9"/>
                    <a:pt x="3" y="9"/>
                  </a:cubicBezTo>
                  <a:cubicBezTo>
                    <a:pt x="3" y="10"/>
                    <a:pt x="3" y="10"/>
                    <a:pt x="4" y="10"/>
                  </a:cubicBezTo>
                  <a:cubicBezTo>
                    <a:pt x="4" y="10"/>
                    <a:pt x="4" y="10"/>
                    <a:pt x="4" y="10"/>
                  </a:cubicBezTo>
                  <a:cubicBezTo>
                    <a:pt x="5" y="10"/>
                    <a:pt x="5" y="10"/>
                    <a:pt x="5" y="10"/>
                  </a:cubicBezTo>
                  <a:cubicBezTo>
                    <a:pt x="6" y="10"/>
                    <a:pt x="6" y="10"/>
                    <a:pt x="6" y="10"/>
                  </a:cubicBezTo>
                  <a:cubicBezTo>
                    <a:pt x="7" y="10"/>
                    <a:pt x="7" y="10"/>
                    <a:pt x="7" y="10"/>
                  </a:cubicBezTo>
                  <a:cubicBezTo>
                    <a:pt x="8" y="10"/>
                    <a:pt x="8" y="10"/>
                    <a:pt x="8" y="11"/>
                  </a:cubicBezTo>
                  <a:cubicBezTo>
                    <a:pt x="8" y="11"/>
                    <a:pt x="8" y="11"/>
                    <a:pt x="8" y="11"/>
                  </a:cubicBezTo>
                  <a:cubicBezTo>
                    <a:pt x="9" y="12"/>
                    <a:pt x="9" y="12"/>
                    <a:pt x="9" y="12"/>
                  </a:cubicBezTo>
                  <a:cubicBezTo>
                    <a:pt x="9" y="12"/>
                    <a:pt x="9" y="11"/>
                    <a:pt x="9" y="11"/>
                  </a:cubicBezTo>
                  <a:cubicBezTo>
                    <a:pt x="10" y="11"/>
                    <a:pt x="10" y="12"/>
                    <a:pt x="10"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2" name="Freeform 266"/>
            <p:cNvSpPr>
              <a:spLocks/>
            </p:cNvSpPr>
            <p:nvPr/>
          </p:nvSpPr>
          <p:spPr bwMode="auto">
            <a:xfrm>
              <a:off x="4097339" y="1497014"/>
              <a:ext cx="301625" cy="271463"/>
            </a:xfrm>
            <a:custGeom>
              <a:avLst/>
              <a:gdLst>
                <a:gd name="T0" fmla="*/ 12 w 28"/>
                <a:gd name="T1" fmla="*/ 23 h 25"/>
                <a:gd name="T2" fmla="*/ 14 w 28"/>
                <a:gd name="T3" fmla="*/ 24 h 25"/>
                <a:gd name="T4" fmla="*/ 16 w 28"/>
                <a:gd name="T5" fmla="*/ 25 h 25"/>
                <a:gd name="T6" fmla="*/ 17 w 28"/>
                <a:gd name="T7" fmla="*/ 24 h 25"/>
                <a:gd name="T8" fmla="*/ 17 w 28"/>
                <a:gd name="T9" fmla="*/ 24 h 25"/>
                <a:gd name="T10" fmla="*/ 19 w 28"/>
                <a:gd name="T11" fmla="*/ 22 h 25"/>
                <a:gd name="T12" fmla="*/ 22 w 28"/>
                <a:gd name="T13" fmla="*/ 22 h 25"/>
                <a:gd name="T14" fmla="*/ 23 w 28"/>
                <a:gd name="T15" fmla="*/ 23 h 25"/>
                <a:gd name="T16" fmla="*/ 25 w 28"/>
                <a:gd name="T17" fmla="*/ 22 h 25"/>
                <a:gd name="T18" fmla="*/ 28 w 28"/>
                <a:gd name="T19" fmla="*/ 21 h 25"/>
                <a:gd name="T20" fmla="*/ 28 w 28"/>
                <a:gd name="T21" fmla="*/ 19 h 25"/>
                <a:gd name="T22" fmla="*/ 26 w 28"/>
                <a:gd name="T23" fmla="*/ 19 h 25"/>
                <a:gd name="T24" fmla="*/ 27 w 28"/>
                <a:gd name="T25" fmla="*/ 17 h 25"/>
                <a:gd name="T26" fmla="*/ 27 w 28"/>
                <a:gd name="T27" fmla="*/ 16 h 25"/>
                <a:gd name="T28" fmla="*/ 27 w 28"/>
                <a:gd name="T29" fmla="*/ 15 h 25"/>
                <a:gd name="T30" fmla="*/ 26 w 28"/>
                <a:gd name="T31" fmla="*/ 13 h 25"/>
                <a:gd name="T32" fmla="*/ 26 w 28"/>
                <a:gd name="T33" fmla="*/ 11 h 25"/>
                <a:gd name="T34" fmla="*/ 27 w 28"/>
                <a:gd name="T35" fmla="*/ 9 h 25"/>
                <a:gd name="T36" fmla="*/ 27 w 28"/>
                <a:gd name="T37" fmla="*/ 6 h 25"/>
                <a:gd name="T38" fmla="*/ 27 w 28"/>
                <a:gd name="T39" fmla="*/ 4 h 25"/>
                <a:gd name="T40" fmla="*/ 24 w 28"/>
                <a:gd name="T41" fmla="*/ 3 h 25"/>
                <a:gd name="T42" fmla="*/ 24 w 28"/>
                <a:gd name="T43" fmla="*/ 2 h 25"/>
                <a:gd name="T44" fmla="*/ 22 w 28"/>
                <a:gd name="T45" fmla="*/ 2 h 25"/>
                <a:gd name="T46" fmla="*/ 18 w 28"/>
                <a:gd name="T47" fmla="*/ 2 h 25"/>
                <a:gd name="T48" fmla="*/ 16 w 28"/>
                <a:gd name="T49" fmla="*/ 1 h 25"/>
                <a:gd name="T50" fmla="*/ 16 w 28"/>
                <a:gd name="T51" fmla="*/ 0 h 25"/>
                <a:gd name="T52" fmla="*/ 14 w 28"/>
                <a:gd name="T53" fmla="*/ 0 h 25"/>
                <a:gd name="T54" fmla="*/ 14 w 28"/>
                <a:gd name="T55" fmla="*/ 2 h 25"/>
                <a:gd name="T56" fmla="*/ 12 w 28"/>
                <a:gd name="T57" fmla="*/ 3 h 25"/>
                <a:gd name="T58" fmla="*/ 12 w 28"/>
                <a:gd name="T59" fmla="*/ 4 h 25"/>
                <a:gd name="T60" fmla="*/ 11 w 28"/>
                <a:gd name="T61" fmla="*/ 5 h 25"/>
                <a:gd name="T62" fmla="*/ 9 w 28"/>
                <a:gd name="T63" fmla="*/ 5 h 25"/>
                <a:gd name="T64" fmla="*/ 8 w 28"/>
                <a:gd name="T65" fmla="*/ 4 h 25"/>
                <a:gd name="T66" fmla="*/ 6 w 28"/>
                <a:gd name="T67" fmla="*/ 4 h 25"/>
                <a:gd name="T68" fmla="*/ 6 w 28"/>
                <a:gd name="T69" fmla="*/ 5 h 25"/>
                <a:gd name="T70" fmla="*/ 7 w 28"/>
                <a:gd name="T71" fmla="*/ 7 h 25"/>
                <a:gd name="T72" fmla="*/ 5 w 28"/>
                <a:gd name="T73" fmla="*/ 7 h 25"/>
                <a:gd name="T74" fmla="*/ 4 w 28"/>
                <a:gd name="T75" fmla="*/ 6 h 25"/>
                <a:gd name="T76" fmla="*/ 2 w 28"/>
                <a:gd name="T77" fmla="*/ 7 h 25"/>
                <a:gd name="T78" fmla="*/ 0 w 28"/>
                <a:gd name="T79" fmla="*/ 7 h 25"/>
                <a:gd name="T80" fmla="*/ 0 w 28"/>
                <a:gd name="T81" fmla="*/ 8 h 25"/>
                <a:gd name="T82" fmla="*/ 1 w 28"/>
                <a:gd name="T83" fmla="*/ 9 h 25"/>
                <a:gd name="T84" fmla="*/ 2 w 28"/>
                <a:gd name="T85" fmla="*/ 9 h 25"/>
                <a:gd name="T86" fmla="*/ 4 w 28"/>
                <a:gd name="T87" fmla="*/ 10 h 25"/>
                <a:gd name="T88" fmla="*/ 5 w 28"/>
                <a:gd name="T89" fmla="*/ 11 h 25"/>
                <a:gd name="T90" fmla="*/ 6 w 28"/>
                <a:gd name="T91" fmla="*/ 12 h 25"/>
                <a:gd name="T92" fmla="*/ 7 w 28"/>
                <a:gd name="T93" fmla="*/ 13 h 25"/>
                <a:gd name="T94" fmla="*/ 8 w 28"/>
                <a:gd name="T95" fmla="*/ 15 h 25"/>
                <a:gd name="T96" fmla="*/ 8 w 28"/>
                <a:gd name="T97" fmla="*/ 17 h 25"/>
                <a:gd name="T98" fmla="*/ 7 w 28"/>
                <a:gd name="T99" fmla="*/ 20 h 25"/>
                <a:gd name="T100" fmla="*/ 7 w 28"/>
                <a:gd name="T101" fmla="*/ 21 h 25"/>
                <a:gd name="T102" fmla="*/ 8 w 28"/>
                <a:gd name="T103" fmla="*/ 22 h 25"/>
                <a:gd name="T104" fmla="*/ 9 w 28"/>
                <a:gd name="T105" fmla="*/ 23 h 25"/>
                <a:gd name="T106" fmla="*/ 11 w 28"/>
                <a:gd name="T10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5">
                  <a:moveTo>
                    <a:pt x="11" y="23"/>
                  </a:moveTo>
                  <a:cubicBezTo>
                    <a:pt x="11" y="23"/>
                    <a:pt x="12" y="23"/>
                    <a:pt x="12" y="23"/>
                  </a:cubicBezTo>
                  <a:cubicBezTo>
                    <a:pt x="12" y="23"/>
                    <a:pt x="13" y="23"/>
                    <a:pt x="13" y="23"/>
                  </a:cubicBezTo>
                  <a:cubicBezTo>
                    <a:pt x="13" y="24"/>
                    <a:pt x="13" y="24"/>
                    <a:pt x="14" y="24"/>
                  </a:cubicBezTo>
                  <a:cubicBezTo>
                    <a:pt x="14" y="24"/>
                    <a:pt x="14" y="24"/>
                    <a:pt x="15" y="24"/>
                  </a:cubicBezTo>
                  <a:cubicBezTo>
                    <a:pt x="15" y="25"/>
                    <a:pt x="15" y="24"/>
                    <a:pt x="16" y="25"/>
                  </a:cubicBezTo>
                  <a:cubicBezTo>
                    <a:pt x="16" y="25"/>
                    <a:pt x="16" y="25"/>
                    <a:pt x="16" y="25"/>
                  </a:cubicBezTo>
                  <a:cubicBezTo>
                    <a:pt x="17" y="25"/>
                    <a:pt x="17" y="25"/>
                    <a:pt x="17" y="24"/>
                  </a:cubicBezTo>
                  <a:cubicBezTo>
                    <a:pt x="18" y="24"/>
                    <a:pt x="18" y="24"/>
                    <a:pt x="18" y="24"/>
                  </a:cubicBezTo>
                  <a:cubicBezTo>
                    <a:pt x="18" y="24"/>
                    <a:pt x="17" y="24"/>
                    <a:pt x="17" y="24"/>
                  </a:cubicBezTo>
                  <a:cubicBezTo>
                    <a:pt x="17" y="23"/>
                    <a:pt x="17" y="23"/>
                    <a:pt x="18" y="22"/>
                  </a:cubicBezTo>
                  <a:cubicBezTo>
                    <a:pt x="18" y="22"/>
                    <a:pt x="18" y="22"/>
                    <a:pt x="19" y="22"/>
                  </a:cubicBezTo>
                  <a:cubicBezTo>
                    <a:pt x="19" y="22"/>
                    <a:pt x="20" y="22"/>
                    <a:pt x="20" y="22"/>
                  </a:cubicBezTo>
                  <a:cubicBezTo>
                    <a:pt x="21" y="22"/>
                    <a:pt x="21" y="22"/>
                    <a:pt x="22" y="22"/>
                  </a:cubicBezTo>
                  <a:cubicBezTo>
                    <a:pt x="22" y="22"/>
                    <a:pt x="22" y="22"/>
                    <a:pt x="22" y="22"/>
                  </a:cubicBezTo>
                  <a:cubicBezTo>
                    <a:pt x="23" y="23"/>
                    <a:pt x="23" y="23"/>
                    <a:pt x="23" y="23"/>
                  </a:cubicBezTo>
                  <a:cubicBezTo>
                    <a:pt x="24" y="23"/>
                    <a:pt x="24" y="23"/>
                    <a:pt x="24" y="23"/>
                  </a:cubicBezTo>
                  <a:cubicBezTo>
                    <a:pt x="25" y="23"/>
                    <a:pt x="25" y="23"/>
                    <a:pt x="25" y="22"/>
                  </a:cubicBezTo>
                  <a:cubicBezTo>
                    <a:pt x="26" y="22"/>
                    <a:pt x="26" y="22"/>
                    <a:pt x="26" y="22"/>
                  </a:cubicBezTo>
                  <a:cubicBezTo>
                    <a:pt x="27" y="21"/>
                    <a:pt x="27" y="21"/>
                    <a:pt x="28" y="21"/>
                  </a:cubicBezTo>
                  <a:cubicBezTo>
                    <a:pt x="28" y="21"/>
                    <a:pt x="28" y="21"/>
                    <a:pt x="28" y="21"/>
                  </a:cubicBezTo>
                  <a:cubicBezTo>
                    <a:pt x="28" y="20"/>
                    <a:pt x="28" y="20"/>
                    <a:pt x="28" y="19"/>
                  </a:cubicBezTo>
                  <a:cubicBezTo>
                    <a:pt x="27" y="19"/>
                    <a:pt x="27" y="20"/>
                    <a:pt x="26" y="19"/>
                  </a:cubicBezTo>
                  <a:cubicBezTo>
                    <a:pt x="26" y="19"/>
                    <a:pt x="26" y="19"/>
                    <a:pt x="26" y="19"/>
                  </a:cubicBezTo>
                  <a:cubicBezTo>
                    <a:pt x="26" y="18"/>
                    <a:pt x="26" y="18"/>
                    <a:pt x="27" y="18"/>
                  </a:cubicBezTo>
                  <a:cubicBezTo>
                    <a:pt x="27" y="17"/>
                    <a:pt x="27" y="18"/>
                    <a:pt x="27" y="17"/>
                  </a:cubicBezTo>
                  <a:cubicBezTo>
                    <a:pt x="27" y="17"/>
                    <a:pt x="27" y="17"/>
                    <a:pt x="27" y="16"/>
                  </a:cubicBezTo>
                  <a:cubicBezTo>
                    <a:pt x="27" y="16"/>
                    <a:pt x="27" y="16"/>
                    <a:pt x="27" y="16"/>
                  </a:cubicBezTo>
                  <a:cubicBezTo>
                    <a:pt x="27" y="15"/>
                    <a:pt x="27" y="15"/>
                    <a:pt x="27" y="15"/>
                  </a:cubicBezTo>
                  <a:cubicBezTo>
                    <a:pt x="27" y="15"/>
                    <a:pt x="27" y="15"/>
                    <a:pt x="27" y="15"/>
                  </a:cubicBezTo>
                  <a:cubicBezTo>
                    <a:pt x="27" y="15"/>
                    <a:pt x="27" y="14"/>
                    <a:pt x="27" y="14"/>
                  </a:cubicBezTo>
                  <a:cubicBezTo>
                    <a:pt x="27" y="13"/>
                    <a:pt x="26" y="13"/>
                    <a:pt x="26" y="13"/>
                  </a:cubicBezTo>
                  <a:cubicBezTo>
                    <a:pt x="26" y="13"/>
                    <a:pt x="26" y="13"/>
                    <a:pt x="26" y="12"/>
                  </a:cubicBezTo>
                  <a:cubicBezTo>
                    <a:pt x="25" y="12"/>
                    <a:pt x="25" y="12"/>
                    <a:pt x="26" y="11"/>
                  </a:cubicBezTo>
                  <a:cubicBezTo>
                    <a:pt x="26" y="11"/>
                    <a:pt x="26" y="10"/>
                    <a:pt x="26" y="10"/>
                  </a:cubicBezTo>
                  <a:cubicBezTo>
                    <a:pt x="26" y="10"/>
                    <a:pt x="27" y="10"/>
                    <a:pt x="27" y="9"/>
                  </a:cubicBezTo>
                  <a:cubicBezTo>
                    <a:pt x="27" y="9"/>
                    <a:pt x="27" y="9"/>
                    <a:pt x="27" y="8"/>
                  </a:cubicBezTo>
                  <a:cubicBezTo>
                    <a:pt x="27" y="8"/>
                    <a:pt x="27" y="7"/>
                    <a:pt x="27" y="6"/>
                  </a:cubicBezTo>
                  <a:cubicBezTo>
                    <a:pt x="28" y="6"/>
                    <a:pt x="28" y="5"/>
                    <a:pt x="28" y="5"/>
                  </a:cubicBezTo>
                  <a:cubicBezTo>
                    <a:pt x="28" y="4"/>
                    <a:pt x="27" y="4"/>
                    <a:pt x="27" y="4"/>
                  </a:cubicBezTo>
                  <a:cubicBezTo>
                    <a:pt x="27" y="3"/>
                    <a:pt x="26" y="3"/>
                    <a:pt x="26" y="3"/>
                  </a:cubicBezTo>
                  <a:cubicBezTo>
                    <a:pt x="25" y="3"/>
                    <a:pt x="25" y="3"/>
                    <a:pt x="24" y="3"/>
                  </a:cubicBezTo>
                  <a:cubicBezTo>
                    <a:pt x="24" y="3"/>
                    <a:pt x="24" y="3"/>
                    <a:pt x="24" y="2"/>
                  </a:cubicBezTo>
                  <a:cubicBezTo>
                    <a:pt x="24" y="2"/>
                    <a:pt x="24" y="2"/>
                    <a:pt x="24" y="2"/>
                  </a:cubicBezTo>
                  <a:cubicBezTo>
                    <a:pt x="24" y="2"/>
                    <a:pt x="24" y="2"/>
                    <a:pt x="24" y="2"/>
                  </a:cubicBezTo>
                  <a:cubicBezTo>
                    <a:pt x="23" y="2"/>
                    <a:pt x="23" y="2"/>
                    <a:pt x="22" y="2"/>
                  </a:cubicBezTo>
                  <a:cubicBezTo>
                    <a:pt x="21" y="2"/>
                    <a:pt x="21" y="2"/>
                    <a:pt x="20" y="2"/>
                  </a:cubicBezTo>
                  <a:cubicBezTo>
                    <a:pt x="19" y="2"/>
                    <a:pt x="19" y="2"/>
                    <a:pt x="18" y="2"/>
                  </a:cubicBezTo>
                  <a:cubicBezTo>
                    <a:pt x="18" y="1"/>
                    <a:pt x="18" y="1"/>
                    <a:pt x="17" y="1"/>
                  </a:cubicBezTo>
                  <a:cubicBezTo>
                    <a:pt x="17" y="1"/>
                    <a:pt x="16" y="1"/>
                    <a:pt x="16" y="1"/>
                  </a:cubicBezTo>
                  <a:cubicBezTo>
                    <a:pt x="16" y="1"/>
                    <a:pt x="16" y="0"/>
                    <a:pt x="16" y="0"/>
                  </a:cubicBezTo>
                  <a:cubicBezTo>
                    <a:pt x="16" y="0"/>
                    <a:pt x="16" y="0"/>
                    <a:pt x="16" y="0"/>
                  </a:cubicBezTo>
                  <a:cubicBezTo>
                    <a:pt x="15" y="0"/>
                    <a:pt x="15" y="0"/>
                    <a:pt x="15" y="0"/>
                  </a:cubicBezTo>
                  <a:cubicBezTo>
                    <a:pt x="14" y="0"/>
                    <a:pt x="14" y="0"/>
                    <a:pt x="14" y="0"/>
                  </a:cubicBezTo>
                  <a:cubicBezTo>
                    <a:pt x="14" y="1"/>
                    <a:pt x="14" y="1"/>
                    <a:pt x="14" y="1"/>
                  </a:cubicBezTo>
                  <a:cubicBezTo>
                    <a:pt x="14" y="2"/>
                    <a:pt x="14" y="2"/>
                    <a:pt x="14" y="2"/>
                  </a:cubicBezTo>
                  <a:cubicBezTo>
                    <a:pt x="13" y="3"/>
                    <a:pt x="13" y="3"/>
                    <a:pt x="13" y="3"/>
                  </a:cubicBezTo>
                  <a:cubicBezTo>
                    <a:pt x="13" y="3"/>
                    <a:pt x="13" y="3"/>
                    <a:pt x="12" y="3"/>
                  </a:cubicBezTo>
                  <a:cubicBezTo>
                    <a:pt x="12" y="3"/>
                    <a:pt x="11" y="3"/>
                    <a:pt x="11" y="4"/>
                  </a:cubicBezTo>
                  <a:cubicBezTo>
                    <a:pt x="11" y="4"/>
                    <a:pt x="12" y="4"/>
                    <a:pt x="12" y="4"/>
                  </a:cubicBezTo>
                  <a:cubicBezTo>
                    <a:pt x="12" y="5"/>
                    <a:pt x="12" y="5"/>
                    <a:pt x="11" y="5"/>
                  </a:cubicBezTo>
                  <a:cubicBezTo>
                    <a:pt x="11" y="5"/>
                    <a:pt x="11" y="5"/>
                    <a:pt x="11" y="5"/>
                  </a:cubicBezTo>
                  <a:cubicBezTo>
                    <a:pt x="10" y="5"/>
                    <a:pt x="10" y="5"/>
                    <a:pt x="10" y="5"/>
                  </a:cubicBezTo>
                  <a:cubicBezTo>
                    <a:pt x="9" y="5"/>
                    <a:pt x="9" y="5"/>
                    <a:pt x="9" y="5"/>
                  </a:cubicBezTo>
                  <a:cubicBezTo>
                    <a:pt x="9" y="5"/>
                    <a:pt x="8" y="5"/>
                    <a:pt x="8" y="5"/>
                  </a:cubicBezTo>
                  <a:cubicBezTo>
                    <a:pt x="8" y="4"/>
                    <a:pt x="8" y="4"/>
                    <a:pt x="8" y="4"/>
                  </a:cubicBezTo>
                  <a:cubicBezTo>
                    <a:pt x="7" y="4"/>
                    <a:pt x="7" y="4"/>
                    <a:pt x="7" y="4"/>
                  </a:cubicBezTo>
                  <a:cubicBezTo>
                    <a:pt x="7" y="3"/>
                    <a:pt x="7" y="3"/>
                    <a:pt x="6" y="4"/>
                  </a:cubicBezTo>
                  <a:cubicBezTo>
                    <a:pt x="6" y="4"/>
                    <a:pt x="6" y="4"/>
                    <a:pt x="6" y="4"/>
                  </a:cubicBezTo>
                  <a:cubicBezTo>
                    <a:pt x="6" y="5"/>
                    <a:pt x="6" y="5"/>
                    <a:pt x="6" y="5"/>
                  </a:cubicBezTo>
                  <a:cubicBezTo>
                    <a:pt x="6" y="5"/>
                    <a:pt x="7" y="5"/>
                    <a:pt x="7" y="6"/>
                  </a:cubicBezTo>
                  <a:cubicBezTo>
                    <a:pt x="7" y="6"/>
                    <a:pt x="7" y="6"/>
                    <a:pt x="7" y="7"/>
                  </a:cubicBezTo>
                  <a:cubicBezTo>
                    <a:pt x="6" y="7"/>
                    <a:pt x="6" y="7"/>
                    <a:pt x="6" y="7"/>
                  </a:cubicBezTo>
                  <a:cubicBezTo>
                    <a:pt x="6" y="7"/>
                    <a:pt x="6" y="7"/>
                    <a:pt x="5" y="7"/>
                  </a:cubicBezTo>
                  <a:cubicBezTo>
                    <a:pt x="5" y="7"/>
                    <a:pt x="5" y="7"/>
                    <a:pt x="4" y="7"/>
                  </a:cubicBezTo>
                  <a:cubicBezTo>
                    <a:pt x="4" y="7"/>
                    <a:pt x="4" y="6"/>
                    <a:pt x="4" y="6"/>
                  </a:cubicBezTo>
                  <a:cubicBezTo>
                    <a:pt x="4" y="6"/>
                    <a:pt x="3" y="6"/>
                    <a:pt x="3" y="6"/>
                  </a:cubicBezTo>
                  <a:cubicBezTo>
                    <a:pt x="3" y="6"/>
                    <a:pt x="2" y="7"/>
                    <a:pt x="2" y="7"/>
                  </a:cubicBezTo>
                  <a:cubicBezTo>
                    <a:pt x="1" y="7"/>
                    <a:pt x="1" y="7"/>
                    <a:pt x="0" y="7"/>
                  </a:cubicBezTo>
                  <a:cubicBezTo>
                    <a:pt x="0" y="7"/>
                    <a:pt x="0" y="7"/>
                    <a:pt x="0" y="7"/>
                  </a:cubicBezTo>
                  <a:cubicBezTo>
                    <a:pt x="0" y="7"/>
                    <a:pt x="0" y="7"/>
                    <a:pt x="0" y="8"/>
                  </a:cubicBezTo>
                  <a:cubicBezTo>
                    <a:pt x="0" y="8"/>
                    <a:pt x="0" y="8"/>
                    <a:pt x="0" y="8"/>
                  </a:cubicBezTo>
                  <a:cubicBezTo>
                    <a:pt x="0" y="8"/>
                    <a:pt x="0" y="8"/>
                    <a:pt x="0" y="8"/>
                  </a:cubicBezTo>
                  <a:cubicBezTo>
                    <a:pt x="0" y="9"/>
                    <a:pt x="0" y="9"/>
                    <a:pt x="1" y="9"/>
                  </a:cubicBezTo>
                  <a:cubicBezTo>
                    <a:pt x="1" y="9"/>
                    <a:pt x="1" y="9"/>
                    <a:pt x="1" y="9"/>
                  </a:cubicBezTo>
                  <a:cubicBezTo>
                    <a:pt x="2" y="9"/>
                    <a:pt x="2" y="9"/>
                    <a:pt x="2" y="9"/>
                  </a:cubicBezTo>
                  <a:cubicBezTo>
                    <a:pt x="3" y="9"/>
                    <a:pt x="3" y="9"/>
                    <a:pt x="3" y="9"/>
                  </a:cubicBezTo>
                  <a:cubicBezTo>
                    <a:pt x="3" y="10"/>
                    <a:pt x="4" y="10"/>
                    <a:pt x="4" y="10"/>
                  </a:cubicBezTo>
                  <a:cubicBezTo>
                    <a:pt x="4" y="10"/>
                    <a:pt x="4" y="11"/>
                    <a:pt x="5" y="11"/>
                  </a:cubicBezTo>
                  <a:cubicBezTo>
                    <a:pt x="5" y="11"/>
                    <a:pt x="5" y="11"/>
                    <a:pt x="5" y="11"/>
                  </a:cubicBezTo>
                  <a:cubicBezTo>
                    <a:pt x="6" y="11"/>
                    <a:pt x="5" y="11"/>
                    <a:pt x="5" y="12"/>
                  </a:cubicBezTo>
                  <a:cubicBezTo>
                    <a:pt x="5" y="12"/>
                    <a:pt x="6" y="12"/>
                    <a:pt x="6" y="12"/>
                  </a:cubicBezTo>
                  <a:cubicBezTo>
                    <a:pt x="6" y="12"/>
                    <a:pt x="6" y="12"/>
                    <a:pt x="6" y="13"/>
                  </a:cubicBezTo>
                  <a:cubicBezTo>
                    <a:pt x="6" y="13"/>
                    <a:pt x="6" y="13"/>
                    <a:pt x="7" y="13"/>
                  </a:cubicBezTo>
                  <a:cubicBezTo>
                    <a:pt x="7" y="13"/>
                    <a:pt x="7" y="13"/>
                    <a:pt x="7" y="13"/>
                  </a:cubicBezTo>
                  <a:cubicBezTo>
                    <a:pt x="8" y="14"/>
                    <a:pt x="7" y="14"/>
                    <a:pt x="8" y="15"/>
                  </a:cubicBezTo>
                  <a:cubicBezTo>
                    <a:pt x="8" y="15"/>
                    <a:pt x="8" y="15"/>
                    <a:pt x="8" y="16"/>
                  </a:cubicBezTo>
                  <a:cubicBezTo>
                    <a:pt x="8" y="16"/>
                    <a:pt x="8" y="17"/>
                    <a:pt x="8" y="17"/>
                  </a:cubicBezTo>
                  <a:cubicBezTo>
                    <a:pt x="8" y="18"/>
                    <a:pt x="7" y="18"/>
                    <a:pt x="7" y="19"/>
                  </a:cubicBezTo>
                  <a:cubicBezTo>
                    <a:pt x="7" y="19"/>
                    <a:pt x="7" y="19"/>
                    <a:pt x="7" y="20"/>
                  </a:cubicBezTo>
                  <a:cubicBezTo>
                    <a:pt x="7" y="20"/>
                    <a:pt x="7" y="21"/>
                    <a:pt x="6" y="21"/>
                  </a:cubicBezTo>
                  <a:cubicBezTo>
                    <a:pt x="7" y="21"/>
                    <a:pt x="7" y="21"/>
                    <a:pt x="7" y="21"/>
                  </a:cubicBezTo>
                  <a:cubicBezTo>
                    <a:pt x="7" y="22"/>
                    <a:pt x="7" y="22"/>
                    <a:pt x="7" y="22"/>
                  </a:cubicBezTo>
                  <a:cubicBezTo>
                    <a:pt x="7" y="22"/>
                    <a:pt x="7" y="22"/>
                    <a:pt x="8" y="22"/>
                  </a:cubicBezTo>
                  <a:cubicBezTo>
                    <a:pt x="8" y="22"/>
                    <a:pt x="8" y="22"/>
                    <a:pt x="9" y="23"/>
                  </a:cubicBezTo>
                  <a:cubicBezTo>
                    <a:pt x="9" y="23"/>
                    <a:pt x="9" y="23"/>
                    <a:pt x="9" y="23"/>
                  </a:cubicBezTo>
                  <a:cubicBezTo>
                    <a:pt x="10" y="23"/>
                    <a:pt x="10" y="23"/>
                    <a:pt x="10" y="23"/>
                  </a:cubicBezTo>
                  <a:cubicBezTo>
                    <a:pt x="11" y="23"/>
                    <a:pt x="11" y="23"/>
                    <a:pt x="11" y="2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3" name="Freeform 267"/>
            <p:cNvSpPr>
              <a:spLocks/>
            </p:cNvSpPr>
            <p:nvPr/>
          </p:nvSpPr>
          <p:spPr bwMode="auto">
            <a:xfrm>
              <a:off x="4745039" y="1897064"/>
              <a:ext cx="53975" cy="53975"/>
            </a:xfrm>
            <a:custGeom>
              <a:avLst/>
              <a:gdLst>
                <a:gd name="T0" fmla="*/ 5 w 5"/>
                <a:gd name="T1" fmla="*/ 2 h 5"/>
                <a:gd name="T2" fmla="*/ 5 w 5"/>
                <a:gd name="T3" fmla="*/ 1 h 5"/>
                <a:gd name="T4" fmla="*/ 4 w 5"/>
                <a:gd name="T5" fmla="*/ 0 h 5"/>
                <a:gd name="T6" fmla="*/ 3 w 5"/>
                <a:gd name="T7" fmla="*/ 0 h 5"/>
                <a:gd name="T8" fmla="*/ 2 w 5"/>
                <a:gd name="T9" fmla="*/ 0 h 5"/>
                <a:gd name="T10" fmla="*/ 1 w 5"/>
                <a:gd name="T11" fmla="*/ 0 h 5"/>
                <a:gd name="T12" fmla="*/ 0 w 5"/>
                <a:gd name="T13" fmla="*/ 0 h 5"/>
                <a:gd name="T14" fmla="*/ 0 w 5"/>
                <a:gd name="T15" fmla="*/ 1 h 5"/>
                <a:gd name="T16" fmla="*/ 0 w 5"/>
                <a:gd name="T17" fmla="*/ 1 h 5"/>
                <a:gd name="T18" fmla="*/ 1 w 5"/>
                <a:gd name="T19" fmla="*/ 2 h 5"/>
                <a:gd name="T20" fmla="*/ 1 w 5"/>
                <a:gd name="T21" fmla="*/ 3 h 5"/>
                <a:gd name="T22" fmla="*/ 2 w 5"/>
                <a:gd name="T23" fmla="*/ 4 h 5"/>
                <a:gd name="T24" fmla="*/ 3 w 5"/>
                <a:gd name="T25" fmla="*/ 3 h 5"/>
                <a:gd name="T26" fmla="*/ 3 w 5"/>
                <a:gd name="T27" fmla="*/ 4 h 5"/>
                <a:gd name="T28" fmla="*/ 3 w 5"/>
                <a:gd name="T29" fmla="*/ 5 h 5"/>
                <a:gd name="T30" fmla="*/ 3 w 5"/>
                <a:gd name="T31" fmla="*/ 4 h 5"/>
                <a:gd name="T32" fmla="*/ 4 w 5"/>
                <a:gd name="T33" fmla="*/ 4 h 5"/>
                <a:gd name="T34" fmla="*/ 5 w 5"/>
                <a:gd name="T35" fmla="*/ 5 h 5"/>
                <a:gd name="T36" fmla="*/ 5 w 5"/>
                <a:gd name="T37" fmla="*/ 4 h 5"/>
                <a:gd name="T38" fmla="*/ 5 w 5"/>
                <a:gd name="T39" fmla="*/ 3 h 5"/>
                <a:gd name="T40" fmla="*/ 4 w 5"/>
                <a:gd name="T41" fmla="*/ 2 h 5"/>
                <a:gd name="T42" fmla="*/ 5 w 5"/>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5" y="2"/>
                  </a:moveTo>
                  <a:cubicBezTo>
                    <a:pt x="5" y="2"/>
                    <a:pt x="5" y="1"/>
                    <a:pt x="5" y="1"/>
                  </a:cubicBezTo>
                  <a:cubicBezTo>
                    <a:pt x="4" y="1"/>
                    <a:pt x="4" y="0"/>
                    <a:pt x="4" y="0"/>
                  </a:cubicBezTo>
                  <a:cubicBezTo>
                    <a:pt x="4" y="0"/>
                    <a:pt x="3" y="0"/>
                    <a:pt x="3" y="0"/>
                  </a:cubicBezTo>
                  <a:cubicBezTo>
                    <a:pt x="3" y="0"/>
                    <a:pt x="2" y="0"/>
                    <a:pt x="2" y="0"/>
                  </a:cubicBezTo>
                  <a:cubicBezTo>
                    <a:pt x="1" y="0"/>
                    <a:pt x="1" y="0"/>
                    <a:pt x="1" y="0"/>
                  </a:cubicBezTo>
                  <a:cubicBezTo>
                    <a:pt x="1" y="0"/>
                    <a:pt x="0" y="0"/>
                    <a:pt x="0" y="0"/>
                  </a:cubicBezTo>
                  <a:cubicBezTo>
                    <a:pt x="0" y="0"/>
                    <a:pt x="0" y="1"/>
                    <a:pt x="0" y="1"/>
                  </a:cubicBezTo>
                  <a:cubicBezTo>
                    <a:pt x="0" y="1"/>
                    <a:pt x="0" y="1"/>
                    <a:pt x="0" y="1"/>
                  </a:cubicBezTo>
                  <a:cubicBezTo>
                    <a:pt x="1" y="2"/>
                    <a:pt x="1" y="2"/>
                    <a:pt x="1" y="2"/>
                  </a:cubicBezTo>
                  <a:cubicBezTo>
                    <a:pt x="1" y="2"/>
                    <a:pt x="1" y="3"/>
                    <a:pt x="1" y="3"/>
                  </a:cubicBezTo>
                  <a:cubicBezTo>
                    <a:pt x="1" y="3"/>
                    <a:pt x="1" y="4"/>
                    <a:pt x="2" y="4"/>
                  </a:cubicBezTo>
                  <a:cubicBezTo>
                    <a:pt x="2" y="4"/>
                    <a:pt x="2" y="3"/>
                    <a:pt x="3" y="3"/>
                  </a:cubicBezTo>
                  <a:cubicBezTo>
                    <a:pt x="3" y="4"/>
                    <a:pt x="3" y="4"/>
                    <a:pt x="3" y="4"/>
                  </a:cubicBezTo>
                  <a:cubicBezTo>
                    <a:pt x="3" y="4"/>
                    <a:pt x="3" y="5"/>
                    <a:pt x="3" y="5"/>
                  </a:cubicBezTo>
                  <a:cubicBezTo>
                    <a:pt x="4" y="5"/>
                    <a:pt x="3" y="4"/>
                    <a:pt x="3" y="4"/>
                  </a:cubicBezTo>
                  <a:cubicBezTo>
                    <a:pt x="4" y="4"/>
                    <a:pt x="4" y="4"/>
                    <a:pt x="4" y="4"/>
                  </a:cubicBezTo>
                  <a:cubicBezTo>
                    <a:pt x="4" y="4"/>
                    <a:pt x="4" y="5"/>
                    <a:pt x="5" y="5"/>
                  </a:cubicBezTo>
                  <a:cubicBezTo>
                    <a:pt x="5" y="5"/>
                    <a:pt x="5" y="4"/>
                    <a:pt x="5" y="4"/>
                  </a:cubicBezTo>
                  <a:cubicBezTo>
                    <a:pt x="5" y="3"/>
                    <a:pt x="5" y="3"/>
                    <a:pt x="5" y="3"/>
                  </a:cubicBezTo>
                  <a:cubicBezTo>
                    <a:pt x="4" y="2"/>
                    <a:pt x="4" y="2"/>
                    <a:pt x="4" y="2"/>
                  </a:cubicBezTo>
                  <a:cubicBezTo>
                    <a:pt x="4" y="2"/>
                    <a:pt x="5"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4" name="Freeform 268"/>
            <p:cNvSpPr>
              <a:spLocks/>
            </p:cNvSpPr>
            <p:nvPr/>
          </p:nvSpPr>
          <p:spPr bwMode="auto">
            <a:xfrm>
              <a:off x="4830764" y="1897064"/>
              <a:ext cx="11113" cy="11113"/>
            </a:xfrm>
            <a:custGeom>
              <a:avLst/>
              <a:gdLst>
                <a:gd name="T0" fmla="*/ 1 w 1"/>
                <a:gd name="T1" fmla="*/ 1 h 1"/>
                <a:gd name="T2" fmla="*/ 1 w 1"/>
                <a:gd name="T3" fmla="*/ 0 h 1"/>
                <a:gd name="T4" fmla="*/ 0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0"/>
                  </a:cubicBezTo>
                  <a:cubicBezTo>
                    <a:pt x="1" y="0"/>
                    <a:pt x="1" y="0"/>
                    <a:pt x="0" y="0"/>
                  </a:cubicBezTo>
                  <a:cubicBezTo>
                    <a:pt x="0" y="0"/>
                    <a:pt x="0" y="0"/>
                    <a:pt x="0" y="0"/>
                  </a:cubicBezTo>
                  <a:cubicBezTo>
                    <a:pt x="0" y="0"/>
                    <a:pt x="0" y="0"/>
                    <a:pt x="0" y="0"/>
                  </a:cubicBezTo>
                  <a:cubicBezTo>
                    <a:pt x="0" y="1"/>
                    <a:pt x="0" y="0"/>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5" name="Freeform 269"/>
            <p:cNvSpPr>
              <a:spLocks/>
            </p:cNvSpPr>
            <p:nvPr/>
          </p:nvSpPr>
          <p:spPr bwMode="auto">
            <a:xfrm>
              <a:off x="4819651" y="1930401"/>
              <a:ext cx="22225" cy="11113"/>
            </a:xfrm>
            <a:custGeom>
              <a:avLst/>
              <a:gdLst>
                <a:gd name="T0" fmla="*/ 1 w 2"/>
                <a:gd name="T1" fmla="*/ 0 h 1"/>
                <a:gd name="T2" fmla="*/ 1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1" y="1"/>
                  </a:cubicBezTo>
                  <a:cubicBezTo>
                    <a:pt x="1" y="1"/>
                    <a:pt x="1" y="1"/>
                    <a:pt x="1" y="1"/>
                  </a:cubicBezTo>
                  <a:cubicBezTo>
                    <a:pt x="2" y="1"/>
                    <a:pt x="2"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6" name="Freeform 270"/>
            <p:cNvSpPr>
              <a:spLocks/>
            </p:cNvSpPr>
            <p:nvPr/>
          </p:nvSpPr>
          <p:spPr bwMode="auto">
            <a:xfrm>
              <a:off x="4852989" y="1941514"/>
              <a:ext cx="9525" cy="9525"/>
            </a:xfrm>
            <a:custGeom>
              <a:avLst/>
              <a:gdLst>
                <a:gd name="T0" fmla="*/ 0 w 1"/>
                <a:gd name="T1" fmla="*/ 0 h 1"/>
                <a:gd name="T2" fmla="*/ 0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1"/>
                    <a:pt x="1" y="1"/>
                    <a:pt x="1" y="1"/>
                  </a:cubicBezTo>
                  <a:cubicBezTo>
                    <a:pt x="1" y="1"/>
                    <a:pt x="1" y="1"/>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7" name="Freeform 271"/>
            <p:cNvSpPr>
              <a:spLocks/>
            </p:cNvSpPr>
            <p:nvPr/>
          </p:nvSpPr>
          <p:spPr bwMode="auto">
            <a:xfrm>
              <a:off x="4808539" y="1962151"/>
              <a:ext cx="65088" cy="42863"/>
            </a:xfrm>
            <a:custGeom>
              <a:avLst/>
              <a:gdLst>
                <a:gd name="T0" fmla="*/ 1 w 6"/>
                <a:gd name="T1" fmla="*/ 2 h 4"/>
                <a:gd name="T2" fmla="*/ 2 w 6"/>
                <a:gd name="T3" fmla="*/ 2 h 4"/>
                <a:gd name="T4" fmla="*/ 3 w 6"/>
                <a:gd name="T5" fmla="*/ 3 h 4"/>
                <a:gd name="T6" fmla="*/ 4 w 6"/>
                <a:gd name="T7" fmla="*/ 3 h 4"/>
                <a:gd name="T8" fmla="*/ 5 w 6"/>
                <a:gd name="T9" fmla="*/ 3 h 4"/>
                <a:gd name="T10" fmla="*/ 6 w 6"/>
                <a:gd name="T11" fmla="*/ 3 h 4"/>
                <a:gd name="T12" fmla="*/ 6 w 6"/>
                <a:gd name="T13" fmla="*/ 3 h 4"/>
                <a:gd name="T14" fmla="*/ 6 w 6"/>
                <a:gd name="T15" fmla="*/ 2 h 4"/>
                <a:gd name="T16" fmla="*/ 5 w 6"/>
                <a:gd name="T17" fmla="*/ 1 h 4"/>
                <a:gd name="T18" fmla="*/ 4 w 6"/>
                <a:gd name="T19" fmla="*/ 1 h 4"/>
                <a:gd name="T20" fmla="*/ 3 w 6"/>
                <a:gd name="T21" fmla="*/ 1 h 4"/>
                <a:gd name="T22" fmla="*/ 3 w 6"/>
                <a:gd name="T23" fmla="*/ 2 h 4"/>
                <a:gd name="T24" fmla="*/ 2 w 6"/>
                <a:gd name="T25" fmla="*/ 1 h 4"/>
                <a:gd name="T26" fmla="*/ 1 w 6"/>
                <a:gd name="T27" fmla="*/ 1 h 4"/>
                <a:gd name="T28" fmla="*/ 0 w 6"/>
                <a:gd name="T29" fmla="*/ 1 h 4"/>
                <a:gd name="T30" fmla="*/ 0 w 6"/>
                <a:gd name="T31" fmla="*/ 1 h 4"/>
                <a:gd name="T32" fmla="*/ 0 w 6"/>
                <a:gd name="T33" fmla="*/ 2 h 4"/>
                <a:gd name="T34" fmla="*/ 1 w 6"/>
                <a:gd name="T3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4">
                  <a:moveTo>
                    <a:pt x="1" y="2"/>
                  </a:moveTo>
                  <a:cubicBezTo>
                    <a:pt x="1" y="2"/>
                    <a:pt x="2" y="2"/>
                    <a:pt x="2" y="2"/>
                  </a:cubicBezTo>
                  <a:cubicBezTo>
                    <a:pt x="2" y="2"/>
                    <a:pt x="3" y="2"/>
                    <a:pt x="3" y="3"/>
                  </a:cubicBezTo>
                  <a:cubicBezTo>
                    <a:pt x="3" y="3"/>
                    <a:pt x="3" y="3"/>
                    <a:pt x="4" y="3"/>
                  </a:cubicBezTo>
                  <a:cubicBezTo>
                    <a:pt x="4" y="3"/>
                    <a:pt x="4" y="3"/>
                    <a:pt x="5" y="3"/>
                  </a:cubicBezTo>
                  <a:cubicBezTo>
                    <a:pt x="5" y="3"/>
                    <a:pt x="6" y="4"/>
                    <a:pt x="6" y="3"/>
                  </a:cubicBezTo>
                  <a:cubicBezTo>
                    <a:pt x="6" y="3"/>
                    <a:pt x="6" y="3"/>
                    <a:pt x="6" y="3"/>
                  </a:cubicBezTo>
                  <a:cubicBezTo>
                    <a:pt x="6" y="2"/>
                    <a:pt x="6" y="2"/>
                    <a:pt x="6" y="2"/>
                  </a:cubicBezTo>
                  <a:cubicBezTo>
                    <a:pt x="6" y="2"/>
                    <a:pt x="5" y="2"/>
                    <a:pt x="5" y="1"/>
                  </a:cubicBezTo>
                  <a:cubicBezTo>
                    <a:pt x="5" y="1"/>
                    <a:pt x="4" y="1"/>
                    <a:pt x="4" y="1"/>
                  </a:cubicBezTo>
                  <a:cubicBezTo>
                    <a:pt x="4" y="1"/>
                    <a:pt x="3" y="1"/>
                    <a:pt x="3" y="1"/>
                  </a:cubicBezTo>
                  <a:cubicBezTo>
                    <a:pt x="3" y="1"/>
                    <a:pt x="3" y="2"/>
                    <a:pt x="3" y="2"/>
                  </a:cubicBezTo>
                  <a:cubicBezTo>
                    <a:pt x="2" y="2"/>
                    <a:pt x="2" y="1"/>
                    <a:pt x="2" y="1"/>
                  </a:cubicBezTo>
                  <a:cubicBezTo>
                    <a:pt x="1" y="1"/>
                    <a:pt x="1" y="1"/>
                    <a:pt x="1" y="1"/>
                  </a:cubicBezTo>
                  <a:cubicBezTo>
                    <a:pt x="1" y="1"/>
                    <a:pt x="0" y="0"/>
                    <a:pt x="0" y="1"/>
                  </a:cubicBezTo>
                  <a:cubicBezTo>
                    <a:pt x="0" y="1"/>
                    <a:pt x="0" y="1"/>
                    <a:pt x="0" y="1"/>
                  </a:cubicBezTo>
                  <a:cubicBezTo>
                    <a:pt x="0" y="1"/>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8" name="Freeform 272"/>
            <p:cNvSpPr>
              <a:spLocks/>
            </p:cNvSpPr>
            <p:nvPr/>
          </p:nvSpPr>
          <p:spPr bwMode="auto">
            <a:xfrm>
              <a:off x="5122864" y="1919289"/>
              <a:ext cx="171450" cy="161925"/>
            </a:xfrm>
            <a:custGeom>
              <a:avLst/>
              <a:gdLst>
                <a:gd name="T0" fmla="*/ 0 w 16"/>
                <a:gd name="T1" fmla="*/ 11 h 15"/>
                <a:gd name="T2" fmla="*/ 0 w 16"/>
                <a:gd name="T3" fmla="*/ 12 h 15"/>
                <a:gd name="T4" fmla="*/ 0 w 16"/>
                <a:gd name="T5" fmla="*/ 12 h 15"/>
                <a:gd name="T6" fmla="*/ 1 w 16"/>
                <a:gd name="T7" fmla="*/ 13 h 15"/>
                <a:gd name="T8" fmla="*/ 1 w 16"/>
                <a:gd name="T9" fmla="*/ 13 h 15"/>
                <a:gd name="T10" fmla="*/ 2 w 16"/>
                <a:gd name="T11" fmla="*/ 13 h 15"/>
                <a:gd name="T12" fmla="*/ 3 w 16"/>
                <a:gd name="T13" fmla="*/ 14 h 15"/>
                <a:gd name="T14" fmla="*/ 4 w 16"/>
                <a:gd name="T15" fmla="*/ 15 h 15"/>
                <a:gd name="T16" fmla="*/ 5 w 16"/>
                <a:gd name="T17" fmla="*/ 14 h 15"/>
                <a:gd name="T18" fmla="*/ 6 w 16"/>
                <a:gd name="T19" fmla="*/ 13 h 15"/>
                <a:gd name="T20" fmla="*/ 8 w 16"/>
                <a:gd name="T21" fmla="*/ 12 h 15"/>
                <a:gd name="T22" fmla="*/ 9 w 16"/>
                <a:gd name="T23" fmla="*/ 11 h 15"/>
                <a:gd name="T24" fmla="*/ 9 w 16"/>
                <a:gd name="T25" fmla="*/ 11 h 15"/>
                <a:gd name="T26" fmla="*/ 10 w 16"/>
                <a:gd name="T27" fmla="*/ 10 h 15"/>
                <a:gd name="T28" fmla="*/ 11 w 16"/>
                <a:gd name="T29" fmla="*/ 10 h 15"/>
                <a:gd name="T30" fmla="*/ 11 w 16"/>
                <a:gd name="T31" fmla="*/ 9 h 15"/>
                <a:gd name="T32" fmla="*/ 13 w 16"/>
                <a:gd name="T33" fmla="*/ 9 h 15"/>
                <a:gd name="T34" fmla="*/ 13 w 16"/>
                <a:gd name="T35" fmla="*/ 8 h 15"/>
                <a:gd name="T36" fmla="*/ 13 w 16"/>
                <a:gd name="T37" fmla="*/ 6 h 15"/>
                <a:gd name="T38" fmla="*/ 13 w 16"/>
                <a:gd name="T39" fmla="*/ 5 h 15"/>
                <a:gd name="T40" fmla="*/ 13 w 16"/>
                <a:gd name="T41" fmla="*/ 3 h 15"/>
                <a:gd name="T42" fmla="*/ 14 w 16"/>
                <a:gd name="T43" fmla="*/ 2 h 15"/>
                <a:gd name="T44" fmla="*/ 15 w 16"/>
                <a:gd name="T45" fmla="*/ 1 h 15"/>
                <a:gd name="T46" fmla="*/ 16 w 16"/>
                <a:gd name="T47" fmla="*/ 1 h 15"/>
                <a:gd name="T48" fmla="*/ 16 w 16"/>
                <a:gd name="T49" fmla="*/ 1 h 15"/>
                <a:gd name="T50" fmla="*/ 16 w 16"/>
                <a:gd name="T51" fmla="*/ 0 h 15"/>
                <a:gd name="T52" fmla="*/ 15 w 16"/>
                <a:gd name="T53" fmla="*/ 0 h 15"/>
                <a:gd name="T54" fmla="*/ 14 w 16"/>
                <a:gd name="T55" fmla="*/ 1 h 15"/>
                <a:gd name="T56" fmla="*/ 13 w 16"/>
                <a:gd name="T57" fmla="*/ 1 h 15"/>
                <a:gd name="T58" fmla="*/ 11 w 16"/>
                <a:gd name="T59" fmla="*/ 1 h 15"/>
                <a:gd name="T60" fmla="*/ 11 w 16"/>
                <a:gd name="T61" fmla="*/ 1 h 15"/>
                <a:gd name="T62" fmla="*/ 10 w 16"/>
                <a:gd name="T63" fmla="*/ 1 h 15"/>
                <a:gd name="T64" fmla="*/ 9 w 16"/>
                <a:gd name="T65" fmla="*/ 2 h 15"/>
                <a:gd name="T66" fmla="*/ 8 w 16"/>
                <a:gd name="T67" fmla="*/ 2 h 15"/>
                <a:gd name="T68" fmla="*/ 7 w 16"/>
                <a:gd name="T69" fmla="*/ 2 h 15"/>
                <a:gd name="T70" fmla="*/ 6 w 16"/>
                <a:gd name="T71" fmla="*/ 1 h 15"/>
                <a:gd name="T72" fmla="*/ 4 w 16"/>
                <a:gd name="T73" fmla="*/ 2 h 15"/>
                <a:gd name="T74" fmla="*/ 3 w 16"/>
                <a:gd name="T75" fmla="*/ 2 h 15"/>
                <a:gd name="T76" fmla="*/ 2 w 16"/>
                <a:gd name="T77" fmla="*/ 1 h 15"/>
                <a:gd name="T78" fmla="*/ 2 w 16"/>
                <a:gd name="T79" fmla="*/ 2 h 15"/>
                <a:gd name="T80" fmla="*/ 2 w 16"/>
                <a:gd name="T81" fmla="*/ 3 h 15"/>
                <a:gd name="T82" fmla="*/ 1 w 16"/>
                <a:gd name="T83" fmla="*/ 4 h 15"/>
                <a:gd name="T84" fmla="*/ 0 w 16"/>
                <a:gd name="T85" fmla="*/ 4 h 15"/>
                <a:gd name="T86" fmla="*/ 0 w 16"/>
                <a:gd name="T87" fmla="*/ 4 h 15"/>
                <a:gd name="T88" fmla="*/ 0 w 16"/>
                <a:gd name="T89" fmla="*/ 5 h 15"/>
                <a:gd name="T90" fmla="*/ 0 w 16"/>
                <a:gd name="T91" fmla="*/ 6 h 15"/>
                <a:gd name="T92" fmla="*/ 0 w 16"/>
                <a:gd name="T93" fmla="*/ 7 h 15"/>
                <a:gd name="T94" fmla="*/ 0 w 16"/>
                <a:gd name="T95" fmla="*/ 8 h 15"/>
                <a:gd name="T96" fmla="*/ 0 w 16"/>
                <a:gd name="T97" fmla="*/ 10 h 15"/>
                <a:gd name="T98" fmla="*/ 0 w 16"/>
                <a:gd name="T9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 h="15">
                  <a:moveTo>
                    <a:pt x="0" y="11"/>
                  </a:moveTo>
                  <a:cubicBezTo>
                    <a:pt x="0" y="11"/>
                    <a:pt x="0" y="11"/>
                    <a:pt x="0" y="12"/>
                  </a:cubicBezTo>
                  <a:cubicBezTo>
                    <a:pt x="0" y="12"/>
                    <a:pt x="0" y="12"/>
                    <a:pt x="0" y="12"/>
                  </a:cubicBezTo>
                  <a:cubicBezTo>
                    <a:pt x="1" y="12"/>
                    <a:pt x="1" y="12"/>
                    <a:pt x="1" y="13"/>
                  </a:cubicBezTo>
                  <a:cubicBezTo>
                    <a:pt x="1" y="13"/>
                    <a:pt x="1" y="13"/>
                    <a:pt x="1" y="13"/>
                  </a:cubicBezTo>
                  <a:cubicBezTo>
                    <a:pt x="2" y="13"/>
                    <a:pt x="2" y="13"/>
                    <a:pt x="2" y="13"/>
                  </a:cubicBezTo>
                  <a:cubicBezTo>
                    <a:pt x="2" y="13"/>
                    <a:pt x="3" y="14"/>
                    <a:pt x="3" y="14"/>
                  </a:cubicBezTo>
                  <a:cubicBezTo>
                    <a:pt x="3" y="14"/>
                    <a:pt x="4" y="15"/>
                    <a:pt x="4" y="15"/>
                  </a:cubicBezTo>
                  <a:cubicBezTo>
                    <a:pt x="5" y="15"/>
                    <a:pt x="5" y="14"/>
                    <a:pt x="5" y="14"/>
                  </a:cubicBezTo>
                  <a:cubicBezTo>
                    <a:pt x="6" y="13"/>
                    <a:pt x="6" y="13"/>
                    <a:pt x="6" y="13"/>
                  </a:cubicBezTo>
                  <a:cubicBezTo>
                    <a:pt x="7" y="13"/>
                    <a:pt x="7" y="12"/>
                    <a:pt x="8" y="12"/>
                  </a:cubicBezTo>
                  <a:cubicBezTo>
                    <a:pt x="8" y="12"/>
                    <a:pt x="8" y="12"/>
                    <a:pt x="9" y="11"/>
                  </a:cubicBezTo>
                  <a:cubicBezTo>
                    <a:pt x="9" y="11"/>
                    <a:pt x="9" y="11"/>
                    <a:pt x="9" y="11"/>
                  </a:cubicBezTo>
                  <a:cubicBezTo>
                    <a:pt x="9" y="11"/>
                    <a:pt x="9" y="10"/>
                    <a:pt x="10" y="10"/>
                  </a:cubicBezTo>
                  <a:cubicBezTo>
                    <a:pt x="10" y="10"/>
                    <a:pt x="10" y="10"/>
                    <a:pt x="11" y="10"/>
                  </a:cubicBezTo>
                  <a:cubicBezTo>
                    <a:pt x="11" y="10"/>
                    <a:pt x="11" y="10"/>
                    <a:pt x="11" y="9"/>
                  </a:cubicBezTo>
                  <a:cubicBezTo>
                    <a:pt x="12" y="9"/>
                    <a:pt x="12" y="10"/>
                    <a:pt x="13" y="9"/>
                  </a:cubicBezTo>
                  <a:cubicBezTo>
                    <a:pt x="13" y="9"/>
                    <a:pt x="13" y="8"/>
                    <a:pt x="13" y="8"/>
                  </a:cubicBezTo>
                  <a:cubicBezTo>
                    <a:pt x="14" y="7"/>
                    <a:pt x="14" y="6"/>
                    <a:pt x="13" y="6"/>
                  </a:cubicBezTo>
                  <a:cubicBezTo>
                    <a:pt x="13" y="5"/>
                    <a:pt x="13" y="5"/>
                    <a:pt x="13" y="5"/>
                  </a:cubicBezTo>
                  <a:cubicBezTo>
                    <a:pt x="13" y="4"/>
                    <a:pt x="13" y="4"/>
                    <a:pt x="13" y="3"/>
                  </a:cubicBezTo>
                  <a:cubicBezTo>
                    <a:pt x="13" y="2"/>
                    <a:pt x="14" y="2"/>
                    <a:pt x="14" y="2"/>
                  </a:cubicBezTo>
                  <a:cubicBezTo>
                    <a:pt x="15" y="2"/>
                    <a:pt x="15" y="2"/>
                    <a:pt x="15" y="1"/>
                  </a:cubicBezTo>
                  <a:cubicBezTo>
                    <a:pt x="16" y="1"/>
                    <a:pt x="16" y="1"/>
                    <a:pt x="16" y="1"/>
                  </a:cubicBezTo>
                  <a:cubicBezTo>
                    <a:pt x="16" y="1"/>
                    <a:pt x="16" y="1"/>
                    <a:pt x="16" y="1"/>
                  </a:cubicBezTo>
                  <a:cubicBezTo>
                    <a:pt x="16" y="0"/>
                    <a:pt x="16" y="0"/>
                    <a:pt x="16" y="0"/>
                  </a:cubicBezTo>
                  <a:cubicBezTo>
                    <a:pt x="16" y="0"/>
                    <a:pt x="15" y="0"/>
                    <a:pt x="15" y="0"/>
                  </a:cubicBezTo>
                  <a:cubicBezTo>
                    <a:pt x="15" y="0"/>
                    <a:pt x="14" y="1"/>
                    <a:pt x="14" y="1"/>
                  </a:cubicBezTo>
                  <a:cubicBezTo>
                    <a:pt x="14" y="1"/>
                    <a:pt x="13" y="1"/>
                    <a:pt x="13" y="1"/>
                  </a:cubicBezTo>
                  <a:cubicBezTo>
                    <a:pt x="12" y="1"/>
                    <a:pt x="12" y="0"/>
                    <a:pt x="11" y="1"/>
                  </a:cubicBezTo>
                  <a:cubicBezTo>
                    <a:pt x="11" y="1"/>
                    <a:pt x="11" y="1"/>
                    <a:pt x="11" y="1"/>
                  </a:cubicBezTo>
                  <a:cubicBezTo>
                    <a:pt x="11" y="1"/>
                    <a:pt x="11" y="1"/>
                    <a:pt x="10" y="1"/>
                  </a:cubicBezTo>
                  <a:cubicBezTo>
                    <a:pt x="10" y="2"/>
                    <a:pt x="10" y="2"/>
                    <a:pt x="9" y="2"/>
                  </a:cubicBezTo>
                  <a:cubicBezTo>
                    <a:pt x="9" y="2"/>
                    <a:pt x="9" y="2"/>
                    <a:pt x="8" y="2"/>
                  </a:cubicBezTo>
                  <a:cubicBezTo>
                    <a:pt x="8" y="2"/>
                    <a:pt x="7" y="2"/>
                    <a:pt x="7" y="2"/>
                  </a:cubicBezTo>
                  <a:cubicBezTo>
                    <a:pt x="6" y="2"/>
                    <a:pt x="6" y="1"/>
                    <a:pt x="6" y="1"/>
                  </a:cubicBezTo>
                  <a:cubicBezTo>
                    <a:pt x="5" y="1"/>
                    <a:pt x="5" y="2"/>
                    <a:pt x="4" y="2"/>
                  </a:cubicBezTo>
                  <a:cubicBezTo>
                    <a:pt x="4" y="2"/>
                    <a:pt x="4" y="2"/>
                    <a:pt x="3" y="2"/>
                  </a:cubicBezTo>
                  <a:cubicBezTo>
                    <a:pt x="3" y="2"/>
                    <a:pt x="3" y="1"/>
                    <a:pt x="2" y="1"/>
                  </a:cubicBezTo>
                  <a:cubicBezTo>
                    <a:pt x="2" y="1"/>
                    <a:pt x="2" y="2"/>
                    <a:pt x="2" y="2"/>
                  </a:cubicBezTo>
                  <a:cubicBezTo>
                    <a:pt x="2" y="2"/>
                    <a:pt x="2" y="3"/>
                    <a:pt x="2" y="3"/>
                  </a:cubicBezTo>
                  <a:cubicBezTo>
                    <a:pt x="2" y="3"/>
                    <a:pt x="2" y="4"/>
                    <a:pt x="1" y="4"/>
                  </a:cubicBezTo>
                  <a:cubicBezTo>
                    <a:pt x="1" y="4"/>
                    <a:pt x="1" y="4"/>
                    <a:pt x="0" y="4"/>
                  </a:cubicBezTo>
                  <a:cubicBezTo>
                    <a:pt x="0" y="4"/>
                    <a:pt x="0" y="4"/>
                    <a:pt x="0" y="4"/>
                  </a:cubicBezTo>
                  <a:cubicBezTo>
                    <a:pt x="0" y="4"/>
                    <a:pt x="0" y="5"/>
                    <a:pt x="0" y="5"/>
                  </a:cubicBezTo>
                  <a:cubicBezTo>
                    <a:pt x="0" y="5"/>
                    <a:pt x="0" y="5"/>
                    <a:pt x="0" y="6"/>
                  </a:cubicBezTo>
                  <a:cubicBezTo>
                    <a:pt x="0" y="6"/>
                    <a:pt x="0" y="6"/>
                    <a:pt x="0" y="7"/>
                  </a:cubicBezTo>
                  <a:cubicBezTo>
                    <a:pt x="0" y="7"/>
                    <a:pt x="0" y="8"/>
                    <a:pt x="0" y="8"/>
                  </a:cubicBezTo>
                  <a:cubicBezTo>
                    <a:pt x="0" y="9"/>
                    <a:pt x="0" y="9"/>
                    <a:pt x="0" y="10"/>
                  </a:cubicBezTo>
                  <a:cubicBezTo>
                    <a:pt x="0" y="10"/>
                    <a:pt x="0" y="10"/>
                    <a:pt x="0"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79" name="Freeform 273"/>
            <p:cNvSpPr>
              <a:spLocks/>
            </p:cNvSpPr>
            <p:nvPr/>
          </p:nvSpPr>
          <p:spPr bwMode="auto">
            <a:xfrm>
              <a:off x="8824914" y="274002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1" y="1"/>
                    <a:pt x="1" y="1"/>
                  </a:cubicBezTo>
                  <a:cubicBezTo>
                    <a:pt x="1" y="0"/>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0" name="Freeform 274"/>
            <p:cNvSpPr>
              <a:spLocks/>
            </p:cNvSpPr>
            <p:nvPr/>
          </p:nvSpPr>
          <p:spPr bwMode="auto">
            <a:xfrm>
              <a:off x="8867776" y="2816226"/>
              <a:ext cx="22225" cy="11113"/>
            </a:xfrm>
            <a:custGeom>
              <a:avLst/>
              <a:gdLst>
                <a:gd name="T0" fmla="*/ 1 w 2"/>
                <a:gd name="T1" fmla="*/ 1 h 1"/>
                <a:gd name="T2" fmla="*/ 2 w 2"/>
                <a:gd name="T3" fmla="*/ 1 h 1"/>
                <a:gd name="T4" fmla="*/ 1 w 2"/>
                <a:gd name="T5" fmla="*/ 0 h 1"/>
                <a:gd name="T6" fmla="*/ 1 w 2"/>
                <a:gd name="T7" fmla="*/ 0 h 1"/>
                <a:gd name="T8" fmla="*/ 0 w 2"/>
                <a:gd name="T9" fmla="*/ 0 h 1"/>
                <a:gd name="T10" fmla="*/ 0 w 2"/>
                <a:gd name="T11" fmla="*/ 0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2" y="1"/>
                    <a:pt x="2" y="1"/>
                  </a:cubicBezTo>
                  <a:cubicBezTo>
                    <a:pt x="2" y="1"/>
                    <a:pt x="1" y="1"/>
                    <a:pt x="1" y="0"/>
                  </a:cubicBezTo>
                  <a:cubicBezTo>
                    <a:pt x="1" y="0"/>
                    <a:pt x="1" y="0"/>
                    <a:pt x="1" y="0"/>
                  </a:cubicBezTo>
                  <a:cubicBezTo>
                    <a:pt x="1" y="0"/>
                    <a:pt x="1" y="0"/>
                    <a:pt x="0" y="0"/>
                  </a:cubicBezTo>
                  <a:cubicBezTo>
                    <a:pt x="0"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1" name="Freeform 275"/>
            <p:cNvSpPr>
              <a:spLocks/>
            </p:cNvSpPr>
            <p:nvPr/>
          </p:nvSpPr>
          <p:spPr bwMode="auto">
            <a:xfrm>
              <a:off x="8836026" y="2795589"/>
              <a:ext cx="22225" cy="9525"/>
            </a:xfrm>
            <a:custGeom>
              <a:avLst/>
              <a:gdLst>
                <a:gd name="T0" fmla="*/ 1 w 2"/>
                <a:gd name="T1" fmla="*/ 0 h 1"/>
                <a:gd name="T2" fmla="*/ 2 w 2"/>
                <a:gd name="T3" fmla="*/ 0 h 1"/>
                <a:gd name="T4" fmla="*/ 1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0"/>
                    <a:pt x="2" y="0"/>
                  </a:cubicBezTo>
                  <a:cubicBezTo>
                    <a:pt x="2" y="0"/>
                    <a:pt x="2" y="0"/>
                    <a:pt x="1" y="0"/>
                  </a:cubicBezTo>
                  <a:cubicBezTo>
                    <a:pt x="1"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2" name="Freeform 276"/>
            <p:cNvSpPr>
              <a:spLocks/>
            </p:cNvSpPr>
            <p:nvPr/>
          </p:nvSpPr>
          <p:spPr bwMode="auto">
            <a:xfrm>
              <a:off x="7875589" y="2849564"/>
              <a:ext cx="11113" cy="20638"/>
            </a:xfrm>
            <a:custGeom>
              <a:avLst/>
              <a:gdLst>
                <a:gd name="T0" fmla="*/ 0 w 1"/>
                <a:gd name="T1" fmla="*/ 0 h 2"/>
                <a:gd name="T2" fmla="*/ 0 w 1"/>
                <a:gd name="T3" fmla="*/ 0 h 2"/>
                <a:gd name="T4" fmla="*/ 0 w 1"/>
                <a:gd name="T5" fmla="*/ 1 h 2"/>
                <a:gd name="T6" fmla="*/ 0 w 1"/>
                <a:gd name="T7" fmla="*/ 2 h 2"/>
                <a:gd name="T8" fmla="*/ 1 w 1"/>
                <a:gd name="T9" fmla="*/ 1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1"/>
                    <a:pt x="0" y="2"/>
                    <a:pt x="0" y="2"/>
                  </a:cubicBezTo>
                  <a:cubicBezTo>
                    <a:pt x="0" y="2"/>
                    <a:pt x="0" y="1"/>
                    <a:pt x="1" y="1"/>
                  </a:cubicBezTo>
                  <a:cubicBezTo>
                    <a:pt x="1" y="1"/>
                    <a:pt x="1" y="1"/>
                    <a:pt x="1"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3" name="Freeform 277"/>
            <p:cNvSpPr>
              <a:spLocks/>
            </p:cNvSpPr>
            <p:nvPr/>
          </p:nvSpPr>
          <p:spPr bwMode="auto">
            <a:xfrm>
              <a:off x="4981576" y="708026"/>
              <a:ext cx="42863" cy="22225"/>
            </a:xfrm>
            <a:custGeom>
              <a:avLst/>
              <a:gdLst>
                <a:gd name="T0" fmla="*/ 1 w 4"/>
                <a:gd name="T1" fmla="*/ 1 h 2"/>
                <a:gd name="T2" fmla="*/ 2 w 4"/>
                <a:gd name="T3" fmla="*/ 1 h 2"/>
                <a:gd name="T4" fmla="*/ 2 w 4"/>
                <a:gd name="T5" fmla="*/ 1 h 2"/>
                <a:gd name="T6" fmla="*/ 3 w 4"/>
                <a:gd name="T7" fmla="*/ 1 h 2"/>
                <a:gd name="T8" fmla="*/ 4 w 4"/>
                <a:gd name="T9" fmla="*/ 1 h 2"/>
                <a:gd name="T10" fmla="*/ 4 w 4"/>
                <a:gd name="T11" fmla="*/ 0 h 2"/>
                <a:gd name="T12" fmla="*/ 3 w 4"/>
                <a:gd name="T13" fmla="*/ 0 h 2"/>
                <a:gd name="T14" fmla="*/ 1 w 4"/>
                <a:gd name="T15" fmla="*/ 0 h 2"/>
                <a:gd name="T16" fmla="*/ 0 w 4"/>
                <a:gd name="T17" fmla="*/ 0 h 2"/>
                <a:gd name="T18" fmla="*/ 1 w 4"/>
                <a:gd name="T19" fmla="*/ 1 h 2"/>
                <a:gd name="T20" fmla="*/ 1 w 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1" y="1"/>
                  </a:moveTo>
                  <a:cubicBezTo>
                    <a:pt x="1" y="1"/>
                    <a:pt x="1" y="1"/>
                    <a:pt x="2" y="1"/>
                  </a:cubicBezTo>
                  <a:cubicBezTo>
                    <a:pt x="2" y="1"/>
                    <a:pt x="2" y="1"/>
                    <a:pt x="2" y="1"/>
                  </a:cubicBezTo>
                  <a:cubicBezTo>
                    <a:pt x="3" y="2"/>
                    <a:pt x="3" y="1"/>
                    <a:pt x="3" y="1"/>
                  </a:cubicBezTo>
                  <a:cubicBezTo>
                    <a:pt x="4" y="1"/>
                    <a:pt x="4" y="1"/>
                    <a:pt x="4" y="1"/>
                  </a:cubicBezTo>
                  <a:cubicBezTo>
                    <a:pt x="4" y="1"/>
                    <a:pt x="4" y="0"/>
                    <a:pt x="4" y="0"/>
                  </a:cubicBezTo>
                  <a:cubicBezTo>
                    <a:pt x="4" y="0"/>
                    <a:pt x="3" y="0"/>
                    <a:pt x="3" y="0"/>
                  </a:cubicBezTo>
                  <a:cubicBezTo>
                    <a:pt x="2" y="0"/>
                    <a:pt x="2" y="0"/>
                    <a:pt x="1" y="0"/>
                  </a:cubicBezTo>
                  <a:cubicBezTo>
                    <a:pt x="1" y="0"/>
                    <a:pt x="1" y="0"/>
                    <a:pt x="0" y="0"/>
                  </a:cubicBezTo>
                  <a:cubicBezTo>
                    <a:pt x="0" y="0"/>
                    <a:pt x="0"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4" name="Freeform 278"/>
            <p:cNvSpPr>
              <a:spLocks/>
            </p:cNvSpPr>
            <p:nvPr/>
          </p:nvSpPr>
          <p:spPr bwMode="auto">
            <a:xfrm>
              <a:off x="5046664" y="708026"/>
              <a:ext cx="22225" cy="11113"/>
            </a:xfrm>
            <a:custGeom>
              <a:avLst/>
              <a:gdLst>
                <a:gd name="T0" fmla="*/ 0 w 2"/>
                <a:gd name="T1" fmla="*/ 1 h 1"/>
                <a:gd name="T2" fmla="*/ 1 w 2"/>
                <a:gd name="T3" fmla="*/ 1 h 1"/>
                <a:gd name="T4" fmla="*/ 1 w 2"/>
                <a:gd name="T5" fmla="*/ 1 h 1"/>
                <a:gd name="T6" fmla="*/ 2 w 2"/>
                <a:gd name="T7" fmla="*/ 0 h 1"/>
                <a:gd name="T8" fmla="*/ 2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0" y="1"/>
                    <a:pt x="0" y="1"/>
                    <a:pt x="1" y="1"/>
                  </a:cubicBezTo>
                  <a:cubicBezTo>
                    <a:pt x="1" y="1"/>
                    <a:pt x="1" y="1"/>
                    <a:pt x="1" y="1"/>
                  </a:cubicBezTo>
                  <a:cubicBezTo>
                    <a:pt x="2" y="1"/>
                    <a:pt x="2" y="1"/>
                    <a:pt x="2" y="0"/>
                  </a:cubicBezTo>
                  <a:cubicBezTo>
                    <a:pt x="2" y="0"/>
                    <a:pt x="2" y="0"/>
                    <a:pt x="2" y="0"/>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5" name="Freeform 279"/>
            <p:cNvSpPr>
              <a:spLocks/>
            </p:cNvSpPr>
            <p:nvPr/>
          </p:nvSpPr>
          <p:spPr bwMode="auto">
            <a:xfrm>
              <a:off x="5100639" y="708026"/>
              <a:ext cx="11113" cy="11113"/>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1"/>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6" name="Freeform 280"/>
            <p:cNvSpPr>
              <a:spLocks/>
            </p:cNvSpPr>
            <p:nvPr/>
          </p:nvSpPr>
          <p:spPr bwMode="auto">
            <a:xfrm>
              <a:off x="5132389" y="696914"/>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1" y="1"/>
                    <a:pt x="1" y="1"/>
                  </a:cubicBezTo>
                  <a:cubicBezTo>
                    <a:pt x="1" y="0"/>
                    <a:pt x="2" y="1"/>
                    <a:pt x="2" y="0"/>
                  </a:cubicBezTo>
                  <a:cubicBezTo>
                    <a:pt x="2" y="0"/>
                    <a:pt x="1" y="0"/>
                    <a:pt x="1" y="0"/>
                  </a:cubicBezTo>
                  <a:cubicBezTo>
                    <a:pt x="0" y="0"/>
                    <a:pt x="0" y="0"/>
                    <a:pt x="0" y="0"/>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7" name="Freeform 281"/>
            <p:cNvSpPr>
              <a:spLocks/>
            </p:cNvSpPr>
            <p:nvPr/>
          </p:nvSpPr>
          <p:spPr bwMode="auto">
            <a:xfrm>
              <a:off x="5132389" y="708026"/>
              <a:ext cx="22225" cy="11113"/>
            </a:xfrm>
            <a:custGeom>
              <a:avLst/>
              <a:gdLst>
                <a:gd name="T0" fmla="*/ 0 w 2"/>
                <a:gd name="T1" fmla="*/ 1 h 1"/>
                <a:gd name="T2" fmla="*/ 1 w 2"/>
                <a:gd name="T3" fmla="*/ 1 h 1"/>
                <a:gd name="T4" fmla="*/ 1 w 2"/>
                <a:gd name="T5" fmla="*/ 1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0" y="1"/>
                    <a:pt x="1" y="1"/>
                  </a:cubicBezTo>
                  <a:cubicBezTo>
                    <a:pt x="1" y="1"/>
                    <a:pt x="1" y="1"/>
                    <a:pt x="1" y="1"/>
                  </a:cubicBezTo>
                  <a:cubicBezTo>
                    <a:pt x="1" y="1"/>
                    <a:pt x="2" y="1"/>
                    <a:pt x="2" y="1"/>
                  </a:cubicBezTo>
                  <a:cubicBezTo>
                    <a:pt x="2" y="0"/>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8" name="Freeform 282"/>
            <p:cNvSpPr>
              <a:spLocks/>
            </p:cNvSpPr>
            <p:nvPr/>
          </p:nvSpPr>
          <p:spPr bwMode="auto">
            <a:xfrm>
              <a:off x="5068889" y="719139"/>
              <a:ext cx="20638" cy="11113"/>
            </a:xfrm>
            <a:custGeom>
              <a:avLst/>
              <a:gdLst>
                <a:gd name="T0" fmla="*/ 1 w 2"/>
                <a:gd name="T1" fmla="*/ 1 h 1"/>
                <a:gd name="T2" fmla="*/ 2 w 2"/>
                <a:gd name="T3" fmla="*/ 1 h 1"/>
                <a:gd name="T4" fmla="*/ 2 w 2"/>
                <a:gd name="T5" fmla="*/ 1 h 1"/>
                <a:gd name="T6" fmla="*/ 1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2" y="1"/>
                    <a:pt x="2" y="1"/>
                    <a:pt x="2" y="1"/>
                  </a:cubicBezTo>
                  <a:cubicBezTo>
                    <a:pt x="2" y="1"/>
                    <a:pt x="2" y="1"/>
                    <a:pt x="2" y="1"/>
                  </a:cubicBezTo>
                  <a:cubicBezTo>
                    <a:pt x="2" y="1"/>
                    <a:pt x="2" y="0"/>
                    <a:pt x="1" y="0"/>
                  </a:cubicBezTo>
                  <a:cubicBezTo>
                    <a:pt x="1" y="0"/>
                    <a:pt x="0" y="0"/>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89" name="Freeform 283"/>
            <p:cNvSpPr>
              <a:spLocks/>
            </p:cNvSpPr>
            <p:nvPr/>
          </p:nvSpPr>
          <p:spPr bwMode="auto">
            <a:xfrm>
              <a:off x="5154614" y="708026"/>
              <a:ext cx="31750" cy="22225"/>
            </a:xfrm>
            <a:custGeom>
              <a:avLst/>
              <a:gdLst>
                <a:gd name="T0" fmla="*/ 1 w 3"/>
                <a:gd name="T1" fmla="*/ 2 h 2"/>
                <a:gd name="T2" fmla="*/ 2 w 3"/>
                <a:gd name="T3" fmla="*/ 2 h 2"/>
                <a:gd name="T4" fmla="*/ 2 w 3"/>
                <a:gd name="T5" fmla="*/ 2 h 2"/>
                <a:gd name="T6" fmla="*/ 3 w 3"/>
                <a:gd name="T7" fmla="*/ 1 h 2"/>
                <a:gd name="T8" fmla="*/ 3 w 3"/>
                <a:gd name="T9" fmla="*/ 1 h 2"/>
                <a:gd name="T10" fmla="*/ 3 w 3"/>
                <a:gd name="T11" fmla="*/ 1 h 2"/>
                <a:gd name="T12" fmla="*/ 2 w 3"/>
                <a:gd name="T13" fmla="*/ 1 h 2"/>
                <a:gd name="T14" fmla="*/ 1 w 3"/>
                <a:gd name="T15" fmla="*/ 1 h 2"/>
                <a:gd name="T16" fmla="*/ 0 w 3"/>
                <a:gd name="T17" fmla="*/ 1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1" y="2"/>
                    <a:pt x="2" y="2"/>
                    <a:pt x="2" y="2"/>
                  </a:cubicBezTo>
                  <a:cubicBezTo>
                    <a:pt x="2" y="2"/>
                    <a:pt x="2" y="2"/>
                    <a:pt x="2" y="2"/>
                  </a:cubicBezTo>
                  <a:cubicBezTo>
                    <a:pt x="2" y="1"/>
                    <a:pt x="3" y="2"/>
                    <a:pt x="3" y="1"/>
                  </a:cubicBezTo>
                  <a:cubicBezTo>
                    <a:pt x="3" y="1"/>
                    <a:pt x="3" y="1"/>
                    <a:pt x="3" y="1"/>
                  </a:cubicBezTo>
                  <a:cubicBezTo>
                    <a:pt x="3" y="1"/>
                    <a:pt x="3" y="1"/>
                    <a:pt x="3" y="1"/>
                  </a:cubicBezTo>
                  <a:cubicBezTo>
                    <a:pt x="3" y="0"/>
                    <a:pt x="2" y="1"/>
                    <a:pt x="2" y="1"/>
                  </a:cubicBezTo>
                  <a:cubicBezTo>
                    <a:pt x="2" y="1"/>
                    <a:pt x="1" y="1"/>
                    <a:pt x="1" y="1"/>
                  </a:cubicBezTo>
                  <a:cubicBezTo>
                    <a:pt x="1" y="1"/>
                    <a:pt x="0" y="1"/>
                    <a:pt x="0" y="1"/>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0" name="Freeform 284"/>
            <p:cNvSpPr>
              <a:spLocks/>
            </p:cNvSpPr>
            <p:nvPr/>
          </p:nvSpPr>
          <p:spPr bwMode="auto">
            <a:xfrm>
              <a:off x="5208589" y="708026"/>
              <a:ext cx="42863" cy="11113"/>
            </a:xfrm>
            <a:custGeom>
              <a:avLst/>
              <a:gdLst>
                <a:gd name="T0" fmla="*/ 1 w 4"/>
                <a:gd name="T1" fmla="*/ 1 h 1"/>
                <a:gd name="T2" fmla="*/ 2 w 4"/>
                <a:gd name="T3" fmla="*/ 1 h 1"/>
                <a:gd name="T4" fmla="*/ 3 w 4"/>
                <a:gd name="T5" fmla="*/ 1 h 1"/>
                <a:gd name="T6" fmla="*/ 4 w 4"/>
                <a:gd name="T7" fmla="*/ 1 h 1"/>
                <a:gd name="T8" fmla="*/ 3 w 4"/>
                <a:gd name="T9" fmla="*/ 0 h 1"/>
                <a:gd name="T10" fmla="*/ 2 w 4"/>
                <a:gd name="T11" fmla="*/ 0 h 1"/>
                <a:gd name="T12" fmla="*/ 0 w 4"/>
                <a:gd name="T13" fmla="*/ 0 h 1"/>
                <a:gd name="T14" fmla="*/ 0 w 4"/>
                <a:gd name="T15" fmla="*/ 1 h 1"/>
                <a:gd name="T16" fmla="*/ 1 w 4"/>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1" y="1"/>
                  </a:moveTo>
                  <a:cubicBezTo>
                    <a:pt x="1" y="1"/>
                    <a:pt x="2" y="1"/>
                    <a:pt x="2" y="1"/>
                  </a:cubicBezTo>
                  <a:cubicBezTo>
                    <a:pt x="2" y="1"/>
                    <a:pt x="3" y="1"/>
                    <a:pt x="3" y="1"/>
                  </a:cubicBezTo>
                  <a:cubicBezTo>
                    <a:pt x="3" y="1"/>
                    <a:pt x="4" y="1"/>
                    <a:pt x="4" y="1"/>
                  </a:cubicBezTo>
                  <a:cubicBezTo>
                    <a:pt x="4" y="0"/>
                    <a:pt x="3" y="0"/>
                    <a:pt x="3" y="0"/>
                  </a:cubicBezTo>
                  <a:cubicBezTo>
                    <a:pt x="2" y="0"/>
                    <a:pt x="2" y="0"/>
                    <a:pt x="2" y="0"/>
                  </a:cubicBezTo>
                  <a:cubicBezTo>
                    <a:pt x="1" y="0"/>
                    <a:pt x="1" y="0"/>
                    <a:pt x="0" y="0"/>
                  </a:cubicBezTo>
                  <a:cubicBezTo>
                    <a:pt x="0" y="0"/>
                    <a:pt x="0" y="1"/>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1" name="Freeform 285"/>
            <p:cNvSpPr>
              <a:spLocks/>
            </p:cNvSpPr>
            <p:nvPr/>
          </p:nvSpPr>
          <p:spPr bwMode="auto">
            <a:xfrm>
              <a:off x="5262564" y="696914"/>
              <a:ext cx="31750" cy="22225"/>
            </a:xfrm>
            <a:custGeom>
              <a:avLst/>
              <a:gdLst>
                <a:gd name="T0" fmla="*/ 2 w 3"/>
                <a:gd name="T1" fmla="*/ 1 h 2"/>
                <a:gd name="T2" fmla="*/ 3 w 3"/>
                <a:gd name="T3" fmla="*/ 1 h 2"/>
                <a:gd name="T4" fmla="*/ 3 w 3"/>
                <a:gd name="T5" fmla="*/ 1 h 2"/>
                <a:gd name="T6" fmla="*/ 2 w 3"/>
                <a:gd name="T7" fmla="*/ 0 h 2"/>
                <a:gd name="T8" fmla="*/ 1 w 3"/>
                <a:gd name="T9" fmla="*/ 0 h 2"/>
                <a:gd name="T10" fmla="*/ 1 w 3"/>
                <a:gd name="T11" fmla="*/ 1 h 2"/>
                <a:gd name="T12" fmla="*/ 0 w 3"/>
                <a:gd name="T13" fmla="*/ 1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2" y="1"/>
                    <a:pt x="3" y="2"/>
                    <a:pt x="3" y="1"/>
                  </a:cubicBezTo>
                  <a:cubicBezTo>
                    <a:pt x="3" y="1"/>
                    <a:pt x="3" y="1"/>
                    <a:pt x="3" y="1"/>
                  </a:cubicBezTo>
                  <a:cubicBezTo>
                    <a:pt x="3" y="0"/>
                    <a:pt x="3" y="0"/>
                    <a:pt x="2" y="0"/>
                  </a:cubicBezTo>
                  <a:cubicBezTo>
                    <a:pt x="2" y="0"/>
                    <a:pt x="2" y="0"/>
                    <a:pt x="1" y="0"/>
                  </a:cubicBezTo>
                  <a:cubicBezTo>
                    <a:pt x="1" y="0"/>
                    <a:pt x="1" y="0"/>
                    <a:pt x="1" y="1"/>
                  </a:cubicBezTo>
                  <a:cubicBezTo>
                    <a:pt x="0" y="1"/>
                    <a:pt x="0" y="1"/>
                    <a:pt x="0" y="1"/>
                  </a:cubicBezTo>
                  <a:cubicBezTo>
                    <a:pt x="0" y="2"/>
                    <a:pt x="1"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2" name="Freeform 286"/>
            <p:cNvSpPr>
              <a:spLocks/>
            </p:cNvSpPr>
            <p:nvPr/>
          </p:nvSpPr>
          <p:spPr bwMode="auto">
            <a:xfrm>
              <a:off x="5759451" y="696914"/>
              <a:ext cx="96838" cy="33338"/>
            </a:xfrm>
            <a:custGeom>
              <a:avLst/>
              <a:gdLst>
                <a:gd name="T0" fmla="*/ 2 w 9"/>
                <a:gd name="T1" fmla="*/ 2 h 3"/>
                <a:gd name="T2" fmla="*/ 4 w 9"/>
                <a:gd name="T3" fmla="*/ 2 h 3"/>
                <a:gd name="T4" fmla="*/ 5 w 9"/>
                <a:gd name="T5" fmla="*/ 2 h 3"/>
                <a:gd name="T6" fmla="*/ 6 w 9"/>
                <a:gd name="T7" fmla="*/ 2 h 3"/>
                <a:gd name="T8" fmla="*/ 8 w 9"/>
                <a:gd name="T9" fmla="*/ 2 h 3"/>
                <a:gd name="T10" fmla="*/ 9 w 9"/>
                <a:gd name="T11" fmla="*/ 2 h 3"/>
                <a:gd name="T12" fmla="*/ 9 w 9"/>
                <a:gd name="T13" fmla="*/ 1 h 3"/>
                <a:gd name="T14" fmla="*/ 8 w 9"/>
                <a:gd name="T15" fmla="*/ 0 h 3"/>
                <a:gd name="T16" fmla="*/ 6 w 9"/>
                <a:gd name="T17" fmla="*/ 0 h 3"/>
                <a:gd name="T18" fmla="*/ 5 w 9"/>
                <a:gd name="T19" fmla="*/ 0 h 3"/>
                <a:gd name="T20" fmla="*/ 3 w 9"/>
                <a:gd name="T21" fmla="*/ 0 h 3"/>
                <a:gd name="T22" fmla="*/ 2 w 9"/>
                <a:gd name="T23" fmla="*/ 1 h 3"/>
                <a:gd name="T24" fmla="*/ 1 w 9"/>
                <a:gd name="T25" fmla="*/ 1 h 3"/>
                <a:gd name="T26" fmla="*/ 0 w 9"/>
                <a:gd name="T27" fmla="*/ 1 h 3"/>
                <a:gd name="T28" fmla="*/ 1 w 9"/>
                <a:gd name="T29" fmla="*/ 2 h 3"/>
                <a:gd name="T30" fmla="*/ 2 w 9"/>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
                  <a:moveTo>
                    <a:pt x="2" y="2"/>
                  </a:moveTo>
                  <a:cubicBezTo>
                    <a:pt x="3" y="2"/>
                    <a:pt x="3" y="2"/>
                    <a:pt x="4" y="2"/>
                  </a:cubicBezTo>
                  <a:cubicBezTo>
                    <a:pt x="4" y="2"/>
                    <a:pt x="4" y="2"/>
                    <a:pt x="5" y="2"/>
                  </a:cubicBezTo>
                  <a:cubicBezTo>
                    <a:pt x="5" y="2"/>
                    <a:pt x="6" y="2"/>
                    <a:pt x="6" y="2"/>
                  </a:cubicBezTo>
                  <a:cubicBezTo>
                    <a:pt x="7" y="2"/>
                    <a:pt x="7" y="2"/>
                    <a:pt x="8" y="2"/>
                  </a:cubicBezTo>
                  <a:cubicBezTo>
                    <a:pt x="8" y="2"/>
                    <a:pt x="8" y="2"/>
                    <a:pt x="9" y="2"/>
                  </a:cubicBezTo>
                  <a:cubicBezTo>
                    <a:pt x="9" y="1"/>
                    <a:pt x="9" y="1"/>
                    <a:pt x="9" y="1"/>
                  </a:cubicBezTo>
                  <a:cubicBezTo>
                    <a:pt x="8" y="0"/>
                    <a:pt x="8" y="0"/>
                    <a:pt x="8" y="0"/>
                  </a:cubicBezTo>
                  <a:cubicBezTo>
                    <a:pt x="7" y="0"/>
                    <a:pt x="7" y="0"/>
                    <a:pt x="6" y="0"/>
                  </a:cubicBezTo>
                  <a:cubicBezTo>
                    <a:pt x="5" y="0"/>
                    <a:pt x="5" y="0"/>
                    <a:pt x="5" y="0"/>
                  </a:cubicBezTo>
                  <a:cubicBezTo>
                    <a:pt x="4" y="0"/>
                    <a:pt x="4" y="0"/>
                    <a:pt x="3" y="0"/>
                  </a:cubicBezTo>
                  <a:cubicBezTo>
                    <a:pt x="3" y="0"/>
                    <a:pt x="3" y="1"/>
                    <a:pt x="2" y="1"/>
                  </a:cubicBezTo>
                  <a:cubicBezTo>
                    <a:pt x="2" y="1"/>
                    <a:pt x="1" y="1"/>
                    <a:pt x="1" y="1"/>
                  </a:cubicBezTo>
                  <a:cubicBezTo>
                    <a:pt x="1" y="1"/>
                    <a:pt x="0" y="1"/>
                    <a:pt x="0" y="1"/>
                  </a:cubicBezTo>
                  <a:cubicBezTo>
                    <a:pt x="0" y="1"/>
                    <a:pt x="0" y="2"/>
                    <a:pt x="1"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3" name="Freeform 287"/>
            <p:cNvSpPr>
              <a:spLocks/>
            </p:cNvSpPr>
            <p:nvPr/>
          </p:nvSpPr>
          <p:spPr bwMode="auto">
            <a:xfrm>
              <a:off x="5802314" y="719139"/>
              <a:ext cx="130175" cy="42863"/>
            </a:xfrm>
            <a:custGeom>
              <a:avLst/>
              <a:gdLst>
                <a:gd name="T0" fmla="*/ 3 w 12"/>
                <a:gd name="T1" fmla="*/ 0 h 4"/>
                <a:gd name="T2" fmla="*/ 1 w 12"/>
                <a:gd name="T3" fmla="*/ 1 h 4"/>
                <a:gd name="T4" fmla="*/ 0 w 12"/>
                <a:gd name="T5" fmla="*/ 1 h 4"/>
                <a:gd name="T6" fmla="*/ 1 w 12"/>
                <a:gd name="T7" fmla="*/ 2 h 4"/>
                <a:gd name="T8" fmla="*/ 2 w 12"/>
                <a:gd name="T9" fmla="*/ 2 h 4"/>
                <a:gd name="T10" fmla="*/ 3 w 12"/>
                <a:gd name="T11" fmla="*/ 2 h 4"/>
                <a:gd name="T12" fmla="*/ 4 w 12"/>
                <a:gd name="T13" fmla="*/ 2 h 4"/>
                <a:gd name="T14" fmla="*/ 5 w 12"/>
                <a:gd name="T15" fmla="*/ 2 h 4"/>
                <a:gd name="T16" fmla="*/ 7 w 12"/>
                <a:gd name="T17" fmla="*/ 3 h 4"/>
                <a:gd name="T18" fmla="*/ 8 w 12"/>
                <a:gd name="T19" fmla="*/ 3 h 4"/>
                <a:gd name="T20" fmla="*/ 10 w 12"/>
                <a:gd name="T21" fmla="*/ 3 h 4"/>
                <a:gd name="T22" fmla="*/ 12 w 12"/>
                <a:gd name="T23" fmla="*/ 3 h 4"/>
                <a:gd name="T24" fmla="*/ 12 w 12"/>
                <a:gd name="T25" fmla="*/ 3 h 4"/>
                <a:gd name="T26" fmla="*/ 12 w 12"/>
                <a:gd name="T27" fmla="*/ 2 h 4"/>
                <a:gd name="T28" fmla="*/ 11 w 12"/>
                <a:gd name="T29" fmla="*/ 2 h 4"/>
                <a:gd name="T30" fmla="*/ 11 w 12"/>
                <a:gd name="T31" fmla="*/ 1 h 4"/>
                <a:gd name="T32" fmla="*/ 10 w 12"/>
                <a:gd name="T33" fmla="*/ 1 h 4"/>
                <a:gd name="T34" fmla="*/ 9 w 12"/>
                <a:gd name="T35" fmla="*/ 1 h 4"/>
                <a:gd name="T36" fmla="*/ 8 w 12"/>
                <a:gd name="T37" fmla="*/ 1 h 4"/>
                <a:gd name="T38" fmla="*/ 7 w 12"/>
                <a:gd name="T39" fmla="*/ 0 h 4"/>
                <a:gd name="T40" fmla="*/ 6 w 12"/>
                <a:gd name="T41" fmla="*/ 0 h 4"/>
                <a:gd name="T42" fmla="*/ 5 w 12"/>
                <a:gd name="T43" fmla="*/ 0 h 4"/>
                <a:gd name="T44" fmla="*/ 3 w 12"/>
                <a:gd name="T4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4">
                  <a:moveTo>
                    <a:pt x="3" y="0"/>
                  </a:moveTo>
                  <a:cubicBezTo>
                    <a:pt x="2" y="0"/>
                    <a:pt x="2" y="0"/>
                    <a:pt x="1" y="1"/>
                  </a:cubicBezTo>
                  <a:cubicBezTo>
                    <a:pt x="1" y="1"/>
                    <a:pt x="0" y="1"/>
                    <a:pt x="0" y="1"/>
                  </a:cubicBezTo>
                  <a:cubicBezTo>
                    <a:pt x="0" y="2"/>
                    <a:pt x="1" y="2"/>
                    <a:pt x="1" y="2"/>
                  </a:cubicBezTo>
                  <a:cubicBezTo>
                    <a:pt x="1" y="2"/>
                    <a:pt x="2" y="2"/>
                    <a:pt x="2" y="2"/>
                  </a:cubicBezTo>
                  <a:cubicBezTo>
                    <a:pt x="3" y="2"/>
                    <a:pt x="3" y="2"/>
                    <a:pt x="3" y="2"/>
                  </a:cubicBezTo>
                  <a:cubicBezTo>
                    <a:pt x="3" y="2"/>
                    <a:pt x="4" y="2"/>
                    <a:pt x="4" y="2"/>
                  </a:cubicBezTo>
                  <a:cubicBezTo>
                    <a:pt x="5" y="2"/>
                    <a:pt x="5" y="2"/>
                    <a:pt x="5" y="2"/>
                  </a:cubicBezTo>
                  <a:cubicBezTo>
                    <a:pt x="6" y="2"/>
                    <a:pt x="6" y="3"/>
                    <a:pt x="7" y="3"/>
                  </a:cubicBezTo>
                  <a:cubicBezTo>
                    <a:pt x="7" y="3"/>
                    <a:pt x="8" y="3"/>
                    <a:pt x="8" y="3"/>
                  </a:cubicBezTo>
                  <a:cubicBezTo>
                    <a:pt x="9" y="3"/>
                    <a:pt x="9" y="3"/>
                    <a:pt x="10" y="3"/>
                  </a:cubicBezTo>
                  <a:cubicBezTo>
                    <a:pt x="11" y="3"/>
                    <a:pt x="11" y="4"/>
                    <a:pt x="12" y="3"/>
                  </a:cubicBezTo>
                  <a:cubicBezTo>
                    <a:pt x="12" y="3"/>
                    <a:pt x="12" y="3"/>
                    <a:pt x="12" y="3"/>
                  </a:cubicBezTo>
                  <a:cubicBezTo>
                    <a:pt x="12" y="2"/>
                    <a:pt x="12" y="2"/>
                    <a:pt x="12" y="2"/>
                  </a:cubicBezTo>
                  <a:cubicBezTo>
                    <a:pt x="12" y="2"/>
                    <a:pt x="12" y="2"/>
                    <a:pt x="11" y="2"/>
                  </a:cubicBezTo>
                  <a:cubicBezTo>
                    <a:pt x="11" y="2"/>
                    <a:pt x="11" y="1"/>
                    <a:pt x="11" y="1"/>
                  </a:cubicBezTo>
                  <a:cubicBezTo>
                    <a:pt x="11" y="1"/>
                    <a:pt x="10" y="1"/>
                    <a:pt x="10" y="1"/>
                  </a:cubicBezTo>
                  <a:cubicBezTo>
                    <a:pt x="9" y="1"/>
                    <a:pt x="9" y="1"/>
                    <a:pt x="9" y="1"/>
                  </a:cubicBezTo>
                  <a:cubicBezTo>
                    <a:pt x="8" y="1"/>
                    <a:pt x="8" y="1"/>
                    <a:pt x="8" y="1"/>
                  </a:cubicBezTo>
                  <a:cubicBezTo>
                    <a:pt x="7" y="1"/>
                    <a:pt x="7" y="1"/>
                    <a:pt x="7" y="0"/>
                  </a:cubicBezTo>
                  <a:cubicBezTo>
                    <a:pt x="7" y="0"/>
                    <a:pt x="7" y="0"/>
                    <a:pt x="6" y="0"/>
                  </a:cubicBezTo>
                  <a:cubicBezTo>
                    <a:pt x="6" y="0"/>
                    <a:pt x="5" y="0"/>
                    <a:pt x="5" y="0"/>
                  </a:cubicBezTo>
                  <a:cubicBezTo>
                    <a:pt x="4" y="0"/>
                    <a:pt x="4"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4" name="Freeform 288"/>
            <p:cNvSpPr>
              <a:spLocks/>
            </p:cNvSpPr>
            <p:nvPr/>
          </p:nvSpPr>
          <p:spPr bwMode="auto">
            <a:xfrm>
              <a:off x="5953126" y="730251"/>
              <a:ext cx="87313" cy="42863"/>
            </a:xfrm>
            <a:custGeom>
              <a:avLst/>
              <a:gdLst>
                <a:gd name="T0" fmla="*/ 1 w 8"/>
                <a:gd name="T1" fmla="*/ 4 h 4"/>
                <a:gd name="T2" fmla="*/ 2 w 8"/>
                <a:gd name="T3" fmla="*/ 4 h 4"/>
                <a:gd name="T4" fmla="*/ 3 w 8"/>
                <a:gd name="T5" fmla="*/ 3 h 4"/>
                <a:gd name="T6" fmla="*/ 5 w 8"/>
                <a:gd name="T7" fmla="*/ 3 h 4"/>
                <a:gd name="T8" fmla="*/ 7 w 8"/>
                <a:gd name="T9" fmla="*/ 3 h 4"/>
                <a:gd name="T10" fmla="*/ 8 w 8"/>
                <a:gd name="T11" fmla="*/ 3 h 4"/>
                <a:gd name="T12" fmla="*/ 8 w 8"/>
                <a:gd name="T13" fmla="*/ 2 h 4"/>
                <a:gd name="T14" fmla="*/ 6 w 8"/>
                <a:gd name="T15" fmla="*/ 2 h 4"/>
                <a:gd name="T16" fmla="*/ 6 w 8"/>
                <a:gd name="T17" fmla="*/ 2 h 4"/>
                <a:gd name="T18" fmla="*/ 4 w 8"/>
                <a:gd name="T19" fmla="*/ 1 h 4"/>
                <a:gd name="T20" fmla="*/ 3 w 8"/>
                <a:gd name="T21" fmla="*/ 1 h 4"/>
                <a:gd name="T22" fmla="*/ 3 w 8"/>
                <a:gd name="T23" fmla="*/ 2 h 4"/>
                <a:gd name="T24" fmla="*/ 3 w 8"/>
                <a:gd name="T25" fmla="*/ 1 h 4"/>
                <a:gd name="T26" fmla="*/ 1 w 8"/>
                <a:gd name="T27" fmla="*/ 1 h 4"/>
                <a:gd name="T28" fmla="*/ 0 w 8"/>
                <a:gd name="T29" fmla="*/ 2 h 4"/>
                <a:gd name="T30" fmla="*/ 0 w 8"/>
                <a:gd name="T31" fmla="*/ 3 h 4"/>
                <a:gd name="T32" fmla="*/ 1 w 8"/>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1" y="4"/>
                  </a:moveTo>
                  <a:cubicBezTo>
                    <a:pt x="1" y="4"/>
                    <a:pt x="2" y="4"/>
                    <a:pt x="2" y="4"/>
                  </a:cubicBezTo>
                  <a:cubicBezTo>
                    <a:pt x="2" y="4"/>
                    <a:pt x="3" y="3"/>
                    <a:pt x="3" y="3"/>
                  </a:cubicBezTo>
                  <a:cubicBezTo>
                    <a:pt x="4" y="3"/>
                    <a:pt x="4" y="3"/>
                    <a:pt x="5" y="3"/>
                  </a:cubicBezTo>
                  <a:cubicBezTo>
                    <a:pt x="6" y="3"/>
                    <a:pt x="7" y="4"/>
                    <a:pt x="7" y="3"/>
                  </a:cubicBezTo>
                  <a:cubicBezTo>
                    <a:pt x="8" y="3"/>
                    <a:pt x="8" y="3"/>
                    <a:pt x="8" y="3"/>
                  </a:cubicBezTo>
                  <a:cubicBezTo>
                    <a:pt x="8" y="3"/>
                    <a:pt x="8" y="2"/>
                    <a:pt x="8" y="2"/>
                  </a:cubicBezTo>
                  <a:cubicBezTo>
                    <a:pt x="7" y="2"/>
                    <a:pt x="7" y="2"/>
                    <a:pt x="6" y="2"/>
                  </a:cubicBezTo>
                  <a:cubicBezTo>
                    <a:pt x="6" y="2"/>
                    <a:pt x="6" y="2"/>
                    <a:pt x="6" y="2"/>
                  </a:cubicBezTo>
                  <a:cubicBezTo>
                    <a:pt x="5" y="2"/>
                    <a:pt x="5" y="1"/>
                    <a:pt x="4" y="1"/>
                  </a:cubicBezTo>
                  <a:cubicBezTo>
                    <a:pt x="4" y="1"/>
                    <a:pt x="4" y="1"/>
                    <a:pt x="3" y="1"/>
                  </a:cubicBezTo>
                  <a:cubicBezTo>
                    <a:pt x="3" y="1"/>
                    <a:pt x="3" y="2"/>
                    <a:pt x="3" y="2"/>
                  </a:cubicBezTo>
                  <a:cubicBezTo>
                    <a:pt x="2" y="1"/>
                    <a:pt x="3" y="1"/>
                    <a:pt x="3" y="1"/>
                  </a:cubicBezTo>
                  <a:cubicBezTo>
                    <a:pt x="2" y="0"/>
                    <a:pt x="1" y="1"/>
                    <a:pt x="1" y="1"/>
                  </a:cubicBezTo>
                  <a:cubicBezTo>
                    <a:pt x="1" y="1"/>
                    <a:pt x="0" y="2"/>
                    <a:pt x="0" y="2"/>
                  </a:cubicBezTo>
                  <a:cubicBezTo>
                    <a:pt x="0" y="2"/>
                    <a:pt x="0" y="3"/>
                    <a:pt x="0" y="3"/>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5" name="Freeform 289"/>
            <p:cNvSpPr>
              <a:spLocks/>
            </p:cNvSpPr>
            <p:nvPr/>
          </p:nvSpPr>
          <p:spPr bwMode="auto">
            <a:xfrm>
              <a:off x="6708776" y="804864"/>
              <a:ext cx="161925" cy="44450"/>
            </a:xfrm>
            <a:custGeom>
              <a:avLst/>
              <a:gdLst>
                <a:gd name="T0" fmla="*/ 1 w 15"/>
                <a:gd name="T1" fmla="*/ 2 h 4"/>
                <a:gd name="T2" fmla="*/ 1 w 15"/>
                <a:gd name="T3" fmla="*/ 3 h 4"/>
                <a:gd name="T4" fmla="*/ 2 w 15"/>
                <a:gd name="T5" fmla="*/ 3 h 4"/>
                <a:gd name="T6" fmla="*/ 3 w 15"/>
                <a:gd name="T7" fmla="*/ 3 h 4"/>
                <a:gd name="T8" fmla="*/ 4 w 15"/>
                <a:gd name="T9" fmla="*/ 3 h 4"/>
                <a:gd name="T10" fmla="*/ 5 w 15"/>
                <a:gd name="T11" fmla="*/ 4 h 4"/>
                <a:gd name="T12" fmla="*/ 5 w 15"/>
                <a:gd name="T13" fmla="*/ 4 h 4"/>
                <a:gd name="T14" fmla="*/ 5 w 15"/>
                <a:gd name="T15" fmla="*/ 4 h 4"/>
                <a:gd name="T16" fmla="*/ 7 w 15"/>
                <a:gd name="T17" fmla="*/ 4 h 4"/>
                <a:gd name="T18" fmla="*/ 8 w 15"/>
                <a:gd name="T19" fmla="*/ 4 h 4"/>
                <a:gd name="T20" fmla="*/ 10 w 15"/>
                <a:gd name="T21" fmla="*/ 3 h 4"/>
                <a:gd name="T22" fmla="*/ 11 w 15"/>
                <a:gd name="T23" fmla="*/ 3 h 4"/>
                <a:gd name="T24" fmla="*/ 12 w 15"/>
                <a:gd name="T25" fmla="*/ 3 h 4"/>
                <a:gd name="T26" fmla="*/ 13 w 15"/>
                <a:gd name="T27" fmla="*/ 4 h 4"/>
                <a:gd name="T28" fmla="*/ 14 w 15"/>
                <a:gd name="T29" fmla="*/ 3 h 4"/>
                <a:gd name="T30" fmla="*/ 15 w 15"/>
                <a:gd name="T31" fmla="*/ 3 h 4"/>
                <a:gd name="T32" fmla="*/ 15 w 15"/>
                <a:gd name="T33" fmla="*/ 2 h 4"/>
                <a:gd name="T34" fmla="*/ 14 w 15"/>
                <a:gd name="T35" fmla="*/ 2 h 4"/>
                <a:gd name="T36" fmla="*/ 12 w 15"/>
                <a:gd name="T37" fmla="*/ 2 h 4"/>
                <a:gd name="T38" fmla="*/ 11 w 15"/>
                <a:gd name="T39" fmla="*/ 1 h 4"/>
                <a:gd name="T40" fmla="*/ 9 w 15"/>
                <a:gd name="T41" fmla="*/ 1 h 4"/>
                <a:gd name="T42" fmla="*/ 8 w 15"/>
                <a:gd name="T43" fmla="*/ 1 h 4"/>
                <a:gd name="T44" fmla="*/ 7 w 15"/>
                <a:gd name="T45" fmla="*/ 1 h 4"/>
                <a:gd name="T46" fmla="*/ 6 w 15"/>
                <a:gd name="T47" fmla="*/ 1 h 4"/>
                <a:gd name="T48" fmla="*/ 6 w 15"/>
                <a:gd name="T49" fmla="*/ 1 h 4"/>
                <a:gd name="T50" fmla="*/ 6 w 15"/>
                <a:gd name="T51" fmla="*/ 2 h 4"/>
                <a:gd name="T52" fmla="*/ 5 w 15"/>
                <a:gd name="T53" fmla="*/ 1 h 4"/>
                <a:gd name="T54" fmla="*/ 5 w 15"/>
                <a:gd name="T55" fmla="*/ 1 h 4"/>
                <a:gd name="T56" fmla="*/ 3 w 15"/>
                <a:gd name="T57" fmla="*/ 1 h 4"/>
                <a:gd name="T58" fmla="*/ 2 w 15"/>
                <a:gd name="T59" fmla="*/ 0 h 4"/>
                <a:gd name="T60" fmla="*/ 1 w 15"/>
                <a:gd name="T61" fmla="*/ 0 h 4"/>
                <a:gd name="T62" fmla="*/ 0 w 15"/>
                <a:gd name="T63" fmla="*/ 1 h 4"/>
                <a:gd name="T64" fmla="*/ 1 w 15"/>
                <a:gd name="T6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4">
                  <a:moveTo>
                    <a:pt x="1" y="2"/>
                  </a:moveTo>
                  <a:cubicBezTo>
                    <a:pt x="1" y="2"/>
                    <a:pt x="1" y="2"/>
                    <a:pt x="1" y="3"/>
                  </a:cubicBezTo>
                  <a:cubicBezTo>
                    <a:pt x="1" y="3"/>
                    <a:pt x="2" y="3"/>
                    <a:pt x="2" y="3"/>
                  </a:cubicBezTo>
                  <a:cubicBezTo>
                    <a:pt x="2" y="3"/>
                    <a:pt x="3" y="3"/>
                    <a:pt x="3" y="3"/>
                  </a:cubicBezTo>
                  <a:cubicBezTo>
                    <a:pt x="3" y="3"/>
                    <a:pt x="3" y="3"/>
                    <a:pt x="4" y="3"/>
                  </a:cubicBezTo>
                  <a:cubicBezTo>
                    <a:pt x="4" y="3"/>
                    <a:pt x="4" y="3"/>
                    <a:pt x="5" y="4"/>
                  </a:cubicBezTo>
                  <a:cubicBezTo>
                    <a:pt x="5" y="4"/>
                    <a:pt x="5" y="4"/>
                    <a:pt x="5" y="4"/>
                  </a:cubicBezTo>
                  <a:cubicBezTo>
                    <a:pt x="5" y="4"/>
                    <a:pt x="5" y="4"/>
                    <a:pt x="5" y="4"/>
                  </a:cubicBezTo>
                  <a:cubicBezTo>
                    <a:pt x="6" y="4"/>
                    <a:pt x="6" y="4"/>
                    <a:pt x="7" y="4"/>
                  </a:cubicBezTo>
                  <a:cubicBezTo>
                    <a:pt x="7" y="4"/>
                    <a:pt x="8" y="4"/>
                    <a:pt x="8" y="4"/>
                  </a:cubicBezTo>
                  <a:cubicBezTo>
                    <a:pt x="9" y="4"/>
                    <a:pt x="9" y="4"/>
                    <a:pt x="10" y="3"/>
                  </a:cubicBezTo>
                  <a:cubicBezTo>
                    <a:pt x="10" y="3"/>
                    <a:pt x="10" y="3"/>
                    <a:pt x="11" y="3"/>
                  </a:cubicBezTo>
                  <a:cubicBezTo>
                    <a:pt x="11" y="3"/>
                    <a:pt x="12" y="3"/>
                    <a:pt x="12" y="3"/>
                  </a:cubicBezTo>
                  <a:cubicBezTo>
                    <a:pt x="12" y="4"/>
                    <a:pt x="13" y="4"/>
                    <a:pt x="13" y="4"/>
                  </a:cubicBezTo>
                  <a:cubicBezTo>
                    <a:pt x="13" y="4"/>
                    <a:pt x="14" y="4"/>
                    <a:pt x="14" y="3"/>
                  </a:cubicBezTo>
                  <a:cubicBezTo>
                    <a:pt x="14" y="3"/>
                    <a:pt x="15" y="3"/>
                    <a:pt x="15" y="3"/>
                  </a:cubicBezTo>
                  <a:cubicBezTo>
                    <a:pt x="15" y="3"/>
                    <a:pt x="15" y="2"/>
                    <a:pt x="15" y="2"/>
                  </a:cubicBezTo>
                  <a:cubicBezTo>
                    <a:pt x="14" y="2"/>
                    <a:pt x="14" y="2"/>
                    <a:pt x="14" y="2"/>
                  </a:cubicBezTo>
                  <a:cubicBezTo>
                    <a:pt x="13" y="2"/>
                    <a:pt x="13" y="2"/>
                    <a:pt x="12" y="2"/>
                  </a:cubicBezTo>
                  <a:cubicBezTo>
                    <a:pt x="12" y="2"/>
                    <a:pt x="11" y="2"/>
                    <a:pt x="11" y="1"/>
                  </a:cubicBezTo>
                  <a:cubicBezTo>
                    <a:pt x="10" y="1"/>
                    <a:pt x="10" y="1"/>
                    <a:pt x="9" y="1"/>
                  </a:cubicBezTo>
                  <a:cubicBezTo>
                    <a:pt x="9" y="1"/>
                    <a:pt x="8" y="1"/>
                    <a:pt x="8" y="1"/>
                  </a:cubicBezTo>
                  <a:cubicBezTo>
                    <a:pt x="7" y="1"/>
                    <a:pt x="7" y="1"/>
                    <a:pt x="7" y="1"/>
                  </a:cubicBezTo>
                  <a:cubicBezTo>
                    <a:pt x="6" y="1"/>
                    <a:pt x="6" y="0"/>
                    <a:pt x="6" y="1"/>
                  </a:cubicBezTo>
                  <a:cubicBezTo>
                    <a:pt x="6" y="1"/>
                    <a:pt x="6" y="1"/>
                    <a:pt x="6" y="1"/>
                  </a:cubicBezTo>
                  <a:cubicBezTo>
                    <a:pt x="6" y="1"/>
                    <a:pt x="6" y="2"/>
                    <a:pt x="6" y="2"/>
                  </a:cubicBezTo>
                  <a:cubicBezTo>
                    <a:pt x="6" y="2"/>
                    <a:pt x="6" y="2"/>
                    <a:pt x="5" y="1"/>
                  </a:cubicBezTo>
                  <a:cubicBezTo>
                    <a:pt x="5" y="1"/>
                    <a:pt x="5" y="1"/>
                    <a:pt x="5" y="1"/>
                  </a:cubicBezTo>
                  <a:cubicBezTo>
                    <a:pt x="4" y="1"/>
                    <a:pt x="4" y="1"/>
                    <a:pt x="3" y="1"/>
                  </a:cubicBezTo>
                  <a:cubicBezTo>
                    <a:pt x="3" y="1"/>
                    <a:pt x="3" y="1"/>
                    <a:pt x="2" y="0"/>
                  </a:cubicBezTo>
                  <a:cubicBezTo>
                    <a:pt x="2" y="0"/>
                    <a:pt x="1" y="0"/>
                    <a:pt x="1" y="0"/>
                  </a:cubicBezTo>
                  <a:cubicBezTo>
                    <a:pt x="1" y="1"/>
                    <a:pt x="0"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6" name="Freeform 290"/>
            <p:cNvSpPr>
              <a:spLocks/>
            </p:cNvSpPr>
            <p:nvPr/>
          </p:nvSpPr>
          <p:spPr bwMode="auto">
            <a:xfrm>
              <a:off x="6892926" y="827089"/>
              <a:ext cx="96838" cy="33338"/>
            </a:xfrm>
            <a:custGeom>
              <a:avLst/>
              <a:gdLst>
                <a:gd name="T0" fmla="*/ 0 w 9"/>
                <a:gd name="T1" fmla="*/ 1 h 3"/>
                <a:gd name="T2" fmla="*/ 1 w 9"/>
                <a:gd name="T3" fmla="*/ 1 h 3"/>
                <a:gd name="T4" fmla="*/ 2 w 9"/>
                <a:gd name="T5" fmla="*/ 1 h 3"/>
                <a:gd name="T6" fmla="*/ 4 w 9"/>
                <a:gd name="T7" fmla="*/ 1 h 3"/>
                <a:gd name="T8" fmla="*/ 5 w 9"/>
                <a:gd name="T9" fmla="*/ 2 h 3"/>
                <a:gd name="T10" fmla="*/ 6 w 9"/>
                <a:gd name="T11" fmla="*/ 2 h 3"/>
                <a:gd name="T12" fmla="*/ 7 w 9"/>
                <a:gd name="T13" fmla="*/ 2 h 3"/>
                <a:gd name="T14" fmla="*/ 9 w 9"/>
                <a:gd name="T15" fmla="*/ 2 h 3"/>
                <a:gd name="T16" fmla="*/ 9 w 9"/>
                <a:gd name="T17" fmla="*/ 1 h 3"/>
                <a:gd name="T18" fmla="*/ 8 w 9"/>
                <a:gd name="T19" fmla="*/ 1 h 3"/>
                <a:gd name="T20" fmla="*/ 7 w 9"/>
                <a:gd name="T21" fmla="*/ 1 h 3"/>
                <a:gd name="T22" fmla="*/ 6 w 9"/>
                <a:gd name="T23" fmla="*/ 1 h 3"/>
                <a:gd name="T24" fmla="*/ 4 w 9"/>
                <a:gd name="T25" fmla="*/ 0 h 3"/>
                <a:gd name="T26" fmla="*/ 3 w 9"/>
                <a:gd name="T27" fmla="*/ 0 h 3"/>
                <a:gd name="T28" fmla="*/ 2 w 9"/>
                <a:gd name="T29" fmla="*/ 0 h 3"/>
                <a:gd name="T30" fmla="*/ 1 w 9"/>
                <a:gd name="T31" fmla="*/ 1 h 3"/>
                <a:gd name="T32" fmla="*/ 0 w 9"/>
                <a:gd name="T33" fmla="*/ 0 h 3"/>
                <a:gd name="T34" fmla="*/ 0 w 9"/>
                <a:gd name="T35" fmla="*/ 0 h 3"/>
                <a:gd name="T36" fmla="*/ 0 w 9"/>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
                  <a:moveTo>
                    <a:pt x="0" y="1"/>
                  </a:moveTo>
                  <a:cubicBezTo>
                    <a:pt x="0" y="1"/>
                    <a:pt x="1" y="1"/>
                    <a:pt x="1" y="1"/>
                  </a:cubicBezTo>
                  <a:cubicBezTo>
                    <a:pt x="2" y="1"/>
                    <a:pt x="2" y="1"/>
                    <a:pt x="2" y="1"/>
                  </a:cubicBezTo>
                  <a:cubicBezTo>
                    <a:pt x="3" y="1"/>
                    <a:pt x="3" y="1"/>
                    <a:pt x="4" y="1"/>
                  </a:cubicBezTo>
                  <a:cubicBezTo>
                    <a:pt x="4" y="2"/>
                    <a:pt x="5" y="2"/>
                    <a:pt x="5" y="2"/>
                  </a:cubicBezTo>
                  <a:cubicBezTo>
                    <a:pt x="5" y="2"/>
                    <a:pt x="6" y="2"/>
                    <a:pt x="6" y="2"/>
                  </a:cubicBezTo>
                  <a:cubicBezTo>
                    <a:pt x="7" y="2"/>
                    <a:pt x="7" y="2"/>
                    <a:pt x="7" y="2"/>
                  </a:cubicBezTo>
                  <a:cubicBezTo>
                    <a:pt x="8" y="2"/>
                    <a:pt x="9" y="3"/>
                    <a:pt x="9" y="2"/>
                  </a:cubicBezTo>
                  <a:cubicBezTo>
                    <a:pt x="9" y="2"/>
                    <a:pt x="9" y="1"/>
                    <a:pt x="9" y="1"/>
                  </a:cubicBezTo>
                  <a:cubicBezTo>
                    <a:pt x="9" y="1"/>
                    <a:pt x="8" y="1"/>
                    <a:pt x="8" y="1"/>
                  </a:cubicBezTo>
                  <a:cubicBezTo>
                    <a:pt x="7" y="1"/>
                    <a:pt x="7" y="1"/>
                    <a:pt x="7" y="1"/>
                  </a:cubicBezTo>
                  <a:cubicBezTo>
                    <a:pt x="6" y="1"/>
                    <a:pt x="6" y="1"/>
                    <a:pt x="6" y="1"/>
                  </a:cubicBezTo>
                  <a:cubicBezTo>
                    <a:pt x="5" y="1"/>
                    <a:pt x="5" y="0"/>
                    <a:pt x="4" y="0"/>
                  </a:cubicBezTo>
                  <a:cubicBezTo>
                    <a:pt x="4" y="0"/>
                    <a:pt x="4" y="0"/>
                    <a:pt x="3" y="0"/>
                  </a:cubicBezTo>
                  <a:cubicBezTo>
                    <a:pt x="3" y="0"/>
                    <a:pt x="3" y="0"/>
                    <a:pt x="2" y="0"/>
                  </a:cubicBezTo>
                  <a:cubicBezTo>
                    <a:pt x="2" y="0"/>
                    <a:pt x="2" y="1"/>
                    <a:pt x="1" y="1"/>
                  </a:cubicBezTo>
                  <a:cubicBezTo>
                    <a:pt x="1" y="1"/>
                    <a:pt x="1" y="0"/>
                    <a:pt x="0" y="0"/>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7" name="Freeform 291"/>
            <p:cNvSpPr>
              <a:spLocks/>
            </p:cNvSpPr>
            <p:nvPr/>
          </p:nvSpPr>
          <p:spPr bwMode="auto">
            <a:xfrm>
              <a:off x="5921376" y="7842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1" y="1"/>
                  </a:cubicBezTo>
                  <a:cubicBezTo>
                    <a:pt x="1" y="1"/>
                    <a:pt x="1" y="1"/>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8" name="Freeform 292"/>
            <p:cNvSpPr>
              <a:spLocks/>
            </p:cNvSpPr>
            <p:nvPr/>
          </p:nvSpPr>
          <p:spPr bwMode="auto">
            <a:xfrm>
              <a:off x="6688139" y="815976"/>
              <a:ext cx="11113" cy="22225"/>
            </a:xfrm>
            <a:custGeom>
              <a:avLst/>
              <a:gdLst>
                <a:gd name="T0" fmla="*/ 1 w 1"/>
                <a:gd name="T1" fmla="*/ 2 h 2"/>
                <a:gd name="T2" fmla="*/ 1 w 1"/>
                <a:gd name="T3" fmla="*/ 2 h 2"/>
                <a:gd name="T4" fmla="*/ 1 w 1"/>
                <a:gd name="T5" fmla="*/ 1 h 2"/>
                <a:gd name="T6" fmla="*/ 1 w 1"/>
                <a:gd name="T7" fmla="*/ 1 h 2"/>
                <a:gd name="T8" fmla="*/ 1 w 1"/>
                <a:gd name="T9" fmla="*/ 1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2"/>
                  </a:cubicBezTo>
                  <a:cubicBezTo>
                    <a:pt x="1" y="2"/>
                    <a:pt x="1" y="2"/>
                    <a:pt x="1" y="1"/>
                  </a:cubicBezTo>
                  <a:cubicBezTo>
                    <a:pt x="1" y="1"/>
                    <a:pt x="1" y="1"/>
                    <a:pt x="1" y="1"/>
                  </a:cubicBezTo>
                  <a:cubicBezTo>
                    <a:pt x="1" y="1"/>
                    <a:pt x="1" y="1"/>
                    <a:pt x="1" y="1"/>
                  </a:cubicBezTo>
                  <a:cubicBezTo>
                    <a:pt x="0" y="1"/>
                    <a:pt x="0" y="0"/>
                    <a:pt x="0" y="1"/>
                  </a:cubicBezTo>
                  <a:cubicBezTo>
                    <a:pt x="0" y="1"/>
                    <a:pt x="0" y="1"/>
                    <a:pt x="0" y="1"/>
                  </a:cubicBezTo>
                  <a:cubicBezTo>
                    <a:pt x="0" y="1"/>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299" name="Freeform 293"/>
            <p:cNvSpPr>
              <a:spLocks/>
            </p:cNvSpPr>
            <p:nvPr/>
          </p:nvSpPr>
          <p:spPr bwMode="auto">
            <a:xfrm>
              <a:off x="6827839" y="860426"/>
              <a:ext cx="22225" cy="9525"/>
            </a:xfrm>
            <a:custGeom>
              <a:avLst/>
              <a:gdLst>
                <a:gd name="T0" fmla="*/ 0 w 2"/>
                <a:gd name="T1" fmla="*/ 0 h 1"/>
                <a:gd name="T2" fmla="*/ 0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0" y="1"/>
                  </a:cubicBezTo>
                  <a:cubicBezTo>
                    <a:pt x="1" y="1"/>
                    <a:pt x="1" y="1"/>
                    <a:pt x="1" y="1"/>
                  </a:cubicBezTo>
                  <a:cubicBezTo>
                    <a:pt x="1" y="1"/>
                    <a:pt x="2" y="1"/>
                    <a:pt x="2" y="1"/>
                  </a:cubicBezTo>
                  <a:cubicBezTo>
                    <a:pt x="2"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0" name="Freeform 294"/>
            <p:cNvSpPr>
              <a:spLocks/>
            </p:cNvSpPr>
            <p:nvPr/>
          </p:nvSpPr>
          <p:spPr bwMode="auto">
            <a:xfrm>
              <a:off x="6850064" y="869951"/>
              <a:ext cx="74613" cy="22225"/>
            </a:xfrm>
            <a:custGeom>
              <a:avLst/>
              <a:gdLst>
                <a:gd name="T0" fmla="*/ 1 w 7"/>
                <a:gd name="T1" fmla="*/ 0 h 2"/>
                <a:gd name="T2" fmla="*/ 1 w 7"/>
                <a:gd name="T3" fmla="*/ 0 h 2"/>
                <a:gd name="T4" fmla="*/ 0 w 7"/>
                <a:gd name="T5" fmla="*/ 1 h 2"/>
                <a:gd name="T6" fmla="*/ 1 w 7"/>
                <a:gd name="T7" fmla="*/ 1 h 2"/>
                <a:gd name="T8" fmla="*/ 2 w 7"/>
                <a:gd name="T9" fmla="*/ 1 h 2"/>
                <a:gd name="T10" fmla="*/ 3 w 7"/>
                <a:gd name="T11" fmla="*/ 1 h 2"/>
                <a:gd name="T12" fmla="*/ 4 w 7"/>
                <a:gd name="T13" fmla="*/ 1 h 2"/>
                <a:gd name="T14" fmla="*/ 5 w 7"/>
                <a:gd name="T15" fmla="*/ 2 h 2"/>
                <a:gd name="T16" fmla="*/ 7 w 7"/>
                <a:gd name="T17" fmla="*/ 1 h 2"/>
                <a:gd name="T18" fmla="*/ 6 w 7"/>
                <a:gd name="T19" fmla="*/ 1 h 2"/>
                <a:gd name="T20" fmla="*/ 5 w 7"/>
                <a:gd name="T21" fmla="*/ 1 h 2"/>
                <a:gd name="T22" fmla="*/ 3 w 7"/>
                <a:gd name="T23" fmla="*/ 0 h 2"/>
                <a:gd name="T24" fmla="*/ 2 w 7"/>
                <a:gd name="T25" fmla="*/ 0 h 2"/>
                <a:gd name="T26" fmla="*/ 1 w 7"/>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1" y="0"/>
                  </a:moveTo>
                  <a:cubicBezTo>
                    <a:pt x="1" y="0"/>
                    <a:pt x="1" y="0"/>
                    <a:pt x="1" y="0"/>
                  </a:cubicBezTo>
                  <a:cubicBezTo>
                    <a:pt x="0" y="0"/>
                    <a:pt x="0" y="1"/>
                    <a:pt x="0" y="1"/>
                  </a:cubicBezTo>
                  <a:cubicBezTo>
                    <a:pt x="0" y="1"/>
                    <a:pt x="1" y="1"/>
                    <a:pt x="1" y="1"/>
                  </a:cubicBezTo>
                  <a:cubicBezTo>
                    <a:pt x="1" y="1"/>
                    <a:pt x="1" y="1"/>
                    <a:pt x="2" y="1"/>
                  </a:cubicBezTo>
                  <a:cubicBezTo>
                    <a:pt x="2" y="1"/>
                    <a:pt x="3" y="1"/>
                    <a:pt x="3" y="1"/>
                  </a:cubicBezTo>
                  <a:cubicBezTo>
                    <a:pt x="3" y="1"/>
                    <a:pt x="4" y="1"/>
                    <a:pt x="4" y="1"/>
                  </a:cubicBezTo>
                  <a:cubicBezTo>
                    <a:pt x="4" y="2"/>
                    <a:pt x="5" y="2"/>
                    <a:pt x="5" y="2"/>
                  </a:cubicBezTo>
                  <a:cubicBezTo>
                    <a:pt x="6" y="2"/>
                    <a:pt x="7" y="2"/>
                    <a:pt x="7" y="1"/>
                  </a:cubicBezTo>
                  <a:cubicBezTo>
                    <a:pt x="7" y="1"/>
                    <a:pt x="6" y="1"/>
                    <a:pt x="6" y="1"/>
                  </a:cubicBezTo>
                  <a:cubicBezTo>
                    <a:pt x="6" y="1"/>
                    <a:pt x="5" y="1"/>
                    <a:pt x="5" y="1"/>
                  </a:cubicBezTo>
                  <a:cubicBezTo>
                    <a:pt x="4" y="1"/>
                    <a:pt x="4" y="0"/>
                    <a:pt x="3" y="0"/>
                  </a:cubicBezTo>
                  <a:cubicBezTo>
                    <a:pt x="3" y="0"/>
                    <a:pt x="3"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1" name="Freeform 295"/>
            <p:cNvSpPr>
              <a:spLocks/>
            </p:cNvSpPr>
            <p:nvPr/>
          </p:nvSpPr>
          <p:spPr bwMode="auto">
            <a:xfrm>
              <a:off x="7551739" y="96837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2" name="Freeform 296"/>
            <p:cNvSpPr>
              <a:spLocks/>
            </p:cNvSpPr>
            <p:nvPr/>
          </p:nvSpPr>
          <p:spPr bwMode="auto">
            <a:xfrm>
              <a:off x="8004176" y="1377951"/>
              <a:ext cx="22225" cy="33338"/>
            </a:xfrm>
            <a:custGeom>
              <a:avLst/>
              <a:gdLst>
                <a:gd name="T0" fmla="*/ 0 w 2"/>
                <a:gd name="T1" fmla="*/ 1 h 3"/>
                <a:gd name="T2" fmla="*/ 1 w 2"/>
                <a:gd name="T3" fmla="*/ 1 h 3"/>
                <a:gd name="T4" fmla="*/ 1 w 2"/>
                <a:gd name="T5" fmla="*/ 2 h 3"/>
                <a:gd name="T6" fmla="*/ 2 w 2"/>
                <a:gd name="T7" fmla="*/ 2 h 3"/>
                <a:gd name="T8" fmla="*/ 2 w 2"/>
                <a:gd name="T9" fmla="*/ 1 h 3"/>
                <a:gd name="T10" fmla="*/ 1 w 2"/>
                <a:gd name="T11" fmla="*/ 1 h 3"/>
                <a:gd name="T12" fmla="*/ 0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1"/>
                  </a:moveTo>
                  <a:cubicBezTo>
                    <a:pt x="0" y="1"/>
                    <a:pt x="0" y="1"/>
                    <a:pt x="1" y="1"/>
                  </a:cubicBezTo>
                  <a:cubicBezTo>
                    <a:pt x="1" y="2"/>
                    <a:pt x="1" y="2"/>
                    <a:pt x="1" y="2"/>
                  </a:cubicBezTo>
                  <a:cubicBezTo>
                    <a:pt x="2" y="2"/>
                    <a:pt x="2" y="3"/>
                    <a:pt x="2" y="2"/>
                  </a:cubicBezTo>
                  <a:cubicBezTo>
                    <a:pt x="2" y="2"/>
                    <a:pt x="2" y="2"/>
                    <a:pt x="2" y="1"/>
                  </a:cubicBezTo>
                  <a:cubicBezTo>
                    <a:pt x="2" y="1"/>
                    <a:pt x="1" y="1"/>
                    <a:pt x="1" y="1"/>
                  </a:cubicBezTo>
                  <a:cubicBezTo>
                    <a:pt x="1" y="1"/>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3" name="Freeform 297"/>
            <p:cNvSpPr>
              <a:spLocks/>
            </p:cNvSpPr>
            <p:nvPr/>
          </p:nvSpPr>
          <p:spPr bwMode="auto">
            <a:xfrm>
              <a:off x="8048626" y="1389064"/>
              <a:ext cx="20638" cy="22225"/>
            </a:xfrm>
            <a:custGeom>
              <a:avLst/>
              <a:gdLst>
                <a:gd name="T0" fmla="*/ 0 w 2"/>
                <a:gd name="T1" fmla="*/ 0 h 2"/>
                <a:gd name="T2" fmla="*/ 0 w 2"/>
                <a:gd name="T3" fmla="*/ 1 h 2"/>
                <a:gd name="T4" fmla="*/ 1 w 2"/>
                <a:gd name="T5" fmla="*/ 1 h 2"/>
                <a:gd name="T6" fmla="*/ 1 w 2"/>
                <a:gd name="T7" fmla="*/ 1 h 2"/>
                <a:gd name="T8" fmla="*/ 2 w 2"/>
                <a:gd name="T9" fmla="*/ 2 h 2"/>
                <a:gd name="T10" fmla="*/ 1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1"/>
                    <a:pt x="0" y="1"/>
                  </a:cubicBezTo>
                  <a:cubicBezTo>
                    <a:pt x="1" y="1"/>
                    <a:pt x="1" y="1"/>
                    <a:pt x="1" y="1"/>
                  </a:cubicBezTo>
                  <a:cubicBezTo>
                    <a:pt x="1" y="1"/>
                    <a:pt x="1" y="1"/>
                    <a:pt x="1" y="1"/>
                  </a:cubicBezTo>
                  <a:cubicBezTo>
                    <a:pt x="1" y="2"/>
                    <a:pt x="1" y="2"/>
                    <a:pt x="2" y="2"/>
                  </a:cubicBezTo>
                  <a:cubicBezTo>
                    <a:pt x="2" y="2"/>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4" name="Freeform 298"/>
            <p:cNvSpPr>
              <a:spLocks/>
            </p:cNvSpPr>
            <p:nvPr/>
          </p:nvSpPr>
          <p:spPr bwMode="auto">
            <a:xfrm>
              <a:off x="8220076" y="1454151"/>
              <a:ext cx="33338" cy="11113"/>
            </a:xfrm>
            <a:custGeom>
              <a:avLst/>
              <a:gdLst>
                <a:gd name="T0" fmla="*/ 1 w 3"/>
                <a:gd name="T1" fmla="*/ 1 h 1"/>
                <a:gd name="T2" fmla="*/ 2 w 3"/>
                <a:gd name="T3" fmla="*/ 1 h 1"/>
                <a:gd name="T4" fmla="*/ 2 w 3"/>
                <a:gd name="T5" fmla="*/ 1 h 1"/>
                <a:gd name="T6" fmla="*/ 3 w 3"/>
                <a:gd name="T7" fmla="*/ 0 h 1"/>
                <a:gd name="T8" fmla="*/ 2 w 3"/>
                <a:gd name="T9" fmla="*/ 0 h 1"/>
                <a:gd name="T10" fmla="*/ 1 w 3"/>
                <a:gd name="T11" fmla="*/ 0 h 1"/>
                <a:gd name="T12" fmla="*/ 1 w 3"/>
                <a:gd name="T13" fmla="*/ 0 h 1"/>
                <a:gd name="T14" fmla="*/ 1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1" y="1"/>
                  </a:moveTo>
                  <a:cubicBezTo>
                    <a:pt x="1" y="1"/>
                    <a:pt x="2" y="1"/>
                    <a:pt x="2" y="1"/>
                  </a:cubicBezTo>
                  <a:cubicBezTo>
                    <a:pt x="2" y="1"/>
                    <a:pt x="2" y="1"/>
                    <a:pt x="2" y="1"/>
                  </a:cubicBezTo>
                  <a:cubicBezTo>
                    <a:pt x="2" y="0"/>
                    <a:pt x="3" y="0"/>
                    <a:pt x="3" y="0"/>
                  </a:cubicBezTo>
                  <a:cubicBezTo>
                    <a:pt x="3" y="0"/>
                    <a:pt x="2" y="0"/>
                    <a:pt x="2" y="0"/>
                  </a:cubicBezTo>
                  <a:cubicBezTo>
                    <a:pt x="2" y="0"/>
                    <a:pt x="1" y="0"/>
                    <a:pt x="1" y="0"/>
                  </a:cubicBezTo>
                  <a:cubicBezTo>
                    <a:pt x="1" y="0"/>
                    <a:pt x="1" y="0"/>
                    <a:pt x="1" y="0"/>
                  </a:cubicBezTo>
                  <a:cubicBezTo>
                    <a:pt x="0"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5" name="Freeform 299"/>
            <p:cNvSpPr>
              <a:spLocks/>
            </p:cNvSpPr>
            <p:nvPr/>
          </p:nvSpPr>
          <p:spPr bwMode="auto">
            <a:xfrm>
              <a:off x="8264526" y="1465264"/>
              <a:ext cx="9525" cy="11113"/>
            </a:xfrm>
            <a:custGeom>
              <a:avLst/>
              <a:gdLst>
                <a:gd name="T0" fmla="*/ 1 w 1"/>
                <a:gd name="T1" fmla="*/ 1 h 1"/>
                <a:gd name="T2" fmla="*/ 1 w 1"/>
                <a:gd name="T3" fmla="*/ 0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0" y="0"/>
                    <a:pt x="0" y="0"/>
                  </a:cubicBezTo>
                  <a:cubicBezTo>
                    <a:pt x="0" y="0"/>
                    <a:pt x="0" y="0"/>
                    <a:pt x="0" y="0"/>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6" name="Freeform 300"/>
            <p:cNvSpPr>
              <a:spLocks/>
            </p:cNvSpPr>
            <p:nvPr/>
          </p:nvSpPr>
          <p:spPr bwMode="auto">
            <a:xfrm>
              <a:off x="8372476" y="1476376"/>
              <a:ext cx="9525" cy="1111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7" name="Freeform 301"/>
            <p:cNvSpPr>
              <a:spLocks/>
            </p:cNvSpPr>
            <p:nvPr/>
          </p:nvSpPr>
          <p:spPr bwMode="auto">
            <a:xfrm>
              <a:off x="7886701" y="1508126"/>
              <a:ext cx="9525" cy="1111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1"/>
                  </a:cubicBezTo>
                  <a:cubicBezTo>
                    <a:pt x="0"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8" name="Freeform 302"/>
            <p:cNvSpPr>
              <a:spLocks/>
            </p:cNvSpPr>
            <p:nvPr/>
          </p:nvSpPr>
          <p:spPr bwMode="auto">
            <a:xfrm>
              <a:off x="7886701" y="1519239"/>
              <a:ext cx="31750" cy="22225"/>
            </a:xfrm>
            <a:custGeom>
              <a:avLst/>
              <a:gdLst>
                <a:gd name="T0" fmla="*/ 2 w 3"/>
                <a:gd name="T1" fmla="*/ 1 h 2"/>
                <a:gd name="T2" fmla="*/ 2 w 3"/>
                <a:gd name="T3" fmla="*/ 0 h 2"/>
                <a:gd name="T4" fmla="*/ 2 w 3"/>
                <a:gd name="T5" fmla="*/ 0 h 2"/>
                <a:gd name="T6" fmla="*/ 1 w 3"/>
                <a:gd name="T7" fmla="*/ 0 h 2"/>
                <a:gd name="T8" fmla="*/ 1 w 3"/>
                <a:gd name="T9" fmla="*/ 1 h 2"/>
                <a:gd name="T10" fmla="*/ 1 w 3"/>
                <a:gd name="T11" fmla="*/ 2 h 2"/>
                <a:gd name="T12" fmla="*/ 1 w 3"/>
                <a:gd name="T13" fmla="*/ 2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3" y="1"/>
                    <a:pt x="2" y="1"/>
                    <a:pt x="2" y="0"/>
                  </a:cubicBezTo>
                  <a:cubicBezTo>
                    <a:pt x="2" y="0"/>
                    <a:pt x="2" y="0"/>
                    <a:pt x="2" y="0"/>
                  </a:cubicBezTo>
                  <a:cubicBezTo>
                    <a:pt x="1" y="0"/>
                    <a:pt x="1" y="0"/>
                    <a:pt x="1" y="0"/>
                  </a:cubicBezTo>
                  <a:cubicBezTo>
                    <a:pt x="1" y="0"/>
                    <a:pt x="1" y="1"/>
                    <a:pt x="1" y="1"/>
                  </a:cubicBezTo>
                  <a:cubicBezTo>
                    <a:pt x="1" y="1"/>
                    <a:pt x="0" y="2"/>
                    <a:pt x="1" y="2"/>
                  </a:cubicBezTo>
                  <a:cubicBezTo>
                    <a:pt x="1" y="2"/>
                    <a:pt x="1" y="2"/>
                    <a:pt x="1" y="2"/>
                  </a:cubicBezTo>
                  <a:cubicBezTo>
                    <a:pt x="2" y="1"/>
                    <a:pt x="2" y="2"/>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09" name="Freeform 303"/>
            <p:cNvSpPr>
              <a:spLocks/>
            </p:cNvSpPr>
            <p:nvPr/>
          </p:nvSpPr>
          <p:spPr bwMode="auto">
            <a:xfrm>
              <a:off x="7896226" y="1550989"/>
              <a:ext cx="11113" cy="11113"/>
            </a:xfrm>
            <a:custGeom>
              <a:avLst/>
              <a:gdLst>
                <a:gd name="T0" fmla="*/ 0 w 1"/>
                <a:gd name="T1" fmla="*/ 0 h 1"/>
                <a:gd name="T2" fmla="*/ 0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0"/>
                    <a:pt x="1" y="0"/>
                    <a:pt x="1" y="0"/>
                  </a:cubicBezTo>
                  <a:cubicBezTo>
                    <a:pt x="1" y="1"/>
                    <a:pt x="1" y="0"/>
                    <a:pt x="1"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0" name="Freeform 305"/>
            <p:cNvSpPr>
              <a:spLocks/>
            </p:cNvSpPr>
            <p:nvPr/>
          </p:nvSpPr>
          <p:spPr bwMode="auto">
            <a:xfrm>
              <a:off x="5348289" y="1876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1" name="Freeform 306"/>
            <p:cNvSpPr>
              <a:spLocks/>
            </p:cNvSpPr>
            <p:nvPr/>
          </p:nvSpPr>
          <p:spPr bwMode="auto">
            <a:xfrm>
              <a:off x="5284789"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2" name="Freeform 307"/>
            <p:cNvSpPr>
              <a:spLocks/>
            </p:cNvSpPr>
            <p:nvPr/>
          </p:nvSpPr>
          <p:spPr bwMode="auto">
            <a:xfrm>
              <a:off x="6330951" y="1465264"/>
              <a:ext cx="788988" cy="334963"/>
            </a:xfrm>
            <a:custGeom>
              <a:avLst/>
              <a:gdLst>
                <a:gd name="T0" fmla="*/ 58 w 73"/>
                <a:gd name="T1" fmla="*/ 27 h 31"/>
                <a:gd name="T2" fmla="*/ 59 w 73"/>
                <a:gd name="T3" fmla="*/ 25 h 31"/>
                <a:gd name="T4" fmla="*/ 58 w 73"/>
                <a:gd name="T5" fmla="*/ 23 h 31"/>
                <a:gd name="T6" fmla="*/ 57 w 73"/>
                <a:gd name="T7" fmla="*/ 21 h 31"/>
                <a:gd name="T8" fmla="*/ 60 w 73"/>
                <a:gd name="T9" fmla="*/ 21 h 31"/>
                <a:gd name="T10" fmla="*/ 62 w 73"/>
                <a:gd name="T11" fmla="*/ 21 h 31"/>
                <a:gd name="T12" fmla="*/ 64 w 73"/>
                <a:gd name="T13" fmla="*/ 20 h 31"/>
                <a:gd name="T14" fmla="*/ 66 w 73"/>
                <a:gd name="T15" fmla="*/ 17 h 31"/>
                <a:gd name="T16" fmla="*/ 69 w 73"/>
                <a:gd name="T17" fmla="*/ 16 h 31"/>
                <a:gd name="T18" fmla="*/ 71 w 73"/>
                <a:gd name="T19" fmla="*/ 16 h 31"/>
                <a:gd name="T20" fmla="*/ 73 w 73"/>
                <a:gd name="T21" fmla="*/ 17 h 31"/>
                <a:gd name="T22" fmla="*/ 72 w 73"/>
                <a:gd name="T23" fmla="*/ 15 h 31"/>
                <a:gd name="T24" fmla="*/ 69 w 73"/>
                <a:gd name="T25" fmla="*/ 13 h 31"/>
                <a:gd name="T26" fmla="*/ 66 w 73"/>
                <a:gd name="T27" fmla="*/ 13 h 31"/>
                <a:gd name="T28" fmla="*/ 64 w 73"/>
                <a:gd name="T29" fmla="*/ 13 h 31"/>
                <a:gd name="T30" fmla="*/ 61 w 73"/>
                <a:gd name="T31" fmla="*/ 12 h 31"/>
                <a:gd name="T32" fmla="*/ 61 w 73"/>
                <a:gd name="T33" fmla="*/ 8 h 31"/>
                <a:gd name="T34" fmla="*/ 59 w 73"/>
                <a:gd name="T35" fmla="*/ 7 h 31"/>
                <a:gd name="T36" fmla="*/ 55 w 73"/>
                <a:gd name="T37" fmla="*/ 6 h 31"/>
                <a:gd name="T38" fmla="*/ 49 w 73"/>
                <a:gd name="T39" fmla="*/ 8 h 31"/>
                <a:gd name="T40" fmla="*/ 43 w 73"/>
                <a:gd name="T41" fmla="*/ 8 h 31"/>
                <a:gd name="T42" fmla="*/ 40 w 73"/>
                <a:gd name="T43" fmla="*/ 7 h 31"/>
                <a:gd name="T44" fmla="*/ 36 w 73"/>
                <a:gd name="T45" fmla="*/ 5 h 31"/>
                <a:gd name="T46" fmla="*/ 30 w 73"/>
                <a:gd name="T47" fmla="*/ 6 h 31"/>
                <a:gd name="T48" fmla="*/ 28 w 73"/>
                <a:gd name="T49" fmla="*/ 5 h 31"/>
                <a:gd name="T50" fmla="*/ 24 w 73"/>
                <a:gd name="T51" fmla="*/ 3 h 31"/>
                <a:gd name="T52" fmla="*/ 20 w 73"/>
                <a:gd name="T53" fmla="*/ 1 h 31"/>
                <a:gd name="T54" fmla="*/ 17 w 73"/>
                <a:gd name="T55" fmla="*/ 2 h 31"/>
                <a:gd name="T56" fmla="*/ 19 w 73"/>
                <a:gd name="T57" fmla="*/ 5 h 31"/>
                <a:gd name="T58" fmla="*/ 18 w 73"/>
                <a:gd name="T59" fmla="*/ 7 h 31"/>
                <a:gd name="T60" fmla="*/ 14 w 73"/>
                <a:gd name="T61" fmla="*/ 6 h 31"/>
                <a:gd name="T62" fmla="*/ 10 w 73"/>
                <a:gd name="T63" fmla="*/ 5 h 31"/>
                <a:gd name="T64" fmla="*/ 7 w 73"/>
                <a:gd name="T65" fmla="*/ 4 h 31"/>
                <a:gd name="T66" fmla="*/ 6 w 73"/>
                <a:gd name="T67" fmla="*/ 4 h 31"/>
                <a:gd name="T68" fmla="*/ 2 w 73"/>
                <a:gd name="T69" fmla="*/ 6 h 31"/>
                <a:gd name="T70" fmla="*/ 0 w 73"/>
                <a:gd name="T71" fmla="*/ 8 h 31"/>
                <a:gd name="T72" fmla="*/ 2 w 73"/>
                <a:gd name="T73" fmla="*/ 11 h 31"/>
                <a:gd name="T74" fmla="*/ 5 w 73"/>
                <a:gd name="T75" fmla="*/ 13 h 31"/>
                <a:gd name="T76" fmla="*/ 8 w 73"/>
                <a:gd name="T77" fmla="*/ 16 h 31"/>
                <a:gd name="T78" fmla="*/ 9 w 73"/>
                <a:gd name="T79" fmla="*/ 18 h 31"/>
                <a:gd name="T80" fmla="*/ 14 w 73"/>
                <a:gd name="T81" fmla="*/ 19 h 31"/>
                <a:gd name="T82" fmla="*/ 18 w 73"/>
                <a:gd name="T83" fmla="*/ 21 h 31"/>
                <a:gd name="T84" fmla="*/ 22 w 73"/>
                <a:gd name="T85" fmla="*/ 24 h 31"/>
                <a:gd name="T86" fmla="*/ 25 w 73"/>
                <a:gd name="T87" fmla="*/ 27 h 31"/>
                <a:gd name="T88" fmla="*/ 31 w 73"/>
                <a:gd name="T89" fmla="*/ 28 h 31"/>
                <a:gd name="T90" fmla="*/ 36 w 73"/>
                <a:gd name="T91" fmla="*/ 28 h 31"/>
                <a:gd name="T92" fmla="*/ 40 w 73"/>
                <a:gd name="T93" fmla="*/ 29 h 31"/>
                <a:gd name="T94" fmla="*/ 43 w 73"/>
                <a:gd name="T95" fmla="*/ 30 h 31"/>
                <a:gd name="T96" fmla="*/ 46 w 73"/>
                <a:gd name="T97" fmla="*/ 30 h 31"/>
                <a:gd name="T98" fmla="*/ 48 w 73"/>
                <a:gd name="T99" fmla="*/ 30 h 31"/>
                <a:gd name="T100" fmla="*/ 51 w 73"/>
                <a:gd name="T101" fmla="*/ 29 h 31"/>
                <a:gd name="T102" fmla="*/ 55 w 73"/>
                <a:gd name="T10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31">
                  <a:moveTo>
                    <a:pt x="56" y="29"/>
                  </a:moveTo>
                  <a:cubicBezTo>
                    <a:pt x="57" y="28"/>
                    <a:pt x="57" y="28"/>
                    <a:pt x="57" y="28"/>
                  </a:cubicBezTo>
                  <a:cubicBezTo>
                    <a:pt x="57" y="27"/>
                    <a:pt x="57" y="27"/>
                    <a:pt x="58" y="27"/>
                  </a:cubicBezTo>
                  <a:cubicBezTo>
                    <a:pt x="58" y="27"/>
                    <a:pt x="58" y="26"/>
                    <a:pt x="58" y="26"/>
                  </a:cubicBezTo>
                  <a:cubicBezTo>
                    <a:pt x="58" y="26"/>
                    <a:pt x="58" y="26"/>
                    <a:pt x="58" y="26"/>
                  </a:cubicBezTo>
                  <a:cubicBezTo>
                    <a:pt x="59" y="25"/>
                    <a:pt x="59" y="25"/>
                    <a:pt x="59" y="25"/>
                  </a:cubicBezTo>
                  <a:cubicBezTo>
                    <a:pt x="60" y="25"/>
                    <a:pt x="60" y="25"/>
                    <a:pt x="60" y="24"/>
                  </a:cubicBezTo>
                  <a:cubicBezTo>
                    <a:pt x="60" y="24"/>
                    <a:pt x="59" y="24"/>
                    <a:pt x="59" y="24"/>
                  </a:cubicBezTo>
                  <a:cubicBezTo>
                    <a:pt x="59" y="23"/>
                    <a:pt x="59" y="23"/>
                    <a:pt x="58" y="23"/>
                  </a:cubicBezTo>
                  <a:cubicBezTo>
                    <a:pt x="58" y="23"/>
                    <a:pt x="58" y="23"/>
                    <a:pt x="57" y="23"/>
                  </a:cubicBezTo>
                  <a:cubicBezTo>
                    <a:pt x="57" y="22"/>
                    <a:pt x="57" y="22"/>
                    <a:pt x="57" y="22"/>
                  </a:cubicBezTo>
                  <a:cubicBezTo>
                    <a:pt x="57" y="22"/>
                    <a:pt x="57" y="21"/>
                    <a:pt x="57" y="21"/>
                  </a:cubicBezTo>
                  <a:cubicBezTo>
                    <a:pt x="57" y="21"/>
                    <a:pt x="58" y="21"/>
                    <a:pt x="58" y="21"/>
                  </a:cubicBezTo>
                  <a:cubicBezTo>
                    <a:pt x="59" y="20"/>
                    <a:pt x="59" y="20"/>
                    <a:pt x="59" y="21"/>
                  </a:cubicBezTo>
                  <a:cubicBezTo>
                    <a:pt x="60" y="21"/>
                    <a:pt x="60" y="21"/>
                    <a:pt x="60" y="21"/>
                  </a:cubicBezTo>
                  <a:cubicBezTo>
                    <a:pt x="60" y="21"/>
                    <a:pt x="61" y="21"/>
                    <a:pt x="61" y="22"/>
                  </a:cubicBezTo>
                  <a:cubicBezTo>
                    <a:pt x="61" y="22"/>
                    <a:pt x="61" y="22"/>
                    <a:pt x="62" y="22"/>
                  </a:cubicBezTo>
                  <a:cubicBezTo>
                    <a:pt x="62" y="22"/>
                    <a:pt x="62" y="21"/>
                    <a:pt x="62" y="21"/>
                  </a:cubicBezTo>
                  <a:cubicBezTo>
                    <a:pt x="63" y="21"/>
                    <a:pt x="63" y="21"/>
                    <a:pt x="63" y="20"/>
                  </a:cubicBezTo>
                  <a:cubicBezTo>
                    <a:pt x="63" y="20"/>
                    <a:pt x="63" y="20"/>
                    <a:pt x="63" y="20"/>
                  </a:cubicBezTo>
                  <a:cubicBezTo>
                    <a:pt x="64" y="19"/>
                    <a:pt x="64" y="20"/>
                    <a:pt x="64" y="20"/>
                  </a:cubicBezTo>
                  <a:cubicBezTo>
                    <a:pt x="65" y="20"/>
                    <a:pt x="65" y="20"/>
                    <a:pt x="66" y="19"/>
                  </a:cubicBezTo>
                  <a:cubicBezTo>
                    <a:pt x="66" y="19"/>
                    <a:pt x="66" y="19"/>
                    <a:pt x="66" y="18"/>
                  </a:cubicBezTo>
                  <a:cubicBezTo>
                    <a:pt x="66" y="18"/>
                    <a:pt x="66" y="18"/>
                    <a:pt x="66" y="17"/>
                  </a:cubicBezTo>
                  <a:cubicBezTo>
                    <a:pt x="67" y="17"/>
                    <a:pt x="67" y="17"/>
                    <a:pt x="67" y="17"/>
                  </a:cubicBezTo>
                  <a:cubicBezTo>
                    <a:pt x="68" y="17"/>
                    <a:pt x="68" y="17"/>
                    <a:pt x="68" y="16"/>
                  </a:cubicBezTo>
                  <a:cubicBezTo>
                    <a:pt x="69" y="16"/>
                    <a:pt x="69" y="16"/>
                    <a:pt x="69" y="16"/>
                  </a:cubicBezTo>
                  <a:cubicBezTo>
                    <a:pt x="69" y="16"/>
                    <a:pt x="69" y="16"/>
                    <a:pt x="69" y="16"/>
                  </a:cubicBezTo>
                  <a:cubicBezTo>
                    <a:pt x="70" y="16"/>
                    <a:pt x="70" y="16"/>
                    <a:pt x="70" y="16"/>
                  </a:cubicBezTo>
                  <a:cubicBezTo>
                    <a:pt x="70" y="16"/>
                    <a:pt x="70" y="16"/>
                    <a:pt x="71" y="16"/>
                  </a:cubicBezTo>
                  <a:cubicBezTo>
                    <a:pt x="71" y="16"/>
                    <a:pt x="71" y="16"/>
                    <a:pt x="72" y="17"/>
                  </a:cubicBezTo>
                  <a:cubicBezTo>
                    <a:pt x="72" y="17"/>
                    <a:pt x="73" y="18"/>
                    <a:pt x="73" y="17"/>
                  </a:cubicBezTo>
                  <a:cubicBezTo>
                    <a:pt x="73" y="17"/>
                    <a:pt x="73" y="17"/>
                    <a:pt x="73" y="17"/>
                  </a:cubicBezTo>
                  <a:cubicBezTo>
                    <a:pt x="73" y="16"/>
                    <a:pt x="73" y="16"/>
                    <a:pt x="72" y="16"/>
                  </a:cubicBezTo>
                  <a:cubicBezTo>
                    <a:pt x="72" y="16"/>
                    <a:pt x="72" y="16"/>
                    <a:pt x="72" y="16"/>
                  </a:cubicBezTo>
                  <a:cubicBezTo>
                    <a:pt x="72" y="15"/>
                    <a:pt x="72" y="15"/>
                    <a:pt x="72" y="15"/>
                  </a:cubicBezTo>
                  <a:cubicBezTo>
                    <a:pt x="72" y="14"/>
                    <a:pt x="72" y="14"/>
                    <a:pt x="71" y="14"/>
                  </a:cubicBezTo>
                  <a:cubicBezTo>
                    <a:pt x="71" y="14"/>
                    <a:pt x="70" y="14"/>
                    <a:pt x="70" y="14"/>
                  </a:cubicBezTo>
                  <a:cubicBezTo>
                    <a:pt x="69" y="14"/>
                    <a:pt x="69" y="13"/>
                    <a:pt x="69" y="13"/>
                  </a:cubicBezTo>
                  <a:cubicBezTo>
                    <a:pt x="68" y="13"/>
                    <a:pt x="68" y="13"/>
                    <a:pt x="68" y="12"/>
                  </a:cubicBezTo>
                  <a:cubicBezTo>
                    <a:pt x="67" y="12"/>
                    <a:pt x="67" y="12"/>
                    <a:pt x="67" y="12"/>
                  </a:cubicBezTo>
                  <a:cubicBezTo>
                    <a:pt x="67" y="13"/>
                    <a:pt x="67" y="13"/>
                    <a:pt x="66" y="13"/>
                  </a:cubicBezTo>
                  <a:cubicBezTo>
                    <a:pt x="66" y="13"/>
                    <a:pt x="66" y="13"/>
                    <a:pt x="66" y="13"/>
                  </a:cubicBezTo>
                  <a:cubicBezTo>
                    <a:pt x="65" y="13"/>
                    <a:pt x="65" y="13"/>
                    <a:pt x="64" y="13"/>
                  </a:cubicBezTo>
                  <a:cubicBezTo>
                    <a:pt x="64" y="13"/>
                    <a:pt x="64" y="13"/>
                    <a:pt x="64" y="13"/>
                  </a:cubicBezTo>
                  <a:cubicBezTo>
                    <a:pt x="63" y="13"/>
                    <a:pt x="63" y="13"/>
                    <a:pt x="63" y="13"/>
                  </a:cubicBezTo>
                  <a:cubicBezTo>
                    <a:pt x="63" y="13"/>
                    <a:pt x="63" y="13"/>
                    <a:pt x="62" y="13"/>
                  </a:cubicBezTo>
                  <a:cubicBezTo>
                    <a:pt x="62" y="13"/>
                    <a:pt x="61" y="13"/>
                    <a:pt x="61" y="12"/>
                  </a:cubicBezTo>
                  <a:cubicBezTo>
                    <a:pt x="61" y="12"/>
                    <a:pt x="61" y="12"/>
                    <a:pt x="61" y="11"/>
                  </a:cubicBezTo>
                  <a:cubicBezTo>
                    <a:pt x="61" y="11"/>
                    <a:pt x="61" y="10"/>
                    <a:pt x="61" y="10"/>
                  </a:cubicBezTo>
                  <a:cubicBezTo>
                    <a:pt x="61" y="9"/>
                    <a:pt x="61" y="9"/>
                    <a:pt x="61" y="8"/>
                  </a:cubicBezTo>
                  <a:cubicBezTo>
                    <a:pt x="61" y="8"/>
                    <a:pt x="61" y="8"/>
                    <a:pt x="61" y="7"/>
                  </a:cubicBezTo>
                  <a:cubicBezTo>
                    <a:pt x="61" y="7"/>
                    <a:pt x="61" y="7"/>
                    <a:pt x="61" y="7"/>
                  </a:cubicBezTo>
                  <a:cubicBezTo>
                    <a:pt x="60" y="7"/>
                    <a:pt x="60" y="7"/>
                    <a:pt x="59" y="7"/>
                  </a:cubicBezTo>
                  <a:cubicBezTo>
                    <a:pt x="59" y="7"/>
                    <a:pt x="58" y="7"/>
                    <a:pt x="58" y="7"/>
                  </a:cubicBezTo>
                  <a:cubicBezTo>
                    <a:pt x="57" y="7"/>
                    <a:pt x="57" y="7"/>
                    <a:pt x="56" y="6"/>
                  </a:cubicBezTo>
                  <a:cubicBezTo>
                    <a:pt x="56" y="6"/>
                    <a:pt x="55" y="6"/>
                    <a:pt x="55" y="6"/>
                  </a:cubicBezTo>
                  <a:cubicBezTo>
                    <a:pt x="54" y="6"/>
                    <a:pt x="54" y="6"/>
                    <a:pt x="53" y="7"/>
                  </a:cubicBezTo>
                  <a:cubicBezTo>
                    <a:pt x="52" y="7"/>
                    <a:pt x="52" y="7"/>
                    <a:pt x="51" y="8"/>
                  </a:cubicBezTo>
                  <a:cubicBezTo>
                    <a:pt x="50" y="8"/>
                    <a:pt x="50" y="8"/>
                    <a:pt x="49" y="8"/>
                  </a:cubicBezTo>
                  <a:cubicBezTo>
                    <a:pt x="48" y="8"/>
                    <a:pt x="48" y="8"/>
                    <a:pt x="47" y="8"/>
                  </a:cubicBezTo>
                  <a:cubicBezTo>
                    <a:pt x="46" y="8"/>
                    <a:pt x="46" y="8"/>
                    <a:pt x="45" y="8"/>
                  </a:cubicBezTo>
                  <a:cubicBezTo>
                    <a:pt x="44" y="8"/>
                    <a:pt x="44" y="9"/>
                    <a:pt x="43" y="8"/>
                  </a:cubicBezTo>
                  <a:cubicBezTo>
                    <a:pt x="42" y="8"/>
                    <a:pt x="42" y="8"/>
                    <a:pt x="42" y="7"/>
                  </a:cubicBezTo>
                  <a:cubicBezTo>
                    <a:pt x="41" y="7"/>
                    <a:pt x="41" y="7"/>
                    <a:pt x="41" y="7"/>
                  </a:cubicBezTo>
                  <a:cubicBezTo>
                    <a:pt x="41" y="6"/>
                    <a:pt x="40" y="7"/>
                    <a:pt x="40" y="7"/>
                  </a:cubicBezTo>
                  <a:cubicBezTo>
                    <a:pt x="39" y="7"/>
                    <a:pt x="39" y="6"/>
                    <a:pt x="38" y="6"/>
                  </a:cubicBezTo>
                  <a:cubicBezTo>
                    <a:pt x="38" y="6"/>
                    <a:pt x="38" y="6"/>
                    <a:pt x="37" y="6"/>
                  </a:cubicBezTo>
                  <a:cubicBezTo>
                    <a:pt x="37" y="6"/>
                    <a:pt x="36" y="5"/>
                    <a:pt x="36" y="5"/>
                  </a:cubicBezTo>
                  <a:cubicBezTo>
                    <a:pt x="35" y="5"/>
                    <a:pt x="35" y="5"/>
                    <a:pt x="34" y="5"/>
                  </a:cubicBezTo>
                  <a:cubicBezTo>
                    <a:pt x="33" y="6"/>
                    <a:pt x="33" y="6"/>
                    <a:pt x="32" y="6"/>
                  </a:cubicBezTo>
                  <a:cubicBezTo>
                    <a:pt x="32" y="6"/>
                    <a:pt x="31" y="7"/>
                    <a:pt x="30" y="6"/>
                  </a:cubicBezTo>
                  <a:cubicBezTo>
                    <a:pt x="30" y="6"/>
                    <a:pt x="30" y="6"/>
                    <a:pt x="30" y="6"/>
                  </a:cubicBezTo>
                  <a:cubicBezTo>
                    <a:pt x="29" y="5"/>
                    <a:pt x="29" y="6"/>
                    <a:pt x="28" y="5"/>
                  </a:cubicBezTo>
                  <a:cubicBezTo>
                    <a:pt x="28" y="5"/>
                    <a:pt x="28" y="5"/>
                    <a:pt x="28" y="5"/>
                  </a:cubicBezTo>
                  <a:cubicBezTo>
                    <a:pt x="28" y="4"/>
                    <a:pt x="27" y="4"/>
                    <a:pt x="27" y="4"/>
                  </a:cubicBezTo>
                  <a:cubicBezTo>
                    <a:pt x="26" y="3"/>
                    <a:pt x="26" y="3"/>
                    <a:pt x="26" y="3"/>
                  </a:cubicBezTo>
                  <a:cubicBezTo>
                    <a:pt x="25" y="3"/>
                    <a:pt x="25" y="3"/>
                    <a:pt x="24" y="3"/>
                  </a:cubicBezTo>
                  <a:cubicBezTo>
                    <a:pt x="24" y="3"/>
                    <a:pt x="23" y="2"/>
                    <a:pt x="22" y="2"/>
                  </a:cubicBezTo>
                  <a:cubicBezTo>
                    <a:pt x="22" y="2"/>
                    <a:pt x="21" y="2"/>
                    <a:pt x="21" y="1"/>
                  </a:cubicBezTo>
                  <a:cubicBezTo>
                    <a:pt x="20" y="1"/>
                    <a:pt x="20" y="1"/>
                    <a:pt x="20" y="1"/>
                  </a:cubicBezTo>
                  <a:cubicBezTo>
                    <a:pt x="20" y="0"/>
                    <a:pt x="19" y="1"/>
                    <a:pt x="19" y="1"/>
                  </a:cubicBezTo>
                  <a:cubicBezTo>
                    <a:pt x="19" y="1"/>
                    <a:pt x="19" y="1"/>
                    <a:pt x="18" y="1"/>
                  </a:cubicBezTo>
                  <a:cubicBezTo>
                    <a:pt x="18" y="1"/>
                    <a:pt x="17" y="2"/>
                    <a:pt x="17" y="2"/>
                  </a:cubicBezTo>
                  <a:cubicBezTo>
                    <a:pt x="17" y="2"/>
                    <a:pt x="17" y="3"/>
                    <a:pt x="17" y="3"/>
                  </a:cubicBezTo>
                  <a:cubicBezTo>
                    <a:pt x="18" y="4"/>
                    <a:pt x="18" y="4"/>
                    <a:pt x="18" y="4"/>
                  </a:cubicBezTo>
                  <a:cubicBezTo>
                    <a:pt x="19" y="5"/>
                    <a:pt x="19" y="5"/>
                    <a:pt x="19" y="5"/>
                  </a:cubicBezTo>
                  <a:cubicBezTo>
                    <a:pt x="19" y="5"/>
                    <a:pt x="19" y="5"/>
                    <a:pt x="19" y="6"/>
                  </a:cubicBezTo>
                  <a:cubicBezTo>
                    <a:pt x="19" y="6"/>
                    <a:pt x="19" y="6"/>
                    <a:pt x="19" y="7"/>
                  </a:cubicBezTo>
                  <a:cubicBezTo>
                    <a:pt x="19" y="7"/>
                    <a:pt x="18" y="7"/>
                    <a:pt x="18" y="7"/>
                  </a:cubicBezTo>
                  <a:cubicBezTo>
                    <a:pt x="17" y="7"/>
                    <a:pt x="17" y="7"/>
                    <a:pt x="17" y="7"/>
                  </a:cubicBezTo>
                  <a:cubicBezTo>
                    <a:pt x="16" y="7"/>
                    <a:pt x="16" y="7"/>
                    <a:pt x="16" y="7"/>
                  </a:cubicBezTo>
                  <a:cubicBezTo>
                    <a:pt x="15" y="7"/>
                    <a:pt x="15" y="6"/>
                    <a:pt x="14" y="6"/>
                  </a:cubicBezTo>
                  <a:cubicBezTo>
                    <a:pt x="13" y="6"/>
                    <a:pt x="13" y="7"/>
                    <a:pt x="12" y="7"/>
                  </a:cubicBezTo>
                  <a:cubicBezTo>
                    <a:pt x="12" y="6"/>
                    <a:pt x="12" y="6"/>
                    <a:pt x="11" y="6"/>
                  </a:cubicBezTo>
                  <a:cubicBezTo>
                    <a:pt x="11" y="6"/>
                    <a:pt x="11" y="5"/>
                    <a:pt x="10" y="5"/>
                  </a:cubicBezTo>
                  <a:cubicBezTo>
                    <a:pt x="10" y="5"/>
                    <a:pt x="9" y="5"/>
                    <a:pt x="9" y="5"/>
                  </a:cubicBezTo>
                  <a:cubicBezTo>
                    <a:pt x="8" y="5"/>
                    <a:pt x="8" y="5"/>
                    <a:pt x="8" y="5"/>
                  </a:cubicBezTo>
                  <a:cubicBezTo>
                    <a:pt x="7" y="5"/>
                    <a:pt x="7" y="5"/>
                    <a:pt x="7" y="4"/>
                  </a:cubicBezTo>
                  <a:cubicBezTo>
                    <a:pt x="8" y="4"/>
                    <a:pt x="8" y="4"/>
                    <a:pt x="8" y="4"/>
                  </a:cubicBezTo>
                  <a:cubicBezTo>
                    <a:pt x="8" y="3"/>
                    <a:pt x="8" y="3"/>
                    <a:pt x="7" y="3"/>
                  </a:cubicBezTo>
                  <a:cubicBezTo>
                    <a:pt x="7" y="3"/>
                    <a:pt x="7" y="4"/>
                    <a:pt x="6" y="4"/>
                  </a:cubicBezTo>
                  <a:cubicBezTo>
                    <a:pt x="6" y="5"/>
                    <a:pt x="5" y="5"/>
                    <a:pt x="5" y="5"/>
                  </a:cubicBezTo>
                  <a:cubicBezTo>
                    <a:pt x="4" y="5"/>
                    <a:pt x="4" y="5"/>
                    <a:pt x="3" y="5"/>
                  </a:cubicBezTo>
                  <a:cubicBezTo>
                    <a:pt x="3" y="6"/>
                    <a:pt x="3" y="6"/>
                    <a:pt x="2" y="6"/>
                  </a:cubicBezTo>
                  <a:cubicBezTo>
                    <a:pt x="2" y="6"/>
                    <a:pt x="2" y="6"/>
                    <a:pt x="1" y="7"/>
                  </a:cubicBezTo>
                  <a:cubicBezTo>
                    <a:pt x="1" y="7"/>
                    <a:pt x="0" y="8"/>
                    <a:pt x="0" y="8"/>
                  </a:cubicBezTo>
                  <a:cubicBezTo>
                    <a:pt x="0" y="8"/>
                    <a:pt x="0" y="8"/>
                    <a:pt x="0" y="8"/>
                  </a:cubicBezTo>
                  <a:cubicBezTo>
                    <a:pt x="0" y="9"/>
                    <a:pt x="0" y="9"/>
                    <a:pt x="0" y="9"/>
                  </a:cubicBezTo>
                  <a:cubicBezTo>
                    <a:pt x="0" y="10"/>
                    <a:pt x="1" y="9"/>
                    <a:pt x="1" y="10"/>
                  </a:cubicBezTo>
                  <a:cubicBezTo>
                    <a:pt x="2" y="10"/>
                    <a:pt x="2" y="11"/>
                    <a:pt x="2" y="11"/>
                  </a:cubicBezTo>
                  <a:cubicBezTo>
                    <a:pt x="2" y="12"/>
                    <a:pt x="2" y="12"/>
                    <a:pt x="3" y="13"/>
                  </a:cubicBezTo>
                  <a:cubicBezTo>
                    <a:pt x="3" y="13"/>
                    <a:pt x="3" y="13"/>
                    <a:pt x="4" y="14"/>
                  </a:cubicBezTo>
                  <a:cubicBezTo>
                    <a:pt x="4" y="14"/>
                    <a:pt x="5" y="13"/>
                    <a:pt x="5" y="13"/>
                  </a:cubicBezTo>
                  <a:cubicBezTo>
                    <a:pt x="6" y="13"/>
                    <a:pt x="6" y="14"/>
                    <a:pt x="7" y="14"/>
                  </a:cubicBezTo>
                  <a:cubicBezTo>
                    <a:pt x="7" y="15"/>
                    <a:pt x="8" y="15"/>
                    <a:pt x="8" y="15"/>
                  </a:cubicBezTo>
                  <a:cubicBezTo>
                    <a:pt x="8" y="16"/>
                    <a:pt x="8" y="16"/>
                    <a:pt x="8" y="16"/>
                  </a:cubicBezTo>
                  <a:cubicBezTo>
                    <a:pt x="8" y="16"/>
                    <a:pt x="8" y="16"/>
                    <a:pt x="8" y="16"/>
                  </a:cubicBezTo>
                  <a:cubicBezTo>
                    <a:pt x="9" y="16"/>
                    <a:pt x="8" y="17"/>
                    <a:pt x="9" y="17"/>
                  </a:cubicBezTo>
                  <a:cubicBezTo>
                    <a:pt x="9" y="18"/>
                    <a:pt x="9" y="18"/>
                    <a:pt x="9" y="18"/>
                  </a:cubicBezTo>
                  <a:cubicBezTo>
                    <a:pt x="10" y="19"/>
                    <a:pt x="10" y="18"/>
                    <a:pt x="11" y="18"/>
                  </a:cubicBezTo>
                  <a:cubicBezTo>
                    <a:pt x="12" y="18"/>
                    <a:pt x="12" y="18"/>
                    <a:pt x="13" y="18"/>
                  </a:cubicBezTo>
                  <a:cubicBezTo>
                    <a:pt x="13" y="18"/>
                    <a:pt x="14" y="18"/>
                    <a:pt x="14" y="19"/>
                  </a:cubicBezTo>
                  <a:cubicBezTo>
                    <a:pt x="15" y="19"/>
                    <a:pt x="15" y="19"/>
                    <a:pt x="15" y="20"/>
                  </a:cubicBezTo>
                  <a:cubicBezTo>
                    <a:pt x="16" y="20"/>
                    <a:pt x="16" y="20"/>
                    <a:pt x="16" y="20"/>
                  </a:cubicBezTo>
                  <a:cubicBezTo>
                    <a:pt x="17" y="21"/>
                    <a:pt x="17" y="21"/>
                    <a:pt x="18" y="21"/>
                  </a:cubicBezTo>
                  <a:cubicBezTo>
                    <a:pt x="18" y="22"/>
                    <a:pt x="18" y="22"/>
                    <a:pt x="19" y="22"/>
                  </a:cubicBezTo>
                  <a:cubicBezTo>
                    <a:pt x="20" y="22"/>
                    <a:pt x="20" y="22"/>
                    <a:pt x="20" y="23"/>
                  </a:cubicBezTo>
                  <a:cubicBezTo>
                    <a:pt x="21" y="23"/>
                    <a:pt x="21" y="23"/>
                    <a:pt x="22" y="24"/>
                  </a:cubicBezTo>
                  <a:cubicBezTo>
                    <a:pt x="22" y="24"/>
                    <a:pt x="22" y="24"/>
                    <a:pt x="22" y="25"/>
                  </a:cubicBezTo>
                  <a:cubicBezTo>
                    <a:pt x="23" y="25"/>
                    <a:pt x="23" y="26"/>
                    <a:pt x="24" y="26"/>
                  </a:cubicBezTo>
                  <a:cubicBezTo>
                    <a:pt x="25" y="27"/>
                    <a:pt x="25" y="27"/>
                    <a:pt x="25" y="27"/>
                  </a:cubicBezTo>
                  <a:cubicBezTo>
                    <a:pt x="26" y="28"/>
                    <a:pt x="26" y="28"/>
                    <a:pt x="26" y="28"/>
                  </a:cubicBezTo>
                  <a:cubicBezTo>
                    <a:pt x="27" y="28"/>
                    <a:pt x="28" y="28"/>
                    <a:pt x="29" y="28"/>
                  </a:cubicBezTo>
                  <a:cubicBezTo>
                    <a:pt x="30" y="28"/>
                    <a:pt x="30" y="28"/>
                    <a:pt x="31" y="28"/>
                  </a:cubicBezTo>
                  <a:cubicBezTo>
                    <a:pt x="32" y="28"/>
                    <a:pt x="32" y="28"/>
                    <a:pt x="33" y="28"/>
                  </a:cubicBezTo>
                  <a:cubicBezTo>
                    <a:pt x="34" y="28"/>
                    <a:pt x="34" y="28"/>
                    <a:pt x="35" y="28"/>
                  </a:cubicBezTo>
                  <a:cubicBezTo>
                    <a:pt x="35" y="28"/>
                    <a:pt x="36" y="28"/>
                    <a:pt x="36" y="28"/>
                  </a:cubicBezTo>
                  <a:cubicBezTo>
                    <a:pt x="37" y="28"/>
                    <a:pt x="37" y="28"/>
                    <a:pt x="37" y="28"/>
                  </a:cubicBezTo>
                  <a:cubicBezTo>
                    <a:pt x="38" y="28"/>
                    <a:pt x="38" y="28"/>
                    <a:pt x="39" y="29"/>
                  </a:cubicBezTo>
                  <a:cubicBezTo>
                    <a:pt x="39" y="29"/>
                    <a:pt x="39" y="29"/>
                    <a:pt x="40" y="29"/>
                  </a:cubicBezTo>
                  <a:cubicBezTo>
                    <a:pt x="40" y="29"/>
                    <a:pt x="40" y="29"/>
                    <a:pt x="41" y="29"/>
                  </a:cubicBezTo>
                  <a:cubicBezTo>
                    <a:pt x="41" y="29"/>
                    <a:pt x="41" y="29"/>
                    <a:pt x="42" y="30"/>
                  </a:cubicBezTo>
                  <a:cubicBezTo>
                    <a:pt x="42" y="30"/>
                    <a:pt x="42" y="30"/>
                    <a:pt x="43" y="30"/>
                  </a:cubicBezTo>
                  <a:cubicBezTo>
                    <a:pt x="43" y="30"/>
                    <a:pt x="44" y="30"/>
                    <a:pt x="44" y="30"/>
                  </a:cubicBezTo>
                  <a:cubicBezTo>
                    <a:pt x="45" y="30"/>
                    <a:pt x="45" y="30"/>
                    <a:pt x="45" y="30"/>
                  </a:cubicBezTo>
                  <a:cubicBezTo>
                    <a:pt x="45" y="30"/>
                    <a:pt x="46" y="30"/>
                    <a:pt x="46" y="30"/>
                  </a:cubicBezTo>
                  <a:cubicBezTo>
                    <a:pt x="46" y="30"/>
                    <a:pt x="46" y="31"/>
                    <a:pt x="46" y="31"/>
                  </a:cubicBezTo>
                  <a:cubicBezTo>
                    <a:pt x="47" y="31"/>
                    <a:pt x="47" y="31"/>
                    <a:pt x="47" y="31"/>
                  </a:cubicBezTo>
                  <a:cubicBezTo>
                    <a:pt x="48" y="31"/>
                    <a:pt x="48" y="30"/>
                    <a:pt x="48" y="30"/>
                  </a:cubicBezTo>
                  <a:cubicBezTo>
                    <a:pt x="49" y="30"/>
                    <a:pt x="49" y="30"/>
                    <a:pt x="49" y="29"/>
                  </a:cubicBezTo>
                  <a:cubicBezTo>
                    <a:pt x="50" y="29"/>
                    <a:pt x="50" y="29"/>
                    <a:pt x="50" y="29"/>
                  </a:cubicBezTo>
                  <a:cubicBezTo>
                    <a:pt x="50" y="29"/>
                    <a:pt x="51" y="29"/>
                    <a:pt x="51" y="29"/>
                  </a:cubicBezTo>
                  <a:cubicBezTo>
                    <a:pt x="51" y="28"/>
                    <a:pt x="52" y="29"/>
                    <a:pt x="52" y="29"/>
                  </a:cubicBezTo>
                  <a:cubicBezTo>
                    <a:pt x="52" y="29"/>
                    <a:pt x="53" y="29"/>
                    <a:pt x="53" y="29"/>
                  </a:cubicBezTo>
                  <a:cubicBezTo>
                    <a:pt x="54" y="28"/>
                    <a:pt x="54" y="28"/>
                    <a:pt x="55" y="28"/>
                  </a:cubicBezTo>
                  <a:cubicBezTo>
                    <a:pt x="55" y="28"/>
                    <a:pt x="56" y="29"/>
                    <a:pt x="56" y="2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3" name="Freeform 308"/>
            <p:cNvSpPr>
              <a:spLocks/>
            </p:cNvSpPr>
            <p:nvPr/>
          </p:nvSpPr>
          <p:spPr bwMode="auto">
            <a:xfrm>
              <a:off x="5921376" y="1811339"/>
              <a:ext cx="204788" cy="139700"/>
            </a:xfrm>
            <a:custGeom>
              <a:avLst/>
              <a:gdLst>
                <a:gd name="T0" fmla="*/ 18 w 19"/>
                <a:gd name="T1" fmla="*/ 8 h 13"/>
                <a:gd name="T2" fmla="*/ 16 w 19"/>
                <a:gd name="T3" fmla="*/ 8 h 13"/>
                <a:gd name="T4" fmla="*/ 15 w 19"/>
                <a:gd name="T5" fmla="*/ 7 h 13"/>
                <a:gd name="T6" fmla="*/ 15 w 19"/>
                <a:gd name="T7" fmla="*/ 6 h 13"/>
                <a:gd name="T8" fmla="*/ 14 w 19"/>
                <a:gd name="T9" fmla="*/ 4 h 13"/>
                <a:gd name="T10" fmla="*/ 14 w 19"/>
                <a:gd name="T11" fmla="*/ 4 h 13"/>
                <a:gd name="T12" fmla="*/ 13 w 19"/>
                <a:gd name="T13" fmla="*/ 4 h 13"/>
                <a:gd name="T14" fmla="*/ 11 w 19"/>
                <a:gd name="T15" fmla="*/ 4 h 13"/>
                <a:gd name="T16" fmla="*/ 10 w 19"/>
                <a:gd name="T17" fmla="*/ 4 h 13"/>
                <a:gd name="T18" fmla="*/ 8 w 19"/>
                <a:gd name="T19" fmla="*/ 4 h 13"/>
                <a:gd name="T20" fmla="*/ 7 w 19"/>
                <a:gd name="T21" fmla="*/ 4 h 13"/>
                <a:gd name="T22" fmla="*/ 6 w 19"/>
                <a:gd name="T23" fmla="*/ 4 h 13"/>
                <a:gd name="T24" fmla="*/ 5 w 19"/>
                <a:gd name="T25" fmla="*/ 3 h 13"/>
                <a:gd name="T26" fmla="*/ 5 w 19"/>
                <a:gd name="T27" fmla="*/ 3 h 13"/>
                <a:gd name="T28" fmla="*/ 5 w 19"/>
                <a:gd name="T29" fmla="*/ 2 h 13"/>
                <a:gd name="T30" fmla="*/ 6 w 19"/>
                <a:gd name="T31" fmla="*/ 2 h 13"/>
                <a:gd name="T32" fmla="*/ 6 w 19"/>
                <a:gd name="T33" fmla="*/ 1 h 13"/>
                <a:gd name="T34" fmla="*/ 5 w 19"/>
                <a:gd name="T35" fmla="*/ 1 h 13"/>
                <a:gd name="T36" fmla="*/ 4 w 19"/>
                <a:gd name="T37" fmla="*/ 1 h 13"/>
                <a:gd name="T38" fmla="*/ 3 w 19"/>
                <a:gd name="T39" fmla="*/ 2 h 13"/>
                <a:gd name="T40" fmla="*/ 3 w 19"/>
                <a:gd name="T41" fmla="*/ 2 h 13"/>
                <a:gd name="T42" fmla="*/ 3 w 19"/>
                <a:gd name="T43" fmla="*/ 3 h 13"/>
                <a:gd name="T44" fmla="*/ 2 w 19"/>
                <a:gd name="T45" fmla="*/ 4 h 13"/>
                <a:gd name="T46" fmla="*/ 1 w 19"/>
                <a:gd name="T47" fmla="*/ 5 h 13"/>
                <a:gd name="T48" fmla="*/ 0 w 19"/>
                <a:gd name="T49" fmla="*/ 5 h 13"/>
                <a:gd name="T50" fmla="*/ 0 w 19"/>
                <a:gd name="T51" fmla="*/ 7 h 13"/>
                <a:gd name="T52" fmla="*/ 1 w 19"/>
                <a:gd name="T53" fmla="*/ 7 h 13"/>
                <a:gd name="T54" fmla="*/ 2 w 19"/>
                <a:gd name="T55" fmla="*/ 7 h 13"/>
                <a:gd name="T56" fmla="*/ 2 w 19"/>
                <a:gd name="T57" fmla="*/ 8 h 13"/>
                <a:gd name="T58" fmla="*/ 2 w 19"/>
                <a:gd name="T59" fmla="*/ 9 h 13"/>
                <a:gd name="T60" fmla="*/ 2 w 19"/>
                <a:gd name="T61" fmla="*/ 10 h 13"/>
                <a:gd name="T62" fmla="*/ 2 w 19"/>
                <a:gd name="T63" fmla="*/ 11 h 13"/>
                <a:gd name="T64" fmla="*/ 3 w 19"/>
                <a:gd name="T65" fmla="*/ 11 h 13"/>
                <a:gd name="T66" fmla="*/ 3 w 19"/>
                <a:gd name="T67" fmla="*/ 11 h 13"/>
                <a:gd name="T68" fmla="*/ 4 w 19"/>
                <a:gd name="T69" fmla="*/ 11 h 13"/>
                <a:gd name="T70" fmla="*/ 5 w 19"/>
                <a:gd name="T71" fmla="*/ 11 h 13"/>
                <a:gd name="T72" fmla="*/ 6 w 19"/>
                <a:gd name="T73" fmla="*/ 11 h 13"/>
                <a:gd name="T74" fmla="*/ 7 w 19"/>
                <a:gd name="T75" fmla="*/ 9 h 13"/>
                <a:gd name="T76" fmla="*/ 7 w 19"/>
                <a:gd name="T77" fmla="*/ 9 h 13"/>
                <a:gd name="T78" fmla="*/ 7 w 19"/>
                <a:gd name="T79" fmla="*/ 8 h 13"/>
                <a:gd name="T80" fmla="*/ 8 w 19"/>
                <a:gd name="T81" fmla="*/ 8 h 13"/>
                <a:gd name="T82" fmla="*/ 9 w 19"/>
                <a:gd name="T83" fmla="*/ 8 h 13"/>
                <a:gd name="T84" fmla="*/ 9 w 19"/>
                <a:gd name="T85" fmla="*/ 8 h 13"/>
                <a:gd name="T86" fmla="*/ 10 w 19"/>
                <a:gd name="T87" fmla="*/ 9 h 13"/>
                <a:gd name="T88" fmla="*/ 11 w 19"/>
                <a:gd name="T89" fmla="*/ 10 h 13"/>
                <a:gd name="T90" fmla="*/ 11 w 19"/>
                <a:gd name="T91" fmla="*/ 11 h 13"/>
                <a:gd name="T92" fmla="*/ 11 w 19"/>
                <a:gd name="T93" fmla="*/ 12 h 13"/>
                <a:gd name="T94" fmla="*/ 13 w 19"/>
                <a:gd name="T95" fmla="*/ 12 h 13"/>
                <a:gd name="T96" fmla="*/ 14 w 19"/>
                <a:gd name="T97" fmla="*/ 11 h 13"/>
                <a:gd name="T98" fmla="*/ 15 w 19"/>
                <a:gd name="T99" fmla="*/ 10 h 13"/>
                <a:gd name="T100" fmla="*/ 16 w 19"/>
                <a:gd name="T101" fmla="*/ 10 h 13"/>
                <a:gd name="T102" fmla="*/ 16 w 19"/>
                <a:gd name="T103" fmla="*/ 11 h 13"/>
                <a:gd name="T104" fmla="*/ 17 w 19"/>
                <a:gd name="T105" fmla="*/ 11 h 13"/>
                <a:gd name="T106" fmla="*/ 18 w 19"/>
                <a:gd name="T107" fmla="*/ 11 h 13"/>
                <a:gd name="T108" fmla="*/ 19 w 19"/>
                <a:gd name="T109" fmla="*/ 10 h 13"/>
                <a:gd name="T110" fmla="*/ 19 w 19"/>
                <a:gd name="T111" fmla="*/ 9 h 13"/>
                <a:gd name="T112" fmla="*/ 18 w 19"/>
                <a:gd name="T113"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 h="13">
                  <a:moveTo>
                    <a:pt x="18" y="8"/>
                  </a:moveTo>
                  <a:cubicBezTo>
                    <a:pt x="18" y="7"/>
                    <a:pt x="17" y="8"/>
                    <a:pt x="16" y="8"/>
                  </a:cubicBezTo>
                  <a:cubicBezTo>
                    <a:pt x="16" y="8"/>
                    <a:pt x="15" y="8"/>
                    <a:pt x="15" y="7"/>
                  </a:cubicBezTo>
                  <a:cubicBezTo>
                    <a:pt x="15" y="7"/>
                    <a:pt x="15" y="6"/>
                    <a:pt x="15" y="6"/>
                  </a:cubicBezTo>
                  <a:cubicBezTo>
                    <a:pt x="15" y="5"/>
                    <a:pt x="15" y="5"/>
                    <a:pt x="14" y="4"/>
                  </a:cubicBezTo>
                  <a:cubicBezTo>
                    <a:pt x="14" y="4"/>
                    <a:pt x="14" y="4"/>
                    <a:pt x="14" y="4"/>
                  </a:cubicBezTo>
                  <a:cubicBezTo>
                    <a:pt x="14" y="5"/>
                    <a:pt x="13" y="4"/>
                    <a:pt x="13" y="4"/>
                  </a:cubicBezTo>
                  <a:cubicBezTo>
                    <a:pt x="12" y="4"/>
                    <a:pt x="12" y="4"/>
                    <a:pt x="11" y="4"/>
                  </a:cubicBezTo>
                  <a:cubicBezTo>
                    <a:pt x="11" y="4"/>
                    <a:pt x="10" y="4"/>
                    <a:pt x="10" y="4"/>
                  </a:cubicBezTo>
                  <a:cubicBezTo>
                    <a:pt x="9" y="4"/>
                    <a:pt x="9" y="5"/>
                    <a:pt x="8" y="4"/>
                  </a:cubicBezTo>
                  <a:cubicBezTo>
                    <a:pt x="8" y="4"/>
                    <a:pt x="7" y="4"/>
                    <a:pt x="7" y="4"/>
                  </a:cubicBezTo>
                  <a:cubicBezTo>
                    <a:pt x="6" y="4"/>
                    <a:pt x="6" y="4"/>
                    <a:pt x="6" y="4"/>
                  </a:cubicBezTo>
                  <a:cubicBezTo>
                    <a:pt x="5" y="3"/>
                    <a:pt x="5" y="3"/>
                    <a:pt x="5" y="3"/>
                  </a:cubicBezTo>
                  <a:cubicBezTo>
                    <a:pt x="5" y="3"/>
                    <a:pt x="5" y="3"/>
                    <a:pt x="5" y="3"/>
                  </a:cubicBezTo>
                  <a:cubicBezTo>
                    <a:pt x="5" y="2"/>
                    <a:pt x="5" y="2"/>
                    <a:pt x="5" y="2"/>
                  </a:cubicBezTo>
                  <a:cubicBezTo>
                    <a:pt x="5" y="2"/>
                    <a:pt x="5" y="2"/>
                    <a:pt x="6" y="2"/>
                  </a:cubicBezTo>
                  <a:cubicBezTo>
                    <a:pt x="6" y="1"/>
                    <a:pt x="6" y="1"/>
                    <a:pt x="6" y="1"/>
                  </a:cubicBezTo>
                  <a:cubicBezTo>
                    <a:pt x="5" y="1"/>
                    <a:pt x="5" y="1"/>
                    <a:pt x="5" y="1"/>
                  </a:cubicBezTo>
                  <a:cubicBezTo>
                    <a:pt x="4" y="0"/>
                    <a:pt x="4" y="1"/>
                    <a:pt x="4" y="1"/>
                  </a:cubicBezTo>
                  <a:cubicBezTo>
                    <a:pt x="3" y="1"/>
                    <a:pt x="3" y="1"/>
                    <a:pt x="3" y="2"/>
                  </a:cubicBezTo>
                  <a:cubicBezTo>
                    <a:pt x="3" y="2"/>
                    <a:pt x="3" y="2"/>
                    <a:pt x="3" y="2"/>
                  </a:cubicBezTo>
                  <a:cubicBezTo>
                    <a:pt x="3" y="3"/>
                    <a:pt x="3" y="3"/>
                    <a:pt x="3" y="3"/>
                  </a:cubicBezTo>
                  <a:cubicBezTo>
                    <a:pt x="3" y="3"/>
                    <a:pt x="2" y="3"/>
                    <a:pt x="2" y="4"/>
                  </a:cubicBezTo>
                  <a:cubicBezTo>
                    <a:pt x="1" y="4"/>
                    <a:pt x="1" y="4"/>
                    <a:pt x="1" y="5"/>
                  </a:cubicBezTo>
                  <a:cubicBezTo>
                    <a:pt x="1" y="5"/>
                    <a:pt x="0" y="5"/>
                    <a:pt x="0" y="5"/>
                  </a:cubicBezTo>
                  <a:cubicBezTo>
                    <a:pt x="0" y="6"/>
                    <a:pt x="0" y="6"/>
                    <a:pt x="0" y="7"/>
                  </a:cubicBezTo>
                  <a:cubicBezTo>
                    <a:pt x="1" y="7"/>
                    <a:pt x="1" y="7"/>
                    <a:pt x="1" y="7"/>
                  </a:cubicBezTo>
                  <a:cubicBezTo>
                    <a:pt x="2" y="7"/>
                    <a:pt x="2" y="7"/>
                    <a:pt x="2" y="7"/>
                  </a:cubicBezTo>
                  <a:cubicBezTo>
                    <a:pt x="2" y="7"/>
                    <a:pt x="2" y="8"/>
                    <a:pt x="2" y="8"/>
                  </a:cubicBezTo>
                  <a:cubicBezTo>
                    <a:pt x="3" y="8"/>
                    <a:pt x="3" y="9"/>
                    <a:pt x="2" y="9"/>
                  </a:cubicBezTo>
                  <a:cubicBezTo>
                    <a:pt x="2" y="9"/>
                    <a:pt x="2" y="9"/>
                    <a:pt x="2" y="10"/>
                  </a:cubicBezTo>
                  <a:cubicBezTo>
                    <a:pt x="2" y="10"/>
                    <a:pt x="2" y="10"/>
                    <a:pt x="2" y="11"/>
                  </a:cubicBezTo>
                  <a:cubicBezTo>
                    <a:pt x="2" y="11"/>
                    <a:pt x="2" y="11"/>
                    <a:pt x="3" y="11"/>
                  </a:cubicBezTo>
                  <a:cubicBezTo>
                    <a:pt x="3" y="11"/>
                    <a:pt x="3" y="11"/>
                    <a:pt x="3" y="11"/>
                  </a:cubicBezTo>
                  <a:cubicBezTo>
                    <a:pt x="3" y="11"/>
                    <a:pt x="4" y="11"/>
                    <a:pt x="4" y="11"/>
                  </a:cubicBezTo>
                  <a:cubicBezTo>
                    <a:pt x="4" y="11"/>
                    <a:pt x="4" y="11"/>
                    <a:pt x="5" y="11"/>
                  </a:cubicBezTo>
                  <a:cubicBezTo>
                    <a:pt x="5" y="11"/>
                    <a:pt x="5" y="11"/>
                    <a:pt x="6" y="11"/>
                  </a:cubicBezTo>
                  <a:cubicBezTo>
                    <a:pt x="6" y="10"/>
                    <a:pt x="7" y="10"/>
                    <a:pt x="7" y="9"/>
                  </a:cubicBezTo>
                  <a:cubicBezTo>
                    <a:pt x="7" y="9"/>
                    <a:pt x="7" y="9"/>
                    <a:pt x="7" y="9"/>
                  </a:cubicBezTo>
                  <a:cubicBezTo>
                    <a:pt x="7" y="8"/>
                    <a:pt x="7" y="8"/>
                    <a:pt x="7" y="8"/>
                  </a:cubicBezTo>
                  <a:cubicBezTo>
                    <a:pt x="7" y="8"/>
                    <a:pt x="7" y="8"/>
                    <a:pt x="8" y="8"/>
                  </a:cubicBezTo>
                  <a:cubicBezTo>
                    <a:pt x="8" y="8"/>
                    <a:pt x="8" y="8"/>
                    <a:pt x="9" y="8"/>
                  </a:cubicBezTo>
                  <a:cubicBezTo>
                    <a:pt x="9" y="8"/>
                    <a:pt x="9" y="8"/>
                    <a:pt x="9" y="8"/>
                  </a:cubicBezTo>
                  <a:cubicBezTo>
                    <a:pt x="10" y="9"/>
                    <a:pt x="10" y="9"/>
                    <a:pt x="10" y="9"/>
                  </a:cubicBezTo>
                  <a:cubicBezTo>
                    <a:pt x="10" y="9"/>
                    <a:pt x="10" y="9"/>
                    <a:pt x="11" y="10"/>
                  </a:cubicBezTo>
                  <a:cubicBezTo>
                    <a:pt x="11" y="10"/>
                    <a:pt x="10" y="11"/>
                    <a:pt x="11" y="11"/>
                  </a:cubicBezTo>
                  <a:cubicBezTo>
                    <a:pt x="11" y="12"/>
                    <a:pt x="11" y="12"/>
                    <a:pt x="11" y="12"/>
                  </a:cubicBezTo>
                  <a:cubicBezTo>
                    <a:pt x="12" y="13"/>
                    <a:pt x="12" y="12"/>
                    <a:pt x="13" y="12"/>
                  </a:cubicBezTo>
                  <a:cubicBezTo>
                    <a:pt x="13" y="12"/>
                    <a:pt x="13" y="11"/>
                    <a:pt x="14" y="11"/>
                  </a:cubicBezTo>
                  <a:cubicBezTo>
                    <a:pt x="14" y="11"/>
                    <a:pt x="14" y="10"/>
                    <a:pt x="15" y="10"/>
                  </a:cubicBezTo>
                  <a:cubicBezTo>
                    <a:pt x="15" y="10"/>
                    <a:pt x="15" y="10"/>
                    <a:pt x="16" y="10"/>
                  </a:cubicBezTo>
                  <a:cubicBezTo>
                    <a:pt x="16" y="10"/>
                    <a:pt x="16" y="10"/>
                    <a:pt x="16" y="11"/>
                  </a:cubicBezTo>
                  <a:cubicBezTo>
                    <a:pt x="16" y="11"/>
                    <a:pt x="17" y="11"/>
                    <a:pt x="17" y="11"/>
                  </a:cubicBezTo>
                  <a:cubicBezTo>
                    <a:pt x="18" y="11"/>
                    <a:pt x="18" y="11"/>
                    <a:pt x="18" y="11"/>
                  </a:cubicBezTo>
                  <a:cubicBezTo>
                    <a:pt x="19" y="11"/>
                    <a:pt x="19" y="11"/>
                    <a:pt x="19" y="10"/>
                  </a:cubicBezTo>
                  <a:cubicBezTo>
                    <a:pt x="19" y="10"/>
                    <a:pt x="19" y="9"/>
                    <a:pt x="19" y="9"/>
                  </a:cubicBezTo>
                  <a:cubicBezTo>
                    <a:pt x="19" y="8"/>
                    <a:pt x="19" y="8"/>
                    <a:pt x="18"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4" name="Freeform 309"/>
            <p:cNvSpPr>
              <a:spLocks/>
            </p:cNvSpPr>
            <p:nvPr/>
          </p:nvSpPr>
          <p:spPr bwMode="auto">
            <a:xfrm>
              <a:off x="6546851" y="2265364"/>
              <a:ext cx="141288" cy="184150"/>
            </a:xfrm>
            <a:custGeom>
              <a:avLst/>
              <a:gdLst>
                <a:gd name="T0" fmla="*/ 12 w 13"/>
                <a:gd name="T1" fmla="*/ 10 h 17"/>
                <a:gd name="T2" fmla="*/ 11 w 13"/>
                <a:gd name="T3" fmla="*/ 8 h 17"/>
                <a:gd name="T4" fmla="*/ 10 w 13"/>
                <a:gd name="T5" fmla="*/ 9 h 17"/>
                <a:gd name="T6" fmla="*/ 9 w 13"/>
                <a:gd name="T7" fmla="*/ 8 h 17"/>
                <a:gd name="T8" fmla="*/ 9 w 13"/>
                <a:gd name="T9" fmla="*/ 7 h 17"/>
                <a:gd name="T10" fmla="*/ 11 w 13"/>
                <a:gd name="T11" fmla="*/ 6 h 17"/>
                <a:gd name="T12" fmla="*/ 11 w 13"/>
                <a:gd name="T13" fmla="*/ 5 h 17"/>
                <a:gd name="T14" fmla="*/ 10 w 13"/>
                <a:gd name="T15" fmla="*/ 4 h 17"/>
                <a:gd name="T16" fmla="*/ 6 w 13"/>
                <a:gd name="T17" fmla="*/ 4 h 17"/>
                <a:gd name="T18" fmla="*/ 4 w 13"/>
                <a:gd name="T19" fmla="*/ 3 h 17"/>
                <a:gd name="T20" fmla="*/ 4 w 13"/>
                <a:gd name="T21" fmla="*/ 1 h 17"/>
                <a:gd name="T22" fmla="*/ 3 w 13"/>
                <a:gd name="T23" fmla="*/ 1 h 17"/>
                <a:gd name="T24" fmla="*/ 1 w 13"/>
                <a:gd name="T25" fmla="*/ 0 h 17"/>
                <a:gd name="T26" fmla="*/ 1 w 13"/>
                <a:gd name="T27" fmla="*/ 2 h 17"/>
                <a:gd name="T28" fmla="*/ 2 w 13"/>
                <a:gd name="T29" fmla="*/ 3 h 17"/>
                <a:gd name="T30" fmla="*/ 2 w 13"/>
                <a:gd name="T31" fmla="*/ 4 h 17"/>
                <a:gd name="T32" fmla="*/ 1 w 13"/>
                <a:gd name="T33" fmla="*/ 5 h 17"/>
                <a:gd name="T34" fmla="*/ 2 w 13"/>
                <a:gd name="T35" fmla="*/ 6 h 17"/>
                <a:gd name="T36" fmla="*/ 2 w 13"/>
                <a:gd name="T37" fmla="*/ 8 h 17"/>
                <a:gd name="T38" fmla="*/ 3 w 13"/>
                <a:gd name="T39" fmla="*/ 9 h 17"/>
                <a:gd name="T40" fmla="*/ 4 w 13"/>
                <a:gd name="T41" fmla="*/ 12 h 17"/>
                <a:gd name="T42" fmla="*/ 3 w 13"/>
                <a:gd name="T43" fmla="*/ 14 h 17"/>
                <a:gd name="T44" fmla="*/ 5 w 13"/>
                <a:gd name="T45" fmla="*/ 13 h 17"/>
                <a:gd name="T46" fmla="*/ 6 w 13"/>
                <a:gd name="T47" fmla="*/ 13 h 17"/>
                <a:gd name="T48" fmla="*/ 8 w 13"/>
                <a:gd name="T49" fmla="*/ 12 h 17"/>
                <a:gd name="T50" fmla="*/ 8 w 13"/>
                <a:gd name="T51" fmla="*/ 11 h 17"/>
                <a:gd name="T52" fmla="*/ 9 w 13"/>
                <a:gd name="T53" fmla="*/ 10 h 17"/>
                <a:gd name="T54" fmla="*/ 10 w 13"/>
                <a:gd name="T55" fmla="*/ 12 h 17"/>
                <a:gd name="T56" fmla="*/ 11 w 13"/>
                <a:gd name="T57" fmla="*/ 15 h 17"/>
                <a:gd name="T58" fmla="*/ 12 w 13"/>
                <a:gd name="T59" fmla="*/ 17 h 17"/>
                <a:gd name="T60" fmla="*/ 13 w 13"/>
                <a:gd name="T61" fmla="*/ 16 h 17"/>
                <a:gd name="T62" fmla="*/ 13 w 13"/>
                <a:gd name="T63" fmla="*/ 13 h 17"/>
                <a:gd name="T64" fmla="*/ 13 w 13"/>
                <a:gd name="T6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7">
                  <a:moveTo>
                    <a:pt x="13" y="11"/>
                  </a:moveTo>
                  <a:cubicBezTo>
                    <a:pt x="12" y="10"/>
                    <a:pt x="12" y="11"/>
                    <a:pt x="12" y="10"/>
                  </a:cubicBezTo>
                  <a:cubicBezTo>
                    <a:pt x="11" y="10"/>
                    <a:pt x="12" y="10"/>
                    <a:pt x="12" y="9"/>
                  </a:cubicBezTo>
                  <a:cubicBezTo>
                    <a:pt x="12" y="9"/>
                    <a:pt x="12" y="8"/>
                    <a:pt x="11" y="8"/>
                  </a:cubicBezTo>
                  <a:cubicBezTo>
                    <a:pt x="11" y="8"/>
                    <a:pt x="11" y="8"/>
                    <a:pt x="11" y="8"/>
                  </a:cubicBezTo>
                  <a:cubicBezTo>
                    <a:pt x="10" y="8"/>
                    <a:pt x="11" y="9"/>
                    <a:pt x="10" y="9"/>
                  </a:cubicBezTo>
                  <a:cubicBezTo>
                    <a:pt x="10" y="10"/>
                    <a:pt x="10" y="10"/>
                    <a:pt x="10" y="9"/>
                  </a:cubicBezTo>
                  <a:cubicBezTo>
                    <a:pt x="9" y="9"/>
                    <a:pt x="9" y="9"/>
                    <a:pt x="9" y="8"/>
                  </a:cubicBezTo>
                  <a:cubicBezTo>
                    <a:pt x="9" y="8"/>
                    <a:pt x="9" y="8"/>
                    <a:pt x="9" y="8"/>
                  </a:cubicBezTo>
                  <a:cubicBezTo>
                    <a:pt x="9" y="7"/>
                    <a:pt x="9" y="7"/>
                    <a:pt x="9" y="7"/>
                  </a:cubicBezTo>
                  <a:cubicBezTo>
                    <a:pt x="9" y="7"/>
                    <a:pt x="9" y="7"/>
                    <a:pt x="10" y="6"/>
                  </a:cubicBezTo>
                  <a:cubicBezTo>
                    <a:pt x="10" y="6"/>
                    <a:pt x="10" y="6"/>
                    <a:pt x="11" y="6"/>
                  </a:cubicBezTo>
                  <a:cubicBezTo>
                    <a:pt x="11" y="6"/>
                    <a:pt x="10" y="5"/>
                    <a:pt x="11" y="5"/>
                  </a:cubicBezTo>
                  <a:cubicBezTo>
                    <a:pt x="11" y="5"/>
                    <a:pt x="11" y="5"/>
                    <a:pt x="11" y="5"/>
                  </a:cubicBezTo>
                  <a:cubicBezTo>
                    <a:pt x="11" y="4"/>
                    <a:pt x="11" y="4"/>
                    <a:pt x="11" y="4"/>
                  </a:cubicBezTo>
                  <a:cubicBezTo>
                    <a:pt x="11" y="3"/>
                    <a:pt x="10" y="4"/>
                    <a:pt x="10" y="4"/>
                  </a:cubicBezTo>
                  <a:cubicBezTo>
                    <a:pt x="9" y="4"/>
                    <a:pt x="9" y="4"/>
                    <a:pt x="8" y="4"/>
                  </a:cubicBezTo>
                  <a:cubicBezTo>
                    <a:pt x="7" y="4"/>
                    <a:pt x="7" y="4"/>
                    <a:pt x="6" y="4"/>
                  </a:cubicBezTo>
                  <a:cubicBezTo>
                    <a:pt x="5" y="4"/>
                    <a:pt x="5" y="4"/>
                    <a:pt x="5" y="4"/>
                  </a:cubicBezTo>
                  <a:cubicBezTo>
                    <a:pt x="4" y="3"/>
                    <a:pt x="4" y="3"/>
                    <a:pt x="4" y="3"/>
                  </a:cubicBezTo>
                  <a:cubicBezTo>
                    <a:pt x="4" y="2"/>
                    <a:pt x="5" y="2"/>
                    <a:pt x="4" y="1"/>
                  </a:cubicBezTo>
                  <a:cubicBezTo>
                    <a:pt x="4" y="1"/>
                    <a:pt x="4" y="1"/>
                    <a:pt x="4" y="1"/>
                  </a:cubicBezTo>
                  <a:cubicBezTo>
                    <a:pt x="3" y="1"/>
                    <a:pt x="3" y="1"/>
                    <a:pt x="3" y="1"/>
                  </a:cubicBezTo>
                  <a:cubicBezTo>
                    <a:pt x="3" y="1"/>
                    <a:pt x="3" y="1"/>
                    <a:pt x="3" y="1"/>
                  </a:cubicBezTo>
                  <a:cubicBezTo>
                    <a:pt x="2" y="0"/>
                    <a:pt x="2" y="0"/>
                    <a:pt x="2" y="0"/>
                  </a:cubicBezTo>
                  <a:cubicBezTo>
                    <a:pt x="1" y="0"/>
                    <a:pt x="1" y="0"/>
                    <a:pt x="1" y="0"/>
                  </a:cubicBezTo>
                  <a:cubicBezTo>
                    <a:pt x="1" y="0"/>
                    <a:pt x="0" y="1"/>
                    <a:pt x="0" y="1"/>
                  </a:cubicBezTo>
                  <a:cubicBezTo>
                    <a:pt x="0" y="1"/>
                    <a:pt x="1" y="2"/>
                    <a:pt x="1" y="2"/>
                  </a:cubicBezTo>
                  <a:cubicBezTo>
                    <a:pt x="1" y="2"/>
                    <a:pt x="1" y="2"/>
                    <a:pt x="1" y="2"/>
                  </a:cubicBezTo>
                  <a:cubicBezTo>
                    <a:pt x="2" y="2"/>
                    <a:pt x="2" y="3"/>
                    <a:pt x="2" y="3"/>
                  </a:cubicBezTo>
                  <a:cubicBezTo>
                    <a:pt x="2" y="3"/>
                    <a:pt x="3" y="3"/>
                    <a:pt x="3" y="3"/>
                  </a:cubicBezTo>
                  <a:cubicBezTo>
                    <a:pt x="3" y="3"/>
                    <a:pt x="3" y="4"/>
                    <a:pt x="2" y="4"/>
                  </a:cubicBezTo>
                  <a:cubicBezTo>
                    <a:pt x="2" y="4"/>
                    <a:pt x="2" y="4"/>
                    <a:pt x="1" y="4"/>
                  </a:cubicBezTo>
                  <a:cubicBezTo>
                    <a:pt x="1" y="4"/>
                    <a:pt x="1" y="5"/>
                    <a:pt x="1" y="5"/>
                  </a:cubicBezTo>
                  <a:cubicBezTo>
                    <a:pt x="1" y="5"/>
                    <a:pt x="1" y="6"/>
                    <a:pt x="1" y="6"/>
                  </a:cubicBezTo>
                  <a:cubicBezTo>
                    <a:pt x="1" y="6"/>
                    <a:pt x="2" y="6"/>
                    <a:pt x="2" y="6"/>
                  </a:cubicBezTo>
                  <a:cubicBezTo>
                    <a:pt x="2" y="6"/>
                    <a:pt x="3" y="7"/>
                    <a:pt x="3" y="7"/>
                  </a:cubicBezTo>
                  <a:cubicBezTo>
                    <a:pt x="3" y="7"/>
                    <a:pt x="2" y="7"/>
                    <a:pt x="2" y="8"/>
                  </a:cubicBezTo>
                  <a:cubicBezTo>
                    <a:pt x="2" y="8"/>
                    <a:pt x="2" y="8"/>
                    <a:pt x="3" y="8"/>
                  </a:cubicBezTo>
                  <a:cubicBezTo>
                    <a:pt x="3" y="9"/>
                    <a:pt x="3" y="9"/>
                    <a:pt x="3" y="9"/>
                  </a:cubicBezTo>
                  <a:cubicBezTo>
                    <a:pt x="4" y="10"/>
                    <a:pt x="4" y="10"/>
                    <a:pt x="4" y="11"/>
                  </a:cubicBezTo>
                  <a:cubicBezTo>
                    <a:pt x="4" y="11"/>
                    <a:pt x="4" y="11"/>
                    <a:pt x="4" y="12"/>
                  </a:cubicBezTo>
                  <a:cubicBezTo>
                    <a:pt x="4" y="12"/>
                    <a:pt x="4" y="13"/>
                    <a:pt x="4" y="13"/>
                  </a:cubicBezTo>
                  <a:cubicBezTo>
                    <a:pt x="3" y="14"/>
                    <a:pt x="3" y="14"/>
                    <a:pt x="3" y="14"/>
                  </a:cubicBezTo>
                  <a:cubicBezTo>
                    <a:pt x="4" y="14"/>
                    <a:pt x="4" y="14"/>
                    <a:pt x="4" y="14"/>
                  </a:cubicBezTo>
                  <a:cubicBezTo>
                    <a:pt x="5" y="14"/>
                    <a:pt x="5" y="14"/>
                    <a:pt x="5" y="13"/>
                  </a:cubicBezTo>
                  <a:cubicBezTo>
                    <a:pt x="6" y="13"/>
                    <a:pt x="6" y="13"/>
                    <a:pt x="6" y="13"/>
                  </a:cubicBezTo>
                  <a:cubicBezTo>
                    <a:pt x="6" y="13"/>
                    <a:pt x="6" y="13"/>
                    <a:pt x="6" y="13"/>
                  </a:cubicBezTo>
                  <a:cubicBezTo>
                    <a:pt x="7" y="13"/>
                    <a:pt x="7" y="13"/>
                    <a:pt x="7" y="13"/>
                  </a:cubicBezTo>
                  <a:cubicBezTo>
                    <a:pt x="7" y="13"/>
                    <a:pt x="7" y="12"/>
                    <a:pt x="8" y="12"/>
                  </a:cubicBezTo>
                  <a:cubicBezTo>
                    <a:pt x="8" y="12"/>
                    <a:pt x="8" y="12"/>
                    <a:pt x="8" y="12"/>
                  </a:cubicBezTo>
                  <a:cubicBezTo>
                    <a:pt x="9" y="12"/>
                    <a:pt x="8" y="12"/>
                    <a:pt x="8" y="11"/>
                  </a:cubicBezTo>
                  <a:cubicBezTo>
                    <a:pt x="9" y="11"/>
                    <a:pt x="8" y="11"/>
                    <a:pt x="9" y="10"/>
                  </a:cubicBezTo>
                  <a:cubicBezTo>
                    <a:pt x="9" y="10"/>
                    <a:pt x="9" y="10"/>
                    <a:pt x="9" y="10"/>
                  </a:cubicBezTo>
                  <a:cubicBezTo>
                    <a:pt x="10" y="10"/>
                    <a:pt x="10" y="11"/>
                    <a:pt x="10" y="11"/>
                  </a:cubicBezTo>
                  <a:cubicBezTo>
                    <a:pt x="10" y="11"/>
                    <a:pt x="10" y="12"/>
                    <a:pt x="10" y="12"/>
                  </a:cubicBezTo>
                  <a:cubicBezTo>
                    <a:pt x="11" y="12"/>
                    <a:pt x="11" y="12"/>
                    <a:pt x="11" y="13"/>
                  </a:cubicBezTo>
                  <a:cubicBezTo>
                    <a:pt x="11" y="14"/>
                    <a:pt x="11" y="14"/>
                    <a:pt x="11" y="15"/>
                  </a:cubicBezTo>
                  <a:cubicBezTo>
                    <a:pt x="11" y="16"/>
                    <a:pt x="11" y="16"/>
                    <a:pt x="11" y="17"/>
                  </a:cubicBezTo>
                  <a:cubicBezTo>
                    <a:pt x="11" y="17"/>
                    <a:pt x="12" y="17"/>
                    <a:pt x="12" y="17"/>
                  </a:cubicBezTo>
                  <a:cubicBezTo>
                    <a:pt x="12" y="17"/>
                    <a:pt x="12" y="17"/>
                    <a:pt x="12" y="17"/>
                  </a:cubicBezTo>
                  <a:cubicBezTo>
                    <a:pt x="12" y="17"/>
                    <a:pt x="12" y="16"/>
                    <a:pt x="13" y="16"/>
                  </a:cubicBezTo>
                  <a:cubicBezTo>
                    <a:pt x="13" y="15"/>
                    <a:pt x="13" y="15"/>
                    <a:pt x="13" y="14"/>
                  </a:cubicBezTo>
                  <a:cubicBezTo>
                    <a:pt x="13" y="14"/>
                    <a:pt x="13" y="13"/>
                    <a:pt x="13" y="13"/>
                  </a:cubicBezTo>
                  <a:cubicBezTo>
                    <a:pt x="13" y="12"/>
                    <a:pt x="13" y="12"/>
                    <a:pt x="13" y="12"/>
                  </a:cubicBezTo>
                  <a:cubicBezTo>
                    <a:pt x="13" y="11"/>
                    <a:pt x="13" y="11"/>
                    <a:pt x="13"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5" name="Freeform 310"/>
            <p:cNvSpPr>
              <a:spLocks/>
            </p:cNvSpPr>
            <p:nvPr/>
          </p:nvSpPr>
          <p:spPr bwMode="auto">
            <a:xfrm>
              <a:off x="7486651" y="2038351"/>
              <a:ext cx="22225" cy="11113"/>
            </a:xfrm>
            <a:custGeom>
              <a:avLst/>
              <a:gdLst>
                <a:gd name="T0" fmla="*/ 2 w 2"/>
                <a:gd name="T1" fmla="*/ 1 h 1"/>
                <a:gd name="T2" fmla="*/ 2 w 2"/>
                <a:gd name="T3" fmla="*/ 0 h 1"/>
                <a:gd name="T4" fmla="*/ 1 w 2"/>
                <a:gd name="T5" fmla="*/ 0 h 1"/>
                <a:gd name="T6" fmla="*/ 1 w 2"/>
                <a:gd name="T7" fmla="*/ 1 h 1"/>
                <a:gd name="T8" fmla="*/ 0 w 2"/>
                <a:gd name="T9" fmla="*/ 1 h 1"/>
                <a:gd name="T10" fmla="*/ 1 w 2"/>
                <a:gd name="T11" fmla="*/ 1 h 1"/>
                <a:gd name="T12" fmla="*/ 2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cubicBezTo>
                    <a:pt x="2" y="1"/>
                    <a:pt x="2" y="1"/>
                    <a:pt x="2" y="0"/>
                  </a:cubicBezTo>
                  <a:cubicBezTo>
                    <a:pt x="2" y="0"/>
                    <a:pt x="1" y="0"/>
                    <a:pt x="1" y="0"/>
                  </a:cubicBezTo>
                  <a:cubicBezTo>
                    <a:pt x="1" y="0"/>
                    <a:pt x="1" y="0"/>
                    <a:pt x="1" y="1"/>
                  </a:cubicBezTo>
                  <a:cubicBezTo>
                    <a:pt x="0" y="1"/>
                    <a:pt x="0" y="1"/>
                    <a:pt x="0" y="1"/>
                  </a:cubicBezTo>
                  <a:cubicBezTo>
                    <a:pt x="1" y="1"/>
                    <a:pt x="1" y="1"/>
                    <a:pt x="1" y="1"/>
                  </a:cubicBezTo>
                  <a:cubicBezTo>
                    <a:pt x="1" y="1"/>
                    <a:pt x="1"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6" name="Freeform 311"/>
            <p:cNvSpPr>
              <a:spLocks/>
            </p:cNvSpPr>
            <p:nvPr/>
          </p:nvSpPr>
          <p:spPr bwMode="auto">
            <a:xfrm>
              <a:off x="7432676" y="1876426"/>
              <a:ext cx="119063" cy="161925"/>
            </a:xfrm>
            <a:custGeom>
              <a:avLst/>
              <a:gdLst>
                <a:gd name="T0" fmla="*/ 1 w 11"/>
                <a:gd name="T1" fmla="*/ 4 h 15"/>
                <a:gd name="T2" fmla="*/ 2 w 11"/>
                <a:gd name="T3" fmla="*/ 5 h 15"/>
                <a:gd name="T4" fmla="*/ 1 w 11"/>
                <a:gd name="T5" fmla="*/ 6 h 15"/>
                <a:gd name="T6" fmla="*/ 1 w 11"/>
                <a:gd name="T7" fmla="*/ 7 h 15"/>
                <a:gd name="T8" fmla="*/ 2 w 11"/>
                <a:gd name="T9" fmla="*/ 8 h 15"/>
                <a:gd name="T10" fmla="*/ 3 w 11"/>
                <a:gd name="T11" fmla="*/ 9 h 15"/>
                <a:gd name="T12" fmla="*/ 3 w 11"/>
                <a:gd name="T13" fmla="*/ 11 h 15"/>
                <a:gd name="T14" fmla="*/ 3 w 11"/>
                <a:gd name="T15" fmla="*/ 12 h 15"/>
                <a:gd name="T16" fmla="*/ 3 w 11"/>
                <a:gd name="T17" fmla="*/ 13 h 15"/>
                <a:gd name="T18" fmla="*/ 4 w 11"/>
                <a:gd name="T19" fmla="*/ 14 h 15"/>
                <a:gd name="T20" fmla="*/ 5 w 11"/>
                <a:gd name="T21" fmla="*/ 15 h 15"/>
                <a:gd name="T22" fmla="*/ 6 w 11"/>
                <a:gd name="T23" fmla="*/ 14 h 15"/>
                <a:gd name="T24" fmla="*/ 5 w 11"/>
                <a:gd name="T25" fmla="*/ 13 h 15"/>
                <a:gd name="T26" fmla="*/ 6 w 11"/>
                <a:gd name="T27" fmla="*/ 12 h 15"/>
                <a:gd name="T28" fmla="*/ 7 w 11"/>
                <a:gd name="T29" fmla="*/ 12 h 15"/>
                <a:gd name="T30" fmla="*/ 9 w 11"/>
                <a:gd name="T31" fmla="*/ 11 h 15"/>
                <a:gd name="T32" fmla="*/ 10 w 11"/>
                <a:gd name="T33" fmla="*/ 11 h 15"/>
                <a:gd name="T34" fmla="*/ 11 w 11"/>
                <a:gd name="T35" fmla="*/ 11 h 15"/>
                <a:gd name="T36" fmla="*/ 11 w 11"/>
                <a:gd name="T37" fmla="*/ 10 h 15"/>
                <a:gd name="T38" fmla="*/ 11 w 11"/>
                <a:gd name="T39" fmla="*/ 8 h 15"/>
                <a:gd name="T40" fmla="*/ 10 w 11"/>
                <a:gd name="T41" fmla="*/ 7 h 15"/>
                <a:gd name="T42" fmla="*/ 9 w 11"/>
                <a:gd name="T43" fmla="*/ 6 h 15"/>
                <a:gd name="T44" fmla="*/ 8 w 11"/>
                <a:gd name="T45" fmla="*/ 4 h 15"/>
                <a:gd name="T46" fmla="*/ 7 w 11"/>
                <a:gd name="T47" fmla="*/ 3 h 15"/>
                <a:gd name="T48" fmla="*/ 6 w 11"/>
                <a:gd name="T49" fmla="*/ 2 h 15"/>
                <a:gd name="T50" fmla="*/ 5 w 11"/>
                <a:gd name="T51" fmla="*/ 2 h 15"/>
                <a:gd name="T52" fmla="*/ 4 w 11"/>
                <a:gd name="T53" fmla="*/ 1 h 15"/>
                <a:gd name="T54" fmla="*/ 3 w 11"/>
                <a:gd name="T55" fmla="*/ 0 h 15"/>
                <a:gd name="T56" fmla="*/ 3 w 11"/>
                <a:gd name="T57" fmla="*/ 0 h 15"/>
                <a:gd name="T58" fmla="*/ 2 w 11"/>
                <a:gd name="T59" fmla="*/ 1 h 15"/>
                <a:gd name="T60" fmla="*/ 1 w 11"/>
                <a:gd name="T61" fmla="*/ 2 h 15"/>
                <a:gd name="T62" fmla="*/ 1 w 11"/>
                <a:gd name="T63" fmla="*/ 3 h 15"/>
                <a:gd name="T64" fmla="*/ 0 w 11"/>
                <a:gd name="T65" fmla="*/ 3 h 15"/>
                <a:gd name="T66" fmla="*/ 1 w 11"/>
                <a:gd name="T67" fmla="*/ 4 h 15"/>
                <a:gd name="T68" fmla="*/ 1 w 11"/>
                <a:gd name="T6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15">
                  <a:moveTo>
                    <a:pt x="1" y="4"/>
                  </a:moveTo>
                  <a:cubicBezTo>
                    <a:pt x="2" y="4"/>
                    <a:pt x="2" y="5"/>
                    <a:pt x="2" y="5"/>
                  </a:cubicBezTo>
                  <a:cubicBezTo>
                    <a:pt x="1" y="6"/>
                    <a:pt x="1" y="6"/>
                    <a:pt x="1" y="6"/>
                  </a:cubicBezTo>
                  <a:cubicBezTo>
                    <a:pt x="1" y="7"/>
                    <a:pt x="1" y="7"/>
                    <a:pt x="1" y="7"/>
                  </a:cubicBezTo>
                  <a:cubicBezTo>
                    <a:pt x="1" y="8"/>
                    <a:pt x="2" y="8"/>
                    <a:pt x="2" y="8"/>
                  </a:cubicBezTo>
                  <a:cubicBezTo>
                    <a:pt x="3" y="8"/>
                    <a:pt x="3" y="8"/>
                    <a:pt x="3" y="9"/>
                  </a:cubicBezTo>
                  <a:cubicBezTo>
                    <a:pt x="3" y="10"/>
                    <a:pt x="3" y="10"/>
                    <a:pt x="3" y="11"/>
                  </a:cubicBezTo>
                  <a:cubicBezTo>
                    <a:pt x="3" y="11"/>
                    <a:pt x="3" y="12"/>
                    <a:pt x="3" y="12"/>
                  </a:cubicBezTo>
                  <a:cubicBezTo>
                    <a:pt x="3" y="13"/>
                    <a:pt x="3" y="13"/>
                    <a:pt x="3" y="13"/>
                  </a:cubicBezTo>
                  <a:cubicBezTo>
                    <a:pt x="3" y="14"/>
                    <a:pt x="4" y="14"/>
                    <a:pt x="4" y="14"/>
                  </a:cubicBezTo>
                  <a:cubicBezTo>
                    <a:pt x="4" y="15"/>
                    <a:pt x="4" y="15"/>
                    <a:pt x="5" y="15"/>
                  </a:cubicBezTo>
                  <a:cubicBezTo>
                    <a:pt x="5" y="15"/>
                    <a:pt x="5" y="15"/>
                    <a:pt x="6" y="14"/>
                  </a:cubicBezTo>
                  <a:cubicBezTo>
                    <a:pt x="6" y="14"/>
                    <a:pt x="5" y="14"/>
                    <a:pt x="5" y="13"/>
                  </a:cubicBezTo>
                  <a:cubicBezTo>
                    <a:pt x="5" y="13"/>
                    <a:pt x="5" y="13"/>
                    <a:pt x="6" y="12"/>
                  </a:cubicBezTo>
                  <a:cubicBezTo>
                    <a:pt x="6" y="12"/>
                    <a:pt x="6" y="12"/>
                    <a:pt x="7" y="12"/>
                  </a:cubicBezTo>
                  <a:cubicBezTo>
                    <a:pt x="8" y="11"/>
                    <a:pt x="8" y="11"/>
                    <a:pt x="9" y="11"/>
                  </a:cubicBezTo>
                  <a:cubicBezTo>
                    <a:pt x="9" y="11"/>
                    <a:pt x="9" y="11"/>
                    <a:pt x="10" y="11"/>
                  </a:cubicBezTo>
                  <a:cubicBezTo>
                    <a:pt x="10" y="11"/>
                    <a:pt x="10" y="11"/>
                    <a:pt x="11" y="11"/>
                  </a:cubicBezTo>
                  <a:cubicBezTo>
                    <a:pt x="11" y="10"/>
                    <a:pt x="11" y="10"/>
                    <a:pt x="11" y="10"/>
                  </a:cubicBezTo>
                  <a:cubicBezTo>
                    <a:pt x="11" y="9"/>
                    <a:pt x="11" y="9"/>
                    <a:pt x="11" y="8"/>
                  </a:cubicBezTo>
                  <a:cubicBezTo>
                    <a:pt x="10" y="7"/>
                    <a:pt x="10" y="7"/>
                    <a:pt x="10" y="7"/>
                  </a:cubicBezTo>
                  <a:cubicBezTo>
                    <a:pt x="9" y="6"/>
                    <a:pt x="9" y="6"/>
                    <a:pt x="9" y="6"/>
                  </a:cubicBezTo>
                  <a:cubicBezTo>
                    <a:pt x="9" y="5"/>
                    <a:pt x="8" y="5"/>
                    <a:pt x="8" y="4"/>
                  </a:cubicBezTo>
                  <a:cubicBezTo>
                    <a:pt x="7" y="4"/>
                    <a:pt x="7" y="4"/>
                    <a:pt x="7" y="3"/>
                  </a:cubicBezTo>
                  <a:cubicBezTo>
                    <a:pt x="6" y="3"/>
                    <a:pt x="6" y="3"/>
                    <a:pt x="6" y="2"/>
                  </a:cubicBezTo>
                  <a:cubicBezTo>
                    <a:pt x="6" y="2"/>
                    <a:pt x="5" y="2"/>
                    <a:pt x="5" y="2"/>
                  </a:cubicBezTo>
                  <a:cubicBezTo>
                    <a:pt x="5" y="1"/>
                    <a:pt x="5" y="1"/>
                    <a:pt x="4" y="1"/>
                  </a:cubicBezTo>
                  <a:cubicBezTo>
                    <a:pt x="4" y="0"/>
                    <a:pt x="4" y="0"/>
                    <a:pt x="3" y="0"/>
                  </a:cubicBezTo>
                  <a:cubicBezTo>
                    <a:pt x="3" y="0"/>
                    <a:pt x="3" y="0"/>
                    <a:pt x="3" y="0"/>
                  </a:cubicBezTo>
                  <a:cubicBezTo>
                    <a:pt x="3" y="1"/>
                    <a:pt x="3" y="1"/>
                    <a:pt x="2" y="1"/>
                  </a:cubicBezTo>
                  <a:cubicBezTo>
                    <a:pt x="2" y="1"/>
                    <a:pt x="2" y="2"/>
                    <a:pt x="1" y="2"/>
                  </a:cubicBezTo>
                  <a:cubicBezTo>
                    <a:pt x="1" y="2"/>
                    <a:pt x="1" y="2"/>
                    <a:pt x="1" y="3"/>
                  </a:cubicBezTo>
                  <a:cubicBezTo>
                    <a:pt x="0" y="3"/>
                    <a:pt x="0" y="3"/>
                    <a:pt x="0" y="3"/>
                  </a:cubicBezTo>
                  <a:cubicBezTo>
                    <a:pt x="0" y="3"/>
                    <a:pt x="0" y="4"/>
                    <a:pt x="1" y="4"/>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7" name="Freeform 312"/>
            <p:cNvSpPr>
              <a:spLocks/>
            </p:cNvSpPr>
            <p:nvPr/>
          </p:nvSpPr>
          <p:spPr bwMode="auto">
            <a:xfrm>
              <a:off x="7432676" y="19081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8" name="Freeform 313"/>
            <p:cNvSpPr>
              <a:spLocks/>
            </p:cNvSpPr>
            <p:nvPr/>
          </p:nvSpPr>
          <p:spPr bwMode="auto">
            <a:xfrm>
              <a:off x="6375401" y="2784476"/>
              <a:ext cx="63500" cy="119063"/>
            </a:xfrm>
            <a:custGeom>
              <a:avLst/>
              <a:gdLst>
                <a:gd name="T0" fmla="*/ 5 w 6"/>
                <a:gd name="T1" fmla="*/ 6 h 11"/>
                <a:gd name="T2" fmla="*/ 5 w 6"/>
                <a:gd name="T3" fmla="*/ 6 h 11"/>
                <a:gd name="T4" fmla="*/ 4 w 6"/>
                <a:gd name="T5" fmla="*/ 4 h 11"/>
                <a:gd name="T6" fmla="*/ 3 w 6"/>
                <a:gd name="T7" fmla="*/ 4 h 11"/>
                <a:gd name="T8" fmla="*/ 3 w 6"/>
                <a:gd name="T9" fmla="*/ 2 h 11"/>
                <a:gd name="T10" fmla="*/ 2 w 6"/>
                <a:gd name="T11" fmla="*/ 2 h 11"/>
                <a:gd name="T12" fmla="*/ 2 w 6"/>
                <a:gd name="T13" fmla="*/ 1 h 11"/>
                <a:gd name="T14" fmla="*/ 2 w 6"/>
                <a:gd name="T15" fmla="*/ 0 h 11"/>
                <a:gd name="T16" fmla="*/ 0 w 6"/>
                <a:gd name="T17" fmla="*/ 0 h 11"/>
                <a:gd name="T18" fmla="*/ 1 w 6"/>
                <a:gd name="T19" fmla="*/ 1 h 11"/>
                <a:gd name="T20" fmla="*/ 1 w 6"/>
                <a:gd name="T21" fmla="*/ 2 h 11"/>
                <a:gd name="T22" fmla="*/ 1 w 6"/>
                <a:gd name="T23" fmla="*/ 2 h 11"/>
                <a:gd name="T24" fmla="*/ 1 w 6"/>
                <a:gd name="T25" fmla="*/ 4 h 11"/>
                <a:gd name="T26" fmla="*/ 0 w 6"/>
                <a:gd name="T27" fmla="*/ 5 h 11"/>
                <a:gd name="T28" fmla="*/ 1 w 6"/>
                <a:gd name="T29" fmla="*/ 6 h 11"/>
                <a:gd name="T30" fmla="*/ 0 w 6"/>
                <a:gd name="T31" fmla="*/ 7 h 11"/>
                <a:gd name="T32" fmla="*/ 1 w 6"/>
                <a:gd name="T33" fmla="*/ 8 h 11"/>
                <a:gd name="T34" fmla="*/ 1 w 6"/>
                <a:gd name="T35" fmla="*/ 9 h 11"/>
                <a:gd name="T36" fmla="*/ 1 w 6"/>
                <a:gd name="T37" fmla="*/ 9 h 11"/>
                <a:gd name="T38" fmla="*/ 1 w 6"/>
                <a:gd name="T39" fmla="*/ 10 h 11"/>
                <a:gd name="T40" fmla="*/ 1 w 6"/>
                <a:gd name="T41" fmla="*/ 11 h 11"/>
                <a:gd name="T42" fmla="*/ 2 w 6"/>
                <a:gd name="T43" fmla="*/ 11 h 11"/>
                <a:gd name="T44" fmla="*/ 3 w 6"/>
                <a:gd name="T45" fmla="*/ 11 h 11"/>
                <a:gd name="T46" fmla="*/ 4 w 6"/>
                <a:gd name="T47" fmla="*/ 10 h 11"/>
                <a:gd name="T48" fmla="*/ 5 w 6"/>
                <a:gd name="T49" fmla="*/ 9 h 11"/>
                <a:gd name="T50" fmla="*/ 5 w 6"/>
                <a:gd name="T51" fmla="*/ 9 h 11"/>
                <a:gd name="T52" fmla="*/ 5 w 6"/>
                <a:gd name="T53" fmla="*/ 8 h 11"/>
                <a:gd name="T54" fmla="*/ 5 w 6"/>
                <a:gd name="T5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11">
                  <a:moveTo>
                    <a:pt x="5" y="6"/>
                  </a:moveTo>
                  <a:cubicBezTo>
                    <a:pt x="5" y="6"/>
                    <a:pt x="5" y="6"/>
                    <a:pt x="5" y="6"/>
                  </a:cubicBezTo>
                  <a:cubicBezTo>
                    <a:pt x="4" y="5"/>
                    <a:pt x="4" y="5"/>
                    <a:pt x="4" y="4"/>
                  </a:cubicBezTo>
                  <a:cubicBezTo>
                    <a:pt x="4" y="4"/>
                    <a:pt x="4" y="4"/>
                    <a:pt x="3" y="4"/>
                  </a:cubicBezTo>
                  <a:cubicBezTo>
                    <a:pt x="3" y="3"/>
                    <a:pt x="4" y="3"/>
                    <a:pt x="3" y="2"/>
                  </a:cubicBezTo>
                  <a:cubicBezTo>
                    <a:pt x="3" y="2"/>
                    <a:pt x="3" y="2"/>
                    <a:pt x="2" y="2"/>
                  </a:cubicBezTo>
                  <a:cubicBezTo>
                    <a:pt x="2" y="1"/>
                    <a:pt x="2" y="1"/>
                    <a:pt x="2" y="1"/>
                  </a:cubicBezTo>
                  <a:cubicBezTo>
                    <a:pt x="2" y="0"/>
                    <a:pt x="2" y="0"/>
                    <a:pt x="2" y="0"/>
                  </a:cubicBezTo>
                  <a:cubicBezTo>
                    <a:pt x="1" y="0"/>
                    <a:pt x="1" y="0"/>
                    <a:pt x="0" y="0"/>
                  </a:cubicBezTo>
                  <a:cubicBezTo>
                    <a:pt x="0" y="0"/>
                    <a:pt x="0" y="1"/>
                    <a:pt x="1" y="1"/>
                  </a:cubicBezTo>
                  <a:cubicBezTo>
                    <a:pt x="1" y="1"/>
                    <a:pt x="1" y="1"/>
                    <a:pt x="1" y="2"/>
                  </a:cubicBezTo>
                  <a:cubicBezTo>
                    <a:pt x="1" y="2"/>
                    <a:pt x="1" y="2"/>
                    <a:pt x="1" y="2"/>
                  </a:cubicBezTo>
                  <a:cubicBezTo>
                    <a:pt x="1" y="3"/>
                    <a:pt x="1" y="3"/>
                    <a:pt x="1" y="4"/>
                  </a:cubicBezTo>
                  <a:cubicBezTo>
                    <a:pt x="1" y="4"/>
                    <a:pt x="0" y="5"/>
                    <a:pt x="0" y="5"/>
                  </a:cubicBezTo>
                  <a:cubicBezTo>
                    <a:pt x="0" y="5"/>
                    <a:pt x="1" y="5"/>
                    <a:pt x="1" y="6"/>
                  </a:cubicBezTo>
                  <a:cubicBezTo>
                    <a:pt x="1" y="6"/>
                    <a:pt x="0" y="6"/>
                    <a:pt x="0" y="7"/>
                  </a:cubicBezTo>
                  <a:cubicBezTo>
                    <a:pt x="0" y="7"/>
                    <a:pt x="1" y="8"/>
                    <a:pt x="1" y="8"/>
                  </a:cubicBezTo>
                  <a:cubicBezTo>
                    <a:pt x="1" y="8"/>
                    <a:pt x="1" y="9"/>
                    <a:pt x="1" y="9"/>
                  </a:cubicBezTo>
                  <a:cubicBezTo>
                    <a:pt x="1" y="9"/>
                    <a:pt x="1" y="9"/>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4" y="10"/>
                  </a:cubicBezTo>
                  <a:cubicBezTo>
                    <a:pt x="4" y="10"/>
                    <a:pt x="4" y="10"/>
                    <a:pt x="5" y="9"/>
                  </a:cubicBezTo>
                  <a:cubicBezTo>
                    <a:pt x="5" y="9"/>
                    <a:pt x="5" y="9"/>
                    <a:pt x="5" y="9"/>
                  </a:cubicBezTo>
                  <a:cubicBezTo>
                    <a:pt x="6" y="8"/>
                    <a:pt x="6" y="8"/>
                    <a:pt x="5" y="8"/>
                  </a:cubicBezTo>
                  <a:cubicBezTo>
                    <a:pt x="5" y="7"/>
                    <a:pt x="5" y="7"/>
                    <a:pt x="5"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19" name="Freeform 314"/>
            <p:cNvSpPr>
              <a:spLocks/>
            </p:cNvSpPr>
            <p:nvPr/>
          </p:nvSpPr>
          <p:spPr bwMode="auto">
            <a:xfrm>
              <a:off x="6935789" y="2362201"/>
              <a:ext cx="249238" cy="465138"/>
            </a:xfrm>
            <a:custGeom>
              <a:avLst/>
              <a:gdLst>
                <a:gd name="T0" fmla="*/ 17 w 23"/>
                <a:gd name="T1" fmla="*/ 19 h 43"/>
                <a:gd name="T2" fmla="*/ 15 w 23"/>
                <a:gd name="T3" fmla="*/ 18 h 43"/>
                <a:gd name="T4" fmla="*/ 14 w 23"/>
                <a:gd name="T5" fmla="*/ 17 h 43"/>
                <a:gd name="T6" fmla="*/ 13 w 23"/>
                <a:gd name="T7" fmla="*/ 15 h 43"/>
                <a:gd name="T8" fmla="*/ 12 w 23"/>
                <a:gd name="T9" fmla="*/ 14 h 43"/>
                <a:gd name="T10" fmla="*/ 11 w 23"/>
                <a:gd name="T11" fmla="*/ 13 h 43"/>
                <a:gd name="T12" fmla="*/ 11 w 23"/>
                <a:gd name="T13" fmla="*/ 11 h 43"/>
                <a:gd name="T14" fmla="*/ 12 w 23"/>
                <a:gd name="T15" fmla="*/ 9 h 43"/>
                <a:gd name="T16" fmla="*/ 13 w 23"/>
                <a:gd name="T17" fmla="*/ 7 h 43"/>
                <a:gd name="T18" fmla="*/ 15 w 23"/>
                <a:gd name="T19" fmla="*/ 6 h 43"/>
                <a:gd name="T20" fmla="*/ 16 w 23"/>
                <a:gd name="T21" fmla="*/ 5 h 43"/>
                <a:gd name="T22" fmla="*/ 14 w 23"/>
                <a:gd name="T23" fmla="*/ 5 h 43"/>
                <a:gd name="T24" fmla="*/ 12 w 23"/>
                <a:gd name="T25" fmla="*/ 3 h 43"/>
                <a:gd name="T26" fmla="*/ 12 w 23"/>
                <a:gd name="T27" fmla="*/ 2 h 43"/>
                <a:gd name="T28" fmla="*/ 10 w 23"/>
                <a:gd name="T29" fmla="*/ 1 h 43"/>
                <a:gd name="T30" fmla="*/ 8 w 23"/>
                <a:gd name="T31" fmla="*/ 0 h 43"/>
                <a:gd name="T32" fmla="*/ 6 w 23"/>
                <a:gd name="T33" fmla="*/ 1 h 43"/>
                <a:gd name="T34" fmla="*/ 4 w 23"/>
                <a:gd name="T35" fmla="*/ 2 h 43"/>
                <a:gd name="T36" fmla="*/ 2 w 23"/>
                <a:gd name="T37" fmla="*/ 2 h 43"/>
                <a:gd name="T38" fmla="*/ 1 w 23"/>
                <a:gd name="T39" fmla="*/ 3 h 43"/>
                <a:gd name="T40" fmla="*/ 1 w 23"/>
                <a:gd name="T41" fmla="*/ 3 h 43"/>
                <a:gd name="T42" fmla="*/ 3 w 23"/>
                <a:gd name="T43" fmla="*/ 5 h 43"/>
                <a:gd name="T44" fmla="*/ 4 w 23"/>
                <a:gd name="T45" fmla="*/ 7 h 43"/>
                <a:gd name="T46" fmla="*/ 6 w 23"/>
                <a:gd name="T47" fmla="*/ 7 h 43"/>
                <a:gd name="T48" fmla="*/ 7 w 23"/>
                <a:gd name="T49" fmla="*/ 8 h 43"/>
                <a:gd name="T50" fmla="*/ 9 w 23"/>
                <a:gd name="T51" fmla="*/ 9 h 43"/>
                <a:gd name="T52" fmla="*/ 9 w 23"/>
                <a:gd name="T53" fmla="*/ 13 h 43"/>
                <a:gd name="T54" fmla="*/ 11 w 23"/>
                <a:gd name="T55" fmla="*/ 15 h 43"/>
                <a:gd name="T56" fmla="*/ 12 w 23"/>
                <a:gd name="T57" fmla="*/ 17 h 43"/>
                <a:gd name="T58" fmla="*/ 13 w 23"/>
                <a:gd name="T59" fmla="*/ 18 h 43"/>
                <a:gd name="T60" fmla="*/ 15 w 23"/>
                <a:gd name="T61" fmla="*/ 20 h 43"/>
                <a:gd name="T62" fmla="*/ 16 w 23"/>
                <a:gd name="T63" fmla="*/ 21 h 43"/>
                <a:gd name="T64" fmla="*/ 16 w 23"/>
                <a:gd name="T65" fmla="*/ 22 h 43"/>
                <a:gd name="T66" fmla="*/ 17 w 23"/>
                <a:gd name="T67" fmla="*/ 24 h 43"/>
                <a:gd name="T68" fmla="*/ 16 w 23"/>
                <a:gd name="T69" fmla="*/ 26 h 43"/>
                <a:gd name="T70" fmla="*/ 17 w 23"/>
                <a:gd name="T71" fmla="*/ 27 h 43"/>
                <a:gd name="T72" fmla="*/ 18 w 23"/>
                <a:gd name="T73" fmla="*/ 28 h 43"/>
                <a:gd name="T74" fmla="*/ 18 w 23"/>
                <a:gd name="T75" fmla="*/ 30 h 43"/>
                <a:gd name="T76" fmla="*/ 17 w 23"/>
                <a:gd name="T77" fmla="*/ 32 h 43"/>
                <a:gd name="T78" fmla="*/ 16 w 23"/>
                <a:gd name="T79" fmla="*/ 32 h 43"/>
                <a:gd name="T80" fmla="*/ 15 w 23"/>
                <a:gd name="T81" fmla="*/ 33 h 43"/>
                <a:gd name="T82" fmla="*/ 14 w 23"/>
                <a:gd name="T83" fmla="*/ 34 h 43"/>
                <a:gd name="T84" fmla="*/ 13 w 23"/>
                <a:gd name="T85" fmla="*/ 35 h 43"/>
                <a:gd name="T86" fmla="*/ 12 w 23"/>
                <a:gd name="T87" fmla="*/ 36 h 43"/>
                <a:gd name="T88" fmla="*/ 10 w 23"/>
                <a:gd name="T89" fmla="*/ 37 h 43"/>
                <a:gd name="T90" fmla="*/ 11 w 23"/>
                <a:gd name="T91" fmla="*/ 38 h 43"/>
                <a:gd name="T92" fmla="*/ 12 w 23"/>
                <a:gd name="T93" fmla="*/ 39 h 43"/>
                <a:gd name="T94" fmla="*/ 11 w 23"/>
                <a:gd name="T95" fmla="*/ 40 h 43"/>
                <a:gd name="T96" fmla="*/ 12 w 23"/>
                <a:gd name="T97" fmla="*/ 42 h 43"/>
                <a:gd name="T98" fmla="*/ 14 w 23"/>
                <a:gd name="T99" fmla="*/ 41 h 43"/>
                <a:gd name="T100" fmla="*/ 15 w 23"/>
                <a:gd name="T101" fmla="*/ 41 h 43"/>
                <a:gd name="T102" fmla="*/ 15 w 23"/>
                <a:gd name="T103" fmla="*/ 40 h 43"/>
                <a:gd name="T104" fmla="*/ 17 w 23"/>
                <a:gd name="T105" fmla="*/ 38 h 43"/>
                <a:gd name="T106" fmla="*/ 18 w 23"/>
                <a:gd name="T107" fmla="*/ 37 h 43"/>
                <a:gd name="T108" fmla="*/ 21 w 23"/>
                <a:gd name="T109" fmla="*/ 35 h 43"/>
                <a:gd name="T110" fmla="*/ 23 w 23"/>
                <a:gd name="T111" fmla="*/ 33 h 43"/>
                <a:gd name="T112" fmla="*/ 23 w 23"/>
                <a:gd name="T113" fmla="*/ 31 h 43"/>
                <a:gd name="T114" fmla="*/ 22 w 23"/>
                <a:gd name="T115" fmla="*/ 29 h 43"/>
                <a:gd name="T116" fmla="*/ 21 w 23"/>
                <a:gd name="T117" fmla="*/ 26 h 43"/>
                <a:gd name="T118" fmla="*/ 20 w 23"/>
                <a:gd name="T119" fmla="*/ 23 h 43"/>
                <a:gd name="T120" fmla="*/ 19 w 23"/>
                <a:gd name="T121" fmla="*/ 21 h 43"/>
                <a:gd name="T122" fmla="*/ 18 w 23"/>
                <a:gd name="T123" fmla="*/ 20 h 43"/>
                <a:gd name="T124" fmla="*/ 17 w 23"/>
                <a:gd name="T12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 h="43">
                  <a:moveTo>
                    <a:pt x="17" y="19"/>
                  </a:moveTo>
                  <a:cubicBezTo>
                    <a:pt x="17" y="19"/>
                    <a:pt x="17" y="19"/>
                    <a:pt x="17" y="19"/>
                  </a:cubicBezTo>
                  <a:cubicBezTo>
                    <a:pt x="16" y="19"/>
                    <a:pt x="16" y="19"/>
                    <a:pt x="16" y="19"/>
                  </a:cubicBezTo>
                  <a:cubicBezTo>
                    <a:pt x="15" y="18"/>
                    <a:pt x="15" y="18"/>
                    <a:pt x="15" y="18"/>
                  </a:cubicBezTo>
                  <a:cubicBezTo>
                    <a:pt x="15" y="18"/>
                    <a:pt x="15" y="18"/>
                    <a:pt x="14" y="18"/>
                  </a:cubicBezTo>
                  <a:cubicBezTo>
                    <a:pt x="14" y="17"/>
                    <a:pt x="14" y="17"/>
                    <a:pt x="14" y="17"/>
                  </a:cubicBezTo>
                  <a:cubicBezTo>
                    <a:pt x="14" y="17"/>
                    <a:pt x="13" y="16"/>
                    <a:pt x="13" y="16"/>
                  </a:cubicBezTo>
                  <a:cubicBezTo>
                    <a:pt x="13" y="16"/>
                    <a:pt x="13" y="15"/>
                    <a:pt x="13" y="15"/>
                  </a:cubicBezTo>
                  <a:cubicBezTo>
                    <a:pt x="13" y="15"/>
                    <a:pt x="13" y="15"/>
                    <a:pt x="12" y="15"/>
                  </a:cubicBezTo>
                  <a:cubicBezTo>
                    <a:pt x="12" y="15"/>
                    <a:pt x="12" y="15"/>
                    <a:pt x="12" y="14"/>
                  </a:cubicBezTo>
                  <a:cubicBezTo>
                    <a:pt x="12" y="14"/>
                    <a:pt x="12" y="14"/>
                    <a:pt x="11" y="14"/>
                  </a:cubicBezTo>
                  <a:cubicBezTo>
                    <a:pt x="11" y="14"/>
                    <a:pt x="11" y="13"/>
                    <a:pt x="11" y="13"/>
                  </a:cubicBezTo>
                  <a:cubicBezTo>
                    <a:pt x="11" y="13"/>
                    <a:pt x="11" y="12"/>
                    <a:pt x="11" y="12"/>
                  </a:cubicBezTo>
                  <a:cubicBezTo>
                    <a:pt x="11" y="11"/>
                    <a:pt x="11" y="11"/>
                    <a:pt x="11" y="11"/>
                  </a:cubicBezTo>
                  <a:cubicBezTo>
                    <a:pt x="11" y="10"/>
                    <a:pt x="11" y="10"/>
                    <a:pt x="11" y="10"/>
                  </a:cubicBezTo>
                  <a:cubicBezTo>
                    <a:pt x="12" y="10"/>
                    <a:pt x="12" y="10"/>
                    <a:pt x="12" y="9"/>
                  </a:cubicBezTo>
                  <a:cubicBezTo>
                    <a:pt x="12" y="9"/>
                    <a:pt x="12" y="8"/>
                    <a:pt x="13" y="8"/>
                  </a:cubicBezTo>
                  <a:cubicBezTo>
                    <a:pt x="13" y="8"/>
                    <a:pt x="12" y="7"/>
                    <a:pt x="13" y="7"/>
                  </a:cubicBezTo>
                  <a:cubicBezTo>
                    <a:pt x="13" y="7"/>
                    <a:pt x="13" y="7"/>
                    <a:pt x="14" y="7"/>
                  </a:cubicBezTo>
                  <a:cubicBezTo>
                    <a:pt x="14" y="7"/>
                    <a:pt x="14" y="6"/>
                    <a:pt x="15" y="6"/>
                  </a:cubicBezTo>
                  <a:cubicBezTo>
                    <a:pt x="15" y="6"/>
                    <a:pt x="15" y="6"/>
                    <a:pt x="16" y="6"/>
                  </a:cubicBezTo>
                  <a:cubicBezTo>
                    <a:pt x="16" y="5"/>
                    <a:pt x="16" y="5"/>
                    <a:pt x="16" y="5"/>
                  </a:cubicBezTo>
                  <a:cubicBezTo>
                    <a:pt x="15" y="5"/>
                    <a:pt x="15" y="5"/>
                    <a:pt x="15" y="5"/>
                  </a:cubicBezTo>
                  <a:cubicBezTo>
                    <a:pt x="15" y="5"/>
                    <a:pt x="14" y="5"/>
                    <a:pt x="14" y="5"/>
                  </a:cubicBezTo>
                  <a:cubicBezTo>
                    <a:pt x="13" y="5"/>
                    <a:pt x="13" y="5"/>
                    <a:pt x="13" y="4"/>
                  </a:cubicBezTo>
                  <a:cubicBezTo>
                    <a:pt x="12" y="4"/>
                    <a:pt x="12" y="4"/>
                    <a:pt x="12" y="3"/>
                  </a:cubicBezTo>
                  <a:cubicBezTo>
                    <a:pt x="11" y="3"/>
                    <a:pt x="11" y="3"/>
                    <a:pt x="11" y="3"/>
                  </a:cubicBezTo>
                  <a:cubicBezTo>
                    <a:pt x="11" y="2"/>
                    <a:pt x="11" y="2"/>
                    <a:pt x="12" y="2"/>
                  </a:cubicBezTo>
                  <a:cubicBezTo>
                    <a:pt x="12" y="2"/>
                    <a:pt x="12" y="2"/>
                    <a:pt x="11" y="1"/>
                  </a:cubicBezTo>
                  <a:cubicBezTo>
                    <a:pt x="11" y="1"/>
                    <a:pt x="11" y="1"/>
                    <a:pt x="10" y="1"/>
                  </a:cubicBezTo>
                  <a:cubicBezTo>
                    <a:pt x="10" y="1"/>
                    <a:pt x="9" y="1"/>
                    <a:pt x="9" y="1"/>
                  </a:cubicBezTo>
                  <a:cubicBezTo>
                    <a:pt x="8" y="1"/>
                    <a:pt x="8" y="0"/>
                    <a:pt x="8" y="0"/>
                  </a:cubicBezTo>
                  <a:cubicBezTo>
                    <a:pt x="7" y="0"/>
                    <a:pt x="7" y="0"/>
                    <a:pt x="7" y="1"/>
                  </a:cubicBezTo>
                  <a:cubicBezTo>
                    <a:pt x="7" y="1"/>
                    <a:pt x="7" y="1"/>
                    <a:pt x="6" y="1"/>
                  </a:cubicBezTo>
                  <a:cubicBezTo>
                    <a:pt x="6" y="2"/>
                    <a:pt x="6" y="2"/>
                    <a:pt x="5" y="2"/>
                  </a:cubicBezTo>
                  <a:cubicBezTo>
                    <a:pt x="5" y="2"/>
                    <a:pt x="5" y="2"/>
                    <a:pt x="4" y="2"/>
                  </a:cubicBezTo>
                  <a:cubicBezTo>
                    <a:pt x="4" y="2"/>
                    <a:pt x="4" y="2"/>
                    <a:pt x="3" y="2"/>
                  </a:cubicBezTo>
                  <a:cubicBezTo>
                    <a:pt x="3" y="2"/>
                    <a:pt x="3" y="2"/>
                    <a:pt x="2" y="2"/>
                  </a:cubicBezTo>
                  <a:cubicBezTo>
                    <a:pt x="2" y="2"/>
                    <a:pt x="1" y="2"/>
                    <a:pt x="1" y="2"/>
                  </a:cubicBezTo>
                  <a:cubicBezTo>
                    <a:pt x="1" y="2"/>
                    <a:pt x="1" y="2"/>
                    <a:pt x="1" y="3"/>
                  </a:cubicBezTo>
                  <a:cubicBezTo>
                    <a:pt x="0" y="3"/>
                    <a:pt x="0" y="3"/>
                    <a:pt x="0" y="3"/>
                  </a:cubicBezTo>
                  <a:cubicBezTo>
                    <a:pt x="1" y="3"/>
                    <a:pt x="1" y="3"/>
                    <a:pt x="1" y="3"/>
                  </a:cubicBezTo>
                  <a:cubicBezTo>
                    <a:pt x="2" y="4"/>
                    <a:pt x="2" y="4"/>
                    <a:pt x="2" y="4"/>
                  </a:cubicBezTo>
                  <a:cubicBezTo>
                    <a:pt x="2" y="5"/>
                    <a:pt x="3" y="5"/>
                    <a:pt x="3" y="5"/>
                  </a:cubicBezTo>
                  <a:cubicBezTo>
                    <a:pt x="3" y="5"/>
                    <a:pt x="3" y="6"/>
                    <a:pt x="3" y="6"/>
                  </a:cubicBezTo>
                  <a:cubicBezTo>
                    <a:pt x="3" y="6"/>
                    <a:pt x="3" y="7"/>
                    <a:pt x="4" y="7"/>
                  </a:cubicBezTo>
                  <a:cubicBezTo>
                    <a:pt x="4" y="7"/>
                    <a:pt x="5" y="8"/>
                    <a:pt x="5" y="7"/>
                  </a:cubicBezTo>
                  <a:cubicBezTo>
                    <a:pt x="6" y="7"/>
                    <a:pt x="6" y="7"/>
                    <a:pt x="6" y="7"/>
                  </a:cubicBezTo>
                  <a:cubicBezTo>
                    <a:pt x="6" y="7"/>
                    <a:pt x="7" y="7"/>
                    <a:pt x="7" y="7"/>
                  </a:cubicBezTo>
                  <a:cubicBezTo>
                    <a:pt x="7" y="7"/>
                    <a:pt x="7" y="7"/>
                    <a:pt x="7" y="8"/>
                  </a:cubicBezTo>
                  <a:cubicBezTo>
                    <a:pt x="7" y="8"/>
                    <a:pt x="7" y="8"/>
                    <a:pt x="7" y="8"/>
                  </a:cubicBezTo>
                  <a:cubicBezTo>
                    <a:pt x="7" y="9"/>
                    <a:pt x="8" y="9"/>
                    <a:pt x="9" y="9"/>
                  </a:cubicBezTo>
                  <a:cubicBezTo>
                    <a:pt x="9" y="10"/>
                    <a:pt x="9" y="10"/>
                    <a:pt x="9" y="11"/>
                  </a:cubicBezTo>
                  <a:cubicBezTo>
                    <a:pt x="9" y="12"/>
                    <a:pt x="9" y="12"/>
                    <a:pt x="9" y="13"/>
                  </a:cubicBezTo>
                  <a:cubicBezTo>
                    <a:pt x="9" y="13"/>
                    <a:pt x="9" y="14"/>
                    <a:pt x="10" y="14"/>
                  </a:cubicBezTo>
                  <a:cubicBezTo>
                    <a:pt x="10" y="15"/>
                    <a:pt x="11" y="15"/>
                    <a:pt x="11" y="15"/>
                  </a:cubicBezTo>
                  <a:cubicBezTo>
                    <a:pt x="11" y="15"/>
                    <a:pt x="11" y="16"/>
                    <a:pt x="11" y="16"/>
                  </a:cubicBezTo>
                  <a:cubicBezTo>
                    <a:pt x="11" y="16"/>
                    <a:pt x="11" y="16"/>
                    <a:pt x="12" y="17"/>
                  </a:cubicBezTo>
                  <a:cubicBezTo>
                    <a:pt x="12" y="17"/>
                    <a:pt x="12" y="17"/>
                    <a:pt x="12" y="17"/>
                  </a:cubicBezTo>
                  <a:cubicBezTo>
                    <a:pt x="13" y="17"/>
                    <a:pt x="13" y="18"/>
                    <a:pt x="13" y="18"/>
                  </a:cubicBezTo>
                  <a:cubicBezTo>
                    <a:pt x="13" y="18"/>
                    <a:pt x="14" y="19"/>
                    <a:pt x="14" y="19"/>
                  </a:cubicBezTo>
                  <a:cubicBezTo>
                    <a:pt x="14" y="19"/>
                    <a:pt x="14" y="19"/>
                    <a:pt x="15" y="20"/>
                  </a:cubicBezTo>
                  <a:cubicBezTo>
                    <a:pt x="15" y="20"/>
                    <a:pt x="15" y="20"/>
                    <a:pt x="15" y="20"/>
                  </a:cubicBezTo>
                  <a:cubicBezTo>
                    <a:pt x="16" y="20"/>
                    <a:pt x="16" y="20"/>
                    <a:pt x="16" y="21"/>
                  </a:cubicBezTo>
                  <a:cubicBezTo>
                    <a:pt x="16" y="21"/>
                    <a:pt x="16" y="21"/>
                    <a:pt x="16" y="21"/>
                  </a:cubicBezTo>
                  <a:cubicBezTo>
                    <a:pt x="16" y="21"/>
                    <a:pt x="16" y="22"/>
                    <a:pt x="16" y="22"/>
                  </a:cubicBezTo>
                  <a:cubicBezTo>
                    <a:pt x="16" y="22"/>
                    <a:pt x="17" y="22"/>
                    <a:pt x="17" y="23"/>
                  </a:cubicBezTo>
                  <a:cubicBezTo>
                    <a:pt x="17" y="23"/>
                    <a:pt x="17" y="23"/>
                    <a:pt x="17" y="24"/>
                  </a:cubicBezTo>
                  <a:cubicBezTo>
                    <a:pt x="17" y="24"/>
                    <a:pt x="17" y="25"/>
                    <a:pt x="17" y="25"/>
                  </a:cubicBezTo>
                  <a:cubicBezTo>
                    <a:pt x="16" y="25"/>
                    <a:pt x="16" y="25"/>
                    <a:pt x="16" y="26"/>
                  </a:cubicBezTo>
                  <a:cubicBezTo>
                    <a:pt x="16" y="26"/>
                    <a:pt x="16" y="26"/>
                    <a:pt x="16" y="26"/>
                  </a:cubicBezTo>
                  <a:cubicBezTo>
                    <a:pt x="17" y="26"/>
                    <a:pt x="17" y="26"/>
                    <a:pt x="17" y="27"/>
                  </a:cubicBezTo>
                  <a:cubicBezTo>
                    <a:pt x="17" y="27"/>
                    <a:pt x="17" y="27"/>
                    <a:pt x="17" y="27"/>
                  </a:cubicBezTo>
                  <a:cubicBezTo>
                    <a:pt x="17" y="28"/>
                    <a:pt x="17" y="27"/>
                    <a:pt x="18" y="28"/>
                  </a:cubicBezTo>
                  <a:cubicBezTo>
                    <a:pt x="18" y="28"/>
                    <a:pt x="17" y="28"/>
                    <a:pt x="17" y="29"/>
                  </a:cubicBezTo>
                  <a:cubicBezTo>
                    <a:pt x="17" y="29"/>
                    <a:pt x="17" y="29"/>
                    <a:pt x="18" y="30"/>
                  </a:cubicBezTo>
                  <a:cubicBezTo>
                    <a:pt x="18" y="30"/>
                    <a:pt x="18" y="31"/>
                    <a:pt x="18" y="31"/>
                  </a:cubicBezTo>
                  <a:cubicBezTo>
                    <a:pt x="17" y="31"/>
                    <a:pt x="17" y="32"/>
                    <a:pt x="17" y="32"/>
                  </a:cubicBezTo>
                  <a:cubicBezTo>
                    <a:pt x="17" y="32"/>
                    <a:pt x="17" y="31"/>
                    <a:pt x="17" y="31"/>
                  </a:cubicBezTo>
                  <a:cubicBezTo>
                    <a:pt x="16" y="31"/>
                    <a:pt x="16" y="32"/>
                    <a:pt x="16" y="32"/>
                  </a:cubicBezTo>
                  <a:cubicBezTo>
                    <a:pt x="16" y="32"/>
                    <a:pt x="16" y="32"/>
                    <a:pt x="15" y="32"/>
                  </a:cubicBezTo>
                  <a:cubicBezTo>
                    <a:pt x="15" y="32"/>
                    <a:pt x="15" y="33"/>
                    <a:pt x="15" y="33"/>
                  </a:cubicBezTo>
                  <a:cubicBezTo>
                    <a:pt x="15" y="33"/>
                    <a:pt x="14" y="33"/>
                    <a:pt x="14" y="33"/>
                  </a:cubicBezTo>
                  <a:cubicBezTo>
                    <a:pt x="14" y="33"/>
                    <a:pt x="14" y="34"/>
                    <a:pt x="14" y="34"/>
                  </a:cubicBezTo>
                  <a:cubicBezTo>
                    <a:pt x="14" y="34"/>
                    <a:pt x="14" y="35"/>
                    <a:pt x="14" y="35"/>
                  </a:cubicBezTo>
                  <a:cubicBezTo>
                    <a:pt x="14" y="35"/>
                    <a:pt x="13" y="35"/>
                    <a:pt x="13" y="35"/>
                  </a:cubicBezTo>
                  <a:cubicBezTo>
                    <a:pt x="12" y="35"/>
                    <a:pt x="12" y="35"/>
                    <a:pt x="12" y="36"/>
                  </a:cubicBezTo>
                  <a:cubicBezTo>
                    <a:pt x="12" y="36"/>
                    <a:pt x="12" y="36"/>
                    <a:pt x="12" y="36"/>
                  </a:cubicBezTo>
                  <a:cubicBezTo>
                    <a:pt x="12" y="36"/>
                    <a:pt x="11" y="36"/>
                    <a:pt x="11" y="36"/>
                  </a:cubicBezTo>
                  <a:cubicBezTo>
                    <a:pt x="11" y="36"/>
                    <a:pt x="11" y="37"/>
                    <a:pt x="10" y="37"/>
                  </a:cubicBezTo>
                  <a:cubicBezTo>
                    <a:pt x="10" y="37"/>
                    <a:pt x="10" y="37"/>
                    <a:pt x="10" y="37"/>
                  </a:cubicBezTo>
                  <a:cubicBezTo>
                    <a:pt x="11" y="37"/>
                    <a:pt x="11" y="37"/>
                    <a:pt x="11" y="38"/>
                  </a:cubicBezTo>
                  <a:cubicBezTo>
                    <a:pt x="11" y="38"/>
                    <a:pt x="11" y="38"/>
                    <a:pt x="11" y="38"/>
                  </a:cubicBezTo>
                  <a:cubicBezTo>
                    <a:pt x="12" y="38"/>
                    <a:pt x="12" y="38"/>
                    <a:pt x="12" y="39"/>
                  </a:cubicBezTo>
                  <a:cubicBezTo>
                    <a:pt x="12" y="39"/>
                    <a:pt x="12" y="39"/>
                    <a:pt x="12" y="39"/>
                  </a:cubicBezTo>
                  <a:cubicBezTo>
                    <a:pt x="12" y="40"/>
                    <a:pt x="11" y="40"/>
                    <a:pt x="11" y="40"/>
                  </a:cubicBezTo>
                  <a:cubicBezTo>
                    <a:pt x="11" y="41"/>
                    <a:pt x="12" y="41"/>
                    <a:pt x="12" y="42"/>
                  </a:cubicBezTo>
                  <a:cubicBezTo>
                    <a:pt x="12" y="42"/>
                    <a:pt x="12" y="42"/>
                    <a:pt x="12" y="42"/>
                  </a:cubicBezTo>
                  <a:cubicBezTo>
                    <a:pt x="12" y="43"/>
                    <a:pt x="12" y="42"/>
                    <a:pt x="13" y="42"/>
                  </a:cubicBezTo>
                  <a:cubicBezTo>
                    <a:pt x="13" y="42"/>
                    <a:pt x="13" y="42"/>
                    <a:pt x="14" y="41"/>
                  </a:cubicBezTo>
                  <a:cubicBezTo>
                    <a:pt x="14" y="41"/>
                    <a:pt x="14" y="41"/>
                    <a:pt x="14" y="41"/>
                  </a:cubicBezTo>
                  <a:cubicBezTo>
                    <a:pt x="14" y="41"/>
                    <a:pt x="14" y="41"/>
                    <a:pt x="15" y="41"/>
                  </a:cubicBezTo>
                  <a:cubicBezTo>
                    <a:pt x="15" y="40"/>
                    <a:pt x="15" y="40"/>
                    <a:pt x="15" y="40"/>
                  </a:cubicBezTo>
                  <a:cubicBezTo>
                    <a:pt x="15" y="40"/>
                    <a:pt x="15" y="40"/>
                    <a:pt x="15" y="40"/>
                  </a:cubicBezTo>
                  <a:cubicBezTo>
                    <a:pt x="16" y="39"/>
                    <a:pt x="16" y="39"/>
                    <a:pt x="16" y="39"/>
                  </a:cubicBezTo>
                  <a:cubicBezTo>
                    <a:pt x="17" y="38"/>
                    <a:pt x="16" y="38"/>
                    <a:pt x="17" y="38"/>
                  </a:cubicBezTo>
                  <a:cubicBezTo>
                    <a:pt x="17" y="37"/>
                    <a:pt x="17" y="37"/>
                    <a:pt x="17" y="37"/>
                  </a:cubicBezTo>
                  <a:cubicBezTo>
                    <a:pt x="17" y="36"/>
                    <a:pt x="18" y="37"/>
                    <a:pt x="18" y="37"/>
                  </a:cubicBezTo>
                  <a:cubicBezTo>
                    <a:pt x="19" y="36"/>
                    <a:pt x="20" y="36"/>
                    <a:pt x="20" y="36"/>
                  </a:cubicBezTo>
                  <a:cubicBezTo>
                    <a:pt x="21" y="36"/>
                    <a:pt x="21" y="35"/>
                    <a:pt x="21" y="35"/>
                  </a:cubicBezTo>
                  <a:cubicBezTo>
                    <a:pt x="21" y="35"/>
                    <a:pt x="22" y="34"/>
                    <a:pt x="22" y="34"/>
                  </a:cubicBezTo>
                  <a:cubicBezTo>
                    <a:pt x="22" y="34"/>
                    <a:pt x="23" y="33"/>
                    <a:pt x="23" y="33"/>
                  </a:cubicBezTo>
                  <a:cubicBezTo>
                    <a:pt x="23" y="32"/>
                    <a:pt x="22" y="32"/>
                    <a:pt x="22" y="32"/>
                  </a:cubicBezTo>
                  <a:cubicBezTo>
                    <a:pt x="22" y="31"/>
                    <a:pt x="23" y="31"/>
                    <a:pt x="23" y="31"/>
                  </a:cubicBezTo>
                  <a:cubicBezTo>
                    <a:pt x="23" y="30"/>
                    <a:pt x="23" y="30"/>
                    <a:pt x="23" y="30"/>
                  </a:cubicBezTo>
                  <a:cubicBezTo>
                    <a:pt x="23" y="29"/>
                    <a:pt x="22" y="29"/>
                    <a:pt x="22" y="29"/>
                  </a:cubicBezTo>
                  <a:cubicBezTo>
                    <a:pt x="22" y="28"/>
                    <a:pt x="22" y="27"/>
                    <a:pt x="22" y="27"/>
                  </a:cubicBezTo>
                  <a:cubicBezTo>
                    <a:pt x="22" y="26"/>
                    <a:pt x="22" y="26"/>
                    <a:pt x="21" y="26"/>
                  </a:cubicBezTo>
                  <a:cubicBezTo>
                    <a:pt x="21" y="25"/>
                    <a:pt x="21" y="25"/>
                    <a:pt x="21" y="24"/>
                  </a:cubicBezTo>
                  <a:cubicBezTo>
                    <a:pt x="21" y="24"/>
                    <a:pt x="21" y="23"/>
                    <a:pt x="20" y="23"/>
                  </a:cubicBezTo>
                  <a:cubicBezTo>
                    <a:pt x="20" y="23"/>
                    <a:pt x="20" y="23"/>
                    <a:pt x="20" y="22"/>
                  </a:cubicBezTo>
                  <a:cubicBezTo>
                    <a:pt x="19" y="22"/>
                    <a:pt x="20" y="21"/>
                    <a:pt x="19" y="21"/>
                  </a:cubicBezTo>
                  <a:cubicBezTo>
                    <a:pt x="19" y="21"/>
                    <a:pt x="19" y="21"/>
                    <a:pt x="19" y="21"/>
                  </a:cubicBezTo>
                  <a:cubicBezTo>
                    <a:pt x="19" y="21"/>
                    <a:pt x="19" y="21"/>
                    <a:pt x="18" y="20"/>
                  </a:cubicBezTo>
                  <a:cubicBezTo>
                    <a:pt x="18" y="20"/>
                    <a:pt x="17" y="20"/>
                    <a:pt x="17" y="19"/>
                  </a:cubicBezTo>
                  <a:cubicBezTo>
                    <a:pt x="17" y="19"/>
                    <a:pt x="17" y="19"/>
                    <a:pt x="17" y="1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0" name="Freeform 315"/>
            <p:cNvSpPr>
              <a:spLocks/>
            </p:cNvSpPr>
            <p:nvPr/>
          </p:nvSpPr>
          <p:spPr bwMode="auto">
            <a:xfrm>
              <a:off x="2143126" y="2243139"/>
              <a:ext cx="31750" cy="42863"/>
            </a:xfrm>
            <a:custGeom>
              <a:avLst/>
              <a:gdLst>
                <a:gd name="T0" fmla="*/ 1 w 3"/>
                <a:gd name="T1" fmla="*/ 3 h 4"/>
                <a:gd name="T2" fmla="*/ 2 w 3"/>
                <a:gd name="T3" fmla="*/ 3 h 4"/>
                <a:gd name="T4" fmla="*/ 2 w 3"/>
                <a:gd name="T5" fmla="*/ 2 h 4"/>
                <a:gd name="T6" fmla="*/ 3 w 3"/>
                <a:gd name="T7" fmla="*/ 2 h 4"/>
                <a:gd name="T8" fmla="*/ 2 w 3"/>
                <a:gd name="T9" fmla="*/ 1 h 4"/>
                <a:gd name="T10" fmla="*/ 2 w 3"/>
                <a:gd name="T11" fmla="*/ 0 h 4"/>
                <a:gd name="T12" fmla="*/ 1 w 3"/>
                <a:gd name="T13" fmla="*/ 0 h 4"/>
                <a:gd name="T14" fmla="*/ 1 w 3"/>
                <a:gd name="T15" fmla="*/ 2 h 4"/>
                <a:gd name="T16" fmla="*/ 1 w 3"/>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3"/>
                  </a:moveTo>
                  <a:cubicBezTo>
                    <a:pt x="1" y="4"/>
                    <a:pt x="2" y="3"/>
                    <a:pt x="2" y="3"/>
                  </a:cubicBezTo>
                  <a:cubicBezTo>
                    <a:pt x="2" y="3"/>
                    <a:pt x="2" y="3"/>
                    <a:pt x="2" y="2"/>
                  </a:cubicBezTo>
                  <a:cubicBezTo>
                    <a:pt x="2" y="2"/>
                    <a:pt x="3" y="2"/>
                    <a:pt x="3" y="2"/>
                  </a:cubicBezTo>
                  <a:cubicBezTo>
                    <a:pt x="3" y="1"/>
                    <a:pt x="2" y="1"/>
                    <a:pt x="2" y="1"/>
                  </a:cubicBezTo>
                  <a:cubicBezTo>
                    <a:pt x="2" y="1"/>
                    <a:pt x="2" y="1"/>
                    <a:pt x="2" y="0"/>
                  </a:cubicBezTo>
                  <a:cubicBezTo>
                    <a:pt x="1" y="0"/>
                    <a:pt x="1" y="0"/>
                    <a:pt x="1" y="0"/>
                  </a:cubicBezTo>
                  <a:cubicBezTo>
                    <a:pt x="1" y="0"/>
                    <a:pt x="1" y="1"/>
                    <a:pt x="1" y="2"/>
                  </a:cubicBezTo>
                  <a:cubicBezTo>
                    <a:pt x="1" y="2"/>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1" name="Freeform 316"/>
            <p:cNvSpPr>
              <a:spLocks/>
            </p:cNvSpPr>
            <p:nvPr/>
          </p:nvSpPr>
          <p:spPr bwMode="auto">
            <a:xfrm>
              <a:off x="2152651" y="2297114"/>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2" name="Freeform 317"/>
            <p:cNvSpPr>
              <a:spLocks/>
            </p:cNvSpPr>
            <p:nvPr/>
          </p:nvSpPr>
          <p:spPr bwMode="auto">
            <a:xfrm>
              <a:off x="2174876" y="2286001"/>
              <a:ext cx="11113" cy="22225"/>
            </a:xfrm>
            <a:custGeom>
              <a:avLst/>
              <a:gdLst>
                <a:gd name="T0" fmla="*/ 0 w 1"/>
                <a:gd name="T1" fmla="*/ 1 h 2"/>
                <a:gd name="T2" fmla="*/ 0 w 1"/>
                <a:gd name="T3" fmla="*/ 2 h 2"/>
                <a:gd name="T4" fmla="*/ 0 w 1"/>
                <a:gd name="T5" fmla="*/ 2 h 2"/>
                <a:gd name="T6" fmla="*/ 1 w 1"/>
                <a:gd name="T7" fmla="*/ 2 h 2"/>
                <a:gd name="T8" fmla="*/ 1 w 1"/>
                <a:gd name="T9" fmla="*/ 1 h 2"/>
                <a:gd name="T10" fmla="*/ 1 w 1"/>
                <a:gd name="T11" fmla="*/ 1 h 2"/>
                <a:gd name="T12" fmla="*/ 1 w 1"/>
                <a:gd name="T13" fmla="*/ 0 h 2"/>
                <a:gd name="T14" fmla="*/ 0 w 1"/>
                <a:gd name="T15" fmla="*/ 1 h 2"/>
                <a:gd name="T16" fmla="*/ 0 w 1"/>
                <a:gd name="T17" fmla="*/ 1 h 2"/>
                <a:gd name="T18" fmla="*/ 0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1"/>
                  </a:moveTo>
                  <a:cubicBezTo>
                    <a:pt x="0" y="1"/>
                    <a:pt x="0" y="1"/>
                    <a:pt x="0" y="2"/>
                  </a:cubicBezTo>
                  <a:cubicBezTo>
                    <a:pt x="0" y="2"/>
                    <a:pt x="0" y="2"/>
                    <a:pt x="0" y="2"/>
                  </a:cubicBezTo>
                  <a:cubicBezTo>
                    <a:pt x="1" y="2"/>
                    <a:pt x="1" y="2"/>
                    <a:pt x="1" y="2"/>
                  </a:cubicBezTo>
                  <a:cubicBezTo>
                    <a:pt x="1" y="2"/>
                    <a:pt x="1" y="2"/>
                    <a:pt x="1" y="1"/>
                  </a:cubicBezTo>
                  <a:cubicBezTo>
                    <a:pt x="1" y="1"/>
                    <a:pt x="1" y="1"/>
                    <a:pt x="1" y="1"/>
                  </a:cubicBezTo>
                  <a:cubicBezTo>
                    <a:pt x="1" y="0"/>
                    <a:pt x="1" y="0"/>
                    <a:pt x="1"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3" name="Freeform 318"/>
            <p:cNvSpPr>
              <a:spLocks/>
            </p:cNvSpPr>
            <p:nvPr/>
          </p:nvSpPr>
          <p:spPr bwMode="auto">
            <a:xfrm>
              <a:off x="2132014" y="2330451"/>
              <a:ext cx="11113" cy="9525"/>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4" name="Freeform 319"/>
            <p:cNvSpPr>
              <a:spLocks/>
            </p:cNvSpPr>
            <p:nvPr/>
          </p:nvSpPr>
          <p:spPr bwMode="auto">
            <a:xfrm>
              <a:off x="2120901" y="2308226"/>
              <a:ext cx="22225" cy="22225"/>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1" y="2"/>
                    <a:pt x="1" y="2"/>
                    <a:pt x="1" y="2"/>
                  </a:cubicBezTo>
                  <a:cubicBezTo>
                    <a:pt x="2" y="2"/>
                    <a:pt x="2" y="1"/>
                    <a:pt x="2" y="1"/>
                  </a:cubicBezTo>
                  <a:cubicBezTo>
                    <a:pt x="2" y="1"/>
                    <a:pt x="2" y="1"/>
                    <a:pt x="2" y="0"/>
                  </a:cubicBezTo>
                  <a:cubicBezTo>
                    <a:pt x="1" y="0"/>
                    <a:pt x="1" y="0"/>
                    <a:pt x="1" y="0"/>
                  </a:cubicBezTo>
                  <a:cubicBezTo>
                    <a:pt x="1" y="0"/>
                    <a:pt x="1" y="0"/>
                    <a:pt x="0" y="0"/>
                  </a:cubicBezTo>
                  <a:cubicBezTo>
                    <a:pt x="0" y="0"/>
                    <a:pt x="0" y="0"/>
                    <a:pt x="0" y="1"/>
                  </a:cubicBezTo>
                  <a:cubicBezTo>
                    <a:pt x="0" y="1"/>
                    <a:pt x="0" y="1"/>
                    <a:pt x="0" y="1"/>
                  </a:cubicBezTo>
                  <a:cubicBezTo>
                    <a:pt x="0"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5" name="Freeform 320"/>
            <p:cNvSpPr>
              <a:spLocks/>
            </p:cNvSpPr>
            <p:nvPr/>
          </p:nvSpPr>
          <p:spPr bwMode="auto">
            <a:xfrm>
              <a:off x="2197101" y="2351089"/>
              <a:ext cx="9525" cy="22225"/>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1"/>
                    <a:pt x="1" y="2"/>
                    <a:pt x="1" y="2"/>
                  </a:cubicBezTo>
                  <a:cubicBezTo>
                    <a:pt x="1" y="2"/>
                    <a:pt x="1" y="1"/>
                    <a:pt x="1" y="1"/>
                  </a:cubicBezTo>
                  <a:cubicBezTo>
                    <a:pt x="1" y="1"/>
                    <a:pt x="1" y="1"/>
                    <a:pt x="1" y="0"/>
                  </a:cubicBezTo>
                  <a:cubicBezTo>
                    <a:pt x="1" y="0"/>
                    <a:pt x="1" y="0"/>
                    <a:pt x="1" y="0"/>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6" name="Freeform 321"/>
            <p:cNvSpPr>
              <a:spLocks/>
            </p:cNvSpPr>
            <p:nvPr/>
          </p:nvSpPr>
          <p:spPr bwMode="auto">
            <a:xfrm>
              <a:off x="2217739" y="2373314"/>
              <a:ext cx="22225" cy="22225"/>
            </a:xfrm>
            <a:custGeom>
              <a:avLst/>
              <a:gdLst>
                <a:gd name="T0" fmla="*/ 1 w 2"/>
                <a:gd name="T1" fmla="*/ 2 h 2"/>
                <a:gd name="T2" fmla="*/ 2 w 2"/>
                <a:gd name="T3" fmla="*/ 1 h 2"/>
                <a:gd name="T4" fmla="*/ 1 w 2"/>
                <a:gd name="T5" fmla="*/ 0 h 2"/>
                <a:gd name="T6" fmla="*/ 0 w 2"/>
                <a:gd name="T7" fmla="*/ 0 h 2"/>
                <a:gd name="T8" fmla="*/ 1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2" y="1"/>
                    <a:pt x="2" y="1"/>
                  </a:cubicBezTo>
                  <a:cubicBezTo>
                    <a:pt x="2" y="1"/>
                    <a:pt x="1" y="0"/>
                    <a:pt x="1" y="0"/>
                  </a:cubicBezTo>
                  <a:cubicBezTo>
                    <a:pt x="1" y="0"/>
                    <a:pt x="1" y="0"/>
                    <a:pt x="0" y="0"/>
                  </a:cubicBezTo>
                  <a:cubicBezTo>
                    <a:pt x="0" y="0"/>
                    <a:pt x="1" y="1"/>
                    <a:pt x="1" y="1"/>
                  </a:cubicBezTo>
                  <a:cubicBezTo>
                    <a:pt x="1" y="1"/>
                    <a:pt x="0" y="1"/>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7" name="Freeform 322"/>
            <p:cNvSpPr>
              <a:spLocks/>
            </p:cNvSpPr>
            <p:nvPr/>
          </p:nvSpPr>
          <p:spPr bwMode="auto">
            <a:xfrm>
              <a:off x="2530476" y="2708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8" name="Freeform 323"/>
            <p:cNvSpPr>
              <a:spLocks/>
            </p:cNvSpPr>
            <p:nvPr/>
          </p:nvSpPr>
          <p:spPr bwMode="auto">
            <a:xfrm>
              <a:off x="2552701" y="2622551"/>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2"/>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29" name="Freeform 324"/>
            <p:cNvSpPr>
              <a:spLocks/>
            </p:cNvSpPr>
            <p:nvPr/>
          </p:nvSpPr>
          <p:spPr bwMode="auto">
            <a:xfrm>
              <a:off x="2530476" y="2578101"/>
              <a:ext cx="22225" cy="11113"/>
            </a:xfrm>
            <a:custGeom>
              <a:avLst/>
              <a:gdLst>
                <a:gd name="T0" fmla="*/ 1 w 2"/>
                <a:gd name="T1" fmla="*/ 1 h 1"/>
                <a:gd name="T2" fmla="*/ 2 w 2"/>
                <a:gd name="T3" fmla="*/ 1 h 1"/>
                <a:gd name="T4" fmla="*/ 2 w 2"/>
                <a:gd name="T5" fmla="*/ 0 h 1"/>
                <a:gd name="T6" fmla="*/ 1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2" y="0"/>
                    <a:pt x="2" y="0"/>
                  </a:cubicBezTo>
                  <a:cubicBezTo>
                    <a:pt x="1" y="0"/>
                    <a:pt x="1" y="0"/>
                    <a:pt x="1" y="0"/>
                  </a:cubicBezTo>
                  <a:cubicBezTo>
                    <a:pt x="1" y="0"/>
                    <a:pt x="0" y="0"/>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0" name="Freeform 325"/>
            <p:cNvSpPr>
              <a:spLocks/>
            </p:cNvSpPr>
            <p:nvPr/>
          </p:nvSpPr>
          <p:spPr bwMode="auto">
            <a:xfrm>
              <a:off x="2197101" y="2459039"/>
              <a:ext cx="85725" cy="65088"/>
            </a:xfrm>
            <a:custGeom>
              <a:avLst/>
              <a:gdLst>
                <a:gd name="T0" fmla="*/ 1 w 8"/>
                <a:gd name="T1" fmla="*/ 5 h 6"/>
                <a:gd name="T2" fmla="*/ 2 w 8"/>
                <a:gd name="T3" fmla="*/ 5 h 6"/>
                <a:gd name="T4" fmla="*/ 4 w 8"/>
                <a:gd name="T5" fmla="*/ 5 h 6"/>
                <a:gd name="T6" fmla="*/ 5 w 8"/>
                <a:gd name="T7" fmla="*/ 6 h 6"/>
                <a:gd name="T8" fmla="*/ 6 w 8"/>
                <a:gd name="T9" fmla="*/ 6 h 6"/>
                <a:gd name="T10" fmla="*/ 7 w 8"/>
                <a:gd name="T11" fmla="*/ 6 h 6"/>
                <a:gd name="T12" fmla="*/ 7 w 8"/>
                <a:gd name="T13" fmla="*/ 5 h 6"/>
                <a:gd name="T14" fmla="*/ 7 w 8"/>
                <a:gd name="T15" fmla="*/ 4 h 6"/>
                <a:gd name="T16" fmla="*/ 7 w 8"/>
                <a:gd name="T17" fmla="*/ 3 h 6"/>
                <a:gd name="T18" fmla="*/ 8 w 8"/>
                <a:gd name="T19" fmla="*/ 2 h 6"/>
                <a:gd name="T20" fmla="*/ 8 w 8"/>
                <a:gd name="T21" fmla="*/ 1 h 6"/>
                <a:gd name="T22" fmla="*/ 8 w 8"/>
                <a:gd name="T23" fmla="*/ 0 h 6"/>
                <a:gd name="T24" fmla="*/ 6 w 8"/>
                <a:gd name="T25" fmla="*/ 0 h 6"/>
                <a:gd name="T26" fmla="*/ 5 w 8"/>
                <a:gd name="T27" fmla="*/ 0 h 6"/>
                <a:gd name="T28" fmla="*/ 3 w 8"/>
                <a:gd name="T29" fmla="*/ 1 h 6"/>
                <a:gd name="T30" fmla="*/ 3 w 8"/>
                <a:gd name="T31" fmla="*/ 1 h 6"/>
                <a:gd name="T32" fmla="*/ 4 w 8"/>
                <a:gd name="T33" fmla="*/ 2 h 6"/>
                <a:gd name="T34" fmla="*/ 5 w 8"/>
                <a:gd name="T35" fmla="*/ 2 h 6"/>
                <a:gd name="T36" fmla="*/ 5 w 8"/>
                <a:gd name="T37" fmla="*/ 3 h 6"/>
                <a:gd name="T38" fmla="*/ 5 w 8"/>
                <a:gd name="T39" fmla="*/ 3 h 6"/>
                <a:gd name="T40" fmla="*/ 6 w 8"/>
                <a:gd name="T41" fmla="*/ 4 h 6"/>
                <a:gd name="T42" fmla="*/ 5 w 8"/>
                <a:gd name="T43" fmla="*/ 4 h 6"/>
                <a:gd name="T44" fmla="*/ 4 w 8"/>
                <a:gd name="T45" fmla="*/ 4 h 6"/>
                <a:gd name="T46" fmla="*/ 3 w 8"/>
                <a:gd name="T47" fmla="*/ 4 h 6"/>
                <a:gd name="T48" fmla="*/ 1 w 8"/>
                <a:gd name="T49" fmla="*/ 4 h 6"/>
                <a:gd name="T50" fmla="*/ 0 w 8"/>
                <a:gd name="T51" fmla="*/ 4 h 6"/>
                <a:gd name="T52" fmla="*/ 0 w 8"/>
                <a:gd name="T53" fmla="*/ 5 h 6"/>
                <a:gd name="T54" fmla="*/ 1 w 8"/>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6">
                  <a:moveTo>
                    <a:pt x="1" y="5"/>
                  </a:moveTo>
                  <a:cubicBezTo>
                    <a:pt x="2" y="5"/>
                    <a:pt x="2" y="5"/>
                    <a:pt x="2" y="5"/>
                  </a:cubicBezTo>
                  <a:cubicBezTo>
                    <a:pt x="3" y="5"/>
                    <a:pt x="3" y="5"/>
                    <a:pt x="4" y="5"/>
                  </a:cubicBezTo>
                  <a:cubicBezTo>
                    <a:pt x="4" y="6"/>
                    <a:pt x="4" y="6"/>
                    <a:pt x="5" y="6"/>
                  </a:cubicBezTo>
                  <a:cubicBezTo>
                    <a:pt x="5" y="6"/>
                    <a:pt x="5" y="6"/>
                    <a:pt x="6" y="6"/>
                  </a:cubicBezTo>
                  <a:cubicBezTo>
                    <a:pt x="6" y="6"/>
                    <a:pt x="7" y="6"/>
                    <a:pt x="7" y="6"/>
                  </a:cubicBezTo>
                  <a:cubicBezTo>
                    <a:pt x="7" y="6"/>
                    <a:pt x="7" y="5"/>
                    <a:pt x="7" y="5"/>
                  </a:cubicBezTo>
                  <a:cubicBezTo>
                    <a:pt x="7" y="5"/>
                    <a:pt x="7" y="5"/>
                    <a:pt x="7" y="4"/>
                  </a:cubicBezTo>
                  <a:cubicBezTo>
                    <a:pt x="7" y="4"/>
                    <a:pt x="7" y="3"/>
                    <a:pt x="7" y="3"/>
                  </a:cubicBezTo>
                  <a:cubicBezTo>
                    <a:pt x="7" y="2"/>
                    <a:pt x="8" y="2"/>
                    <a:pt x="8" y="2"/>
                  </a:cubicBezTo>
                  <a:cubicBezTo>
                    <a:pt x="8" y="1"/>
                    <a:pt x="8" y="1"/>
                    <a:pt x="8" y="1"/>
                  </a:cubicBezTo>
                  <a:cubicBezTo>
                    <a:pt x="8" y="0"/>
                    <a:pt x="8" y="0"/>
                    <a:pt x="8" y="0"/>
                  </a:cubicBezTo>
                  <a:cubicBezTo>
                    <a:pt x="7" y="0"/>
                    <a:pt x="7" y="0"/>
                    <a:pt x="6" y="0"/>
                  </a:cubicBezTo>
                  <a:cubicBezTo>
                    <a:pt x="6" y="0"/>
                    <a:pt x="6" y="0"/>
                    <a:pt x="5" y="0"/>
                  </a:cubicBezTo>
                  <a:cubicBezTo>
                    <a:pt x="5" y="0"/>
                    <a:pt x="4" y="0"/>
                    <a:pt x="3" y="1"/>
                  </a:cubicBezTo>
                  <a:cubicBezTo>
                    <a:pt x="3" y="1"/>
                    <a:pt x="3" y="1"/>
                    <a:pt x="3" y="1"/>
                  </a:cubicBezTo>
                  <a:cubicBezTo>
                    <a:pt x="3" y="2"/>
                    <a:pt x="4" y="1"/>
                    <a:pt x="4" y="2"/>
                  </a:cubicBezTo>
                  <a:cubicBezTo>
                    <a:pt x="5" y="2"/>
                    <a:pt x="5" y="2"/>
                    <a:pt x="5" y="2"/>
                  </a:cubicBezTo>
                  <a:cubicBezTo>
                    <a:pt x="5" y="2"/>
                    <a:pt x="5" y="3"/>
                    <a:pt x="5" y="3"/>
                  </a:cubicBezTo>
                  <a:cubicBezTo>
                    <a:pt x="5" y="3"/>
                    <a:pt x="5" y="3"/>
                    <a:pt x="5" y="3"/>
                  </a:cubicBezTo>
                  <a:cubicBezTo>
                    <a:pt x="5" y="4"/>
                    <a:pt x="5" y="3"/>
                    <a:pt x="6" y="4"/>
                  </a:cubicBezTo>
                  <a:cubicBezTo>
                    <a:pt x="6" y="4"/>
                    <a:pt x="5" y="4"/>
                    <a:pt x="5" y="4"/>
                  </a:cubicBezTo>
                  <a:cubicBezTo>
                    <a:pt x="5" y="5"/>
                    <a:pt x="5" y="4"/>
                    <a:pt x="4" y="4"/>
                  </a:cubicBezTo>
                  <a:cubicBezTo>
                    <a:pt x="4" y="4"/>
                    <a:pt x="4" y="4"/>
                    <a:pt x="3" y="4"/>
                  </a:cubicBezTo>
                  <a:cubicBezTo>
                    <a:pt x="2" y="4"/>
                    <a:pt x="2" y="4"/>
                    <a:pt x="1" y="4"/>
                  </a:cubicBezTo>
                  <a:cubicBezTo>
                    <a:pt x="1" y="4"/>
                    <a:pt x="1" y="4"/>
                    <a:pt x="0" y="4"/>
                  </a:cubicBezTo>
                  <a:cubicBezTo>
                    <a:pt x="0" y="4"/>
                    <a:pt x="0" y="5"/>
                    <a:pt x="0" y="5"/>
                  </a:cubicBezTo>
                  <a:cubicBezTo>
                    <a:pt x="1" y="5"/>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1" name="Freeform 326"/>
            <p:cNvSpPr>
              <a:spLocks/>
            </p:cNvSpPr>
            <p:nvPr/>
          </p:nvSpPr>
          <p:spPr bwMode="auto">
            <a:xfrm>
              <a:off x="1785939" y="2513014"/>
              <a:ext cx="53975" cy="76200"/>
            </a:xfrm>
            <a:custGeom>
              <a:avLst/>
              <a:gdLst>
                <a:gd name="T0" fmla="*/ 4 w 5"/>
                <a:gd name="T1" fmla="*/ 0 h 7"/>
                <a:gd name="T2" fmla="*/ 3 w 5"/>
                <a:gd name="T3" fmla="*/ 0 h 7"/>
                <a:gd name="T4" fmla="*/ 3 w 5"/>
                <a:gd name="T5" fmla="*/ 0 h 7"/>
                <a:gd name="T6" fmla="*/ 2 w 5"/>
                <a:gd name="T7" fmla="*/ 1 h 7"/>
                <a:gd name="T8" fmla="*/ 1 w 5"/>
                <a:gd name="T9" fmla="*/ 1 h 7"/>
                <a:gd name="T10" fmla="*/ 1 w 5"/>
                <a:gd name="T11" fmla="*/ 3 h 7"/>
                <a:gd name="T12" fmla="*/ 1 w 5"/>
                <a:gd name="T13" fmla="*/ 4 h 7"/>
                <a:gd name="T14" fmla="*/ 0 w 5"/>
                <a:gd name="T15" fmla="*/ 5 h 7"/>
                <a:gd name="T16" fmla="*/ 1 w 5"/>
                <a:gd name="T17" fmla="*/ 7 h 7"/>
                <a:gd name="T18" fmla="*/ 2 w 5"/>
                <a:gd name="T19" fmla="*/ 7 h 7"/>
                <a:gd name="T20" fmla="*/ 2 w 5"/>
                <a:gd name="T21" fmla="*/ 7 h 7"/>
                <a:gd name="T22" fmla="*/ 2 w 5"/>
                <a:gd name="T23" fmla="*/ 6 h 7"/>
                <a:gd name="T24" fmla="*/ 2 w 5"/>
                <a:gd name="T25" fmla="*/ 6 h 7"/>
                <a:gd name="T26" fmla="*/ 4 w 5"/>
                <a:gd name="T27" fmla="*/ 4 h 7"/>
                <a:gd name="T28" fmla="*/ 4 w 5"/>
                <a:gd name="T29" fmla="*/ 3 h 7"/>
                <a:gd name="T30" fmla="*/ 4 w 5"/>
                <a:gd name="T31" fmla="*/ 2 h 7"/>
                <a:gd name="T32" fmla="*/ 5 w 5"/>
                <a:gd name="T33" fmla="*/ 1 h 7"/>
                <a:gd name="T34" fmla="*/ 4 w 5"/>
                <a:gd name="T35" fmla="*/ 0 h 7"/>
                <a:gd name="T36" fmla="*/ 4 w 5"/>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7">
                  <a:moveTo>
                    <a:pt x="4" y="0"/>
                  </a:moveTo>
                  <a:cubicBezTo>
                    <a:pt x="4" y="0"/>
                    <a:pt x="4" y="0"/>
                    <a:pt x="3" y="0"/>
                  </a:cubicBezTo>
                  <a:cubicBezTo>
                    <a:pt x="3" y="0"/>
                    <a:pt x="3" y="0"/>
                    <a:pt x="3" y="0"/>
                  </a:cubicBezTo>
                  <a:cubicBezTo>
                    <a:pt x="2" y="1"/>
                    <a:pt x="2" y="1"/>
                    <a:pt x="2" y="1"/>
                  </a:cubicBezTo>
                  <a:cubicBezTo>
                    <a:pt x="2" y="1"/>
                    <a:pt x="1" y="1"/>
                    <a:pt x="1" y="1"/>
                  </a:cubicBezTo>
                  <a:cubicBezTo>
                    <a:pt x="1" y="2"/>
                    <a:pt x="1" y="2"/>
                    <a:pt x="1" y="3"/>
                  </a:cubicBezTo>
                  <a:cubicBezTo>
                    <a:pt x="1" y="3"/>
                    <a:pt x="1" y="4"/>
                    <a:pt x="1" y="4"/>
                  </a:cubicBezTo>
                  <a:cubicBezTo>
                    <a:pt x="1" y="5"/>
                    <a:pt x="0" y="5"/>
                    <a:pt x="0" y="5"/>
                  </a:cubicBezTo>
                  <a:cubicBezTo>
                    <a:pt x="0" y="6"/>
                    <a:pt x="0" y="7"/>
                    <a:pt x="1" y="7"/>
                  </a:cubicBezTo>
                  <a:cubicBezTo>
                    <a:pt x="1" y="7"/>
                    <a:pt x="1" y="7"/>
                    <a:pt x="2" y="7"/>
                  </a:cubicBezTo>
                  <a:cubicBezTo>
                    <a:pt x="2" y="7"/>
                    <a:pt x="2" y="7"/>
                    <a:pt x="2" y="7"/>
                  </a:cubicBezTo>
                  <a:cubicBezTo>
                    <a:pt x="2" y="7"/>
                    <a:pt x="2" y="7"/>
                    <a:pt x="2" y="6"/>
                  </a:cubicBezTo>
                  <a:cubicBezTo>
                    <a:pt x="2" y="6"/>
                    <a:pt x="2" y="6"/>
                    <a:pt x="2" y="6"/>
                  </a:cubicBezTo>
                  <a:cubicBezTo>
                    <a:pt x="3" y="5"/>
                    <a:pt x="3" y="5"/>
                    <a:pt x="4" y="4"/>
                  </a:cubicBezTo>
                  <a:cubicBezTo>
                    <a:pt x="4" y="4"/>
                    <a:pt x="4" y="4"/>
                    <a:pt x="4" y="3"/>
                  </a:cubicBezTo>
                  <a:cubicBezTo>
                    <a:pt x="4" y="3"/>
                    <a:pt x="4" y="2"/>
                    <a:pt x="4" y="2"/>
                  </a:cubicBezTo>
                  <a:cubicBezTo>
                    <a:pt x="4" y="2"/>
                    <a:pt x="4" y="1"/>
                    <a:pt x="5" y="1"/>
                  </a:cubicBezTo>
                  <a:cubicBezTo>
                    <a:pt x="5" y="1"/>
                    <a:pt x="5" y="0"/>
                    <a:pt x="4" y="0"/>
                  </a:cubicBezTo>
                  <a:cubicBezTo>
                    <a:pt x="4" y="0"/>
                    <a:pt x="4"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2" name="Freeform 327"/>
            <p:cNvSpPr>
              <a:spLocks/>
            </p:cNvSpPr>
            <p:nvPr/>
          </p:nvSpPr>
          <p:spPr bwMode="auto">
            <a:xfrm>
              <a:off x="2671764" y="3022601"/>
              <a:ext cx="0" cy="952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3" name="Freeform 328"/>
            <p:cNvSpPr>
              <a:spLocks/>
            </p:cNvSpPr>
            <p:nvPr/>
          </p:nvSpPr>
          <p:spPr bwMode="auto">
            <a:xfrm>
              <a:off x="2541589" y="2816226"/>
              <a:ext cx="130175" cy="227013"/>
            </a:xfrm>
            <a:custGeom>
              <a:avLst/>
              <a:gdLst>
                <a:gd name="T0" fmla="*/ 2 w 12"/>
                <a:gd name="T1" fmla="*/ 3 h 21"/>
                <a:gd name="T2" fmla="*/ 2 w 12"/>
                <a:gd name="T3" fmla="*/ 4 h 21"/>
                <a:gd name="T4" fmla="*/ 2 w 12"/>
                <a:gd name="T5" fmla="*/ 4 h 21"/>
                <a:gd name="T6" fmla="*/ 1 w 12"/>
                <a:gd name="T7" fmla="*/ 5 h 21"/>
                <a:gd name="T8" fmla="*/ 0 w 12"/>
                <a:gd name="T9" fmla="*/ 5 h 21"/>
                <a:gd name="T10" fmla="*/ 0 w 12"/>
                <a:gd name="T11" fmla="*/ 7 h 21"/>
                <a:gd name="T12" fmla="*/ 1 w 12"/>
                <a:gd name="T13" fmla="*/ 9 h 21"/>
                <a:gd name="T14" fmla="*/ 1 w 12"/>
                <a:gd name="T15" fmla="*/ 10 h 21"/>
                <a:gd name="T16" fmla="*/ 1 w 12"/>
                <a:gd name="T17" fmla="*/ 10 h 21"/>
                <a:gd name="T18" fmla="*/ 3 w 12"/>
                <a:gd name="T19" fmla="*/ 10 h 21"/>
                <a:gd name="T20" fmla="*/ 3 w 12"/>
                <a:gd name="T21" fmla="*/ 10 h 21"/>
                <a:gd name="T22" fmla="*/ 3 w 12"/>
                <a:gd name="T23" fmla="*/ 12 h 21"/>
                <a:gd name="T24" fmla="*/ 3 w 12"/>
                <a:gd name="T25" fmla="*/ 13 h 21"/>
                <a:gd name="T26" fmla="*/ 4 w 12"/>
                <a:gd name="T27" fmla="*/ 13 h 21"/>
                <a:gd name="T28" fmla="*/ 4 w 12"/>
                <a:gd name="T29" fmla="*/ 14 h 21"/>
                <a:gd name="T30" fmla="*/ 3 w 12"/>
                <a:gd name="T31" fmla="*/ 15 h 21"/>
                <a:gd name="T32" fmla="*/ 3 w 12"/>
                <a:gd name="T33" fmla="*/ 16 h 21"/>
                <a:gd name="T34" fmla="*/ 3 w 12"/>
                <a:gd name="T35" fmla="*/ 18 h 21"/>
                <a:gd name="T36" fmla="*/ 3 w 12"/>
                <a:gd name="T37" fmla="*/ 18 h 21"/>
                <a:gd name="T38" fmla="*/ 4 w 12"/>
                <a:gd name="T39" fmla="*/ 19 h 21"/>
                <a:gd name="T40" fmla="*/ 4 w 12"/>
                <a:gd name="T41" fmla="*/ 21 h 21"/>
                <a:gd name="T42" fmla="*/ 5 w 12"/>
                <a:gd name="T43" fmla="*/ 21 h 21"/>
                <a:gd name="T44" fmla="*/ 6 w 12"/>
                <a:gd name="T45" fmla="*/ 21 h 21"/>
                <a:gd name="T46" fmla="*/ 7 w 12"/>
                <a:gd name="T47" fmla="*/ 21 h 21"/>
                <a:gd name="T48" fmla="*/ 8 w 12"/>
                <a:gd name="T49" fmla="*/ 20 h 21"/>
                <a:gd name="T50" fmla="*/ 9 w 12"/>
                <a:gd name="T51" fmla="*/ 20 h 21"/>
                <a:gd name="T52" fmla="*/ 10 w 12"/>
                <a:gd name="T53" fmla="*/ 19 h 21"/>
                <a:gd name="T54" fmla="*/ 12 w 12"/>
                <a:gd name="T55" fmla="*/ 19 h 21"/>
                <a:gd name="T56" fmla="*/ 11 w 12"/>
                <a:gd name="T57" fmla="*/ 18 h 21"/>
                <a:gd name="T58" fmla="*/ 10 w 12"/>
                <a:gd name="T59" fmla="*/ 17 h 21"/>
                <a:gd name="T60" fmla="*/ 10 w 12"/>
                <a:gd name="T61" fmla="*/ 16 h 21"/>
                <a:gd name="T62" fmla="*/ 10 w 12"/>
                <a:gd name="T63" fmla="*/ 15 h 21"/>
                <a:gd name="T64" fmla="*/ 9 w 12"/>
                <a:gd name="T65" fmla="*/ 15 h 21"/>
                <a:gd name="T66" fmla="*/ 8 w 12"/>
                <a:gd name="T67" fmla="*/ 14 h 21"/>
                <a:gd name="T68" fmla="*/ 8 w 12"/>
                <a:gd name="T69" fmla="*/ 11 h 21"/>
                <a:gd name="T70" fmla="*/ 9 w 12"/>
                <a:gd name="T71" fmla="*/ 10 h 21"/>
                <a:gd name="T72" fmla="*/ 10 w 12"/>
                <a:gd name="T73" fmla="*/ 11 h 21"/>
                <a:gd name="T74" fmla="*/ 10 w 12"/>
                <a:gd name="T75" fmla="*/ 9 h 21"/>
                <a:gd name="T76" fmla="*/ 10 w 12"/>
                <a:gd name="T77" fmla="*/ 8 h 21"/>
                <a:gd name="T78" fmla="*/ 10 w 12"/>
                <a:gd name="T79" fmla="*/ 7 h 21"/>
                <a:gd name="T80" fmla="*/ 10 w 12"/>
                <a:gd name="T81" fmla="*/ 7 h 21"/>
                <a:gd name="T82" fmla="*/ 10 w 12"/>
                <a:gd name="T83" fmla="*/ 6 h 21"/>
                <a:gd name="T84" fmla="*/ 9 w 12"/>
                <a:gd name="T85" fmla="*/ 6 h 21"/>
                <a:gd name="T86" fmla="*/ 8 w 12"/>
                <a:gd name="T87" fmla="*/ 5 h 21"/>
                <a:gd name="T88" fmla="*/ 8 w 12"/>
                <a:gd name="T89" fmla="*/ 5 h 21"/>
                <a:gd name="T90" fmla="*/ 7 w 12"/>
                <a:gd name="T91" fmla="*/ 4 h 21"/>
                <a:gd name="T92" fmla="*/ 6 w 12"/>
                <a:gd name="T93" fmla="*/ 3 h 21"/>
                <a:gd name="T94" fmla="*/ 6 w 12"/>
                <a:gd name="T95" fmla="*/ 2 h 21"/>
                <a:gd name="T96" fmla="*/ 5 w 12"/>
                <a:gd name="T97" fmla="*/ 1 h 21"/>
                <a:gd name="T98" fmla="*/ 4 w 12"/>
                <a:gd name="T99" fmla="*/ 0 h 21"/>
                <a:gd name="T100" fmla="*/ 4 w 12"/>
                <a:gd name="T101" fmla="*/ 0 h 21"/>
                <a:gd name="T102" fmla="*/ 4 w 12"/>
                <a:gd name="T103" fmla="*/ 1 h 21"/>
                <a:gd name="T104" fmla="*/ 3 w 12"/>
                <a:gd name="T105" fmla="*/ 2 h 21"/>
                <a:gd name="T106" fmla="*/ 2 w 12"/>
                <a:gd name="T10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21">
                  <a:moveTo>
                    <a:pt x="2" y="3"/>
                  </a:moveTo>
                  <a:cubicBezTo>
                    <a:pt x="2" y="3"/>
                    <a:pt x="1" y="3"/>
                    <a:pt x="2" y="4"/>
                  </a:cubicBezTo>
                  <a:cubicBezTo>
                    <a:pt x="2" y="4"/>
                    <a:pt x="2" y="4"/>
                    <a:pt x="2" y="4"/>
                  </a:cubicBezTo>
                  <a:cubicBezTo>
                    <a:pt x="2" y="5"/>
                    <a:pt x="2" y="5"/>
                    <a:pt x="1" y="5"/>
                  </a:cubicBezTo>
                  <a:cubicBezTo>
                    <a:pt x="1" y="5"/>
                    <a:pt x="0" y="5"/>
                    <a:pt x="0" y="5"/>
                  </a:cubicBezTo>
                  <a:cubicBezTo>
                    <a:pt x="0" y="6"/>
                    <a:pt x="0" y="6"/>
                    <a:pt x="0" y="7"/>
                  </a:cubicBezTo>
                  <a:cubicBezTo>
                    <a:pt x="0" y="8"/>
                    <a:pt x="0" y="8"/>
                    <a:pt x="1" y="9"/>
                  </a:cubicBezTo>
                  <a:cubicBezTo>
                    <a:pt x="1" y="9"/>
                    <a:pt x="1" y="10"/>
                    <a:pt x="1" y="10"/>
                  </a:cubicBezTo>
                  <a:cubicBezTo>
                    <a:pt x="1" y="10"/>
                    <a:pt x="1" y="10"/>
                    <a:pt x="1" y="10"/>
                  </a:cubicBezTo>
                  <a:cubicBezTo>
                    <a:pt x="2" y="10"/>
                    <a:pt x="2" y="9"/>
                    <a:pt x="3" y="10"/>
                  </a:cubicBezTo>
                  <a:cubicBezTo>
                    <a:pt x="3" y="10"/>
                    <a:pt x="3" y="10"/>
                    <a:pt x="3" y="10"/>
                  </a:cubicBezTo>
                  <a:cubicBezTo>
                    <a:pt x="3" y="11"/>
                    <a:pt x="3" y="11"/>
                    <a:pt x="3" y="12"/>
                  </a:cubicBezTo>
                  <a:cubicBezTo>
                    <a:pt x="3" y="12"/>
                    <a:pt x="3" y="12"/>
                    <a:pt x="3" y="13"/>
                  </a:cubicBezTo>
                  <a:cubicBezTo>
                    <a:pt x="4" y="13"/>
                    <a:pt x="4" y="13"/>
                    <a:pt x="4" y="13"/>
                  </a:cubicBezTo>
                  <a:cubicBezTo>
                    <a:pt x="4" y="14"/>
                    <a:pt x="4" y="14"/>
                    <a:pt x="4" y="14"/>
                  </a:cubicBezTo>
                  <a:cubicBezTo>
                    <a:pt x="3" y="14"/>
                    <a:pt x="3" y="15"/>
                    <a:pt x="3" y="15"/>
                  </a:cubicBezTo>
                  <a:cubicBezTo>
                    <a:pt x="3" y="15"/>
                    <a:pt x="3" y="16"/>
                    <a:pt x="3" y="16"/>
                  </a:cubicBezTo>
                  <a:cubicBezTo>
                    <a:pt x="3" y="17"/>
                    <a:pt x="2" y="17"/>
                    <a:pt x="3" y="18"/>
                  </a:cubicBezTo>
                  <a:cubicBezTo>
                    <a:pt x="3" y="18"/>
                    <a:pt x="3" y="18"/>
                    <a:pt x="3" y="18"/>
                  </a:cubicBezTo>
                  <a:cubicBezTo>
                    <a:pt x="4" y="18"/>
                    <a:pt x="3" y="19"/>
                    <a:pt x="4" y="19"/>
                  </a:cubicBezTo>
                  <a:cubicBezTo>
                    <a:pt x="4" y="20"/>
                    <a:pt x="4" y="20"/>
                    <a:pt x="4" y="21"/>
                  </a:cubicBezTo>
                  <a:cubicBezTo>
                    <a:pt x="5" y="21"/>
                    <a:pt x="5" y="21"/>
                    <a:pt x="5" y="21"/>
                  </a:cubicBezTo>
                  <a:cubicBezTo>
                    <a:pt x="6" y="21"/>
                    <a:pt x="6" y="21"/>
                    <a:pt x="6" y="21"/>
                  </a:cubicBezTo>
                  <a:cubicBezTo>
                    <a:pt x="7" y="21"/>
                    <a:pt x="6" y="21"/>
                    <a:pt x="7" y="21"/>
                  </a:cubicBezTo>
                  <a:cubicBezTo>
                    <a:pt x="7" y="20"/>
                    <a:pt x="8" y="21"/>
                    <a:pt x="8" y="20"/>
                  </a:cubicBezTo>
                  <a:cubicBezTo>
                    <a:pt x="9" y="20"/>
                    <a:pt x="9" y="20"/>
                    <a:pt x="9" y="20"/>
                  </a:cubicBezTo>
                  <a:cubicBezTo>
                    <a:pt x="10" y="19"/>
                    <a:pt x="10" y="19"/>
                    <a:pt x="10" y="19"/>
                  </a:cubicBezTo>
                  <a:cubicBezTo>
                    <a:pt x="11" y="19"/>
                    <a:pt x="11" y="19"/>
                    <a:pt x="12" y="19"/>
                  </a:cubicBezTo>
                  <a:cubicBezTo>
                    <a:pt x="12" y="19"/>
                    <a:pt x="11" y="19"/>
                    <a:pt x="11" y="18"/>
                  </a:cubicBezTo>
                  <a:cubicBezTo>
                    <a:pt x="11" y="18"/>
                    <a:pt x="11" y="18"/>
                    <a:pt x="10" y="17"/>
                  </a:cubicBezTo>
                  <a:cubicBezTo>
                    <a:pt x="10" y="17"/>
                    <a:pt x="10" y="17"/>
                    <a:pt x="10" y="16"/>
                  </a:cubicBezTo>
                  <a:cubicBezTo>
                    <a:pt x="10" y="16"/>
                    <a:pt x="10" y="15"/>
                    <a:pt x="10" y="15"/>
                  </a:cubicBezTo>
                  <a:cubicBezTo>
                    <a:pt x="9" y="15"/>
                    <a:pt x="9" y="15"/>
                    <a:pt x="9" y="15"/>
                  </a:cubicBezTo>
                  <a:cubicBezTo>
                    <a:pt x="8" y="15"/>
                    <a:pt x="8" y="14"/>
                    <a:pt x="8" y="14"/>
                  </a:cubicBezTo>
                  <a:cubicBezTo>
                    <a:pt x="8" y="13"/>
                    <a:pt x="8" y="12"/>
                    <a:pt x="8" y="11"/>
                  </a:cubicBezTo>
                  <a:cubicBezTo>
                    <a:pt x="8" y="11"/>
                    <a:pt x="8" y="10"/>
                    <a:pt x="9" y="10"/>
                  </a:cubicBezTo>
                  <a:cubicBezTo>
                    <a:pt x="9" y="10"/>
                    <a:pt x="9" y="11"/>
                    <a:pt x="10" y="11"/>
                  </a:cubicBezTo>
                  <a:cubicBezTo>
                    <a:pt x="10" y="11"/>
                    <a:pt x="10" y="10"/>
                    <a:pt x="10" y="9"/>
                  </a:cubicBezTo>
                  <a:cubicBezTo>
                    <a:pt x="10" y="9"/>
                    <a:pt x="10" y="9"/>
                    <a:pt x="10" y="8"/>
                  </a:cubicBezTo>
                  <a:cubicBezTo>
                    <a:pt x="10" y="8"/>
                    <a:pt x="10" y="8"/>
                    <a:pt x="10" y="7"/>
                  </a:cubicBezTo>
                  <a:cubicBezTo>
                    <a:pt x="10" y="7"/>
                    <a:pt x="10" y="7"/>
                    <a:pt x="10" y="7"/>
                  </a:cubicBezTo>
                  <a:cubicBezTo>
                    <a:pt x="10" y="7"/>
                    <a:pt x="10" y="7"/>
                    <a:pt x="10" y="6"/>
                  </a:cubicBezTo>
                  <a:cubicBezTo>
                    <a:pt x="10" y="6"/>
                    <a:pt x="9" y="6"/>
                    <a:pt x="9" y="6"/>
                  </a:cubicBezTo>
                  <a:cubicBezTo>
                    <a:pt x="9" y="5"/>
                    <a:pt x="9" y="5"/>
                    <a:pt x="8" y="5"/>
                  </a:cubicBezTo>
                  <a:cubicBezTo>
                    <a:pt x="8" y="5"/>
                    <a:pt x="8" y="5"/>
                    <a:pt x="8" y="5"/>
                  </a:cubicBezTo>
                  <a:cubicBezTo>
                    <a:pt x="7" y="5"/>
                    <a:pt x="7" y="5"/>
                    <a:pt x="7" y="4"/>
                  </a:cubicBezTo>
                  <a:cubicBezTo>
                    <a:pt x="6" y="4"/>
                    <a:pt x="7" y="3"/>
                    <a:pt x="6" y="3"/>
                  </a:cubicBezTo>
                  <a:cubicBezTo>
                    <a:pt x="6" y="2"/>
                    <a:pt x="6" y="2"/>
                    <a:pt x="6" y="2"/>
                  </a:cubicBezTo>
                  <a:cubicBezTo>
                    <a:pt x="5" y="1"/>
                    <a:pt x="5" y="1"/>
                    <a:pt x="5" y="1"/>
                  </a:cubicBezTo>
                  <a:cubicBezTo>
                    <a:pt x="4" y="0"/>
                    <a:pt x="4" y="0"/>
                    <a:pt x="4" y="0"/>
                  </a:cubicBezTo>
                  <a:cubicBezTo>
                    <a:pt x="4" y="0"/>
                    <a:pt x="4" y="0"/>
                    <a:pt x="4" y="0"/>
                  </a:cubicBezTo>
                  <a:cubicBezTo>
                    <a:pt x="4" y="1"/>
                    <a:pt x="4" y="1"/>
                    <a:pt x="4" y="1"/>
                  </a:cubicBezTo>
                  <a:cubicBezTo>
                    <a:pt x="3" y="1"/>
                    <a:pt x="3" y="1"/>
                    <a:pt x="3" y="2"/>
                  </a:cubicBezTo>
                  <a:cubicBezTo>
                    <a:pt x="2" y="2"/>
                    <a:pt x="2" y="2"/>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4" name="Freeform 329"/>
            <p:cNvSpPr>
              <a:spLocks/>
            </p:cNvSpPr>
            <p:nvPr/>
          </p:nvSpPr>
          <p:spPr bwMode="auto">
            <a:xfrm>
              <a:off x="1981201" y="3032126"/>
              <a:ext cx="171450" cy="206375"/>
            </a:xfrm>
            <a:custGeom>
              <a:avLst/>
              <a:gdLst>
                <a:gd name="T0" fmla="*/ 1 w 16"/>
                <a:gd name="T1" fmla="*/ 11 h 19"/>
                <a:gd name="T2" fmla="*/ 1 w 16"/>
                <a:gd name="T3" fmla="*/ 12 h 19"/>
                <a:gd name="T4" fmla="*/ 2 w 16"/>
                <a:gd name="T5" fmla="*/ 12 h 19"/>
                <a:gd name="T6" fmla="*/ 4 w 16"/>
                <a:gd name="T7" fmla="*/ 13 h 19"/>
                <a:gd name="T8" fmla="*/ 3 w 16"/>
                <a:gd name="T9" fmla="*/ 13 h 19"/>
                <a:gd name="T10" fmla="*/ 3 w 16"/>
                <a:gd name="T11" fmla="*/ 14 h 19"/>
                <a:gd name="T12" fmla="*/ 3 w 16"/>
                <a:gd name="T13" fmla="*/ 14 h 19"/>
                <a:gd name="T14" fmla="*/ 3 w 16"/>
                <a:gd name="T15" fmla="*/ 15 h 19"/>
                <a:gd name="T16" fmla="*/ 4 w 16"/>
                <a:gd name="T17" fmla="*/ 16 h 19"/>
                <a:gd name="T18" fmla="*/ 3 w 16"/>
                <a:gd name="T19" fmla="*/ 16 h 19"/>
                <a:gd name="T20" fmla="*/ 3 w 16"/>
                <a:gd name="T21" fmla="*/ 17 h 19"/>
                <a:gd name="T22" fmla="*/ 4 w 16"/>
                <a:gd name="T23" fmla="*/ 17 h 19"/>
                <a:gd name="T24" fmla="*/ 5 w 16"/>
                <a:gd name="T25" fmla="*/ 18 h 19"/>
                <a:gd name="T26" fmla="*/ 6 w 16"/>
                <a:gd name="T27" fmla="*/ 19 h 19"/>
                <a:gd name="T28" fmla="*/ 7 w 16"/>
                <a:gd name="T29" fmla="*/ 18 h 19"/>
                <a:gd name="T30" fmla="*/ 7 w 16"/>
                <a:gd name="T31" fmla="*/ 17 h 19"/>
                <a:gd name="T32" fmla="*/ 8 w 16"/>
                <a:gd name="T33" fmla="*/ 15 h 19"/>
                <a:gd name="T34" fmla="*/ 9 w 16"/>
                <a:gd name="T35" fmla="*/ 14 h 19"/>
                <a:gd name="T36" fmla="*/ 9 w 16"/>
                <a:gd name="T37" fmla="*/ 13 h 19"/>
                <a:gd name="T38" fmla="*/ 11 w 16"/>
                <a:gd name="T39" fmla="*/ 13 h 19"/>
                <a:gd name="T40" fmla="*/ 12 w 16"/>
                <a:gd name="T41" fmla="*/ 12 h 19"/>
                <a:gd name="T42" fmla="*/ 13 w 16"/>
                <a:gd name="T43" fmla="*/ 12 h 19"/>
                <a:gd name="T44" fmla="*/ 14 w 16"/>
                <a:gd name="T45" fmla="*/ 11 h 19"/>
                <a:gd name="T46" fmla="*/ 15 w 16"/>
                <a:gd name="T47" fmla="*/ 10 h 19"/>
                <a:gd name="T48" fmla="*/ 15 w 16"/>
                <a:gd name="T49" fmla="*/ 9 h 19"/>
                <a:gd name="T50" fmla="*/ 15 w 16"/>
                <a:gd name="T51" fmla="*/ 7 h 19"/>
                <a:gd name="T52" fmla="*/ 16 w 16"/>
                <a:gd name="T53" fmla="*/ 6 h 19"/>
                <a:gd name="T54" fmla="*/ 15 w 16"/>
                <a:gd name="T55" fmla="*/ 5 h 19"/>
                <a:gd name="T56" fmla="*/ 15 w 16"/>
                <a:gd name="T57" fmla="*/ 5 h 19"/>
                <a:gd name="T58" fmla="*/ 14 w 16"/>
                <a:gd name="T59" fmla="*/ 4 h 19"/>
                <a:gd name="T60" fmla="*/ 13 w 16"/>
                <a:gd name="T61" fmla="*/ 3 h 19"/>
                <a:gd name="T62" fmla="*/ 12 w 16"/>
                <a:gd name="T63" fmla="*/ 4 h 19"/>
                <a:gd name="T64" fmla="*/ 11 w 16"/>
                <a:gd name="T65" fmla="*/ 4 h 19"/>
                <a:gd name="T66" fmla="*/ 11 w 16"/>
                <a:gd name="T67" fmla="*/ 3 h 19"/>
                <a:gd name="T68" fmla="*/ 9 w 16"/>
                <a:gd name="T69" fmla="*/ 3 h 19"/>
                <a:gd name="T70" fmla="*/ 8 w 16"/>
                <a:gd name="T71" fmla="*/ 2 h 19"/>
                <a:gd name="T72" fmla="*/ 8 w 16"/>
                <a:gd name="T73" fmla="*/ 1 h 19"/>
                <a:gd name="T74" fmla="*/ 7 w 16"/>
                <a:gd name="T75" fmla="*/ 1 h 19"/>
                <a:gd name="T76" fmla="*/ 7 w 16"/>
                <a:gd name="T77" fmla="*/ 0 h 19"/>
                <a:gd name="T78" fmla="*/ 6 w 16"/>
                <a:gd name="T79" fmla="*/ 2 h 19"/>
                <a:gd name="T80" fmla="*/ 4 w 16"/>
                <a:gd name="T81" fmla="*/ 2 h 19"/>
                <a:gd name="T82" fmla="*/ 4 w 16"/>
                <a:gd name="T83" fmla="*/ 3 h 19"/>
                <a:gd name="T84" fmla="*/ 3 w 16"/>
                <a:gd name="T85" fmla="*/ 5 h 19"/>
                <a:gd name="T86" fmla="*/ 3 w 16"/>
                <a:gd name="T87" fmla="*/ 5 h 19"/>
                <a:gd name="T88" fmla="*/ 2 w 16"/>
                <a:gd name="T89" fmla="*/ 5 h 19"/>
                <a:gd name="T90" fmla="*/ 1 w 16"/>
                <a:gd name="T91" fmla="*/ 7 h 19"/>
                <a:gd name="T92" fmla="*/ 0 w 16"/>
                <a:gd name="T93" fmla="*/ 9 h 19"/>
                <a:gd name="T94" fmla="*/ 0 w 16"/>
                <a:gd name="T95" fmla="*/ 10 h 19"/>
                <a:gd name="T96" fmla="*/ 1 w 16"/>
                <a:gd name="T9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9">
                  <a:moveTo>
                    <a:pt x="1" y="11"/>
                  </a:moveTo>
                  <a:cubicBezTo>
                    <a:pt x="1" y="11"/>
                    <a:pt x="1" y="11"/>
                    <a:pt x="1" y="12"/>
                  </a:cubicBezTo>
                  <a:cubicBezTo>
                    <a:pt x="1" y="12"/>
                    <a:pt x="2" y="12"/>
                    <a:pt x="2" y="12"/>
                  </a:cubicBezTo>
                  <a:cubicBezTo>
                    <a:pt x="3" y="12"/>
                    <a:pt x="4" y="12"/>
                    <a:pt x="4" y="13"/>
                  </a:cubicBezTo>
                  <a:cubicBezTo>
                    <a:pt x="4" y="13"/>
                    <a:pt x="3" y="13"/>
                    <a:pt x="3" y="13"/>
                  </a:cubicBezTo>
                  <a:cubicBezTo>
                    <a:pt x="3" y="14"/>
                    <a:pt x="3" y="14"/>
                    <a:pt x="3" y="14"/>
                  </a:cubicBezTo>
                  <a:cubicBezTo>
                    <a:pt x="3" y="14"/>
                    <a:pt x="3" y="14"/>
                    <a:pt x="3" y="14"/>
                  </a:cubicBezTo>
                  <a:cubicBezTo>
                    <a:pt x="3" y="14"/>
                    <a:pt x="3" y="14"/>
                    <a:pt x="3" y="15"/>
                  </a:cubicBezTo>
                  <a:cubicBezTo>
                    <a:pt x="3" y="15"/>
                    <a:pt x="4" y="15"/>
                    <a:pt x="4" y="16"/>
                  </a:cubicBezTo>
                  <a:cubicBezTo>
                    <a:pt x="3" y="16"/>
                    <a:pt x="3" y="16"/>
                    <a:pt x="3" y="16"/>
                  </a:cubicBezTo>
                  <a:cubicBezTo>
                    <a:pt x="3" y="17"/>
                    <a:pt x="3" y="17"/>
                    <a:pt x="3" y="17"/>
                  </a:cubicBezTo>
                  <a:cubicBezTo>
                    <a:pt x="3" y="18"/>
                    <a:pt x="3" y="17"/>
                    <a:pt x="4" y="17"/>
                  </a:cubicBezTo>
                  <a:cubicBezTo>
                    <a:pt x="4" y="17"/>
                    <a:pt x="5" y="17"/>
                    <a:pt x="5" y="18"/>
                  </a:cubicBezTo>
                  <a:cubicBezTo>
                    <a:pt x="5" y="18"/>
                    <a:pt x="5" y="19"/>
                    <a:pt x="6" y="19"/>
                  </a:cubicBezTo>
                  <a:cubicBezTo>
                    <a:pt x="6" y="19"/>
                    <a:pt x="6" y="19"/>
                    <a:pt x="7" y="18"/>
                  </a:cubicBezTo>
                  <a:cubicBezTo>
                    <a:pt x="7" y="18"/>
                    <a:pt x="7" y="17"/>
                    <a:pt x="7" y="17"/>
                  </a:cubicBezTo>
                  <a:cubicBezTo>
                    <a:pt x="7" y="16"/>
                    <a:pt x="7" y="16"/>
                    <a:pt x="8" y="15"/>
                  </a:cubicBezTo>
                  <a:cubicBezTo>
                    <a:pt x="8" y="15"/>
                    <a:pt x="8" y="14"/>
                    <a:pt x="9" y="14"/>
                  </a:cubicBezTo>
                  <a:cubicBezTo>
                    <a:pt x="9" y="13"/>
                    <a:pt x="9" y="13"/>
                    <a:pt x="9" y="13"/>
                  </a:cubicBezTo>
                  <a:cubicBezTo>
                    <a:pt x="10" y="13"/>
                    <a:pt x="10" y="13"/>
                    <a:pt x="11" y="13"/>
                  </a:cubicBezTo>
                  <a:cubicBezTo>
                    <a:pt x="11" y="12"/>
                    <a:pt x="11" y="12"/>
                    <a:pt x="12" y="12"/>
                  </a:cubicBezTo>
                  <a:cubicBezTo>
                    <a:pt x="12" y="12"/>
                    <a:pt x="12" y="12"/>
                    <a:pt x="13" y="12"/>
                  </a:cubicBezTo>
                  <a:cubicBezTo>
                    <a:pt x="13" y="12"/>
                    <a:pt x="13" y="11"/>
                    <a:pt x="14" y="11"/>
                  </a:cubicBezTo>
                  <a:cubicBezTo>
                    <a:pt x="14" y="11"/>
                    <a:pt x="14" y="10"/>
                    <a:pt x="15" y="10"/>
                  </a:cubicBezTo>
                  <a:cubicBezTo>
                    <a:pt x="15" y="10"/>
                    <a:pt x="15" y="9"/>
                    <a:pt x="15" y="9"/>
                  </a:cubicBezTo>
                  <a:cubicBezTo>
                    <a:pt x="15" y="8"/>
                    <a:pt x="15" y="8"/>
                    <a:pt x="15" y="7"/>
                  </a:cubicBezTo>
                  <a:cubicBezTo>
                    <a:pt x="16" y="7"/>
                    <a:pt x="16" y="7"/>
                    <a:pt x="16" y="6"/>
                  </a:cubicBezTo>
                  <a:cubicBezTo>
                    <a:pt x="16" y="6"/>
                    <a:pt x="15" y="6"/>
                    <a:pt x="15" y="5"/>
                  </a:cubicBezTo>
                  <a:cubicBezTo>
                    <a:pt x="15" y="5"/>
                    <a:pt x="15" y="5"/>
                    <a:pt x="15" y="5"/>
                  </a:cubicBezTo>
                  <a:cubicBezTo>
                    <a:pt x="15" y="5"/>
                    <a:pt x="15" y="5"/>
                    <a:pt x="14" y="4"/>
                  </a:cubicBezTo>
                  <a:cubicBezTo>
                    <a:pt x="14" y="4"/>
                    <a:pt x="14" y="3"/>
                    <a:pt x="13" y="3"/>
                  </a:cubicBezTo>
                  <a:cubicBezTo>
                    <a:pt x="13" y="3"/>
                    <a:pt x="13" y="4"/>
                    <a:pt x="12" y="4"/>
                  </a:cubicBezTo>
                  <a:cubicBezTo>
                    <a:pt x="12" y="4"/>
                    <a:pt x="12" y="4"/>
                    <a:pt x="11" y="4"/>
                  </a:cubicBezTo>
                  <a:cubicBezTo>
                    <a:pt x="11" y="4"/>
                    <a:pt x="11" y="3"/>
                    <a:pt x="11" y="3"/>
                  </a:cubicBezTo>
                  <a:cubicBezTo>
                    <a:pt x="10" y="3"/>
                    <a:pt x="10" y="3"/>
                    <a:pt x="9" y="3"/>
                  </a:cubicBezTo>
                  <a:cubicBezTo>
                    <a:pt x="9" y="3"/>
                    <a:pt x="9" y="3"/>
                    <a:pt x="8" y="2"/>
                  </a:cubicBezTo>
                  <a:cubicBezTo>
                    <a:pt x="8" y="2"/>
                    <a:pt x="8" y="2"/>
                    <a:pt x="8" y="1"/>
                  </a:cubicBezTo>
                  <a:cubicBezTo>
                    <a:pt x="7" y="1"/>
                    <a:pt x="7" y="1"/>
                    <a:pt x="7" y="1"/>
                  </a:cubicBezTo>
                  <a:cubicBezTo>
                    <a:pt x="7" y="0"/>
                    <a:pt x="7" y="0"/>
                    <a:pt x="7" y="0"/>
                  </a:cubicBezTo>
                  <a:cubicBezTo>
                    <a:pt x="7" y="1"/>
                    <a:pt x="6" y="1"/>
                    <a:pt x="6" y="2"/>
                  </a:cubicBezTo>
                  <a:cubicBezTo>
                    <a:pt x="5" y="2"/>
                    <a:pt x="5" y="1"/>
                    <a:pt x="4" y="2"/>
                  </a:cubicBezTo>
                  <a:cubicBezTo>
                    <a:pt x="4" y="2"/>
                    <a:pt x="4" y="3"/>
                    <a:pt x="4" y="3"/>
                  </a:cubicBezTo>
                  <a:cubicBezTo>
                    <a:pt x="4" y="4"/>
                    <a:pt x="4" y="4"/>
                    <a:pt x="3" y="5"/>
                  </a:cubicBezTo>
                  <a:cubicBezTo>
                    <a:pt x="3" y="5"/>
                    <a:pt x="3" y="5"/>
                    <a:pt x="3" y="5"/>
                  </a:cubicBezTo>
                  <a:cubicBezTo>
                    <a:pt x="2" y="5"/>
                    <a:pt x="2" y="5"/>
                    <a:pt x="2" y="5"/>
                  </a:cubicBezTo>
                  <a:cubicBezTo>
                    <a:pt x="1" y="6"/>
                    <a:pt x="1" y="6"/>
                    <a:pt x="1" y="7"/>
                  </a:cubicBezTo>
                  <a:cubicBezTo>
                    <a:pt x="0" y="7"/>
                    <a:pt x="0" y="8"/>
                    <a:pt x="0" y="9"/>
                  </a:cubicBezTo>
                  <a:cubicBezTo>
                    <a:pt x="0" y="9"/>
                    <a:pt x="0" y="9"/>
                    <a:pt x="0" y="10"/>
                  </a:cubicBezTo>
                  <a:cubicBezTo>
                    <a:pt x="0" y="10"/>
                    <a:pt x="1" y="10"/>
                    <a:pt x="1"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5" name="Freeform 330"/>
            <p:cNvSpPr>
              <a:spLocks/>
            </p:cNvSpPr>
            <p:nvPr/>
          </p:nvSpPr>
          <p:spPr bwMode="auto">
            <a:xfrm>
              <a:off x="2305051" y="3594101"/>
              <a:ext cx="301625" cy="1157288"/>
            </a:xfrm>
            <a:custGeom>
              <a:avLst/>
              <a:gdLst>
                <a:gd name="T0" fmla="*/ 25 w 28"/>
                <a:gd name="T1" fmla="*/ 104 h 107"/>
                <a:gd name="T2" fmla="*/ 28 w 28"/>
                <a:gd name="T3" fmla="*/ 103 h 107"/>
                <a:gd name="T4" fmla="*/ 23 w 28"/>
                <a:gd name="T5" fmla="*/ 102 h 107"/>
                <a:gd name="T6" fmla="*/ 18 w 28"/>
                <a:gd name="T7" fmla="*/ 100 h 107"/>
                <a:gd name="T8" fmla="*/ 16 w 28"/>
                <a:gd name="T9" fmla="*/ 98 h 107"/>
                <a:gd name="T10" fmla="*/ 14 w 28"/>
                <a:gd name="T11" fmla="*/ 94 h 107"/>
                <a:gd name="T12" fmla="*/ 14 w 28"/>
                <a:gd name="T13" fmla="*/ 90 h 107"/>
                <a:gd name="T14" fmla="*/ 15 w 28"/>
                <a:gd name="T15" fmla="*/ 86 h 107"/>
                <a:gd name="T16" fmla="*/ 14 w 28"/>
                <a:gd name="T17" fmla="*/ 82 h 107"/>
                <a:gd name="T18" fmla="*/ 13 w 28"/>
                <a:gd name="T19" fmla="*/ 80 h 107"/>
                <a:gd name="T20" fmla="*/ 11 w 28"/>
                <a:gd name="T21" fmla="*/ 78 h 107"/>
                <a:gd name="T22" fmla="*/ 9 w 28"/>
                <a:gd name="T23" fmla="*/ 73 h 107"/>
                <a:gd name="T24" fmla="*/ 8 w 28"/>
                <a:gd name="T25" fmla="*/ 68 h 107"/>
                <a:gd name="T26" fmla="*/ 7 w 28"/>
                <a:gd name="T27" fmla="*/ 61 h 107"/>
                <a:gd name="T28" fmla="*/ 8 w 28"/>
                <a:gd name="T29" fmla="*/ 55 h 107"/>
                <a:gd name="T30" fmla="*/ 7 w 28"/>
                <a:gd name="T31" fmla="*/ 47 h 107"/>
                <a:gd name="T32" fmla="*/ 6 w 28"/>
                <a:gd name="T33" fmla="*/ 35 h 107"/>
                <a:gd name="T34" fmla="*/ 10 w 28"/>
                <a:gd name="T35" fmla="*/ 27 h 107"/>
                <a:gd name="T36" fmla="*/ 12 w 28"/>
                <a:gd name="T37" fmla="*/ 21 h 107"/>
                <a:gd name="T38" fmla="*/ 10 w 28"/>
                <a:gd name="T39" fmla="*/ 17 h 107"/>
                <a:gd name="T40" fmla="*/ 11 w 28"/>
                <a:gd name="T41" fmla="*/ 11 h 107"/>
                <a:gd name="T42" fmla="*/ 9 w 28"/>
                <a:gd name="T43" fmla="*/ 5 h 107"/>
                <a:gd name="T44" fmla="*/ 5 w 28"/>
                <a:gd name="T45" fmla="*/ 1 h 107"/>
                <a:gd name="T46" fmla="*/ 3 w 28"/>
                <a:gd name="T47" fmla="*/ 2 h 107"/>
                <a:gd name="T48" fmla="*/ 0 w 28"/>
                <a:gd name="T49" fmla="*/ 5 h 107"/>
                <a:gd name="T50" fmla="*/ 1 w 28"/>
                <a:gd name="T51" fmla="*/ 7 h 107"/>
                <a:gd name="T52" fmla="*/ 3 w 28"/>
                <a:gd name="T53" fmla="*/ 14 h 107"/>
                <a:gd name="T54" fmla="*/ 2 w 28"/>
                <a:gd name="T55" fmla="*/ 21 h 107"/>
                <a:gd name="T56" fmla="*/ 3 w 28"/>
                <a:gd name="T57" fmla="*/ 26 h 107"/>
                <a:gd name="T58" fmla="*/ 3 w 28"/>
                <a:gd name="T59" fmla="*/ 31 h 107"/>
                <a:gd name="T60" fmla="*/ 2 w 28"/>
                <a:gd name="T61" fmla="*/ 36 h 107"/>
                <a:gd name="T62" fmla="*/ 2 w 28"/>
                <a:gd name="T63" fmla="*/ 40 h 107"/>
                <a:gd name="T64" fmla="*/ 3 w 28"/>
                <a:gd name="T65" fmla="*/ 45 h 107"/>
                <a:gd name="T66" fmla="*/ 3 w 28"/>
                <a:gd name="T67" fmla="*/ 50 h 107"/>
                <a:gd name="T68" fmla="*/ 3 w 28"/>
                <a:gd name="T69" fmla="*/ 55 h 107"/>
                <a:gd name="T70" fmla="*/ 3 w 28"/>
                <a:gd name="T71" fmla="*/ 61 h 107"/>
                <a:gd name="T72" fmla="*/ 4 w 28"/>
                <a:gd name="T73" fmla="*/ 67 h 107"/>
                <a:gd name="T74" fmla="*/ 5 w 28"/>
                <a:gd name="T75" fmla="*/ 71 h 107"/>
                <a:gd name="T76" fmla="*/ 8 w 28"/>
                <a:gd name="T77" fmla="*/ 72 h 107"/>
                <a:gd name="T78" fmla="*/ 9 w 28"/>
                <a:gd name="T79" fmla="*/ 75 h 107"/>
                <a:gd name="T80" fmla="*/ 9 w 28"/>
                <a:gd name="T81" fmla="*/ 78 h 107"/>
                <a:gd name="T82" fmla="*/ 10 w 28"/>
                <a:gd name="T83" fmla="*/ 81 h 107"/>
                <a:gd name="T84" fmla="*/ 10 w 28"/>
                <a:gd name="T85" fmla="*/ 84 h 107"/>
                <a:gd name="T86" fmla="*/ 10 w 28"/>
                <a:gd name="T87" fmla="*/ 89 h 107"/>
                <a:gd name="T88" fmla="*/ 13 w 28"/>
                <a:gd name="T89" fmla="*/ 91 h 107"/>
                <a:gd name="T90" fmla="*/ 11 w 28"/>
                <a:gd name="T91" fmla="*/ 94 h 107"/>
                <a:gd name="T92" fmla="*/ 13 w 28"/>
                <a:gd name="T93" fmla="*/ 97 h 107"/>
                <a:gd name="T94" fmla="*/ 16 w 28"/>
                <a:gd name="T95" fmla="*/ 100 h 107"/>
                <a:gd name="T96" fmla="*/ 18 w 28"/>
                <a:gd name="T97" fmla="*/ 103 h 107"/>
                <a:gd name="T98" fmla="*/ 21 w 28"/>
                <a:gd name="T99" fmla="*/ 103 h 107"/>
                <a:gd name="T100" fmla="*/ 22 w 28"/>
                <a:gd name="T101" fmla="*/ 105 h 107"/>
                <a:gd name="T102" fmla="*/ 20 w 28"/>
                <a:gd name="T103" fmla="*/ 105 h 107"/>
                <a:gd name="T104" fmla="*/ 23 w 28"/>
                <a:gd name="T10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07">
                  <a:moveTo>
                    <a:pt x="24" y="107"/>
                  </a:moveTo>
                  <a:cubicBezTo>
                    <a:pt x="24" y="107"/>
                    <a:pt x="24" y="106"/>
                    <a:pt x="24" y="106"/>
                  </a:cubicBezTo>
                  <a:cubicBezTo>
                    <a:pt x="24" y="106"/>
                    <a:pt x="24" y="105"/>
                    <a:pt x="25" y="105"/>
                  </a:cubicBezTo>
                  <a:cubicBezTo>
                    <a:pt x="25" y="105"/>
                    <a:pt x="25" y="105"/>
                    <a:pt x="25" y="104"/>
                  </a:cubicBezTo>
                  <a:cubicBezTo>
                    <a:pt x="25" y="104"/>
                    <a:pt x="25" y="104"/>
                    <a:pt x="25" y="104"/>
                  </a:cubicBezTo>
                  <a:cubicBezTo>
                    <a:pt x="26" y="103"/>
                    <a:pt x="26" y="103"/>
                    <a:pt x="26" y="103"/>
                  </a:cubicBezTo>
                  <a:cubicBezTo>
                    <a:pt x="26" y="103"/>
                    <a:pt x="27" y="103"/>
                    <a:pt x="27" y="103"/>
                  </a:cubicBezTo>
                  <a:cubicBezTo>
                    <a:pt x="28" y="103"/>
                    <a:pt x="28" y="103"/>
                    <a:pt x="28" y="103"/>
                  </a:cubicBezTo>
                  <a:cubicBezTo>
                    <a:pt x="27" y="102"/>
                    <a:pt x="27" y="102"/>
                    <a:pt x="27" y="102"/>
                  </a:cubicBezTo>
                  <a:cubicBezTo>
                    <a:pt x="27" y="102"/>
                    <a:pt x="27" y="102"/>
                    <a:pt x="26" y="102"/>
                  </a:cubicBezTo>
                  <a:cubicBezTo>
                    <a:pt x="25" y="102"/>
                    <a:pt x="25" y="101"/>
                    <a:pt x="24" y="101"/>
                  </a:cubicBezTo>
                  <a:cubicBezTo>
                    <a:pt x="24" y="101"/>
                    <a:pt x="24" y="102"/>
                    <a:pt x="23" y="102"/>
                  </a:cubicBezTo>
                  <a:cubicBezTo>
                    <a:pt x="22" y="102"/>
                    <a:pt x="22" y="102"/>
                    <a:pt x="21" y="102"/>
                  </a:cubicBezTo>
                  <a:cubicBezTo>
                    <a:pt x="20" y="101"/>
                    <a:pt x="20" y="101"/>
                    <a:pt x="19" y="101"/>
                  </a:cubicBezTo>
                  <a:cubicBezTo>
                    <a:pt x="19" y="101"/>
                    <a:pt x="19" y="101"/>
                    <a:pt x="19" y="100"/>
                  </a:cubicBezTo>
                  <a:cubicBezTo>
                    <a:pt x="18" y="100"/>
                    <a:pt x="18" y="100"/>
                    <a:pt x="18" y="100"/>
                  </a:cubicBezTo>
                  <a:cubicBezTo>
                    <a:pt x="18" y="99"/>
                    <a:pt x="19" y="99"/>
                    <a:pt x="18" y="98"/>
                  </a:cubicBezTo>
                  <a:cubicBezTo>
                    <a:pt x="18" y="98"/>
                    <a:pt x="18" y="98"/>
                    <a:pt x="18" y="98"/>
                  </a:cubicBezTo>
                  <a:cubicBezTo>
                    <a:pt x="17" y="98"/>
                    <a:pt x="17" y="98"/>
                    <a:pt x="17" y="98"/>
                  </a:cubicBezTo>
                  <a:cubicBezTo>
                    <a:pt x="16" y="98"/>
                    <a:pt x="16" y="98"/>
                    <a:pt x="16" y="98"/>
                  </a:cubicBezTo>
                  <a:cubicBezTo>
                    <a:pt x="15" y="97"/>
                    <a:pt x="16" y="97"/>
                    <a:pt x="16" y="96"/>
                  </a:cubicBezTo>
                  <a:cubicBezTo>
                    <a:pt x="15" y="96"/>
                    <a:pt x="15" y="97"/>
                    <a:pt x="14" y="96"/>
                  </a:cubicBezTo>
                  <a:cubicBezTo>
                    <a:pt x="14" y="96"/>
                    <a:pt x="14" y="96"/>
                    <a:pt x="14" y="95"/>
                  </a:cubicBezTo>
                  <a:cubicBezTo>
                    <a:pt x="14" y="95"/>
                    <a:pt x="13" y="94"/>
                    <a:pt x="14" y="94"/>
                  </a:cubicBezTo>
                  <a:cubicBezTo>
                    <a:pt x="14" y="94"/>
                    <a:pt x="14" y="94"/>
                    <a:pt x="14" y="94"/>
                  </a:cubicBezTo>
                  <a:cubicBezTo>
                    <a:pt x="14" y="93"/>
                    <a:pt x="14" y="94"/>
                    <a:pt x="15" y="93"/>
                  </a:cubicBezTo>
                  <a:cubicBezTo>
                    <a:pt x="15" y="92"/>
                    <a:pt x="15" y="92"/>
                    <a:pt x="15" y="91"/>
                  </a:cubicBezTo>
                  <a:cubicBezTo>
                    <a:pt x="15" y="90"/>
                    <a:pt x="14" y="90"/>
                    <a:pt x="14" y="90"/>
                  </a:cubicBezTo>
                  <a:cubicBezTo>
                    <a:pt x="14" y="89"/>
                    <a:pt x="15" y="89"/>
                    <a:pt x="15" y="89"/>
                  </a:cubicBezTo>
                  <a:cubicBezTo>
                    <a:pt x="15" y="88"/>
                    <a:pt x="15" y="88"/>
                    <a:pt x="15" y="88"/>
                  </a:cubicBezTo>
                  <a:cubicBezTo>
                    <a:pt x="14" y="87"/>
                    <a:pt x="14" y="87"/>
                    <a:pt x="14" y="87"/>
                  </a:cubicBezTo>
                  <a:cubicBezTo>
                    <a:pt x="14" y="87"/>
                    <a:pt x="15" y="87"/>
                    <a:pt x="15" y="86"/>
                  </a:cubicBezTo>
                  <a:cubicBezTo>
                    <a:pt x="15" y="86"/>
                    <a:pt x="15" y="86"/>
                    <a:pt x="15" y="86"/>
                  </a:cubicBezTo>
                  <a:cubicBezTo>
                    <a:pt x="14" y="85"/>
                    <a:pt x="14" y="85"/>
                    <a:pt x="14" y="85"/>
                  </a:cubicBezTo>
                  <a:cubicBezTo>
                    <a:pt x="14" y="84"/>
                    <a:pt x="14" y="84"/>
                    <a:pt x="14" y="83"/>
                  </a:cubicBezTo>
                  <a:cubicBezTo>
                    <a:pt x="14" y="83"/>
                    <a:pt x="14" y="83"/>
                    <a:pt x="14" y="82"/>
                  </a:cubicBezTo>
                  <a:cubicBezTo>
                    <a:pt x="14" y="82"/>
                    <a:pt x="13" y="82"/>
                    <a:pt x="13" y="81"/>
                  </a:cubicBezTo>
                  <a:cubicBezTo>
                    <a:pt x="13" y="81"/>
                    <a:pt x="14" y="81"/>
                    <a:pt x="14" y="81"/>
                  </a:cubicBezTo>
                  <a:cubicBezTo>
                    <a:pt x="14" y="81"/>
                    <a:pt x="14" y="80"/>
                    <a:pt x="14" y="80"/>
                  </a:cubicBezTo>
                  <a:cubicBezTo>
                    <a:pt x="13" y="80"/>
                    <a:pt x="13" y="80"/>
                    <a:pt x="13" y="80"/>
                  </a:cubicBezTo>
                  <a:cubicBezTo>
                    <a:pt x="13" y="81"/>
                    <a:pt x="13" y="81"/>
                    <a:pt x="13" y="80"/>
                  </a:cubicBezTo>
                  <a:cubicBezTo>
                    <a:pt x="13" y="80"/>
                    <a:pt x="13" y="80"/>
                    <a:pt x="13" y="80"/>
                  </a:cubicBezTo>
                  <a:cubicBezTo>
                    <a:pt x="12" y="80"/>
                    <a:pt x="12" y="80"/>
                    <a:pt x="12" y="79"/>
                  </a:cubicBezTo>
                  <a:cubicBezTo>
                    <a:pt x="12" y="79"/>
                    <a:pt x="12" y="79"/>
                    <a:pt x="11" y="78"/>
                  </a:cubicBezTo>
                  <a:cubicBezTo>
                    <a:pt x="11" y="78"/>
                    <a:pt x="11" y="77"/>
                    <a:pt x="11" y="77"/>
                  </a:cubicBezTo>
                  <a:cubicBezTo>
                    <a:pt x="11" y="77"/>
                    <a:pt x="10" y="77"/>
                    <a:pt x="10" y="76"/>
                  </a:cubicBezTo>
                  <a:cubicBezTo>
                    <a:pt x="10" y="76"/>
                    <a:pt x="10" y="75"/>
                    <a:pt x="10" y="74"/>
                  </a:cubicBezTo>
                  <a:cubicBezTo>
                    <a:pt x="10" y="74"/>
                    <a:pt x="10" y="74"/>
                    <a:pt x="9" y="73"/>
                  </a:cubicBezTo>
                  <a:cubicBezTo>
                    <a:pt x="9" y="73"/>
                    <a:pt x="9" y="73"/>
                    <a:pt x="9" y="72"/>
                  </a:cubicBezTo>
                  <a:cubicBezTo>
                    <a:pt x="9" y="72"/>
                    <a:pt x="9" y="72"/>
                    <a:pt x="9" y="71"/>
                  </a:cubicBezTo>
                  <a:cubicBezTo>
                    <a:pt x="9" y="71"/>
                    <a:pt x="8" y="70"/>
                    <a:pt x="8" y="69"/>
                  </a:cubicBezTo>
                  <a:cubicBezTo>
                    <a:pt x="8" y="69"/>
                    <a:pt x="8" y="69"/>
                    <a:pt x="8" y="68"/>
                  </a:cubicBezTo>
                  <a:cubicBezTo>
                    <a:pt x="8" y="67"/>
                    <a:pt x="8" y="66"/>
                    <a:pt x="8" y="65"/>
                  </a:cubicBezTo>
                  <a:cubicBezTo>
                    <a:pt x="9" y="64"/>
                    <a:pt x="9" y="64"/>
                    <a:pt x="9" y="63"/>
                  </a:cubicBezTo>
                  <a:cubicBezTo>
                    <a:pt x="10" y="63"/>
                    <a:pt x="9" y="62"/>
                    <a:pt x="8" y="61"/>
                  </a:cubicBezTo>
                  <a:cubicBezTo>
                    <a:pt x="8" y="61"/>
                    <a:pt x="7" y="61"/>
                    <a:pt x="7" y="61"/>
                  </a:cubicBezTo>
                  <a:cubicBezTo>
                    <a:pt x="7" y="60"/>
                    <a:pt x="7" y="59"/>
                    <a:pt x="7" y="59"/>
                  </a:cubicBezTo>
                  <a:cubicBezTo>
                    <a:pt x="7" y="58"/>
                    <a:pt x="7" y="57"/>
                    <a:pt x="8" y="57"/>
                  </a:cubicBezTo>
                  <a:cubicBezTo>
                    <a:pt x="8" y="56"/>
                    <a:pt x="8" y="57"/>
                    <a:pt x="8" y="56"/>
                  </a:cubicBezTo>
                  <a:cubicBezTo>
                    <a:pt x="9" y="56"/>
                    <a:pt x="8" y="55"/>
                    <a:pt x="8" y="55"/>
                  </a:cubicBezTo>
                  <a:cubicBezTo>
                    <a:pt x="8" y="54"/>
                    <a:pt x="8" y="54"/>
                    <a:pt x="8" y="54"/>
                  </a:cubicBezTo>
                  <a:cubicBezTo>
                    <a:pt x="8" y="53"/>
                    <a:pt x="8" y="53"/>
                    <a:pt x="8" y="53"/>
                  </a:cubicBezTo>
                  <a:cubicBezTo>
                    <a:pt x="8" y="51"/>
                    <a:pt x="7" y="51"/>
                    <a:pt x="7" y="50"/>
                  </a:cubicBezTo>
                  <a:cubicBezTo>
                    <a:pt x="7" y="49"/>
                    <a:pt x="7" y="48"/>
                    <a:pt x="7" y="47"/>
                  </a:cubicBezTo>
                  <a:cubicBezTo>
                    <a:pt x="7" y="46"/>
                    <a:pt x="7" y="45"/>
                    <a:pt x="6" y="44"/>
                  </a:cubicBezTo>
                  <a:cubicBezTo>
                    <a:pt x="6" y="43"/>
                    <a:pt x="6" y="42"/>
                    <a:pt x="6" y="41"/>
                  </a:cubicBezTo>
                  <a:cubicBezTo>
                    <a:pt x="6" y="40"/>
                    <a:pt x="5" y="39"/>
                    <a:pt x="5" y="38"/>
                  </a:cubicBezTo>
                  <a:cubicBezTo>
                    <a:pt x="5" y="37"/>
                    <a:pt x="5" y="36"/>
                    <a:pt x="6" y="35"/>
                  </a:cubicBezTo>
                  <a:cubicBezTo>
                    <a:pt x="6" y="34"/>
                    <a:pt x="7" y="34"/>
                    <a:pt x="7" y="33"/>
                  </a:cubicBezTo>
                  <a:cubicBezTo>
                    <a:pt x="8" y="32"/>
                    <a:pt x="8" y="31"/>
                    <a:pt x="9" y="30"/>
                  </a:cubicBezTo>
                  <a:cubicBezTo>
                    <a:pt x="9" y="30"/>
                    <a:pt x="9" y="29"/>
                    <a:pt x="10" y="29"/>
                  </a:cubicBezTo>
                  <a:cubicBezTo>
                    <a:pt x="10" y="28"/>
                    <a:pt x="10" y="28"/>
                    <a:pt x="10" y="27"/>
                  </a:cubicBezTo>
                  <a:cubicBezTo>
                    <a:pt x="11" y="27"/>
                    <a:pt x="11" y="26"/>
                    <a:pt x="11" y="26"/>
                  </a:cubicBezTo>
                  <a:cubicBezTo>
                    <a:pt x="11" y="25"/>
                    <a:pt x="11" y="25"/>
                    <a:pt x="11" y="24"/>
                  </a:cubicBezTo>
                  <a:cubicBezTo>
                    <a:pt x="11" y="23"/>
                    <a:pt x="11" y="23"/>
                    <a:pt x="11" y="22"/>
                  </a:cubicBezTo>
                  <a:cubicBezTo>
                    <a:pt x="11" y="22"/>
                    <a:pt x="12" y="22"/>
                    <a:pt x="12" y="21"/>
                  </a:cubicBezTo>
                  <a:cubicBezTo>
                    <a:pt x="12" y="21"/>
                    <a:pt x="12" y="21"/>
                    <a:pt x="12" y="20"/>
                  </a:cubicBezTo>
                  <a:cubicBezTo>
                    <a:pt x="12" y="19"/>
                    <a:pt x="12" y="18"/>
                    <a:pt x="12" y="17"/>
                  </a:cubicBezTo>
                  <a:cubicBezTo>
                    <a:pt x="11" y="18"/>
                    <a:pt x="11" y="18"/>
                    <a:pt x="11" y="18"/>
                  </a:cubicBezTo>
                  <a:cubicBezTo>
                    <a:pt x="11" y="17"/>
                    <a:pt x="11" y="17"/>
                    <a:pt x="10" y="17"/>
                  </a:cubicBezTo>
                  <a:cubicBezTo>
                    <a:pt x="10" y="16"/>
                    <a:pt x="10" y="16"/>
                    <a:pt x="10" y="15"/>
                  </a:cubicBezTo>
                  <a:cubicBezTo>
                    <a:pt x="10" y="15"/>
                    <a:pt x="10" y="14"/>
                    <a:pt x="11" y="14"/>
                  </a:cubicBezTo>
                  <a:cubicBezTo>
                    <a:pt x="11" y="13"/>
                    <a:pt x="11" y="13"/>
                    <a:pt x="11" y="13"/>
                  </a:cubicBezTo>
                  <a:cubicBezTo>
                    <a:pt x="11" y="12"/>
                    <a:pt x="11" y="12"/>
                    <a:pt x="11" y="11"/>
                  </a:cubicBezTo>
                  <a:cubicBezTo>
                    <a:pt x="11" y="11"/>
                    <a:pt x="11" y="10"/>
                    <a:pt x="10" y="10"/>
                  </a:cubicBezTo>
                  <a:cubicBezTo>
                    <a:pt x="10" y="9"/>
                    <a:pt x="10" y="9"/>
                    <a:pt x="10" y="9"/>
                  </a:cubicBezTo>
                  <a:cubicBezTo>
                    <a:pt x="9" y="9"/>
                    <a:pt x="10" y="8"/>
                    <a:pt x="10" y="8"/>
                  </a:cubicBezTo>
                  <a:cubicBezTo>
                    <a:pt x="10" y="7"/>
                    <a:pt x="9" y="6"/>
                    <a:pt x="9" y="5"/>
                  </a:cubicBezTo>
                  <a:cubicBezTo>
                    <a:pt x="9" y="4"/>
                    <a:pt x="9" y="3"/>
                    <a:pt x="8" y="3"/>
                  </a:cubicBezTo>
                  <a:cubicBezTo>
                    <a:pt x="8" y="3"/>
                    <a:pt x="7" y="3"/>
                    <a:pt x="7" y="3"/>
                  </a:cubicBezTo>
                  <a:cubicBezTo>
                    <a:pt x="6" y="2"/>
                    <a:pt x="6" y="2"/>
                    <a:pt x="6" y="1"/>
                  </a:cubicBezTo>
                  <a:cubicBezTo>
                    <a:pt x="6" y="1"/>
                    <a:pt x="6" y="1"/>
                    <a:pt x="5" y="1"/>
                  </a:cubicBezTo>
                  <a:cubicBezTo>
                    <a:pt x="5" y="0"/>
                    <a:pt x="4" y="0"/>
                    <a:pt x="4" y="0"/>
                  </a:cubicBezTo>
                  <a:cubicBezTo>
                    <a:pt x="4" y="0"/>
                    <a:pt x="4" y="0"/>
                    <a:pt x="4" y="0"/>
                  </a:cubicBezTo>
                  <a:cubicBezTo>
                    <a:pt x="4" y="0"/>
                    <a:pt x="4" y="0"/>
                    <a:pt x="4" y="1"/>
                  </a:cubicBezTo>
                  <a:cubicBezTo>
                    <a:pt x="4" y="1"/>
                    <a:pt x="3" y="1"/>
                    <a:pt x="3" y="2"/>
                  </a:cubicBezTo>
                  <a:cubicBezTo>
                    <a:pt x="2" y="2"/>
                    <a:pt x="2" y="3"/>
                    <a:pt x="2" y="3"/>
                  </a:cubicBezTo>
                  <a:cubicBezTo>
                    <a:pt x="1" y="3"/>
                    <a:pt x="1" y="3"/>
                    <a:pt x="1" y="4"/>
                  </a:cubicBezTo>
                  <a:cubicBezTo>
                    <a:pt x="1" y="4"/>
                    <a:pt x="1" y="4"/>
                    <a:pt x="0" y="5"/>
                  </a:cubicBezTo>
                  <a:cubicBezTo>
                    <a:pt x="0" y="5"/>
                    <a:pt x="0" y="5"/>
                    <a:pt x="0" y="5"/>
                  </a:cubicBezTo>
                  <a:cubicBezTo>
                    <a:pt x="0" y="5"/>
                    <a:pt x="0" y="5"/>
                    <a:pt x="0" y="5"/>
                  </a:cubicBezTo>
                  <a:cubicBezTo>
                    <a:pt x="0" y="5"/>
                    <a:pt x="0" y="5"/>
                    <a:pt x="0" y="6"/>
                  </a:cubicBezTo>
                  <a:cubicBezTo>
                    <a:pt x="0" y="6"/>
                    <a:pt x="1" y="6"/>
                    <a:pt x="1" y="6"/>
                  </a:cubicBezTo>
                  <a:cubicBezTo>
                    <a:pt x="1" y="6"/>
                    <a:pt x="1" y="7"/>
                    <a:pt x="1" y="7"/>
                  </a:cubicBezTo>
                  <a:cubicBezTo>
                    <a:pt x="1" y="8"/>
                    <a:pt x="2" y="8"/>
                    <a:pt x="2" y="8"/>
                  </a:cubicBezTo>
                  <a:cubicBezTo>
                    <a:pt x="2" y="9"/>
                    <a:pt x="2" y="10"/>
                    <a:pt x="2" y="11"/>
                  </a:cubicBezTo>
                  <a:cubicBezTo>
                    <a:pt x="2" y="12"/>
                    <a:pt x="2" y="12"/>
                    <a:pt x="2" y="13"/>
                  </a:cubicBezTo>
                  <a:cubicBezTo>
                    <a:pt x="2" y="14"/>
                    <a:pt x="3" y="14"/>
                    <a:pt x="3" y="14"/>
                  </a:cubicBezTo>
                  <a:cubicBezTo>
                    <a:pt x="3" y="15"/>
                    <a:pt x="2" y="16"/>
                    <a:pt x="2" y="16"/>
                  </a:cubicBezTo>
                  <a:cubicBezTo>
                    <a:pt x="2" y="17"/>
                    <a:pt x="2" y="18"/>
                    <a:pt x="2" y="18"/>
                  </a:cubicBezTo>
                  <a:cubicBezTo>
                    <a:pt x="2" y="19"/>
                    <a:pt x="1" y="19"/>
                    <a:pt x="1" y="20"/>
                  </a:cubicBezTo>
                  <a:cubicBezTo>
                    <a:pt x="2" y="20"/>
                    <a:pt x="2" y="20"/>
                    <a:pt x="2" y="21"/>
                  </a:cubicBezTo>
                  <a:cubicBezTo>
                    <a:pt x="2" y="21"/>
                    <a:pt x="2" y="21"/>
                    <a:pt x="2" y="22"/>
                  </a:cubicBezTo>
                  <a:cubicBezTo>
                    <a:pt x="2" y="22"/>
                    <a:pt x="2" y="23"/>
                    <a:pt x="2" y="23"/>
                  </a:cubicBezTo>
                  <a:cubicBezTo>
                    <a:pt x="2" y="24"/>
                    <a:pt x="2" y="24"/>
                    <a:pt x="2" y="25"/>
                  </a:cubicBezTo>
                  <a:cubicBezTo>
                    <a:pt x="2" y="25"/>
                    <a:pt x="3" y="25"/>
                    <a:pt x="3" y="26"/>
                  </a:cubicBezTo>
                  <a:cubicBezTo>
                    <a:pt x="3" y="26"/>
                    <a:pt x="3" y="26"/>
                    <a:pt x="3" y="27"/>
                  </a:cubicBezTo>
                  <a:cubicBezTo>
                    <a:pt x="2" y="27"/>
                    <a:pt x="3" y="27"/>
                    <a:pt x="3" y="28"/>
                  </a:cubicBezTo>
                  <a:cubicBezTo>
                    <a:pt x="3" y="28"/>
                    <a:pt x="3" y="29"/>
                    <a:pt x="3" y="29"/>
                  </a:cubicBezTo>
                  <a:cubicBezTo>
                    <a:pt x="3" y="30"/>
                    <a:pt x="3" y="30"/>
                    <a:pt x="3" y="31"/>
                  </a:cubicBezTo>
                  <a:cubicBezTo>
                    <a:pt x="3" y="31"/>
                    <a:pt x="3" y="31"/>
                    <a:pt x="3" y="32"/>
                  </a:cubicBezTo>
                  <a:cubicBezTo>
                    <a:pt x="3" y="32"/>
                    <a:pt x="3" y="33"/>
                    <a:pt x="3" y="33"/>
                  </a:cubicBezTo>
                  <a:cubicBezTo>
                    <a:pt x="3" y="34"/>
                    <a:pt x="3" y="34"/>
                    <a:pt x="3" y="35"/>
                  </a:cubicBezTo>
                  <a:cubicBezTo>
                    <a:pt x="3" y="35"/>
                    <a:pt x="2" y="35"/>
                    <a:pt x="2" y="36"/>
                  </a:cubicBezTo>
                  <a:cubicBezTo>
                    <a:pt x="2" y="36"/>
                    <a:pt x="2" y="36"/>
                    <a:pt x="2" y="37"/>
                  </a:cubicBezTo>
                  <a:cubicBezTo>
                    <a:pt x="2" y="37"/>
                    <a:pt x="2" y="37"/>
                    <a:pt x="3" y="37"/>
                  </a:cubicBezTo>
                  <a:cubicBezTo>
                    <a:pt x="3" y="38"/>
                    <a:pt x="3" y="38"/>
                    <a:pt x="3" y="39"/>
                  </a:cubicBezTo>
                  <a:cubicBezTo>
                    <a:pt x="3" y="39"/>
                    <a:pt x="3" y="39"/>
                    <a:pt x="2" y="40"/>
                  </a:cubicBezTo>
                  <a:cubicBezTo>
                    <a:pt x="2" y="40"/>
                    <a:pt x="2" y="40"/>
                    <a:pt x="2" y="40"/>
                  </a:cubicBezTo>
                  <a:cubicBezTo>
                    <a:pt x="2" y="41"/>
                    <a:pt x="2" y="41"/>
                    <a:pt x="2" y="42"/>
                  </a:cubicBezTo>
                  <a:cubicBezTo>
                    <a:pt x="2" y="43"/>
                    <a:pt x="2" y="43"/>
                    <a:pt x="2" y="44"/>
                  </a:cubicBezTo>
                  <a:cubicBezTo>
                    <a:pt x="3" y="44"/>
                    <a:pt x="3" y="44"/>
                    <a:pt x="3" y="45"/>
                  </a:cubicBezTo>
                  <a:cubicBezTo>
                    <a:pt x="3" y="46"/>
                    <a:pt x="3" y="46"/>
                    <a:pt x="3" y="47"/>
                  </a:cubicBezTo>
                  <a:cubicBezTo>
                    <a:pt x="3" y="47"/>
                    <a:pt x="4" y="47"/>
                    <a:pt x="4" y="48"/>
                  </a:cubicBezTo>
                  <a:cubicBezTo>
                    <a:pt x="4" y="48"/>
                    <a:pt x="4" y="49"/>
                    <a:pt x="4" y="49"/>
                  </a:cubicBezTo>
                  <a:cubicBezTo>
                    <a:pt x="4" y="49"/>
                    <a:pt x="3" y="50"/>
                    <a:pt x="3" y="50"/>
                  </a:cubicBezTo>
                  <a:cubicBezTo>
                    <a:pt x="3" y="51"/>
                    <a:pt x="3" y="51"/>
                    <a:pt x="3" y="52"/>
                  </a:cubicBezTo>
                  <a:cubicBezTo>
                    <a:pt x="3" y="53"/>
                    <a:pt x="3" y="53"/>
                    <a:pt x="3" y="54"/>
                  </a:cubicBezTo>
                  <a:cubicBezTo>
                    <a:pt x="3" y="54"/>
                    <a:pt x="3" y="54"/>
                    <a:pt x="3" y="54"/>
                  </a:cubicBezTo>
                  <a:cubicBezTo>
                    <a:pt x="3" y="54"/>
                    <a:pt x="3" y="54"/>
                    <a:pt x="3" y="55"/>
                  </a:cubicBezTo>
                  <a:cubicBezTo>
                    <a:pt x="3" y="56"/>
                    <a:pt x="3" y="56"/>
                    <a:pt x="3" y="57"/>
                  </a:cubicBezTo>
                  <a:cubicBezTo>
                    <a:pt x="3" y="57"/>
                    <a:pt x="3" y="58"/>
                    <a:pt x="3" y="58"/>
                  </a:cubicBezTo>
                  <a:cubicBezTo>
                    <a:pt x="3" y="59"/>
                    <a:pt x="3" y="59"/>
                    <a:pt x="3" y="59"/>
                  </a:cubicBezTo>
                  <a:cubicBezTo>
                    <a:pt x="3" y="60"/>
                    <a:pt x="2" y="60"/>
                    <a:pt x="3" y="61"/>
                  </a:cubicBezTo>
                  <a:cubicBezTo>
                    <a:pt x="3" y="62"/>
                    <a:pt x="3" y="62"/>
                    <a:pt x="3" y="62"/>
                  </a:cubicBezTo>
                  <a:cubicBezTo>
                    <a:pt x="4" y="63"/>
                    <a:pt x="4" y="63"/>
                    <a:pt x="4" y="64"/>
                  </a:cubicBezTo>
                  <a:cubicBezTo>
                    <a:pt x="4" y="64"/>
                    <a:pt x="4" y="65"/>
                    <a:pt x="4" y="66"/>
                  </a:cubicBezTo>
                  <a:cubicBezTo>
                    <a:pt x="4" y="66"/>
                    <a:pt x="4" y="66"/>
                    <a:pt x="4" y="67"/>
                  </a:cubicBezTo>
                  <a:cubicBezTo>
                    <a:pt x="4" y="67"/>
                    <a:pt x="4" y="67"/>
                    <a:pt x="4" y="68"/>
                  </a:cubicBezTo>
                  <a:cubicBezTo>
                    <a:pt x="4" y="68"/>
                    <a:pt x="4" y="68"/>
                    <a:pt x="4" y="69"/>
                  </a:cubicBezTo>
                  <a:cubicBezTo>
                    <a:pt x="4" y="69"/>
                    <a:pt x="4" y="70"/>
                    <a:pt x="4" y="70"/>
                  </a:cubicBezTo>
                  <a:cubicBezTo>
                    <a:pt x="4" y="70"/>
                    <a:pt x="4" y="71"/>
                    <a:pt x="5" y="71"/>
                  </a:cubicBezTo>
                  <a:cubicBezTo>
                    <a:pt x="5" y="71"/>
                    <a:pt x="5" y="72"/>
                    <a:pt x="5" y="72"/>
                  </a:cubicBezTo>
                  <a:cubicBezTo>
                    <a:pt x="5" y="72"/>
                    <a:pt x="6" y="73"/>
                    <a:pt x="6" y="73"/>
                  </a:cubicBezTo>
                  <a:cubicBezTo>
                    <a:pt x="6" y="73"/>
                    <a:pt x="6" y="72"/>
                    <a:pt x="7" y="72"/>
                  </a:cubicBezTo>
                  <a:cubicBezTo>
                    <a:pt x="7" y="72"/>
                    <a:pt x="7" y="72"/>
                    <a:pt x="8" y="72"/>
                  </a:cubicBezTo>
                  <a:cubicBezTo>
                    <a:pt x="8" y="73"/>
                    <a:pt x="8" y="73"/>
                    <a:pt x="8" y="73"/>
                  </a:cubicBezTo>
                  <a:cubicBezTo>
                    <a:pt x="8" y="74"/>
                    <a:pt x="8" y="74"/>
                    <a:pt x="9" y="74"/>
                  </a:cubicBezTo>
                  <a:cubicBezTo>
                    <a:pt x="9" y="74"/>
                    <a:pt x="9" y="74"/>
                    <a:pt x="9" y="74"/>
                  </a:cubicBezTo>
                  <a:cubicBezTo>
                    <a:pt x="9" y="75"/>
                    <a:pt x="9" y="75"/>
                    <a:pt x="9" y="75"/>
                  </a:cubicBezTo>
                  <a:cubicBezTo>
                    <a:pt x="9" y="76"/>
                    <a:pt x="9" y="76"/>
                    <a:pt x="9" y="76"/>
                  </a:cubicBezTo>
                  <a:cubicBezTo>
                    <a:pt x="9" y="77"/>
                    <a:pt x="9" y="77"/>
                    <a:pt x="9" y="77"/>
                  </a:cubicBezTo>
                  <a:cubicBezTo>
                    <a:pt x="9" y="77"/>
                    <a:pt x="8" y="78"/>
                    <a:pt x="9" y="78"/>
                  </a:cubicBezTo>
                  <a:cubicBezTo>
                    <a:pt x="9" y="78"/>
                    <a:pt x="9" y="78"/>
                    <a:pt x="9" y="78"/>
                  </a:cubicBezTo>
                  <a:cubicBezTo>
                    <a:pt x="10" y="78"/>
                    <a:pt x="9" y="79"/>
                    <a:pt x="9" y="80"/>
                  </a:cubicBezTo>
                  <a:cubicBezTo>
                    <a:pt x="9" y="80"/>
                    <a:pt x="9" y="80"/>
                    <a:pt x="10" y="80"/>
                  </a:cubicBezTo>
                  <a:cubicBezTo>
                    <a:pt x="10" y="80"/>
                    <a:pt x="10" y="80"/>
                    <a:pt x="10" y="80"/>
                  </a:cubicBezTo>
                  <a:cubicBezTo>
                    <a:pt x="10" y="80"/>
                    <a:pt x="10" y="81"/>
                    <a:pt x="10" y="81"/>
                  </a:cubicBezTo>
                  <a:cubicBezTo>
                    <a:pt x="11" y="81"/>
                    <a:pt x="11" y="81"/>
                    <a:pt x="11" y="81"/>
                  </a:cubicBezTo>
                  <a:cubicBezTo>
                    <a:pt x="11" y="82"/>
                    <a:pt x="11" y="82"/>
                    <a:pt x="11" y="82"/>
                  </a:cubicBezTo>
                  <a:cubicBezTo>
                    <a:pt x="10" y="83"/>
                    <a:pt x="10" y="83"/>
                    <a:pt x="10" y="83"/>
                  </a:cubicBezTo>
                  <a:cubicBezTo>
                    <a:pt x="10" y="83"/>
                    <a:pt x="10" y="84"/>
                    <a:pt x="10" y="84"/>
                  </a:cubicBezTo>
                  <a:cubicBezTo>
                    <a:pt x="10" y="84"/>
                    <a:pt x="10" y="85"/>
                    <a:pt x="10" y="85"/>
                  </a:cubicBezTo>
                  <a:cubicBezTo>
                    <a:pt x="10" y="85"/>
                    <a:pt x="10" y="86"/>
                    <a:pt x="10" y="87"/>
                  </a:cubicBezTo>
                  <a:cubicBezTo>
                    <a:pt x="10" y="87"/>
                    <a:pt x="11" y="88"/>
                    <a:pt x="10" y="88"/>
                  </a:cubicBezTo>
                  <a:cubicBezTo>
                    <a:pt x="10" y="89"/>
                    <a:pt x="10" y="89"/>
                    <a:pt x="10" y="89"/>
                  </a:cubicBezTo>
                  <a:cubicBezTo>
                    <a:pt x="10" y="89"/>
                    <a:pt x="10" y="89"/>
                    <a:pt x="10" y="90"/>
                  </a:cubicBezTo>
                  <a:cubicBezTo>
                    <a:pt x="11" y="90"/>
                    <a:pt x="10" y="90"/>
                    <a:pt x="11" y="91"/>
                  </a:cubicBezTo>
                  <a:cubicBezTo>
                    <a:pt x="11" y="91"/>
                    <a:pt x="11" y="90"/>
                    <a:pt x="12" y="91"/>
                  </a:cubicBezTo>
                  <a:cubicBezTo>
                    <a:pt x="12" y="91"/>
                    <a:pt x="13" y="91"/>
                    <a:pt x="13" y="91"/>
                  </a:cubicBezTo>
                  <a:cubicBezTo>
                    <a:pt x="13" y="91"/>
                    <a:pt x="12" y="91"/>
                    <a:pt x="12" y="92"/>
                  </a:cubicBezTo>
                  <a:cubicBezTo>
                    <a:pt x="12" y="92"/>
                    <a:pt x="12" y="92"/>
                    <a:pt x="11" y="93"/>
                  </a:cubicBezTo>
                  <a:cubicBezTo>
                    <a:pt x="11" y="93"/>
                    <a:pt x="11" y="94"/>
                    <a:pt x="11" y="94"/>
                  </a:cubicBezTo>
                  <a:cubicBezTo>
                    <a:pt x="11" y="94"/>
                    <a:pt x="11" y="94"/>
                    <a:pt x="11" y="94"/>
                  </a:cubicBezTo>
                  <a:cubicBezTo>
                    <a:pt x="12" y="94"/>
                    <a:pt x="12" y="94"/>
                    <a:pt x="12" y="95"/>
                  </a:cubicBezTo>
                  <a:cubicBezTo>
                    <a:pt x="12" y="95"/>
                    <a:pt x="13" y="95"/>
                    <a:pt x="13" y="95"/>
                  </a:cubicBezTo>
                  <a:cubicBezTo>
                    <a:pt x="13" y="96"/>
                    <a:pt x="13" y="96"/>
                    <a:pt x="13" y="97"/>
                  </a:cubicBezTo>
                  <a:cubicBezTo>
                    <a:pt x="13" y="97"/>
                    <a:pt x="13" y="97"/>
                    <a:pt x="13" y="97"/>
                  </a:cubicBezTo>
                  <a:cubicBezTo>
                    <a:pt x="13" y="97"/>
                    <a:pt x="14" y="97"/>
                    <a:pt x="14" y="97"/>
                  </a:cubicBezTo>
                  <a:cubicBezTo>
                    <a:pt x="14" y="98"/>
                    <a:pt x="14" y="98"/>
                    <a:pt x="14" y="99"/>
                  </a:cubicBezTo>
                  <a:cubicBezTo>
                    <a:pt x="15" y="99"/>
                    <a:pt x="15" y="99"/>
                    <a:pt x="15" y="100"/>
                  </a:cubicBezTo>
                  <a:cubicBezTo>
                    <a:pt x="15" y="100"/>
                    <a:pt x="15" y="100"/>
                    <a:pt x="16" y="100"/>
                  </a:cubicBezTo>
                  <a:cubicBezTo>
                    <a:pt x="16" y="100"/>
                    <a:pt x="16" y="101"/>
                    <a:pt x="16" y="101"/>
                  </a:cubicBezTo>
                  <a:cubicBezTo>
                    <a:pt x="17" y="101"/>
                    <a:pt x="17" y="101"/>
                    <a:pt x="17" y="102"/>
                  </a:cubicBezTo>
                  <a:cubicBezTo>
                    <a:pt x="17" y="102"/>
                    <a:pt x="17" y="102"/>
                    <a:pt x="17" y="102"/>
                  </a:cubicBezTo>
                  <a:cubicBezTo>
                    <a:pt x="18" y="103"/>
                    <a:pt x="18" y="103"/>
                    <a:pt x="18" y="103"/>
                  </a:cubicBezTo>
                  <a:cubicBezTo>
                    <a:pt x="18" y="104"/>
                    <a:pt x="18" y="104"/>
                    <a:pt x="18" y="104"/>
                  </a:cubicBezTo>
                  <a:cubicBezTo>
                    <a:pt x="19" y="104"/>
                    <a:pt x="19" y="104"/>
                    <a:pt x="19" y="103"/>
                  </a:cubicBezTo>
                  <a:cubicBezTo>
                    <a:pt x="20" y="103"/>
                    <a:pt x="20" y="103"/>
                    <a:pt x="21" y="103"/>
                  </a:cubicBezTo>
                  <a:cubicBezTo>
                    <a:pt x="21" y="103"/>
                    <a:pt x="21" y="103"/>
                    <a:pt x="21" y="103"/>
                  </a:cubicBezTo>
                  <a:cubicBezTo>
                    <a:pt x="22" y="103"/>
                    <a:pt x="22" y="103"/>
                    <a:pt x="22" y="104"/>
                  </a:cubicBezTo>
                  <a:cubicBezTo>
                    <a:pt x="23" y="104"/>
                    <a:pt x="23" y="104"/>
                    <a:pt x="23" y="104"/>
                  </a:cubicBezTo>
                  <a:cubicBezTo>
                    <a:pt x="23" y="105"/>
                    <a:pt x="23" y="105"/>
                    <a:pt x="23" y="105"/>
                  </a:cubicBezTo>
                  <a:cubicBezTo>
                    <a:pt x="22" y="105"/>
                    <a:pt x="22" y="105"/>
                    <a:pt x="22" y="105"/>
                  </a:cubicBezTo>
                  <a:cubicBezTo>
                    <a:pt x="21" y="105"/>
                    <a:pt x="22" y="104"/>
                    <a:pt x="21" y="104"/>
                  </a:cubicBezTo>
                  <a:cubicBezTo>
                    <a:pt x="21" y="104"/>
                    <a:pt x="20" y="104"/>
                    <a:pt x="20" y="104"/>
                  </a:cubicBezTo>
                  <a:cubicBezTo>
                    <a:pt x="20" y="104"/>
                    <a:pt x="20" y="104"/>
                    <a:pt x="20" y="105"/>
                  </a:cubicBezTo>
                  <a:cubicBezTo>
                    <a:pt x="20" y="105"/>
                    <a:pt x="20" y="105"/>
                    <a:pt x="20" y="105"/>
                  </a:cubicBezTo>
                  <a:cubicBezTo>
                    <a:pt x="21" y="106"/>
                    <a:pt x="21" y="105"/>
                    <a:pt x="21" y="106"/>
                  </a:cubicBezTo>
                  <a:cubicBezTo>
                    <a:pt x="21" y="106"/>
                    <a:pt x="20" y="106"/>
                    <a:pt x="20" y="106"/>
                  </a:cubicBezTo>
                  <a:cubicBezTo>
                    <a:pt x="20" y="107"/>
                    <a:pt x="21" y="106"/>
                    <a:pt x="21" y="107"/>
                  </a:cubicBezTo>
                  <a:cubicBezTo>
                    <a:pt x="22" y="107"/>
                    <a:pt x="22" y="107"/>
                    <a:pt x="23" y="107"/>
                  </a:cubicBezTo>
                  <a:cubicBezTo>
                    <a:pt x="23" y="107"/>
                    <a:pt x="23" y="107"/>
                    <a:pt x="23" y="107"/>
                  </a:cubicBezTo>
                  <a:cubicBezTo>
                    <a:pt x="24" y="107"/>
                    <a:pt x="24" y="107"/>
                    <a:pt x="24" y="10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6" name="Freeform 331"/>
            <p:cNvSpPr>
              <a:spLocks/>
            </p:cNvSpPr>
            <p:nvPr/>
          </p:nvSpPr>
          <p:spPr bwMode="auto">
            <a:xfrm>
              <a:off x="1700214" y="3076576"/>
              <a:ext cx="20638" cy="42863"/>
            </a:xfrm>
            <a:custGeom>
              <a:avLst/>
              <a:gdLst>
                <a:gd name="T0" fmla="*/ 1 w 2"/>
                <a:gd name="T1" fmla="*/ 1 h 4"/>
                <a:gd name="T2" fmla="*/ 0 w 2"/>
                <a:gd name="T3" fmla="*/ 0 h 4"/>
                <a:gd name="T4" fmla="*/ 0 w 2"/>
                <a:gd name="T5" fmla="*/ 1 h 4"/>
                <a:gd name="T6" fmla="*/ 0 w 2"/>
                <a:gd name="T7" fmla="*/ 2 h 4"/>
                <a:gd name="T8" fmla="*/ 0 w 2"/>
                <a:gd name="T9" fmla="*/ 2 h 4"/>
                <a:gd name="T10" fmla="*/ 0 w 2"/>
                <a:gd name="T11" fmla="*/ 3 h 4"/>
                <a:gd name="T12" fmla="*/ 0 w 2"/>
                <a:gd name="T13" fmla="*/ 4 h 4"/>
                <a:gd name="T14" fmla="*/ 0 w 2"/>
                <a:gd name="T15" fmla="*/ 4 h 4"/>
                <a:gd name="T16" fmla="*/ 1 w 2"/>
                <a:gd name="T17" fmla="*/ 4 h 4"/>
                <a:gd name="T18" fmla="*/ 2 w 2"/>
                <a:gd name="T19" fmla="*/ 3 h 4"/>
                <a:gd name="T20" fmla="*/ 2 w 2"/>
                <a:gd name="T21" fmla="*/ 2 h 4"/>
                <a:gd name="T22" fmla="*/ 1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1" y="1"/>
                  </a:moveTo>
                  <a:cubicBezTo>
                    <a:pt x="1" y="1"/>
                    <a:pt x="1" y="0"/>
                    <a:pt x="0" y="0"/>
                  </a:cubicBezTo>
                  <a:cubicBezTo>
                    <a:pt x="0" y="0"/>
                    <a:pt x="0"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1" y="4"/>
                    <a:pt x="1" y="4"/>
                  </a:cubicBezTo>
                  <a:cubicBezTo>
                    <a:pt x="1" y="4"/>
                    <a:pt x="1" y="4"/>
                    <a:pt x="2" y="3"/>
                  </a:cubicBezTo>
                  <a:cubicBezTo>
                    <a:pt x="2" y="3"/>
                    <a:pt x="2" y="3"/>
                    <a:pt x="2" y="2"/>
                  </a:cubicBezTo>
                  <a:cubicBezTo>
                    <a:pt x="2" y="2"/>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7" name="Freeform 332"/>
            <p:cNvSpPr>
              <a:spLocks/>
            </p:cNvSpPr>
            <p:nvPr/>
          </p:nvSpPr>
          <p:spPr bwMode="auto">
            <a:xfrm>
              <a:off x="1731964" y="3097214"/>
              <a:ext cx="11113" cy="22225"/>
            </a:xfrm>
            <a:custGeom>
              <a:avLst/>
              <a:gdLst>
                <a:gd name="T0" fmla="*/ 0 w 1"/>
                <a:gd name="T1" fmla="*/ 1 h 2"/>
                <a:gd name="T2" fmla="*/ 0 w 1"/>
                <a:gd name="T3" fmla="*/ 1 h 2"/>
                <a:gd name="T4" fmla="*/ 1 w 1"/>
                <a:gd name="T5" fmla="*/ 1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0" y="1"/>
                  </a:cubicBezTo>
                  <a:cubicBezTo>
                    <a:pt x="0" y="2"/>
                    <a:pt x="0" y="2"/>
                    <a:pt x="1" y="1"/>
                  </a:cubicBezTo>
                  <a:cubicBezTo>
                    <a:pt x="1" y="1"/>
                    <a:pt x="1" y="1"/>
                    <a:pt x="0" y="1"/>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8" name="Freeform 333"/>
            <p:cNvSpPr>
              <a:spLocks/>
            </p:cNvSpPr>
            <p:nvPr/>
          </p:nvSpPr>
          <p:spPr bwMode="auto">
            <a:xfrm>
              <a:off x="1754189" y="31083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39" name="Freeform 334"/>
            <p:cNvSpPr>
              <a:spLocks/>
            </p:cNvSpPr>
            <p:nvPr/>
          </p:nvSpPr>
          <p:spPr bwMode="auto">
            <a:xfrm>
              <a:off x="2359026" y="4384676"/>
              <a:ext cx="20638" cy="53975"/>
            </a:xfrm>
            <a:custGeom>
              <a:avLst/>
              <a:gdLst>
                <a:gd name="T0" fmla="*/ 2 w 2"/>
                <a:gd name="T1" fmla="*/ 5 h 5"/>
                <a:gd name="T2" fmla="*/ 2 w 2"/>
                <a:gd name="T3" fmla="*/ 4 h 5"/>
                <a:gd name="T4" fmla="*/ 2 w 2"/>
                <a:gd name="T5" fmla="*/ 3 h 5"/>
                <a:gd name="T6" fmla="*/ 2 w 2"/>
                <a:gd name="T7" fmla="*/ 2 h 5"/>
                <a:gd name="T8" fmla="*/ 2 w 2"/>
                <a:gd name="T9" fmla="*/ 1 h 5"/>
                <a:gd name="T10" fmla="*/ 1 w 2"/>
                <a:gd name="T11" fmla="*/ 1 h 5"/>
                <a:gd name="T12" fmla="*/ 0 w 2"/>
                <a:gd name="T13" fmla="*/ 1 h 5"/>
                <a:gd name="T14" fmla="*/ 0 w 2"/>
                <a:gd name="T15" fmla="*/ 1 h 5"/>
                <a:gd name="T16" fmla="*/ 0 w 2"/>
                <a:gd name="T17" fmla="*/ 2 h 5"/>
                <a:gd name="T18" fmla="*/ 0 w 2"/>
                <a:gd name="T19" fmla="*/ 3 h 5"/>
                <a:gd name="T20" fmla="*/ 0 w 2"/>
                <a:gd name="T21" fmla="*/ 4 h 5"/>
                <a:gd name="T22" fmla="*/ 0 w 2"/>
                <a:gd name="T23" fmla="*/ 5 h 5"/>
                <a:gd name="T24" fmla="*/ 1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cubicBezTo>
                    <a:pt x="2" y="5"/>
                    <a:pt x="2" y="4"/>
                    <a:pt x="2" y="4"/>
                  </a:cubicBezTo>
                  <a:cubicBezTo>
                    <a:pt x="2" y="3"/>
                    <a:pt x="2" y="3"/>
                    <a:pt x="2" y="3"/>
                  </a:cubicBezTo>
                  <a:cubicBezTo>
                    <a:pt x="2" y="3"/>
                    <a:pt x="2" y="2"/>
                    <a:pt x="2" y="2"/>
                  </a:cubicBezTo>
                  <a:cubicBezTo>
                    <a:pt x="2" y="2"/>
                    <a:pt x="2" y="1"/>
                    <a:pt x="2" y="1"/>
                  </a:cubicBezTo>
                  <a:cubicBezTo>
                    <a:pt x="1" y="1"/>
                    <a:pt x="1" y="1"/>
                    <a:pt x="1" y="1"/>
                  </a:cubicBezTo>
                  <a:cubicBezTo>
                    <a:pt x="1" y="0"/>
                    <a:pt x="1" y="0"/>
                    <a:pt x="0" y="1"/>
                  </a:cubicBezTo>
                  <a:cubicBezTo>
                    <a:pt x="0" y="1"/>
                    <a:pt x="0" y="1"/>
                    <a:pt x="0" y="1"/>
                  </a:cubicBezTo>
                  <a:cubicBezTo>
                    <a:pt x="0" y="1"/>
                    <a:pt x="0" y="2"/>
                    <a:pt x="0" y="2"/>
                  </a:cubicBezTo>
                  <a:cubicBezTo>
                    <a:pt x="0" y="2"/>
                    <a:pt x="0" y="2"/>
                    <a:pt x="0" y="3"/>
                  </a:cubicBezTo>
                  <a:cubicBezTo>
                    <a:pt x="0" y="3"/>
                    <a:pt x="0" y="3"/>
                    <a:pt x="0" y="4"/>
                  </a:cubicBezTo>
                  <a:cubicBezTo>
                    <a:pt x="0" y="4"/>
                    <a:pt x="0" y="4"/>
                    <a:pt x="0" y="5"/>
                  </a:cubicBezTo>
                  <a:cubicBezTo>
                    <a:pt x="1" y="5"/>
                    <a:pt x="1" y="5"/>
                    <a:pt x="1" y="5"/>
                  </a:cubicBezTo>
                  <a:cubicBezTo>
                    <a:pt x="1" y="5"/>
                    <a:pt x="2" y="5"/>
                    <a:pt x="2"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0" name="Freeform 335"/>
            <p:cNvSpPr>
              <a:spLocks/>
            </p:cNvSpPr>
            <p:nvPr/>
          </p:nvSpPr>
          <p:spPr bwMode="auto">
            <a:xfrm>
              <a:off x="2401889" y="4470401"/>
              <a:ext cx="11113" cy="11113"/>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0" y="0"/>
                    <a:pt x="0" y="0"/>
                    <a:pt x="0" y="0"/>
                  </a:cubicBezTo>
                  <a:cubicBezTo>
                    <a:pt x="0" y="0"/>
                    <a:pt x="0" y="0"/>
                    <a:pt x="0" y="1"/>
                  </a:cubicBezTo>
                  <a:cubicBezTo>
                    <a:pt x="0" y="1"/>
                    <a:pt x="1" y="1"/>
                    <a:pt x="1" y="1"/>
                  </a:cubicBezTo>
                  <a:cubicBezTo>
                    <a:pt x="1" y="1"/>
                    <a:pt x="1" y="1"/>
                    <a:pt x="1"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1" name="Freeform 336"/>
            <p:cNvSpPr>
              <a:spLocks/>
            </p:cNvSpPr>
            <p:nvPr/>
          </p:nvSpPr>
          <p:spPr bwMode="auto">
            <a:xfrm>
              <a:off x="2379664" y="4481514"/>
              <a:ext cx="22225" cy="20638"/>
            </a:xfrm>
            <a:custGeom>
              <a:avLst/>
              <a:gdLst>
                <a:gd name="T0" fmla="*/ 1 w 2"/>
                <a:gd name="T1" fmla="*/ 0 h 2"/>
                <a:gd name="T2" fmla="*/ 0 w 2"/>
                <a:gd name="T3" fmla="*/ 0 h 2"/>
                <a:gd name="T4" fmla="*/ 0 w 2"/>
                <a:gd name="T5" fmla="*/ 1 h 2"/>
                <a:gd name="T6" fmla="*/ 1 w 2"/>
                <a:gd name="T7" fmla="*/ 2 h 2"/>
                <a:gd name="T8" fmla="*/ 2 w 2"/>
                <a:gd name="T9" fmla="*/ 1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0"/>
                    <a:pt x="0" y="0"/>
                    <a:pt x="0" y="0"/>
                  </a:cubicBezTo>
                  <a:cubicBezTo>
                    <a:pt x="0" y="1"/>
                    <a:pt x="0" y="1"/>
                    <a:pt x="0" y="1"/>
                  </a:cubicBezTo>
                  <a:cubicBezTo>
                    <a:pt x="0" y="2"/>
                    <a:pt x="1" y="2"/>
                    <a:pt x="1" y="2"/>
                  </a:cubicBezTo>
                  <a:cubicBezTo>
                    <a:pt x="2" y="2"/>
                    <a:pt x="2" y="2"/>
                    <a:pt x="2" y="1"/>
                  </a:cubicBezTo>
                  <a:cubicBezTo>
                    <a:pt x="2" y="1"/>
                    <a:pt x="2" y="1"/>
                    <a:pt x="2" y="1"/>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2" name="Freeform 337"/>
            <p:cNvSpPr>
              <a:spLocks/>
            </p:cNvSpPr>
            <p:nvPr/>
          </p:nvSpPr>
          <p:spPr bwMode="auto">
            <a:xfrm>
              <a:off x="2368551" y="4513264"/>
              <a:ext cx="44450" cy="22225"/>
            </a:xfrm>
            <a:custGeom>
              <a:avLst/>
              <a:gdLst>
                <a:gd name="T0" fmla="*/ 3 w 4"/>
                <a:gd name="T1" fmla="*/ 2 h 2"/>
                <a:gd name="T2" fmla="*/ 4 w 4"/>
                <a:gd name="T3" fmla="*/ 2 h 2"/>
                <a:gd name="T4" fmla="*/ 4 w 4"/>
                <a:gd name="T5" fmla="*/ 1 h 2"/>
                <a:gd name="T6" fmla="*/ 3 w 4"/>
                <a:gd name="T7" fmla="*/ 0 h 2"/>
                <a:gd name="T8" fmla="*/ 2 w 4"/>
                <a:gd name="T9" fmla="*/ 0 h 2"/>
                <a:gd name="T10" fmla="*/ 2 w 4"/>
                <a:gd name="T11" fmla="*/ 1 h 2"/>
                <a:gd name="T12" fmla="*/ 1 w 4"/>
                <a:gd name="T13" fmla="*/ 1 h 2"/>
                <a:gd name="T14" fmla="*/ 0 w 4"/>
                <a:gd name="T15" fmla="*/ 2 h 2"/>
                <a:gd name="T16" fmla="*/ 1 w 4"/>
                <a:gd name="T17" fmla="*/ 2 h 2"/>
                <a:gd name="T18" fmla="*/ 2 w 4"/>
                <a:gd name="T19" fmla="*/ 2 h 2"/>
                <a:gd name="T20" fmla="*/ 3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2"/>
                  </a:moveTo>
                  <a:cubicBezTo>
                    <a:pt x="3" y="2"/>
                    <a:pt x="3" y="2"/>
                    <a:pt x="4" y="2"/>
                  </a:cubicBezTo>
                  <a:cubicBezTo>
                    <a:pt x="4" y="2"/>
                    <a:pt x="4" y="1"/>
                    <a:pt x="4" y="1"/>
                  </a:cubicBezTo>
                  <a:cubicBezTo>
                    <a:pt x="3" y="0"/>
                    <a:pt x="3" y="0"/>
                    <a:pt x="3" y="0"/>
                  </a:cubicBezTo>
                  <a:cubicBezTo>
                    <a:pt x="3" y="0"/>
                    <a:pt x="2" y="0"/>
                    <a:pt x="2" y="0"/>
                  </a:cubicBezTo>
                  <a:cubicBezTo>
                    <a:pt x="2" y="0"/>
                    <a:pt x="2" y="1"/>
                    <a:pt x="2" y="1"/>
                  </a:cubicBezTo>
                  <a:cubicBezTo>
                    <a:pt x="2" y="1"/>
                    <a:pt x="1" y="1"/>
                    <a:pt x="1" y="1"/>
                  </a:cubicBezTo>
                  <a:cubicBezTo>
                    <a:pt x="1" y="1"/>
                    <a:pt x="0" y="2"/>
                    <a:pt x="0" y="2"/>
                  </a:cubicBezTo>
                  <a:cubicBezTo>
                    <a:pt x="0" y="2"/>
                    <a:pt x="1" y="2"/>
                    <a:pt x="1" y="2"/>
                  </a:cubicBezTo>
                  <a:cubicBezTo>
                    <a:pt x="1" y="2"/>
                    <a:pt x="1" y="2"/>
                    <a:pt x="2" y="2"/>
                  </a:cubicBezTo>
                  <a:cubicBezTo>
                    <a:pt x="2" y="2"/>
                    <a:pt x="2" y="2"/>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3" name="Freeform 338"/>
            <p:cNvSpPr>
              <a:spLocks/>
            </p:cNvSpPr>
            <p:nvPr/>
          </p:nvSpPr>
          <p:spPr bwMode="auto">
            <a:xfrm>
              <a:off x="2390776" y="4578351"/>
              <a:ext cx="11113" cy="11113"/>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1" y="0"/>
                    <a:pt x="0" y="0"/>
                  </a:cubicBezTo>
                  <a:cubicBezTo>
                    <a:pt x="0" y="0"/>
                    <a:pt x="0" y="0"/>
                    <a:pt x="0" y="0"/>
                  </a:cubicBezTo>
                  <a:cubicBezTo>
                    <a:pt x="0" y="1"/>
                    <a:pt x="0" y="1"/>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4" name="Freeform 339"/>
            <p:cNvSpPr>
              <a:spLocks/>
            </p:cNvSpPr>
            <p:nvPr/>
          </p:nvSpPr>
          <p:spPr bwMode="auto">
            <a:xfrm>
              <a:off x="2390776" y="4600576"/>
              <a:ext cx="31750" cy="31750"/>
            </a:xfrm>
            <a:custGeom>
              <a:avLst/>
              <a:gdLst>
                <a:gd name="T0" fmla="*/ 3 w 3"/>
                <a:gd name="T1" fmla="*/ 0 h 3"/>
                <a:gd name="T2" fmla="*/ 2 w 3"/>
                <a:gd name="T3" fmla="*/ 0 h 3"/>
                <a:gd name="T4" fmla="*/ 0 w 3"/>
                <a:gd name="T5" fmla="*/ 0 h 3"/>
                <a:gd name="T6" fmla="*/ 1 w 3"/>
                <a:gd name="T7" fmla="*/ 2 h 3"/>
                <a:gd name="T8" fmla="*/ 1 w 3"/>
                <a:gd name="T9" fmla="*/ 2 h 3"/>
                <a:gd name="T10" fmla="*/ 2 w 3"/>
                <a:gd name="T11" fmla="*/ 3 h 3"/>
                <a:gd name="T12" fmla="*/ 3 w 3"/>
                <a:gd name="T13" fmla="*/ 3 h 3"/>
                <a:gd name="T14" fmla="*/ 2 w 3"/>
                <a:gd name="T15" fmla="*/ 2 h 3"/>
                <a:gd name="T16" fmla="*/ 2 w 3"/>
                <a:gd name="T17" fmla="*/ 1 h 3"/>
                <a:gd name="T18" fmla="*/ 3 w 3"/>
                <a:gd name="T19" fmla="*/ 1 h 3"/>
                <a:gd name="T20" fmla="*/ 3 w 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0"/>
                  </a:moveTo>
                  <a:cubicBezTo>
                    <a:pt x="2" y="0"/>
                    <a:pt x="2" y="0"/>
                    <a:pt x="2" y="0"/>
                  </a:cubicBezTo>
                  <a:cubicBezTo>
                    <a:pt x="1" y="0"/>
                    <a:pt x="1" y="0"/>
                    <a:pt x="0" y="0"/>
                  </a:cubicBezTo>
                  <a:cubicBezTo>
                    <a:pt x="0" y="1"/>
                    <a:pt x="1" y="1"/>
                    <a:pt x="1" y="2"/>
                  </a:cubicBezTo>
                  <a:cubicBezTo>
                    <a:pt x="1" y="2"/>
                    <a:pt x="1" y="2"/>
                    <a:pt x="1" y="2"/>
                  </a:cubicBezTo>
                  <a:cubicBezTo>
                    <a:pt x="1" y="3"/>
                    <a:pt x="1" y="3"/>
                    <a:pt x="2" y="3"/>
                  </a:cubicBezTo>
                  <a:cubicBezTo>
                    <a:pt x="2" y="3"/>
                    <a:pt x="2" y="3"/>
                    <a:pt x="3" y="3"/>
                  </a:cubicBezTo>
                  <a:cubicBezTo>
                    <a:pt x="3" y="2"/>
                    <a:pt x="2" y="2"/>
                    <a:pt x="2" y="2"/>
                  </a:cubicBezTo>
                  <a:cubicBezTo>
                    <a:pt x="2" y="2"/>
                    <a:pt x="2" y="2"/>
                    <a:pt x="2" y="1"/>
                  </a:cubicBezTo>
                  <a:cubicBezTo>
                    <a:pt x="2" y="1"/>
                    <a:pt x="3" y="1"/>
                    <a:pt x="3" y="1"/>
                  </a:cubicBezTo>
                  <a:cubicBezTo>
                    <a:pt x="3" y="1"/>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5" name="Freeform 340"/>
            <p:cNvSpPr>
              <a:spLocks/>
            </p:cNvSpPr>
            <p:nvPr/>
          </p:nvSpPr>
          <p:spPr bwMode="auto">
            <a:xfrm>
              <a:off x="2433639" y="4686301"/>
              <a:ext cx="22225" cy="11113"/>
            </a:xfrm>
            <a:custGeom>
              <a:avLst/>
              <a:gdLst>
                <a:gd name="T0" fmla="*/ 1 w 2"/>
                <a:gd name="T1" fmla="*/ 0 h 1"/>
                <a:gd name="T2" fmla="*/ 1 w 2"/>
                <a:gd name="T3" fmla="*/ 1 h 1"/>
                <a:gd name="T4" fmla="*/ 1 w 2"/>
                <a:gd name="T5" fmla="*/ 1 h 1"/>
                <a:gd name="T6" fmla="*/ 1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1"/>
                    <a:pt x="1" y="1"/>
                    <a:pt x="1" y="1"/>
                  </a:cubicBezTo>
                  <a:cubicBezTo>
                    <a:pt x="1" y="1"/>
                    <a:pt x="1" y="1"/>
                    <a:pt x="1" y="1"/>
                  </a:cubicBezTo>
                  <a:cubicBezTo>
                    <a:pt x="1" y="1"/>
                    <a:pt x="2"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6" name="Freeform 341"/>
            <p:cNvSpPr>
              <a:spLocks/>
            </p:cNvSpPr>
            <p:nvPr/>
          </p:nvSpPr>
          <p:spPr bwMode="auto">
            <a:xfrm>
              <a:off x="2466976" y="4719639"/>
              <a:ext cx="42863" cy="20638"/>
            </a:xfrm>
            <a:custGeom>
              <a:avLst/>
              <a:gdLst>
                <a:gd name="T0" fmla="*/ 3 w 4"/>
                <a:gd name="T1" fmla="*/ 1 h 2"/>
                <a:gd name="T2" fmla="*/ 2 w 4"/>
                <a:gd name="T3" fmla="*/ 0 h 2"/>
                <a:gd name="T4" fmla="*/ 1 w 4"/>
                <a:gd name="T5" fmla="*/ 0 h 2"/>
                <a:gd name="T6" fmla="*/ 0 w 4"/>
                <a:gd name="T7" fmla="*/ 0 h 2"/>
                <a:gd name="T8" fmla="*/ 0 w 4"/>
                <a:gd name="T9" fmla="*/ 1 h 2"/>
                <a:gd name="T10" fmla="*/ 1 w 4"/>
                <a:gd name="T11" fmla="*/ 1 h 2"/>
                <a:gd name="T12" fmla="*/ 3 w 4"/>
                <a:gd name="T13" fmla="*/ 1 h 2"/>
                <a:gd name="T14" fmla="*/ 4 w 4"/>
                <a:gd name="T15" fmla="*/ 1 h 2"/>
                <a:gd name="T16" fmla="*/ 3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1"/>
                  </a:moveTo>
                  <a:cubicBezTo>
                    <a:pt x="2" y="0"/>
                    <a:pt x="2" y="0"/>
                    <a:pt x="2" y="0"/>
                  </a:cubicBezTo>
                  <a:cubicBezTo>
                    <a:pt x="1" y="0"/>
                    <a:pt x="1" y="0"/>
                    <a:pt x="1" y="0"/>
                  </a:cubicBezTo>
                  <a:cubicBezTo>
                    <a:pt x="1" y="0"/>
                    <a:pt x="0" y="0"/>
                    <a:pt x="0" y="0"/>
                  </a:cubicBezTo>
                  <a:cubicBezTo>
                    <a:pt x="0" y="1"/>
                    <a:pt x="0" y="1"/>
                    <a:pt x="0" y="1"/>
                  </a:cubicBezTo>
                  <a:cubicBezTo>
                    <a:pt x="1" y="1"/>
                    <a:pt x="1" y="1"/>
                    <a:pt x="1" y="1"/>
                  </a:cubicBezTo>
                  <a:cubicBezTo>
                    <a:pt x="2" y="2"/>
                    <a:pt x="2" y="1"/>
                    <a:pt x="3" y="1"/>
                  </a:cubicBezTo>
                  <a:cubicBezTo>
                    <a:pt x="3" y="1"/>
                    <a:pt x="3" y="2"/>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7" name="Freeform 342"/>
            <p:cNvSpPr>
              <a:spLocks/>
            </p:cNvSpPr>
            <p:nvPr/>
          </p:nvSpPr>
          <p:spPr bwMode="auto">
            <a:xfrm>
              <a:off x="2498726" y="4740276"/>
              <a:ext cx="31750" cy="22225"/>
            </a:xfrm>
            <a:custGeom>
              <a:avLst/>
              <a:gdLst>
                <a:gd name="T0" fmla="*/ 2 w 3"/>
                <a:gd name="T1" fmla="*/ 1 h 2"/>
                <a:gd name="T2" fmla="*/ 2 w 3"/>
                <a:gd name="T3" fmla="*/ 0 h 2"/>
                <a:gd name="T4" fmla="*/ 1 w 3"/>
                <a:gd name="T5" fmla="*/ 0 h 2"/>
                <a:gd name="T6" fmla="*/ 1 w 3"/>
                <a:gd name="T7" fmla="*/ 1 h 2"/>
                <a:gd name="T8" fmla="*/ 2 w 3"/>
                <a:gd name="T9" fmla="*/ 1 h 2"/>
                <a:gd name="T10" fmla="*/ 2 w 3"/>
                <a:gd name="T11" fmla="*/ 2 h 2"/>
                <a:gd name="T12" fmla="*/ 3 w 3"/>
                <a:gd name="T13" fmla="*/ 2 h 2"/>
                <a:gd name="T14" fmla="*/ 3 w 3"/>
                <a:gd name="T15" fmla="*/ 1 h 2"/>
                <a:gd name="T16" fmla="*/ 2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1"/>
                  </a:moveTo>
                  <a:cubicBezTo>
                    <a:pt x="2" y="1"/>
                    <a:pt x="2" y="1"/>
                    <a:pt x="2" y="0"/>
                  </a:cubicBezTo>
                  <a:cubicBezTo>
                    <a:pt x="1" y="0"/>
                    <a:pt x="1" y="0"/>
                    <a:pt x="1" y="0"/>
                  </a:cubicBezTo>
                  <a:cubicBezTo>
                    <a:pt x="0" y="0"/>
                    <a:pt x="1" y="1"/>
                    <a:pt x="1" y="1"/>
                  </a:cubicBezTo>
                  <a:cubicBezTo>
                    <a:pt x="1" y="1"/>
                    <a:pt x="2" y="1"/>
                    <a:pt x="2" y="1"/>
                  </a:cubicBezTo>
                  <a:cubicBezTo>
                    <a:pt x="2" y="2"/>
                    <a:pt x="2" y="2"/>
                    <a:pt x="2" y="2"/>
                  </a:cubicBezTo>
                  <a:cubicBezTo>
                    <a:pt x="2" y="2"/>
                    <a:pt x="3" y="2"/>
                    <a:pt x="3" y="2"/>
                  </a:cubicBezTo>
                  <a:cubicBezTo>
                    <a:pt x="3" y="2"/>
                    <a:pt x="3" y="2"/>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8" name="Freeform 343"/>
            <p:cNvSpPr>
              <a:spLocks/>
            </p:cNvSpPr>
            <p:nvPr/>
          </p:nvSpPr>
          <p:spPr bwMode="auto">
            <a:xfrm>
              <a:off x="2563814" y="4729164"/>
              <a:ext cx="20638" cy="22225"/>
            </a:xfrm>
            <a:custGeom>
              <a:avLst/>
              <a:gdLst>
                <a:gd name="T0" fmla="*/ 1 w 2"/>
                <a:gd name="T1" fmla="*/ 0 h 2"/>
                <a:gd name="T2" fmla="*/ 1 w 2"/>
                <a:gd name="T3" fmla="*/ 1 h 2"/>
                <a:gd name="T4" fmla="*/ 1 w 2"/>
                <a:gd name="T5" fmla="*/ 2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1"/>
                  </a:cubicBezTo>
                  <a:cubicBezTo>
                    <a:pt x="0" y="1"/>
                    <a:pt x="0" y="1"/>
                    <a:pt x="1" y="2"/>
                  </a:cubicBezTo>
                  <a:cubicBezTo>
                    <a:pt x="1" y="2"/>
                    <a:pt x="1" y="2"/>
                    <a:pt x="1" y="2"/>
                  </a:cubicBezTo>
                  <a:cubicBezTo>
                    <a:pt x="2" y="2"/>
                    <a:pt x="2" y="1"/>
                    <a:pt x="2" y="1"/>
                  </a:cubicBezTo>
                  <a:cubicBezTo>
                    <a:pt x="1" y="1"/>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49" name="Freeform 344"/>
            <p:cNvSpPr>
              <a:spLocks/>
            </p:cNvSpPr>
            <p:nvPr/>
          </p:nvSpPr>
          <p:spPr bwMode="auto">
            <a:xfrm>
              <a:off x="2671764" y="4794251"/>
              <a:ext cx="42863" cy="22225"/>
            </a:xfrm>
            <a:custGeom>
              <a:avLst/>
              <a:gdLst>
                <a:gd name="T0" fmla="*/ 2 w 4"/>
                <a:gd name="T1" fmla="*/ 0 h 2"/>
                <a:gd name="T2" fmla="*/ 1 w 4"/>
                <a:gd name="T3" fmla="*/ 1 h 2"/>
                <a:gd name="T4" fmla="*/ 0 w 4"/>
                <a:gd name="T5" fmla="*/ 1 h 2"/>
                <a:gd name="T6" fmla="*/ 1 w 4"/>
                <a:gd name="T7" fmla="*/ 1 h 2"/>
                <a:gd name="T8" fmla="*/ 2 w 4"/>
                <a:gd name="T9" fmla="*/ 1 h 2"/>
                <a:gd name="T10" fmla="*/ 3 w 4"/>
                <a:gd name="T11" fmla="*/ 1 h 2"/>
                <a:gd name="T12" fmla="*/ 3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cubicBezTo>
                    <a:pt x="2" y="0"/>
                    <a:pt x="2" y="0"/>
                    <a:pt x="1" y="1"/>
                  </a:cubicBezTo>
                  <a:cubicBezTo>
                    <a:pt x="1" y="1"/>
                    <a:pt x="0" y="1"/>
                    <a:pt x="0" y="1"/>
                  </a:cubicBezTo>
                  <a:cubicBezTo>
                    <a:pt x="0" y="2"/>
                    <a:pt x="1" y="1"/>
                    <a:pt x="1" y="1"/>
                  </a:cubicBezTo>
                  <a:cubicBezTo>
                    <a:pt x="2" y="1"/>
                    <a:pt x="2" y="1"/>
                    <a:pt x="2" y="1"/>
                  </a:cubicBezTo>
                  <a:cubicBezTo>
                    <a:pt x="3" y="1"/>
                    <a:pt x="3" y="1"/>
                    <a:pt x="3" y="1"/>
                  </a:cubicBezTo>
                  <a:cubicBezTo>
                    <a:pt x="4" y="1"/>
                    <a:pt x="3" y="1"/>
                    <a:pt x="3" y="0"/>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0" name="Freeform 345"/>
            <p:cNvSpPr>
              <a:spLocks/>
            </p:cNvSpPr>
            <p:nvPr/>
          </p:nvSpPr>
          <p:spPr bwMode="auto">
            <a:xfrm>
              <a:off x="2628901" y="4784726"/>
              <a:ext cx="53975" cy="20638"/>
            </a:xfrm>
            <a:custGeom>
              <a:avLst/>
              <a:gdLst>
                <a:gd name="T0" fmla="*/ 4 w 5"/>
                <a:gd name="T1" fmla="*/ 0 h 2"/>
                <a:gd name="T2" fmla="*/ 4 w 5"/>
                <a:gd name="T3" fmla="*/ 0 h 2"/>
                <a:gd name="T4" fmla="*/ 3 w 5"/>
                <a:gd name="T5" fmla="*/ 0 h 2"/>
                <a:gd name="T6" fmla="*/ 1 w 5"/>
                <a:gd name="T7" fmla="*/ 0 h 2"/>
                <a:gd name="T8" fmla="*/ 1 w 5"/>
                <a:gd name="T9" fmla="*/ 1 h 2"/>
                <a:gd name="T10" fmla="*/ 0 w 5"/>
                <a:gd name="T11" fmla="*/ 1 h 2"/>
                <a:gd name="T12" fmla="*/ 0 w 5"/>
                <a:gd name="T13" fmla="*/ 2 h 2"/>
                <a:gd name="T14" fmla="*/ 1 w 5"/>
                <a:gd name="T15" fmla="*/ 2 h 2"/>
                <a:gd name="T16" fmla="*/ 2 w 5"/>
                <a:gd name="T17" fmla="*/ 2 h 2"/>
                <a:gd name="T18" fmla="*/ 3 w 5"/>
                <a:gd name="T19" fmla="*/ 2 h 2"/>
                <a:gd name="T20" fmla="*/ 3 w 5"/>
                <a:gd name="T21" fmla="*/ 1 h 2"/>
                <a:gd name="T22" fmla="*/ 4 w 5"/>
                <a:gd name="T23" fmla="*/ 1 h 2"/>
                <a:gd name="T24" fmla="*/ 5 w 5"/>
                <a:gd name="T25" fmla="*/ 1 h 2"/>
                <a:gd name="T26" fmla="*/ 4 w 5"/>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4" y="0"/>
                  </a:moveTo>
                  <a:cubicBezTo>
                    <a:pt x="4" y="0"/>
                    <a:pt x="4" y="0"/>
                    <a:pt x="4" y="0"/>
                  </a:cubicBezTo>
                  <a:cubicBezTo>
                    <a:pt x="3" y="0"/>
                    <a:pt x="3" y="0"/>
                    <a:pt x="3" y="0"/>
                  </a:cubicBezTo>
                  <a:cubicBezTo>
                    <a:pt x="2" y="0"/>
                    <a:pt x="2" y="0"/>
                    <a:pt x="1" y="0"/>
                  </a:cubicBezTo>
                  <a:cubicBezTo>
                    <a:pt x="1" y="0"/>
                    <a:pt x="1" y="1"/>
                    <a:pt x="1" y="1"/>
                  </a:cubicBezTo>
                  <a:cubicBezTo>
                    <a:pt x="0" y="1"/>
                    <a:pt x="0" y="1"/>
                    <a:pt x="0" y="1"/>
                  </a:cubicBezTo>
                  <a:cubicBezTo>
                    <a:pt x="0" y="2"/>
                    <a:pt x="0" y="2"/>
                    <a:pt x="0" y="2"/>
                  </a:cubicBezTo>
                  <a:cubicBezTo>
                    <a:pt x="1" y="2"/>
                    <a:pt x="1" y="2"/>
                    <a:pt x="1" y="2"/>
                  </a:cubicBezTo>
                  <a:cubicBezTo>
                    <a:pt x="2" y="2"/>
                    <a:pt x="2" y="2"/>
                    <a:pt x="2" y="2"/>
                  </a:cubicBezTo>
                  <a:cubicBezTo>
                    <a:pt x="3" y="2"/>
                    <a:pt x="3" y="2"/>
                    <a:pt x="3" y="2"/>
                  </a:cubicBezTo>
                  <a:cubicBezTo>
                    <a:pt x="3" y="2"/>
                    <a:pt x="3" y="1"/>
                    <a:pt x="3" y="1"/>
                  </a:cubicBezTo>
                  <a:cubicBezTo>
                    <a:pt x="3" y="1"/>
                    <a:pt x="4" y="1"/>
                    <a:pt x="4" y="1"/>
                  </a:cubicBezTo>
                  <a:cubicBezTo>
                    <a:pt x="4" y="1"/>
                    <a:pt x="5" y="1"/>
                    <a:pt x="5" y="1"/>
                  </a:cubicBezTo>
                  <a:cubicBezTo>
                    <a:pt x="5" y="1"/>
                    <a:pt x="5"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1" name="Freeform 346"/>
            <p:cNvSpPr>
              <a:spLocks/>
            </p:cNvSpPr>
            <p:nvPr/>
          </p:nvSpPr>
          <p:spPr bwMode="auto">
            <a:xfrm>
              <a:off x="2563814" y="4719639"/>
              <a:ext cx="85725" cy="65088"/>
            </a:xfrm>
            <a:custGeom>
              <a:avLst/>
              <a:gdLst>
                <a:gd name="T0" fmla="*/ 7 w 8"/>
                <a:gd name="T1" fmla="*/ 6 h 6"/>
                <a:gd name="T2" fmla="*/ 8 w 8"/>
                <a:gd name="T3" fmla="*/ 6 h 6"/>
                <a:gd name="T4" fmla="*/ 8 w 8"/>
                <a:gd name="T5" fmla="*/ 6 h 6"/>
                <a:gd name="T6" fmla="*/ 8 w 8"/>
                <a:gd name="T7" fmla="*/ 5 h 6"/>
                <a:gd name="T8" fmla="*/ 7 w 8"/>
                <a:gd name="T9" fmla="*/ 5 h 6"/>
                <a:gd name="T10" fmla="*/ 6 w 8"/>
                <a:gd name="T11" fmla="*/ 3 h 6"/>
                <a:gd name="T12" fmla="*/ 6 w 8"/>
                <a:gd name="T13" fmla="*/ 2 h 6"/>
                <a:gd name="T14" fmla="*/ 5 w 8"/>
                <a:gd name="T15" fmla="*/ 1 h 6"/>
                <a:gd name="T16" fmla="*/ 5 w 8"/>
                <a:gd name="T17" fmla="*/ 0 h 6"/>
                <a:gd name="T18" fmla="*/ 4 w 8"/>
                <a:gd name="T19" fmla="*/ 0 h 6"/>
                <a:gd name="T20" fmla="*/ 4 w 8"/>
                <a:gd name="T21" fmla="*/ 0 h 6"/>
                <a:gd name="T22" fmla="*/ 3 w 8"/>
                <a:gd name="T23" fmla="*/ 0 h 6"/>
                <a:gd name="T24" fmla="*/ 2 w 8"/>
                <a:gd name="T25" fmla="*/ 0 h 6"/>
                <a:gd name="T26" fmla="*/ 2 w 8"/>
                <a:gd name="T27" fmla="*/ 1 h 6"/>
                <a:gd name="T28" fmla="*/ 2 w 8"/>
                <a:gd name="T29" fmla="*/ 2 h 6"/>
                <a:gd name="T30" fmla="*/ 2 w 8"/>
                <a:gd name="T31" fmla="*/ 2 h 6"/>
                <a:gd name="T32" fmla="*/ 3 w 8"/>
                <a:gd name="T33" fmla="*/ 2 h 6"/>
                <a:gd name="T34" fmla="*/ 4 w 8"/>
                <a:gd name="T35" fmla="*/ 2 h 6"/>
                <a:gd name="T36" fmla="*/ 4 w 8"/>
                <a:gd name="T37" fmla="*/ 2 h 6"/>
                <a:gd name="T38" fmla="*/ 3 w 8"/>
                <a:gd name="T39" fmla="*/ 3 h 6"/>
                <a:gd name="T40" fmla="*/ 3 w 8"/>
                <a:gd name="T41" fmla="*/ 4 h 6"/>
                <a:gd name="T42" fmla="*/ 4 w 8"/>
                <a:gd name="T43" fmla="*/ 4 h 6"/>
                <a:gd name="T44" fmla="*/ 5 w 8"/>
                <a:gd name="T45" fmla="*/ 4 h 6"/>
                <a:gd name="T46" fmla="*/ 4 w 8"/>
                <a:gd name="T47" fmla="*/ 5 h 6"/>
                <a:gd name="T48" fmla="*/ 3 w 8"/>
                <a:gd name="T49" fmla="*/ 5 h 6"/>
                <a:gd name="T50" fmla="*/ 3 w 8"/>
                <a:gd name="T51" fmla="*/ 4 h 6"/>
                <a:gd name="T52" fmla="*/ 1 w 8"/>
                <a:gd name="T53" fmla="*/ 4 h 6"/>
                <a:gd name="T54" fmla="*/ 0 w 8"/>
                <a:gd name="T55" fmla="*/ 4 h 6"/>
                <a:gd name="T56" fmla="*/ 0 w 8"/>
                <a:gd name="T57" fmla="*/ 5 h 6"/>
                <a:gd name="T58" fmla="*/ 1 w 8"/>
                <a:gd name="T59" fmla="*/ 5 h 6"/>
                <a:gd name="T60" fmla="*/ 2 w 8"/>
                <a:gd name="T61" fmla="*/ 6 h 6"/>
                <a:gd name="T62" fmla="*/ 4 w 8"/>
                <a:gd name="T63" fmla="*/ 6 h 6"/>
                <a:gd name="T64" fmla="*/ 5 w 8"/>
                <a:gd name="T65" fmla="*/ 6 h 6"/>
                <a:gd name="T66" fmla="*/ 6 w 8"/>
                <a:gd name="T67" fmla="*/ 6 h 6"/>
                <a:gd name="T68" fmla="*/ 7 w 8"/>
                <a:gd name="T6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6">
                  <a:moveTo>
                    <a:pt x="7" y="6"/>
                  </a:moveTo>
                  <a:cubicBezTo>
                    <a:pt x="7" y="6"/>
                    <a:pt x="8" y="6"/>
                    <a:pt x="8" y="6"/>
                  </a:cubicBezTo>
                  <a:cubicBezTo>
                    <a:pt x="8" y="6"/>
                    <a:pt x="8" y="6"/>
                    <a:pt x="8" y="6"/>
                  </a:cubicBezTo>
                  <a:cubicBezTo>
                    <a:pt x="8" y="5"/>
                    <a:pt x="8" y="5"/>
                    <a:pt x="8" y="5"/>
                  </a:cubicBezTo>
                  <a:cubicBezTo>
                    <a:pt x="7" y="5"/>
                    <a:pt x="7" y="5"/>
                    <a:pt x="7" y="5"/>
                  </a:cubicBezTo>
                  <a:cubicBezTo>
                    <a:pt x="6" y="4"/>
                    <a:pt x="6" y="4"/>
                    <a:pt x="6" y="3"/>
                  </a:cubicBezTo>
                  <a:cubicBezTo>
                    <a:pt x="6" y="3"/>
                    <a:pt x="6" y="3"/>
                    <a:pt x="6" y="2"/>
                  </a:cubicBezTo>
                  <a:cubicBezTo>
                    <a:pt x="6" y="2"/>
                    <a:pt x="6" y="2"/>
                    <a:pt x="5" y="1"/>
                  </a:cubicBezTo>
                  <a:cubicBezTo>
                    <a:pt x="5" y="1"/>
                    <a:pt x="5" y="0"/>
                    <a:pt x="5" y="0"/>
                  </a:cubicBezTo>
                  <a:cubicBezTo>
                    <a:pt x="4" y="0"/>
                    <a:pt x="4" y="0"/>
                    <a:pt x="4" y="0"/>
                  </a:cubicBezTo>
                  <a:cubicBezTo>
                    <a:pt x="4" y="0"/>
                    <a:pt x="4" y="0"/>
                    <a:pt x="4" y="0"/>
                  </a:cubicBezTo>
                  <a:cubicBezTo>
                    <a:pt x="4" y="0"/>
                    <a:pt x="3" y="0"/>
                    <a:pt x="3" y="0"/>
                  </a:cubicBezTo>
                  <a:cubicBezTo>
                    <a:pt x="3" y="0"/>
                    <a:pt x="3" y="0"/>
                    <a:pt x="2" y="0"/>
                  </a:cubicBezTo>
                  <a:cubicBezTo>
                    <a:pt x="2" y="0"/>
                    <a:pt x="2" y="1"/>
                    <a:pt x="2" y="1"/>
                  </a:cubicBezTo>
                  <a:cubicBezTo>
                    <a:pt x="2" y="1"/>
                    <a:pt x="2" y="2"/>
                    <a:pt x="2" y="2"/>
                  </a:cubicBezTo>
                  <a:cubicBezTo>
                    <a:pt x="2" y="2"/>
                    <a:pt x="2" y="2"/>
                    <a:pt x="2" y="2"/>
                  </a:cubicBezTo>
                  <a:cubicBezTo>
                    <a:pt x="3" y="2"/>
                    <a:pt x="3" y="2"/>
                    <a:pt x="3" y="2"/>
                  </a:cubicBezTo>
                  <a:cubicBezTo>
                    <a:pt x="3" y="2"/>
                    <a:pt x="4" y="2"/>
                    <a:pt x="4" y="2"/>
                  </a:cubicBezTo>
                  <a:cubicBezTo>
                    <a:pt x="4" y="2"/>
                    <a:pt x="4" y="2"/>
                    <a:pt x="4" y="2"/>
                  </a:cubicBezTo>
                  <a:cubicBezTo>
                    <a:pt x="4" y="3"/>
                    <a:pt x="3" y="3"/>
                    <a:pt x="3" y="3"/>
                  </a:cubicBezTo>
                  <a:cubicBezTo>
                    <a:pt x="3" y="3"/>
                    <a:pt x="3" y="3"/>
                    <a:pt x="3" y="4"/>
                  </a:cubicBezTo>
                  <a:cubicBezTo>
                    <a:pt x="3" y="4"/>
                    <a:pt x="4" y="4"/>
                    <a:pt x="4" y="4"/>
                  </a:cubicBezTo>
                  <a:cubicBezTo>
                    <a:pt x="4" y="4"/>
                    <a:pt x="5" y="4"/>
                    <a:pt x="5" y="4"/>
                  </a:cubicBezTo>
                  <a:cubicBezTo>
                    <a:pt x="5" y="5"/>
                    <a:pt x="4" y="5"/>
                    <a:pt x="4" y="5"/>
                  </a:cubicBezTo>
                  <a:cubicBezTo>
                    <a:pt x="4" y="5"/>
                    <a:pt x="3" y="5"/>
                    <a:pt x="3" y="5"/>
                  </a:cubicBezTo>
                  <a:cubicBezTo>
                    <a:pt x="3" y="5"/>
                    <a:pt x="3" y="4"/>
                    <a:pt x="3" y="4"/>
                  </a:cubicBezTo>
                  <a:cubicBezTo>
                    <a:pt x="2" y="4"/>
                    <a:pt x="2" y="4"/>
                    <a:pt x="1" y="4"/>
                  </a:cubicBezTo>
                  <a:cubicBezTo>
                    <a:pt x="1" y="4"/>
                    <a:pt x="0" y="4"/>
                    <a:pt x="0" y="4"/>
                  </a:cubicBezTo>
                  <a:cubicBezTo>
                    <a:pt x="0" y="5"/>
                    <a:pt x="0" y="5"/>
                    <a:pt x="0" y="5"/>
                  </a:cubicBezTo>
                  <a:cubicBezTo>
                    <a:pt x="0" y="5"/>
                    <a:pt x="1" y="5"/>
                    <a:pt x="1" y="5"/>
                  </a:cubicBezTo>
                  <a:cubicBezTo>
                    <a:pt x="1" y="5"/>
                    <a:pt x="2" y="6"/>
                    <a:pt x="2" y="6"/>
                  </a:cubicBezTo>
                  <a:cubicBezTo>
                    <a:pt x="3" y="6"/>
                    <a:pt x="3" y="6"/>
                    <a:pt x="4" y="6"/>
                  </a:cubicBezTo>
                  <a:cubicBezTo>
                    <a:pt x="4" y="6"/>
                    <a:pt x="4" y="6"/>
                    <a:pt x="5" y="6"/>
                  </a:cubicBezTo>
                  <a:cubicBezTo>
                    <a:pt x="5" y="6"/>
                    <a:pt x="5" y="6"/>
                    <a:pt x="6" y="6"/>
                  </a:cubicBezTo>
                  <a:cubicBezTo>
                    <a:pt x="6" y="6"/>
                    <a:pt x="6" y="6"/>
                    <a:pt x="7"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2" name="Freeform 347"/>
            <p:cNvSpPr>
              <a:spLocks/>
            </p:cNvSpPr>
            <p:nvPr/>
          </p:nvSpPr>
          <p:spPr bwMode="auto">
            <a:xfrm>
              <a:off x="44211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3" name="Freeform 348"/>
            <p:cNvSpPr>
              <a:spLocks/>
            </p:cNvSpPr>
            <p:nvPr/>
          </p:nvSpPr>
          <p:spPr bwMode="auto">
            <a:xfrm>
              <a:off x="4398964" y="1908176"/>
              <a:ext cx="107950" cy="238125"/>
            </a:xfrm>
            <a:custGeom>
              <a:avLst/>
              <a:gdLst>
                <a:gd name="T0" fmla="*/ 9 w 10"/>
                <a:gd name="T1" fmla="*/ 13 h 22"/>
                <a:gd name="T2" fmla="*/ 9 w 10"/>
                <a:gd name="T3" fmla="*/ 12 h 22"/>
                <a:gd name="T4" fmla="*/ 9 w 10"/>
                <a:gd name="T5" fmla="*/ 12 h 22"/>
                <a:gd name="T6" fmla="*/ 8 w 10"/>
                <a:gd name="T7" fmla="*/ 12 h 22"/>
                <a:gd name="T8" fmla="*/ 8 w 10"/>
                <a:gd name="T9" fmla="*/ 12 h 22"/>
                <a:gd name="T10" fmla="*/ 7 w 10"/>
                <a:gd name="T11" fmla="*/ 11 h 22"/>
                <a:gd name="T12" fmla="*/ 6 w 10"/>
                <a:gd name="T13" fmla="*/ 11 h 22"/>
                <a:gd name="T14" fmla="*/ 6 w 10"/>
                <a:gd name="T15" fmla="*/ 10 h 22"/>
                <a:gd name="T16" fmla="*/ 7 w 10"/>
                <a:gd name="T17" fmla="*/ 9 h 22"/>
                <a:gd name="T18" fmla="*/ 7 w 10"/>
                <a:gd name="T19" fmla="*/ 9 h 22"/>
                <a:gd name="T20" fmla="*/ 8 w 10"/>
                <a:gd name="T21" fmla="*/ 8 h 22"/>
                <a:gd name="T22" fmla="*/ 9 w 10"/>
                <a:gd name="T23" fmla="*/ 7 h 22"/>
                <a:gd name="T24" fmla="*/ 9 w 10"/>
                <a:gd name="T25" fmla="*/ 6 h 22"/>
                <a:gd name="T26" fmla="*/ 8 w 10"/>
                <a:gd name="T27" fmla="*/ 6 h 22"/>
                <a:gd name="T28" fmla="*/ 8 w 10"/>
                <a:gd name="T29" fmla="*/ 5 h 22"/>
                <a:gd name="T30" fmla="*/ 7 w 10"/>
                <a:gd name="T31" fmla="*/ 5 h 22"/>
                <a:gd name="T32" fmla="*/ 8 w 10"/>
                <a:gd name="T33" fmla="*/ 3 h 22"/>
                <a:gd name="T34" fmla="*/ 8 w 10"/>
                <a:gd name="T35" fmla="*/ 2 h 22"/>
                <a:gd name="T36" fmla="*/ 8 w 10"/>
                <a:gd name="T37" fmla="*/ 2 h 22"/>
                <a:gd name="T38" fmla="*/ 8 w 10"/>
                <a:gd name="T39" fmla="*/ 2 h 22"/>
                <a:gd name="T40" fmla="*/ 7 w 10"/>
                <a:gd name="T41" fmla="*/ 3 h 22"/>
                <a:gd name="T42" fmla="*/ 7 w 10"/>
                <a:gd name="T43" fmla="*/ 2 h 22"/>
                <a:gd name="T44" fmla="*/ 6 w 10"/>
                <a:gd name="T45" fmla="*/ 2 h 22"/>
                <a:gd name="T46" fmla="*/ 5 w 10"/>
                <a:gd name="T47" fmla="*/ 1 h 22"/>
                <a:gd name="T48" fmla="*/ 4 w 10"/>
                <a:gd name="T49" fmla="*/ 1 h 22"/>
                <a:gd name="T50" fmla="*/ 3 w 10"/>
                <a:gd name="T51" fmla="*/ 1 h 22"/>
                <a:gd name="T52" fmla="*/ 3 w 10"/>
                <a:gd name="T53" fmla="*/ 2 h 22"/>
                <a:gd name="T54" fmla="*/ 2 w 10"/>
                <a:gd name="T55" fmla="*/ 2 h 22"/>
                <a:gd name="T56" fmla="*/ 2 w 10"/>
                <a:gd name="T57" fmla="*/ 3 h 22"/>
                <a:gd name="T58" fmla="*/ 2 w 10"/>
                <a:gd name="T59" fmla="*/ 4 h 22"/>
                <a:gd name="T60" fmla="*/ 1 w 10"/>
                <a:gd name="T61" fmla="*/ 5 h 22"/>
                <a:gd name="T62" fmla="*/ 2 w 10"/>
                <a:gd name="T63" fmla="*/ 7 h 22"/>
                <a:gd name="T64" fmla="*/ 2 w 10"/>
                <a:gd name="T65" fmla="*/ 8 h 22"/>
                <a:gd name="T66" fmla="*/ 1 w 10"/>
                <a:gd name="T67" fmla="*/ 10 h 22"/>
                <a:gd name="T68" fmla="*/ 0 w 10"/>
                <a:gd name="T69" fmla="*/ 11 h 22"/>
                <a:gd name="T70" fmla="*/ 0 w 10"/>
                <a:gd name="T71" fmla="*/ 12 h 22"/>
                <a:gd name="T72" fmla="*/ 0 w 10"/>
                <a:gd name="T73" fmla="*/ 13 h 22"/>
                <a:gd name="T74" fmla="*/ 1 w 10"/>
                <a:gd name="T75" fmla="*/ 13 h 22"/>
                <a:gd name="T76" fmla="*/ 2 w 10"/>
                <a:gd name="T77" fmla="*/ 14 h 22"/>
                <a:gd name="T78" fmla="*/ 2 w 10"/>
                <a:gd name="T79" fmla="*/ 15 h 22"/>
                <a:gd name="T80" fmla="*/ 3 w 10"/>
                <a:gd name="T81" fmla="*/ 16 h 22"/>
                <a:gd name="T82" fmla="*/ 4 w 10"/>
                <a:gd name="T83" fmla="*/ 16 h 22"/>
                <a:gd name="T84" fmla="*/ 4 w 10"/>
                <a:gd name="T85" fmla="*/ 18 h 22"/>
                <a:gd name="T86" fmla="*/ 5 w 10"/>
                <a:gd name="T87" fmla="*/ 19 h 22"/>
                <a:gd name="T88" fmla="*/ 5 w 10"/>
                <a:gd name="T89" fmla="*/ 21 h 22"/>
                <a:gd name="T90" fmla="*/ 5 w 10"/>
                <a:gd name="T91" fmla="*/ 22 h 22"/>
                <a:gd name="T92" fmla="*/ 5 w 10"/>
                <a:gd name="T93" fmla="*/ 22 h 22"/>
                <a:gd name="T94" fmla="*/ 6 w 10"/>
                <a:gd name="T95" fmla="*/ 22 h 22"/>
                <a:gd name="T96" fmla="*/ 7 w 10"/>
                <a:gd name="T97" fmla="*/ 21 h 22"/>
                <a:gd name="T98" fmla="*/ 7 w 10"/>
                <a:gd name="T99" fmla="*/ 19 h 22"/>
                <a:gd name="T100" fmla="*/ 7 w 10"/>
                <a:gd name="T101" fmla="*/ 18 h 22"/>
                <a:gd name="T102" fmla="*/ 7 w 10"/>
                <a:gd name="T103" fmla="*/ 18 h 22"/>
                <a:gd name="T104" fmla="*/ 8 w 10"/>
                <a:gd name="T105" fmla="*/ 17 h 22"/>
                <a:gd name="T106" fmla="*/ 9 w 10"/>
                <a:gd name="T107" fmla="*/ 16 h 22"/>
                <a:gd name="T108" fmla="*/ 9 w 10"/>
                <a:gd name="T109" fmla="*/ 16 h 22"/>
                <a:gd name="T110" fmla="*/ 10 w 10"/>
                <a:gd name="T111" fmla="*/ 16 h 22"/>
                <a:gd name="T112" fmla="*/ 10 w 10"/>
                <a:gd name="T113" fmla="*/ 15 h 22"/>
                <a:gd name="T114" fmla="*/ 10 w 10"/>
                <a:gd name="T115" fmla="*/ 13 h 22"/>
                <a:gd name="T116" fmla="*/ 10 w 10"/>
                <a:gd name="T117" fmla="*/ 13 h 22"/>
                <a:gd name="T118" fmla="*/ 9 w 10"/>
                <a:gd name="T11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 h="22">
                  <a:moveTo>
                    <a:pt x="9" y="13"/>
                  </a:moveTo>
                  <a:cubicBezTo>
                    <a:pt x="9" y="13"/>
                    <a:pt x="9" y="13"/>
                    <a:pt x="9" y="12"/>
                  </a:cubicBezTo>
                  <a:cubicBezTo>
                    <a:pt x="9" y="12"/>
                    <a:pt x="9" y="12"/>
                    <a:pt x="9" y="12"/>
                  </a:cubicBezTo>
                  <a:cubicBezTo>
                    <a:pt x="8" y="12"/>
                    <a:pt x="8" y="12"/>
                    <a:pt x="8" y="12"/>
                  </a:cubicBezTo>
                  <a:cubicBezTo>
                    <a:pt x="8" y="12"/>
                    <a:pt x="8" y="12"/>
                    <a:pt x="8" y="12"/>
                  </a:cubicBezTo>
                  <a:cubicBezTo>
                    <a:pt x="7" y="12"/>
                    <a:pt x="7" y="12"/>
                    <a:pt x="7" y="11"/>
                  </a:cubicBezTo>
                  <a:cubicBezTo>
                    <a:pt x="7" y="11"/>
                    <a:pt x="7" y="11"/>
                    <a:pt x="6" y="11"/>
                  </a:cubicBezTo>
                  <a:cubicBezTo>
                    <a:pt x="6" y="11"/>
                    <a:pt x="6" y="10"/>
                    <a:pt x="6" y="10"/>
                  </a:cubicBezTo>
                  <a:cubicBezTo>
                    <a:pt x="6" y="10"/>
                    <a:pt x="6" y="9"/>
                    <a:pt x="7" y="9"/>
                  </a:cubicBezTo>
                  <a:cubicBezTo>
                    <a:pt x="7" y="9"/>
                    <a:pt x="7" y="9"/>
                    <a:pt x="7" y="9"/>
                  </a:cubicBezTo>
                  <a:cubicBezTo>
                    <a:pt x="8" y="9"/>
                    <a:pt x="8" y="8"/>
                    <a:pt x="8" y="8"/>
                  </a:cubicBezTo>
                  <a:cubicBezTo>
                    <a:pt x="8" y="8"/>
                    <a:pt x="8" y="8"/>
                    <a:pt x="9" y="7"/>
                  </a:cubicBezTo>
                  <a:cubicBezTo>
                    <a:pt x="9" y="7"/>
                    <a:pt x="9" y="7"/>
                    <a:pt x="9" y="6"/>
                  </a:cubicBezTo>
                  <a:cubicBezTo>
                    <a:pt x="9" y="6"/>
                    <a:pt x="8" y="6"/>
                    <a:pt x="8" y="6"/>
                  </a:cubicBezTo>
                  <a:cubicBezTo>
                    <a:pt x="8" y="5"/>
                    <a:pt x="8" y="6"/>
                    <a:pt x="8" y="5"/>
                  </a:cubicBezTo>
                  <a:cubicBezTo>
                    <a:pt x="7" y="5"/>
                    <a:pt x="7" y="5"/>
                    <a:pt x="7" y="5"/>
                  </a:cubicBezTo>
                  <a:cubicBezTo>
                    <a:pt x="7" y="4"/>
                    <a:pt x="7" y="4"/>
                    <a:pt x="8" y="3"/>
                  </a:cubicBezTo>
                  <a:cubicBezTo>
                    <a:pt x="8" y="3"/>
                    <a:pt x="8" y="3"/>
                    <a:pt x="8" y="2"/>
                  </a:cubicBezTo>
                  <a:cubicBezTo>
                    <a:pt x="8" y="2"/>
                    <a:pt x="9" y="2"/>
                    <a:pt x="8" y="2"/>
                  </a:cubicBezTo>
                  <a:cubicBezTo>
                    <a:pt x="8" y="2"/>
                    <a:pt x="8" y="2"/>
                    <a:pt x="8" y="2"/>
                  </a:cubicBezTo>
                  <a:cubicBezTo>
                    <a:pt x="7" y="3"/>
                    <a:pt x="7" y="3"/>
                    <a:pt x="7" y="3"/>
                  </a:cubicBezTo>
                  <a:cubicBezTo>
                    <a:pt x="7" y="2"/>
                    <a:pt x="7" y="2"/>
                    <a:pt x="7" y="2"/>
                  </a:cubicBezTo>
                  <a:cubicBezTo>
                    <a:pt x="6" y="2"/>
                    <a:pt x="6" y="2"/>
                    <a:pt x="6" y="2"/>
                  </a:cubicBezTo>
                  <a:cubicBezTo>
                    <a:pt x="6" y="1"/>
                    <a:pt x="6" y="1"/>
                    <a:pt x="5" y="1"/>
                  </a:cubicBezTo>
                  <a:cubicBezTo>
                    <a:pt x="5" y="1"/>
                    <a:pt x="5" y="0"/>
                    <a:pt x="4" y="1"/>
                  </a:cubicBezTo>
                  <a:cubicBezTo>
                    <a:pt x="4" y="1"/>
                    <a:pt x="4" y="1"/>
                    <a:pt x="3" y="1"/>
                  </a:cubicBezTo>
                  <a:cubicBezTo>
                    <a:pt x="3" y="1"/>
                    <a:pt x="3" y="2"/>
                    <a:pt x="3" y="2"/>
                  </a:cubicBezTo>
                  <a:cubicBezTo>
                    <a:pt x="2" y="2"/>
                    <a:pt x="2" y="2"/>
                    <a:pt x="2" y="2"/>
                  </a:cubicBezTo>
                  <a:cubicBezTo>
                    <a:pt x="2" y="3"/>
                    <a:pt x="2" y="3"/>
                    <a:pt x="2" y="3"/>
                  </a:cubicBezTo>
                  <a:cubicBezTo>
                    <a:pt x="2" y="4"/>
                    <a:pt x="2" y="4"/>
                    <a:pt x="2" y="4"/>
                  </a:cubicBezTo>
                  <a:cubicBezTo>
                    <a:pt x="2" y="5"/>
                    <a:pt x="1" y="5"/>
                    <a:pt x="1" y="5"/>
                  </a:cubicBezTo>
                  <a:cubicBezTo>
                    <a:pt x="1" y="6"/>
                    <a:pt x="2" y="6"/>
                    <a:pt x="2" y="7"/>
                  </a:cubicBezTo>
                  <a:cubicBezTo>
                    <a:pt x="2" y="7"/>
                    <a:pt x="2" y="8"/>
                    <a:pt x="2" y="8"/>
                  </a:cubicBezTo>
                  <a:cubicBezTo>
                    <a:pt x="2" y="9"/>
                    <a:pt x="2" y="9"/>
                    <a:pt x="1" y="10"/>
                  </a:cubicBezTo>
                  <a:cubicBezTo>
                    <a:pt x="1" y="10"/>
                    <a:pt x="0" y="10"/>
                    <a:pt x="0" y="11"/>
                  </a:cubicBezTo>
                  <a:cubicBezTo>
                    <a:pt x="0" y="11"/>
                    <a:pt x="0" y="11"/>
                    <a:pt x="0" y="12"/>
                  </a:cubicBezTo>
                  <a:cubicBezTo>
                    <a:pt x="0" y="12"/>
                    <a:pt x="0" y="13"/>
                    <a:pt x="0" y="13"/>
                  </a:cubicBezTo>
                  <a:cubicBezTo>
                    <a:pt x="1" y="13"/>
                    <a:pt x="1" y="13"/>
                    <a:pt x="1" y="13"/>
                  </a:cubicBezTo>
                  <a:cubicBezTo>
                    <a:pt x="2" y="14"/>
                    <a:pt x="2" y="14"/>
                    <a:pt x="2" y="14"/>
                  </a:cubicBezTo>
                  <a:cubicBezTo>
                    <a:pt x="2" y="15"/>
                    <a:pt x="2" y="15"/>
                    <a:pt x="2" y="15"/>
                  </a:cubicBezTo>
                  <a:cubicBezTo>
                    <a:pt x="2" y="16"/>
                    <a:pt x="2" y="16"/>
                    <a:pt x="3" y="16"/>
                  </a:cubicBezTo>
                  <a:cubicBezTo>
                    <a:pt x="3" y="16"/>
                    <a:pt x="3" y="16"/>
                    <a:pt x="4" y="16"/>
                  </a:cubicBezTo>
                  <a:cubicBezTo>
                    <a:pt x="4" y="17"/>
                    <a:pt x="4" y="17"/>
                    <a:pt x="4" y="18"/>
                  </a:cubicBezTo>
                  <a:cubicBezTo>
                    <a:pt x="4" y="18"/>
                    <a:pt x="4" y="19"/>
                    <a:pt x="5" y="19"/>
                  </a:cubicBezTo>
                  <a:cubicBezTo>
                    <a:pt x="5" y="20"/>
                    <a:pt x="5" y="20"/>
                    <a:pt x="5" y="21"/>
                  </a:cubicBezTo>
                  <a:cubicBezTo>
                    <a:pt x="5" y="21"/>
                    <a:pt x="5" y="21"/>
                    <a:pt x="5" y="22"/>
                  </a:cubicBezTo>
                  <a:cubicBezTo>
                    <a:pt x="5" y="22"/>
                    <a:pt x="5" y="22"/>
                    <a:pt x="5" y="22"/>
                  </a:cubicBezTo>
                  <a:cubicBezTo>
                    <a:pt x="6" y="22"/>
                    <a:pt x="6" y="22"/>
                    <a:pt x="6" y="22"/>
                  </a:cubicBezTo>
                  <a:cubicBezTo>
                    <a:pt x="6" y="21"/>
                    <a:pt x="7" y="21"/>
                    <a:pt x="7" y="21"/>
                  </a:cubicBezTo>
                  <a:cubicBezTo>
                    <a:pt x="7" y="20"/>
                    <a:pt x="7" y="20"/>
                    <a:pt x="7" y="19"/>
                  </a:cubicBezTo>
                  <a:cubicBezTo>
                    <a:pt x="7" y="19"/>
                    <a:pt x="6" y="18"/>
                    <a:pt x="7" y="18"/>
                  </a:cubicBezTo>
                  <a:cubicBezTo>
                    <a:pt x="7" y="18"/>
                    <a:pt x="7" y="18"/>
                    <a:pt x="7" y="18"/>
                  </a:cubicBezTo>
                  <a:cubicBezTo>
                    <a:pt x="8" y="17"/>
                    <a:pt x="8" y="17"/>
                    <a:pt x="8" y="17"/>
                  </a:cubicBezTo>
                  <a:cubicBezTo>
                    <a:pt x="8" y="16"/>
                    <a:pt x="8" y="16"/>
                    <a:pt x="9" y="16"/>
                  </a:cubicBezTo>
                  <a:cubicBezTo>
                    <a:pt x="9" y="16"/>
                    <a:pt x="9" y="16"/>
                    <a:pt x="9" y="16"/>
                  </a:cubicBezTo>
                  <a:cubicBezTo>
                    <a:pt x="10" y="16"/>
                    <a:pt x="10" y="16"/>
                    <a:pt x="10" y="16"/>
                  </a:cubicBezTo>
                  <a:cubicBezTo>
                    <a:pt x="10" y="15"/>
                    <a:pt x="10" y="15"/>
                    <a:pt x="10" y="15"/>
                  </a:cubicBezTo>
                  <a:cubicBezTo>
                    <a:pt x="10" y="14"/>
                    <a:pt x="10" y="14"/>
                    <a:pt x="10" y="13"/>
                  </a:cubicBezTo>
                  <a:cubicBezTo>
                    <a:pt x="10" y="13"/>
                    <a:pt x="10" y="13"/>
                    <a:pt x="10" y="13"/>
                  </a:cubicBezTo>
                  <a:cubicBezTo>
                    <a:pt x="10" y="13"/>
                    <a:pt x="10" y="13"/>
                    <a:pt x="9" y="1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4" name="Freeform 349"/>
            <p:cNvSpPr>
              <a:spLocks/>
            </p:cNvSpPr>
            <p:nvPr/>
          </p:nvSpPr>
          <p:spPr bwMode="auto">
            <a:xfrm>
              <a:off x="5554664" y="2276476"/>
              <a:ext cx="20638" cy="42863"/>
            </a:xfrm>
            <a:custGeom>
              <a:avLst/>
              <a:gdLst>
                <a:gd name="T0" fmla="*/ 2 w 2"/>
                <a:gd name="T1" fmla="*/ 1 h 4"/>
                <a:gd name="T2" fmla="*/ 1 w 2"/>
                <a:gd name="T3" fmla="*/ 0 h 4"/>
                <a:gd name="T4" fmla="*/ 1 w 2"/>
                <a:gd name="T5" fmla="*/ 0 h 4"/>
                <a:gd name="T6" fmla="*/ 0 w 2"/>
                <a:gd name="T7" fmla="*/ 1 h 4"/>
                <a:gd name="T8" fmla="*/ 0 w 2"/>
                <a:gd name="T9" fmla="*/ 2 h 4"/>
                <a:gd name="T10" fmla="*/ 1 w 2"/>
                <a:gd name="T11" fmla="*/ 2 h 4"/>
                <a:gd name="T12" fmla="*/ 0 w 2"/>
                <a:gd name="T13" fmla="*/ 3 h 4"/>
                <a:gd name="T14" fmla="*/ 2 w 2"/>
                <a:gd name="T15" fmla="*/ 4 h 4"/>
                <a:gd name="T16" fmla="*/ 2 w 2"/>
                <a:gd name="T17" fmla="*/ 3 h 4"/>
                <a:gd name="T18" fmla="*/ 2 w 2"/>
                <a:gd name="T19" fmla="*/ 2 h 4"/>
                <a:gd name="T20" fmla="*/ 2 w 2"/>
                <a:gd name="T21" fmla="*/ 2 h 4"/>
                <a:gd name="T22" fmla="*/ 2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2" y="1"/>
                  </a:moveTo>
                  <a:cubicBezTo>
                    <a:pt x="2" y="0"/>
                    <a:pt x="2" y="0"/>
                    <a:pt x="1" y="0"/>
                  </a:cubicBezTo>
                  <a:cubicBezTo>
                    <a:pt x="1" y="0"/>
                    <a:pt x="1" y="0"/>
                    <a:pt x="1" y="0"/>
                  </a:cubicBezTo>
                  <a:cubicBezTo>
                    <a:pt x="0" y="0"/>
                    <a:pt x="0" y="0"/>
                    <a:pt x="0" y="1"/>
                  </a:cubicBezTo>
                  <a:cubicBezTo>
                    <a:pt x="0" y="1"/>
                    <a:pt x="0" y="1"/>
                    <a:pt x="0" y="2"/>
                  </a:cubicBezTo>
                  <a:cubicBezTo>
                    <a:pt x="0" y="2"/>
                    <a:pt x="1" y="2"/>
                    <a:pt x="1" y="2"/>
                  </a:cubicBezTo>
                  <a:cubicBezTo>
                    <a:pt x="1" y="3"/>
                    <a:pt x="1" y="3"/>
                    <a:pt x="0" y="3"/>
                  </a:cubicBezTo>
                  <a:cubicBezTo>
                    <a:pt x="2" y="4"/>
                    <a:pt x="2" y="4"/>
                    <a:pt x="2" y="4"/>
                  </a:cubicBezTo>
                  <a:cubicBezTo>
                    <a:pt x="2" y="3"/>
                    <a:pt x="2" y="3"/>
                    <a:pt x="2" y="3"/>
                  </a:cubicBezTo>
                  <a:cubicBezTo>
                    <a:pt x="2" y="3"/>
                    <a:pt x="2" y="3"/>
                    <a:pt x="2" y="2"/>
                  </a:cubicBezTo>
                  <a:cubicBezTo>
                    <a:pt x="2" y="2"/>
                    <a:pt x="2" y="2"/>
                    <a:pt x="2" y="2"/>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5" name="Freeform 350"/>
            <p:cNvSpPr>
              <a:spLocks/>
            </p:cNvSpPr>
            <p:nvPr/>
          </p:nvSpPr>
          <p:spPr bwMode="auto">
            <a:xfrm>
              <a:off x="4452939" y="3011489"/>
              <a:ext cx="53975" cy="42863"/>
            </a:xfrm>
            <a:custGeom>
              <a:avLst/>
              <a:gdLst>
                <a:gd name="T0" fmla="*/ 4 w 5"/>
                <a:gd name="T1" fmla="*/ 0 h 4"/>
                <a:gd name="T2" fmla="*/ 2 w 5"/>
                <a:gd name="T3" fmla="*/ 0 h 4"/>
                <a:gd name="T4" fmla="*/ 1 w 5"/>
                <a:gd name="T5" fmla="*/ 0 h 4"/>
                <a:gd name="T6" fmla="*/ 1 w 5"/>
                <a:gd name="T7" fmla="*/ 0 h 4"/>
                <a:gd name="T8" fmla="*/ 1 w 5"/>
                <a:gd name="T9" fmla="*/ 2 h 4"/>
                <a:gd name="T10" fmla="*/ 0 w 5"/>
                <a:gd name="T11" fmla="*/ 3 h 4"/>
                <a:gd name="T12" fmla="*/ 0 w 5"/>
                <a:gd name="T13" fmla="*/ 4 h 4"/>
                <a:gd name="T14" fmla="*/ 1 w 5"/>
                <a:gd name="T15" fmla="*/ 4 h 4"/>
                <a:gd name="T16" fmla="*/ 2 w 5"/>
                <a:gd name="T17" fmla="*/ 3 h 4"/>
                <a:gd name="T18" fmla="*/ 3 w 5"/>
                <a:gd name="T19" fmla="*/ 3 h 4"/>
                <a:gd name="T20" fmla="*/ 4 w 5"/>
                <a:gd name="T21" fmla="*/ 3 h 4"/>
                <a:gd name="T22" fmla="*/ 5 w 5"/>
                <a:gd name="T23" fmla="*/ 3 h 4"/>
                <a:gd name="T24" fmla="*/ 5 w 5"/>
                <a:gd name="T25" fmla="*/ 1 h 4"/>
                <a:gd name="T26" fmla="*/ 5 w 5"/>
                <a:gd name="T27" fmla="*/ 0 h 4"/>
                <a:gd name="T28" fmla="*/ 5 w 5"/>
                <a:gd name="T29" fmla="*/ 0 h 4"/>
                <a:gd name="T30" fmla="*/ 4 w 5"/>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4">
                  <a:moveTo>
                    <a:pt x="4" y="0"/>
                  </a:moveTo>
                  <a:cubicBezTo>
                    <a:pt x="3" y="0"/>
                    <a:pt x="3" y="0"/>
                    <a:pt x="2" y="0"/>
                  </a:cubicBezTo>
                  <a:cubicBezTo>
                    <a:pt x="2" y="0"/>
                    <a:pt x="2" y="0"/>
                    <a:pt x="1" y="0"/>
                  </a:cubicBezTo>
                  <a:cubicBezTo>
                    <a:pt x="1" y="0"/>
                    <a:pt x="1" y="0"/>
                    <a:pt x="1" y="0"/>
                  </a:cubicBezTo>
                  <a:cubicBezTo>
                    <a:pt x="1" y="1"/>
                    <a:pt x="1" y="1"/>
                    <a:pt x="1" y="2"/>
                  </a:cubicBezTo>
                  <a:cubicBezTo>
                    <a:pt x="0" y="2"/>
                    <a:pt x="0" y="3"/>
                    <a:pt x="0" y="3"/>
                  </a:cubicBezTo>
                  <a:cubicBezTo>
                    <a:pt x="0" y="4"/>
                    <a:pt x="0" y="4"/>
                    <a:pt x="0" y="4"/>
                  </a:cubicBezTo>
                  <a:cubicBezTo>
                    <a:pt x="1" y="4"/>
                    <a:pt x="1" y="4"/>
                    <a:pt x="1" y="4"/>
                  </a:cubicBezTo>
                  <a:cubicBezTo>
                    <a:pt x="1" y="3"/>
                    <a:pt x="2" y="3"/>
                    <a:pt x="2" y="3"/>
                  </a:cubicBezTo>
                  <a:cubicBezTo>
                    <a:pt x="3" y="3"/>
                    <a:pt x="3" y="3"/>
                    <a:pt x="3" y="3"/>
                  </a:cubicBezTo>
                  <a:cubicBezTo>
                    <a:pt x="4" y="3"/>
                    <a:pt x="4" y="3"/>
                    <a:pt x="4" y="3"/>
                  </a:cubicBezTo>
                  <a:cubicBezTo>
                    <a:pt x="5" y="3"/>
                    <a:pt x="4" y="3"/>
                    <a:pt x="5" y="3"/>
                  </a:cubicBezTo>
                  <a:cubicBezTo>
                    <a:pt x="5" y="2"/>
                    <a:pt x="5" y="2"/>
                    <a:pt x="5" y="1"/>
                  </a:cubicBezTo>
                  <a:cubicBezTo>
                    <a:pt x="5" y="1"/>
                    <a:pt x="5" y="1"/>
                    <a:pt x="5" y="0"/>
                  </a:cubicBezTo>
                  <a:cubicBezTo>
                    <a:pt x="5" y="0"/>
                    <a:pt x="5" y="0"/>
                    <a:pt x="5" y="0"/>
                  </a:cubicBezTo>
                  <a:cubicBezTo>
                    <a:pt x="4" y="0"/>
                    <a:pt x="4"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6" name="Freeform 351"/>
            <p:cNvSpPr>
              <a:spLocks/>
            </p:cNvSpPr>
            <p:nvPr/>
          </p:nvSpPr>
          <p:spPr bwMode="auto">
            <a:xfrm>
              <a:off x="3740151" y="2643189"/>
              <a:ext cx="87313" cy="33338"/>
            </a:xfrm>
            <a:custGeom>
              <a:avLst/>
              <a:gdLst>
                <a:gd name="T0" fmla="*/ 7 w 8"/>
                <a:gd name="T1" fmla="*/ 1 h 3"/>
                <a:gd name="T2" fmla="*/ 6 w 8"/>
                <a:gd name="T3" fmla="*/ 1 h 3"/>
                <a:gd name="T4" fmla="*/ 5 w 8"/>
                <a:gd name="T5" fmla="*/ 1 h 3"/>
                <a:gd name="T6" fmla="*/ 4 w 8"/>
                <a:gd name="T7" fmla="*/ 1 h 3"/>
                <a:gd name="T8" fmla="*/ 3 w 8"/>
                <a:gd name="T9" fmla="*/ 1 h 3"/>
                <a:gd name="T10" fmla="*/ 2 w 8"/>
                <a:gd name="T11" fmla="*/ 1 h 3"/>
                <a:gd name="T12" fmla="*/ 0 w 8"/>
                <a:gd name="T13" fmla="*/ 1 h 3"/>
                <a:gd name="T14" fmla="*/ 0 w 8"/>
                <a:gd name="T15" fmla="*/ 1 h 3"/>
                <a:gd name="T16" fmla="*/ 0 w 8"/>
                <a:gd name="T17" fmla="*/ 3 h 3"/>
                <a:gd name="T18" fmla="*/ 1 w 8"/>
                <a:gd name="T19" fmla="*/ 2 h 3"/>
                <a:gd name="T20" fmla="*/ 2 w 8"/>
                <a:gd name="T21" fmla="*/ 2 h 3"/>
                <a:gd name="T22" fmla="*/ 3 w 8"/>
                <a:gd name="T23" fmla="*/ 2 h 3"/>
                <a:gd name="T24" fmla="*/ 3 w 8"/>
                <a:gd name="T25" fmla="*/ 2 h 3"/>
                <a:gd name="T26" fmla="*/ 4 w 8"/>
                <a:gd name="T27" fmla="*/ 2 h 3"/>
                <a:gd name="T28" fmla="*/ 5 w 8"/>
                <a:gd name="T29" fmla="*/ 2 h 3"/>
                <a:gd name="T30" fmla="*/ 5 w 8"/>
                <a:gd name="T31" fmla="*/ 2 h 3"/>
                <a:gd name="T32" fmla="*/ 6 w 8"/>
                <a:gd name="T33" fmla="*/ 2 h 3"/>
                <a:gd name="T34" fmla="*/ 7 w 8"/>
                <a:gd name="T35" fmla="*/ 2 h 3"/>
                <a:gd name="T36" fmla="*/ 8 w 8"/>
                <a:gd name="T37" fmla="*/ 2 h 3"/>
                <a:gd name="T38" fmla="*/ 7 w 8"/>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3">
                  <a:moveTo>
                    <a:pt x="7" y="1"/>
                  </a:moveTo>
                  <a:cubicBezTo>
                    <a:pt x="7" y="1"/>
                    <a:pt x="7" y="1"/>
                    <a:pt x="6" y="1"/>
                  </a:cubicBezTo>
                  <a:cubicBezTo>
                    <a:pt x="6" y="1"/>
                    <a:pt x="6" y="1"/>
                    <a:pt x="5" y="1"/>
                  </a:cubicBezTo>
                  <a:cubicBezTo>
                    <a:pt x="5" y="0"/>
                    <a:pt x="5" y="0"/>
                    <a:pt x="4" y="1"/>
                  </a:cubicBezTo>
                  <a:cubicBezTo>
                    <a:pt x="4" y="1"/>
                    <a:pt x="4" y="1"/>
                    <a:pt x="3" y="1"/>
                  </a:cubicBezTo>
                  <a:cubicBezTo>
                    <a:pt x="3" y="1"/>
                    <a:pt x="2" y="1"/>
                    <a:pt x="2" y="1"/>
                  </a:cubicBezTo>
                  <a:cubicBezTo>
                    <a:pt x="1" y="1"/>
                    <a:pt x="1" y="1"/>
                    <a:pt x="0" y="1"/>
                  </a:cubicBezTo>
                  <a:cubicBezTo>
                    <a:pt x="0" y="1"/>
                    <a:pt x="0" y="1"/>
                    <a:pt x="0" y="1"/>
                  </a:cubicBezTo>
                  <a:cubicBezTo>
                    <a:pt x="0" y="2"/>
                    <a:pt x="0" y="2"/>
                    <a:pt x="0" y="3"/>
                  </a:cubicBezTo>
                  <a:cubicBezTo>
                    <a:pt x="1" y="2"/>
                    <a:pt x="1" y="2"/>
                    <a:pt x="1" y="2"/>
                  </a:cubicBezTo>
                  <a:cubicBezTo>
                    <a:pt x="2" y="2"/>
                    <a:pt x="2" y="2"/>
                    <a:pt x="2" y="2"/>
                  </a:cubicBezTo>
                  <a:cubicBezTo>
                    <a:pt x="2" y="2"/>
                    <a:pt x="3" y="3"/>
                    <a:pt x="3" y="2"/>
                  </a:cubicBezTo>
                  <a:cubicBezTo>
                    <a:pt x="3" y="2"/>
                    <a:pt x="3" y="2"/>
                    <a:pt x="3" y="2"/>
                  </a:cubicBezTo>
                  <a:cubicBezTo>
                    <a:pt x="4" y="2"/>
                    <a:pt x="4" y="2"/>
                    <a:pt x="4" y="2"/>
                  </a:cubicBezTo>
                  <a:cubicBezTo>
                    <a:pt x="4" y="2"/>
                    <a:pt x="4" y="2"/>
                    <a:pt x="5" y="2"/>
                  </a:cubicBezTo>
                  <a:cubicBezTo>
                    <a:pt x="5" y="1"/>
                    <a:pt x="5" y="1"/>
                    <a:pt x="5" y="2"/>
                  </a:cubicBezTo>
                  <a:cubicBezTo>
                    <a:pt x="6" y="2"/>
                    <a:pt x="6" y="2"/>
                    <a:pt x="6" y="2"/>
                  </a:cubicBezTo>
                  <a:cubicBezTo>
                    <a:pt x="6" y="2"/>
                    <a:pt x="7" y="2"/>
                    <a:pt x="7" y="2"/>
                  </a:cubicBezTo>
                  <a:cubicBezTo>
                    <a:pt x="7" y="2"/>
                    <a:pt x="8" y="2"/>
                    <a:pt x="8" y="2"/>
                  </a:cubicBezTo>
                  <a:cubicBezTo>
                    <a:pt x="8" y="1"/>
                    <a:pt x="8" y="1"/>
                    <a:pt x="7"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7" name="Freeform 352"/>
            <p:cNvSpPr>
              <a:spLocks/>
            </p:cNvSpPr>
            <p:nvPr/>
          </p:nvSpPr>
          <p:spPr bwMode="auto">
            <a:xfrm>
              <a:off x="3827464" y="2795589"/>
              <a:ext cx="952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8" name="Freeform 353"/>
            <p:cNvSpPr>
              <a:spLocks/>
            </p:cNvSpPr>
            <p:nvPr/>
          </p:nvSpPr>
          <p:spPr bwMode="auto">
            <a:xfrm>
              <a:off x="3881439" y="2870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59" name="Freeform 354"/>
            <p:cNvSpPr>
              <a:spLocks/>
            </p:cNvSpPr>
            <p:nvPr/>
          </p:nvSpPr>
          <p:spPr bwMode="auto">
            <a:xfrm>
              <a:off x="3827464" y="2773364"/>
              <a:ext cx="85725" cy="96838"/>
            </a:xfrm>
            <a:custGeom>
              <a:avLst/>
              <a:gdLst>
                <a:gd name="T0" fmla="*/ 8 w 8"/>
                <a:gd name="T1" fmla="*/ 3 h 9"/>
                <a:gd name="T2" fmla="*/ 8 w 8"/>
                <a:gd name="T3" fmla="*/ 3 h 9"/>
                <a:gd name="T4" fmla="*/ 7 w 8"/>
                <a:gd name="T5" fmla="*/ 2 h 9"/>
                <a:gd name="T6" fmla="*/ 7 w 8"/>
                <a:gd name="T7" fmla="*/ 1 h 9"/>
                <a:gd name="T8" fmla="*/ 6 w 8"/>
                <a:gd name="T9" fmla="*/ 0 h 9"/>
                <a:gd name="T10" fmla="*/ 5 w 8"/>
                <a:gd name="T11" fmla="*/ 0 h 9"/>
                <a:gd name="T12" fmla="*/ 4 w 8"/>
                <a:gd name="T13" fmla="*/ 0 h 9"/>
                <a:gd name="T14" fmla="*/ 3 w 8"/>
                <a:gd name="T15" fmla="*/ 0 h 9"/>
                <a:gd name="T16" fmla="*/ 2 w 8"/>
                <a:gd name="T17" fmla="*/ 1 h 9"/>
                <a:gd name="T18" fmla="*/ 2 w 8"/>
                <a:gd name="T19" fmla="*/ 2 h 9"/>
                <a:gd name="T20" fmla="*/ 1 w 8"/>
                <a:gd name="T21" fmla="*/ 2 h 9"/>
                <a:gd name="T22" fmla="*/ 0 w 8"/>
                <a:gd name="T23" fmla="*/ 3 h 9"/>
                <a:gd name="T24" fmla="*/ 1 w 8"/>
                <a:gd name="T25" fmla="*/ 4 h 9"/>
                <a:gd name="T26" fmla="*/ 1 w 8"/>
                <a:gd name="T27" fmla="*/ 5 h 9"/>
                <a:gd name="T28" fmla="*/ 2 w 8"/>
                <a:gd name="T29" fmla="*/ 6 h 9"/>
                <a:gd name="T30" fmla="*/ 3 w 8"/>
                <a:gd name="T31" fmla="*/ 6 h 9"/>
                <a:gd name="T32" fmla="*/ 3 w 8"/>
                <a:gd name="T33" fmla="*/ 7 h 9"/>
                <a:gd name="T34" fmla="*/ 4 w 8"/>
                <a:gd name="T35" fmla="*/ 8 h 9"/>
                <a:gd name="T36" fmla="*/ 5 w 8"/>
                <a:gd name="T37" fmla="*/ 8 h 9"/>
                <a:gd name="T38" fmla="*/ 5 w 8"/>
                <a:gd name="T39" fmla="*/ 9 h 9"/>
                <a:gd name="T40" fmla="*/ 6 w 8"/>
                <a:gd name="T41" fmla="*/ 8 h 9"/>
                <a:gd name="T42" fmla="*/ 6 w 8"/>
                <a:gd name="T43" fmla="*/ 7 h 9"/>
                <a:gd name="T44" fmla="*/ 7 w 8"/>
                <a:gd name="T45" fmla="*/ 6 h 9"/>
                <a:gd name="T46" fmla="*/ 8 w 8"/>
                <a:gd name="T47" fmla="*/ 5 h 9"/>
                <a:gd name="T48" fmla="*/ 8 w 8"/>
                <a:gd name="T49" fmla="*/ 4 h 9"/>
                <a:gd name="T50" fmla="*/ 8 w 8"/>
                <a:gd name="T51" fmla="*/ 4 h 9"/>
                <a:gd name="T52" fmla="*/ 7 w 8"/>
                <a:gd name="T53" fmla="*/ 4 h 9"/>
                <a:gd name="T54" fmla="*/ 8 w 8"/>
                <a:gd name="T5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9">
                  <a:moveTo>
                    <a:pt x="8" y="3"/>
                  </a:moveTo>
                  <a:cubicBezTo>
                    <a:pt x="8" y="3"/>
                    <a:pt x="8" y="3"/>
                    <a:pt x="8" y="3"/>
                  </a:cubicBezTo>
                  <a:cubicBezTo>
                    <a:pt x="8" y="2"/>
                    <a:pt x="7" y="2"/>
                    <a:pt x="7" y="2"/>
                  </a:cubicBezTo>
                  <a:cubicBezTo>
                    <a:pt x="7" y="1"/>
                    <a:pt x="7" y="1"/>
                    <a:pt x="7" y="1"/>
                  </a:cubicBezTo>
                  <a:cubicBezTo>
                    <a:pt x="7" y="0"/>
                    <a:pt x="7" y="0"/>
                    <a:pt x="6" y="0"/>
                  </a:cubicBezTo>
                  <a:cubicBezTo>
                    <a:pt x="6" y="0"/>
                    <a:pt x="6" y="0"/>
                    <a:pt x="5" y="0"/>
                  </a:cubicBezTo>
                  <a:cubicBezTo>
                    <a:pt x="5" y="0"/>
                    <a:pt x="5" y="0"/>
                    <a:pt x="4" y="0"/>
                  </a:cubicBezTo>
                  <a:cubicBezTo>
                    <a:pt x="4" y="0"/>
                    <a:pt x="4" y="0"/>
                    <a:pt x="3" y="0"/>
                  </a:cubicBezTo>
                  <a:cubicBezTo>
                    <a:pt x="3" y="0"/>
                    <a:pt x="3" y="1"/>
                    <a:pt x="2" y="1"/>
                  </a:cubicBezTo>
                  <a:cubicBezTo>
                    <a:pt x="2" y="2"/>
                    <a:pt x="2" y="2"/>
                    <a:pt x="2" y="2"/>
                  </a:cubicBezTo>
                  <a:cubicBezTo>
                    <a:pt x="1" y="2"/>
                    <a:pt x="1" y="2"/>
                    <a:pt x="1" y="2"/>
                  </a:cubicBezTo>
                  <a:cubicBezTo>
                    <a:pt x="1" y="2"/>
                    <a:pt x="0" y="3"/>
                    <a:pt x="0" y="3"/>
                  </a:cubicBezTo>
                  <a:cubicBezTo>
                    <a:pt x="0" y="3"/>
                    <a:pt x="0" y="4"/>
                    <a:pt x="1" y="4"/>
                  </a:cubicBezTo>
                  <a:cubicBezTo>
                    <a:pt x="1" y="4"/>
                    <a:pt x="1" y="5"/>
                    <a:pt x="1" y="5"/>
                  </a:cubicBezTo>
                  <a:cubicBezTo>
                    <a:pt x="2" y="5"/>
                    <a:pt x="2" y="5"/>
                    <a:pt x="2" y="6"/>
                  </a:cubicBezTo>
                  <a:cubicBezTo>
                    <a:pt x="2" y="6"/>
                    <a:pt x="3" y="6"/>
                    <a:pt x="3" y="6"/>
                  </a:cubicBezTo>
                  <a:cubicBezTo>
                    <a:pt x="3" y="7"/>
                    <a:pt x="3" y="7"/>
                    <a:pt x="3" y="7"/>
                  </a:cubicBezTo>
                  <a:cubicBezTo>
                    <a:pt x="4" y="7"/>
                    <a:pt x="4" y="7"/>
                    <a:pt x="4" y="8"/>
                  </a:cubicBezTo>
                  <a:cubicBezTo>
                    <a:pt x="5" y="8"/>
                    <a:pt x="4" y="8"/>
                    <a:pt x="5" y="8"/>
                  </a:cubicBezTo>
                  <a:cubicBezTo>
                    <a:pt x="5" y="9"/>
                    <a:pt x="5" y="9"/>
                    <a:pt x="5" y="9"/>
                  </a:cubicBezTo>
                  <a:cubicBezTo>
                    <a:pt x="5" y="8"/>
                    <a:pt x="5" y="8"/>
                    <a:pt x="6" y="8"/>
                  </a:cubicBezTo>
                  <a:cubicBezTo>
                    <a:pt x="6" y="7"/>
                    <a:pt x="6" y="7"/>
                    <a:pt x="6" y="7"/>
                  </a:cubicBezTo>
                  <a:cubicBezTo>
                    <a:pt x="7" y="6"/>
                    <a:pt x="7" y="6"/>
                    <a:pt x="7" y="6"/>
                  </a:cubicBezTo>
                  <a:cubicBezTo>
                    <a:pt x="7" y="6"/>
                    <a:pt x="7" y="6"/>
                    <a:pt x="8" y="5"/>
                  </a:cubicBezTo>
                  <a:cubicBezTo>
                    <a:pt x="8" y="5"/>
                    <a:pt x="8" y="5"/>
                    <a:pt x="8" y="4"/>
                  </a:cubicBezTo>
                  <a:cubicBezTo>
                    <a:pt x="8" y="4"/>
                    <a:pt x="8" y="4"/>
                    <a:pt x="8" y="4"/>
                  </a:cubicBezTo>
                  <a:cubicBezTo>
                    <a:pt x="7" y="4"/>
                    <a:pt x="7" y="4"/>
                    <a:pt x="7" y="4"/>
                  </a:cubicBezTo>
                  <a:cubicBezTo>
                    <a:pt x="7" y="3"/>
                    <a:pt x="8" y="3"/>
                    <a:pt x="8"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0" name="Freeform 355"/>
            <p:cNvSpPr>
              <a:spLocks/>
            </p:cNvSpPr>
            <p:nvPr/>
          </p:nvSpPr>
          <p:spPr bwMode="auto">
            <a:xfrm>
              <a:off x="4214814" y="2740026"/>
              <a:ext cx="33338" cy="152400"/>
            </a:xfrm>
            <a:custGeom>
              <a:avLst/>
              <a:gdLst>
                <a:gd name="T0" fmla="*/ 3 w 3"/>
                <a:gd name="T1" fmla="*/ 10 h 14"/>
                <a:gd name="T2" fmla="*/ 3 w 3"/>
                <a:gd name="T3" fmla="*/ 8 h 14"/>
                <a:gd name="T4" fmla="*/ 3 w 3"/>
                <a:gd name="T5" fmla="*/ 6 h 14"/>
                <a:gd name="T6" fmla="*/ 3 w 3"/>
                <a:gd name="T7" fmla="*/ 5 h 14"/>
                <a:gd name="T8" fmla="*/ 3 w 3"/>
                <a:gd name="T9" fmla="*/ 3 h 14"/>
                <a:gd name="T10" fmla="*/ 2 w 3"/>
                <a:gd name="T11" fmla="*/ 2 h 14"/>
                <a:gd name="T12" fmla="*/ 1 w 3"/>
                <a:gd name="T13" fmla="*/ 1 h 14"/>
                <a:gd name="T14" fmla="*/ 1 w 3"/>
                <a:gd name="T15" fmla="*/ 0 h 14"/>
                <a:gd name="T16" fmla="*/ 1 w 3"/>
                <a:gd name="T17" fmla="*/ 0 h 14"/>
                <a:gd name="T18" fmla="*/ 0 w 3"/>
                <a:gd name="T19" fmla="*/ 0 h 14"/>
                <a:gd name="T20" fmla="*/ 0 w 3"/>
                <a:gd name="T21" fmla="*/ 0 h 14"/>
                <a:gd name="T22" fmla="*/ 0 w 3"/>
                <a:gd name="T23" fmla="*/ 1 h 14"/>
                <a:gd name="T24" fmla="*/ 0 w 3"/>
                <a:gd name="T25" fmla="*/ 2 h 14"/>
                <a:gd name="T26" fmla="*/ 0 w 3"/>
                <a:gd name="T27" fmla="*/ 4 h 14"/>
                <a:gd name="T28" fmla="*/ 0 w 3"/>
                <a:gd name="T29" fmla="*/ 5 h 14"/>
                <a:gd name="T30" fmla="*/ 1 w 3"/>
                <a:gd name="T31" fmla="*/ 7 h 14"/>
                <a:gd name="T32" fmla="*/ 1 w 3"/>
                <a:gd name="T33" fmla="*/ 9 h 14"/>
                <a:gd name="T34" fmla="*/ 1 w 3"/>
                <a:gd name="T35" fmla="*/ 10 h 14"/>
                <a:gd name="T36" fmla="*/ 1 w 3"/>
                <a:gd name="T37" fmla="*/ 11 h 14"/>
                <a:gd name="T38" fmla="*/ 1 w 3"/>
                <a:gd name="T39" fmla="*/ 13 h 14"/>
                <a:gd name="T40" fmla="*/ 1 w 3"/>
                <a:gd name="T41" fmla="*/ 14 h 14"/>
                <a:gd name="T42" fmla="*/ 1 w 3"/>
                <a:gd name="T43" fmla="*/ 14 h 14"/>
                <a:gd name="T44" fmla="*/ 2 w 3"/>
                <a:gd name="T45" fmla="*/ 14 h 14"/>
                <a:gd name="T46" fmla="*/ 3 w 3"/>
                <a:gd name="T47" fmla="*/ 13 h 14"/>
                <a:gd name="T48" fmla="*/ 3 w 3"/>
                <a:gd name="T49" fmla="*/ 13 h 14"/>
                <a:gd name="T50" fmla="*/ 3 w 3"/>
                <a:gd name="T51" fmla="*/ 12 h 14"/>
                <a:gd name="T52" fmla="*/ 3 w 3"/>
                <a:gd name="T5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14">
                  <a:moveTo>
                    <a:pt x="3" y="10"/>
                  </a:moveTo>
                  <a:cubicBezTo>
                    <a:pt x="3" y="9"/>
                    <a:pt x="3" y="9"/>
                    <a:pt x="3" y="8"/>
                  </a:cubicBezTo>
                  <a:cubicBezTo>
                    <a:pt x="3" y="7"/>
                    <a:pt x="3" y="7"/>
                    <a:pt x="3" y="6"/>
                  </a:cubicBezTo>
                  <a:cubicBezTo>
                    <a:pt x="3" y="5"/>
                    <a:pt x="3" y="5"/>
                    <a:pt x="3" y="5"/>
                  </a:cubicBezTo>
                  <a:cubicBezTo>
                    <a:pt x="2" y="4"/>
                    <a:pt x="3" y="4"/>
                    <a:pt x="3" y="3"/>
                  </a:cubicBezTo>
                  <a:cubicBezTo>
                    <a:pt x="3" y="3"/>
                    <a:pt x="2" y="3"/>
                    <a:pt x="2" y="2"/>
                  </a:cubicBezTo>
                  <a:cubicBezTo>
                    <a:pt x="2" y="2"/>
                    <a:pt x="2" y="2"/>
                    <a:pt x="1" y="1"/>
                  </a:cubicBezTo>
                  <a:cubicBezTo>
                    <a:pt x="1" y="1"/>
                    <a:pt x="1" y="1"/>
                    <a:pt x="1" y="0"/>
                  </a:cubicBezTo>
                  <a:cubicBezTo>
                    <a:pt x="1" y="0"/>
                    <a:pt x="1" y="0"/>
                    <a:pt x="1" y="0"/>
                  </a:cubicBezTo>
                  <a:cubicBezTo>
                    <a:pt x="0" y="0"/>
                    <a:pt x="0" y="0"/>
                    <a:pt x="0" y="0"/>
                  </a:cubicBezTo>
                  <a:cubicBezTo>
                    <a:pt x="0" y="0"/>
                    <a:pt x="0" y="0"/>
                    <a:pt x="0" y="0"/>
                  </a:cubicBezTo>
                  <a:cubicBezTo>
                    <a:pt x="0" y="0"/>
                    <a:pt x="0" y="1"/>
                    <a:pt x="0" y="1"/>
                  </a:cubicBezTo>
                  <a:cubicBezTo>
                    <a:pt x="0" y="2"/>
                    <a:pt x="0" y="2"/>
                    <a:pt x="0" y="2"/>
                  </a:cubicBezTo>
                  <a:cubicBezTo>
                    <a:pt x="0" y="3"/>
                    <a:pt x="0" y="3"/>
                    <a:pt x="0" y="4"/>
                  </a:cubicBezTo>
                  <a:cubicBezTo>
                    <a:pt x="0" y="4"/>
                    <a:pt x="0" y="5"/>
                    <a:pt x="0" y="5"/>
                  </a:cubicBezTo>
                  <a:cubicBezTo>
                    <a:pt x="0" y="6"/>
                    <a:pt x="1" y="6"/>
                    <a:pt x="1" y="7"/>
                  </a:cubicBezTo>
                  <a:cubicBezTo>
                    <a:pt x="1" y="8"/>
                    <a:pt x="1" y="8"/>
                    <a:pt x="1" y="9"/>
                  </a:cubicBezTo>
                  <a:cubicBezTo>
                    <a:pt x="1" y="9"/>
                    <a:pt x="1" y="9"/>
                    <a:pt x="1" y="10"/>
                  </a:cubicBezTo>
                  <a:cubicBezTo>
                    <a:pt x="1" y="10"/>
                    <a:pt x="0" y="11"/>
                    <a:pt x="1" y="11"/>
                  </a:cubicBezTo>
                  <a:cubicBezTo>
                    <a:pt x="1" y="12"/>
                    <a:pt x="1" y="12"/>
                    <a:pt x="1" y="13"/>
                  </a:cubicBezTo>
                  <a:cubicBezTo>
                    <a:pt x="1" y="13"/>
                    <a:pt x="1" y="13"/>
                    <a:pt x="1" y="14"/>
                  </a:cubicBezTo>
                  <a:cubicBezTo>
                    <a:pt x="1" y="14"/>
                    <a:pt x="1" y="14"/>
                    <a:pt x="1" y="14"/>
                  </a:cubicBezTo>
                  <a:cubicBezTo>
                    <a:pt x="2" y="13"/>
                    <a:pt x="2" y="14"/>
                    <a:pt x="2" y="14"/>
                  </a:cubicBezTo>
                  <a:cubicBezTo>
                    <a:pt x="3" y="14"/>
                    <a:pt x="3" y="13"/>
                    <a:pt x="3" y="13"/>
                  </a:cubicBezTo>
                  <a:cubicBezTo>
                    <a:pt x="3" y="13"/>
                    <a:pt x="3" y="13"/>
                    <a:pt x="3" y="13"/>
                  </a:cubicBezTo>
                  <a:cubicBezTo>
                    <a:pt x="3" y="13"/>
                    <a:pt x="3" y="12"/>
                    <a:pt x="3" y="12"/>
                  </a:cubicBezTo>
                  <a:cubicBezTo>
                    <a:pt x="3" y="11"/>
                    <a:pt x="3" y="11"/>
                    <a:pt x="3"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1" name="Freeform 356"/>
            <p:cNvSpPr>
              <a:spLocks/>
            </p:cNvSpPr>
            <p:nvPr/>
          </p:nvSpPr>
          <p:spPr bwMode="auto">
            <a:xfrm>
              <a:off x="4981576" y="3119439"/>
              <a:ext cx="65088" cy="53975"/>
            </a:xfrm>
            <a:custGeom>
              <a:avLst/>
              <a:gdLst>
                <a:gd name="T0" fmla="*/ 5 w 6"/>
                <a:gd name="T1" fmla="*/ 1 h 5"/>
                <a:gd name="T2" fmla="*/ 4 w 6"/>
                <a:gd name="T3" fmla="*/ 1 h 5"/>
                <a:gd name="T4" fmla="*/ 4 w 6"/>
                <a:gd name="T5" fmla="*/ 0 h 5"/>
                <a:gd name="T6" fmla="*/ 3 w 6"/>
                <a:gd name="T7" fmla="*/ 1 h 5"/>
                <a:gd name="T8" fmla="*/ 2 w 6"/>
                <a:gd name="T9" fmla="*/ 0 h 5"/>
                <a:gd name="T10" fmla="*/ 2 w 6"/>
                <a:gd name="T11" fmla="*/ 1 h 5"/>
                <a:gd name="T12" fmla="*/ 1 w 6"/>
                <a:gd name="T13" fmla="*/ 1 h 5"/>
                <a:gd name="T14" fmla="*/ 1 w 6"/>
                <a:gd name="T15" fmla="*/ 2 h 5"/>
                <a:gd name="T16" fmla="*/ 0 w 6"/>
                <a:gd name="T17" fmla="*/ 3 h 5"/>
                <a:gd name="T18" fmla="*/ 0 w 6"/>
                <a:gd name="T19" fmla="*/ 4 h 5"/>
                <a:gd name="T20" fmla="*/ 1 w 6"/>
                <a:gd name="T21" fmla="*/ 5 h 5"/>
                <a:gd name="T22" fmla="*/ 1 w 6"/>
                <a:gd name="T23" fmla="*/ 4 h 5"/>
                <a:gd name="T24" fmla="*/ 2 w 6"/>
                <a:gd name="T25" fmla="*/ 5 h 5"/>
                <a:gd name="T26" fmla="*/ 3 w 6"/>
                <a:gd name="T27" fmla="*/ 4 h 5"/>
                <a:gd name="T28" fmla="*/ 3 w 6"/>
                <a:gd name="T29" fmla="*/ 4 h 5"/>
                <a:gd name="T30" fmla="*/ 4 w 6"/>
                <a:gd name="T31" fmla="*/ 3 h 5"/>
                <a:gd name="T32" fmla="*/ 5 w 6"/>
                <a:gd name="T33" fmla="*/ 4 h 5"/>
                <a:gd name="T34" fmla="*/ 5 w 6"/>
                <a:gd name="T35" fmla="*/ 3 h 5"/>
                <a:gd name="T36" fmla="*/ 5 w 6"/>
                <a:gd name="T37" fmla="*/ 2 h 5"/>
                <a:gd name="T38" fmla="*/ 5 w 6"/>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5">
                  <a:moveTo>
                    <a:pt x="5" y="1"/>
                  </a:moveTo>
                  <a:cubicBezTo>
                    <a:pt x="5" y="1"/>
                    <a:pt x="5" y="1"/>
                    <a:pt x="4" y="1"/>
                  </a:cubicBezTo>
                  <a:cubicBezTo>
                    <a:pt x="4" y="0"/>
                    <a:pt x="4" y="0"/>
                    <a:pt x="4" y="0"/>
                  </a:cubicBezTo>
                  <a:cubicBezTo>
                    <a:pt x="3" y="0"/>
                    <a:pt x="3" y="1"/>
                    <a:pt x="3" y="1"/>
                  </a:cubicBezTo>
                  <a:cubicBezTo>
                    <a:pt x="2" y="1"/>
                    <a:pt x="2" y="1"/>
                    <a:pt x="2" y="0"/>
                  </a:cubicBezTo>
                  <a:cubicBezTo>
                    <a:pt x="2" y="1"/>
                    <a:pt x="2" y="1"/>
                    <a:pt x="2" y="1"/>
                  </a:cubicBezTo>
                  <a:cubicBezTo>
                    <a:pt x="1" y="1"/>
                    <a:pt x="1" y="1"/>
                    <a:pt x="1" y="1"/>
                  </a:cubicBezTo>
                  <a:cubicBezTo>
                    <a:pt x="1" y="2"/>
                    <a:pt x="1" y="2"/>
                    <a:pt x="1" y="2"/>
                  </a:cubicBezTo>
                  <a:cubicBezTo>
                    <a:pt x="1" y="3"/>
                    <a:pt x="1" y="3"/>
                    <a:pt x="0" y="3"/>
                  </a:cubicBezTo>
                  <a:cubicBezTo>
                    <a:pt x="0" y="3"/>
                    <a:pt x="0" y="4"/>
                    <a:pt x="0" y="4"/>
                  </a:cubicBezTo>
                  <a:cubicBezTo>
                    <a:pt x="0" y="4"/>
                    <a:pt x="1" y="4"/>
                    <a:pt x="1" y="5"/>
                  </a:cubicBezTo>
                  <a:cubicBezTo>
                    <a:pt x="1" y="4"/>
                    <a:pt x="1" y="4"/>
                    <a:pt x="1" y="4"/>
                  </a:cubicBezTo>
                  <a:cubicBezTo>
                    <a:pt x="2" y="4"/>
                    <a:pt x="2" y="5"/>
                    <a:pt x="2" y="5"/>
                  </a:cubicBezTo>
                  <a:cubicBezTo>
                    <a:pt x="2" y="5"/>
                    <a:pt x="3" y="4"/>
                    <a:pt x="3" y="4"/>
                  </a:cubicBezTo>
                  <a:cubicBezTo>
                    <a:pt x="3" y="4"/>
                    <a:pt x="3" y="4"/>
                    <a:pt x="3" y="4"/>
                  </a:cubicBezTo>
                  <a:cubicBezTo>
                    <a:pt x="4" y="3"/>
                    <a:pt x="4" y="3"/>
                    <a:pt x="4" y="3"/>
                  </a:cubicBezTo>
                  <a:cubicBezTo>
                    <a:pt x="5" y="3"/>
                    <a:pt x="5" y="4"/>
                    <a:pt x="5" y="4"/>
                  </a:cubicBezTo>
                  <a:cubicBezTo>
                    <a:pt x="5" y="4"/>
                    <a:pt x="5" y="3"/>
                    <a:pt x="5" y="3"/>
                  </a:cubicBezTo>
                  <a:cubicBezTo>
                    <a:pt x="6" y="3"/>
                    <a:pt x="5" y="2"/>
                    <a:pt x="5" y="2"/>
                  </a:cubicBezTo>
                  <a:cubicBezTo>
                    <a:pt x="5" y="2"/>
                    <a:pt x="5" y="2"/>
                    <a:pt x="5"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2" name="Freeform 357"/>
            <p:cNvSpPr>
              <a:spLocks/>
            </p:cNvSpPr>
            <p:nvPr/>
          </p:nvSpPr>
          <p:spPr bwMode="auto">
            <a:xfrm>
              <a:off x="4970464" y="3778251"/>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3" name="Freeform 358"/>
            <p:cNvSpPr>
              <a:spLocks/>
            </p:cNvSpPr>
            <p:nvPr/>
          </p:nvSpPr>
          <p:spPr bwMode="auto">
            <a:xfrm>
              <a:off x="4722814" y="3638551"/>
              <a:ext cx="247650" cy="280988"/>
            </a:xfrm>
            <a:custGeom>
              <a:avLst/>
              <a:gdLst>
                <a:gd name="T0" fmla="*/ 23 w 23"/>
                <a:gd name="T1" fmla="*/ 13 h 26"/>
                <a:gd name="T2" fmla="*/ 22 w 23"/>
                <a:gd name="T3" fmla="*/ 11 h 26"/>
                <a:gd name="T4" fmla="*/ 21 w 23"/>
                <a:gd name="T5" fmla="*/ 11 h 26"/>
                <a:gd name="T6" fmla="*/ 20 w 23"/>
                <a:gd name="T7" fmla="*/ 10 h 26"/>
                <a:gd name="T8" fmla="*/ 19 w 23"/>
                <a:gd name="T9" fmla="*/ 9 h 26"/>
                <a:gd name="T10" fmla="*/ 19 w 23"/>
                <a:gd name="T11" fmla="*/ 8 h 26"/>
                <a:gd name="T12" fmla="*/ 18 w 23"/>
                <a:gd name="T13" fmla="*/ 7 h 26"/>
                <a:gd name="T14" fmla="*/ 17 w 23"/>
                <a:gd name="T15" fmla="*/ 7 h 26"/>
                <a:gd name="T16" fmla="*/ 16 w 23"/>
                <a:gd name="T17" fmla="*/ 6 h 26"/>
                <a:gd name="T18" fmla="*/ 16 w 23"/>
                <a:gd name="T19" fmla="*/ 5 h 26"/>
                <a:gd name="T20" fmla="*/ 15 w 23"/>
                <a:gd name="T21" fmla="*/ 3 h 26"/>
                <a:gd name="T22" fmla="*/ 15 w 23"/>
                <a:gd name="T23" fmla="*/ 2 h 26"/>
                <a:gd name="T24" fmla="*/ 14 w 23"/>
                <a:gd name="T25" fmla="*/ 1 h 26"/>
                <a:gd name="T26" fmla="*/ 14 w 23"/>
                <a:gd name="T27" fmla="*/ 0 h 26"/>
                <a:gd name="T28" fmla="*/ 13 w 23"/>
                <a:gd name="T29" fmla="*/ 0 h 26"/>
                <a:gd name="T30" fmla="*/ 12 w 23"/>
                <a:gd name="T31" fmla="*/ 0 h 26"/>
                <a:gd name="T32" fmla="*/ 12 w 23"/>
                <a:gd name="T33" fmla="*/ 1 h 26"/>
                <a:gd name="T34" fmla="*/ 11 w 23"/>
                <a:gd name="T35" fmla="*/ 1 h 26"/>
                <a:gd name="T36" fmla="*/ 10 w 23"/>
                <a:gd name="T37" fmla="*/ 2 h 26"/>
                <a:gd name="T38" fmla="*/ 9 w 23"/>
                <a:gd name="T39" fmla="*/ 1 h 26"/>
                <a:gd name="T40" fmla="*/ 8 w 23"/>
                <a:gd name="T41" fmla="*/ 0 h 26"/>
                <a:gd name="T42" fmla="*/ 8 w 23"/>
                <a:gd name="T43" fmla="*/ 1 h 26"/>
                <a:gd name="T44" fmla="*/ 6 w 23"/>
                <a:gd name="T45" fmla="*/ 1 h 26"/>
                <a:gd name="T46" fmla="*/ 5 w 23"/>
                <a:gd name="T47" fmla="*/ 1 h 26"/>
                <a:gd name="T48" fmla="*/ 3 w 23"/>
                <a:gd name="T49" fmla="*/ 1 h 26"/>
                <a:gd name="T50" fmla="*/ 3 w 23"/>
                <a:gd name="T51" fmla="*/ 2 h 26"/>
                <a:gd name="T52" fmla="*/ 3 w 23"/>
                <a:gd name="T53" fmla="*/ 2 h 26"/>
                <a:gd name="T54" fmla="*/ 3 w 23"/>
                <a:gd name="T55" fmla="*/ 4 h 26"/>
                <a:gd name="T56" fmla="*/ 3 w 23"/>
                <a:gd name="T57" fmla="*/ 6 h 26"/>
                <a:gd name="T58" fmla="*/ 3 w 23"/>
                <a:gd name="T59" fmla="*/ 12 h 26"/>
                <a:gd name="T60" fmla="*/ 1 w 23"/>
                <a:gd name="T61" fmla="*/ 12 h 26"/>
                <a:gd name="T62" fmla="*/ 0 w 23"/>
                <a:gd name="T63" fmla="*/ 20 h 26"/>
                <a:gd name="T64" fmla="*/ 1 w 23"/>
                <a:gd name="T65" fmla="*/ 20 h 26"/>
                <a:gd name="T66" fmla="*/ 1 w 23"/>
                <a:gd name="T67" fmla="*/ 22 h 26"/>
                <a:gd name="T68" fmla="*/ 2 w 23"/>
                <a:gd name="T69" fmla="*/ 23 h 26"/>
                <a:gd name="T70" fmla="*/ 2 w 23"/>
                <a:gd name="T71" fmla="*/ 24 h 26"/>
                <a:gd name="T72" fmla="*/ 1 w 23"/>
                <a:gd name="T73" fmla="*/ 25 h 26"/>
                <a:gd name="T74" fmla="*/ 1 w 23"/>
                <a:gd name="T75" fmla="*/ 25 h 26"/>
                <a:gd name="T76" fmla="*/ 3 w 23"/>
                <a:gd name="T77" fmla="*/ 26 h 26"/>
                <a:gd name="T78" fmla="*/ 4 w 23"/>
                <a:gd name="T79" fmla="*/ 26 h 26"/>
                <a:gd name="T80" fmla="*/ 5 w 23"/>
                <a:gd name="T81" fmla="*/ 24 h 26"/>
                <a:gd name="T82" fmla="*/ 6 w 23"/>
                <a:gd name="T83" fmla="*/ 24 h 26"/>
                <a:gd name="T84" fmla="*/ 7 w 23"/>
                <a:gd name="T85" fmla="*/ 22 h 26"/>
                <a:gd name="T86" fmla="*/ 7 w 23"/>
                <a:gd name="T87" fmla="*/ 21 h 26"/>
                <a:gd name="T88" fmla="*/ 8 w 23"/>
                <a:gd name="T89" fmla="*/ 22 h 26"/>
                <a:gd name="T90" fmla="*/ 10 w 23"/>
                <a:gd name="T91" fmla="*/ 22 h 26"/>
                <a:gd name="T92" fmla="*/ 11 w 23"/>
                <a:gd name="T93" fmla="*/ 23 h 26"/>
                <a:gd name="T94" fmla="*/ 12 w 23"/>
                <a:gd name="T95" fmla="*/ 23 h 26"/>
                <a:gd name="T96" fmla="*/ 14 w 23"/>
                <a:gd name="T97" fmla="*/ 22 h 26"/>
                <a:gd name="T98" fmla="*/ 14 w 23"/>
                <a:gd name="T99" fmla="*/ 21 h 26"/>
                <a:gd name="T100" fmla="*/ 14 w 23"/>
                <a:gd name="T101" fmla="*/ 20 h 26"/>
                <a:gd name="T102" fmla="*/ 15 w 23"/>
                <a:gd name="T103" fmla="*/ 19 h 26"/>
                <a:gd name="T104" fmla="*/ 16 w 23"/>
                <a:gd name="T105" fmla="*/ 18 h 26"/>
                <a:gd name="T106" fmla="*/ 18 w 23"/>
                <a:gd name="T107" fmla="*/ 18 h 26"/>
                <a:gd name="T108" fmla="*/ 19 w 23"/>
                <a:gd name="T109" fmla="*/ 16 h 26"/>
                <a:gd name="T110" fmla="*/ 21 w 23"/>
                <a:gd name="T111" fmla="*/ 15 h 26"/>
                <a:gd name="T112" fmla="*/ 23 w 23"/>
                <a:gd name="T113" fmla="*/ 14 h 26"/>
                <a:gd name="T114" fmla="*/ 23 w 23"/>
                <a:gd name="T115" fmla="*/ 13 h 26"/>
                <a:gd name="T116" fmla="*/ 23 w 23"/>
                <a:gd name="T1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26">
                  <a:moveTo>
                    <a:pt x="23" y="13"/>
                  </a:moveTo>
                  <a:cubicBezTo>
                    <a:pt x="23" y="12"/>
                    <a:pt x="23" y="12"/>
                    <a:pt x="22" y="11"/>
                  </a:cubicBezTo>
                  <a:cubicBezTo>
                    <a:pt x="22" y="11"/>
                    <a:pt x="22" y="11"/>
                    <a:pt x="21" y="11"/>
                  </a:cubicBezTo>
                  <a:cubicBezTo>
                    <a:pt x="20" y="11"/>
                    <a:pt x="20" y="11"/>
                    <a:pt x="20" y="10"/>
                  </a:cubicBezTo>
                  <a:cubicBezTo>
                    <a:pt x="19" y="10"/>
                    <a:pt x="19" y="9"/>
                    <a:pt x="19" y="9"/>
                  </a:cubicBezTo>
                  <a:cubicBezTo>
                    <a:pt x="19" y="8"/>
                    <a:pt x="19" y="8"/>
                    <a:pt x="19" y="8"/>
                  </a:cubicBezTo>
                  <a:cubicBezTo>
                    <a:pt x="19" y="8"/>
                    <a:pt x="19" y="8"/>
                    <a:pt x="18" y="7"/>
                  </a:cubicBezTo>
                  <a:cubicBezTo>
                    <a:pt x="18" y="7"/>
                    <a:pt x="18" y="7"/>
                    <a:pt x="17" y="7"/>
                  </a:cubicBezTo>
                  <a:cubicBezTo>
                    <a:pt x="17" y="7"/>
                    <a:pt x="17" y="6"/>
                    <a:pt x="16" y="6"/>
                  </a:cubicBezTo>
                  <a:cubicBezTo>
                    <a:pt x="16" y="6"/>
                    <a:pt x="16" y="5"/>
                    <a:pt x="16" y="5"/>
                  </a:cubicBezTo>
                  <a:cubicBezTo>
                    <a:pt x="15" y="4"/>
                    <a:pt x="15" y="4"/>
                    <a:pt x="15" y="3"/>
                  </a:cubicBezTo>
                  <a:cubicBezTo>
                    <a:pt x="15" y="2"/>
                    <a:pt x="15" y="2"/>
                    <a:pt x="15" y="2"/>
                  </a:cubicBezTo>
                  <a:cubicBezTo>
                    <a:pt x="15" y="1"/>
                    <a:pt x="14" y="1"/>
                    <a:pt x="14" y="1"/>
                  </a:cubicBezTo>
                  <a:cubicBezTo>
                    <a:pt x="14" y="1"/>
                    <a:pt x="14" y="0"/>
                    <a:pt x="14" y="0"/>
                  </a:cubicBezTo>
                  <a:cubicBezTo>
                    <a:pt x="13" y="0"/>
                    <a:pt x="13" y="0"/>
                    <a:pt x="13" y="0"/>
                  </a:cubicBezTo>
                  <a:cubicBezTo>
                    <a:pt x="13" y="0"/>
                    <a:pt x="13" y="0"/>
                    <a:pt x="12" y="0"/>
                  </a:cubicBezTo>
                  <a:cubicBezTo>
                    <a:pt x="12" y="1"/>
                    <a:pt x="12" y="1"/>
                    <a:pt x="12" y="1"/>
                  </a:cubicBezTo>
                  <a:cubicBezTo>
                    <a:pt x="11" y="1"/>
                    <a:pt x="11" y="1"/>
                    <a:pt x="11" y="1"/>
                  </a:cubicBezTo>
                  <a:cubicBezTo>
                    <a:pt x="10" y="1"/>
                    <a:pt x="10" y="2"/>
                    <a:pt x="10" y="2"/>
                  </a:cubicBezTo>
                  <a:cubicBezTo>
                    <a:pt x="9" y="1"/>
                    <a:pt x="9" y="1"/>
                    <a:pt x="9" y="1"/>
                  </a:cubicBezTo>
                  <a:cubicBezTo>
                    <a:pt x="9" y="1"/>
                    <a:pt x="9" y="0"/>
                    <a:pt x="8" y="0"/>
                  </a:cubicBezTo>
                  <a:cubicBezTo>
                    <a:pt x="8" y="0"/>
                    <a:pt x="8" y="1"/>
                    <a:pt x="8" y="1"/>
                  </a:cubicBezTo>
                  <a:cubicBezTo>
                    <a:pt x="7" y="1"/>
                    <a:pt x="7" y="1"/>
                    <a:pt x="6" y="1"/>
                  </a:cubicBezTo>
                  <a:cubicBezTo>
                    <a:pt x="6" y="1"/>
                    <a:pt x="6" y="1"/>
                    <a:pt x="5" y="1"/>
                  </a:cubicBezTo>
                  <a:cubicBezTo>
                    <a:pt x="4" y="1"/>
                    <a:pt x="4" y="1"/>
                    <a:pt x="3" y="1"/>
                  </a:cubicBezTo>
                  <a:cubicBezTo>
                    <a:pt x="3" y="1"/>
                    <a:pt x="3" y="1"/>
                    <a:pt x="3" y="2"/>
                  </a:cubicBezTo>
                  <a:cubicBezTo>
                    <a:pt x="3" y="2"/>
                    <a:pt x="3" y="2"/>
                    <a:pt x="3" y="2"/>
                  </a:cubicBezTo>
                  <a:cubicBezTo>
                    <a:pt x="3" y="3"/>
                    <a:pt x="3" y="3"/>
                    <a:pt x="3" y="4"/>
                  </a:cubicBezTo>
                  <a:cubicBezTo>
                    <a:pt x="3" y="4"/>
                    <a:pt x="3" y="5"/>
                    <a:pt x="3" y="6"/>
                  </a:cubicBezTo>
                  <a:cubicBezTo>
                    <a:pt x="3" y="12"/>
                    <a:pt x="3" y="12"/>
                    <a:pt x="3" y="12"/>
                  </a:cubicBezTo>
                  <a:cubicBezTo>
                    <a:pt x="1" y="12"/>
                    <a:pt x="1" y="12"/>
                    <a:pt x="1" y="12"/>
                  </a:cubicBezTo>
                  <a:cubicBezTo>
                    <a:pt x="0" y="20"/>
                    <a:pt x="0" y="20"/>
                    <a:pt x="0" y="20"/>
                  </a:cubicBezTo>
                  <a:cubicBezTo>
                    <a:pt x="1" y="20"/>
                    <a:pt x="1" y="20"/>
                    <a:pt x="1" y="20"/>
                  </a:cubicBezTo>
                  <a:cubicBezTo>
                    <a:pt x="1" y="21"/>
                    <a:pt x="1" y="21"/>
                    <a:pt x="1" y="22"/>
                  </a:cubicBezTo>
                  <a:cubicBezTo>
                    <a:pt x="1" y="22"/>
                    <a:pt x="2" y="22"/>
                    <a:pt x="2" y="23"/>
                  </a:cubicBezTo>
                  <a:cubicBezTo>
                    <a:pt x="2" y="23"/>
                    <a:pt x="2" y="24"/>
                    <a:pt x="2" y="24"/>
                  </a:cubicBezTo>
                  <a:cubicBezTo>
                    <a:pt x="1" y="24"/>
                    <a:pt x="1" y="24"/>
                    <a:pt x="1" y="25"/>
                  </a:cubicBezTo>
                  <a:cubicBezTo>
                    <a:pt x="1" y="25"/>
                    <a:pt x="1" y="25"/>
                    <a:pt x="1" y="25"/>
                  </a:cubicBezTo>
                  <a:cubicBezTo>
                    <a:pt x="1" y="26"/>
                    <a:pt x="2" y="26"/>
                    <a:pt x="3" y="26"/>
                  </a:cubicBezTo>
                  <a:cubicBezTo>
                    <a:pt x="3" y="26"/>
                    <a:pt x="3" y="26"/>
                    <a:pt x="4" y="26"/>
                  </a:cubicBezTo>
                  <a:cubicBezTo>
                    <a:pt x="4" y="25"/>
                    <a:pt x="4" y="25"/>
                    <a:pt x="5" y="24"/>
                  </a:cubicBezTo>
                  <a:cubicBezTo>
                    <a:pt x="5" y="24"/>
                    <a:pt x="6" y="24"/>
                    <a:pt x="6" y="24"/>
                  </a:cubicBezTo>
                  <a:cubicBezTo>
                    <a:pt x="6" y="23"/>
                    <a:pt x="6" y="23"/>
                    <a:pt x="7" y="22"/>
                  </a:cubicBezTo>
                  <a:cubicBezTo>
                    <a:pt x="7" y="22"/>
                    <a:pt x="7" y="22"/>
                    <a:pt x="7" y="21"/>
                  </a:cubicBezTo>
                  <a:cubicBezTo>
                    <a:pt x="8" y="21"/>
                    <a:pt x="8" y="21"/>
                    <a:pt x="8" y="22"/>
                  </a:cubicBezTo>
                  <a:cubicBezTo>
                    <a:pt x="9" y="22"/>
                    <a:pt x="9" y="22"/>
                    <a:pt x="10" y="22"/>
                  </a:cubicBezTo>
                  <a:cubicBezTo>
                    <a:pt x="10" y="23"/>
                    <a:pt x="10" y="23"/>
                    <a:pt x="11" y="23"/>
                  </a:cubicBezTo>
                  <a:cubicBezTo>
                    <a:pt x="11" y="23"/>
                    <a:pt x="12" y="23"/>
                    <a:pt x="12" y="23"/>
                  </a:cubicBezTo>
                  <a:cubicBezTo>
                    <a:pt x="13" y="23"/>
                    <a:pt x="13" y="23"/>
                    <a:pt x="14" y="22"/>
                  </a:cubicBezTo>
                  <a:cubicBezTo>
                    <a:pt x="14" y="22"/>
                    <a:pt x="14" y="22"/>
                    <a:pt x="14" y="21"/>
                  </a:cubicBezTo>
                  <a:cubicBezTo>
                    <a:pt x="14" y="21"/>
                    <a:pt x="14" y="21"/>
                    <a:pt x="14" y="20"/>
                  </a:cubicBezTo>
                  <a:cubicBezTo>
                    <a:pt x="14" y="20"/>
                    <a:pt x="15" y="20"/>
                    <a:pt x="15" y="19"/>
                  </a:cubicBezTo>
                  <a:cubicBezTo>
                    <a:pt x="16" y="19"/>
                    <a:pt x="16" y="18"/>
                    <a:pt x="16" y="18"/>
                  </a:cubicBezTo>
                  <a:cubicBezTo>
                    <a:pt x="17" y="18"/>
                    <a:pt x="17" y="18"/>
                    <a:pt x="18" y="18"/>
                  </a:cubicBezTo>
                  <a:cubicBezTo>
                    <a:pt x="18" y="17"/>
                    <a:pt x="19" y="17"/>
                    <a:pt x="19" y="16"/>
                  </a:cubicBezTo>
                  <a:cubicBezTo>
                    <a:pt x="20" y="16"/>
                    <a:pt x="21" y="16"/>
                    <a:pt x="21" y="15"/>
                  </a:cubicBezTo>
                  <a:cubicBezTo>
                    <a:pt x="22" y="15"/>
                    <a:pt x="22" y="14"/>
                    <a:pt x="23" y="14"/>
                  </a:cubicBezTo>
                  <a:cubicBezTo>
                    <a:pt x="23" y="14"/>
                    <a:pt x="23" y="14"/>
                    <a:pt x="23" y="13"/>
                  </a:cubicBezTo>
                  <a:cubicBezTo>
                    <a:pt x="23" y="13"/>
                    <a:pt x="23" y="13"/>
                    <a:pt x="23"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4" name="Freeform 359"/>
            <p:cNvSpPr>
              <a:spLocks/>
            </p:cNvSpPr>
            <p:nvPr/>
          </p:nvSpPr>
          <p:spPr bwMode="auto">
            <a:xfrm>
              <a:off x="5186364" y="2524126"/>
              <a:ext cx="184150" cy="173038"/>
            </a:xfrm>
            <a:custGeom>
              <a:avLst/>
              <a:gdLst>
                <a:gd name="T0" fmla="*/ 16 w 17"/>
                <a:gd name="T1" fmla="*/ 16 h 16"/>
                <a:gd name="T2" fmla="*/ 17 w 17"/>
                <a:gd name="T3" fmla="*/ 15 h 16"/>
                <a:gd name="T4" fmla="*/ 17 w 17"/>
                <a:gd name="T5" fmla="*/ 15 h 16"/>
                <a:gd name="T6" fmla="*/ 16 w 17"/>
                <a:gd name="T7" fmla="*/ 15 h 16"/>
                <a:gd name="T8" fmla="*/ 16 w 17"/>
                <a:gd name="T9" fmla="*/ 14 h 16"/>
                <a:gd name="T10" fmla="*/ 15 w 17"/>
                <a:gd name="T11" fmla="*/ 13 h 16"/>
                <a:gd name="T12" fmla="*/ 15 w 17"/>
                <a:gd name="T13" fmla="*/ 12 h 16"/>
                <a:gd name="T14" fmla="*/ 14 w 17"/>
                <a:gd name="T15" fmla="*/ 12 h 16"/>
                <a:gd name="T16" fmla="*/ 12 w 17"/>
                <a:gd name="T17" fmla="*/ 11 h 16"/>
                <a:gd name="T18" fmla="*/ 12 w 17"/>
                <a:gd name="T19" fmla="*/ 10 h 16"/>
                <a:gd name="T20" fmla="*/ 11 w 17"/>
                <a:gd name="T21" fmla="*/ 9 h 16"/>
                <a:gd name="T22" fmla="*/ 10 w 17"/>
                <a:gd name="T23" fmla="*/ 9 h 16"/>
                <a:gd name="T24" fmla="*/ 9 w 17"/>
                <a:gd name="T25" fmla="*/ 8 h 16"/>
                <a:gd name="T26" fmla="*/ 8 w 17"/>
                <a:gd name="T27" fmla="*/ 7 h 16"/>
                <a:gd name="T28" fmla="*/ 8 w 17"/>
                <a:gd name="T29" fmla="*/ 7 h 16"/>
                <a:gd name="T30" fmla="*/ 7 w 17"/>
                <a:gd name="T31" fmla="*/ 6 h 16"/>
                <a:gd name="T32" fmla="*/ 7 w 17"/>
                <a:gd name="T33" fmla="*/ 5 h 16"/>
                <a:gd name="T34" fmla="*/ 6 w 17"/>
                <a:gd name="T35" fmla="*/ 3 h 16"/>
                <a:gd name="T36" fmla="*/ 6 w 17"/>
                <a:gd name="T37" fmla="*/ 1 h 16"/>
                <a:gd name="T38" fmla="*/ 6 w 17"/>
                <a:gd name="T39" fmla="*/ 0 h 16"/>
                <a:gd name="T40" fmla="*/ 5 w 17"/>
                <a:gd name="T41" fmla="*/ 0 h 16"/>
                <a:gd name="T42" fmla="*/ 5 w 17"/>
                <a:gd name="T43" fmla="*/ 0 h 16"/>
                <a:gd name="T44" fmla="*/ 5 w 17"/>
                <a:gd name="T45" fmla="*/ 1 h 16"/>
                <a:gd name="T46" fmla="*/ 4 w 17"/>
                <a:gd name="T47" fmla="*/ 2 h 16"/>
                <a:gd name="T48" fmla="*/ 3 w 17"/>
                <a:gd name="T49" fmla="*/ 2 h 16"/>
                <a:gd name="T50" fmla="*/ 2 w 17"/>
                <a:gd name="T51" fmla="*/ 2 h 16"/>
                <a:gd name="T52" fmla="*/ 2 w 17"/>
                <a:gd name="T53" fmla="*/ 3 h 16"/>
                <a:gd name="T54" fmla="*/ 1 w 17"/>
                <a:gd name="T55" fmla="*/ 3 h 16"/>
                <a:gd name="T56" fmla="*/ 1 w 17"/>
                <a:gd name="T57" fmla="*/ 4 h 16"/>
                <a:gd name="T58" fmla="*/ 1 w 17"/>
                <a:gd name="T59" fmla="*/ 4 h 16"/>
                <a:gd name="T60" fmla="*/ 1 w 17"/>
                <a:gd name="T61" fmla="*/ 5 h 16"/>
                <a:gd name="T62" fmla="*/ 1 w 17"/>
                <a:gd name="T63" fmla="*/ 6 h 16"/>
                <a:gd name="T64" fmla="*/ 0 w 17"/>
                <a:gd name="T65" fmla="*/ 8 h 16"/>
                <a:gd name="T66" fmla="*/ 0 w 17"/>
                <a:gd name="T67" fmla="*/ 9 h 16"/>
                <a:gd name="T68" fmla="*/ 0 w 17"/>
                <a:gd name="T69" fmla="*/ 10 h 16"/>
                <a:gd name="T70" fmla="*/ 0 w 17"/>
                <a:gd name="T71" fmla="*/ 11 h 16"/>
                <a:gd name="T72" fmla="*/ 0 w 17"/>
                <a:gd name="T73" fmla="*/ 12 h 16"/>
                <a:gd name="T74" fmla="*/ 0 w 17"/>
                <a:gd name="T75" fmla="*/ 12 h 16"/>
                <a:gd name="T76" fmla="*/ 0 w 17"/>
                <a:gd name="T77" fmla="*/ 13 h 16"/>
                <a:gd name="T78" fmla="*/ 1 w 17"/>
                <a:gd name="T79" fmla="*/ 12 h 16"/>
                <a:gd name="T80" fmla="*/ 2 w 17"/>
                <a:gd name="T81" fmla="*/ 12 h 16"/>
                <a:gd name="T82" fmla="*/ 3 w 17"/>
                <a:gd name="T83" fmla="*/ 13 h 16"/>
                <a:gd name="T84" fmla="*/ 3 w 17"/>
                <a:gd name="T85" fmla="*/ 12 h 16"/>
                <a:gd name="T86" fmla="*/ 3 w 17"/>
                <a:gd name="T87" fmla="*/ 11 h 16"/>
                <a:gd name="T88" fmla="*/ 4 w 17"/>
                <a:gd name="T89" fmla="*/ 10 h 16"/>
                <a:gd name="T90" fmla="*/ 5 w 17"/>
                <a:gd name="T91" fmla="*/ 11 h 16"/>
                <a:gd name="T92" fmla="*/ 5 w 17"/>
                <a:gd name="T93" fmla="*/ 11 h 16"/>
                <a:gd name="T94" fmla="*/ 6 w 17"/>
                <a:gd name="T95" fmla="*/ 11 h 16"/>
                <a:gd name="T96" fmla="*/ 7 w 17"/>
                <a:gd name="T97" fmla="*/ 11 h 16"/>
                <a:gd name="T98" fmla="*/ 8 w 17"/>
                <a:gd name="T99" fmla="*/ 10 h 16"/>
                <a:gd name="T100" fmla="*/ 9 w 17"/>
                <a:gd name="T101" fmla="*/ 11 h 16"/>
                <a:gd name="T102" fmla="*/ 9 w 17"/>
                <a:gd name="T103" fmla="*/ 11 h 16"/>
                <a:gd name="T104" fmla="*/ 11 w 17"/>
                <a:gd name="T105" fmla="*/ 12 h 16"/>
                <a:gd name="T106" fmla="*/ 12 w 17"/>
                <a:gd name="T107" fmla="*/ 12 h 16"/>
                <a:gd name="T108" fmla="*/ 13 w 17"/>
                <a:gd name="T109" fmla="*/ 13 h 16"/>
                <a:gd name="T110" fmla="*/ 13 w 17"/>
                <a:gd name="T111" fmla="*/ 14 h 16"/>
                <a:gd name="T112" fmla="*/ 14 w 17"/>
                <a:gd name="T113" fmla="*/ 15 h 16"/>
                <a:gd name="T114" fmla="*/ 15 w 17"/>
                <a:gd name="T115" fmla="*/ 16 h 16"/>
                <a:gd name="T116" fmla="*/ 15 w 17"/>
                <a:gd name="T117" fmla="*/ 16 h 16"/>
                <a:gd name="T118" fmla="*/ 16 w 17"/>
                <a:gd name="T1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16">
                  <a:moveTo>
                    <a:pt x="16" y="16"/>
                  </a:moveTo>
                  <a:cubicBezTo>
                    <a:pt x="16" y="16"/>
                    <a:pt x="16" y="16"/>
                    <a:pt x="17" y="15"/>
                  </a:cubicBezTo>
                  <a:cubicBezTo>
                    <a:pt x="17" y="15"/>
                    <a:pt x="17" y="15"/>
                    <a:pt x="17" y="15"/>
                  </a:cubicBezTo>
                  <a:cubicBezTo>
                    <a:pt x="17" y="15"/>
                    <a:pt x="17" y="15"/>
                    <a:pt x="16" y="15"/>
                  </a:cubicBezTo>
                  <a:cubicBezTo>
                    <a:pt x="16" y="15"/>
                    <a:pt x="16" y="14"/>
                    <a:pt x="16" y="14"/>
                  </a:cubicBezTo>
                  <a:cubicBezTo>
                    <a:pt x="16" y="14"/>
                    <a:pt x="15" y="13"/>
                    <a:pt x="15" y="13"/>
                  </a:cubicBezTo>
                  <a:cubicBezTo>
                    <a:pt x="15" y="13"/>
                    <a:pt x="15" y="12"/>
                    <a:pt x="15" y="12"/>
                  </a:cubicBezTo>
                  <a:cubicBezTo>
                    <a:pt x="14" y="12"/>
                    <a:pt x="14" y="12"/>
                    <a:pt x="14" y="12"/>
                  </a:cubicBezTo>
                  <a:cubicBezTo>
                    <a:pt x="13" y="11"/>
                    <a:pt x="13" y="12"/>
                    <a:pt x="12" y="11"/>
                  </a:cubicBezTo>
                  <a:cubicBezTo>
                    <a:pt x="12" y="11"/>
                    <a:pt x="12" y="10"/>
                    <a:pt x="12" y="10"/>
                  </a:cubicBezTo>
                  <a:cubicBezTo>
                    <a:pt x="12" y="10"/>
                    <a:pt x="11" y="10"/>
                    <a:pt x="11" y="9"/>
                  </a:cubicBezTo>
                  <a:cubicBezTo>
                    <a:pt x="11" y="9"/>
                    <a:pt x="11" y="9"/>
                    <a:pt x="10" y="9"/>
                  </a:cubicBezTo>
                  <a:cubicBezTo>
                    <a:pt x="10" y="8"/>
                    <a:pt x="10" y="8"/>
                    <a:pt x="9" y="8"/>
                  </a:cubicBezTo>
                  <a:cubicBezTo>
                    <a:pt x="9" y="8"/>
                    <a:pt x="9" y="7"/>
                    <a:pt x="8" y="7"/>
                  </a:cubicBezTo>
                  <a:cubicBezTo>
                    <a:pt x="8" y="7"/>
                    <a:pt x="8" y="7"/>
                    <a:pt x="8" y="7"/>
                  </a:cubicBezTo>
                  <a:cubicBezTo>
                    <a:pt x="8" y="7"/>
                    <a:pt x="7" y="7"/>
                    <a:pt x="7" y="6"/>
                  </a:cubicBezTo>
                  <a:cubicBezTo>
                    <a:pt x="7" y="6"/>
                    <a:pt x="7" y="6"/>
                    <a:pt x="7" y="5"/>
                  </a:cubicBezTo>
                  <a:cubicBezTo>
                    <a:pt x="7" y="4"/>
                    <a:pt x="7" y="4"/>
                    <a:pt x="6" y="3"/>
                  </a:cubicBezTo>
                  <a:cubicBezTo>
                    <a:pt x="6" y="2"/>
                    <a:pt x="6" y="2"/>
                    <a:pt x="6" y="1"/>
                  </a:cubicBezTo>
                  <a:cubicBezTo>
                    <a:pt x="6" y="1"/>
                    <a:pt x="6" y="0"/>
                    <a:pt x="6" y="0"/>
                  </a:cubicBezTo>
                  <a:cubicBezTo>
                    <a:pt x="5" y="0"/>
                    <a:pt x="5" y="0"/>
                    <a:pt x="5" y="0"/>
                  </a:cubicBezTo>
                  <a:cubicBezTo>
                    <a:pt x="5" y="0"/>
                    <a:pt x="5" y="0"/>
                    <a:pt x="5" y="0"/>
                  </a:cubicBezTo>
                  <a:cubicBezTo>
                    <a:pt x="5" y="1"/>
                    <a:pt x="5" y="1"/>
                    <a:pt x="5" y="1"/>
                  </a:cubicBezTo>
                  <a:cubicBezTo>
                    <a:pt x="4" y="1"/>
                    <a:pt x="4" y="1"/>
                    <a:pt x="4" y="2"/>
                  </a:cubicBezTo>
                  <a:cubicBezTo>
                    <a:pt x="3" y="2"/>
                    <a:pt x="3" y="2"/>
                    <a:pt x="3" y="2"/>
                  </a:cubicBezTo>
                  <a:cubicBezTo>
                    <a:pt x="3" y="2"/>
                    <a:pt x="3" y="2"/>
                    <a:pt x="2" y="2"/>
                  </a:cubicBezTo>
                  <a:cubicBezTo>
                    <a:pt x="2" y="2"/>
                    <a:pt x="2" y="3"/>
                    <a:pt x="2" y="3"/>
                  </a:cubicBezTo>
                  <a:cubicBezTo>
                    <a:pt x="2" y="3"/>
                    <a:pt x="1" y="3"/>
                    <a:pt x="1" y="3"/>
                  </a:cubicBezTo>
                  <a:cubicBezTo>
                    <a:pt x="1" y="3"/>
                    <a:pt x="1" y="3"/>
                    <a:pt x="1" y="4"/>
                  </a:cubicBezTo>
                  <a:cubicBezTo>
                    <a:pt x="1" y="4"/>
                    <a:pt x="1" y="4"/>
                    <a:pt x="1" y="4"/>
                  </a:cubicBezTo>
                  <a:cubicBezTo>
                    <a:pt x="0" y="4"/>
                    <a:pt x="1" y="5"/>
                    <a:pt x="1" y="5"/>
                  </a:cubicBezTo>
                  <a:cubicBezTo>
                    <a:pt x="1" y="6"/>
                    <a:pt x="1" y="6"/>
                    <a:pt x="1" y="6"/>
                  </a:cubicBezTo>
                  <a:cubicBezTo>
                    <a:pt x="0" y="7"/>
                    <a:pt x="0" y="7"/>
                    <a:pt x="0" y="8"/>
                  </a:cubicBezTo>
                  <a:cubicBezTo>
                    <a:pt x="0" y="8"/>
                    <a:pt x="0" y="9"/>
                    <a:pt x="0" y="9"/>
                  </a:cubicBezTo>
                  <a:cubicBezTo>
                    <a:pt x="0" y="9"/>
                    <a:pt x="0" y="9"/>
                    <a:pt x="0" y="10"/>
                  </a:cubicBezTo>
                  <a:cubicBezTo>
                    <a:pt x="0" y="10"/>
                    <a:pt x="0" y="10"/>
                    <a:pt x="0" y="11"/>
                  </a:cubicBezTo>
                  <a:cubicBezTo>
                    <a:pt x="0" y="11"/>
                    <a:pt x="0" y="11"/>
                    <a:pt x="0" y="12"/>
                  </a:cubicBezTo>
                  <a:cubicBezTo>
                    <a:pt x="0" y="12"/>
                    <a:pt x="0" y="12"/>
                    <a:pt x="0" y="12"/>
                  </a:cubicBezTo>
                  <a:cubicBezTo>
                    <a:pt x="0" y="13"/>
                    <a:pt x="0" y="13"/>
                    <a:pt x="0" y="13"/>
                  </a:cubicBezTo>
                  <a:cubicBezTo>
                    <a:pt x="0" y="13"/>
                    <a:pt x="0" y="12"/>
                    <a:pt x="1" y="12"/>
                  </a:cubicBezTo>
                  <a:cubicBezTo>
                    <a:pt x="1" y="12"/>
                    <a:pt x="2" y="12"/>
                    <a:pt x="2" y="12"/>
                  </a:cubicBezTo>
                  <a:cubicBezTo>
                    <a:pt x="2" y="12"/>
                    <a:pt x="2" y="13"/>
                    <a:pt x="3" y="13"/>
                  </a:cubicBezTo>
                  <a:cubicBezTo>
                    <a:pt x="3" y="13"/>
                    <a:pt x="3" y="12"/>
                    <a:pt x="3" y="12"/>
                  </a:cubicBezTo>
                  <a:cubicBezTo>
                    <a:pt x="3" y="12"/>
                    <a:pt x="3" y="11"/>
                    <a:pt x="3" y="11"/>
                  </a:cubicBezTo>
                  <a:cubicBezTo>
                    <a:pt x="3" y="10"/>
                    <a:pt x="4" y="10"/>
                    <a:pt x="4" y="10"/>
                  </a:cubicBezTo>
                  <a:cubicBezTo>
                    <a:pt x="4" y="10"/>
                    <a:pt x="4" y="10"/>
                    <a:pt x="5" y="11"/>
                  </a:cubicBezTo>
                  <a:cubicBezTo>
                    <a:pt x="5" y="11"/>
                    <a:pt x="5" y="11"/>
                    <a:pt x="5" y="11"/>
                  </a:cubicBezTo>
                  <a:cubicBezTo>
                    <a:pt x="6" y="12"/>
                    <a:pt x="6" y="11"/>
                    <a:pt x="6" y="11"/>
                  </a:cubicBezTo>
                  <a:cubicBezTo>
                    <a:pt x="7" y="11"/>
                    <a:pt x="7" y="11"/>
                    <a:pt x="7" y="11"/>
                  </a:cubicBezTo>
                  <a:cubicBezTo>
                    <a:pt x="7" y="11"/>
                    <a:pt x="8" y="10"/>
                    <a:pt x="8" y="10"/>
                  </a:cubicBezTo>
                  <a:cubicBezTo>
                    <a:pt x="8" y="10"/>
                    <a:pt x="8" y="11"/>
                    <a:pt x="9" y="11"/>
                  </a:cubicBezTo>
                  <a:cubicBezTo>
                    <a:pt x="9" y="11"/>
                    <a:pt x="9" y="11"/>
                    <a:pt x="9" y="11"/>
                  </a:cubicBezTo>
                  <a:cubicBezTo>
                    <a:pt x="10" y="11"/>
                    <a:pt x="10" y="11"/>
                    <a:pt x="11" y="12"/>
                  </a:cubicBezTo>
                  <a:cubicBezTo>
                    <a:pt x="11" y="12"/>
                    <a:pt x="11" y="12"/>
                    <a:pt x="12" y="12"/>
                  </a:cubicBezTo>
                  <a:cubicBezTo>
                    <a:pt x="12" y="13"/>
                    <a:pt x="12" y="13"/>
                    <a:pt x="13" y="13"/>
                  </a:cubicBezTo>
                  <a:cubicBezTo>
                    <a:pt x="13" y="14"/>
                    <a:pt x="13" y="14"/>
                    <a:pt x="13" y="14"/>
                  </a:cubicBezTo>
                  <a:cubicBezTo>
                    <a:pt x="14" y="15"/>
                    <a:pt x="14" y="15"/>
                    <a:pt x="14" y="15"/>
                  </a:cubicBezTo>
                  <a:cubicBezTo>
                    <a:pt x="14" y="16"/>
                    <a:pt x="14" y="16"/>
                    <a:pt x="15" y="16"/>
                  </a:cubicBezTo>
                  <a:cubicBezTo>
                    <a:pt x="15" y="16"/>
                    <a:pt x="15" y="16"/>
                    <a:pt x="15" y="16"/>
                  </a:cubicBezTo>
                  <a:cubicBezTo>
                    <a:pt x="15" y="16"/>
                    <a:pt x="16" y="16"/>
                    <a:pt x="16" y="1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5" name="Freeform 360"/>
            <p:cNvSpPr>
              <a:spLocks/>
            </p:cNvSpPr>
            <p:nvPr/>
          </p:nvSpPr>
          <p:spPr bwMode="auto">
            <a:xfrm>
              <a:off x="4421189" y="2957514"/>
              <a:ext cx="20638" cy="20638"/>
            </a:xfrm>
            <a:custGeom>
              <a:avLst/>
              <a:gdLst>
                <a:gd name="T0" fmla="*/ 1 w 2"/>
                <a:gd name="T1" fmla="*/ 0 h 2"/>
                <a:gd name="T2" fmla="*/ 0 w 2"/>
                <a:gd name="T3" fmla="*/ 1 h 2"/>
                <a:gd name="T4" fmla="*/ 0 w 2"/>
                <a:gd name="T5" fmla="*/ 2 h 2"/>
                <a:gd name="T6" fmla="*/ 1 w 2"/>
                <a:gd name="T7" fmla="*/ 2 h 2"/>
                <a:gd name="T8" fmla="*/ 2 w 2"/>
                <a:gd name="T9" fmla="*/ 1 h 2"/>
                <a:gd name="T10" fmla="*/ 1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1"/>
                    <a:pt x="0" y="1"/>
                    <a:pt x="0" y="1"/>
                  </a:cubicBezTo>
                  <a:cubicBezTo>
                    <a:pt x="0" y="1"/>
                    <a:pt x="0" y="2"/>
                    <a:pt x="0" y="2"/>
                  </a:cubicBezTo>
                  <a:cubicBezTo>
                    <a:pt x="0" y="2"/>
                    <a:pt x="1" y="2"/>
                    <a:pt x="1" y="2"/>
                  </a:cubicBezTo>
                  <a:cubicBezTo>
                    <a:pt x="1" y="2"/>
                    <a:pt x="1" y="2"/>
                    <a:pt x="2" y="1"/>
                  </a:cubicBezTo>
                  <a:cubicBezTo>
                    <a:pt x="2" y="1"/>
                    <a:pt x="2" y="1"/>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6" name="Freeform 361"/>
            <p:cNvSpPr>
              <a:spLocks/>
            </p:cNvSpPr>
            <p:nvPr/>
          </p:nvSpPr>
          <p:spPr bwMode="auto">
            <a:xfrm>
              <a:off x="3546476" y="2600326"/>
              <a:ext cx="20638" cy="22225"/>
            </a:xfrm>
            <a:custGeom>
              <a:avLst/>
              <a:gdLst>
                <a:gd name="T0" fmla="*/ 2 w 2"/>
                <a:gd name="T1" fmla="*/ 0 h 2"/>
                <a:gd name="T2" fmla="*/ 1 w 2"/>
                <a:gd name="T3" fmla="*/ 1 h 2"/>
                <a:gd name="T4" fmla="*/ 0 w 2"/>
                <a:gd name="T5" fmla="*/ 1 h 2"/>
                <a:gd name="T6" fmla="*/ 1 w 2"/>
                <a:gd name="T7" fmla="*/ 1 h 2"/>
                <a:gd name="T8" fmla="*/ 1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0"/>
                    <a:pt x="1" y="0"/>
                    <a:pt x="1" y="1"/>
                  </a:cubicBezTo>
                  <a:cubicBezTo>
                    <a:pt x="1" y="1"/>
                    <a:pt x="0" y="1"/>
                    <a:pt x="0" y="1"/>
                  </a:cubicBezTo>
                  <a:cubicBezTo>
                    <a:pt x="0" y="1"/>
                    <a:pt x="1" y="1"/>
                    <a:pt x="1" y="1"/>
                  </a:cubicBezTo>
                  <a:cubicBezTo>
                    <a:pt x="1" y="2"/>
                    <a:pt x="0" y="2"/>
                    <a:pt x="1" y="2"/>
                  </a:cubicBezTo>
                  <a:cubicBezTo>
                    <a:pt x="1" y="2"/>
                    <a:pt x="1" y="2"/>
                    <a:pt x="1" y="2"/>
                  </a:cubicBezTo>
                  <a:cubicBezTo>
                    <a:pt x="2" y="2"/>
                    <a:pt x="2" y="2"/>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7" name="Freeform 362"/>
            <p:cNvSpPr>
              <a:spLocks/>
            </p:cNvSpPr>
            <p:nvPr/>
          </p:nvSpPr>
          <p:spPr bwMode="auto">
            <a:xfrm>
              <a:off x="3546476" y="2568576"/>
              <a:ext cx="11113" cy="9525"/>
            </a:xfrm>
            <a:custGeom>
              <a:avLst/>
              <a:gdLst>
                <a:gd name="T0" fmla="*/ 1 w 1"/>
                <a:gd name="T1" fmla="*/ 1 h 1"/>
                <a:gd name="T2" fmla="*/ 0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0" y="0"/>
                  </a:cubicBezTo>
                  <a:cubicBezTo>
                    <a:pt x="0" y="0"/>
                    <a:pt x="0" y="0"/>
                    <a:pt x="0" y="0"/>
                  </a:cubicBezTo>
                  <a:cubicBezTo>
                    <a:pt x="0" y="0"/>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8" name="Oval 363"/>
            <p:cNvSpPr>
              <a:spLocks noChangeArrowheads="1"/>
            </p:cNvSpPr>
            <p:nvPr/>
          </p:nvSpPr>
          <p:spPr bwMode="auto">
            <a:xfrm>
              <a:off x="4225926" y="3184526"/>
              <a:ext cx="22225" cy="9525"/>
            </a:xfrm>
            <a:prstGeom prst="ellipse">
              <a:avLst/>
            </a:pr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69" name="Freeform 364"/>
            <p:cNvSpPr>
              <a:spLocks/>
            </p:cNvSpPr>
            <p:nvPr/>
          </p:nvSpPr>
          <p:spPr bwMode="auto">
            <a:xfrm>
              <a:off x="5348289" y="3465514"/>
              <a:ext cx="215900" cy="420688"/>
            </a:xfrm>
            <a:custGeom>
              <a:avLst/>
              <a:gdLst>
                <a:gd name="T0" fmla="*/ 19 w 20"/>
                <a:gd name="T1" fmla="*/ 7 h 39"/>
                <a:gd name="T2" fmla="*/ 19 w 20"/>
                <a:gd name="T3" fmla="*/ 3 h 39"/>
                <a:gd name="T4" fmla="*/ 18 w 20"/>
                <a:gd name="T5" fmla="*/ 0 h 39"/>
                <a:gd name="T6" fmla="*/ 16 w 20"/>
                <a:gd name="T7" fmla="*/ 0 h 39"/>
                <a:gd name="T8" fmla="*/ 16 w 20"/>
                <a:gd name="T9" fmla="*/ 2 h 39"/>
                <a:gd name="T10" fmla="*/ 15 w 20"/>
                <a:gd name="T11" fmla="*/ 4 h 39"/>
                <a:gd name="T12" fmla="*/ 13 w 20"/>
                <a:gd name="T13" fmla="*/ 5 h 39"/>
                <a:gd name="T14" fmla="*/ 13 w 20"/>
                <a:gd name="T15" fmla="*/ 7 h 39"/>
                <a:gd name="T16" fmla="*/ 11 w 20"/>
                <a:gd name="T17" fmla="*/ 7 h 39"/>
                <a:gd name="T18" fmla="*/ 10 w 20"/>
                <a:gd name="T19" fmla="*/ 8 h 39"/>
                <a:gd name="T20" fmla="*/ 8 w 20"/>
                <a:gd name="T21" fmla="*/ 10 h 39"/>
                <a:gd name="T22" fmla="*/ 6 w 20"/>
                <a:gd name="T23" fmla="*/ 11 h 39"/>
                <a:gd name="T24" fmla="*/ 5 w 20"/>
                <a:gd name="T25" fmla="*/ 12 h 39"/>
                <a:gd name="T26" fmla="*/ 4 w 20"/>
                <a:gd name="T27" fmla="*/ 13 h 39"/>
                <a:gd name="T28" fmla="*/ 2 w 20"/>
                <a:gd name="T29" fmla="*/ 16 h 39"/>
                <a:gd name="T30" fmla="*/ 3 w 20"/>
                <a:gd name="T31" fmla="*/ 19 h 39"/>
                <a:gd name="T32" fmla="*/ 4 w 20"/>
                <a:gd name="T33" fmla="*/ 21 h 39"/>
                <a:gd name="T34" fmla="*/ 3 w 20"/>
                <a:gd name="T35" fmla="*/ 24 h 39"/>
                <a:gd name="T36" fmla="*/ 1 w 20"/>
                <a:gd name="T37" fmla="*/ 26 h 39"/>
                <a:gd name="T38" fmla="*/ 0 w 20"/>
                <a:gd name="T39" fmla="*/ 30 h 39"/>
                <a:gd name="T40" fmla="*/ 1 w 20"/>
                <a:gd name="T41" fmla="*/ 33 h 39"/>
                <a:gd name="T42" fmla="*/ 1 w 20"/>
                <a:gd name="T43" fmla="*/ 35 h 39"/>
                <a:gd name="T44" fmla="*/ 3 w 20"/>
                <a:gd name="T45" fmla="*/ 38 h 39"/>
                <a:gd name="T46" fmla="*/ 5 w 20"/>
                <a:gd name="T47" fmla="*/ 39 h 39"/>
                <a:gd name="T48" fmla="*/ 9 w 20"/>
                <a:gd name="T49" fmla="*/ 37 h 39"/>
                <a:gd name="T50" fmla="*/ 10 w 20"/>
                <a:gd name="T51" fmla="*/ 34 h 39"/>
                <a:gd name="T52" fmla="*/ 12 w 20"/>
                <a:gd name="T53" fmla="*/ 31 h 39"/>
                <a:gd name="T54" fmla="*/ 12 w 20"/>
                <a:gd name="T55" fmla="*/ 28 h 39"/>
                <a:gd name="T56" fmla="*/ 13 w 20"/>
                <a:gd name="T57" fmla="*/ 25 h 39"/>
                <a:gd name="T58" fmla="*/ 14 w 20"/>
                <a:gd name="T59" fmla="*/ 23 h 39"/>
                <a:gd name="T60" fmla="*/ 15 w 20"/>
                <a:gd name="T61" fmla="*/ 20 h 39"/>
                <a:gd name="T62" fmla="*/ 16 w 20"/>
                <a:gd name="T63" fmla="*/ 18 h 39"/>
                <a:gd name="T64" fmla="*/ 17 w 20"/>
                <a:gd name="T65" fmla="*/ 15 h 39"/>
                <a:gd name="T66" fmla="*/ 18 w 20"/>
                <a:gd name="T67" fmla="*/ 12 h 39"/>
                <a:gd name="T68" fmla="*/ 18 w 20"/>
                <a:gd name="T69" fmla="*/ 11 h 39"/>
                <a:gd name="T70" fmla="*/ 19 w 20"/>
                <a:gd name="T7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9">
                  <a:moveTo>
                    <a:pt x="20" y="8"/>
                  </a:moveTo>
                  <a:cubicBezTo>
                    <a:pt x="20" y="7"/>
                    <a:pt x="19" y="7"/>
                    <a:pt x="19" y="7"/>
                  </a:cubicBezTo>
                  <a:cubicBezTo>
                    <a:pt x="19" y="6"/>
                    <a:pt x="19" y="5"/>
                    <a:pt x="19" y="4"/>
                  </a:cubicBezTo>
                  <a:cubicBezTo>
                    <a:pt x="19" y="4"/>
                    <a:pt x="19" y="4"/>
                    <a:pt x="19" y="3"/>
                  </a:cubicBezTo>
                  <a:cubicBezTo>
                    <a:pt x="19" y="2"/>
                    <a:pt x="19" y="2"/>
                    <a:pt x="18" y="2"/>
                  </a:cubicBezTo>
                  <a:cubicBezTo>
                    <a:pt x="18" y="1"/>
                    <a:pt x="18" y="0"/>
                    <a:pt x="18" y="0"/>
                  </a:cubicBezTo>
                  <a:cubicBezTo>
                    <a:pt x="17" y="0"/>
                    <a:pt x="17" y="0"/>
                    <a:pt x="17" y="0"/>
                  </a:cubicBezTo>
                  <a:cubicBezTo>
                    <a:pt x="16" y="0"/>
                    <a:pt x="16" y="0"/>
                    <a:pt x="16" y="0"/>
                  </a:cubicBezTo>
                  <a:cubicBezTo>
                    <a:pt x="16" y="1"/>
                    <a:pt x="15" y="1"/>
                    <a:pt x="16" y="1"/>
                  </a:cubicBezTo>
                  <a:cubicBezTo>
                    <a:pt x="16" y="2"/>
                    <a:pt x="16" y="2"/>
                    <a:pt x="16" y="2"/>
                  </a:cubicBezTo>
                  <a:cubicBezTo>
                    <a:pt x="16" y="2"/>
                    <a:pt x="16" y="3"/>
                    <a:pt x="16" y="3"/>
                  </a:cubicBezTo>
                  <a:cubicBezTo>
                    <a:pt x="15" y="3"/>
                    <a:pt x="15" y="4"/>
                    <a:pt x="15" y="4"/>
                  </a:cubicBezTo>
                  <a:cubicBezTo>
                    <a:pt x="14" y="4"/>
                    <a:pt x="14" y="4"/>
                    <a:pt x="14" y="4"/>
                  </a:cubicBezTo>
                  <a:cubicBezTo>
                    <a:pt x="13" y="4"/>
                    <a:pt x="14" y="5"/>
                    <a:pt x="13" y="5"/>
                  </a:cubicBezTo>
                  <a:cubicBezTo>
                    <a:pt x="13" y="6"/>
                    <a:pt x="13" y="6"/>
                    <a:pt x="13" y="6"/>
                  </a:cubicBezTo>
                  <a:cubicBezTo>
                    <a:pt x="13" y="7"/>
                    <a:pt x="13" y="7"/>
                    <a:pt x="13" y="7"/>
                  </a:cubicBezTo>
                  <a:cubicBezTo>
                    <a:pt x="12" y="7"/>
                    <a:pt x="12" y="7"/>
                    <a:pt x="12" y="7"/>
                  </a:cubicBezTo>
                  <a:cubicBezTo>
                    <a:pt x="12" y="7"/>
                    <a:pt x="12" y="7"/>
                    <a:pt x="11" y="7"/>
                  </a:cubicBezTo>
                  <a:cubicBezTo>
                    <a:pt x="11" y="7"/>
                    <a:pt x="11" y="8"/>
                    <a:pt x="11" y="8"/>
                  </a:cubicBezTo>
                  <a:cubicBezTo>
                    <a:pt x="10" y="8"/>
                    <a:pt x="10" y="8"/>
                    <a:pt x="10" y="8"/>
                  </a:cubicBezTo>
                  <a:cubicBezTo>
                    <a:pt x="10" y="8"/>
                    <a:pt x="10" y="9"/>
                    <a:pt x="10" y="9"/>
                  </a:cubicBezTo>
                  <a:cubicBezTo>
                    <a:pt x="10" y="10"/>
                    <a:pt x="9" y="10"/>
                    <a:pt x="8" y="10"/>
                  </a:cubicBezTo>
                  <a:cubicBezTo>
                    <a:pt x="8" y="10"/>
                    <a:pt x="8" y="10"/>
                    <a:pt x="7" y="10"/>
                  </a:cubicBezTo>
                  <a:cubicBezTo>
                    <a:pt x="7" y="10"/>
                    <a:pt x="7" y="11"/>
                    <a:pt x="6" y="11"/>
                  </a:cubicBezTo>
                  <a:cubicBezTo>
                    <a:pt x="6" y="11"/>
                    <a:pt x="6" y="11"/>
                    <a:pt x="6" y="11"/>
                  </a:cubicBezTo>
                  <a:cubicBezTo>
                    <a:pt x="5" y="11"/>
                    <a:pt x="5" y="12"/>
                    <a:pt x="5" y="12"/>
                  </a:cubicBezTo>
                  <a:cubicBezTo>
                    <a:pt x="4" y="12"/>
                    <a:pt x="4" y="12"/>
                    <a:pt x="4" y="12"/>
                  </a:cubicBezTo>
                  <a:cubicBezTo>
                    <a:pt x="4" y="12"/>
                    <a:pt x="4" y="13"/>
                    <a:pt x="4" y="13"/>
                  </a:cubicBezTo>
                  <a:cubicBezTo>
                    <a:pt x="4" y="14"/>
                    <a:pt x="3" y="14"/>
                    <a:pt x="3" y="14"/>
                  </a:cubicBezTo>
                  <a:cubicBezTo>
                    <a:pt x="3" y="15"/>
                    <a:pt x="2" y="15"/>
                    <a:pt x="2" y="16"/>
                  </a:cubicBezTo>
                  <a:cubicBezTo>
                    <a:pt x="2" y="17"/>
                    <a:pt x="2" y="17"/>
                    <a:pt x="2" y="18"/>
                  </a:cubicBezTo>
                  <a:cubicBezTo>
                    <a:pt x="2" y="18"/>
                    <a:pt x="3" y="18"/>
                    <a:pt x="3" y="19"/>
                  </a:cubicBezTo>
                  <a:cubicBezTo>
                    <a:pt x="3" y="19"/>
                    <a:pt x="3" y="20"/>
                    <a:pt x="3" y="20"/>
                  </a:cubicBezTo>
                  <a:cubicBezTo>
                    <a:pt x="3" y="21"/>
                    <a:pt x="4" y="21"/>
                    <a:pt x="4" y="21"/>
                  </a:cubicBezTo>
                  <a:cubicBezTo>
                    <a:pt x="4" y="22"/>
                    <a:pt x="4" y="22"/>
                    <a:pt x="3" y="23"/>
                  </a:cubicBezTo>
                  <a:cubicBezTo>
                    <a:pt x="3" y="23"/>
                    <a:pt x="3" y="23"/>
                    <a:pt x="3" y="24"/>
                  </a:cubicBezTo>
                  <a:cubicBezTo>
                    <a:pt x="2" y="25"/>
                    <a:pt x="2" y="25"/>
                    <a:pt x="2" y="26"/>
                  </a:cubicBezTo>
                  <a:cubicBezTo>
                    <a:pt x="2" y="26"/>
                    <a:pt x="2" y="26"/>
                    <a:pt x="1" y="26"/>
                  </a:cubicBezTo>
                  <a:cubicBezTo>
                    <a:pt x="1" y="27"/>
                    <a:pt x="0" y="27"/>
                    <a:pt x="0" y="28"/>
                  </a:cubicBezTo>
                  <a:cubicBezTo>
                    <a:pt x="0" y="29"/>
                    <a:pt x="0" y="29"/>
                    <a:pt x="0" y="30"/>
                  </a:cubicBezTo>
                  <a:cubicBezTo>
                    <a:pt x="0" y="31"/>
                    <a:pt x="0" y="31"/>
                    <a:pt x="0" y="31"/>
                  </a:cubicBezTo>
                  <a:cubicBezTo>
                    <a:pt x="1" y="32"/>
                    <a:pt x="1" y="32"/>
                    <a:pt x="1" y="33"/>
                  </a:cubicBezTo>
                  <a:cubicBezTo>
                    <a:pt x="1" y="33"/>
                    <a:pt x="1" y="33"/>
                    <a:pt x="1" y="33"/>
                  </a:cubicBezTo>
                  <a:cubicBezTo>
                    <a:pt x="1" y="34"/>
                    <a:pt x="1" y="35"/>
                    <a:pt x="1" y="35"/>
                  </a:cubicBezTo>
                  <a:cubicBezTo>
                    <a:pt x="2" y="36"/>
                    <a:pt x="2" y="36"/>
                    <a:pt x="2" y="37"/>
                  </a:cubicBezTo>
                  <a:cubicBezTo>
                    <a:pt x="2" y="37"/>
                    <a:pt x="2" y="37"/>
                    <a:pt x="3" y="38"/>
                  </a:cubicBezTo>
                  <a:cubicBezTo>
                    <a:pt x="3" y="38"/>
                    <a:pt x="3" y="38"/>
                    <a:pt x="4" y="39"/>
                  </a:cubicBezTo>
                  <a:cubicBezTo>
                    <a:pt x="4" y="39"/>
                    <a:pt x="5" y="39"/>
                    <a:pt x="5" y="39"/>
                  </a:cubicBezTo>
                  <a:cubicBezTo>
                    <a:pt x="6" y="39"/>
                    <a:pt x="6" y="38"/>
                    <a:pt x="7" y="38"/>
                  </a:cubicBezTo>
                  <a:cubicBezTo>
                    <a:pt x="8" y="38"/>
                    <a:pt x="8" y="37"/>
                    <a:pt x="9" y="37"/>
                  </a:cubicBezTo>
                  <a:cubicBezTo>
                    <a:pt x="9" y="36"/>
                    <a:pt x="10" y="36"/>
                    <a:pt x="10" y="36"/>
                  </a:cubicBezTo>
                  <a:cubicBezTo>
                    <a:pt x="10" y="36"/>
                    <a:pt x="10" y="35"/>
                    <a:pt x="10" y="34"/>
                  </a:cubicBezTo>
                  <a:cubicBezTo>
                    <a:pt x="11" y="33"/>
                    <a:pt x="10" y="33"/>
                    <a:pt x="11" y="32"/>
                  </a:cubicBezTo>
                  <a:cubicBezTo>
                    <a:pt x="11" y="31"/>
                    <a:pt x="11" y="31"/>
                    <a:pt x="12" y="31"/>
                  </a:cubicBezTo>
                  <a:cubicBezTo>
                    <a:pt x="12" y="30"/>
                    <a:pt x="12" y="30"/>
                    <a:pt x="12" y="30"/>
                  </a:cubicBezTo>
                  <a:cubicBezTo>
                    <a:pt x="12" y="29"/>
                    <a:pt x="12" y="28"/>
                    <a:pt x="12" y="28"/>
                  </a:cubicBezTo>
                  <a:cubicBezTo>
                    <a:pt x="13" y="27"/>
                    <a:pt x="13" y="27"/>
                    <a:pt x="13" y="26"/>
                  </a:cubicBezTo>
                  <a:cubicBezTo>
                    <a:pt x="13" y="26"/>
                    <a:pt x="13" y="25"/>
                    <a:pt x="13" y="25"/>
                  </a:cubicBezTo>
                  <a:cubicBezTo>
                    <a:pt x="13" y="24"/>
                    <a:pt x="14" y="24"/>
                    <a:pt x="14" y="23"/>
                  </a:cubicBezTo>
                  <a:cubicBezTo>
                    <a:pt x="14" y="23"/>
                    <a:pt x="14" y="23"/>
                    <a:pt x="14" y="23"/>
                  </a:cubicBezTo>
                  <a:cubicBezTo>
                    <a:pt x="15" y="22"/>
                    <a:pt x="15" y="22"/>
                    <a:pt x="15" y="21"/>
                  </a:cubicBezTo>
                  <a:cubicBezTo>
                    <a:pt x="15" y="21"/>
                    <a:pt x="15" y="21"/>
                    <a:pt x="15" y="20"/>
                  </a:cubicBezTo>
                  <a:cubicBezTo>
                    <a:pt x="15" y="20"/>
                    <a:pt x="16" y="20"/>
                    <a:pt x="16" y="19"/>
                  </a:cubicBezTo>
                  <a:cubicBezTo>
                    <a:pt x="16" y="19"/>
                    <a:pt x="16" y="19"/>
                    <a:pt x="16" y="18"/>
                  </a:cubicBezTo>
                  <a:cubicBezTo>
                    <a:pt x="16" y="18"/>
                    <a:pt x="16" y="17"/>
                    <a:pt x="16" y="17"/>
                  </a:cubicBezTo>
                  <a:cubicBezTo>
                    <a:pt x="16" y="16"/>
                    <a:pt x="17" y="15"/>
                    <a:pt x="17" y="15"/>
                  </a:cubicBezTo>
                  <a:cubicBezTo>
                    <a:pt x="17" y="14"/>
                    <a:pt x="17" y="14"/>
                    <a:pt x="17" y="13"/>
                  </a:cubicBezTo>
                  <a:cubicBezTo>
                    <a:pt x="18" y="13"/>
                    <a:pt x="18" y="13"/>
                    <a:pt x="18" y="12"/>
                  </a:cubicBezTo>
                  <a:cubicBezTo>
                    <a:pt x="18" y="12"/>
                    <a:pt x="18" y="12"/>
                    <a:pt x="18" y="11"/>
                  </a:cubicBezTo>
                  <a:cubicBezTo>
                    <a:pt x="18" y="11"/>
                    <a:pt x="18" y="11"/>
                    <a:pt x="18" y="11"/>
                  </a:cubicBezTo>
                  <a:cubicBezTo>
                    <a:pt x="18" y="10"/>
                    <a:pt x="19" y="11"/>
                    <a:pt x="19" y="11"/>
                  </a:cubicBezTo>
                  <a:cubicBezTo>
                    <a:pt x="20" y="11"/>
                    <a:pt x="19" y="10"/>
                    <a:pt x="19" y="10"/>
                  </a:cubicBezTo>
                  <a:cubicBezTo>
                    <a:pt x="20" y="9"/>
                    <a:pt x="20" y="9"/>
                    <a:pt x="20"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0" name="Freeform 365"/>
            <p:cNvSpPr>
              <a:spLocks/>
            </p:cNvSpPr>
            <p:nvPr/>
          </p:nvSpPr>
          <p:spPr bwMode="auto">
            <a:xfrm>
              <a:off x="5424489" y="2146301"/>
              <a:ext cx="53975" cy="42863"/>
            </a:xfrm>
            <a:custGeom>
              <a:avLst/>
              <a:gdLst>
                <a:gd name="T0" fmla="*/ 2 w 5"/>
                <a:gd name="T1" fmla="*/ 4 h 4"/>
                <a:gd name="T2" fmla="*/ 3 w 5"/>
                <a:gd name="T3" fmla="*/ 4 h 4"/>
                <a:gd name="T4" fmla="*/ 4 w 5"/>
                <a:gd name="T5" fmla="*/ 4 h 4"/>
                <a:gd name="T6" fmla="*/ 5 w 5"/>
                <a:gd name="T7" fmla="*/ 4 h 4"/>
                <a:gd name="T8" fmla="*/ 5 w 5"/>
                <a:gd name="T9" fmla="*/ 4 h 4"/>
                <a:gd name="T10" fmla="*/ 5 w 5"/>
                <a:gd name="T11" fmla="*/ 3 h 4"/>
                <a:gd name="T12" fmla="*/ 4 w 5"/>
                <a:gd name="T13" fmla="*/ 3 h 4"/>
                <a:gd name="T14" fmla="*/ 3 w 5"/>
                <a:gd name="T15" fmla="*/ 2 h 4"/>
                <a:gd name="T16" fmla="*/ 3 w 5"/>
                <a:gd name="T17" fmla="*/ 2 h 4"/>
                <a:gd name="T18" fmla="*/ 4 w 5"/>
                <a:gd name="T19" fmla="*/ 1 h 4"/>
                <a:gd name="T20" fmla="*/ 4 w 5"/>
                <a:gd name="T21" fmla="*/ 1 h 4"/>
                <a:gd name="T22" fmla="*/ 3 w 5"/>
                <a:gd name="T23" fmla="*/ 0 h 4"/>
                <a:gd name="T24" fmla="*/ 2 w 5"/>
                <a:gd name="T25" fmla="*/ 0 h 4"/>
                <a:gd name="T26" fmla="*/ 2 w 5"/>
                <a:gd name="T27" fmla="*/ 0 h 4"/>
                <a:gd name="T28" fmla="*/ 2 w 5"/>
                <a:gd name="T29" fmla="*/ 1 h 4"/>
                <a:gd name="T30" fmla="*/ 1 w 5"/>
                <a:gd name="T31" fmla="*/ 1 h 4"/>
                <a:gd name="T32" fmla="*/ 0 w 5"/>
                <a:gd name="T33" fmla="*/ 2 h 4"/>
                <a:gd name="T34" fmla="*/ 0 w 5"/>
                <a:gd name="T35" fmla="*/ 2 h 4"/>
                <a:gd name="T36" fmla="*/ 1 w 5"/>
                <a:gd name="T37" fmla="*/ 3 h 4"/>
                <a:gd name="T38" fmla="*/ 2 w 5"/>
                <a:gd name="T39" fmla="*/ 3 h 4"/>
                <a:gd name="T40" fmla="*/ 2 w 5"/>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4">
                  <a:moveTo>
                    <a:pt x="2" y="4"/>
                  </a:moveTo>
                  <a:cubicBezTo>
                    <a:pt x="3" y="4"/>
                    <a:pt x="3" y="4"/>
                    <a:pt x="3" y="4"/>
                  </a:cubicBezTo>
                  <a:cubicBezTo>
                    <a:pt x="3" y="4"/>
                    <a:pt x="4" y="4"/>
                    <a:pt x="4" y="4"/>
                  </a:cubicBezTo>
                  <a:cubicBezTo>
                    <a:pt x="4" y="4"/>
                    <a:pt x="4" y="4"/>
                    <a:pt x="5" y="4"/>
                  </a:cubicBezTo>
                  <a:cubicBezTo>
                    <a:pt x="5" y="4"/>
                    <a:pt x="5" y="4"/>
                    <a:pt x="5" y="4"/>
                  </a:cubicBezTo>
                  <a:cubicBezTo>
                    <a:pt x="5" y="3"/>
                    <a:pt x="5" y="3"/>
                    <a:pt x="5" y="3"/>
                  </a:cubicBezTo>
                  <a:cubicBezTo>
                    <a:pt x="5" y="3"/>
                    <a:pt x="5" y="3"/>
                    <a:pt x="4" y="3"/>
                  </a:cubicBezTo>
                  <a:cubicBezTo>
                    <a:pt x="4" y="2"/>
                    <a:pt x="4" y="3"/>
                    <a:pt x="3" y="2"/>
                  </a:cubicBezTo>
                  <a:cubicBezTo>
                    <a:pt x="3" y="2"/>
                    <a:pt x="3" y="2"/>
                    <a:pt x="3" y="2"/>
                  </a:cubicBezTo>
                  <a:cubicBezTo>
                    <a:pt x="4" y="1"/>
                    <a:pt x="4" y="1"/>
                    <a:pt x="4" y="1"/>
                  </a:cubicBezTo>
                  <a:cubicBezTo>
                    <a:pt x="4" y="1"/>
                    <a:pt x="4" y="1"/>
                    <a:pt x="4" y="1"/>
                  </a:cubicBezTo>
                  <a:cubicBezTo>
                    <a:pt x="4" y="1"/>
                    <a:pt x="3" y="1"/>
                    <a:pt x="3" y="0"/>
                  </a:cubicBezTo>
                  <a:cubicBezTo>
                    <a:pt x="3" y="0"/>
                    <a:pt x="3" y="0"/>
                    <a:pt x="2" y="0"/>
                  </a:cubicBezTo>
                  <a:cubicBezTo>
                    <a:pt x="2" y="0"/>
                    <a:pt x="2" y="0"/>
                    <a:pt x="2" y="0"/>
                  </a:cubicBezTo>
                  <a:cubicBezTo>
                    <a:pt x="1" y="1"/>
                    <a:pt x="2" y="1"/>
                    <a:pt x="2" y="1"/>
                  </a:cubicBezTo>
                  <a:cubicBezTo>
                    <a:pt x="2" y="1"/>
                    <a:pt x="1" y="1"/>
                    <a:pt x="1" y="1"/>
                  </a:cubicBezTo>
                  <a:cubicBezTo>
                    <a:pt x="1" y="1"/>
                    <a:pt x="0" y="1"/>
                    <a:pt x="0" y="2"/>
                  </a:cubicBezTo>
                  <a:cubicBezTo>
                    <a:pt x="0" y="2"/>
                    <a:pt x="0" y="2"/>
                    <a:pt x="0" y="2"/>
                  </a:cubicBezTo>
                  <a:cubicBezTo>
                    <a:pt x="1" y="3"/>
                    <a:pt x="1" y="3"/>
                    <a:pt x="1" y="3"/>
                  </a:cubicBezTo>
                  <a:cubicBezTo>
                    <a:pt x="1" y="3"/>
                    <a:pt x="2" y="2"/>
                    <a:pt x="2" y="3"/>
                  </a:cubicBezTo>
                  <a:cubicBezTo>
                    <a:pt x="2" y="3"/>
                    <a:pt x="2" y="3"/>
                    <a:pt x="2"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1" name="Freeform 366"/>
            <p:cNvSpPr>
              <a:spLocks/>
            </p:cNvSpPr>
            <p:nvPr/>
          </p:nvSpPr>
          <p:spPr bwMode="auto">
            <a:xfrm>
              <a:off x="3708401" y="1054101"/>
              <a:ext cx="215900" cy="87313"/>
            </a:xfrm>
            <a:custGeom>
              <a:avLst/>
              <a:gdLst>
                <a:gd name="T0" fmla="*/ 20 w 20"/>
                <a:gd name="T1" fmla="*/ 2 h 8"/>
                <a:gd name="T2" fmla="*/ 19 w 20"/>
                <a:gd name="T3" fmla="*/ 2 h 8"/>
                <a:gd name="T4" fmla="*/ 18 w 20"/>
                <a:gd name="T5" fmla="*/ 1 h 8"/>
                <a:gd name="T6" fmla="*/ 18 w 20"/>
                <a:gd name="T7" fmla="*/ 1 h 8"/>
                <a:gd name="T8" fmla="*/ 16 w 20"/>
                <a:gd name="T9" fmla="*/ 1 h 8"/>
                <a:gd name="T10" fmla="*/ 16 w 20"/>
                <a:gd name="T11" fmla="*/ 0 h 8"/>
                <a:gd name="T12" fmla="*/ 15 w 20"/>
                <a:gd name="T13" fmla="*/ 0 h 8"/>
                <a:gd name="T14" fmla="*/ 15 w 20"/>
                <a:gd name="T15" fmla="*/ 1 h 8"/>
                <a:gd name="T16" fmla="*/ 14 w 20"/>
                <a:gd name="T17" fmla="*/ 1 h 8"/>
                <a:gd name="T18" fmla="*/ 13 w 20"/>
                <a:gd name="T19" fmla="*/ 1 h 8"/>
                <a:gd name="T20" fmla="*/ 12 w 20"/>
                <a:gd name="T21" fmla="*/ 1 h 8"/>
                <a:gd name="T22" fmla="*/ 11 w 20"/>
                <a:gd name="T23" fmla="*/ 1 h 8"/>
                <a:gd name="T24" fmla="*/ 10 w 20"/>
                <a:gd name="T25" fmla="*/ 1 h 8"/>
                <a:gd name="T26" fmla="*/ 9 w 20"/>
                <a:gd name="T27" fmla="*/ 1 h 8"/>
                <a:gd name="T28" fmla="*/ 9 w 20"/>
                <a:gd name="T29" fmla="*/ 2 h 8"/>
                <a:gd name="T30" fmla="*/ 9 w 20"/>
                <a:gd name="T31" fmla="*/ 2 h 8"/>
                <a:gd name="T32" fmla="*/ 8 w 20"/>
                <a:gd name="T33" fmla="*/ 2 h 8"/>
                <a:gd name="T34" fmla="*/ 7 w 20"/>
                <a:gd name="T35" fmla="*/ 1 h 8"/>
                <a:gd name="T36" fmla="*/ 7 w 20"/>
                <a:gd name="T37" fmla="*/ 1 h 8"/>
                <a:gd name="T38" fmla="*/ 7 w 20"/>
                <a:gd name="T39" fmla="*/ 2 h 8"/>
                <a:gd name="T40" fmla="*/ 6 w 20"/>
                <a:gd name="T41" fmla="*/ 3 h 8"/>
                <a:gd name="T42" fmla="*/ 6 w 20"/>
                <a:gd name="T43" fmla="*/ 3 h 8"/>
                <a:gd name="T44" fmla="*/ 5 w 20"/>
                <a:gd name="T45" fmla="*/ 2 h 8"/>
                <a:gd name="T46" fmla="*/ 5 w 20"/>
                <a:gd name="T47" fmla="*/ 1 h 8"/>
                <a:gd name="T48" fmla="*/ 4 w 20"/>
                <a:gd name="T49" fmla="*/ 1 h 8"/>
                <a:gd name="T50" fmla="*/ 3 w 20"/>
                <a:gd name="T51" fmla="*/ 1 h 8"/>
                <a:gd name="T52" fmla="*/ 3 w 20"/>
                <a:gd name="T53" fmla="*/ 1 h 8"/>
                <a:gd name="T54" fmla="*/ 2 w 20"/>
                <a:gd name="T55" fmla="*/ 1 h 8"/>
                <a:gd name="T56" fmla="*/ 2 w 20"/>
                <a:gd name="T57" fmla="*/ 1 h 8"/>
                <a:gd name="T58" fmla="*/ 1 w 20"/>
                <a:gd name="T59" fmla="*/ 2 h 8"/>
                <a:gd name="T60" fmla="*/ 0 w 20"/>
                <a:gd name="T61" fmla="*/ 3 h 8"/>
                <a:gd name="T62" fmla="*/ 0 w 20"/>
                <a:gd name="T63" fmla="*/ 3 h 8"/>
                <a:gd name="T64" fmla="*/ 2 w 20"/>
                <a:gd name="T65" fmla="*/ 3 h 8"/>
                <a:gd name="T66" fmla="*/ 3 w 20"/>
                <a:gd name="T67" fmla="*/ 2 h 8"/>
                <a:gd name="T68" fmla="*/ 4 w 20"/>
                <a:gd name="T69" fmla="*/ 3 h 8"/>
                <a:gd name="T70" fmla="*/ 4 w 20"/>
                <a:gd name="T71" fmla="*/ 3 h 8"/>
                <a:gd name="T72" fmla="*/ 3 w 20"/>
                <a:gd name="T73" fmla="*/ 4 h 8"/>
                <a:gd name="T74" fmla="*/ 2 w 20"/>
                <a:gd name="T75" fmla="*/ 4 h 8"/>
                <a:gd name="T76" fmla="*/ 0 w 20"/>
                <a:gd name="T77" fmla="*/ 4 h 8"/>
                <a:gd name="T78" fmla="*/ 0 w 20"/>
                <a:gd name="T79" fmla="*/ 5 h 8"/>
                <a:gd name="T80" fmla="*/ 1 w 20"/>
                <a:gd name="T81" fmla="*/ 5 h 8"/>
                <a:gd name="T82" fmla="*/ 2 w 20"/>
                <a:gd name="T83" fmla="*/ 6 h 8"/>
                <a:gd name="T84" fmla="*/ 3 w 20"/>
                <a:gd name="T85" fmla="*/ 7 h 8"/>
                <a:gd name="T86" fmla="*/ 4 w 20"/>
                <a:gd name="T87" fmla="*/ 7 h 8"/>
                <a:gd name="T88" fmla="*/ 6 w 20"/>
                <a:gd name="T89" fmla="*/ 7 h 8"/>
                <a:gd name="T90" fmla="*/ 8 w 20"/>
                <a:gd name="T91" fmla="*/ 8 h 8"/>
                <a:gd name="T92" fmla="*/ 9 w 20"/>
                <a:gd name="T93" fmla="*/ 7 h 8"/>
                <a:gd name="T94" fmla="*/ 12 w 20"/>
                <a:gd name="T95" fmla="*/ 7 h 8"/>
                <a:gd name="T96" fmla="*/ 15 w 20"/>
                <a:gd name="T97" fmla="*/ 7 h 8"/>
                <a:gd name="T98" fmla="*/ 15 w 20"/>
                <a:gd name="T99" fmla="*/ 7 h 8"/>
                <a:gd name="T100" fmla="*/ 16 w 20"/>
                <a:gd name="T101" fmla="*/ 7 h 8"/>
                <a:gd name="T102" fmla="*/ 17 w 20"/>
                <a:gd name="T103" fmla="*/ 7 h 8"/>
                <a:gd name="T104" fmla="*/ 18 w 20"/>
                <a:gd name="T105" fmla="*/ 6 h 8"/>
                <a:gd name="T106" fmla="*/ 18 w 20"/>
                <a:gd name="T107" fmla="*/ 5 h 8"/>
                <a:gd name="T108" fmla="*/ 19 w 20"/>
                <a:gd name="T109" fmla="*/ 4 h 8"/>
                <a:gd name="T110" fmla="*/ 20 w 20"/>
                <a:gd name="T111" fmla="*/ 4 h 8"/>
                <a:gd name="T112" fmla="*/ 20 w 20"/>
                <a:gd name="T11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 h="8">
                  <a:moveTo>
                    <a:pt x="20" y="2"/>
                  </a:moveTo>
                  <a:cubicBezTo>
                    <a:pt x="19" y="2"/>
                    <a:pt x="19" y="3"/>
                    <a:pt x="19" y="2"/>
                  </a:cubicBezTo>
                  <a:cubicBezTo>
                    <a:pt x="18" y="2"/>
                    <a:pt x="19" y="2"/>
                    <a:pt x="18" y="1"/>
                  </a:cubicBezTo>
                  <a:cubicBezTo>
                    <a:pt x="18" y="1"/>
                    <a:pt x="18" y="1"/>
                    <a:pt x="18" y="1"/>
                  </a:cubicBezTo>
                  <a:cubicBezTo>
                    <a:pt x="17" y="1"/>
                    <a:pt x="17" y="1"/>
                    <a:pt x="16" y="1"/>
                  </a:cubicBezTo>
                  <a:cubicBezTo>
                    <a:pt x="16" y="1"/>
                    <a:pt x="16" y="0"/>
                    <a:pt x="16" y="0"/>
                  </a:cubicBezTo>
                  <a:cubicBezTo>
                    <a:pt x="16" y="0"/>
                    <a:pt x="15" y="0"/>
                    <a:pt x="15" y="0"/>
                  </a:cubicBezTo>
                  <a:cubicBezTo>
                    <a:pt x="15" y="0"/>
                    <a:pt x="15" y="1"/>
                    <a:pt x="15" y="1"/>
                  </a:cubicBezTo>
                  <a:cubicBezTo>
                    <a:pt x="15" y="1"/>
                    <a:pt x="14" y="1"/>
                    <a:pt x="14" y="1"/>
                  </a:cubicBezTo>
                  <a:cubicBezTo>
                    <a:pt x="13" y="1"/>
                    <a:pt x="13" y="1"/>
                    <a:pt x="13" y="1"/>
                  </a:cubicBezTo>
                  <a:cubicBezTo>
                    <a:pt x="13" y="1"/>
                    <a:pt x="13" y="1"/>
                    <a:pt x="12" y="1"/>
                  </a:cubicBezTo>
                  <a:cubicBezTo>
                    <a:pt x="12" y="1"/>
                    <a:pt x="12" y="1"/>
                    <a:pt x="11" y="1"/>
                  </a:cubicBezTo>
                  <a:cubicBezTo>
                    <a:pt x="11" y="1"/>
                    <a:pt x="11" y="1"/>
                    <a:pt x="10" y="1"/>
                  </a:cubicBezTo>
                  <a:cubicBezTo>
                    <a:pt x="10" y="1"/>
                    <a:pt x="10" y="1"/>
                    <a:pt x="9" y="1"/>
                  </a:cubicBezTo>
                  <a:cubicBezTo>
                    <a:pt x="9" y="1"/>
                    <a:pt x="10" y="1"/>
                    <a:pt x="9" y="2"/>
                  </a:cubicBezTo>
                  <a:cubicBezTo>
                    <a:pt x="9" y="2"/>
                    <a:pt x="9" y="2"/>
                    <a:pt x="9" y="2"/>
                  </a:cubicBezTo>
                  <a:cubicBezTo>
                    <a:pt x="9" y="2"/>
                    <a:pt x="9" y="2"/>
                    <a:pt x="8" y="2"/>
                  </a:cubicBezTo>
                  <a:cubicBezTo>
                    <a:pt x="8" y="1"/>
                    <a:pt x="8" y="1"/>
                    <a:pt x="7" y="1"/>
                  </a:cubicBezTo>
                  <a:cubicBezTo>
                    <a:pt x="7" y="1"/>
                    <a:pt x="7" y="1"/>
                    <a:pt x="7" y="1"/>
                  </a:cubicBezTo>
                  <a:cubicBezTo>
                    <a:pt x="7" y="1"/>
                    <a:pt x="7" y="2"/>
                    <a:pt x="7" y="2"/>
                  </a:cubicBezTo>
                  <a:cubicBezTo>
                    <a:pt x="7" y="3"/>
                    <a:pt x="6" y="2"/>
                    <a:pt x="6" y="3"/>
                  </a:cubicBezTo>
                  <a:cubicBezTo>
                    <a:pt x="6" y="3"/>
                    <a:pt x="6" y="3"/>
                    <a:pt x="6" y="3"/>
                  </a:cubicBezTo>
                  <a:cubicBezTo>
                    <a:pt x="5" y="3"/>
                    <a:pt x="6" y="2"/>
                    <a:pt x="5" y="2"/>
                  </a:cubicBezTo>
                  <a:cubicBezTo>
                    <a:pt x="5" y="2"/>
                    <a:pt x="5" y="1"/>
                    <a:pt x="5" y="1"/>
                  </a:cubicBezTo>
                  <a:cubicBezTo>
                    <a:pt x="5" y="1"/>
                    <a:pt x="4" y="1"/>
                    <a:pt x="4" y="1"/>
                  </a:cubicBezTo>
                  <a:cubicBezTo>
                    <a:pt x="4" y="1"/>
                    <a:pt x="4" y="1"/>
                    <a:pt x="3" y="1"/>
                  </a:cubicBezTo>
                  <a:cubicBezTo>
                    <a:pt x="3" y="1"/>
                    <a:pt x="3" y="1"/>
                    <a:pt x="3" y="1"/>
                  </a:cubicBezTo>
                  <a:cubicBezTo>
                    <a:pt x="3" y="1"/>
                    <a:pt x="2" y="1"/>
                    <a:pt x="2" y="1"/>
                  </a:cubicBezTo>
                  <a:cubicBezTo>
                    <a:pt x="2" y="1"/>
                    <a:pt x="2" y="1"/>
                    <a:pt x="2" y="1"/>
                  </a:cubicBezTo>
                  <a:cubicBezTo>
                    <a:pt x="1" y="1"/>
                    <a:pt x="1" y="2"/>
                    <a:pt x="1" y="2"/>
                  </a:cubicBezTo>
                  <a:cubicBezTo>
                    <a:pt x="0" y="2"/>
                    <a:pt x="0" y="2"/>
                    <a:pt x="0" y="3"/>
                  </a:cubicBezTo>
                  <a:cubicBezTo>
                    <a:pt x="0" y="3"/>
                    <a:pt x="0" y="3"/>
                    <a:pt x="0" y="3"/>
                  </a:cubicBezTo>
                  <a:cubicBezTo>
                    <a:pt x="1" y="3"/>
                    <a:pt x="1" y="3"/>
                    <a:pt x="2" y="3"/>
                  </a:cubicBezTo>
                  <a:cubicBezTo>
                    <a:pt x="2" y="2"/>
                    <a:pt x="2" y="2"/>
                    <a:pt x="3" y="2"/>
                  </a:cubicBezTo>
                  <a:cubicBezTo>
                    <a:pt x="3" y="2"/>
                    <a:pt x="3" y="2"/>
                    <a:pt x="4" y="3"/>
                  </a:cubicBezTo>
                  <a:cubicBezTo>
                    <a:pt x="4" y="3"/>
                    <a:pt x="4" y="3"/>
                    <a:pt x="4" y="3"/>
                  </a:cubicBezTo>
                  <a:cubicBezTo>
                    <a:pt x="4" y="4"/>
                    <a:pt x="3" y="4"/>
                    <a:pt x="3" y="4"/>
                  </a:cubicBezTo>
                  <a:cubicBezTo>
                    <a:pt x="3" y="4"/>
                    <a:pt x="2" y="4"/>
                    <a:pt x="2" y="4"/>
                  </a:cubicBezTo>
                  <a:cubicBezTo>
                    <a:pt x="1" y="4"/>
                    <a:pt x="1" y="3"/>
                    <a:pt x="0" y="4"/>
                  </a:cubicBezTo>
                  <a:cubicBezTo>
                    <a:pt x="0" y="4"/>
                    <a:pt x="0" y="4"/>
                    <a:pt x="0" y="5"/>
                  </a:cubicBezTo>
                  <a:cubicBezTo>
                    <a:pt x="1" y="5"/>
                    <a:pt x="1" y="5"/>
                    <a:pt x="1" y="5"/>
                  </a:cubicBezTo>
                  <a:cubicBezTo>
                    <a:pt x="2" y="5"/>
                    <a:pt x="2" y="5"/>
                    <a:pt x="2" y="6"/>
                  </a:cubicBezTo>
                  <a:cubicBezTo>
                    <a:pt x="3" y="6"/>
                    <a:pt x="2" y="7"/>
                    <a:pt x="3" y="7"/>
                  </a:cubicBezTo>
                  <a:cubicBezTo>
                    <a:pt x="3" y="8"/>
                    <a:pt x="3" y="7"/>
                    <a:pt x="4" y="7"/>
                  </a:cubicBezTo>
                  <a:cubicBezTo>
                    <a:pt x="5" y="8"/>
                    <a:pt x="5" y="7"/>
                    <a:pt x="6" y="7"/>
                  </a:cubicBezTo>
                  <a:cubicBezTo>
                    <a:pt x="6" y="7"/>
                    <a:pt x="7" y="8"/>
                    <a:pt x="8" y="8"/>
                  </a:cubicBezTo>
                  <a:cubicBezTo>
                    <a:pt x="8" y="8"/>
                    <a:pt x="8" y="7"/>
                    <a:pt x="9" y="7"/>
                  </a:cubicBezTo>
                  <a:cubicBezTo>
                    <a:pt x="10" y="7"/>
                    <a:pt x="11" y="7"/>
                    <a:pt x="12" y="7"/>
                  </a:cubicBezTo>
                  <a:cubicBezTo>
                    <a:pt x="13" y="7"/>
                    <a:pt x="13" y="7"/>
                    <a:pt x="15" y="7"/>
                  </a:cubicBezTo>
                  <a:cubicBezTo>
                    <a:pt x="15" y="7"/>
                    <a:pt x="15" y="7"/>
                    <a:pt x="15" y="7"/>
                  </a:cubicBezTo>
                  <a:cubicBezTo>
                    <a:pt x="16" y="7"/>
                    <a:pt x="16" y="7"/>
                    <a:pt x="16" y="7"/>
                  </a:cubicBezTo>
                  <a:cubicBezTo>
                    <a:pt x="17" y="7"/>
                    <a:pt x="17" y="7"/>
                    <a:pt x="17" y="7"/>
                  </a:cubicBezTo>
                  <a:cubicBezTo>
                    <a:pt x="18" y="7"/>
                    <a:pt x="18" y="7"/>
                    <a:pt x="18" y="6"/>
                  </a:cubicBezTo>
                  <a:cubicBezTo>
                    <a:pt x="18" y="6"/>
                    <a:pt x="18" y="6"/>
                    <a:pt x="18" y="5"/>
                  </a:cubicBezTo>
                  <a:cubicBezTo>
                    <a:pt x="18" y="5"/>
                    <a:pt x="19" y="4"/>
                    <a:pt x="19" y="4"/>
                  </a:cubicBezTo>
                  <a:cubicBezTo>
                    <a:pt x="19" y="4"/>
                    <a:pt x="20" y="4"/>
                    <a:pt x="20" y="4"/>
                  </a:cubicBezTo>
                  <a:cubicBezTo>
                    <a:pt x="20" y="3"/>
                    <a:pt x="20" y="3"/>
                    <a:pt x="2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2" name="Freeform 367"/>
            <p:cNvSpPr>
              <a:spLocks/>
            </p:cNvSpPr>
            <p:nvPr/>
          </p:nvSpPr>
          <p:spPr bwMode="auto">
            <a:xfrm>
              <a:off x="4043364" y="1162051"/>
              <a:ext cx="20638"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2" y="1"/>
                    <a:pt x="1" y="1"/>
                    <a:pt x="1" y="1"/>
                  </a:cubicBezTo>
                  <a:cubicBezTo>
                    <a:pt x="1" y="1"/>
                    <a:pt x="1" y="0"/>
                    <a:pt x="0" y="1"/>
                  </a:cubicBezTo>
                  <a:cubicBezTo>
                    <a:pt x="0" y="1"/>
                    <a:pt x="1" y="1"/>
                    <a:pt x="1" y="1"/>
                  </a:cubicBezTo>
                  <a:cubicBezTo>
                    <a:pt x="1" y="1"/>
                    <a:pt x="1" y="2"/>
                    <a:pt x="1" y="2"/>
                  </a:cubicBezTo>
                  <a:cubicBezTo>
                    <a:pt x="1" y="2"/>
                    <a:pt x="1" y="2"/>
                    <a:pt x="2" y="2"/>
                  </a:cubicBezTo>
                  <a:cubicBezTo>
                    <a:pt x="2" y="2"/>
                    <a:pt x="2"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3" name="Freeform 368"/>
            <p:cNvSpPr>
              <a:spLocks/>
            </p:cNvSpPr>
            <p:nvPr/>
          </p:nvSpPr>
          <p:spPr bwMode="auto">
            <a:xfrm>
              <a:off x="4538664"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4" name="Freeform 369"/>
            <p:cNvSpPr>
              <a:spLocks/>
            </p:cNvSpPr>
            <p:nvPr/>
          </p:nvSpPr>
          <p:spPr bwMode="auto">
            <a:xfrm>
              <a:off x="4529139" y="1627189"/>
              <a:ext cx="85725" cy="31750"/>
            </a:xfrm>
            <a:custGeom>
              <a:avLst/>
              <a:gdLst>
                <a:gd name="T0" fmla="*/ 7 w 8"/>
                <a:gd name="T1" fmla="*/ 0 h 3"/>
                <a:gd name="T2" fmla="*/ 7 w 8"/>
                <a:gd name="T3" fmla="*/ 0 h 3"/>
                <a:gd name="T4" fmla="*/ 6 w 8"/>
                <a:gd name="T5" fmla="*/ 0 h 3"/>
                <a:gd name="T6" fmla="*/ 6 w 8"/>
                <a:gd name="T7" fmla="*/ 1 h 3"/>
                <a:gd name="T8" fmla="*/ 5 w 8"/>
                <a:gd name="T9" fmla="*/ 0 h 3"/>
                <a:gd name="T10" fmla="*/ 5 w 8"/>
                <a:gd name="T11" fmla="*/ 0 h 3"/>
                <a:gd name="T12" fmla="*/ 4 w 8"/>
                <a:gd name="T13" fmla="*/ 1 h 3"/>
                <a:gd name="T14" fmla="*/ 3 w 8"/>
                <a:gd name="T15" fmla="*/ 1 h 3"/>
                <a:gd name="T16" fmla="*/ 2 w 8"/>
                <a:gd name="T17" fmla="*/ 1 h 3"/>
                <a:gd name="T18" fmla="*/ 2 w 8"/>
                <a:gd name="T19" fmla="*/ 1 h 3"/>
                <a:gd name="T20" fmla="*/ 1 w 8"/>
                <a:gd name="T21" fmla="*/ 1 h 3"/>
                <a:gd name="T22" fmla="*/ 0 w 8"/>
                <a:gd name="T23" fmla="*/ 1 h 3"/>
                <a:gd name="T24" fmla="*/ 1 w 8"/>
                <a:gd name="T25" fmla="*/ 2 h 3"/>
                <a:gd name="T26" fmla="*/ 1 w 8"/>
                <a:gd name="T27" fmla="*/ 3 h 3"/>
                <a:gd name="T28" fmla="*/ 2 w 8"/>
                <a:gd name="T29" fmla="*/ 3 h 3"/>
                <a:gd name="T30" fmla="*/ 3 w 8"/>
                <a:gd name="T31" fmla="*/ 3 h 3"/>
                <a:gd name="T32" fmla="*/ 4 w 8"/>
                <a:gd name="T33" fmla="*/ 2 h 3"/>
                <a:gd name="T34" fmla="*/ 5 w 8"/>
                <a:gd name="T35" fmla="*/ 2 h 3"/>
                <a:gd name="T36" fmla="*/ 5 w 8"/>
                <a:gd name="T37" fmla="*/ 2 h 3"/>
                <a:gd name="T38" fmla="*/ 6 w 8"/>
                <a:gd name="T39" fmla="*/ 2 h 3"/>
                <a:gd name="T40" fmla="*/ 7 w 8"/>
                <a:gd name="T41" fmla="*/ 2 h 3"/>
                <a:gd name="T42" fmla="*/ 7 w 8"/>
                <a:gd name="T43" fmla="*/ 1 h 3"/>
                <a:gd name="T44" fmla="*/ 8 w 8"/>
                <a:gd name="T45" fmla="*/ 1 h 3"/>
                <a:gd name="T46" fmla="*/ 7 w 8"/>
                <a:gd name="T4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3">
                  <a:moveTo>
                    <a:pt x="7" y="0"/>
                  </a:moveTo>
                  <a:cubicBezTo>
                    <a:pt x="7" y="0"/>
                    <a:pt x="7" y="0"/>
                    <a:pt x="7" y="0"/>
                  </a:cubicBezTo>
                  <a:cubicBezTo>
                    <a:pt x="6" y="0"/>
                    <a:pt x="6" y="0"/>
                    <a:pt x="6" y="0"/>
                  </a:cubicBezTo>
                  <a:cubicBezTo>
                    <a:pt x="6" y="0"/>
                    <a:pt x="6" y="1"/>
                    <a:pt x="6" y="1"/>
                  </a:cubicBezTo>
                  <a:cubicBezTo>
                    <a:pt x="6" y="1"/>
                    <a:pt x="6" y="0"/>
                    <a:pt x="5" y="0"/>
                  </a:cubicBezTo>
                  <a:cubicBezTo>
                    <a:pt x="5" y="0"/>
                    <a:pt x="5" y="0"/>
                    <a:pt x="5" y="0"/>
                  </a:cubicBezTo>
                  <a:cubicBezTo>
                    <a:pt x="4" y="0"/>
                    <a:pt x="4" y="1"/>
                    <a:pt x="4" y="1"/>
                  </a:cubicBezTo>
                  <a:cubicBezTo>
                    <a:pt x="4" y="1"/>
                    <a:pt x="3" y="1"/>
                    <a:pt x="3" y="1"/>
                  </a:cubicBezTo>
                  <a:cubicBezTo>
                    <a:pt x="3" y="1"/>
                    <a:pt x="3" y="1"/>
                    <a:pt x="2" y="1"/>
                  </a:cubicBezTo>
                  <a:cubicBezTo>
                    <a:pt x="2" y="1"/>
                    <a:pt x="2" y="1"/>
                    <a:pt x="2" y="1"/>
                  </a:cubicBezTo>
                  <a:cubicBezTo>
                    <a:pt x="1" y="1"/>
                    <a:pt x="1" y="1"/>
                    <a:pt x="1" y="1"/>
                  </a:cubicBezTo>
                  <a:cubicBezTo>
                    <a:pt x="0" y="1"/>
                    <a:pt x="0" y="1"/>
                    <a:pt x="0" y="1"/>
                  </a:cubicBezTo>
                  <a:cubicBezTo>
                    <a:pt x="1" y="1"/>
                    <a:pt x="1" y="1"/>
                    <a:pt x="1" y="2"/>
                  </a:cubicBezTo>
                  <a:cubicBezTo>
                    <a:pt x="2" y="2"/>
                    <a:pt x="1" y="3"/>
                    <a:pt x="1" y="3"/>
                  </a:cubicBezTo>
                  <a:cubicBezTo>
                    <a:pt x="2" y="3"/>
                    <a:pt x="2" y="3"/>
                    <a:pt x="2" y="3"/>
                  </a:cubicBezTo>
                  <a:cubicBezTo>
                    <a:pt x="2" y="3"/>
                    <a:pt x="3" y="3"/>
                    <a:pt x="3" y="3"/>
                  </a:cubicBezTo>
                  <a:cubicBezTo>
                    <a:pt x="3" y="2"/>
                    <a:pt x="4" y="2"/>
                    <a:pt x="4" y="2"/>
                  </a:cubicBezTo>
                  <a:cubicBezTo>
                    <a:pt x="4" y="2"/>
                    <a:pt x="4" y="2"/>
                    <a:pt x="5" y="2"/>
                  </a:cubicBezTo>
                  <a:cubicBezTo>
                    <a:pt x="5" y="2"/>
                    <a:pt x="5" y="2"/>
                    <a:pt x="5" y="2"/>
                  </a:cubicBezTo>
                  <a:cubicBezTo>
                    <a:pt x="6" y="2"/>
                    <a:pt x="6" y="2"/>
                    <a:pt x="6" y="2"/>
                  </a:cubicBezTo>
                  <a:cubicBezTo>
                    <a:pt x="6" y="2"/>
                    <a:pt x="6" y="2"/>
                    <a:pt x="7" y="2"/>
                  </a:cubicBezTo>
                  <a:cubicBezTo>
                    <a:pt x="7" y="2"/>
                    <a:pt x="7" y="2"/>
                    <a:pt x="7" y="1"/>
                  </a:cubicBezTo>
                  <a:cubicBezTo>
                    <a:pt x="8" y="1"/>
                    <a:pt x="8" y="1"/>
                    <a:pt x="8" y="1"/>
                  </a:cubicBezTo>
                  <a:cubicBezTo>
                    <a:pt x="7" y="1"/>
                    <a:pt x="7" y="1"/>
                    <a:pt x="7"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5" name="Freeform 370"/>
            <p:cNvSpPr>
              <a:spLocks/>
            </p:cNvSpPr>
            <p:nvPr/>
          </p:nvSpPr>
          <p:spPr bwMode="auto">
            <a:xfrm>
              <a:off x="4464051" y="1346201"/>
              <a:ext cx="31750" cy="31750"/>
            </a:xfrm>
            <a:custGeom>
              <a:avLst/>
              <a:gdLst>
                <a:gd name="T0" fmla="*/ 1 w 3"/>
                <a:gd name="T1" fmla="*/ 2 h 3"/>
                <a:gd name="T2" fmla="*/ 1 w 3"/>
                <a:gd name="T3" fmla="*/ 3 h 3"/>
                <a:gd name="T4" fmla="*/ 2 w 3"/>
                <a:gd name="T5" fmla="*/ 3 h 3"/>
                <a:gd name="T6" fmla="*/ 2 w 3"/>
                <a:gd name="T7" fmla="*/ 2 h 3"/>
                <a:gd name="T8" fmla="*/ 2 w 3"/>
                <a:gd name="T9" fmla="*/ 2 h 3"/>
                <a:gd name="T10" fmla="*/ 3 w 3"/>
                <a:gd name="T11" fmla="*/ 1 h 3"/>
                <a:gd name="T12" fmla="*/ 3 w 3"/>
                <a:gd name="T13" fmla="*/ 0 h 3"/>
                <a:gd name="T14" fmla="*/ 2 w 3"/>
                <a:gd name="T15" fmla="*/ 0 h 3"/>
                <a:gd name="T16" fmla="*/ 2 w 3"/>
                <a:gd name="T17" fmla="*/ 1 h 3"/>
                <a:gd name="T18" fmla="*/ 1 w 3"/>
                <a:gd name="T19" fmla="*/ 1 h 3"/>
                <a:gd name="T20" fmla="*/ 0 w 3"/>
                <a:gd name="T21" fmla="*/ 1 h 3"/>
                <a:gd name="T22" fmla="*/ 0 w 3"/>
                <a:gd name="T23" fmla="*/ 2 h 3"/>
                <a:gd name="T24" fmla="*/ 1 w 3"/>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1" y="2"/>
                  </a:moveTo>
                  <a:cubicBezTo>
                    <a:pt x="1" y="3"/>
                    <a:pt x="1" y="3"/>
                    <a:pt x="1" y="3"/>
                  </a:cubicBezTo>
                  <a:cubicBezTo>
                    <a:pt x="2" y="3"/>
                    <a:pt x="2" y="3"/>
                    <a:pt x="2" y="3"/>
                  </a:cubicBezTo>
                  <a:cubicBezTo>
                    <a:pt x="2" y="3"/>
                    <a:pt x="2" y="3"/>
                    <a:pt x="2" y="2"/>
                  </a:cubicBezTo>
                  <a:cubicBezTo>
                    <a:pt x="2" y="2"/>
                    <a:pt x="2" y="2"/>
                    <a:pt x="2" y="2"/>
                  </a:cubicBezTo>
                  <a:cubicBezTo>
                    <a:pt x="3" y="2"/>
                    <a:pt x="3" y="1"/>
                    <a:pt x="3" y="1"/>
                  </a:cubicBezTo>
                  <a:cubicBezTo>
                    <a:pt x="3" y="1"/>
                    <a:pt x="3" y="1"/>
                    <a:pt x="3" y="0"/>
                  </a:cubicBezTo>
                  <a:cubicBezTo>
                    <a:pt x="3" y="0"/>
                    <a:pt x="2" y="0"/>
                    <a:pt x="2" y="0"/>
                  </a:cubicBezTo>
                  <a:cubicBezTo>
                    <a:pt x="2" y="0"/>
                    <a:pt x="2" y="1"/>
                    <a:pt x="2" y="1"/>
                  </a:cubicBezTo>
                  <a:cubicBezTo>
                    <a:pt x="2" y="1"/>
                    <a:pt x="1" y="1"/>
                    <a:pt x="1" y="1"/>
                  </a:cubicBezTo>
                  <a:cubicBezTo>
                    <a:pt x="1" y="1"/>
                    <a:pt x="0" y="1"/>
                    <a:pt x="0" y="1"/>
                  </a:cubicBezTo>
                  <a:cubicBezTo>
                    <a:pt x="0" y="1"/>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6" name="Freeform 371"/>
            <p:cNvSpPr>
              <a:spLocks/>
            </p:cNvSpPr>
            <p:nvPr/>
          </p:nvSpPr>
          <p:spPr bwMode="auto">
            <a:xfrm>
              <a:off x="4464051" y="1377951"/>
              <a:ext cx="20638" cy="11113"/>
            </a:xfrm>
            <a:custGeom>
              <a:avLst/>
              <a:gdLst>
                <a:gd name="T0" fmla="*/ 0 w 2"/>
                <a:gd name="T1" fmla="*/ 1 h 1"/>
                <a:gd name="T2" fmla="*/ 1 w 2"/>
                <a:gd name="T3" fmla="*/ 1 h 1"/>
                <a:gd name="T4" fmla="*/ 1 w 2"/>
                <a:gd name="T5" fmla="*/ 1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1" y="1"/>
                    <a:pt x="1" y="1"/>
                    <a:pt x="1" y="1"/>
                  </a:cubicBezTo>
                  <a:cubicBezTo>
                    <a:pt x="1" y="1"/>
                    <a:pt x="1" y="1"/>
                    <a:pt x="1" y="1"/>
                  </a:cubicBezTo>
                  <a:cubicBezTo>
                    <a:pt x="2" y="1"/>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7" name="Freeform 372"/>
            <p:cNvSpPr>
              <a:spLocks/>
            </p:cNvSpPr>
            <p:nvPr/>
          </p:nvSpPr>
          <p:spPr bwMode="auto">
            <a:xfrm>
              <a:off x="4679951" y="1292226"/>
              <a:ext cx="128588" cy="76200"/>
            </a:xfrm>
            <a:custGeom>
              <a:avLst/>
              <a:gdLst>
                <a:gd name="T0" fmla="*/ 1 w 12"/>
                <a:gd name="T1" fmla="*/ 5 h 7"/>
                <a:gd name="T2" fmla="*/ 1 w 12"/>
                <a:gd name="T3" fmla="*/ 5 h 7"/>
                <a:gd name="T4" fmla="*/ 1 w 12"/>
                <a:gd name="T5" fmla="*/ 5 h 7"/>
                <a:gd name="T6" fmla="*/ 2 w 12"/>
                <a:gd name="T7" fmla="*/ 5 h 7"/>
                <a:gd name="T8" fmla="*/ 3 w 12"/>
                <a:gd name="T9" fmla="*/ 5 h 7"/>
                <a:gd name="T10" fmla="*/ 4 w 12"/>
                <a:gd name="T11" fmla="*/ 5 h 7"/>
                <a:gd name="T12" fmla="*/ 5 w 12"/>
                <a:gd name="T13" fmla="*/ 5 h 7"/>
                <a:gd name="T14" fmla="*/ 7 w 12"/>
                <a:gd name="T15" fmla="*/ 6 h 7"/>
                <a:gd name="T16" fmla="*/ 8 w 12"/>
                <a:gd name="T17" fmla="*/ 7 h 7"/>
                <a:gd name="T18" fmla="*/ 10 w 12"/>
                <a:gd name="T19" fmla="*/ 7 h 7"/>
                <a:gd name="T20" fmla="*/ 10 w 12"/>
                <a:gd name="T21" fmla="*/ 7 h 7"/>
                <a:gd name="T22" fmla="*/ 11 w 12"/>
                <a:gd name="T23" fmla="*/ 7 h 7"/>
                <a:gd name="T24" fmla="*/ 12 w 12"/>
                <a:gd name="T25" fmla="*/ 7 h 7"/>
                <a:gd name="T26" fmla="*/ 12 w 12"/>
                <a:gd name="T27" fmla="*/ 7 h 7"/>
                <a:gd name="T28" fmla="*/ 12 w 12"/>
                <a:gd name="T29" fmla="*/ 6 h 7"/>
                <a:gd name="T30" fmla="*/ 12 w 12"/>
                <a:gd name="T31" fmla="*/ 5 h 7"/>
                <a:gd name="T32" fmla="*/ 11 w 12"/>
                <a:gd name="T33" fmla="*/ 4 h 7"/>
                <a:gd name="T34" fmla="*/ 12 w 12"/>
                <a:gd name="T35" fmla="*/ 2 h 7"/>
                <a:gd name="T36" fmla="*/ 11 w 12"/>
                <a:gd name="T37" fmla="*/ 1 h 7"/>
                <a:gd name="T38" fmla="*/ 9 w 12"/>
                <a:gd name="T39" fmla="*/ 2 h 7"/>
                <a:gd name="T40" fmla="*/ 9 w 12"/>
                <a:gd name="T41" fmla="*/ 1 h 7"/>
                <a:gd name="T42" fmla="*/ 8 w 12"/>
                <a:gd name="T43" fmla="*/ 0 h 7"/>
                <a:gd name="T44" fmla="*/ 7 w 12"/>
                <a:gd name="T45" fmla="*/ 0 h 7"/>
                <a:gd name="T46" fmla="*/ 7 w 12"/>
                <a:gd name="T47" fmla="*/ 0 h 7"/>
                <a:gd name="T48" fmla="*/ 7 w 12"/>
                <a:gd name="T49" fmla="*/ 1 h 7"/>
                <a:gd name="T50" fmla="*/ 7 w 12"/>
                <a:gd name="T51" fmla="*/ 2 h 7"/>
                <a:gd name="T52" fmla="*/ 6 w 12"/>
                <a:gd name="T53" fmla="*/ 2 h 7"/>
                <a:gd name="T54" fmla="*/ 5 w 12"/>
                <a:gd name="T55" fmla="*/ 3 h 7"/>
                <a:gd name="T56" fmla="*/ 4 w 12"/>
                <a:gd name="T57" fmla="*/ 2 h 7"/>
                <a:gd name="T58" fmla="*/ 4 w 12"/>
                <a:gd name="T59" fmla="*/ 1 h 7"/>
                <a:gd name="T60" fmla="*/ 3 w 12"/>
                <a:gd name="T61" fmla="*/ 1 h 7"/>
                <a:gd name="T62" fmla="*/ 2 w 12"/>
                <a:gd name="T63" fmla="*/ 1 h 7"/>
                <a:gd name="T64" fmla="*/ 1 w 12"/>
                <a:gd name="T65" fmla="*/ 2 h 7"/>
                <a:gd name="T66" fmla="*/ 0 w 12"/>
                <a:gd name="T67" fmla="*/ 3 h 7"/>
                <a:gd name="T68" fmla="*/ 0 w 12"/>
                <a:gd name="T69" fmla="*/ 4 h 7"/>
                <a:gd name="T70" fmla="*/ 1 w 12"/>
                <a:gd name="T7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7">
                  <a:moveTo>
                    <a:pt x="1" y="5"/>
                  </a:moveTo>
                  <a:cubicBezTo>
                    <a:pt x="1" y="5"/>
                    <a:pt x="1" y="5"/>
                    <a:pt x="1" y="5"/>
                  </a:cubicBezTo>
                  <a:cubicBezTo>
                    <a:pt x="1" y="5"/>
                    <a:pt x="1" y="5"/>
                    <a:pt x="1" y="5"/>
                  </a:cubicBezTo>
                  <a:cubicBezTo>
                    <a:pt x="1" y="5"/>
                    <a:pt x="2" y="5"/>
                    <a:pt x="2" y="5"/>
                  </a:cubicBezTo>
                  <a:cubicBezTo>
                    <a:pt x="3" y="5"/>
                    <a:pt x="3" y="5"/>
                    <a:pt x="3" y="5"/>
                  </a:cubicBezTo>
                  <a:cubicBezTo>
                    <a:pt x="4" y="5"/>
                    <a:pt x="4" y="5"/>
                    <a:pt x="4" y="5"/>
                  </a:cubicBezTo>
                  <a:cubicBezTo>
                    <a:pt x="5" y="5"/>
                    <a:pt x="5" y="5"/>
                    <a:pt x="5" y="5"/>
                  </a:cubicBezTo>
                  <a:cubicBezTo>
                    <a:pt x="6" y="5"/>
                    <a:pt x="6" y="5"/>
                    <a:pt x="7" y="6"/>
                  </a:cubicBezTo>
                  <a:cubicBezTo>
                    <a:pt x="7" y="6"/>
                    <a:pt x="7" y="6"/>
                    <a:pt x="8" y="7"/>
                  </a:cubicBezTo>
                  <a:cubicBezTo>
                    <a:pt x="9" y="7"/>
                    <a:pt x="9" y="7"/>
                    <a:pt x="10" y="7"/>
                  </a:cubicBezTo>
                  <a:cubicBezTo>
                    <a:pt x="10" y="7"/>
                    <a:pt x="10" y="7"/>
                    <a:pt x="10" y="7"/>
                  </a:cubicBezTo>
                  <a:cubicBezTo>
                    <a:pt x="11" y="7"/>
                    <a:pt x="10" y="7"/>
                    <a:pt x="11" y="7"/>
                  </a:cubicBezTo>
                  <a:cubicBezTo>
                    <a:pt x="11" y="7"/>
                    <a:pt x="12" y="7"/>
                    <a:pt x="12" y="7"/>
                  </a:cubicBezTo>
                  <a:cubicBezTo>
                    <a:pt x="12" y="7"/>
                    <a:pt x="12" y="7"/>
                    <a:pt x="12" y="7"/>
                  </a:cubicBezTo>
                  <a:cubicBezTo>
                    <a:pt x="12" y="7"/>
                    <a:pt x="12" y="7"/>
                    <a:pt x="12" y="6"/>
                  </a:cubicBezTo>
                  <a:cubicBezTo>
                    <a:pt x="12" y="6"/>
                    <a:pt x="12" y="6"/>
                    <a:pt x="12" y="5"/>
                  </a:cubicBezTo>
                  <a:cubicBezTo>
                    <a:pt x="11" y="5"/>
                    <a:pt x="11" y="4"/>
                    <a:pt x="11" y="4"/>
                  </a:cubicBezTo>
                  <a:cubicBezTo>
                    <a:pt x="11" y="3"/>
                    <a:pt x="12" y="3"/>
                    <a:pt x="12" y="2"/>
                  </a:cubicBezTo>
                  <a:cubicBezTo>
                    <a:pt x="11" y="2"/>
                    <a:pt x="11" y="1"/>
                    <a:pt x="11" y="1"/>
                  </a:cubicBezTo>
                  <a:cubicBezTo>
                    <a:pt x="10" y="1"/>
                    <a:pt x="10" y="2"/>
                    <a:pt x="9" y="2"/>
                  </a:cubicBezTo>
                  <a:cubicBezTo>
                    <a:pt x="9" y="1"/>
                    <a:pt x="9" y="1"/>
                    <a:pt x="9" y="1"/>
                  </a:cubicBezTo>
                  <a:cubicBezTo>
                    <a:pt x="9" y="1"/>
                    <a:pt x="8" y="1"/>
                    <a:pt x="8" y="0"/>
                  </a:cubicBezTo>
                  <a:cubicBezTo>
                    <a:pt x="7" y="0"/>
                    <a:pt x="7" y="0"/>
                    <a:pt x="7" y="0"/>
                  </a:cubicBezTo>
                  <a:cubicBezTo>
                    <a:pt x="7" y="0"/>
                    <a:pt x="7" y="0"/>
                    <a:pt x="7" y="0"/>
                  </a:cubicBezTo>
                  <a:cubicBezTo>
                    <a:pt x="7" y="0"/>
                    <a:pt x="7" y="0"/>
                    <a:pt x="7" y="1"/>
                  </a:cubicBezTo>
                  <a:cubicBezTo>
                    <a:pt x="7" y="1"/>
                    <a:pt x="7" y="1"/>
                    <a:pt x="7" y="2"/>
                  </a:cubicBezTo>
                  <a:cubicBezTo>
                    <a:pt x="7" y="2"/>
                    <a:pt x="7" y="2"/>
                    <a:pt x="6" y="2"/>
                  </a:cubicBezTo>
                  <a:cubicBezTo>
                    <a:pt x="6" y="2"/>
                    <a:pt x="6" y="3"/>
                    <a:pt x="5" y="3"/>
                  </a:cubicBezTo>
                  <a:cubicBezTo>
                    <a:pt x="5" y="2"/>
                    <a:pt x="5" y="2"/>
                    <a:pt x="4" y="2"/>
                  </a:cubicBezTo>
                  <a:cubicBezTo>
                    <a:pt x="4" y="1"/>
                    <a:pt x="4" y="1"/>
                    <a:pt x="4" y="1"/>
                  </a:cubicBezTo>
                  <a:cubicBezTo>
                    <a:pt x="3" y="1"/>
                    <a:pt x="3" y="1"/>
                    <a:pt x="3" y="1"/>
                  </a:cubicBezTo>
                  <a:cubicBezTo>
                    <a:pt x="2" y="1"/>
                    <a:pt x="2" y="1"/>
                    <a:pt x="2" y="1"/>
                  </a:cubicBezTo>
                  <a:cubicBezTo>
                    <a:pt x="2" y="1"/>
                    <a:pt x="1" y="1"/>
                    <a:pt x="1" y="2"/>
                  </a:cubicBezTo>
                  <a:cubicBezTo>
                    <a:pt x="0" y="2"/>
                    <a:pt x="1" y="2"/>
                    <a:pt x="0" y="3"/>
                  </a:cubicBezTo>
                  <a:cubicBezTo>
                    <a:pt x="0" y="3"/>
                    <a:pt x="0" y="4"/>
                    <a:pt x="0" y="4"/>
                  </a:cubicBezTo>
                  <a:cubicBezTo>
                    <a:pt x="0" y="4"/>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8" name="Freeform 373"/>
            <p:cNvSpPr>
              <a:spLocks/>
            </p:cNvSpPr>
            <p:nvPr/>
          </p:nvSpPr>
          <p:spPr bwMode="auto">
            <a:xfrm>
              <a:off x="4538664" y="1389064"/>
              <a:ext cx="238125" cy="173038"/>
            </a:xfrm>
            <a:custGeom>
              <a:avLst/>
              <a:gdLst>
                <a:gd name="T0" fmla="*/ 20 w 22"/>
                <a:gd name="T1" fmla="*/ 15 h 16"/>
                <a:gd name="T2" fmla="*/ 20 w 22"/>
                <a:gd name="T3" fmla="*/ 15 h 16"/>
                <a:gd name="T4" fmla="*/ 19 w 22"/>
                <a:gd name="T5" fmla="*/ 13 h 16"/>
                <a:gd name="T6" fmla="*/ 20 w 22"/>
                <a:gd name="T7" fmla="*/ 13 h 16"/>
                <a:gd name="T8" fmla="*/ 21 w 22"/>
                <a:gd name="T9" fmla="*/ 12 h 16"/>
                <a:gd name="T10" fmla="*/ 22 w 22"/>
                <a:gd name="T11" fmla="*/ 11 h 16"/>
                <a:gd name="T12" fmla="*/ 21 w 22"/>
                <a:gd name="T13" fmla="*/ 10 h 16"/>
                <a:gd name="T14" fmla="*/ 20 w 22"/>
                <a:gd name="T15" fmla="*/ 9 h 16"/>
                <a:gd name="T16" fmla="*/ 20 w 22"/>
                <a:gd name="T17" fmla="*/ 7 h 16"/>
                <a:gd name="T18" fmla="*/ 20 w 22"/>
                <a:gd name="T19" fmla="*/ 7 h 16"/>
                <a:gd name="T20" fmla="*/ 20 w 22"/>
                <a:gd name="T21" fmla="*/ 6 h 16"/>
                <a:gd name="T22" fmla="*/ 21 w 22"/>
                <a:gd name="T23" fmla="*/ 6 h 16"/>
                <a:gd name="T24" fmla="*/ 21 w 22"/>
                <a:gd name="T25" fmla="*/ 5 h 16"/>
                <a:gd name="T26" fmla="*/ 20 w 22"/>
                <a:gd name="T27" fmla="*/ 4 h 16"/>
                <a:gd name="T28" fmla="*/ 20 w 22"/>
                <a:gd name="T29" fmla="*/ 3 h 16"/>
                <a:gd name="T30" fmla="*/ 20 w 22"/>
                <a:gd name="T31" fmla="*/ 2 h 16"/>
                <a:gd name="T32" fmla="*/ 19 w 22"/>
                <a:gd name="T33" fmla="*/ 2 h 16"/>
                <a:gd name="T34" fmla="*/ 18 w 22"/>
                <a:gd name="T35" fmla="*/ 2 h 16"/>
                <a:gd name="T36" fmla="*/ 17 w 22"/>
                <a:gd name="T37" fmla="*/ 2 h 16"/>
                <a:gd name="T38" fmla="*/ 15 w 22"/>
                <a:gd name="T39" fmla="*/ 2 h 16"/>
                <a:gd name="T40" fmla="*/ 14 w 22"/>
                <a:gd name="T41" fmla="*/ 1 h 16"/>
                <a:gd name="T42" fmla="*/ 14 w 22"/>
                <a:gd name="T43" fmla="*/ 1 h 16"/>
                <a:gd name="T44" fmla="*/ 13 w 22"/>
                <a:gd name="T45" fmla="*/ 1 h 16"/>
                <a:gd name="T46" fmla="*/ 12 w 22"/>
                <a:gd name="T47" fmla="*/ 1 h 16"/>
                <a:gd name="T48" fmla="*/ 11 w 22"/>
                <a:gd name="T49" fmla="*/ 1 h 16"/>
                <a:gd name="T50" fmla="*/ 11 w 22"/>
                <a:gd name="T51" fmla="*/ 0 h 16"/>
                <a:gd name="T52" fmla="*/ 10 w 22"/>
                <a:gd name="T53" fmla="*/ 1 h 16"/>
                <a:gd name="T54" fmla="*/ 9 w 22"/>
                <a:gd name="T55" fmla="*/ 1 h 16"/>
                <a:gd name="T56" fmla="*/ 9 w 22"/>
                <a:gd name="T57" fmla="*/ 1 h 16"/>
                <a:gd name="T58" fmla="*/ 9 w 22"/>
                <a:gd name="T59" fmla="*/ 0 h 16"/>
                <a:gd name="T60" fmla="*/ 8 w 22"/>
                <a:gd name="T61" fmla="*/ 0 h 16"/>
                <a:gd name="T62" fmla="*/ 7 w 22"/>
                <a:gd name="T63" fmla="*/ 0 h 16"/>
                <a:gd name="T64" fmla="*/ 5 w 22"/>
                <a:gd name="T65" fmla="*/ 0 h 16"/>
                <a:gd name="T66" fmla="*/ 5 w 22"/>
                <a:gd name="T67" fmla="*/ 0 h 16"/>
                <a:gd name="T68" fmla="*/ 4 w 22"/>
                <a:gd name="T69" fmla="*/ 1 h 16"/>
                <a:gd name="T70" fmla="*/ 3 w 22"/>
                <a:gd name="T71" fmla="*/ 1 h 16"/>
                <a:gd name="T72" fmla="*/ 1 w 22"/>
                <a:gd name="T73" fmla="*/ 1 h 16"/>
                <a:gd name="T74" fmla="*/ 1 w 22"/>
                <a:gd name="T75" fmla="*/ 2 h 16"/>
                <a:gd name="T76" fmla="*/ 0 w 22"/>
                <a:gd name="T77" fmla="*/ 2 h 16"/>
                <a:gd name="T78" fmla="*/ 0 w 22"/>
                <a:gd name="T79" fmla="*/ 2 h 16"/>
                <a:gd name="T80" fmla="*/ 0 w 22"/>
                <a:gd name="T81" fmla="*/ 3 h 16"/>
                <a:gd name="T82" fmla="*/ 1 w 22"/>
                <a:gd name="T83" fmla="*/ 4 h 16"/>
                <a:gd name="T84" fmla="*/ 0 w 22"/>
                <a:gd name="T85" fmla="*/ 5 h 16"/>
                <a:gd name="T86" fmla="*/ 1 w 22"/>
                <a:gd name="T87" fmla="*/ 6 h 16"/>
                <a:gd name="T88" fmla="*/ 1 w 22"/>
                <a:gd name="T89" fmla="*/ 7 h 16"/>
                <a:gd name="T90" fmla="*/ 1 w 22"/>
                <a:gd name="T91" fmla="*/ 8 h 16"/>
                <a:gd name="T92" fmla="*/ 2 w 22"/>
                <a:gd name="T93" fmla="*/ 9 h 16"/>
                <a:gd name="T94" fmla="*/ 2 w 22"/>
                <a:gd name="T95" fmla="*/ 10 h 16"/>
                <a:gd name="T96" fmla="*/ 2 w 22"/>
                <a:gd name="T97" fmla="*/ 10 h 16"/>
                <a:gd name="T98" fmla="*/ 2 w 22"/>
                <a:gd name="T99" fmla="*/ 10 h 16"/>
                <a:gd name="T100" fmla="*/ 3 w 22"/>
                <a:gd name="T101" fmla="*/ 10 h 16"/>
                <a:gd name="T102" fmla="*/ 4 w 22"/>
                <a:gd name="T103" fmla="*/ 11 h 16"/>
                <a:gd name="T104" fmla="*/ 5 w 22"/>
                <a:gd name="T105" fmla="*/ 12 h 16"/>
                <a:gd name="T106" fmla="*/ 6 w 22"/>
                <a:gd name="T107" fmla="*/ 12 h 16"/>
                <a:gd name="T108" fmla="*/ 7 w 22"/>
                <a:gd name="T109" fmla="*/ 13 h 16"/>
                <a:gd name="T110" fmla="*/ 9 w 22"/>
                <a:gd name="T111" fmla="*/ 14 h 16"/>
                <a:gd name="T112" fmla="*/ 10 w 22"/>
                <a:gd name="T113" fmla="*/ 14 h 16"/>
                <a:gd name="T114" fmla="*/ 19 w 22"/>
                <a:gd name="T115" fmla="*/ 16 h 16"/>
                <a:gd name="T116" fmla="*/ 20 w 22"/>
                <a:gd name="T1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 h="16">
                  <a:moveTo>
                    <a:pt x="20" y="15"/>
                  </a:moveTo>
                  <a:cubicBezTo>
                    <a:pt x="20" y="15"/>
                    <a:pt x="20" y="15"/>
                    <a:pt x="20" y="15"/>
                  </a:cubicBezTo>
                  <a:cubicBezTo>
                    <a:pt x="20" y="14"/>
                    <a:pt x="19" y="14"/>
                    <a:pt x="19" y="13"/>
                  </a:cubicBezTo>
                  <a:cubicBezTo>
                    <a:pt x="20" y="13"/>
                    <a:pt x="20" y="13"/>
                    <a:pt x="20" y="13"/>
                  </a:cubicBezTo>
                  <a:cubicBezTo>
                    <a:pt x="21" y="12"/>
                    <a:pt x="21" y="12"/>
                    <a:pt x="21" y="12"/>
                  </a:cubicBezTo>
                  <a:cubicBezTo>
                    <a:pt x="22" y="12"/>
                    <a:pt x="22" y="11"/>
                    <a:pt x="22" y="11"/>
                  </a:cubicBezTo>
                  <a:cubicBezTo>
                    <a:pt x="22" y="11"/>
                    <a:pt x="22" y="10"/>
                    <a:pt x="21" y="10"/>
                  </a:cubicBezTo>
                  <a:cubicBezTo>
                    <a:pt x="21" y="9"/>
                    <a:pt x="21" y="9"/>
                    <a:pt x="20" y="9"/>
                  </a:cubicBezTo>
                  <a:cubicBezTo>
                    <a:pt x="20" y="8"/>
                    <a:pt x="21" y="8"/>
                    <a:pt x="20" y="7"/>
                  </a:cubicBezTo>
                  <a:cubicBezTo>
                    <a:pt x="20" y="7"/>
                    <a:pt x="20" y="7"/>
                    <a:pt x="20" y="7"/>
                  </a:cubicBezTo>
                  <a:cubicBezTo>
                    <a:pt x="20" y="6"/>
                    <a:pt x="20" y="6"/>
                    <a:pt x="20" y="6"/>
                  </a:cubicBezTo>
                  <a:cubicBezTo>
                    <a:pt x="20" y="6"/>
                    <a:pt x="21" y="6"/>
                    <a:pt x="21" y="6"/>
                  </a:cubicBezTo>
                  <a:cubicBezTo>
                    <a:pt x="21" y="5"/>
                    <a:pt x="21" y="5"/>
                    <a:pt x="21" y="5"/>
                  </a:cubicBezTo>
                  <a:cubicBezTo>
                    <a:pt x="20" y="4"/>
                    <a:pt x="20" y="4"/>
                    <a:pt x="20" y="4"/>
                  </a:cubicBezTo>
                  <a:cubicBezTo>
                    <a:pt x="20" y="3"/>
                    <a:pt x="20" y="3"/>
                    <a:pt x="20" y="3"/>
                  </a:cubicBezTo>
                  <a:cubicBezTo>
                    <a:pt x="20" y="2"/>
                    <a:pt x="20" y="2"/>
                    <a:pt x="20" y="2"/>
                  </a:cubicBezTo>
                  <a:cubicBezTo>
                    <a:pt x="19" y="2"/>
                    <a:pt x="19" y="2"/>
                    <a:pt x="19" y="2"/>
                  </a:cubicBezTo>
                  <a:cubicBezTo>
                    <a:pt x="19" y="2"/>
                    <a:pt x="18" y="2"/>
                    <a:pt x="18" y="2"/>
                  </a:cubicBezTo>
                  <a:cubicBezTo>
                    <a:pt x="17" y="2"/>
                    <a:pt x="17" y="2"/>
                    <a:pt x="17" y="2"/>
                  </a:cubicBezTo>
                  <a:cubicBezTo>
                    <a:pt x="16" y="2"/>
                    <a:pt x="15" y="3"/>
                    <a:pt x="15" y="2"/>
                  </a:cubicBezTo>
                  <a:cubicBezTo>
                    <a:pt x="15" y="2"/>
                    <a:pt x="15" y="2"/>
                    <a:pt x="14" y="1"/>
                  </a:cubicBezTo>
                  <a:cubicBezTo>
                    <a:pt x="14" y="1"/>
                    <a:pt x="14" y="1"/>
                    <a:pt x="14" y="1"/>
                  </a:cubicBezTo>
                  <a:cubicBezTo>
                    <a:pt x="14" y="1"/>
                    <a:pt x="13" y="1"/>
                    <a:pt x="13" y="1"/>
                  </a:cubicBezTo>
                  <a:cubicBezTo>
                    <a:pt x="13" y="1"/>
                    <a:pt x="12" y="1"/>
                    <a:pt x="12" y="1"/>
                  </a:cubicBezTo>
                  <a:cubicBezTo>
                    <a:pt x="12" y="1"/>
                    <a:pt x="12" y="1"/>
                    <a:pt x="11" y="1"/>
                  </a:cubicBezTo>
                  <a:cubicBezTo>
                    <a:pt x="11" y="0"/>
                    <a:pt x="11" y="0"/>
                    <a:pt x="11" y="0"/>
                  </a:cubicBezTo>
                  <a:cubicBezTo>
                    <a:pt x="11" y="1"/>
                    <a:pt x="11" y="1"/>
                    <a:pt x="10" y="1"/>
                  </a:cubicBezTo>
                  <a:cubicBezTo>
                    <a:pt x="10" y="1"/>
                    <a:pt x="10" y="1"/>
                    <a:pt x="9" y="1"/>
                  </a:cubicBezTo>
                  <a:cubicBezTo>
                    <a:pt x="9" y="1"/>
                    <a:pt x="9" y="1"/>
                    <a:pt x="9" y="1"/>
                  </a:cubicBezTo>
                  <a:cubicBezTo>
                    <a:pt x="9" y="1"/>
                    <a:pt x="9" y="0"/>
                    <a:pt x="9" y="0"/>
                  </a:cubicBezTo>
                  <a:cubicBezTo>
                    <a:pt x="9" y="0"/>
                    <a:pt x="8" y="0"/>
                    <a:pt x="8" y="0"/>
                  </a:cubicBezTo>
                  <a:cubicBezTo>
                    <a:pt x="7" y="0"/>
                    <a:pt x="7" y="0"/>
                    <a:pt x="7" y="0"/>
                  </a:cubicBezTo>
                  <a:cubicBezTo>
                    <a:pt x="6" y="0"/>
                    <a:pt x="6" y="0"/>
                    <a:pt x="5" y="0"/>
                  </a:cubicBezTo>
                  <a:cubicBezTo>
                    <a:pt x="5" y="0"/>
                    <a:pt x="5" y="0"/>
                    <a:pt x="5" y="0"/>
                  </a:cubicBezTo>
                  <a:cubicBezTo>
                    <a:pt x="4" y="0"/>
                    <a:pt x="5" y="1"/>
                    <a:pt x="4" y="1"/>
                  </a:cubicBezTo>
                  <a:cubicBezTo>
                    <a:pt x="4" y="1"/>
                    <a:pt x="3" y="1"/>
                    <a:pt x="3" y="1"/>
                  </a:cubicBezTo>
                  <a:cubicBezTo>
                    <a:pt x="2" y="1"/>
                    <a:pt x="2" y="1"/>
                    <a:pt x="1" y="1"/>
                  </a:cubicBezTo>
                  <a:cubicBezTo>
                    <a:pt x="1" y="1"/>
                    <a:pt x="1" y="2"/>
                    <a:pt x="1" y="2"/>
                  </a:cubicBezTo>
                  <a:cubicBezTo>
                    <a:pt x="0" y="2"/>
                    <a:pt x="0" y="2"/>
                    <a:pt x="0" y="2"/>
                  </a:cubicBezTo>
                  <a:cubicBezTo>
                    <a:pt x="0" y="2"/>
                    <a:pt x="0" y="2"/>
                    <a:pt x="0" y="2"/>
                  </a:cubicBezTo>
                  <a:cubicBezTo>
                    <a:pt x="0" y="3"/>
                    <a:pt x="0" y="3"/>
                    <a:pt x="0" y="3"/>
                  </a:cubicBezTo>
                  <a:cubicBezTo>
                    <a:pt x="0" y="4"/>
                    <a:pt x="1" y="4"/>
                    <a:pt x="1" y="4"/>
                  </a:cubicBezTo>
                  <a:cubicBezTo>
                    <a:pt x="0" y="5"/>
                    <a:pt x="0" y="4"/>
                    <a:pt x="0" y="5"/>
                  </a:cubicBezTo>
                  <a:cubicBezTo>
                    <a:pt x="0" y="5"/>
                    <a:pt x="0" y="5"/>
                    <a:pt x="1" y="6"/>
                  </a:cubicBezTo>
                  <a:cubicBezTo>
                    <a:pt x="1" y="6"/>
                    <a:pt x="1" y="6"/>
                    <a:pt x="1" y="7"/>
                  </a:cubicBezTo>
                  <a:cubicBezTo>
                    <a:pt x="1" y="7"/>
                    <a:pt x="1" y="7"/>
                    <a:pt x="1" y="8"/>
                  </a:cubicBezTo>
                  <a:cubicBezTo>
                    <a:pt x="1" y="8"/>
                    <a:pt x="1" y="9"/>
                    <a:pt x="2" y="9"/>
                  </a:cubicBezTo>
                  <a:cubicBezTo>
                    <a:pt x="2" y="9"/>
                    <a:pt x="2" y="10"/>
                    <a:pt x="2" y="10"/>
                  </a:cubicBezTo>
                  <a:cubicBezTo>
                    <a:pt x="2" y="10"/>
                    <a:pt x="2" y="10"/>
                    <a:pt x="2" y="10"/>
                  </a:cubicBezTo>
                  <a:cubicBezTo>
                    <a:pt x="2" y="10"/>
                    <a:pt x="2" y="10"/>
                    <a:pt x="2" y="10"/>
                  </a:cubicBezTo>
                  <a:cubicBezTo>
                    <a:pt x="3" y="10"/>
                    <a:pt x="3" y="10"/>
                    <a:pt x="3" y="10"/>
                  </a:cubicBezTo>
                  <a:cubicBezTo>
                    <a:pt x="3" y="10"/>
                    <a:pt x="4" y="11"/>
                    <a:pt x="4" y="11"/>
                  </a:cubicBezTo>
                  <a:cubicBezTo>
                    <a:pt x="4" y="12"/>
                    <a:pt x="5" y="12"/>
                    <a:pt x="5" y="12"/>
                  </a:cubicBezTo>
                  <a:cubicBezTo>
                    <a:pt x="5" y="12"/>
                    <a:pt x="6" y="12"/>
                    <a:pt x="6" y="12"/>
                  </a:cubicBezTo>
                  <a:cubicBezTo>
                    <a:pt x="7" y="12"/>
                    <a:pt x="7" y="12"/>
                    <a:pt x="7" y="13"/>
                  </a:cubicBezTo>
                  <a:cubicBezTo>
                    <a:pt x="8" y="13"/>
                    <a:pt x="8" y="13"/>
                    <a:pt x="9" y="14"/>
                  </a:cubicBezTo>
                  <a:cubicBezTo>
                    <a:pt x="9" y="14"/>
                    <a:pt x="9" y="14"/>
                    <a:pt x="10" y="14"/>
                  </a:cubicBezTo>
                  <a:cubicBezTo>
                    <a:pt x="19" y="16"/>
                    <a:pt x="19" y="16"/>
                    <a:pt x="19" y="16"/>
                  </a:cubicBezTo>
                  <a:cubicBezTo>
                    <a:pt x="19" y="16"/>
                    <a:pt x="19" y="16"/>
                    <a:pt x="20" y="15"/>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79" name="Freeform 374"/>
            <p:cNvSpPr>
              <a:spLocks/>
            </p:cNvSpPr>
            <p:nvPr/>
          </p:nvSpPr>
          <p:spPr bwMode="auto">
            <a:xfrm>
              <a:off x="4268789" y="1487489"/>
              <a:ext cx="87313" cy="31750"/>
            </a:xfrm>
            <a:custGeom>
              <a:avLst/>
              <a:gdLst>
                <a:gd name="T0" fmla="*/ 8 w 8"/>
                <a:gd name="T1" fmla="*/ 2 h 3"/>
                <a:gd name="T2" fmla="*/ 8 w 8"/>
                <a:gd name="T3" fmla="*/ 1 h 3"/>
                <a:gd name="T4" fmla="*/ 8 w 8"/>
                <a:gd name="T5" fmla="*/ 1 h 3"/>
                <a:gd name="T6" fmla="*/ 8 w 8"/>
                <a:gd name="T7" fmla="*/ 1 h 3"/>
                <a:gd name="T8" fmla="*/ 6 w 8"/>
                <a:gd name="T9" fmla="*/ 0 h 3"/>
                <a:gd name="T10" fmla="*/ 5 w 8"/>
                <a:gd name="T11" fmla="*/ 0 h 3"/>
                <a:gd name="T12" fmla="*/ 4 w 8"/>
                <a:gd name="T13" fmla="*/ 0 h 3"/>
                <a:gd name="T14" fmla="*/ 3 w 8"/>
                <a:gd name="T15" fmla="*/ 0 h 3"/>
                <a:gd name="T16" fmla="*/ 3 w 8"/>
                <a:gd name="T17" fmla="*/ 0 h 3"/>
                <a:gd name="T18" fmla="*/ 2 w 8"/>
                <a:gd name="T19" fmla="*/ 0 h 3"/>
                <a:gd name="T20" fmla="*/ 1 w 8"/>
                <a:gd name="T21" fmla="*/ 0 h 3"/>
                <a:gd name="T22" fmla="*/ 0 w 8"/>
                <a:gd name="T23" fmla="*/ 1 h 3"/>
                <a:gd name="T24" fmla="*/ 0 w 8"/>
                <a:gd name="T25" fmla="*/ 1 h 3"/>
                <a:gd name="T26" fmla="*/ 0 w 8"/>
                <a:gd name="T27" fmla="*/ 2 h 3"/>
                <a:gd name="T28" fmla="*/ 1 w 8"/>
                <a:gd name="T29" fmla="*/ 2 h 3"/>
                <a:gd name="T30" fmla="*/ 2 w 8"/>
                <a:gd name="T31" fmla="*/ 3 h 3"/>
                <a:gd name="T32" fmla="*/ 4 w 8"/>
                <a:gd name="T33" fmla="*/ 3 h 3"/>
                <a:gd name="T34" fmla="*/ 6 w 8"/>
                <a:gd name="T35" fmla="*/ 3 h 3"/>
                <a:gd name="T36" fmla="*/ 8 w 8"/>
                <a:gd name="T37" fmla="*/ 3 h 3"/>
                <a:gd name="T38" fmla="*/ 8 w 8"/>
                <a:gd name="T39" fmla="*/ 3 h 3"/>
                <a:gd name="T40" fmla="*/ 8 w 8"/>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3">
                  <a:moveTo>
                    <a:pt x="8" y="2"/>
                  </a:moveTo>
                  <a:cubicBezTo>
                    <a:pt x="8" y="2"/>
                    <a:pt x="8" y="2"/>
                    <a:pt x="8" y="1"/>
                  </a:cubicBezTo>
                  <a:cubicBezTo>
                    <a:pt x="8" y="1"/>
                    <a:pt x="8" y="1"/>
                    <a:pt x="8" y="1"/>
                  </a:cubicBezTo>
                  <a:cubicBezTo>
                    <a:pt x="8" y="1"/>
                    <a:pt x="8" y="1"/>
                    <a:pt x="8" y="1"/>
                  </a:cubicBezTo>
                  <a:cubicBezTo>
                    <a:pt x="7" y="1"/>
                    <a:pt x="7" y="0"/>
                    <a:pt x="6" y="0"/>
                  </a:cubicBezTo>
                  <a:cubicBezTo>
                    <a:pt x="6" y="0"/>
                    <a:pt x="6" y="0"/>
                    <a:pt x="5" y="0"/>
                  </a:cubicBezTo>
                  <a:cubicBezTo>
                    <a:pt x="5" y="0"/>
                    <a:pt x="5" y="0"/>
                    <a:pt x="4" y="0"/>
                  </a:cubicBezTo>
                  <a:cubicBezTo>
                    <a:pt x="4" y="0"/>
                    <a:pt x="4" y="0"/>
                    <a:pt x="3" y="0"/>
                  </a:cubicBezTo>
                  <a:cubicBezTo>
                    <a:pt x="3" y="0"/>
                    <a:pt x="3" y="0"/>
                    <a:pt x="3" y="0"/>
                  </a:cubicBezTo>
                  <a:cubicBezTo>
                    <a:pt x="3" y="1"/>
                    <a:pt x="2" y="0"/>
                    <a:pt x="2" y="0"/>
                  </a:cubicBezTo>
                  <a:cubicBezTo>
                    <a:pt x="1" y="0"/>
                    <a:pt x="1" y="0"/>
                    <a:pt x="1" y="0"/>
                  </a:cubicBezTo>
                  <a:cubicBezTo>
                    <a:pt x="0" y="0"/>
                    <a:pt x="0" y="1"/>
                    <a:pt x="0" y="1"/>
                  </a:cubicBezTo>
                  <a:cubicBezTo>
                    <a:pt x="0" y="1"/>
                    <a:pt x="0" y="1"/>
                    <a:pt x="0" y="1"/>
                  </a:cubicBezTo>
                  <a:cubicBezTo>
                    <a:pt x="0" y="1"/>
                    <a:pt x="0" y="2"/>
                    <a:pt x="0" y="2"/>
                  </a:cubicBezTo>
                  <a:cubicBezTo>
                    <a:pt x="0" y="2"/>
                    <a:pt x="1" y="2"/>
                    <a:pt x="1" y="2"/>
                  </a:cubicBezTo>
                  <a:cubicBezTo>
                    <a:pt x="2" y="2"/>
                    <a:pt x="2" y="2"/>
                    <a:pt x="2" y="3"/>
                  </a:cubicBezTo>
                  <a:cubicBezTo>
                    <a:pt x="3" y="3"/>
                    <a:pt x="3" y="3"/>
                    <a:pt x="4" y="3"/>
                  </a:cubicBezTo>
                  <a:cubicBezTo>
                    <a:pt x="5" y="3"/>
                    <a:pt x="5" y="3"/>
                    <a:pt x="6" y="3"/>
                  </a:cubicBezTo>
                  <a:cubicBezTo>
                    <a:pt x="7" y="3"/>
                    <a:pt x="7" y="3"/>
                    <a:pt x="8" y="3"/>
                  </a:cubicBezTo>
                  <a:cubicBezTo>
                    <a:pt x="8" y="3"/>
                    <a:pt x="8" y="3"/>
                    <a:pt x="8" y="3"/>
                  </a:cubicBezTo>
                  <a:cubicBezTo>
                    <a:pt x="8" y="3"/>
                    <a:pt x="8" y="3"/>
                    <a:pt x="8" y="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0" name="Freeform 375"/>
            <p:cNvSpPr>
              <a:spLocks/>
            </p:cNvSpPr>
            <p:nvPr/>
          </p:nvSpPr>
          <p:spPr bwMode="auto">
            <a:xfrm>
              <a:off x="4387851" y="1303339"/>
              <a:ext cx="65088" cy="85725"/>
            </a:xfrm>
            <a:custGeom>
              <a:avLst/>
              <a:gdLst>
                <a:gd name="T0" fmla="*/ 2 w 6"/>
                <a:gd name="T1" fmla="*/ 8 h 8"/>
                <a:gd name="T2" fmla="*/ 2 w 6"/>
                <a:gd name="T3" fmla="*/ 8 h 8"/>
                <a:gd name="T4" fmla="*/ 3 w 6"/>
                <a:gd name="T5" fmla="*/ 8 h 8"/>
                <a:gd name="T6" fmla="*/ 3 w 6"/>
                <a:gd name="T7" fmla="*/ 8 h 8"/>
                <a:gd name="T8" fmla="*/ 4 w 6"/>
                <a:gd name="T9" fmla="*/ 7 h 8"/>
                <a:gd name="T10" fmla="*/ 4 w 6"/>
                <a:gd name="T11" fmla="*/ 7 h 8"/>
                <a:gd name="T12" fmla="*/ 4 w 6"/>
                <a:gd name="T13" fmla="*/ 6 h 8"/>
                <a:gd name="T14" fmla="*/ 4 w 6"/>
                <a:gd name="T15" fmla="*/ 6 h 8"/>
                <a:gd name="T16" fmla="*/ 4 w 6"/>
                <a:gd name="T17" fmla="*/ 5 h 8"/>
                <a:gd name="T18" fmla="*/ 4 w 6"/>
                <a:gd name="T19" fmla="*/ 5 h 8"/>
                <a:gd name="T20" fmla="*/ 5 w 6"/>
                <a:gd name="T21" fmla="*/ 4 h 8"/>
                <a:gd name="T22" fmla="*/ 6 w 6"/>
                <a:gd name="T23" fmla="*/ 4 h 8"/>
                <a:gd name="T24" fmla="*/ 6 w 6"/>
                <a:gd name="T25" fmla="*/ 3 h 8"/>
                <a:gd name="T26" fmla="*/ 5 w 6"/>
                <a:gd name="T27" fmla="*/ 3 h 8"/>
                <a:gd name="T28" fmla="*/ 5 w 6"/>
                <a:gd name="T29" fmla="*/ 2 h 8"/>
                <a:gd name="T30" fmla="*/ 5 w 6"/>
                <a:gd name="T31" fmla="*/ 1 h 8"/>
                <a:gd name="T32" fmla="*/ 5 w 6"/>
                <a:gd name="T33" fmla="*/ 0 h 8"/>
                <a:gd name="T34" fmla="*/ 5 w 6"/>
                <a:gd name="T35" fmla="*/ 0 h 8"/>
                <a:gd name="T36" fmla="*/ 4 w 6"/>
                <a:gd name="T37" fmla="*/ 1 h 8"/>
                <a:gd name="T38" fmla="*/ 3 w 6"/>
                <a:gd name="T39" fmla="*/ 1 h 8"/>
                <a:gd name="T40" fmla="*/ 2 w 6"/>
                <a:gd name="T41" fmla="*/ 1 h 8"/>
                <a:gd name="T42" fmla="*/ 1 w 6"/>
                <a:gd name="T43" fmla="*/ 2 h 8"/>
                <a:gd name="T44" fmla="*/ 0 w 6"/>
                <a:gd name="T45" fmla="*/ 3 h 8"/>
                <a:gd name="T46" fmla="*/ 0 w 6"/>
                <a:gd name="T47" fmla="*/ 4 h 8"/>
                <a:gd name="T48" fmla="*/ 0 w 6"/>
                <a:gd name="T49" fmla="*/ 5 h 8"/>
                <a:gd name="T50" fmla="*/ 1 w 6"/>
                <a:gd name="T51" fmla="*/ 6 h 8"/>
                <a:gd name="T52" fmla="*/ 1 w 6"/>
                <a:gd name="T53" fmla="*/ 7 h 8"/>
                <a:gd name="T54" fmla="*/ 2 w 6"/>
                <a:gd name="T5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8">
                  <a:moveTo>
                    <a:pt x="2" y="8"/>
                  </a:moveTo>
                  <a:cubicBezTo>
                    <a:pt x="2" y="8"/>
                    <a:pt x="2" y="8"/>
                    <a:pt x="2" y="8"/>
                  </a:cubicBezTo>
                  <a:cubicBezTo>
                    <a:pt x="3" y="8"/>
                    <a:pt x="3" y="8"/>
                    <a:pt x="3" y="8"/>
                  </a:cubicBezTo>
                  <a:cubicBezTo>
                    <a:pt x="3" y="8"/>
                    <a:pt x="3" y="8"/>
                    <a:pt x="3" y="8"/>
                  </a:cubicBezTo>
                  <a:cubicBezTo>
                    <a:pt x="4" y="8"/>
                    <a:pt x="4" y="7"/>
                    <a:pt x="4" y="7"/>
                  </a:cubicBezTo>
                  <a:cubicBezTo>
                    <a:pt x="4" y="7"/>
                    <a:pt x="4" y="7"/>
                    <a:pt x="4" y="7"/>
                  </a:cubicBezTo>
                  <a:cubicBezTo>
                    <a:pt x="4" y="7"/>
                    <a:pt x="4" y="7"/>
                    <a:pt x="4" y="6"/>
                  </a:cubicBezTo>
                  <a:cubicBezTo>
                    <a:pt x="4" y="6"/>
                    <a:pt x="3" y="6"/>
                    <a:pt x="4" y="6"/>
                  </a:cubicBezTo>
                  <a:cubicBezTo>
                    <a:pt x="4" y="5"/>
                    <a:pt x="4" y="6"/>
                    <a:pt x="4" y="5"/>
                  </a:cubicBezTo>
                  <a:cubicBezTo>
                    <a:pt x="4" y="5"/>
                    <a:pt x="4" y="5"/>
                    <a:pt x="4" y="5"/>
                  </a:cubicBezTo>
                  <a:cubicBezTo>
                    <a:pt x="4" y="4"/>
                    <a:pt x="5" y="4"/>
                    <a:pt x="5" y="4"/>
                  </a:cubicBezTo>
                  <a:cubicBezTo>
                    <a:pt x="5" y="4"/>
                    <a:pt x="5" y="4"/>
                    <a:pt x="6" y="4"/>
                  </a:cubicBezTo>
                  <a:cubicBezTo>
                    <a:pt x="6" y="4"/>
                    <a:pt x="6" y="3"/>
                    <a:pt x="6" y="3"/>
                  </a:cubicBezTo>
                  <a:cubicBezTo>
                    <a:pt x="6" y="3"/>
                    <a:pt x="5" y="3"/>
                    <a:pt x="5" y="3"/>
                  </a:cubicBezTo>
                  <a:cubicBezTo>
                    <a:pt x="5" y="3"/>
                    <a:pt x="5" y="3"/>
                    <a:pt x="5" y="2"/>
                  </a:cubicBezTo>
                  <a:cubicBezTo>
                    <a:pt x="5" y="2"/>
                    <a:pt x="5" y="2"/>
                    <a:pt x="5" y="1"/>
                  </a:cubicBezTo>
                  <a:cubicBezTo>
                    <a:pt x="5" y="1"/>
                    <a:pt x="5" y="1"/>
                    <a:pt x="5" y="0"/>
                  </a:cubicBezTo>
                  <a:cubicBezTo>
                    <a:pt x="5" y="0"/>
                    <a:pt x="5" y="0"/>
                    <a:pt x="5" y="0"/>
                  </a:cubicBezTo>
                  <a:cubicBezTo>
                    <a:pt x="4" y="0"/>
                    <a:pt x="4" y="0"/>
                    <a:pt x="4" y="1"/>
                  </a:cubicBezTo>
                  <a:cubicBezTo>
                    <a:pt x="4" y="1"/>
                    <a:pt x="4" y="1"/>
                    <a:pt x="3" y="1"/>
                  </a:cubicBezTo>
                  <a:cubicBezTo>
                    <a:pt x="3" y="1"/>
                    <a:pt x="3" y="1"/>
                    <a:pt x="2" y="1"/>
                  </a:cubicBezTo>
                  <a:cubicBezTo>
                    <a:pt x="2" y="1"/>
                    <a:pt x="1" y="1"/>
                    <a:pt x="1" y="2"/>
                  </a:cubicBezTo>
                  <a:cubicBezTo>
                    <a:pt x="1" y="2"/>
                    <a:pt x="0" y="2"/>
                    <a:pt x="0" y="3"/>
                  </a:cubicBezTo>
                  <a:cubicBezTo>
                    <a:pt x="0" y="3"/>
                    <a:pt x="0" y="4"/>
                    <a:pt x="0" y="4"/>
                  </a:cubicBezTo>
                  <a:cubicBezTo>
                    <a:pt x="0" y="5"/>
                    <a:pt x="0" y="5"/>
                    <a:pt x="0" y="5"/>
                  </a:cubicBezTo>
                  <a:cubicBezTo>
                    <a:pt x="1" y="5"/>
                    <a:pt x="1" y="5"/>
                    <a:pt x="1" y="6"/>
                  </a:cubicBezTo>
                  <a:cubicBezTo>
                    <a:pt x="1" y="6"/>
                    <a:pt x="1" y="7"/>
                    <a:pt x="1" y="7"/>
                  </a:cubicBezTo>
                  <a:cubicBezTo>
                    <a:pt x="1" y="7"/>
                    <a:pt x="2" y="7"/>
                    <a:pt x="2"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1" name="Freeform 376"/>
            <p:cNvSpPr>
              <a:spLocks/>
            </p:cNvSpPr>
            <p:nvPr/>
          </p:nvSpPr>
          <p:spPr bwMode="auto">
            <a:xfrm>
              <a:off x="4646614" y="1724026"/>
              <a:ext cx="53975" cy="53975"/>
            </a:xfrm>
            <a:custGeom>
              <a:avLst/>
              <a:gdLst>
                <a:gd name="T0" fmla="*/ 5 w 5"/>
                <a:gd name="T1" fmla="*/ 2 h 5"/>
                <a:gd name="T2" fmla="*/ 4 w 5"/>
                <a:gd name="T3" fmla="*/ 1 h 5"/>
                <a:gd name="T4" fmla="*/ 4 w 5"/>
                <a:gd name="T5" fmla="*/ 0 h 5"/>
                <a:gd name="T6" fmla="*/ 4 w 5"/>
                <a:gd name="T7" fmla="*/ 0 h 5"/>
                <a:gd name="T8" fmla="*/ 3 w 5"/>
                <a:gd name="T9" fmla="*/ 1 h 5"/>
                <a:gd name="T10" fmla="*/ 2 w 5"/>
                <a:gd name="T11" fmla="*/ 1 h 5"/>
                <a:gd name="T12" fmla="*/ 1 w 5"/>
                <a:gd name="T13" fmla="*/ 2 h 5"/>
                <a:gd name="T14" fmla="*/ 0 w 5"/>
                <a:gd name="T15" fmla="*/ 3 h 5"/>
                <a:gd name="T16" fmla="*/ 0 w 5"/>
                <a:gd name="T17" fmla="*/ 3 h 5"/>
                <a:gd name="T18" fmla="*/ 1 w 5"/>
                <a:gd name="T19" fmla="*/ 4 h 5"/>
                <a:gd name="T20" fmla="*/ 3 w 5"/>
                <a:gd name="T21" fmla="*/ 4 h 5"/>
                <a:gd name="T22" fmla="*/ 3 w 5"/>
                <a:gd name="T23" fmla="*/ 5 h 5"/>
                <a:gd name="T24" fmla="*/ 4 w 5"/>
                <a:gd name="T25" fmla="*/ 5 h 5"/>
                <a:gd name="T26" fmla="*/ 4 w 5"/>
                <a:gd name="T27" fmla="*/ 5 h 5"/>
                <a:gd name="T28" fmla="*/ 4 w 5"/>
                <a:gd name="T29" fmla="*/ 4 h 5"/>
                <a:gd name="T30" fmla="*/ 4 w 5"/>
                <a:gd name="T31" fmla="*/ 3 h 5"/>
                <a:gd name="T32" fmla="*/ 5 w 5"/>
                <a:gd name="T33" fmla="*/ 3 h 5"/>
                <a:gd name="T34" fmla="*/ 5 w 5"/>
                <a:gd name="T35" fmla="*/ 3 h 5"/>
                <a:gd name="T36" fmla="*/ 5 w 5"/>
                <a:gd name="T37" fmla="*/ 2 h 5"/>
                <a:gd name="T38" fmla="*/ 5 w 5"/>
                <a:gd name="T3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2"/>
                  </a:moveTo>
                  <a:cubicBezTo>
                    <a:pt x="5" y="1"/>
                    <a:pt x="4" y="1"/>
                    <a:pt x="4" y="1"/>
                  </a:cubicBezTo>
                  <a:cubicBezTo>
                    <a:pt x="4" y="0"/>
                    <a:pt x="4" y="0"/>
                    <a:pt x="4" y="0"/>
                  </a:cubicBezTo>
                  <a:cubicBezTo>
                    <a:pt x="4" y="0"/>
                    <a:pt x="4" y="0"/>
                    <a:pt x="4" y="0"/>
                  </a:cubicBezTo>
                  <a:cubicBezTo>
                    <a:pt x="4" y="1"/>
                    <a:pt x="3" y="1"/>
                    <a:pt x="3" y="1"/>
                  </a:cubicBezTo>
                  <a:cubicBezTo>
                    <a:pt x="2" y="1"/>
                    <a:pt x="2" y="1"/>
                    <a:pt x="2" y="1"/>
                  </a:cubicBezTo>
                  <a:cubicBezTo>
                    <a:pt x="2" y="2"/>
                    <a:pt x="2" y="2"/>
                    <a:pt x="1" y="2"/>
                  </a:cubicBezTo>
                  <a:cubicBezTo>
                    <a:pt x="1" y="2"/>
                    <a:pt x="1" y="3"/>
                    <a:pt x="0" y="3"/>
                  </a:cubicBezTo>
                  <a:cubicBezTo>
                    <a:pt x="0" y="3"/>
                    <a:pt x="0" y="3"/>
                    <a:pt x="0" y="3"/>
                  </a:cubicBezTo>
                  <a:cubicBezTo>
                    <a:pt x="1" y="4"/>
                    <a:pt x="1" y="4"/>
                    <a:pt x="1" y="4"/>
                  </a:cubicBezTo>
                  <a:cubicBezTo>
                    <a:pt x="2" y="4"/>
                    <a:pt x="2" y="4"/>
                    <a:pt x="3" y="4"/>
                  </a:cubicBezTo>
                  <a:cubicBezTo>
                    <a:pt x="3" y="5"/>
                    <a:pt x="3" y="5"/>
                    <a:pt x="3" y="5"/>
                  </a:cubicBezTo>
                  <a:cubicBezTo>
                    <a:pt x="4" y="5"/>
                    <a:pt x="4" y="5"/>
                    <a:pt x="4" y="5"/>
                  </a:cubicBezTo>
                  <a:cubicBezTo>
                    <a:pt x="4" y="5"/>
                    <a:pt x="4" y="5"/>
                    <a:pt x="4" y="5"/>
                  </a:cubicBezTo>
                  <a:cubicBezTo>
                    <a:pt x="4" y="4"/>
                    <a:pt x="4" y="4"/>
                    <a:pt x="4" y="4"/>
                  </a:cubicBezTo>
                  <a:cubicBezTo>
                    <a:pt x="4" y="4"/>
                    <a:pt x="4" y="3"/>
                    <a:pt x="4" y="3"/>
                  </a:cubicBezTo>
                  <a:cubicBezTo>
                    <a:pt x="4" y="3"/>
                    <a:pt x="4" y="3"/>
                    <a:pt x="5" y="3"/>
                  </a:cubicBezTo>
                  <a:cubicBezTo>
                    <a:pt x="5" y="3"/>
                    <a:pt x="5" y="3"/>
                    <a:pt x="5" y="3"/>
                  </a:cubicBezTo>
                  <a:cubicBezTo>
                    <a:pt x="5" y="3"/>
                    <a:pt x="5" y="3"/>
                    <a:pt x="5" y="2"/>
                  </a:cubicBezTo>
                  <a:cubicBezTo>
                    <a:pt x="5" y="2"/>
                    <a:pt x="4"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2" name="Freeform 377"/>
            <p:cNvSpPr>
              <a:spLocks/>
            </p:cNvSpPr>
            <p:nvPr/>
          </p:nvSpPr>
          <p:spPr bwMode="auto">
            <a:xfrm>
              <a:off x="5111751" y="20589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3" name="Freeform 378"/>
            <p:cNvSpPr>
              <a:spLocks/>
            </p:cNvSpPr>
            <p:nvPr/>
          </p:nvSpPr>
          <p:spPr bwMode="auto">
            <a:xfrm>
              <a:off x="5111751" y="1984376"/>
              <a:ext cx="20638" cy="74613"/>
            </a:xfrm>
            <a:custGeom>
              <a:avLst/>
              <a:gdLst>
                <a:gd name="T0" fmla="*/ 2 w 2"/>
                <a:gd name="T1" fmla="*/ 3 h 7"/>
                <a:gd name="T2" fmla="*/ 2 w 2"/>
                <a:gd name="T3" fmla="*/ 2 h 7"/>
                <a:gd name="T4" fmla="*/ 2 w 2"/>
                <a:gd name="T5" fmla="*/ 1 h 7"/>
                <a:gd name="T6" fmla="*/ 2 w 2"/>
                <a:gd name="T7" fmla="*/ 0 h 7"/>
                <a:gd name="T8" fmla="*/ 1 w 2"/>
                <a:gd name="T9" fmla="*/ 0 h 7"/>
                <a:gd name="T10" fmla="*/ 1 w 2"/>
                <a:gd name="T11" fmla="*/ 1 h 7"/>
                <a:gd name="T12" fmla="*/ 1 w 2"/>
                <a:gd name="T13" fmla="*/ 2 h 7"/>
                <a:gd name="T14" fmla="*/ 1 w 2"/>
                <a:gd name="T15" fmla="*/ 4 h 7"/>
                <a:gd name="T16" fmla="*/ 1 w 2"/>
                <a:gd name="T17" fmla="*/ 5 h 7"/>
                <a:gd name="T18" fmla="*/ 1 w 2"/>
                <a:gd name="T19" fmla="*/ 6 h 7"/>
                <a:gd name="T20" fmla="*/ 0 w 2"/>
                <a:gd name="T21" fmla="*/ 7 h 7"/>
                <a:gd name="T22" fmla="*/ 2 w 2"/>
                <a:gd name="T23" fmla="*/ 7 h 7"/>
                <a:gd name="T24" fmla="*/ 2 w 2"/>
                <a:gd name="T25" fmla="*/ 6 h 7"/>
                <a:gd name="T26" fmla="*/ 2 w 2"/>
                <a:gd name="T27" fmla="*/ 5 h 7"/>
                <a:gd name="T28" fmla="*/ 2 w 2"/>
                <a:gd name="T29" fmla="*/ 4 h 7"/>
                <a:gd name="T30" fmla="*/ 2 w 2"/>
                <a:gd name="T3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7">
                  <a:moveTo>
                    <a:pt x="2" y="3"/>
                  </a:moveTo>
                  <a:cubicBezTo>
                    <a:pt x="2" y="3"/>
                    <a:pt x="2" y="3"/>
                    <a:pt x="2" y="2"/>
                  </a:cubicBezTo>
                  <a:cubicBezTo>
                    <a:pt x="2" y="2"/>
                    <a:pt x="2" y="2"/>
                    <a:pt x="2" y="1"/>
                  </a:cubicBezTo>
                  <a:cubicBezTo>
                    <a:pt x="2" y="1"/>
                    <a:pt x="2" y="1"/>
                    <a:pt x="2" y="0"/>
                  </a:cubicBezTo>
                  <a:cubicBezTo>
                    <a:pt x="2" y="0"/>
                    <a:pt x="1" y="0"/>
                    <a:pt x="1" y="0"/>
                  </a:cubicBezTo>
                  <a:cubicBezTo>
                    <a:pt x="1" y="1"/>
                    <a:pt x="1" y="1"/>
                    <a:pt x="1" y="1"/>
                  </a:cubicBezTo>
                  <a:cubicBezTo>
                    <a:pt x="1" y="1"/>
                    <a:pt x="1" y="2"/>
                    <a:pt x="1" y="2"/>
                  </a:cubicBezTo>
                  <a:cubicBezTo>
                    <a:pt x="1" y="4"/>
                    <a:pt x="1" y="4"/>
                    <a:pt x="1" y="4"/>
                  </a:cubicBezTo>
                  <a:cubicBezTo>
                    <a:pt x="1" y="4"/>
                    <a:pt x="1" y="4"/>
                    <a:pt x="1" y="5"/>
                  </a:cubicBezTo>
                  <a:cubicBezTo>
                    <a:pt x="1" y="5"/>
                    <a:pt x="1" y="5"/>
                    <a:pt x="1" y="6"/>
                  </a:cubicBezTo>
                  <a:cubicBezTo>
                    <a:pt x="1" y="6"/>
                    <a:pt x="1" y="7"/>
                    <a:pt x="0" y="7"/>
                  </a:cubicBezTo>
                  <a:cubicBezTo>
                    <a:pt x="1" y="7"/>
                    <a:pt x="1" y="7"/>
                    <a:pt x="2" y="7"/>
                  </a:cubicBezTo>
                  <a:cubicBezTo>
                    <a:pt x="2" y="7"/>
                    <a:pt x="2" y="6"/>
                    <a:pt x="2" y="6"/>
                  </a:cubicBezTo>
                  <a:cubicBezTo>
                    <a:pt x="2" y="6"/>
                    <a:pt x="2" y="6"/>
                    <a:pt x="2" y="5"/>
                  </a:cubicBezTo>
                  <a:cubicBezTo>
                    <a:pt x="2" y="5"/>
                    <a:pt x="2" y="5"/>
                    <a:pt x="2" y="4"/>
                  </a:cubicBezTo>
                  <a:cubicBezTo>
                    <a:pt x="2" y="4"/>
                    <a:pt x="2" y="4"/>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4" name="Freeform 379"/>
            <p:cNvSpPr>
              <a:spLocks/>
            </p:cNvSpPr>
            <p:nvPr/>
          </p:nvSpPr>
          <p:spPr bwMode="auto">
            <a:xfrm>
              <a:off x="8220076" y="3140076"/>
              <a:ext cx="33338" cy="22225"/>
            </a:xfrm>
            <a:custGeom>
              <a:avLst/>
              <a:gdLst>
                <a:gd name="T0" fmla="*/ 1 w 3"/>
                <a:gd name="T1" fmla="*/ 2 h 2"/>
                <a:gd name="T2" fmla="*/ 2 w 3"/>
                <a:gd name="T3" fmla="*/ 2 h 2"/>
                <a:gd name="T4" fmla="*/ 3 w 3"/>
                <a:gd name="T5" fmla="*/ 1 h 2"/>
                <a:gd name="T6" fmla="*/ 2 w 3"/>
                <a:gd name="T7" fmla="*/ 0 h 2"/>
                <a:gd name="T8" fmla="*/ 1 w 3"/>
                <a:gd name="T9" fmla="*/ 0 h 2"/>
                <a:gd name="T10" fmla="*/ 0 w 3"/>
                <a:gd name="T11" fmla="*/ 1 h 2"/>
                <a:gd name="T12" fmla="*/ 0 w 3"/>
                <a:gd name="T13" fmla="*/ 2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2"/>
                    <a:pt x="2" y="2"/>
                  </a:cubicBezTo>
                  <a:cubicBezTo>
                    <a:pt x="2" y="2"/>
                    <a:pt x="2" y="2"/>
                    <a:pt x="3" y="1"/>
                  </a:cubicBezTo>
                  <a:cubicBezTo>
                    <a:pt x="3" y="1"/>
                    <a:pt x="2" y="1"/>
                    <a:pt x="2" y="0"/>
                  </a:cubicBezTo>
                  <a:cubicBezTo>
                    <a:pt x="1" y="0"/>
                    <a:pt x="1" y="0"/>
                    <a:pt x="1" y="0"/>
                  </a:cubicBezTo>
                  <a:cubicBezTo>
                    <a:pt x="0" y="0"/>
                    <a:pt x="0" y="1"/>
                    <a:pt x="0" y="1"/>
                  </a:cubicBezTo>
                  <a:cubicBezTo>
                    <a:pt x="0" y="1"/>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5" name="Freeform 380"/>
            <p:cNvSpPr>
              <a:spLocks/>
            </p:cNvSpPr>
            <p:nvPr/>
          </p:nvSpPr>
          <p:spPr bwMode="auto">
            <a:xfrm>
              <a:off x="8307389" y="3162301"/>
              <a:ext cx="20638" cy="11113"/>
            </a:xfrm>
            <a:custGeom>
              <a:avLst/>
              <a:gdLst>
                <a:gd name="T0" fmla="*/ 1 w 2"/>
                <a:gd name="T1" fmla="*/ 1 h 1"/>
                <a:gd name="T2" fmla="*/ 2 w 2"/>
                <a:gd name="T3" fmla="*/ 1 h 1"/>
                <a:gd name="T4" fmla="*/ 2 w 2"/>
                <a:gd name="T5" fmla="*/ 1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2" y="1"/>
                    <a:pt x="2" y="1"/>
                  </a:cubicBezTo>
                  <a:cubicBezTo>
                    <a:pt x="2"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6" name="Freeform 381"/>
            <p:cNvSpPr>
              <a:spLocks/>
            </p:cNvSpPr>
            <p:nvPr/>
          </p:nvSpPr>
          <p:spPr bwMode="auto">
            <a:xfrm>
              <a:off x="8339139" y="3173414"/>
              <a:ext cx="33338" cy="31750"/>
            </a:xfrm>
            <a:custGeom>
              <a:avLst/>
              <a:gdLst>
                <a:gd name="T0" fmla="*/ 0 w 3"/>
                <a:gd name="T1" fmla="*/ 2 h 3"/>
                <a:gd name="T2" fmla="*/ 1 w 3"/>
                <a:gd name="T3" fmla="*/ 2 h 3"/>
                <a:gd name="T4" fmla="*/ 2 w 3"/>
                <a:gd name="T5" fmla="*/ 3 h 3"/>
                <a:gd name="T6" fmla="*/ 3 w 3"/>
                <a:gd name="T7" fmla="*/ 3 h 3"/>
                <a:gd name="T8" fmla="*/ 3 w 3"/>
                <a:gd name="T9" fmla="*/ 2 h 3"/>
                <a:gd name="T10" fmla="*/ 2 w 3"/>
                <a:gd name="T11" fmla="*/ 1 h 3"/>
                <a:gd name="T12" fmla="*/ 1 w 3"/>
                <a:gd name="T13" fmla="*/ 1 h 3"/>
                <a:gd name="T14" fmla="*/ 0 w 3"/>
                <a:gd name="T15" fmla="*/ 0 h 3"/>
                <a:gd name="T16" fmla="*/ 0 w 3"/>
                <a:gd name="T17" fmla="*/ 1 h 3"/>
                <a:gd name="T18" fmla="*/ 0 w 3"/>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2"/>
                  </a:moveTo>
                  <a:cubicBezTo>
                    <a:pt x="0" y="2"/>
                    <a:pt x="1" y="2"/>
                    <a:pt x="1" y="2"/>
                  </a:cubicBezTo>
                  <a:cubicBezTo>
                    <a:pt x="2" y="2"/>
                    <a:pt x="1" y="3"/>
                    <a:pt x="2" y="3"/>
                  </a:cubicBezTo>
                  <a:cubicBezTo>
                    <a:pt x="2" y="3"/>
                    <a:pt x="2" y="3"/>
                    <a:pt x="3" y="3"/>
                  </a:cubicBezTo>
                  <a:cubicBezTo>
                    <a:pt x="3" y="3"/>
                    <a:pt x="3" y="2"/>
                    <a:pt x="3" y="2"/>
                  </a:cubicBezTo>
                  <a:cubicBezTo>
                    <a:pt x="3" y="2"/>
                    <a:pt x="2" y="2"/>
                    <a:pt x="2" y="1"/>
                  </a:cubicBezTo>
                  <a:cubicBezTo>
                    <a:pt x="2" y="1"/>
                    <a:pt x="2" y="1"/>
                    <a:pt x="1" y="1"/>
                  </a:cubicBezTo>
                  <a:cubicBezTo>
                    <a:pt x="1" y="0"/>
                    <a:pt x="0" y="0"/>
                    <a:pt x="0" y="0"/>
                  </a:cubicBezTo>
                  <a:cubicBezTo>
                    <a:pt x="0" y="1"/>
                    <a:pt x="0" y="1"/>
                    <a:pt x="0" y="1"/>
                  </a:cubicBezTo>
                  <a:cubicBezTo>
                    <a:pt x="0" y="1"/>
                    <a:pt x="0" y="1"/>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7" name="Freeform 382"/>
            <p:cNvSpPr>
              <a:spLocks/>
            </p:cNvSpPr>
            <p:nvPr/>
          </p:nvSpPr>
          <p:spPr bwMode="auto">
            <a:xfrm>
              <a:off x="8220076" y="3249614"/>
              <a:ext cx="22225" cy="20638"/>
            </a:xfrm>
            <a:custGeom>
              <a:avLst/>
              <a:gdLst>
                <a:gd name="T0" fmla="*/ 1 w 2"/>
                <a:gd name="T1" fmla="*/ 1 h 2"/>
                <a:gd name="T2" fmla="*/ 2 w 2"/>
                <a:gd name="T3" fmla="*/ 1 h 2"/>
                <a:gd name="T4" fmla="*/ 1 w 2"/>
                <a:gd name="T5" fmla="*/ 1 h 2"/>
                <a:gd name="T6" fmla="*/ 1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1"/>
                  </a:cubicBezTo>
                  <a:cubicBezTo>
                    <a:pt x="2" y="1"/>
                    <a:pt x="2" y="1"/>
                    <a:pt x="1" y="1"/>
                  </a:cubicBezTo>
                  <a:cubicBezTo>
                    <a:pt x="1" y="0"/>
                    <a:pt x="1" y="0"/>
                    <a:pt x="1" y="0"/>
                  </a:cubicBezTo>
                  <a:cubicBezTo>
                    <a:pt x="1" y="0"/>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8" name="Freeform 383"/>
            <p:cNvSpPr>
              <a:spLocks/>
            </p:cNvSpPr>
            <p:nvPr/>
          </p:nvSpPr>
          <p:spPr bwMode="auto">
            <a:xfrm>
              <a:off x="8242301" y="3259139"/>
              <a:ext cx="11113" cy="11113"/>
            </a:xfrm>
            <a:custGeom>
              <a:avLst/>
              <a:gdLst>
                <a:gd name="T0" fmla="*/ 0 w 1"/>
                <a:gd name="T1" fmla="*/ 1 h 1"/>
                <a:gd name="T2" fmla="*/ 1 w 1"/>
                <a:gd name="T3" fmla="*/ 1 h 1"/>
                <a:gd name="T4" fmla="*/ 1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1"/>
                  </a:cubicBezTo>
                  <a:cubicBezTo>
                    <a:pt x="1"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89" name="Freeform 384"/>
            <p:cNvSpPr>
              <a:spLocks/>
            </p:cNvSpPr>
            <p:nvPr/>
          </p:nvSpPr>
          <p:spPr bwMode="auto">
            <a:xfrm>
              <a:off x="8318501" y="3357564"/>
              <a:ext cx="9525" cy="9525"/>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0"/>
                    <a:pt x="1" y="0"/>
                    <a:pt x="0" y="0"/>
                  </a:cubicBezTo>
                  <a:cubicBezTo>
                    <a:pt x="0" y="0"/>
                    <a:pt x="0" y="0"/>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0" name="Freeform 385"/>
            <p:cNvSpPr>
              <a:spLocks/>
            </p:cNvSpPr>
            <p:nvPr/>
          </p:nvSpPr>
          <p:spPr bwMode="auto">
            <a:xfrm>
              <a:off x="8307389" y="3378201"/>
              <a:ext cx="20638" cy="22225"/>
            </a:xfrm>
            <a:custGeom>
              <a:avLst/>
              <a:gdLst>
                <a:gd name="T0" fmla="*/ 2 w 2"/>
                <a:gd name="T1" fmla="*/ 2 h 2"/>
                <a:gd name="T2" fmla="*/ 1 w 2"/>
                <a:gd name="T3" fmla="*/ 1 h 2"/>
                <a:gd name="T4" fmla="*/ 1 w 2"/>
                <a:gd name="T5" fmla="*/ 1 h 2"/>
                <a:gd name="T6" fmla="*/ 0 w 2"/>
                <a:gd name="T7" fmla="*/ 0 h 2"/>
                <a:gd name="T8" fmla="*/ 0 w 2"/>
                <a:gd name="T9" fmla="*/ 1 h 2"/>
                <a:gd name="T10" fmla="*/ 0 w 2"/>
                <a:gd name="T11" fmla="*/ 2 h 2"/>
                <a:gd name="T12" fmla="*/ 1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cubicBezTo>
                    <a:pt x="2" y="1"/>
                    <a:pt x="1" y="1"/>
                    <a:pt x="1" y="1"/>
                  </a:cubicBezTo>
                  <a:cubicBezTo>
                    <a:pt x="1" y="1"/>
                    <a:pt x="1" y="1"/>
                    <a:pt x="1" y="1"/>
                  </a:cubicBezTo>
                  <a:cubicBezTo>
                    <a:pt x="0" y="1"/>
                    <a:pt x="0" y="0"/>
                    <a:pt x="0" y="0"/>
                  </a:cubicBezTo>
                  <a:cubicBezTo>
                    <a:pt x="0" y="1"/>
                    <a:pt x="0" y="1"/>
                    <a:pt x="0" y="1"/>
                  </a:cubicBezTo>
                  <a:cubicBezTo>
                    <a:pt x="0" y="1"/>
                    <a:pt x="0" y="2"/>
                    <a:pt x="0" y="2"/>
                  </a:cubicBezTo>
                  <a:cubicBezTo>
                    <a:pt x="0" y="2"/>
                    <a:pt x="1" y="2"/>
                    <a:pt x="1" y="2"/>
                  </a:cubicBezTo>
                  <a:cubicBezTo>
                    <a:pt x="1"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1" name="Freeform 386"/>
            <p:cNvSpPr>
              <a:spLocks/>
            </p:cNvSpPr>
            <p:nvPr/>
          </p:nvSpPr>
          <p:spPr bwMode="auto">
            <a:xfrm>
              <a:off x="8318501" y="3400426"/>
              <a:ext cx="20638" cy="11113"/>
            </a:xfrm>
            <a:custGeom>
              <a:avLst/>
              <a:gdLst>
                <a:gd name="T0" fmla="*/ 1 w 2"/>
                <a:gd name="T1" fmla="*/ 1 h 1"/>
                <a:gd name="T2" fmla="*/ 2 w 2"/>
                <a:gd name="T3" fmla="*/ 1 h 1"/>
                <a:gd name="T4" fmla="*/ 1 w 2"/>
                <a:gd name="T5" fmla="*/ 0 h 1"/>
                <a:gd name="T6" fmla="*/ 0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2" name="Freeform 387"/>
            <p:cNvSpPr>
              <a:spLocks/>
            </p:cNvSpPr>
            <p:nvPr/>
          </p:nvSpPr>
          <p:spPr bwMode="auto">
            <a:xfrm>
              <a:off x="8361364" y="3367089"/>
              <a:ext cx="20638" cy="22225"/>
            </a:xfrm>
            <a:custGeom>
              <a:avLst/>
              <a:gdLst>
                <a:gd name="T0" fmla="*/ 1 w 2"/>
                <a:gd name="T1" fmla="*/ 1 h 2"/>
                <a:gd name="T2" fmla="*/ 2 w 2"/>
                <a:gd name="T3" fmla="*/ 1 h 2"/>
                <a:gd name="T4" fmla="*/ 2 w 2"/>
                <a:gd name="T5" fmla="*/ 1 h 2"/>
                <a:gd name="T6" fmla="*/ 1 w 2"/>
                <a:gd name="T7" fmla="*/ 0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2" y="1"/>
                    <a:pt x="2" y="1"/>
                  </a:cubicBezTo>
                  <a:cubicBezTo>
                    <a:pt x="2" y="1"/>
                    <a:pt x="2" y="1"/>
                    <a:pt x="2" y="1"/>
                  </a:cubicBezTo>
                  <a:cubicBezTo>
                    <a:pt x="2" y="0"/>
                    <a:pt x="1" y="0"/>
                    <a:pt x="1" y="0"/>
                  </a:cubicBezTo>
                  <a:cubicBezTo>
                    <a:pt x="0" y="1"/>
                    <a:pt x="0" y="1"/>
                    <a:pt x="1" y="1"/>
                  </a:cubicBezTo>
                  <a:cubicBezTo>
                    <a:pt x="1" y="2"/>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3" name="Freeform 388"/>
            <p:cNvSpPr>
              <a:spLocks/>
            </p:cNvSpPr>
            <p:nvPr/>
          </p:nvSpPr>
          <p:spPr bwMode="auto">
            <a:xfrm>
              <a:off x="8264526" y="3216276"/>
              <a:ext cx="117475" cy="76200"/>
            </a:xfrm>
            <a:custGeom>
              <a:avLst/>
              <a:gdLst>
                <a:gd name="T0" fmla="*/ 10 w 11"/>
                <a:gd name="T1" fmla="*/ 3 h 7"/>
                <a:gd name="T2" fmla="*/ 11 w 11"/>
                <a:gd name="T3" fmla="*/ 2 h 7"/>
                <a:gd name="T4" fmla="*/ 11 w 11"/>
                <a:gd name="T5" fmla="*/ 1 h 7"/>
                <a:gd name="T6" fmla="*/ 10 w 11"/>
                <a:gd name="T7" fmla="*/ 1 h 7"/>
                <a:gd name="T8" fmla="*/ 9 w 11"/>
                <a:gd name="T9" fmla="*/ 0 h 7"/>
                <a:gd name="T10" fmla="*/ 8 w 11"/>
                <a:gd name="T11" fmla="*/ 1 h 7"/>
                <a:gd name="T12" fmla="*/ 8 w 11"/>
                <a:gd name="T13" fmla="*/ 2 h 7"/>
                <a:gd name="T14" fmla="*/ 8 w 11"/>
                <a:gd name="T15" fmla="*/ 3 h 7"/>
                <a:gd name="T16" fmla="*/ 7 w 11"/>
                <a:gd name="T17" fmla="*/ 3 h 7"/>
                <a:gd name="T18" fmla="*/ 7 w 11"/>
                <a:gd name="T19" fmla="*/ 4 h 7"/>
                <a:gd name="T20" fmla="*/ 6 w 11"/>
                <a:gd name="T21" fmla="*/ 4 h 7"/>
                <a:gd name="T22" fmla="*/ 5 w 11"/>
                <a:gd name="T23" fmla="*/ 4 h 7"/>
                <a:gd name="T24" fmla="*/ 4 w 11"/>
                <a:gd name="T25" fmla="*/ 4 h 7"/>
                <a:gd name="T26" fmla="*/ 4 w 11"/>
                <a:gd name="T27" fmla="*/ 4 h 7"/>
                <a:gd name="T28" fmla="*/ 2 w 11"/>
                <a:gd name="T29" fmla="*/ 4 h 7"/>
                <a:gd name="T30" fmla="*/ 1 w 11"/>
                <a:gd name="T31" fmla="*/ 4 h 7"/>
                <a:gd name="T32" fmla="*/ 0 w 11"/>
                <a:gd name="T33" fmla="*/ 4 h 7"/>
                <a:gd name="T34" fmla="*/ 0 w 11"/>
                <a:gd name="T35" fmla="*/ 5 h 7"/>
                <a:gd name="T36" fmla="*/ 1 w 11"/>
                <a:gd name="T37" fmla="*/ 6 h 7"/>
                <a:gd name="T38" fmla="*/ 2 w 11"/>
                <a:gd name="T39" fmla="*/ 6 h 7"/>
                <a:gd name="T40" fmla="*/ 3 w 11"/>
                <a:gd name="T41" fmla="*/ 6 h 7"/>
                <a:gd name="T42" fmla="*/ 4 w 11"/>
                <a:gd name="T43" fmla="*/ 7 h 7"/>
                <a:gd name="T44" fmla="*/ 6 w 11"/>
                <a:gd name="T45" fmla="*/ 6 h 7"/>
                <a:gd name="T46" fmla="*/ 7 w 11"/>
                <a:gd name="T47" fmla="*/ 6 h 7"/>
                <a:gd name="T48" fmla="*/ 8 w 11"/>
                <a:gd name="T49" fmla="*/ 5 h 7"/>
                <a:gd name="T50" fmla="*/ 9 w 11"/>
                <a:gd name="T51" fmla="*/ 4 h 7"/>
                <a:gd name="T52" fmla="*/ 10 w 11"/>
                <a:gd name="T53" fmla="*/ 4 h 7"/>
                <a:gd name="T54" fmla="*/ 10 w 11"/>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7">
                  <a:moveTo>
                    <a:pt x="10" y="3"/>
                  </a:moveTo>
                  <a:cubicBezTo>
                    <a:pt x="11" y="3"/>
                    <a:pt x="11" y="2"/>
                    <a:pt x="11" y="2"/>
                  </a:cubicBezTo>
                  <a:cubicBezTo>
                    <a:pt x="11" y="2"/>
                    <a:pt x="11" y="1"/>
                    <a:pt x="11" y="1"/>
                  </a:cubicBezTo>
                  <a:cubicBezTo>
                    <a:pt x="10" y="1"/>
                    <a:pt x="10" y="1"/>
                    <a:pt x="10" y="1"/>
                  </a:cubicBezTo>
                  <a:cubicBezTo>
                    <a:pt x="9" y="1"/>
                    <a:pt x="9" y="0"/>
                    <a:pt x="9" y="0"/>
                  </a:cubicBezTo>
                  <a:cubicBezTo>
                    <a:pt x="8" y="0"/>
                    <a:pt x="8" y="0"/>
                    <a:pt x="8" y="1"/>
                  </a:cubicBezTo>
                  <a:cubicBezTo>
                    <a:pt x="8" y="1"/>
                    <a:pt x="8" y="1"/>
                    <a:pt x="8" y="2"/>
                  </a:cubicBezTo>
                  <a:cubicBezTo>
                    <a:pt x="8" y="2"/>
                    <a:pt x="8" y="2"/>
                    <a:pt x="8" y="3"/>
                  </a:cubicBezTo>
                  <a:cubicBezTo>
                    <a:pt x="8" y="3"/>
                    <a:pt x="8" y="2"/>
                    <a:pt x="7" y="3"/>
                  </a:cubicBezTo>
                  <a:cubicBezTo>
                    <a:pt x="7" y="3"/>
                    <a:pt x="7" y="3"/>
                    <a:pt x="7" y="4"/>
                  </a:cubicBezTo>
                  <a:cubicBezTo>
                    <a:pt x="6" y="4"/>
                    <a:pt x="6" y="4"/>
                    <a:pt x="6" y="4"/>
                  </a:cubicBezTo>
                  <a:cubicBezTo>
                    <a:pt x="6" y="4"/>
                    <a:pt x="5" y="4"/>
                    <a:pt x="5" y="4"/>
                  </a:cubicBezTo>
                  <a:cubicBezTo>
                    <a:pt x="5" y="4"/>
                    <a:pt x="5" y="4"/>
                    <a:pt x="4" y="4"/>
                  </a:cubicBezTo>
                  <a:cubicBezTo>
                    <a:pt x="4" y="4"/>
                    <a:pt x="4" y="4"/>
                    <a:pt x="4" y="4"/>
                  </a:cubicBezTo>
                  <a:cubicBezTo>
                    <a:pt x="3" y="4"/>
                    <a:pt x="3" y="4"/>
                    <a:pt x="2" y="4"/>
                  </a:cubicBezTo>
                  <a:cubicBezTo>
                    <a:pt x="2" y="4"/>
                    <a:pt x="2" y="4"/>
                    <a:pt x="1" y="4"/>
                  </a:cubicBezTo>
                  <a:cubicBezTo>
                    <a:pt x="1" y="4"/>
                    <a:pt x="1" y="4"/>
                    <a:pt x="0" y="4"/>
                  </a:cubicBezTo>
                  <a:cubicBezTo>
                    <a:pt x="0" y="4"/>
                    <a:pt x="0" y="5"/>
                    <a:pt x="0" y="5"/>
                  </a:cubicBezTo>
                  <a:cubicBezTo>
                    <a:pt x="0" y="5"/>
                    <a:pt x="0" y="5"/>
                    <a:pt x="1" y="6"/>
                  </a:cubicBezTo>
                  <a:cubicBezTo>
                    <a:pt x="1" y="6"/>
                    <a:pt x="2" y="6"/>
                    <a:pt x="2" y="6"/>
                  </a:cubicBezTo>
                  <a:cubicBezTo>
                    <a:pt x="3" y="6"/>
                    <a:pt x="3" y="6"/>
                    <a:pt x="3" y="6"/>
                  </a:cubicBezTo>
                  <a:cubicBezTo>
                    <a:pt x="4" y="6"/>
                    <a:pt x="4" y="7"/>
                    <a:pt x="4" y="7"/>
                  </a:cubicBezTo>
                  <a:cubicBezTo>
                    <a:pt x="5" y="7"/>
                    <a:pt x="5" y="6"/>
                    <a:pt x="6" y="6"/>
                  </a:cubicBezTo>
                  <a:cubicBezTo>
                    <a:pt x="7" y="6"/>
                    <a:pt x="7" y="6"/>
                    <a:pt x="7" y="6"/>
                  </a:cubicBezTo>
                  <a:cubicBezTo>
                    <a:pt x="8" y="5"/>
                    <a:pt x="8" y="5"/>
                    <a:pt x="8" y="5"/>
                  </a:cubicBezTo>
                  <a:cubicBezTo>
                    <a:pt x="9" y="5"/>
                    <a:pt x="9" y="5"/>
                    <a:pt x="9" y="4"/>
                  </a:cubicBezTo>
                  <a:cubicBezTo>
                    <a:pt x="9" y="4"/>
                    <a:pt x="10" y="4"/>
                    <a:pt x="10" y="4"/>
                  </a:cubicBezTo>
                  <a:cubicBezTo>
                    <a:pt x="10" y="4"/>
                    <a:pt x="10" y="3"/>
                    <a:pt x="1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4" name="Freeform 389"/>
            <p:cNvSpPr>
              <a:spLocks/>
            </p:cNvSpPr>
            <p:nvPr/>
          </p:nvSpPr>
          <p:spPr bwMode="auto">
            <a:xfrm>
              <a:off x="8048626" y="3173414"/>
              <a:ext cx="269875" cy="247650"/>
            </a:xfrm>
            <a:custGeom>
              <a:avLst/>
              <a:gdLst>
                <a:gd name="T0" fmla="*/ 23 w 25"/>
                <a:gd name="T1" fmla="*/ 22 h 23"/>
                <a:gd name="T2" fmla="*/ 23 w 25"/>
                <a:gd name="T3" fmla="*/ 20 h 23"/>
                <a:gd name="T4" fmla="*/ 21 w 25"/>
                <a:gd name="T5" fmla="*/ 19 h 23"/>
                <a:gd name="T6" fmla="*/ 20 w 25"/>
                <a:gd name="T7" fmla="*/ 18 h 23"/>
                <a:gd name="T8" fmla="*/ 19 w 25"/>
                <a:gd name="T9" fmla="*/ 16 h 23"/>
                <a:gd name="T10" fmla="*/ 17 w 25"/>
                <a:gd name="T11" fmla="*/ 15 h 23"/>
                <a:gd name="T12" fmla="*/ 17 w 25"/>
                <a:gd name="T13" fmla="*/ 12 h 23"/>
                <a:gd name="T14" fmla="*/ 18 w 25"/>
                <a:gd name="T15" fmla="*/ 11 h 23"/>
                <a:gd name="T16" fmla="*/ 16 w 25"/>
                <a:gd name="T17" fmla="*/ 10 h 23"/>
                <a:gd name="T18" fmla="*/ 14 w 25"/>
                <a:gd name="T19" fmla="*/ 9 h 23"/>
                <a:gd name="T20" fmla="*/ 14 w 25"/>
                <a:gd name="T21" fmla="*/ 7 h 23"/>
                <a:gd name="T22" fmla="*/ 12 w 25"/>
                <a:gd name="T23" fmla="*/ 5 h 23"/>
                <a:gd name="T24" fmla="*/ 10 w 25"/>
                <a:gd name="T25" fmla="*/ 4 h 23"/>
                <a:gd name="T26" fmla="*/ 8 w 25"/>
                <a:gd name="T27" fmla="*/ 2 h 23"/>
                <a:gd name="T28" fmla="*/ 5 w 25"/>
                <a:gd name="T29" fmla="*/ 2 h 23"/>
                <a:gd name="T30" fmla="*/ 2 w 25"/>
                <a:gd name="T31" fmla="*/ 0 h 23"/>
                <a:gd name="T32" fmla="*/ 1 w 25"/>
                <a:gd name="T33" fmla="*/ 0 h 23"/>
                <a:gd name="T34" fmla="*/ 1 w 25"/>
                <a:gd name="T35" fmla="*/ 9 h 23"/>
                <a:gd name="T36" fmla="*/ 0 w 25"/>
                <a:gd name="T37" fmla="*/ 18 h 23"/>
                <a:gd name="T38" fmla="*/ 0 w 25"/>
                <a:gd name="T39" fmla="*/ 19 h 23"/>
                <a:gd name="T40" fmla="*/ 3 w 25"/>
                <a:gd name="T41" fmla="*/ 19 h 23"/>
                <a:gd name="T42" fmla="*/ 5 w 25"/>
                <a:gd name="T43" fmla="*/ 19 h 23"/>
                <a:gd name="T44" fmla="*/ 6 w 25"/>
                <a:gd name="T45" fmla="*/ 18 h 23"/>
                <a:gd name="T46" fmla="*/ 7 w 25"/>
                <a:gd name="T47" fmla="*/ 17 h 23"/>
                <a:gd name="T48" fmla="*/ 8 w 25"/>
                <a:gd name="T49" fmla="*/ 15 h 23"/>
                <a:gd name="T50" fmla="*/ 9 w 25"/>
                <a:gd name="T51" fmla="*/ 15 h 23"/>
                <a:gd name="T52" fmla="*/ 10 w 25"/>
                <a:gd name="T53" fmla="*/ 15 h 23"/>
                <a:gd name="T54" fmla="*/ 12 w 25"/>
                <a:gd name="T55" fmla="*/ 15 h 23"/>
                <a:gd name="T56" fmla="*/ 14 w 25"/>
                <a:gd name="T57" fmla="*/ 16 h 23"/>
                <a:gd name="T58" fmla="*/ 15 w 25"/>
                <a:gd name="T59" fmla="*/ 18 h 23"/>
                <a:gd name="T60" fmla="*/ 15 w 25"/>
                <a:gd name="T61" fmla="*/ 19 h 23"/>
                <a:gd name="T62" fmla="*/ 17 w 25"/>
                <a:gd name="T63" fmla="*/ 20 h 23"/>
                <a:gd name="T64" fmla="*/ 19 w 25"/>
                <a:gd name="T65" fmla="*/ 22 h 23"/>
                <a:gd name="T66" fmla="*/ 20 w 25"/>
                <a:gd name="T67" fmla="*/ 22 h 23"/>
                <a:gd name="T68" fmla="*/ 22 w 25"/>
                <a:gd name="T69" fmla="*/ 23 h 23"/>
                <a:gd name="T70" fmla="*/ 24 w 25"/>
                <a:gd name="T71" fmla="*/ 23 h 23"/>
                <a:gd name="T72" fmla="*/ 24 w 25"/>
                <a:gd name="T7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23">
                  <a:moveTo>
                    <a:pt x="24" y="22"/>
                  </a:moveTo>
                  <a:cubicBezTo>
                    <a:pt x="23" y="22"/>
                    <a:pt x="23" y="22"/>
                    <a:pt x="23" y="22"/>
                  </a:cubicBezTo>
                  <a:cubicBezTo>
                    <a:pt x="23" y="21"/>
                    <a:pt x="23" y="21"/>
                    <a:pt x="23" y="21"/>
                  </a:cubicBezTo>
                  <a:cubicBezTo>
                    <a:pt x="23" y="20"/>
                    <a:pt x="23" y="20"/>
                    <a:pt x="23" y="20"/>
                  </a:cubicBezTo>
                  <a:cubicBezTo>
                    <a:pt x="22" y="20"/>
                    <a:pt x="22" y="20"/>
                    <a:pt x="22" y="20"/>
                  </a:cubicBezTo>
                  <a:cubicBezTo>
                    <a:pt x="21" y="19"/>
                    <a:pt x="21" y="19"/>
                    <a:pt x="21" y="19"/>
                  </a:cubicBezTo>
                  <a:cubicBezTo>
                    <a:pt x="21" y="19"/>
                    <a:pt x="21" y="19"/>
                    <a:pt x="21" y="18"/>
                  </a:cubicBezTo>
                  <a:cubicBezTo>
                    <a:pt x="20" y="18"/>
                    <a:pt x="20" y="19"/>
                    <a:pt x="20" y="18"/>
                  </a:cubicBezTo>
                  <a:cubicBezTo>
                    <a:pt x="19" y="18"/>
                    <a:pt x="20" y="18"/>
                    <a:pt x="20" y="18"/>
                  </a:cubicBezTo>
                  <a:cubicBezTo>
                    <a:pt x="19" y="17"/>
                    <a:pt x="19" y="16"/>
                    <a:pt x="19" y="16"/>
                  </a:cubicBezTo>
                  <a:cubicBezTo>
                    <a:pt x="18" y="16"/>
                    <a:pt x="18" y="16"/>
                    <a:pt x="18" y="15"/>
                  </a:cubicBezTo>
                  <a:cubicBezTo>
                    <a:pt x="18" y="15"/>
                    <a:pt x="17" y="15"/>
                    <a:pt x="17" y="15"/>
                  </a:cubicBezTo>
                  <a:cubicBezTo>
                    <a:pt x="17" y="14"/>
                    <a:pt x="17" y="14"/>
                    <a:pt x="17" y="13"/>
                  </a:cubicBezTo>
                  <a:cubicBezTo>
                    <a:pt x="17" y="13"/>
                    <a:pt x="17" y="13"/>
                    <a:pt x="17" y="12"/>
                  </a:cubicBezTo>
                  <a:cubicBezTo>
                    <a:pt x="17" y="12"/>
                    <a:pt x="17" y="12"/>
                    <a:pt x="18" y="12"/>
                  </a:cubicBezTo>
                  <a:cubicBezTo>
                    <a:pt x="18" y="11"/>
                    <a:pt x="18" y="11"/>
                    <a:pt x="18" y="11"/>
                  </a:cubicBezTo>
                  <a:cubicBezTo>
                    <a:pt x="18" y="10"/>
                    <a:pt x="17" y="10"/>
                    <a:pt x="17" y="10"/>
                  </a:cubicBezTo>
                  <a:cubicBezTo>
                    <a:pt x="17" y="10"/>
                    <a:pt x="17" y="10"/>
                    <a:pt x="16" y="10"/>
                  </a:cubicBezTo>
                  <a:cubicBezTo>
                    <a:pt x="16" y="9"/>
                    <a:pt x="16" y="9"/>
                    <a:pt x="16" y="9"/>
                  </a:cubicBezTo>
                  <a:cubicBezTo>
                    <a:pt x="15" y="9"/>
                    <a:pt x="15" y="9"/>
                    <a:pt x="14" y="9"/>
                  </a:cubicBezTo>
                  <a:cubicBezTo>
                    <a:pt x="14" y="8"/>
                    <a:pt x="14" y="8"/>
                    <a:pt x="14" y="8"/>
                  </a:cubicBezTo>
                  <a:cubicBezTo>
                    <a:pt x="14" y="7"/>
                    <a:pt x="14" y="7"/>
                    <a:pt x="14" y="7"/>
                  </a:cubicBezTo>
                  <a:cubicBezTo>
                    <a:pt x="13" y="6"/>
                    <a:pt x="13" y="6"/>
                    <a:pt x="13" y="5"/>
                  </a:cubicBezTo>
                  <a:cubicBezTo>
                    <a:pt x="12" y="5"/>
                    <a:pt x="12" y="5"/>
                    <a:pt x="12" y="5"/>
                  </a:cubicBezTo>
                  <a:cubicBezTo>
                    <a:pt x="11" y="5"/>
                    <a:pt x="11" y="5"/>
                    <a:pt x="11" y="5"/>
                  </a:cubicBezTo>
                  <a:cubicBezTo>
                    <a:pt x="10" y="4"/>
                    <a:pt x="10" y="4"/>
                    <a:pt x="10" y="4"/>
                  </a:cubicBezTo>
                  <a:cubicBezTo>
                    <a:pt x="9" y="3"/>
                    <a:pt x="9" y="3"/>
                    <a:pt x="9" y="2"/>
                  </a:cubicBezTo>
                  <a:cubicBezTo>
                    <a:pt x="8" y="2"/>
                    <a:pt x="8" y="2"/>
                    <a:pt x="8" y="2"/>
                  </a:cubicBezTo>
                  <a:cubicBezTo>
                    <a:pt x="7" y="1"/>
                    <a:pt x="7" y="2"/>
                    <a:pt x="7" y="2"/>
                  </a:cubicBezTo>
                  <a:cubicBezTo>
                    <a:pt x="6" y="2"/>
                    <a:pt x="5" y="2"/>
                    <a:pt x="5" y="2"/>
                  </a:cubicBezTo>
                  <a:cubicBezTo>
                    <a:pt x="4" y="1"/>
                    <a:pt x="4" y="1"/>
                    <a:pt x="4" y="1"/>
                  </a:cubicBezTo>
                  <a:cubicBezTo>
                    <a:pt x="3" y="1"/>
                    <a:pt x="3" y="1"/>
                    <a:pt x="2" y="0"/>
                  </a:cubicBezTo>
                  <a:cubicBezTo>
                    <a:pt x="1" y="0"/>
                    <a:pt x="1" y="0"/>
                    <a:pt x="1" y="0"/>
                  </a:cubicBezTo>
                  <a:cubicBezTo>
                    <a:pt x="1" y="0"/>
                    <a:pt x="1" y="0"/>
                    <a:pt x="1" y="0"/>
                  </a:cubicBezTo>
                  <a:cubicBezTo>
                    <a:pt x="1" y="4"/>
                    <a:pt x="1" y="4"/>
                    <a:pt x="1" y="4"/>
                  </a:cubicBezTo>
                  <a:cubicBezTo>
                    <a:pt x="1" y="9"/>
                    <a:pt x="1" y="9"/>
                    <a:pt x="1" y="9"/>
                  </a:cubicBezTo>
                  <a:cubicBezTo>
                    <a:pt x="0" y="14"/>
                    <a:pt x="0" y="14"/>
                    <a:pt x="0" y="14"/>
                  </a:cubicBezTo>
                  <a:cubicBezTo>
                    <a:pt x="0" y="18"/>
                    <a:pt x="0" y="18"/>
                    <a:pt x="0" y="18"/>
                  </a:cubicBezTo>
                  <a:cubicBezTo>
                    <a:pt x="0" y="18"/>
                    <a:pt x="0" y="18"/>
                    <a:pt x="0" y="18"/>
                  </a:cubicBezTo>
                  <a:cubicBezTo>
                    <a:pt x="0" y="19"/>
                    <a:pt x="0" y="19"/>
                    <a:pt x="0" y="19"/>
                  </a:cubicBezTo>
                  <a:cubicBezTo>
                    <a:pt x="0" y="20"/>
                    <a:pt x="1" y="19"/>
                    <a:pt x="1" y="19"/>
                  </a:cubicBezTo>
                  <a:cubicBezTo>
                    <a:pt x="2" y="19"/>
                    <a:pt x="2" y="19"/>
                    <a:pt x="3" y="19"/>
                  </a:cubicBezTo>
                  <a:cubicBezTo>
                    <a:pt x="3" y="19"/>
                    <a:pt x="4" y="19"/>
                    <a:pt x="4" y="19"/>
                  </a:cubicBezTo>
                  <a:cubicBezTo>
                    <a:pt x="5" y="19"/>
                    <a:pt x="5" y="19"/>
                    <a:pt x="5" y="19"/>
                  </a:cubicBezTo>
                  <a:cubicBezTo>
                    <a:pt x="6" y="19"/>
                    <a:pt x="6" y="19"/>
                    <a:pt x="6" y="18"/>
                  </a:cubicBezTo>
                  <a:cubicBezTo>
                    <a:pt x="6" y="18"/>
                    <a:pt x="6" y="18"/>
                    <a:pt x="6" y="18"/>
                  </a:cubicBezTo>
                  <a:cubicBezTo>
                    <a:pt x="6" y="17"/>
                    <a:pt x="6" y="17"/>
                    <a:pt x="6" y="17"/>
                  </a:cubicBezTo>
                  <a:cubicBezTo>
                    <a:pt x="6" y="17"/>
                    <a:pt x="7" y="17"/>
                    <a:pt x="7" y="17"/>
                  </a:cubicBezTo>
                  <a:cubicBezTo>
                    <a:pt x="7" y="17"/>
                    <a:pt x="7" y="17"/>
                    <a:pt x="7" y="16"/>
                  </a:cubicBezTo>
                  <a:cubicBezTo>
                    <a:pt x="8" y="16"/>
                    <a:pt x="7" y="16"/>
                    <a:pt x="8" y="15"/>
                  </a:cubicBezTo>
                  <a:cubicBezTo>
                    <a:pt x="8" y="15"/>
                    <a:pt x="8" y="15"/>
                    <a:pt x="8" y="15"/>
                  </a:cubicBezTo>
                  <a:cubicBezTo>
                    <a:pt x="9" y="15"/>
                    <a:pt x="9" y="15"/>
                    <a:pt x="9" y="15"/>
                  </a:cubicBezTo>
                  <a:cubicBezTo>
                    <a:pt x="9" y="15"/>
                    <a:pt x="9" y="15"/>
                    <a:pt x="10" y="15"/>
                  </a:cubicBezTo>
                  <a:cubicBezTo>
                    <a:pt x="10" y="15"/>
                    <a:pt x="10" y="15"/>
                    <a:pt x="10" y="15"/>
                  </a:cubicBezTo>
                  <a:cubicBezTo>
                    <a:pt x="11" y="15"/>
                    <a:pt x="11" y="15"/>
                    <a:pt x="11" y="15"/>
                  </a:cubicBezTo>
                  <a:cubicBezTo>
                    <a:pt x="12" y="15"/>
                    <a:pt x="12" y="15"/>
                    <a:pt x="12" y="15"/>
                  </a:cubicBezTo>
                  <a:cubicBezTo>
                    <a:pt x="13" y="16"/>
                    <a:pt x="13" y="15"/>
                    <a:pt x="13" y="16"/>
                  </a:cubicBezTo>
                  <a:cubicBezTo>
                    <a:pt x="13" y="16"/>
                    <a:pt x="14" y="16"/>
                    <a:pt x="14" y="16"/>
                  </a:cubicBezTo>
                  <a:cubicBezTo>
                    <a:pt x="14" y="16"/>
                    <a:pt x="14" y="17"/>
                    <a:pt x="14" y="17"/>
                  </a:cubicBezTo>
                  <a:cubicBezTo>
                    <a:pt x="14" y="17"/>
                    <a:pt x="14" y="18"/>
                    <a:pt x="15" y="18"/>
                  </a:cubicBezTo>
                  <a:cubicBezTo>
                    <a:pt x="15" y="18"/>
                    <a:pt x="15" y="18"/>
                    <a:pt x="15" y="18"/>
                  </a:cubicBezTo>
                  <a:cubicBezTo>
                    <a:pt x="16" y="19"/>
                    <a:pt x="15" y="19"/>
                    <a:pt x="15" y="19"/>
                  </a:cubicBezTo>
                  <a:cubicBezTo>
                    <a:pt x="16" y="20"/>
                    <a:pt x="16" y="20"/>
                    <a:pt x="16" y="20"/>
                  </a:cubicBezTo>
                  <a:cubicBezTo>
                    <a:pt x="17" y="20"/>
                    <a:pt x="17" y="20"/>
                    <a:pt x="17" y="20"/>
                  </a:cubicBezTo>
                  <a:cubicBezTo>
                    <a:pt x="17" y="21"/>
                    <a:pt x="17" y="21"/>
                    <a:pt x="17" y="21"/>
                  </a:cubicBezTo>
                  <a:cubicBezTo>
                    <a:pt x="18" y="22"/>
                    <a:pt x="18" y="21"/>
                    <a:pt x="19" y="22"/>
                  </a:cubicBezTo>
                  <a:cubicBezTo>
                    <a:pt x="19" y="22"/>
                    <a:pt x="19" y="22"/>
                    <a:pt x="20" y="22"/>
                  </a:cubicBezTo>
                  <a:cubicBezTo>
                    <a:pt x="20" y="22"/>
                    <a:pt x="20" y="22"/>
                    <a:pt x="20" y="22"/>
                  </a:cubicBezTo>
                  <a:cubicBezTo>
                    <a:pt x="21" y="22"/>
                    <a:pt x="21" y="22"/>
                    <a:pt x="21" y="22"/>
                  </a:cubicBezTo>
                  <a:cubicBezTo>
                    <a:pt x="22" y="22"/>
                    <a:pt x="22" y="22"/>
                    <a:pt x="22" y="23"/>
                  </a:cubicBezTo>
                  <a:cubicBezTo>
                    <a:pt x="22" y="23"/>
                    <a:pt x="23" y="23"/>
                    <a:pt x="23" y="23"/>
                  </a:cubicBezTo>
                  <a:cubicBezTo>
                    <a:pt x="23" y="23"/>
                    <a:pt x="24" y="23"/>
                    <a:pt x="24" y="23"/>
                  </a:cubicBezTo>
                  <a:cubicBezTo>
                    <a:pt x="24" y="23"/>
                    <a:pt x="24" y="23"/>
                    <a:pt x="24" y="23"/>
                  </a:cubicBezTo>
                  <a:cubicBezTo>
                    <a:pt x="25" y="22"/>
                    <a:pt x="24" y="22"/>
                    <a:pt x="24" y="2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5" name="Freeform 390"/>
            <p:cNvSpPr>
              <a:spLocks/>
            </p:cNvSpPr>
            <p:nvPr/>
          </p:nvSpPr>
          <p:spPr bwMode="auto">
            <a:xfrm>
              <a:off x="8382001" y="3205164"/>
              <a:ext cx="22225" cy="33338"/>
            </a:xfrm>
            <a:custGeom>
              <a:avLst/>
              <a:gdLst>
                <a:gd name="T0" fmla="*/ 1 w 2"/>
                <a:gd name="T1" fmla="*/ 0 h 3"/>
                <a:gd name="T2" fmla="*/ 0 w 2"/>
                <a:gd name="T3" fmla="*/ 2 h 3"/>
                <a:gd name="T4" fmla="*/ 1 w 2"/>
                <a:gd name="T5" fmla="*/ 3 h 3"/>
                <a:gd name="T6" fmla="*/ 1 w 2"/>
                <a:gd name="T7" fmla="*/ 3 h 3"/>
                <a:gd name="T8" fmla="*/ 2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2"/>
                    <a:pt x="0" y="3"/>
                    <a:pt x="1" y="3"/>
                  </a:cubicBezTo>
                  <a:cubicBezTo>
                    <a:pt x="1" y="3"/>
                    <a:pt x="1" y="3"/>
                    <a:pt x="1" y="3"/>
                  </a:cubicBezTo>
                  <a:cubicBezTo>
                    <a:pt x="2" y="3"/>
                    <a:pt x="2" y="2"/>
                    <a:pt x="2"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6" name="Freeform 391"/>
            <p:cNvSpPr>
              <a:spLocks/>
            </p:cNvSpPr>
            <p:nvPr/>
          </p:nvSpPr>
          <p:spPr bwMode="auto">
            <a:xfrm>
              <a:off x="8328026" y="3432176"/>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1"/>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7" name="Freeform 392"/>
            <p:cNvSpPr>
              <a:spLocks/>
            </p:cNvSpPr>
            <p:nvPr/>
          </p:nvSpPr>
          <p:spPr bwMode="auto">
            <a:xfrm>
              <a:off x="8350251" y="3421064"/>
              <a:ext cx="11113" cy="22225"/>
            </a:xfrm>
            <a:custGeom>
              <a:avLst/>
              <a:gdLst>
                <a:gd name="T0" fmla="*/ 0 w 1"/>
                <a:gd name="T1" fmla="*/ 0 h 2"/>
                <a:gd name="T2" fmla="*/ 0 w 1"/>
                <a:gd name="T3" fmla="*/ 1 h 2"/>
                <a:gd name="T4" fmla="*/ 0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1"/>
                  </a:cubicBezTo>
                  <a:cubicBezTo>
                    <a:pt x="0" y="1"/>
                    <a:pt x="0" y="1"/>
                    <a:pt x="0" y="1"/>
                  </a:cubicBezTo>
                  <a:cubicBezTo>
                    <a:pt x="0" y="2"/>
                    <a:pt x="0" y="2"/>
                    <a:pt x="1" y="2"/>
                  </a:cubicBezTo>
                  <a:cubicBezTo>
                    <a:pt x="1" y="2"/>
                    <a:pt x="1" y="1"/>
                    <a:pt x="1" y="1"/>
                  </a:cubicBezTo>
                  <a:cubicBezTo>
                    <a:pt x="1" y="1"/>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8" name="Freeform 393"/>
            <p:cNvSpPr>
              <a:spLocks/>
            </p:cNvSpPr>
            <p:nvPr/>
          </p:nvSpPr>
          <p:spPr bwMode="auto">
            <a:xfrm>
              <a:off x="8372476" y="3443289"/>
              <a:ext cx="20638" cy="22225"/>
            </a:xfrm>
            <a:custGeom>
              <a:avLst/>
              <a:gdLst>
                <a:gd name="T0" fmla="*/ 1 w 2"/>
                <a:gd name="T1" fmla="*/ 0 h 2"/>
                <a:gd name="T2" fmla="*/ 0 w 2"/>
                <a:gd name="T3" fmla="*/ 1 h 2"/>
                <a:gd name="T4" fmla="*/ 0 w 2"/>
                <a:gd name="T5" fmla="*/ 1 h 2"/>
                <a:gd name="T6" fmla="*/ 0 w 2"/>
                <a:gd name="T7" fmla="*/ 1 h 2"/>
                <a:gd name="T8" fmla="*/ 1 w 2"/>
                <a:gd name="T9" fmla="*/ 2 h 2"/>
                <a:gd name="T10" fmla="*/ 1 w 2"/>
                <a:gd name="T11" fmla="*/ 1 h 2"/>
                <a:gd name="T12" fmla="*/ 2 w 2"/>
                <a:gd name="T13" fmla="*/ 1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0" y="0"/>
                    <a:pt x="0" y="1"/>
                  </a:cubicBezTo>
                  <a:cubicBezTo>
                    <a:pt x="0" y="1"/>
                    <a:pt x="0" y="1"/>
                    <a:pt x="0" y="1"/>
                  </a:cubicBezTo>
                  <a:cubicBezTo>
                    <a:pt x="0" y="1"/>
                    <a:pt x="0" y="1"/>
                    <a:pt x="0" y="1"/>
                  </a:cubicBezTo>
                  <a:cubicBezTo>
                    <a:pt x="0" y="2"/>
                    <a:pt x="0" y="2"/>
                    <a:pt x="1" y="2"/>
                  </a:cubicBezTo>
                  <a:cubicBezTo>
                    <a:pt x="1" y="2"/>
                    <a:pt x="1" y="2"/>
                    <a:pt x="1" y="1"/>
                  </a:cubicBezTo>
                  <a:cubicBezTo>
                    <a:pt x="2" y="1"/>
                    <a:pt x="2" y="1"/>
                    <a:pt x="2" y="1"/>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399" name="Freeform 394"/>
            <p:cNvSpPr>
              <a:spLocks/>
            </p:cNvSpPr>
            <p:nvPr/>
          </p:nvSpPr>
          <p:spPr bwMode="auto">
            <a:xfrm>
              <a:off x="8426451" y="3259139"/>
              <a:ext cx="42863" cy="53975"/>
            </a:xfrm>
            <a:custGeom>
              <a:avLst/>
              <a:gdLst>
                <a:gd name="T0" fmla="*/ 4 w 4"/>
                <a:gd name="T1" fmla="*/ 2 h 5"/>
                <a:gd name="T2" fmla="*/ 3 w 4"/>
                <a:gd name="T3" fmla="*/ 2 h 5"/>
                <a:gd name="T4" fmla="*/ 3 w 4"/>
                <a:gd name="T5" fmla="*/ 1 h 5"/>
                <a:gd name="T6" fmla="*/ 2 w 4"/>
                <a:gd name="T7" fmla="*/ 0 h 5"/>
                <a:gd name="T8" fmla="*/ 1 w 4"/>
                <a:gd name="T9" fmla="*/ 0 h 5"/>
                <a:gd name="T10" fmla="*/ 1 w 4"/>
                <a:gd name="T11" fmla="*/ 1 h 5"/>
                <a:gd name="T12" fmla="*/ 1 w 4"/>
                <a:gd name="T13" fmla="*/ 1 h 5"/>
                <a:gd name="T14" fmla="*/ 1 w 4"/>
                <a:gd name="T15" fmla="*/ 2 h 5"/>
                <a:gd name="T16" fmla="*/ 1 w 4"/>
                <a:gd name="T17" fmla="*/ 2 h 5"/>
                <a:gd name="T18" fmla="*/ 2 w 4"/>
                <a:gd name="T19" fmla="*/ 3 h 5"/>
                <a:gd name="T20" fmla="*/ 2 w 4"/>
                <a:gd name="T21" fmla="*/ 4 h 5"/>
                <a:gd name="T22" fmla="*/ 3 w 4"/>
                <a:gd name="T23" fmla="*/ 5 h 5"/>
                <a:gd name="T24" fmla="*/ 4 w 4"/>
                <a:gd name="T25" fmla="*/ 4 h 5"/>
                <a:gd name="T26" fmla="*/ 4 w 4"/>
                <a:gd name="T27" fmla="*/ 3 h 5"/>
                <a:gd name="T28" fmla="*/ 4 w 4"/>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
                  <a:moveTo>
                    <a:pt x="4" y="2"/>
                  </a:moveTo>
                  <a:cubicBezTo>
                    <a:pt x="3" y="2"/>
                    <a:pt x="3" y="2"/>
                    <a:pt x="3" y="2"/>
                  </a:cubicBezTo>
                  <a:cubicBezTo>
                    <a:pt x="3" y="1"/>
                    <a:pt x="3" y="1"/>
                    <a:pt x="3" y="1"/>
                  </a:cubicBezTo>
                  <a:cubicBezTo>
                    <a:pt x="2" y="0"/>
                    <a:pt x="2" y="0"/>
                    <a:pt x="2" y="0"/>
                  </a:cubicBezTo>
                  <a:cubicBezTo>
                    <a:pt x="2" y="0"/>
                    <a:pt x="1" y="0"/>
                    <a:pt x="1" y="0"/>
                  </a:cubicBezTo>
                  <a:cubicBezTo>
                    <a:pt x="1" y="0"/>
                    <a:pt x="1" y="0"/>
                    <a:pt x="1" y="1"/>
                  </a:cubicBezTo>
                  <a:cubicBezTo>
                    <a:pt x="1" y="1"/>
                    <a:pt x="1" y="1"/>
                    <a:pt x="1" y="1"/>
                  </a:cubicBezTo>
                  <a:cubicBezTo>
                    <a:pt x="0" y="2"/>
                    <a:pt x="0" y="2"/>
                    <a:pt x="1" y="2"/>
                  </a:cubicBezTo>
                  <a:cubicBezTo>
                    <a:pt x="1" y="2"/>
                    <a:pt x="1" y="2"/>
                    <a:pt x="1" y="2"/>
                  </a:cubicBezTo>
                  <a:cubicBezTo>
                    <a:pt x="1" y="3"/>
                    <a:pt x="1" y="3"/>
                    <a:pt x="2" y="3"/>
                  </a:cubicBezTo>
                  <a:cubicBezTo>
                    <a:pt x="2" y="4"/>
                    <a:pt x="1" y="4"/>
                    <a:pt x="2" y="4"/>
                  </a:cubicBezTo>
                  <a:cubicBezTo>
                    <a:pt x="2" y="5"/>
                    <a:pt x="2" y="5"/>
                    <a:pt x="3" y="5"/>
                  </a:cubicBezTo>
                  <a:cubicBezTo>
                    <a:pt x="3" y="5"/>
                    <a:pt x="4" y="5"/>
                    <a:pt x="4" y="4"/>
                  </a:cubicBezTo>
                  <a:cubicBezTo>
                    <a:pt x="4" y="4"/>
                    <a:pt x="4" y="3"/>
                    <a:pt x="4" y="3"/>
                  </a:cubicBezTo>
                  <a:cubicBezTo>
                    <a:pt x="4" y="3"/>
                    <a:pt x="4"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0" name="Freeform 395"/>
            <p:cNvSpPr>
              <a:spLocks/>
            </p:cNvSpPr>
            <p:nvPr/>
          </p:nvSpPr>
          <p:spPr bwMode="auto">
            <a:xfrm>
              <a:off x="8480426" y="3303589"/>
              <a:ext cx="42863" cy="31750"/>
            </a:xfrm>
            <a:custGeom>
              <a:avLst/>
              <a:gdLst>
                <a:gd name="T0" fmla="*/ 3 w 4"/>
                <a:gd name="T1" fmla="*/ 1 h 3"/>
                <a:gd name="T2" fmla="*/ 2 w 4"/>
                <a:gd name="T3" fmla="*/ 1 h 3"/>
                <a:gd name="T4" fmla="*/ 2 w 4"/>
                <a:gd name="T5" fmla="*/ 0 h 3"/>
                <a:gd name="T6" fmla="*/ 1 w 4"/>
                <a:gd name="T7" fmla="*/ 0 h 3"/>
                <a:gd name="T8" fmla="*/ 0 w 4"/>
                <a:gd name="T9" fmla="*/ 0 h 3"/>
                <a:gd name="T10" fmla="*/ 1 w 4"/>
                <a:gd name="T11" fmla="*/ 1 h 3"/>
                <a:gd name="T12" fmla="*/ 1 w 4"/>
                <a:gd name="T13" fmla="*/ 1 h 3"/>
                <a:gd name="T14" fmla="*/ 1 w 4"/>
                <a:gd name="T15" fmla="*/ 2 h 3"/>
                <a:gd name="T16" fmla="*/ 2 w 4"/>
                <a:gd name="T17" fmla="*/ 3 h 3"/>
                <a:gd name="T18" fmla="*/ 4 w 4"/>
                <a:gd name="T19" fmla="*/ 2 h 3"/>
                <a:gd name="T20" fmla="*/ 3 w 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1"/>
                  </a:moveTo>
                  <a:cubicBezTo>
                    <a:pt x="3" y="1"/>
                    <a:pt x="3" y="1"/>
                    <a:pt x="2" y="1"/>
                  </a:cubicBezTo>
                  <a:cubicBezTo>
                    <a:pt x="2" y="1"/>
                    <a:pt x="2" y="1"/>
                    <a:pt x="2" y="0"/>
                  </a:cubicBezTo>
                  <a:cubicBezTo>
                    <a:pt x="2" y="0"/>
                    <a:pt x="2" y="0"/>
                    <a:pt x="1" y="0"/>
                  </a:cubicBezTo>
                  <a:cubicBezTo>
                    <a:pt x="1" y="0"/>
                    <a:pt x="1" y="0"/>
                    <a:pt x="0" y="0"/>
                  </a:cubicBezTo>
                  <a:cubicBezTo>
                    <a:pt x="0" y="0"/>
                    <a:pt x="0" y="0"/>
                    <a:pt x="1" y="1"/>
                  </a:cubicBezTo>
                  <a:cubicBezTo>
                    <a:pt x="1" y="1"/>
                    <a:pt x="1" y="1"/>
                    <a:pt x="1" y="1"/>
                  </a:cubicBezTo>
                  <a:cubicBezTo>
                    <a:pt x="1" y="2"/>
                    <a:pt x="1" y="2"/>
                    <a:pt x="1" y="2"/>
                  </a:cubicBezTo>
                  <a:cubicBezTo>
                    <a:pt x="1" y="2"/>
                    <a:pt x="2" y="3"/>
                    <a:pt x="2" y="3"/>
                  </a:cubicBezTo>
                  <a:cubicBezTo>
                    <a:pt x="3" y="3"/>
                    <a:pt x="3" y="3"/>
                    <a:pt x="4" y="2"/>
                  </a:cubicBezTo>
                  <a:cubicBezTo>
                    <a:pt x="4" y="2"/>
                    <a:pt x="4" y="2"/>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1" name="Freeform 396"/>
            <p:cNvSpPr>
              <a:spLocks/>
            </p:cNvSpPr>
            <p:nvPr/>
          </p:nvSpPr>
          <p:spPr bwMode="auto">
            <a:xfrm>
              <a:off x="8489951" y="3346451"/>
              <a:ext cx="33338" cy="20638"/>
            </a:xfrm>
            <a:custGeom>
              <a:avLst/>
              <a:gdLst>
                <a:gd name="T0" fmla="*/ 2 w 3"/>
                <a:gd name="T1" fmla="*/ 0 h 2"/>
                <a:gd name="T2" fmla="*/ 1 w 3"/>
                <a:gd name="T3" fmla="*/ 0 h 2"/>
                <a:gd name="T4" fmla="*/ 1 w 3"/>
                <a:gd name="T5" fmla="*/ 1 h 2"/>
                <a:gd name="T6" fmla="*/ 1 w 3"/>
                <a:gd name="T7" fmla="*/ 2 h 2"/>
                <a:gd name="T8" fmla="*/ 1 w 3"/>
                <a:gd name="T9" fmla="*/ 2 h 2"/>
                <a:gd name="T10" fmla="*/ 2 w 3"/>
                <a:gd name="T11" fmla="*/ 1 h 2"/>
                <a:gd name="T12" fmla="*/ 2 w 3"/>
                <a:gd name="T13" fmla="*/ 1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cubicBezTo>
                    <a:pt x="2" y="0"/>
                    <a:pt x="1" y="0"/>
                    <a:pt x="1" y="0"/>
                  </a:cubicBezTo>
                  <a:cubicBezTo>
                    <a:pt x="1" y="0"/>
                    <a:pt x="1" y="0"/>
                    <a:pt x="1" y="1"/>
                  </a:cubicBezTo>
                  <a:cubicBezTo>
                    <a:pt x="1" y="1"/>
                    <a:pt x="0" y="1"/>
                    <a:pt x="1" y="2"/>
                  </a:cubicBezTo>
                  <a:cubicBezTo>
                    <a:pt x="1" y="2"/>
                    <a:pt x="1" y="2"/>
                    <a:pt x="1" y="2"/>
                  </a:cubicBezTo>
                  <a:cubicBezTo>
                    <a:pt x="2" y="2"/>
                    <a:pt x="2" y="2"/>
                    <a:pt x="2" y="1"/>
                  </a:cubicBezTo>
                  <a:cubicBezTo>
                    <a:pt x="2" y="1"/>
                    <a:pt x="2" y="1"/>
                    <a:pt x="2" y="1"/>
                  </a:cubicBezTo>
                  <a:cubicBezTo>
                    <a:pt x="3"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2" name="Freeform 397"/>
            <p:cNvSpPr>
              <a:spLocks/>
            </p:cNvSpPr>
            <p:nvPr/>
          </p:nvSpPr>
          <p:spPr bwMode="auto">
            <a:xfrm>
              <a:off x="8523289" y="3324226"/>
              <a:ext cx="42863" cy="42863"/>
            </a:xfrm>
            <a:custGeom>
              <a:avLst/>
              <a:gdLst>
                <a:gd name="T0" fmla="*/ 4 w 4"/>
                <a:gd name="T1" fmla="*/ 3 h 4"/>
                <a:gd name="T2" fmla="*/ 4 w 4"/>
                <a:gd name="T3" fmla="*/ 3 h 4"/>
                <a:gd name="T4" fmla="*/ 4 w 4"/>
                <a:gd name="T5" fmla="*/ 2 h 4"/>
                <a:gd name="T6" fmla="*/ 3 w 4"/>
                <a:gd name="T7" fmla="*/ 1 h 4"/>
                <a:gd name="T8" fmla="*/ 2 w 4"/>
                <a:gd name="T9" fmla="*/ 0 h 4"/>
                <a:gd name="T10" fmla="*/ 1 w 4"/>
                <a:gd name="T11" fmla="*/ 0 h 4"/>
                <a:gd name="T12" fmla="*/ 0 w 4"/>
                <a:gd name="T13" fmla="*/ 1 h 4"/>
                <a:gd name="T14" fmla="*/ 2 w 4"/>
                <a:gd name="T15" fmla="*/ 2 h 4"/>
                <a:gd name="T16" fmla="*/ 3 w 4"/>
                <a:gd name="T17" fmla="*/ 3 h 4"/>
                <a:gd name="T18" fmla="*/ 4 w 4"/>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3"/>
                  </a:moveTo>
                  <a:cubicBezTo>
                    <a:pt x="4" y="3"/>
                    <a:pt x="4" y="3"/>
                    <a:pt x="4" y="3"/>
                  </a:cubicBezTo>
                  <a:cubicBezTo>
                    <a:pt x="4" y="2"/>
                    <a:pt x="4" y="2"/>
                    <a:pt x="4" y="2"/>
                  </a:cubicBezTo>
                  <a:cubicBezTo>
                    <a:pt x="3" y="2"/>
                    <a:pt x="3" y="1"/>
                    <a:pt x="3" y="1"/>
                  </a:cubicBezTo>
                  <a:cubicBezTo>
                    <a:pt x="2" y="1"/>
                    <a:pt x="2" y="1"/>
                    <a:pt x="2" y="0"/>
                  </a:cubicBezTo>
                  <a:cubicBezTo>
                    <a:pt x="2" y="0"/>
                    <a:pt x="1" y="0"/>
                    <a:pt x="1" y="0"/>
                  </a:cubicBezTo>
                  <a:cubicBezTo>
                    <a:pt x="0" y="0"/>
                    <a:pt x="0" y="1"/>
                    <a:pt x="0" y="1"/>
                  </a:cubicBezTo>
                  <a:cubicBezTo>
                    <a:pt x="1" y="2"/>
                    <a:pt x="1" y="2"/>
                    <a:pt x="2" y="2"/>
                  </a:cubicBezTo>
                  <a:cubicBezTo>
                    <a:pt x="2" y="3"/>
                    <a:pt x="2" y="3"/>
                    <a:pt x="3" y="3"/>
                  </a:cubicBezTo>
                  <a:cubicBezTo>
                    <a:pt x="3" y="3"/>
                    <a:pt x="4" y="4"/>
                    <a:pt x="4"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3" name="Freeform 398"/>
            <p:cNvSpPr>
              <a:spLocks/>
            </p:cNvSpPr>
            <p:nvPr/>
          </p:nvSpPr>
          <p:spPr bwMode="auto">
            <a:xfrm>
              <a:off x="8588376" y="3357564"/>
              <a:ext cx="20638" cy="42863"/>
            </a:xfrm>
            <a:custGeom>
              <a:avLst/>
              <a:gdLst>
                <a:gd name="T0" fmla="*/ 2 w 2"/>
                <a:gd name="T1" fmla="*/ 3 h 4"/>
                <a:gd name="T2" fmla="*/ 1 w 2"/>
                <a:gd name="T3" fmla="*/ 2 h 4"/>
                <a:gd name="T4" fmla="*/ 1 w 2"/>
                <a:gd name="T5" fmla="*/ 1 h 4"/>
                <a:gd name="T6" fmla="*/ 0 w 2"/>
                <a:gd name="T7" fmla="*/ 1 h 4"/>
                <a:gd name="T8" fmla="*/ 0 w 2"/>
                <a:gd name="T9" fmla="*/ 2 h 4"/>
                <a:gd name="T10" fmla="*/ 0 w 2"/>
                <a:gd name="T11" fmla="*/ 3 h 4"/>
                <a:gd name="T12" fmla="*/ 1 w 2"/>
                <a:gd name="T13" fmla="*/ 3 h 4"/>
                <a:gd name="T14" fmla="*/ 2 w 2"/>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3"/>
                  </a:moveTo>
                  <a:cubicBezTo>
                    <a:pt x="2" y="2"/>
                    <a:pt x="1" y="2"/>
                    <a:pt x="1" y="2"/>
                  </a:cubicBezTo>
                  <a:cubicBezTo>
                    <a:pt x="1" y="1"/>
                    <a:pt x="1" y="1"/>
                    <a:pt x="1" y="1"/>
                  </a:cubicBezTo>
                  <a:cubicBezTo>
                    <a:pt x="1" y="0"/>
                    <a:pt x="0" y="0"/>
                    <a:pt x="0" y="1"/>
                  </a:cubicBezTo>
                  <a:cubicBezTo>
                    <a:pt x="0" y="1"/>
                    <a:pt x="0" y="1"/>
                    <a:pt x="0" y="2"/>
                  </a:cubicBezTo>
                  <a:cubicBezTo>
                    <a:pt x="0" y="2"/>
                    <a:pt x="0" y="2"/>
                    <a:pt x="0" y="3"/>
                  </a:cubicBezTo>
                  <a:cubicBezTo>
                    <a:pt x="1" y="3"/>
                    <a:pt x="1" y="4"/>
                    <a:pt x="1" y="3"/>
                  </a:cubicBezTo>
                  <a:cubicBezTo>
                    <a:pt x="2"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4" name="Freeform 399"/>
            <p:cNvSpPr>
              <a:spLocks/>
            </p:cNvSpPr>
            <p:nvPr/>
          </p:nvSpPr>
          <p:spPr bwMode="auto">
            <a:xfrm>
              <a:off x="8555039" y="3378201"/>
              <a:ext cx="33338" cy="33338"/>
            </a:xfrm>
            <a:custGeom>
              <a:avLst/>
              <a:gdLst>
                <a:gd name="T0" fmla="*/ 2 w 3"/>
                <a:gd name="T1" fmla="*/ 1 h 3"/>
                <a:gd name="T2" fmla="*/ 1 w 3"/>
                <a:gd name="T3" fmla="*/ 1 h 3"/>
                <a:gd name="T4" fmla="*/ 0 w 3"/>
                <a:gd name="T5" fmla="*/ 0 h 3"/>
                <a:gd name="T6" fmla="*/ 0 w 3"/>
                <a:gd name="T7" fmla="*/ 1 h 3"/>
                <a:gd name="T8" fmla="*/ 0 w 3"/>
                <a:gd name="T9" fmla="*/ 1 h 3"/>
                <a:gd name="T10" fmla="*/ 1 w 3"/>
                <a:gd name="T11" fmla="*/ 2 h 3"/>
                <a:gd name="T12" fmla="*/ 3 w 3"/>
                <a:gd name="T13" fmla="*/ 2 h 3"/>
                <a:gd name="T14" fmla="*/ 3 w 3"/>
                <a:gd name="T15" fmla="*/ 2 h 3"/>
                <a:gd name="T16" fmla="*/ 3 w 3"/>
                <a:gd name="T17" fmla="*/ 1 h 3"/>
                <a:gd name="T18" fmla="*/ 2 w 3"/>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1"/>
                  </a:moveTo>
                  <a:cubicBezTo>
                    <a:pt x="2" y="1"/>
                    <a:pt x="1" y="1"/>
                    <a:pt x="1" y="1"/>
                  </a:cubicBezTo>
                  <a:cubicBezTo>
                    <a:pt x="1" y="1"/>
                    <a:pt x="0" y="0"/>
                    <a:pt x="0" y="0"/>
                  </a:cubicBezTo>
                  <a:cubicBezTo>
                    <a:pt x="0" y="0"/>
                    <a:pt x="0" y="0"/>
                    <a:pt x="0" y="1"/>
                  </a:cubicBezTo>
                  <a:cubicBezTo>
                    <a:pt x="0" y="1"/>
                    <a:pt x="0" y="1"/>
                    <a:pt x="0" y="1"/>
                  </a:cubicBezTo>
                  <a:cubicBezTo>
                    <a:pt x="0" y="2"/>
                    <a:pt x="1" y="2"/>
                    <a:pt x="1" y="2"/>
                  </a:cubicBezTo>
                  <a:cubicBezTo>
                    <a:pt x="2" y="3"/>
                    <a:pt x="2" y="3"/>
                    <a:pt x="3" y="2"/>
                  </a:cubicBezTo>
                  <a:cubicBezTo>
                    <a:pt x="3" y="2"/>
                    <a:pt x="3" y="2"/>
                    <a:pt x="3" y="2"/>
                  </a:cubicBezTo>
                  <a:cubicBezTo>
                    <a:pt x="3" y="1"/>
                    <a:pt x="3" y="1"/>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5" name="Freeform 400"/>
            <p:cNvSpPr>
              <a:spLocks/>
            </p:cNvSpPr>
            <p:nvPr/>
          </p:nvSpPr>
          <p:spPr bwMode="auto">
            <a:xfrm>
              <a:off x="8566151" y="34655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6" name="Freeform 401"/>
            <p:cNvSpPr>
              <a:spLocks/>
            </p:cNvSpPr>
            <p:nvPr/>
          </p:nvSpPr>
          <p:spPr bwMode="auto">
            <a:xfrm>
              <a:off x="8555039" y="3454401"/>
              <a:ext cx="22225" cy="11113"/>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0" y="0"/>
                    <a:pt x="1" y="1"/>
                    <a:pt x="1" y="1"/>
                  </a:cubicBezTo>
                  <a:cubicBezTo>
                    <a:pt x="2" y="1"/>
                    <a:pt x="2" y="1"/>
                    <a:pt x="2" y="1"/>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7" name="Freeform 402"/>
            <p:cNvSpPr>
              <a:spLocks/>
            </p:cNvSpPr>
            <p:nvPr/>
          </p:nvSpPr>
          <p:spPr bwMode="auto">
            <a:xfrm>
              <a:off x="8609014" y="3411539"/>
              <a:ext cx="22225" cy="20638"/>
            </a:xfrm>
            <a:custGeom>
              <a:avLst/>
              <a:gdLst>
                <a:gd name="T0" fmla="*/ 1 w 2"/>
                <a:gd name="T1" fmla="*/ 1 h 2"/>
                <a:gd name="T2" fmla="*/ 1 w 2"/>
                <a:gd name="T3" fmla="*/ 1 h 2"/>
                <a:gd name="T4" fmla="*/ 0 w 2"/>
                <a:gd name="T5" fmla="*/ 0 h 2"/>
                <a:gd name="T6" fmla="*/ 0 w 2"/>
                <a:gd name="T7" fmla="*/ 1 h 2"/>
                <a:gd name="T8" fmla="*/ 0 w 2"/>
                <a:gd name="T9" fmla="*/ 2 h 2"/>
                <a:gd name="T10" fmla="*/ 0 w 2"/>
                <a:gd name="T11" fmla="*/ 2 h 2"/>
                <a:gd name="T12" fmla="*/ 1 w 2"/>
                <a:gd name="T13" fmla="*/ 2 h 2"/>
                <a:gd name="T14" fmla="*/ 2 w 2"/>
                <a:gd name="T15" fmla="*/ 2 h 2"/>
                <a:gd name="T16" fmla="*/ 2 w 2"/>
                <a:gd name="T17" fmla="*/ 1 h 2"/>
                <a:gd name="T18" fmla="*/ 1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1"/>
                  </a:moveTo>
                  <a:cubicBezTo>
                    <a:pt x="1" y="1"/>
                    <a:pt x="1" y="1"/>
                    <a:pt x="1" y="1"/>
                  </a:cubicBezTo>
                  <a:cubicBezTo>
                    <a:pt x="0" y="1"/>
                    <a:pt x="0" y="0"/>
                    <a:pt x="0" y="0"/>
                  </a:cubicBezTo>
                  <a:cubicBezTo>
                    <a:pt x="0" y="0"/>
                    <a:pt x="0" y="1"/>
                    <a:pt x="0" y="1"/>
                  </a:cubicBezTo>
                  <a:cubicBezTo>
                    <a:pt x="0" y="1"/>
                    <a:pt x="0" y="1"/>
                    <a:pt x="0" y="2"/>
                  </a:cubicBezTo>
                  <a:cubicBezTo>
                    <a:pt x="0" y="2"/>
                    <a:pt x="0" y="2"/>
                    <a:pt x="0" y="2"/>
                  </a:cubicBezTo>
                  <a:cubicBezTo>
                    <a:pt x="0" y="2"/>
                    <a:pt x="1" y="2"/>
                    <a:pt x="1" y="2"/>
                  </a:cubicBezTo>
                  <a:cubicBezTo>
                    <a:pt x="1" y="2"/>
                    <a:pt x="2" y="2"/>
                    <a:pt x="2" y="2"/>
                  </a:cubicBezTo>
                  <a:cubicBezTo>
                    <a:pt x="2" y="2"/>
                    <a:pt x="2" y="1"/>
                    <a:pt x="2" y="1"/>
                  </a:cubicBezTo>
                  <a:cubicBezTo>
                    <a:pt x="2" y="1"/>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8" name="Freeform 403"/>
            <p:cNvSpPr>
              <a:spLocks/>
            </p:cNvSpPr>
            <p:nvPr/>
          </p:nvSpPr>
          <p:spPr bwMode="auto">
            <a:xfrm>
              <a:off x="8555039" y="3486151"/>
              <a:ext cx="22225" cy="11113"/>
            </a:xfrm>
            <a:custGeom>
              <a:avLst/>
              <a:gdLst>
                <a:gd name="T0" fmla="*/ 1 w 2"/>
                <a:gd name="T1" fmla="*/ 0 h 1"/>
                <a:gd name="T2" fmla="*/ 0 w 2"/>
                <a:gd name="T3" fmla="*/ 0 h 1"/>
                <a:gd name="T4" fmla="*/ 0 w 2"/>
                <a:gd name="T5" fmla="*/ 0 h 1"/>
                <a:gd name="T6" fmla="*/ 1 w 2"/>
                <a:gd name="T7" fmla="*/ 1 h 1"/>
                <a:gd name="T8" fmla="*/ 1 w 2"/>
                <a:gd name="T9" fmla="*/ 0 h 1"/>
                <a:gd name="T10" fmla="*/ 1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0"/>
                    <a:pt x="0" y="0"/>
                    <a:pt x="0" y="0"/>
                  </a:cubicBezTo>
                  <a:cubicBezTo>
                    <a:pt x="0" y="0"/>
                    <a:pt x="0" y="0"/>
                    <a:pt x="0" y="0"/>
                  </a:cubicBezTo>
                  <a:cubicBezTo>
                    <a:pt x="0" y="1"/>
                    <a:pt x="0" y="1"/>
                    <a:pt x="1" y="1"/>
                  </a:cubicBezTo>
                  <a:cubicBezTo>
                    <a:pt x="1" y="1"/>
                    <a:pt x="1" y="1"/>
                    <a:pt x="1" y="0"/>
                  </a:cubicBezTo>
                  <a:cubicBezTo>
                    <a:pt x="1" y="0"/>
                    <a:pt x="2"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09" name="Freeform 404"/>
            <p:cNvSpPr>
              <a:spLocks/>
            </p:cNvSpPr>
            <p:nvPr/>
          </p:nvSpPr>
          <p:spPr bwMode="auto">
            <a:xfrm>
              <a:off x="2941639" y="654051"/>
              <a:ext cx="1068388" cy="584200"/>
            </a:xfrm>
            <a:custGeom>
              <a:avLst/>
              <a:gdLst>
                <a:gd name="T0" fmla="*/ 92 w 99"/>
                <a:gd name="T1" fmla="*/ 3 h 54"/>
                <a:gd name="T2" fmla="*/ 86 w 99"/>
                <a:gd name="T3" fmla="*/ 4 h 54"/>
                <a:gd name="T4" fmla="*/ 84 w 99"/>
                <a:gd name="T5" fmla="*/ 3 h 54"/>
                <a:gd name="T6" fmla="*/ 79 w 99"/>
                <a:gd name="T7" fmla="*/ 3 h 54"/>
                <a:gd name="T8" fmla="*/ 85 w 99"/>
                <a:gd name="T9" fmla="*/ 2 h 54"/>
                <a:gd name="T10" fmla="*/ 76 w 99"/>
                <a:gd name="T11" fmla="*/ 0 h 54"/>
                <a:gd name="T12" fmla="*/ 64 w 99"/>
                <a:gd name="T13" fmla="*/ 0 h 54"/>
                <a:gd name="T14" fmla="*/ 55 w 99"/>
                <a:gd name="T15" fmla="*/ 1 h 54"/>
                <a:gd name="T16" fmla="*/ 48 w 99"/>
                <a:gd name="T17" fmla="*/ 1 h 54"/>
                <a:gd name="T18" fmla="*/ 42 w 99"/>
                <a:gd name="T19" fmla="*/ 2 h 54"/>
                <a:gd name="T20" fmla="*/ 38 w 99"/>
                <a:gd name="T21" fmla="*/ 3 h 54"/>
                <a:gd name="T22" fmla="*/ 29 w 99"/>
                <a:gd name="T23" fmla="*/ 2 h 54"/>
                <a:gd name="T24" fmla="*/ 21 w 99"/>
                <a:gd name="T25" fmla="*/ 4 h 54"/>
                <a:gd name="T26" fmla="*/ 14 w 99"/>
                <a:gd name="T27" fmla="*/ 6 h 54"/>
                <a:gd name="T28" fmla="*/ 4 w 99"/>
                <a:gd name="T29" fmla="*/ 9 h 54"/>
                <a:gd name="T30" fmla="*/ 5 w 99"/>
                <a:gd name="T31" fmla="*/ 10 h 54"/>
                <a:gd name="T32" fmla="*/ 6 w 99"/>
                <a:gd name="T33" fmla="*/ 12 h 54"/>
                <a:gd name="T34" fmla="*/ 2 w 99"/>
                <a:gd name="T35" fmla="*/ 13 h 54"/>
                <a:gd name="T36" fmla="*/ 6 w 99"/>
                <a:gd name="T37" fmla="*/ 15 h 54"/>
                <a:gd name="T38" fmla="*/ 10 w 99"/>
                <a:gd name="T39" fmla="*/ 13 h 54"/>
                <a:gd name="T40" fmla="*/ 14 w 99"/>
                <a:gd name="T41" fmla="*/ 13 h 54"/>
                <a:gd name="T42" fmla="*/ 18 w 99"/>
                <a:gd name="T43" fmla="*/ 15 h 54"/>
                <a:gd name="T44" fmla="*/ 21 w 99"/>
                <a:gd name="T45" fmla="*/ 18 h 54"/>
                <a:gd name="T46" fmla="*/ 20 w 99"/>
                <a:gd name="T47" fmla="*/ 25 h 54"/>
                <a:gd name="T48" fmla="*/ 24 w 99"/>
                <a:gd name="T49" fmla="*/ 26 h 54"/>
                <a:gd name="T50" fmla="*/ 22 w 99"/>
                <a:gd name="T51" fmla="*/ 27 h 54"/>
                <a:gd name="T52" fmla="*/ 24 w 99"/>
                <a:gd name="T53" fmla="*/ 29 h 54"/>
                <a:gd name="T54" fmla="*/ 21 w 99"/>
                <a:gd name="T55" fmla="*/ 32 h 54"/>
                <a:gd name="T56" fmla="*/ 18 w 99"/>
                <a:gd name="T57" fmla="*/ 37 h 54"/>
                <a:gd name="T58" fmla="*/ 18 w 99"/>
                <a:gd name="T59" fmla="*/ 41 h 54"/>
                <a:gd name="T60" fmla="*/ 19 w 99"/>
                <a:gd name="T61" fmla="*/ 47 h 54"/>
                <a:gd name="T62" fmla="*/ 22 w 99"/>
                <a:gd name="T63" fmla="*/ 51 h 54"/>
                <a:gd name="T64" fmla="*/ 27 w 99"/>
                <a:gd name="T65" fmla="*/ 53 h 54"/>
                <a:gd name="T66" fmla="*/ 32 w 99"/>
                <a:gd name="T67" fmla="*/ 52 h 54"/>
                <a:gd name="T68" fmla="*/ 34 w 99"/>
                <a:gd name="T69" fmla="*/ 47 h 54"/>
                <a:gd name="T70" fmla="*/ 39 w 99"/>
                <a:gd name="T71" fmla="*/ 44 h 54"/>
                <a:gd name="T72" fmla="*/ 39 w 99"/>
                <a:gd name="T73" fmla="*/ 41 h 54"/>
                <a:gd name="T74" fmla="*/ 45 w 99"/>
                <a:gd name="T75" fmla="*/ 40 h 54"/>
                <a:gd name="T76" fmla="*/ 49 w 99"/>
                <a:gd name="T77" fmla="*/ 39 h 54"/>
                <a:gd name="T78" fmla="*/ 54 w 99"/>
                <a:gd name="T79" fmla="*/ 36 h 54"/>
                <a:gd name="T80" fmla="*/ 59 w 99"/>
                <a:gd name="T81" fmla="*/ 33 h 54"/>
                <a:gd name="T82" fmla="*/ 67 w 99"/>
                <a:gd name="T83" fmla="*/ 32 h 54"/>
                <a:gd name="T84" fmla="*/ 76 w 99"/>
                <a:gd name="T85" fmla="*/ 29 h 54"/>
                <a:gd name="T86" fmla="*/ 69 w 99"/>
                <a:gd name="T87" fmla="*/ 28 h 54"/>
                <a:gd name="T88" fmla="*/ 70 w 99"/>
                <a:gd name="T89" fmla="*/ 27 h 54"/>
                <a:gd name="T90" fmla="*/ 73 w 99"/>
                <a:gd name="T91" fmla="*/ 25 h 54"/>
                <a:gd name="T92" fmla="*/ 76 w 99"/>
                <a:gd name="T93" fmla="*/ 27 h 54"/>
                <a:gd name="T94" fmla="*/ 78 w 99"/>
                <a:gd name="T95" fmla="*/ 26 h 54"/>
                <a:gd name="T96" fmla="*/ 75 w 99"/>
                <a:gd name="T97" fmla="*/ 24 h 54"/>
                <a:gd name="T98" fmla="*/ 76 w 99"/>
                <a:gd name="T99" fmla="*/ 21 h 54"/>
                <a:gd name="T100" fmla="*/ 83 w 99"/>
                <a:gd name="T101" fmla="*/ 19 h 54"/>
                <a:gd name="T102" fmla="*/ 85 w 99"/>
                <a:gd name="T103" fmla="*/ 17 h 54"/>
                <a:gd name="T104" fmla="*/ 86 w 99"/>
                <a:gd name="T105" fmla="*/ 16 h 54"/>
                <a:gd name="T106" fmla="*/ 88 w 99"/>
                <a:gd name="T107" fmla="*/ 13 h 54"/>
                <a:gd name="T108" fmla="*/ 88 w 99"/>
                <a:gd name="T109" fmla="*/ 9 h 54"/>
                <a:gd name="T110" fmla="*/ 89 w 99"/>
                <a:gd name="T111" fmla="*/ 7 h 54"/>
                <a:gd name="T112" fmla="*/ 94 w 99"/>
                <a:gd name="T11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54">
                  <a:moveTo>
                    <a:pt x="98" y="3"/>
                  </a:moveTo>
                  <a:cubicBezTo>
                    <a:pt x="97" y="3"/>
                    <a:pt x="97" y="3"/>
                    <a:pt x="96" y="3"/>
                  </a:cubicBezTo>
                  <a:cubicBezTo>
                    <a:pt x="96" y="3"/>
                    <a:pt x="96" y="3"/>
                    <a:pt x="96" y="3"/>
                  </a:cubicBezTo>
                  <a:cubicBezTo>
                    <a:pt x="96" y="3"/>
                    <a:pt x="95" y="3"/>
                    <a:pt x="95" y="3"/>
                  </a:cubicBezTo>
                  <a:cubicBezTo>
                    <a:pt x="94" y="3"/>
                    <a:pt x="94" y="3"/>
                    <a:pt x="93" y="3"/>
                  </a:cubicBezTo>
                  <a:cubicBezTo>
                    <a:pt x="93" y="3"/>
                    <a:pt x="92" y="3"/>
                    <a:pt x="92" y="3"/>
                  </a:cubicBezTo>
                  <a:cubicBezTo>
                    <a:pt x="92" y="3"/>
                    <a:pt x="91" y="3"/>
                    <a:pt x="91" y="3"/>
                  </a:cubicBezTo>
                  <a:cubicBezTo>
                    <a:pt x="91" y="3"/>
                    <a:pt x="91" y="3"/>
                    <a:pt x="90" y="3"/>
                  </a:cubicBezTo>
                  <a:cubicBezTo>
                    <a:pt x="90" y="4"/>
                    <a:pt x="89" y="3"/>
                    <a:pt x="89" y="3"/>
                  </a:cubicBezTo>
                  <a:cubicBezTo>
                    <a:pt x="88" y="4"/>
                    <a:pt x="88" y="4"/>
                    <a:pt x="88" y="4"/>
                  </a:cubicBezTo>
                  <a:cubicBezTo>
                    <a:pt x="87" y="4"/>
                    <a:pt x="87" y="3"/>
                    <a:pt x="87" y="4"/>
                  </a:cubicBezTo>
                  <a:cubicBezTo>
                    <a:pt x="86" y="4"/>
                    <a:pt x="86" y="4"/>
                    <a:pt x="86" y="4"/>
                  </a:cubicBezTo>
                  <a:cubicBezTo>
                    <a:pt x="86" y="5"/>
                    <a:pt x="85" y="4"/>
                    <a:pt x="84" y="5"/>
                  </a:cubicBezTo>
                  <a:cubicBezTo>
                    <a:pt x="83" y="5"/>
                    <a:pt x="83" y="5"/>
                    <a:pt x="83" y="5"/>
                  </a:cubicBezTo>
                  <a:cubicBezTo>
                    <a:pt x="82" y="5"/>
                    <a:pt x="82" y="6"/>
                    <a:pt x="81" y="5"/>
                  </a:cubicBezTo>
                  <a:cubicBezTo>
                    <a:pt x="81" y="5"/>
                    <a:pt x="82" y="5"/>
                    <a:pt x="82" y="4"/>
                  </a:cubicBezTo>
                  <a:cubicBezTo>
                    <a:pt x="83" y="4"/>
                    <a:pt x="83" y="4"/>
                    <a:pt x="83" y="4"/>
                  </a:cubicBezTo>
                  <a:cubicBezTo>
                    <a:pt x="84" y="4"/>
                    <a:pt x="84" y="3"/>
                    <a:pt x="84" y="3"/>
                  </a:cubicBezTo>
                  <a:cubicBezTo>
                    <a:pt x="84" y="3"/>
                    <a:pt x="84" y="3"/>
                    <a:pt x="84" y="3"/>
                  </a:cubicBezTo>
                  <a:cubicBezTo>
                    <a:pt x="84" y="3"/>
                    <a:pt x="83" y="3"/>
                    <a:pt x="83" y="3"/>
                  </a:cubicBezTo>
                  <a:cubicBezTo>
                    <a:pt x="83" y="3"/>
                    <a:pt x="83" y="3"/>
                    <a:pt x="83" y="3"/>
                  </a:cubicBezTo>
                  <a:cubicBezTo>
                    <a:pt x="82" y="3"/>
                    <a:pt x="82" y="3"/>
                    <a:pt x="81" y="3"/>
                  </a:cubicBezTo>
                  <a:cubicBezTo>
                    <a:pt x="80" y="3"/>
                    <a:pt x="80" y="3"/>
                    <a:pt x="80" y="3"/>
                  </a:cubicBezTo>
                  <a:cubicBezTo>
                    <a:pt x="79" y="3"/>
                    <a:pt x="79" y="3"/>
                    <a:pt x="79" y="3"/>
                  </a:cubicBezTo>
                  <a:cubicBezTo>
                    <a:pt x="79" y="3"/>
                    <a:pt x="79" y="3"/>
                    <a:pt x="79" y="3"/>
                  </a:cubicBezTo>
                  <a:cubicBezTo>
                    <a:pt x="79" y="3"/>
                    <a:pt x="79" y="3"/>
                    <a:pt x="79" y="2"/>
                  </a:cubicBezTo>
                  <a:cubicBezTo>
                    <a:pt x="80" y="2"/>
                    <a:pt x="80" y="2"/>
                    <a:pt x="81" y="2"/>
                  </a:cubicBezTo>
                  <a:cubicBezTo>
                    <a:pt x="82" y="2"/>
                    <a:pt x="82" y="2"/>
                    <a:pt x="83" y="2"/>
                  </a:cubicBezTo>
                  <a:cubicBezTo>
                    <a:pt x="83" y="2"/>
                    <a:pt x="84" y="2"/>
                    <a:pt x="84" y="2"/>
                  </a:cubicBezTo>
                  <a:cubicBezTo>
                    <a:pt x="85" y="2"/>
                    <a:pt x="85" y="2"/>
                    <a:pt x="85" y="2"/>
                  </a:cubicBezTo>
                  <a:cubicBezTo>
                    <a:pt x="85" y="1"/>
                    <a:pt x="84" y="1"/>
                    <a:pt x="84" y="1"/>
                  </a:cubicBezTo>
                  <a:cubicBezTo>
                    <a:pt x="83" y="1"/>
                    <a:pt x="83" y="1"/>
                    <a:pt x="82" y="1"/>
                  </a:cubicBezTo>
                  <a:cubicBezTo>
                    <a:pt x="81" y="1"/>
                    <a:pt x="81" y="1"/>
                    <a:pt x="80" y="1"/>
                  </a:cubicBezTo>
                  <a:cubicBezTo>
                    <a:pt x="80" y="1"/>
                    <a:pt x="79" y="1"/>
                    <a:pt x="79" y="0"/>
                  </a:cubicBezTo>
                  <a:cubicBezTo>
                    <a:pt x="78" y="0"/>
                    <a:pt x="78" y="0"/>
                    <a:pt x="77" y="0"/>
                  </a:cubicBezTo>
                  <a:cubicBezTo>
                    <a:pt x="77" y="0"/>
                    <a:pt x="77" y="0"/>
                    <a:pt x="76" y="0"/>
                  </a:cubicBezTo>
                  <a:cubicBezTo>
                    <a:pt x="75" y="0"/>
                    <a:pt x="75" y="0"/>
                    <a:pt x="74" y="0"/>
                  </a:cubicBezTo>
                  <a:cubicBezTo>
                    <a:pt x="73" y="0"/>
                    <a:pt x="73" y="0"/>
                    <a:pt x="72" y="0"/>
                  </a:cubicBezTo>
                  <a:cubicBezTo>
                    <a:pt x="71" y="0"/>
                    <a:pt x="71" y="0"/>
                    <a:pt x="70" y="0"/>
                  </a:cubicBezTo>
                  <a:cubicBezTo>
                    <a:pt x="69" y="0"/>
                    <a:pt x="68" y="0"/>
                    <a:pt x="68" y="0"/>
                  </a:cubicBezTo>
                  <a:cubicBezTo>
                    <a:pt x="67" y="0"/>
                    <a:pt x="67" y="1"/>
                    <a:pt x="66" y="1"/>
                  </a:cubicBezTo>
                  <a:cubicBezTo>
                    <a:pt x="65" y="1"/>
                    <a:pt x="65" y="0"/>
                    <a:pt x="64" y="0"/>
                  </a:cubicBezTo>
                  <a:cubicBezTo>
                    <a:pt x="63" y="0"/>
                    <a:pt x="63" y="0"/>
                    <a:pt x="62" y="0"/>
                  </a:cubicBezTo>
                  <a:cubicBezTo>
                    <a:pt x="61" y="0"/>
                    <a:pt x="61" y="1"/>
                    <a:pt x="60" y="1"/>
                  </a:cubicBezTo>
                  <a:cubicBezTo>
                    <a:pt x="59" y="1"/>
                    <a:pt x="59" y="0"/>
                    <a:pt x="58" y="0"/>
                  </a:cubicBezTo>
                  <a:cubicBezTo>
                    <a:pt x="58" y="1"/>
                    <a:pt x="58" y="1"/>
                    <a:pt x="57" y="1"/>
                  </a:cubicBezTo>
                  <a:cubicBezTo>
                    <a:pt x="57" y="1"/>
                    <a:pt x="57" y="1"/>
                    <a:pt x="56" y="1"/>
                  </a:cubicBezTo>
                  <a:cubicBezTo>
                    <a:pt x="56" y="1"/>
                    <a:pt x="56" y="1"/>
                    <a:pt x="55" y="1"/>
                  </a:cubicBezTo>
                  <a:cubicBezTo>
                    <a:pt x="55" y="1"/>
                    <a:pt x="55" y="1"/>
                    <a:pt x="54" y="1"/>
                  </a:cubicBezTo>
                  <a:cubicBezTo>
                    <a:pt x="54" y="1"/>
                    <a:pt x="53" y="1"/>
                    <a:pt x="53" y="1"/>
                  </a:cubicBezTo>
                  <a:cubicBezTo>
                    <a:pt x="52" y="1"/>
                    <a:pt x="52" y="1"/>
                    <a:pt x="51" y="1"/>
                  </a:cubicBezTo>
                  <a:cubicBezTo>
                    <a:pt x="51" y="2"/>
                    <a:pt x="51" y="2"/>
                    <a:pt x="50" y="2"/>
                  </a:cubicBezTo>
                  <a:cubicBezTo>
                    <a:pt x="50" y="2"/>
                    <a:pt x="50" y="2"/>
                    <a:pt x="49" y="1"/>
                  </a:cubicBezTo>
                  <a:cubicBezTo>
                    <a:pt x="49" y="1"/>
                    <a:pt x="48" y="1"/>
                    <a:pt x="48" y="1"/>
                  </a:cubicBezTo>
                  <a:cubicBezTo>
                    <a:pt x="47" y="1"/>
                    <a:pt x="47" y="2"/>
                    <a:pt x="47" y="2"/>
                  </a:cubicBezTo>
                  <a:cubicBezTo>
                    <a:pt x="46" y="2"/>
                    <a:pt x="46" y="3"/>
                    <a:pt x="46" y="3"/>
                  </a:cubicBezTo>
                  <a:cubicBezTo>
                    <a:pt x="45" y="3"/>
                    <a:pt x="45" y="3"/>
                    <a:pt x="45" y="2"/>
                  </a:cubicBezTo>
                  <a:cubicBezTo>
                    <a:pt x="44" y="2"/>
                    <a:pt x="44" y="2"/>
                    <a:pt x="43" y="2"/>
                  </a:cubicBezTo>
                  <a:cubicBezTo>
                    <a:pt x="43" y="2"/>
                    <a:pt x="42" y="1"/>
                    <a:pt x="42" y="2"/>
                  </a:cubicBezTo>
                  <a:cubicBezTo>
                    <a:pt x="42" y="2"/>
                    <a:pt x="42" y="2"/>
                    <a:pt x="42" y="2"/>
                  </a:cubicBezTo>
                  <a:cubicBezTo>
                    <a:pt x="41" y="3"/>
                    <a:pt x="41" y="3"/>
                    <a:pt x="41" y="3"/>
                  </a:cubicBezTo>
                  <a:cubicBezTo>
                    <a:pt x="41" y="3"/>
                    <a:pt x="41" y="3"/>
                    <a:pt x="41" y="3"/>
                  </a:cubicBezTo>
                  <a:cubicBezTo>
                    <a:pt x="40" y="4"/>
                    <a:pt x="40" y="3"/>
                    <a:pt x="39" y="3"/>
                  </a:cubicBezTo>
                  <a:cubicBezTo>
                    <a:pt x="39" y="3"/>
                    <a:pt x="39" y="3"/>
                    <a:pt x="39" y="3"/>
                  </a:cubicBezTo>
                  <a:cubicBezTo>
                    <a:pt x="39" y="3"/>
                    <a:pt x="39" y="2"/>
                    <a:pt x="38" y="2"/>
                  </a:cubicBezTo>
                  <a:cubicBezTo>
                    <a:pt x="38" y="2"/>
                    <a:pt x="38" y="3"/>
                    <a:pt x="38" y="3"/>
                  </a:cubicBezTo>
                  <a:cubicBezTo>
                    <a:pt x="37" y="3"/>
                    <a:pt x="37" y="2"/>
                    <a:pt x="37" y="2"/>
                  </a:cubicBezTo>
                  <a:cubicBezTo>
                    <a:pt x="36" y="2"/>
                    <a:pt x="36" y="2"/>
                    <a:pt x="36" y="2"/>
                  </a:cubicBezTo>
                  <a:cubicBezTo>
                    <a:pt x="35" y="2"/>
                    <a:pt x="35" y="2"/>
                    <a:pt x="35" y="2"/>
                  </a:cubicBezTo>
                  <a:cubicBezTo>
                    <a:pt x="34" y="2"/>
                    <a:pt x="34" y="2"/>
                    <a:pt x="33" y="2"/>
                  </a:cubicBezTo>
                  <a:cubicBezTo>
                    <a:pt x="32" y="2"/>
                    <a:pt x="32" y="2"/>
                    <a:pt x="31" y="2"/>
                  </a:cubicBezTo>
                  <a:cubicBezTo>
                    <a:pt x="30" y="2"/>
                    <a:pt x="29" y="2"/>
                    <a:pt x="29" y="2"/>
                  </a:cubicBezTo>
                  <a:cubicBezTo>
                    <a:pt x="28" y="2"/>
                    <a:pt x="28" y="3"/>
                    <a:pt x="27" y="3"/>
                  </a:cubicBezTo>
                  <a:cubicBezTo>
                    <a:pt x="27" y="3"/>
                    <a:pt x="27" y="3"/>
                    <a:pt x="27" y="3"/>
                  </a:cubicBezTo>
                  <a:cubicBezTo>
                    <a:pt x="26" y="3"/>
                    <a:pt x="26" y="3"/>
                    <a:pt x="26" y="3"/>
                  </a:cubicBezTo>
                  <a:cubicBezTo>
                    <a:pt x="25" y="4"/>
                    <a:pt x="25" y="4"/>
                    <a:pt x="24" y="4"/>
                  </a:cubicBezTo>
                  <a:cubicBezTo>
                    <a:pt x="24" y="4"/>
                    <a:pt x="24" y="4"/>
                    <a:pt x="23" y="4"/>
                  </a:cubicBezTo>
                  <a:cubicBezTo>
                    <a:pt x="22" y="5"/>
                    <a:pt x="22" y="4"/>
                    <a:pt x="21" y="4"/>
                  </a:cubicBezTo>
                  <a:cubicBezTo>
                    <a:pt x="20" y="4"/>
                    <a:pt x="20" y="4"/>
                    <a:pt x="19" y="4"/>
                  </a:cubicBezTo>
                  <a:cubicBezTo>
                    <a:pt x="18" y="4"/>
                    <a:pt x="18" y="4"/>
                    <a:pt x="17" y="4"/>
                  </a:cubicBezTo>
                  <a:cubicBezTo>
                    <a:pt x="16" y="5"/>
                    <a:pt x="16" y="5"/>
                    <a:pt x="15" y="5"/>
                  </a:cubicBezTo>
                  <a:cubicBezTo>
                    <a:pt x="14" y="5"/>
                    <a:pt x="14" y="5"/>
                    <a:pt x="13" y="6"/>
                  </a:cubicBezTo>
                  <a:cubicBezTo>
                    <a:pt x="13" y="6"/>
                    <a:pt x="13" y="6"/>
                    <a:pt x="13" y="6"/>
                  </a:cubicBezTo>
                  <a:cubicBezTo>
                    <a:pt x="13" y="6"/>
                    <a:pt x="14" y="6"/>
                    <a:pt x="14" y="6"/>
                  </a:cubicBezTo>
                  <a:cubicBezTo>
                    <a:pt x="14" y="7"/>
                    <a:pt x="14" y="7"/>
                    <a:pt x="14" y="7"/>
                  </a:cubicBezTo>
                  <a:cubicBezTo>
                    <a:pt x="14" y="8"/>
                    <a:pt x="14" y="7"/>
                    <a:pt x="13" y="8"/>
                  </a:cubicBezTo>
                  <a:cubicBezTo>
                    <a:pt x="12" y="8"/>
                    <a:pt x="11" y="8"/>
                    <a:pt x="10" y="8"/>
                  </a:cubicBezTo>
                  <a:cubicBezTo>
                    <a:pt x="10" y="8"/>
                    <a:pt x="9" y="8"/>
                    <a:pt x="9" y="8"/>
                  </a:cubicBezTo>
                  <a:cubicBezTo>
                    <a:pt x="8" y="8"/>
                    <a:pt x="7" y="8"/>
                    <a:pt x="7" y="8"/>
                  </a:cubicBezTo>
                  <a:cubicBezTo>
                    <a:pt x="6" y="8"/>
                    <a:pt x="5" y="9"/>
                    <a:pt x="4" y="9"/>
                  </a:cubicBezTo>
                  <a:cubicBezTo>
                    <a:pt x="3" y="9"/>
                    <a:pt x="3" y="9"/>
                    <a:pt x="2" y="9"/>
                  </a:cubicBezTo>
                  <a:cubicBezTo>
                    <a:pt x="1" y="9"/>
                    <a:pt x="1" y="9"/>
                    <a:pt x="0" y="10"/>
                  </a:cubicBezTo>
                  <a:cubicBezTo>
                    <a:pt x="0" y="10"/>
                    <a:pt x="0" y="10"/>
                    <a:pt x="1" y="11"/>
                  </a:cubicBezTo>
                  <a:cubicBezTo>
                    <a:pt x="1" y="11"/>
                    <a:pt x="2" y="11"/>
                    <a:pt x="2" y="11"/>
                  </a:cubicBezTo>
                  <a:cubicBezTo>
                    <a:pt x="3" y="11"/>
                    <a:pt x="3" y="11"/>
                    <a:pt x="4" y="11"/>
                  </a:cubicBezTo>
                  <a:cubicBezTo>
                    <a:pt x="4" y="11"/>
                    <a:pt x="4" y="11"/>
                    <a:pt x="5" y="10"/>
                  </a:cubicBezTo>
                  <a:cubicBezTo>
                    <a:pt x="5" y="10"/>
                    <a:pt x="6" y="10"/>
                    <a:pt x="6" y="10"/>
                  </a:cubicBezTo>
                  <a:cubicBezTo>
                    <a:pt x="7" y="11"/>
                    <a:pt x="7" y="11"/>
                    <a:pt x="7" y="11"/>
                  </a:cubicBezTo>
                  <a:cubicBezTo>
                    <a:pt x="8" y="11"/>
                    <a:pt x="8" y="11"/>
                    <a:pt x="9" y="11"/>
                  </a:cubicBezTo>
                  <a:cubicBezTo>
                    <a:pt x="9" y="11"/>
                    <a:pt x="9" y="11"/>
                    <a:pt x="9" y="11"/>
                  </a:cubicBezTo>
                  <a:cubicBezTo>
                    <a:pt x="10" y="11"/>
                    <a:pt x="8" y="11"/>
                    <a:pt x="8" y="11"/>
                  </a:cubicBezTo>
                  <a:cubicBezTo>
                    <a:pt x="7" y="12"/>
                    <a:pt x="7" y="12"/>
                    <a:pt x="6" y="12"/>
                  </a:cubicBezTo>
                  <a:cubicBezTo>
                    <a:pt x="6" y="12"/>
                    <a:pt x="6" y="12"/>
                    <a:pt x="5" y="12"/>
                  </a:cubicBezTo>
                  <a:cubicBezTo>
                    <a:pt x="4" y="12"/>
                    <a:pt x="4" y="12"/>
                    <a:pt x="4" y="12"/>
                  </a:cubicBezTo>
                  <a:cubicBezTo>
                    <a:pt x="3" y="12"/>
                    <a:pt x="3" y="11"/>
                    <a:pt x="2" y="12"/>
                  </a:cubicBezTo>
                  <a:cubicBezTo>
                    <a:pt x="2" y="12"/>
                    <a:pt x="1" y="12"/>
                    <a:pt x="1" y="12"/>
                  </a:cubicBezTo>
                  <a:cubicBezTo>
                    <a:pt x="1" y="13"/>
                    <a:pt x="1" y="13"/>
                    <a:pt x="1" y="13"/>
                  </a:cubicBezTo>
                  <a:cubicBezTo>
                    <a:pt x="1" y="13"/>
                    <a:pt x="2" y="13"/>
                    <a:pt x="2" y="13"/>
                  </a:cubicBezTo>
                  <a:cubicBezTo>
                    <a:pt x="2" y="13"/>
                    <a:pt x="3" y="12"/>
                    <a:pt x="3" y="13"/>
                  </a:cubicBezTo>
                  <a:cubicBezTo>
                    <a:pt x="3" y="13"/>
                    <a:pt x="3" y="13"/>
                    <a:pt x="3" y="13"/>
                  </a:cubicBezTo>
                  <a:cubicBezTo>
                    <a:pt x="3" y="13"/>
                    <a:pt x="3" y="13"/>
                    <a:pt x="3" y="14"/>
                  </a:cubicBezTo>
                  <a:cubicBezTo>
                    <a:pt x="3" y="14"/>
                    <a:pt x="3" y="14"/>
                    <a:pt x="3" y="14"/>
                  </a:cubicBezTo>
                  <a:cubicBezTo>
                    <a:pt x="3" y="15"/>
                    <a:pt x="4" y="14"/>
                    <a:pt x="4" y="14"/>
                  </a:cubicBezTo>
                  <a:cubicBezTo>
                    <a:pt x="5" y="15"/>
                    <a:pt x="5" y="15"/>
                    <a:pt x="6" y="15"/>
                  </a:cubicBezTo>
                  <a:cubicBezTo>
                    <a:pt x="6" y="14"/>
                    <a:pt x="6" y="14"/>
                    <a:pt x="7" y="14"/>
                  </a:cubicBezTo>
                  <a:cubicBezTo>
                    <a:pt x="7" y="14"/>
                    <a:pt x="7" y="14"/>
                    <a:pt x="8" y="14"/>
                  </a:cubicBezTo>
                  <a:cubicBezTo>
                    <a:pt x="8" y="14"/>
                    <a:pt x="8" y="14"/>
                    <a:pt x="8" y="14"/>
                  </a:cubicBezTo>
                  <a:cubicBezTo>
                    <a:pt x="8" y="14"/>
                    <a:pt x="8" y="14"/>
                    <a:pt x="9" y="15"/>
                  </a:cubicBezTo>
                  <a:cubicBezTo>
                    <a:pt x="9" y="15"/>
                    <a:pt x="9" y="15"/>
                    <a:pt x="9" y="14"/>
                  </a:cubicBezTo>
                  <a:cubicBezTo>
                    <a:pt x="9" y="14"/>
                    <a:pt x="10" y="13"/>
                    <a:pt x="10" y="13"/>
                  </a:cubicBezTo>
                  <a:cubicBezTo>
                    <a:pt x="10" y="14"/>
                    <a:pt x="10" y="14"/>
                    <a:pt x="10" y="14"/>
                  </a:cubicBezTo>
                  <a:cubicBezTo>
                    <a:pt x="11" y="14"/>
                    <a:pt x="11" y="14"/>
                    <a:pt x="11" y="14"/>
                  </a:cubicBezTo>
                  <a:cubicBezTo>
                    <a:pt x="12" y="14"/>
                    <a:pt x="12" y="14"/>
                    <a:pt x="12" y="14"/>
                  </a:cubicBezTo>
                  <a:cubicBezTo>
                    <a:pt x="12" y="14"/>
                    <a:pt x="13" y="13"/>
                    <a:pt x="13" y="13"/>
                  </a:cubicBezTo>
                  <a:cubicBezTo>
                    <a:pt x="13" y="13"/>
                    <a:pt x="13" y="13"/>
                    <a:pt x="13" y="13"/>
                  </a:cubicBezTo>
                  <a:cubicBezTo>
                    <a:pt x="13" y="13"/>
                    <a:pt x="13" y="13"/>
                    <a:pt x="14" y="13"/>
                  </a:cubicBezTo>
                  <a:cubicBezTo>
                    <a:pt x="14" y="13"/>
                    <a:pt x="14" y="13"/>
                    <a:pt x="14" y="13"/>
                  </a:cubicBezTo>
                  <a:cubicBezTo>
                    <a:pt x="14" y="13"/>
                    <a:pt x="13" y="14"/>
                    <a:pt x="13" y="14"/>
                  </a:cubicBezTo>
                  <a:cubicBezTo>
                    <a:pt x="14" y="14"/>
                    <a:pt x="14" y="14"/>
                    <a:pt x="15" y="14"/>
                  </a:cubicBezTo>
                  <a:cubicBezTo>
                    <a:pt x="15" y="14"/>
                    <a:pt x="15" y="14"/>
                    <a:pt x="16" y="14"/>
                  </a:cubicBezTo>
                  <a:cubicBezTo>
                    <a:pt x="16" y="14"/>
                    <a:pt x="17" y="14"/>
                    <a:pt x="17" y="14"/>
                  </a:cubicBezTo>
                  <a:cubicBezTo>
                    <a:pt x="17" y="14"/>
                    <a:pt x="18" y="15"/>
                    <a:pt x="18" y="15"/>
                  </a:cubicBezTo>
                  <a:cubicBezTo>
                    <a:pt x="18" y="15"/>
                    <a:pt x="18" y="15"/>
                    <a:pt x="19" y="15"/>
                  </a:cubicBezTo>
                  <a:cubicBezTo>
                    <a:pt x="19" y="15"/>
                    <a:pt x="19" y="15"/>
                    <a:pt x="19" y="15"/>
                  </a:cubicBezTo>
                  <a:cubicBezTo>
                    <a:pt x="20" y="16"/>
                    <a:pt x="19" y="16"/>
                    <a:pt x="19" y="16"/>
                  </a:cubicBezTo>
                  <a:cubicBezTo>
                    <a:pt x="20" y="17"/>
                    <a:pt x="20" y="16"/>
                    <a:pt x="20" y="17"/>
                  </a:cubicBezTo>
                  <a:cubicBezTo>
                    <a:pt x="20" y="17"/>
                    <a:pt x="21" y="17"/>
                    <a:pt x="21" y="17"/>
                  </a:cubicBezTo>
                  <a:cubicBezTo>
                    <a:pt x="21" y="17"/>
                    <a:pt x="21" y="17"/>
                    <a:pt x="21" y="18"/>
                  </a:cubicBezTo>
                  <a:cubicBezTo>
                    <a:pt x="21" y="18"/>
                    <a:pt x="21" y="19"/>
                    <a:pt x="21" y="19"/>
                  </a:cubicBezTo>
                  <a:cubicBezTo>
                    <a:pt x="21" y="19"/>
                    <a:pt x="21" y="20"/>
                    <a:pt x="21" y="20"/>
                  </a:cubicBezTo>
                  <a:cubicBezTo>
                    <a:pt x="21" y="21"/>
                    <a:pt x="21" y="21"/>
                    <a:pt x="21" y="22"/>
                  </a:cubicBezTo>
                  <a:cubicBezTo>
                    <a:pt x="21" y="22"/>
                    <a:pt x="21" y="22"/>
                    <a:pt x="21" y="23"/>
                  </a:cubicBezTo>
                  <a:cubicBezTo>
                    <a:pt x="20" y="23"/>
                    <a:pt x="20" y="23"/>
                    <a:pt x="20" y="24"/>
                  </a:cubicBezTo>
                  <a:cubicBezTo>
                    <a:pt x="20" y="24"/>
                    <a:pt x="20" y="24"/>
                    <a:pt x="20" y="25"/>
                  </a:cubicBezTo>
                  <a:cubicBezTo>
                    <a:pt x="19" y="25"/>
                    <a:pt x="19" y="25"/>
                    <a:pt x="20" y="25"/>
                  </a:cubicBezTo>
                  <a:cubicBezTo>
                    <a:pt x="20" y="26"/>
                    <a:pt x="20" y="25"/>
                    <a:pt x="21" y="25"/>
                  </a:cubicBezTo>
                  <a:cubicBezTo>
                    <a:pt x="21" y="25"/>
                    <a:pt x="21" y="25"/>
                    <a:pt x="22" y="25"/>
                  </a:cubicBezTo>
                  <a:cubicBezTo>
                    <a:pt x="22" y="25"/>
                    <a:pt x="22" y="24"/>
                    <a:pt x="23" y="25"/>
                  </a:cubicBezTo>
                  <a:cubicBezTo>
                    <a:pt x="23" y="25"/>
                    <a:pt x="23" y="25"/>
                    <a:pt x="23" y="25"/>
                  </a:cubicBezTo>
                  <a:cubicBezTo>
                    <a:pt x="24" y="25"/>
                    <a:pt x="24" y="25"/>
                    <a:pt x="24" y="26"/>
                  </a:cubicBezTo>
                  <a:cubicBezTo>
                    <a:pt x="25" y="26"/>
                    <a:pt x="25" y="26"/>
                    <a:pt x="25" y="26"/>
                  </a:cubicBezTo>
                  <a:cubicBezTo>
                    <a:pt x="25" y="27"/>
                    <a:pt x="25" y="27"/>
                    <a:pt x="25" y="27"/>
                  </a:cubicBezTo>
                  <a:cubicBezTo>
                    <a:pt x="25" y="27"/>
                    <a:pt x="25" y="27"/>
                    <a:pt x="25" y="27"/>
                  </a:cubicBezTo>
                  <a:cubicBezTo>
                    <a:pt x="25" y="27"/>
                    <a:pt x="25" y="28"/>
                    <a:pt x="24" y="28"/>
                  </a:cubicBezTo>
                  <a:cubicBezTo>
                    <a:pt x="24" y="28"/>
                    <a:pt x="24" y="27"/>
                    <a:pt x="24" y="27"/>
                  </a:cubicBezTo>
                  <a:cubicBezTo>
                    <a:pt x="23" y="27"/>
                    <a:pt x="23" y="27"/>
                    <a:pt x="22" y="27"/>
                  </a:cubicBezTo>
                  <a:cubicBezTo>
                    <a:pt x="22" y="27"/>
                    <a:pt x="22" y="27"/>
                    <a:pt x="21" y="27"/>
                  </a:cubicBezTo>
                  <a:cubicBezTo>
                    <a:pt x="21" y="27"/>
                    <a:pt x="20" y="26"/>
                    <a:pt x="20" y="27"/>
                  </a:cubicBezTo>
                  <a:cubicBezTo>
                    <a:pt x="20" y="27"/>
                    <a:pt x="20" y="27"/>
                    <a:pt x="20" y="27"/>
                  </a:cubicBezTo>
                  <a:cubicBezTo>
                    <a:pt x="20" y="28"/>
                    <a:pt x="21" y="27"/>
                    <a:pt x="21" y="28"/>
                  </a:cubicBezTo>
                  <a:cubicBezTo>
                    <a:pt x="22" y="28"/>
                    <a:pt x="22" y="28"/>
                    <a:pt x="22" y="28"/>
                  </a:cubicBezTo>
                  <a:cubicBezTo>
                    <a:pt x="23" y="28"/>
                    <a:pt x="24" y="28"/>
                    <a:pt x="24" y="29"/>
                  </a:cubicBezTo>
                  <a:cubicBezTo>
                    <a:pt x="24" y="29"/>
                    <a:pt x="25" y="29"/>
                    <a:pt x="25" y="29"/>
                  </a:cubicBezTo>
                  <a:cubicBezTo>
                    <a:pt x="25" y="30"/>
                    <a:pt x="25" y="30"/>
                    <a:pt x="25" y="31"/>
                  </a:cubicBezTo>
                  <a:cubicBezTo>
                    <a:pt x="25" y="31"/>
                    <a:pt x="24" y="32"/>
                    <a:pt x="24" y="32"/>
                  </a:cubicBezTo>
                  <a:cubicBezTo>
                    <a:pt x="23" y="32"/>
                    <a:pt x="23" y="32"/>
                    <a:pt x="22" y="32"/>
                  </a:cubicBezTo>
                  <a:cubicBezTo>
                    <a:pt x="22" y="32"/>
                    <a:pt x="22" y="32"/>
                    <a:pt x="21" y="32"/>
                  </a:cubicBezTo>
                  <a:cubicBezTo>
                    <a:pt x="21" y="32"/>
                    <a:pt x="21" y="32"/>
                    <a:pt x="21" y="32"/>
                  </a:cubicBezTo>
                  <a:cubicBezTo>
                    <a:pt x="20" y="32"/>
                    <a:pt x="20" y="33"/>
                    <a:pt x="20" y="33"/>
                  </a:cubicBezTo>
                  <a:cubicBezTo>
                    <a:pt x="19" y="33"/>
                    <a:pt x="19" y="33"/>
                    <a:pt x="19" y="33"/>
                  </a:cubicBezTo>
                  <a:cubicBezTo>
                    <a:pt x="19" y="33"/>
                    <a:pt x="18" y="34"/>
                    <a:pt x="18" y="34"/>
                  </a:cubicBezTo>
                  <a:cubicBezTo>
                    <a:pt x="18" y="34"/>
                    <a:pt x="17" y="35"/>
                    <a:pt x="17" y="35"/>
                  </a:cubicBezTo>
                  <a:cubicBezTo>
                    <a:pt x="17" y="36"/>
                    <a:pt x="17" y="36"/>
                    <a:pt x="18" y="36"/>
                  </a:cubicBezTo>
                  <a:cubicBezTo>
                    <a:pt x="18" y="37"/>
                    <a:pt x="18" y="36"/>
                    <a:pt x="18" y="37"/>
                  </a:cubicBezTo>
                  <a:cubicBezTo>
                    <a:pt x="19" y="37"/>
                    <a:pt x="18" y="37"/>
                    <a:pt x="17" y="37"/>
                  </a:cubicBezTo>
                  <a:cubicBezTo>
                    <a:pt x="17" y="38"/>
                    <a:pt x="17" y="38"/>
                    <a:pt x="17" y="39"/>
                  </a:cubicBezTo>
                  <a:cubicBezTo>
                    <a:pt x="17" y="39"/>
                    <a:pt x="17" y="39"/>
                    <a:pt x="17" y="39"/>
                  </a:cubicBezTo>
                  <a:cubicBezTo>
                    <a:pt x="17" y="40"/>
                    <a:pt x="18" y="40"/>
                    <a:pt x="18" y="40"/>
                  </a:cubicBezTo>
                  <a:cubicBezTo>
                    <a:pt x="18" y="40"/>
                    <a:pt x="18" y="40"/>
                    <a:pt x="18" y="40"/>
                  </a:cubicBezTo>
                  <a:cubicBezTo>
                    <a:pt x="18" y="41"/>
                    <a:pt x="18" y="41"/>
                    <a:pt x="18" y="41"/>
                  </a:cubicBezTo>
                  <a:cubicBezTo>
                    <a:pt x="18" y="42"/>
                    <a:pt x="18" y="42"/>
                    <a:pt x="18" y="43"/>
                  </a:cubicBezTo>
                  <a:cubicBezTo>
                    <a:pt x="18" y="43"/>
                    <a:pt x="18" y="44"/>
                    <a:pt x="18" y="44"/>
                  </a:cubicBezTo>
                  <a:cubicBezTo>
                    <a:pt x="18" y="45"/>
                    <a:pt x="18" y="45"/>
                    <a:pt x="18" y="45"/>
                  </a:cubicBezTo>
                  <a:cubicBezTo>
                    <a:pt x="19" y="46"/>
                    <a:pt x="19" y="46"/>
                    <a:pt x="19" y="46"/>
                  </a:cubicBezTo>
                  <a:cubicBezTo>
                    <a:pt x="19" y="46"/>
                    <a:pt x="20" y="46"/>
                    <a:pt x="20" y="46"/>
                  </a:cubicBezTo>
                  <a:cubicBezTo>
                    <a:pt x="20" y="47"/>
                    <a:pt x="19" y="47"/>
                    <a:pt x="19" y="47"/>
                  </a:cubicBezTo>
                  <a:cubicBezTo>
                    <a:pt x="19" y="47"/>
                    <a:pt x="19" y="48"/>
                    <a:pt x="19" y="48"/>
                  </a:cubicBezTo>
                  <a:cubicBezTo>
                    <a:pt x="20" y="48"/>
                    <a:pt x="20" y="49"/>
                    <a:pt x="20" y="49"/>
                  </a:cubicBezTo>
                  <a:cubicBezTo>
                    <a:pt x="20" y="49"/>
                    <a:pt x="20" y="49"/>
                    <a:pt x="20" y="49"/>
                  </a:cubicBezTo>
                  <a:cubicBezTo>
                    <a:pt x="20" y="49"/>
                    <a:pt x="20" y="50"/>
                    <a:pt x="21" y="50"/>
                  </a:cubicBezTo>
                  <a:cubicBezTo>
                    <a:pt x="21" y="50"/>
                    <a:pt x="21" y="51"/>
                    <a:pt x="21" y="51"/>
                  </a:cubicBezTo>
                  <a:cubicBezTo>
                    <a:pt x="21" y="51"/>
                    <a:pt x="21" y="51"/>
                    <a:pt x="22" y="51"/>
                  </a:cubicBezTo>
                  <a:cubicBezTo>
                    <a:pt x="22" y="52"/>
                    <a:pt x="23" y="51"/>
                    <a:pt x="23" y="51"/>
                  </a:cubicBezTo>
                  <a:cubicBezTo>
                    <a:pt x="24" y="51"/>
                    <a:pt x="24" y="52"/>
                    <a:pt x="25" y="51"/>
                  </a:cubicBezTo>
                  <a:cubicBezTo>
                    <a:pt x="25" y="51"/>
                    <a:pt x="25" y="51"/>
                    <a:pt x="25" y="51"/>
                  </a:cubicBezTo>
                  <a:cubicBezTo>
                    <a:pt x="26" y="51"/>
                    <a:pt x="26" y="51"/>
                    <a:pt x="26" y="51"/>
                  </a:cubicBezTo>
                  <a:cubicBezTo>
                    <a:pt x="26" y="52"/>
                    <a:pt x="27" y="52"/>
                    <a:pt x="27" y="52"/>
                  </a:cubicBezTo>
                  <a:cubicBezTo>
                    <a:pt x="27" y="52"/>
                    <a:pt x="27" y="53"/>
                    <a:pt x="27" y="53"/>
                  </a:cubicBezTo>
                  <a:cubicBezTo>
                    <a:pt x="28" y="53"/>
                    <a:pt x="27" y="54"/>
                    <a:pt x="28" y="54"/>
                  </a:cubicBezTo>
                  <a:cubicBezTo>
                    <a:pt x="28" y="54"/>
                    <a:pt x="28" y="53"/>
                    <a:pt x="28" y="53"/>
                  </a:cubicBezTo>
                  <a:cubicBezTo>
                    <a:pt x="29" y="53"/>
                    <a:pt x="29" y="53"/>
                    <a:pt x="29" y="53"/>
                  </a:cubicBezTo>
                  <a:cubicBezTo>
                    <a:pt x="30" y="53"/>
                    <a:pt x="30" y="53"/>
                    <a:pt x="30" y="53"/>
                  </a:cubicBezTo>
                  <a:cubicBezTo>
                    <a:pt x="31" y="53"/>
                    <a:pt x="31" y="53"/>
                    <a:pt x="31" y="53"/>
                  </a:cubicBezTo>
                  <a:cubicBezTo>
                    <a:pt x="31" y="53"/>
                    <a:pt x="31" y="52"/>
                    <a:pt x="32" y="52"/>
                  </a:cubicBezTo>
                  <a:cubicBezTo>
                    <a:pt x="32" y="52"/>
                    <a:pt x="32" y="52"/>
                    <a:pt x="33" y="51"/>
                  </a:cubicBezTo>
                  <a:cubicBezTo>
                    <a:pt x="33" y="51"/>
                    <a:pt x="33" y="51"/>
                    <a:pt x="33" y="51"/>
                  </a:cubicBezTo>
                  <a:cubicBezTo>
                    <a:pt x="33" y="50"/>
                    <a:pt x="33" y="50"/>
                    <a:pt x="34" y="50"/>
                  </a:cubicBezTo>
                  <a:cubicBezTo>
                    <a:pt x="34" y="49"/>
                    <a:pt x="34" y="49"/>
                    <a:pt x="34" y="49"/>
                  </a:cubicBezTo>
                  <a:cubicBezTo>
                    <a:pt x="35" y="49"/>
                    <a:pt x="35" y="48"/>
                    <a:pt x="34" y="48"/>
                  </a:cubicBezTo>
                  <a:cubicBezTo>
                    <a:pt x="34" y="48"/>
                    <a:pt x="34" y="47"/>
                    <a:pt x="34" y="47"/>
                  </a:cubicBezTo>
                  <a:cubicBezTo>
                    <a:pt x="34" y="47"/>
                    <a:pt x="35" y="46"/>
                    <a:pt x="35" y="46"/>
                  </a:cubicBezTo>
                  <a:cubicBezTo>
                    <a:pt x="35" y="46"/>
                    <a:pt x="35" y="47"/>
                    <a:pt x="36" y="47"/>
                  </a:cubicBezTo>
                  <a:cubicBezTo>
                    <a:pt x="36" y="47"/>
                    <a:pt x="36" y="46"/>
                    <a:pt x="36" y="46"/>
                  </a:cubicBezTo>
                  <a:cubicBezTo>
                    <a:pt x="36" y="46"/>
                    <a:pt x="36" y="46"/>
                    <a:pt x="36" y="46"/>
                  </a:cubicBezTo>
                  <a:cubicBezTo>
                    <a:pt x="37" y="45"/>
                    <a:pt x="38" y="45"/>
                    <a:pt x="38" y="45"/>
                  </a:cubicBezTo>
                  <a:cubicBezTo>
                    <a:pt x="38" y="45"/>
                    <a:pt x="39" y="45"/>
                    <a:pt x="39" y="44"/>
                  </a:cubicBezTo>
                  <a:cubicBezTo>
                    <a:pt x="39" y="44"/>
                    <a:pt x="39" y="43"/>
                    <a:pt x="38" y="43"/>
                  </a:cubicBezTo>
                  <a:cubicBezTo>
                    <a:pt x="38" y="43"/>
                    <a:pt x="38" y="44"/>
                    <a:pt x="38" y="43"/>
                  </a:cubicBezTo>
                  <a:cubicBezTo>
                    <a:pt x="38" y="43"/>
                    <a:pt x="38" y="43"/>
                    <a:pt x="38" y="43"/>
                  </a:cubicBezTo>
                  <a:cubicBezTo>
                    <a:pt x="39" y="43"/>
                    <a:pt x="39" y="43"/>
                    <a:pt x="39" y="43"/>
                  </a:cubicBezTo>
                  <a:cubicBezTo>
                    <a:pt x="39" y="42"/>
                    <a:pt x="39" y="42"/>
                    <a:pt x="39" y="42"/>
                  </a:cubicBezTo>
                  <a:cubicBezTo>
                    <a:pt x="39" y="42"/>
                    <a:pt x="39" y="41"/>
                    <a:pt x="39" y="41"/>
                  </a:cubicBezTo>
                  <a:cubicBezTo>
                    <a:pt x="39" y="41"/>
                    <a:pt x="40" y="41"/>
                    <a:pt x="40" y="41"/>
                  </a:cubicBezTo>
                  <a:cubicBezTo>
                    <a:pt x="41" y="41"/>
                    <a:pt x="41" y="41"/>
                    <a:pt x="41" y="41"/>
                  </a:cubicBezTo>
                  <a:cubicBezTo>
                    <a:pt x="41" y="41"/>
                    <a:pt x="41" y="40"/>
                    <a:pt x="41" y="40"/>
                  </a:cubicBezTo>
                  <a:cubicBezTo>
                    <a:pt x="41" y="40"/>
                    <a:pt x="41" y="40"/>
                    <a:pt x="41" y="40"/>
                  </a:cubicBezTo>
                  <a:cubicBezTo>
                    <a:pt x="42" y="40"/>
                    <a:pt x="42" y="40"/>
                    <a:pt x="43" y="40"/>
                  </a:cubicBezTo>
                  <a:cubicBezTo>
                    <a:pt x="44" y="40"/>
                    <a:pt x="44" y="40"/>
                    <a:pt x="45" y="40"/>
                  </a:cubicBezTo>
                  <a:cubicBezTo>
                    <a:pt x="45" y="39"/>
                    <a:pt x="45" y="39"/>
                    <a:pt x="46" y="39"/>
                  </a:cubicBezTo>
                  <a:cubicBezTo>
                    <a:pt x="46" y="39"/>
                    <a:pt x="45" y="38"/>
                    <a:pt x="46" y="38"/>
                  </a:cubicBezTo>
                  <a:cubicBezTo>
                    <a:pt x="46" y="38"/>
                    <a:pt x="46" y="38"/>
                    <a:pt x="47" y="38"/>
                  </a:cubicBezTo>
                  <a:cubicBezTo>
                    <a:pt x="47" y="38"/>
                    <a:pt x="46" y="39"/>
                    <a:pt x="47" y="39"/>
                  </a:cubicBezTo>
                  <a:cubicBezTo>
                    <a:pt x="47" y="39"/>
                    <a:pt x="47" y="39"/>
                    <a:pt x="47" y="39"/>
                  </a:cubicBezTo>
                  <a:cubicBezTo>
                    <a:pt x="48" y="39"/>
                    <a:pt x="48" y="39"/>
                    <a:pt x="49" y="39"/>
                  </a:cubicBezTo>
                  <a:cubicBezTo>
                    <a:pt x="49" y="39"/>
                    <a:pt x="49" y="39"/>
                    <a:pt x="49" y="39"/>
                  </a:cubicBezTo>
                  <a:cubicBezTo>
                    <a:pt x="50" y="39"/>
                    <a:pt x="49" y="38"/>
                    <a:pt x="49" y="38"/>
                  </a:cubicBezTo>
                  <a:cubicBezTo>
                    <a:pt x="50" y="38"/>
                    <a:pt x="50" y="38"/>
                    <a:pt x="51" y="38"/>
                  </a:cubicBezTo>
                  <a:cubicBezTo>
                    <a:pt x="51" y="38"/>
                    <a:pt x="52" y="38"/>
                    <a:pt x="52" y="38"/>
                  </a:cubicBezTo>
                  <a:cubicBezTo>
                    <a:pt x="53" y="37"/>
                    <a:pt x="53" y="37"/>
                    <a:pt x="53" y="37"/>
                  </a:cubicBezTo>
                  <a:cubicBezTo>
                    <a:pt x="54" y="36"/>
                    <a:pt x="54" y="36"/>
                    <a:pt x="54" y="36"/>
                  </a:cubicBezTo>
                  <a:cubicBezTo>
                    <a:pt x="55" y="35"/>
                    <a:pt x="55" y="35"/>
                    <a:pt x="55" y="35"/>
                  </a:cubicBezTo>
                  <a:cubicBezTo>
                    <a:pt x="56" y="34"/>
                    <a:pt x="56" y="34"/>
                    <a:pt x="56" y="34"/>
                  </a:cubicBezTo>
                  <a:cubicBezTo>
                    <a:pt x="57" y="34"/>
                    <a:pt x="57" y="34"/>
                    <a:pt x="58" y="34"/>
                  </a:cubicBezTo>
                  <a:cubicBezTo>
                    <a:pt x="58" y="33"/>
                    <a:pt x="57" y="33"/>
                    <a:pt x="58" y="33"/>
                  </a:cubicBezTo>
                  <a:cubicBezTo>
                    <a:pt x="58" y="32"/>
                    <a:pt x="58" y="32"/>
                    <a:pt x="58" y="32"/>
                  </a:cubicBezTo>
                  <a:cubicBezTo>
                    <a:pt x="58" y="32"/>
                    <a:pt x="58" y="33"/>
                    <a:pt x="59" y="33"/>
                  </a:cubicBezTo>
                  <a:cubicBezTo>
                    <a:pt x="59" y="33"/>
                    <a:pt x="59" y="33"/>
                    <a:pt x="60" y="33"/>
                  </a:cubicBezTo>
                  <a:cubicBezTo>
                    <a:pt x="60" y="34"/>
                    <a:pt x="60" y="33"/>
                    <a:pt x="61" y="33"/>
                  </a:cubicBezTo>
                  <a:cubicBezTo>
                    <a:pt x="61" y="33"/>
                    <a:pt x="62" y="33"/>
                    <a:pt x="62" y="33"/>
                  </a:cubicBezTo>
                  <a:cubicBezTo>
                    <a:pt x="63" y="33"/>
                    <a:pt x="63" y="33"/>
                    <a:pt x="63" y="33"/>
                  </a:cubicBezTo>
                  <a:cubicBezTo>
                    <a:pt x="64" y="33"/>
                    <a:pt x="64" y="33"/>
                    <a:pt x="65" y="32"/>
                  </a:cubicBezTo>
                  <a:cubicBezTo>
                    <a:pt x="65" y="32"/>
                    <a:pt x="66" y="32"/>
                    <a:pt x="67" y="32"/>
                  </a:cubicBezTo>
                  <a:cubicBezTo>
                    <a:pt x="67" y="32"/>
                    <a:pt x="68" y="32"/>
                    <a:pt x="69" y="31"/>
                  </a:cubicBezTo>
                  <a:cubicBezTo>
                    <a:pt x="69" y="31"/>
                    <a:pt x="69" y="31"/>
                    <a:pt x="70" y="31"/>
                  </a:cubicBezTo>
                  <a:cubicBezTo>
                    <a:pt x="70" y="30"/>
                    <a:pt x="71" y="30"/>
                    <a:pt x="72" y="30"/>
                  </a:cubicBezTo>
                  <a:cubicBezTo>
                    <a:pt x="72" y="30"/>
                    <a:pt x="73" y="30"/>
                    <a:pt x="73" y="29"/>
                  </a:cubicBezTo>
                  <a:cubicBezTo>
                    <a:pt x="74" y="29"/>
                    <a:pt x="74" y="29"/>
                    <a:pt x="75" y="29"/>
                  </a:cubicBezTo>
                  <a:cubicBezTo>
                    <a:pt x="75" y="29"/>
                    <a:pt x="76" y="29"/>
                    <a:pt x="76" y="29"/>
                  </a:cubicBezTo>
                  <a:cubicBezTo>
                    <a:pt x="76" y="28"/>
                    <a:pt x="76" y="28"/>
                    <a:pt x="76" y="28"/>
                  </a:cubicBezTo>
                  <a:cubicBezTo>
                    <a:pt x="76" y="28"/>
                    <a:pt x="76" y="28"/>
                    <a:pt x="76" y="28"/>
                  </a:cubicBezTo>
                  <a:cubicBezTo>
                    <a:pt x="75" y="27"/>
                    <a:pt x="75" y="28"/>
                    <a:pt x="74" y="28"/>
                  </a:cubicBezTo>
                  <a:cubicBezTo>
                    <a:pt x="73" y="28"/>
                    <a:pt x="73" y="28"/>
                    <a:pt x="72" y="28"/>
                  </a:cubicBezTo>
                  <a:cubicBezTo>
                    <a:pt x="72" y="28"/>
                    <a:pt x="71" y="28"/>
                    <a:pt x="70" y="28"/>
                  </a:cubicBezTo>
                  <a:cubicBezTo>
                    <a:pt x="70" y="28"/>
                    <a:pt x="70" y="28"/>
                    <a:pt x="69" y="28"/>
                  </a:cubicBezTo>
                  <a:cubicBezTo>
                    <a:pt x="69" y="28"/>
                    <a:pt x="69" y="28"/>
                    <a:pt x="69" y="28"/>
                  </a:cubicBezTo>
                  <a:cubicBezTo>
                    <a:pt x="68" y="28"/>
                    <a:pt x="68" y="29"/>
                    <a:pt x="68" y="29"/>
                  </a:cubicBezTo>
                  <a:cubicBezTo>
                    <a:pt x="68" y="29"/>
                    <a:pt x="67" y="29"/>
                    <a:pt x="67" y="28"/>
                  </a:cubicBezTo>
                  <a:cubicBezTo>
                    <a:pt x="67" y="28"/>
                    <a:pt x="68" y="28"/>
                    <a:pt x="68" y="28"/>
                  </a:cubicBezTo>
                  <a:cubicBezTo>
                    <a:pt x="68" y="27"/>
                    <a:pt x="68" y="27"/>
                    <a:pt x="69" y="27"/>
                  </a:cubicBezTo>
                  <a:cubicBezTo>
                    <a:pt x="69" y="27"/>
                    <a:pt x="69" y="27"/>
                    <a:pt x="70" y="27"/>
                  </a:cubicBezTo>
                  <a:cubicBezTo>
                    <a:pt x="70" y="27"/>
                    <a:pt x="71" y="27"/>
                    <a:pt x="71" y="27"/>
                  </a:cubicBezTo>
                  <a:cubicBezTo>
                    <a:pt x="71" y="27"/>
                    <a:pt x="71" y="27"/>
                    <a:pt x="71" y="27"/>
                  </a:cubicBezTo>
                  <a:cubicBezTo>
                    <a:pt x="71" y="26"/>
                    <a:pt x="71" y="26"/>
                    <a:pt x="71" y="26"/>
                  </a:cubicBezTo>
                  <a:cubicBezTo>
                    <a:pt x="71" y="25"/>
                    <a:pt x="71" y="25"/>
                    <a:pt x="71" y="25"/>
                  </a:cubicBezTo>
                  <a:cubicBezTo>
                    <a:pt x="72" y="25"/>
                    <a:pt x="72" y="25"/>
                    <a:pt x="72" y="25"/>
                  </a:cubicBezTo>
                  <a:cubicBezTo>
                    <a:pt x="73" y="25"/>
                    <a:pt x="73" y="25"/>
                    <a:pt x="73" y="25"/>
                  </a:cubicBezTo>
                  <a:cubicBezTo>
                    <a:pt x="74" y="25"/>
                    <a:pt x="74" y="26"/>
                    <a:pt x="74" y="26"/>
                  </a:cubicBezTo>
                  <a:cubicBezTo>
                    <a:pt x="74" y="26"/>
                    <a:pt x="74" y="26"/>
                    <a:pt x="74" y="27"/>
                  </a:cubicBezTo>
                  <a:cubicBezTo>
                    <a:pt x="74" y="27"/>
                    <a:pt x="74" y="27"/>
                    <a:pt x="74" y="27"/>
                  </a:cubicBezTo>
                  <a:cubicBezTo>
                    <a:pt x="75" y="27"/>
                    <a:pt x="75" y="27"/>
                    <a:pt x="75" y="27"/>
                  </a:cubicBezTo>
                  <a:cubicBezTo>
                    <a:pt x="76" y="27"/>
                    <a:pt x="76" y="27"/>
                    <a:pt x="76" y="27"/>
                  </a:cubicBezTo>
                  <a:cubicBezTo>
                    <a:pt x="76" y="27"/>
                    <a:pt x="76" y="27"/>
                    <a:pt x="76" y="27"/>
                  </a:cubicBezTo>
                  <a:cubicBezTo>
                    <a:pt x="76" y="27"/>
                    <a:pt x="76" y="27"/>
                    <a:pt x="76" y="27"/>
                  </a:cubicBezTo>
                  <a:cubicBezTo>
                    <a:pt x="76" y="27"/>
                    <a:pt x="77" y="27"/>
                    <a:pt x="77" y="27"/>
                  </a:cubicBezTo>
                  <a:cubicBezTo>
                    <a:pt x="77" y="27"/>
                    <a:pt x="78" y="27"/>
                    <a:pt x="78" y="27"/>
                  </a:cubicBezTo>
                  <a:cubicBezTo>
                    <a:pt x="78" y="27"/>
                    <a:pt x="78" y="27"/>
                    <a:pt x="78" y="27"/>
                  </a:cubicBezTo>
                  <a:cubicBezTo>
                    <a:pt x="78" y="27"/>
                    <a:pt x="78" y="27"/>
                    <a:pt x="78" y="27"/>
                  </a:cubicBezTo>
                  <a:cubicBezTo>
                    <a:pt x="78" y="26"/>
                    <a:pt x="78" y="26"/>
                    <a:pt x="78" y="26"/>
                  </a:cubicBezTo>
                  <a:cubicBezTo>
                    <a:pt x="78" y="26"/>
                    <a:pt x="78" y="26"/>
                    <a:pt x="78" y="25"/>
                  </a:cubicBezTo>
                  <a:cubicBezTo>
                    <a:pt x="78" y="25"/>
                    <a:pt x="78" y="25"/>
                    <a:pt x="78" y="25"/>
                  </a:cubicBezTo>
                  <a:cubicBezTo>
                    <a:pt x="78" y="24"/>
                    <a:pt x="77" y="25"/>
                    <a:pt x="77" y="25"/>
                  </a:cubicBezTo>
                  <a:cubicBezTo>
                    <a:pt x="77" y="25"/>
                    <a:pt x="77" y="24"/>
                    <a:pt x="77" y="24"/>
                  </a:cubicBezTo>
                  <a:cubicBezTo>
                    <a:pt x="77" y="24"/>
                    <a:pt x="77" y="24"/>
                    <a:pt x="76" y="23"/>
                  </a:cubicBezTo>
                  <a:cubicBezTo>
                    <a:pt x="76" y="23"/>
                    <a:pt x="76" y="24"/>
                    <a:pt x="75" y="24"/>
                  </a:cubicBezTo>
                  <a:cubicBezTo>
                    <a:pt x="75" y="23"/>
                    <a:pt x="75" y="23"/>
                    <a:pt x="74" y="23"/>
                  </a:cubicBezTo>
                  <a:cubicBezTo>
                    <a:pt x="74" y="23"/>
                    <a:pt x="74" y="23"/>
                    <a:pt x="74" y="23"/>
                  </a:cubicBezTo>
                  <a:cubicBezTo>
                    <a:pt x="74" y="22"/>
                    <a:pt x="74" y="22"/>
                    <a:pt x="74" y="22"/>
                  </a:cubicBezTo>
                  <a:cubicBezTo>
                    <a:pt x="73" y="21"/>
                    <a:pt x="73" y="21"/>
                    <a:pt x="73" y="21"/>
                  </a:cubicBezTo>
                  <a:cubicBezTo>
                    <a:pt x="74" y="20"/>
                    <a:pt x="74" y="21"/>
                    <a:pt x="74" y="21"/>
                  </a:cubicBezTo>
                  <a:cubicBezTo>
                    <a:pt x="75" y="21"/>
                    <a:pt x="75" y="21"/>
                    <a:pt x="76" y="21"/>
                  </a:cubicBezTo>
                  <a:cubicBezTo>
                    <a:pt x="76" y="21"/>
                    <a:pt x="76" y="22"/>
                    <a:pt x="77" y="22"/>
                  </a:cubicBezTo>
                  <a:cubicBezTo>
                    <a:pt x="78" y="22"/>
                    <a:pt x="79" y="22"/>
                    <a:pt x="79" y="22"/>
                  </a:cubicBezTo>
                  <a:cubicBezTo>
                    <a:pt x="79" y="21"/>
                    <a:pt x="78" y="21"/>
                    <a:pt x="78" y="21"/>
                  </a:cubicBezTo>
                  <a:cubicBezTo>
                    <a:pt x="78" y="21"/>
                    <a:pt x="79" y="20"/>
                    <a:pt x="79" y="20"/>
                  </a:cubicBezTo>
                  <a:cubicBezTo>
                    <a:pt x="80" y="20"/>
                    <a:pt x="80" y="20"/>
                    <a:pt x="81" y="19"/>
                  </a:cubicBezTo>
                  <a:cubicBezTo>
                    <a:pt x="82" y="19"/>
                    <a:pt x="82" y="20"/>
                    <a:pt x="83" y="19"/>
                  </a:cubicBezTo>
                  <a:cubicBezTo>
                    <a:pt x="83" y="19"/>
                    <a:pt x="83" y="19"/>
                    <a:pt x="83" y="19"/>
                  </a:cubicBezTo>
                  <a:cubicBezTo>
                    <a:pt x="84" y="19"/>
                    <a:pt x="85" y="19"/>
                    <a:pt x="85" y="18"/>
                  </a:cubicBezTo>
                  <a:cubicBezTo>
                    <a:pt x="85" y="18"/>
                    <a:pt x="84" y="18"/>
                    <a:pt x="84" y="18"/>
                  </a:cubicBezTo>
                  <a:cubicBezTo>
                    <a:pt x="84" y="18"/>
                    <a:pt x="84" y="18"/>
                    <a:pt x="84" y="18"/>
                  </a:cubicBezTo>
                  <a:cubicBezTo>
                    <a:pt x="84" y="18"/>
                    <a:pt x="84" y="17"/>
                    <a:pt x="84" y="17"/>
                  </a:cubicBezTo>
                  <a:cubicBezTo>
                    <a:pt x="84" y="17"/>
                    <a:pt x="84" y="17"/>
                    <a:pt x="85" y="17"/>
                  </a:cubicBezTo>
                  <a:cubicBezTo>
                    <a:pt x="85" y="17"/>
                    <a:pt x="85" y="17"/>
                    <a:pt x="85" y="17"/>
                  </a:cubicBezTo>
                  <a:cubicBezTo>
                    <a:pt x="86" y="17"/>
                    <a:pt x="86" y="17"/>
                    <a:pt x="86" y="17"/>
                  </a:cubicBezTo>
                  <a:cubicBezTo>
                    <a:pt x="87" y="17"/>
                    <a:pt x="87" y="17"/>
                    <a:pt x="87" y="17"/>
                  </a:cubicBezTo>
                  <a:cubicBezTo>
                    <a:pt x="87" y="17"/>
                    <a:pt x="88" y="17"/>
                    <a:pt x="88" y="16"/>
                  </a:cubicBezTo>
                  <a:cubicBezTo>
                    <a:pt x="88" y="16"/>
                    <a:pt x="87" y="16"/>
                    <a:pt x="86" y="16"/>
                  </a:cubicBezTo>
                  <a:cubicBezTo>
                    <a:pt x="86" y="16"/>
                    <a:pt x="86" y="16"/>
                    <a:pt x="86" y="16"/>
                  </a:cubicBezTo>
                  <a:cubicBezTo>
                    <a:pt x="86" y="16"/>
                    <a:pt x="85" y="15"/>
                    <a:pt x="86" y="15"/>
                  </a:cubicBezTo>
                  <a:cubicBezTo>
                    <a:pt x="86" y="15"/>
                    <a:pt x="86" y="15"/>
                    <a:pt x="86" y="15"/>
                  </a:cubicBezTo>
                  <a:cubicBezTo>
                    <a:pt x="87" y="15"/>
                    <a:pt x="86" y="14"/>
                    <a:pt x="86" y="14"/>
                  </a:cubicBezTo>
                  <a:cubicBezTo>
                    <a:pt x="86" y="14"/>
                    <a:pt x="86" y="13"/>
                    <a:pt x="86" y="13"/>
                  </a:cubicBezTo>
                  <a:cubicBezTo>
                    <a:pt x="86" y="13"/>
                    <a:pt x="86" y="13"/>
                    <a:pt x="86" y="13"/>
                  </a:cubicBezTo>
                  <a:cubicBezTo>
                    <a:pt x="87" y="13"/>
                    <a:pt x="87" y="13"/>
                    <a:pt x="88" y="13"/>
                  </a:cubicBezTo>
                  <a:cubicBezTo>
                    <a:pt x="88" y="12"/>
                    <a:pt x="88" y="12"/>
                    <a:pt x="88" y="12"/>
                  </a:cubicBezTo>
                  <a:cubicBezTo>
                    <a:pt x="87" y="11"/>
                    <a:pt x="87" y="12"/>
                    <a:pt x="86" y="12"/>
                  </a:cubicBezTo>
                  <a:cubicBezTo>
                    <a:pt x="86" y="12"/>
                    <a:pt x="85" y="12"/>
                    <a:pt x="85" y="12"/>
                  </a:cubicBezTo>
                  <a:cubicBezTo>
                    <a:pt x="85" y="11"/>
                    <a:pt x="86" y="11"/>
                    <a:pt x="86" y="11"/>
                  </a:cubicBezTo>
                  <a:cubicBezTo>
                    <a:pt x="86" y="11"/>
                    <a:pt x="87" y="10"/>
                    <a:pt x="87" y="10"/>
                  </a:cubicBezTo>
                  <a:cubicBezTo>
                    <a:pt x="87" y="10"/>
                    <a:pt x="87" y="10"/>
                    <a:pt x="88" y="9"/>
                  </a:cubicBezTo>
                  <a:cubicBezTo>
                    <a:pt x="88" y="9"/>
                    <a:pt x="89" y="9"/>
                    <a:pt x="89" y="9"/>
                  </a:cubicBezTo>
                  <a:cubicBezTo>
                    <a:pt x="89" y="8"/>
                    <a:pt x="89" y="8"/>
                    <a:pt x="88" y="8"/>
                  </a:cubicBezTo>
                  <a:cubicBezTo>
                    <a:pt x="88" y="8"/>
                    <a:pt x="88" y="8"/>
                    <a:pt x="88" y="7"/>
                  </a:cubicBezTo>
                  <a:cubicBezTo>
                    <a:pt x="88" y="7"/>
                    <a:pt x="88" y="7"/>
                    <a:pt x="88" y="7"/>
                  </a:cubicBezTo>
                  <a:cubicBezTo>
                    <a:pt x="88" y="7"/>
                    <a:pt x="88" y="7"/>
                    <a:pt x="89" y="7"/>
                  </a:cubicBezTo>
                  <a:cubicBezTo>
                    <a:pt x="89" y="7"/>
                    <a:pt x="89" y="7"/>
                    <a:pt x="89" y="7"/>
                  </a:cubicBezTo>
                  <a:cubicBezTo>
                    <a:pt x="89" y="7"/>
                    <a:pt x="89" y="7"/>
                    <a:pt x="90" y="6"/>
                  </a:cubicBezTo>
                  <a:cubicBezTo>
                    <a:pt x="90" y="6"/>
                    <a:pt x="90" y="6"/>
                    <a:pt x="90" y="6"/>
                  </a:cubicBezTo>
                  <a:cubicBezTo>
                    <a:pt x="90" y="6"/>
                    <a:pt x="91" y="6"/>
                    <a:pt x="91" y="6"/>
                  </a:cubicBezTo>
                  <a:cubicBezTo>
                    <a:pt x="92" y="6"/>
                    <a:pt x="92" y="5"/>
                    <a:pt x="92" y="5"/>
                  </a:cubicBezTo>
                  <a:cubicBezTo>
                    <a:pt x="92" y="5"/>
                    <a:pt x="93" y="5"/>
                    <a:pt x="93" y="6"/>
                  </a:cubicBezTo>
                  <a:cubicBezTo>
                    <a:pt x="93" y="6"/>
                    <a:pt x="94" y="5"/>
                    <a:pt x="94" y="5"/>
                  </a:cubicBezTo>
                  <a:cubicBezTo>
                    <a:pt x="94" y="5"/>
                    <a:pt x="94" y="5"/>
                    <a:pt x="95" y="4"/>
                  </a:cubicBezTo>
                  <a:cubicBezTo>
                    <a:pt x="95" y="4"/>
                    <a:pt x="95" y="4"/>
                    <a:pt x="96" y="4"/>
                  </a:cubicBezTo>
                  <a:cubicBezTo>
                    <a:pt x="96" y="4"/>
                    <a:pt x="97" y="4"/>
                    <a:pt x="97" y="4"/>
                  </a:cubicBezTo>
                  <a:cubicBezTo>
                    <a:pt x="98" y="4"/>
                    <a:pt x="99" y="4"/>
                    <a:pt x="99" y="3"/>
                  </a:cubicBezTo>
                  <a:cubicBezTo>
                    <a:pt x="98" y="3"/>
                    <a:pt x="98" y="3"/>
                    <a:pt x="98"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0" name="Freeform 405"/>
            <p:cNvSpPr>
              <a:spLocks/>
            </p:cNvSpPr>
            <p:nvPr/>
          </p:nvSpPr>
          <p:spPr bwMode="auto">
            <a:xfrm>
              <a:off x="3135314" y="957264"/>
              <a:ext cx="53975" cy="20638"/>
            </a:xfrm>
            <a:custGeom>
              <a:avLst/>
              <a:gdLst>
                <a:gd name="T0" fmla="*/ 0 w 5"/>
                <a:gd name="T1" fmla="*/ 2 h 2"/>
                <a:gd name="T2" fmla="*/ 2 w 5"/>
                <a:gd name="T3" fmla="*/ 2 h 2"/>
                <a:gd name="T4" fmla="*/ 3 w 5"/>
                <a:gd name="T5" fmla="*/ 2 h 2"/>
                <a:gd name="T6" fmla="*/ 4 w 5"/>
                <a:gd name="T7" fmla="*/ 2 h 2"/>
                <a:gd name="T8" fmla="*/ 5 w 5"/>
                <a:gd name="T9" fmla="*/ 2 h 2"/>
                <a:gd name="T10" fmla="*/ 5 w 5"/>
                <a:gd name="T11" fmla="*/ 1 h 2"/>
                <a:gd name="T12" fmla="*/ 4 w 5"/>
                <a:gd name="T13" fmla="*/ 1 h 2"/>
                <a:gd name="T14" fmla="*/ 3 w 5"/>
                <a:gd name="T15" fmla="*/ 0 h 2"/>
                <a:gd name="T16" fmla="*/ 2 w 5"/>
                <a:gd name="T17" fmla="*/ 0 h 2"/>
                <a:gd name="T18" fmla="*/ 1 w 5"/>
                <a:gd name="T19" fmla="*/ 0 h 2"/>
                <a:gd name="T20" fmla="*/ 0 w 5"/>
                <a:gd name="T21" fmla="*/ 1 h 2"/>
                <a:gd name="T22" fmla="*/ 0 w 5"/>
                <a:gd name="T23" fmla="*/ 1 h 2"/>
                <a:gd name="T24" fmla="*/ 0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0" y="2"/>
                  </a:moveTo>
                  <a:cubicBezTo>
                    <a:pt x="1" y="2"/>
                    <a:pt x="1" y="2"/>
                    <a:pt x="2" y="2"/>
                  </a:cubicBezTo>
                  <a:cubicBezTo>
                    <a:pt x="2" y="2"/>
                    <a:pt x="2" y="2"/>
                    <a:pt x="3" y="2"/>
                  </a:cubicBezTo>
                  <a:cubicBezTo>
                    <a:pt x="3" y="2"/>
                    <a:pt x="3" y="2"/>
                    <a:pt x="4" y="2"/>
                  </a:cubicBezTo>
                  <a:cubicBezTo>
                    <a:pt x="4" y="2"/>
                    <a:pt x="5" y="2"/>
                    <a:pt x="5" y="2"/>
                  </a:cubicBezTo>
                  <a:cubicBezTo>
                    <a:pt x="5" y="2"/>
                    <a:pt x="5" y="1"/>
                    <a:pt x="5" y="1"/>
                  </a:cubicBezTo>
                  <a:cubicBezTo>
                    <a:pt x="5" y="1"/>
                    <a:pt x="5" y="1"/>
                    <a:pt x="4" y="1"/>
                  </a:cubicBezTo>
                  <a:cubicBezTo>
                    <a:pt x="4" y="0"/>
                    <a:pt x="3" y="0"/>
                    <a:pt x="3" y="0"/>
                  </a:cubicBezTo>
                  <a:cubicBezTo>
                    <a:pt x="2" y="0"/>
                    <a:pt x="2" y="0"/>
                    <a:pt x="2" y="0"/>
                  </a:cubicBezTo>
                  <a:cubicBezTo>
                    <a:pt x="2" y="0"/>
                    <a:pt x="2" y="0"/>
                    <a:pt x="1" y="0"/>
                  </a:cubicBezTo>
                  <a:cubicBezTo>
                    <a:pt x="1" y="0"/>
                    <a:pt x="0" y="0"/>
                    <a:pt x="0" y="1"/>
                  </a:cubicBezTo>
                  <a:cubicBezTo>
                    <a:pt x="0" y="1"/>
                    <a:pt x="0" y="1"/>
                    <a:pt x="0" y="1"/>
                  </a:cubicBezTo>
                  <a:cubicBezTo>
                    <a:pt x="0" y="2"/>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1" name="Freeform 408"/>
            <p:cNvSpPr>
              <a:spLocks/>
            </p:cNvSpPr>
            <p:nvPr/>
          </p:nvSpPr>
          <p:spPr bwMode="auto">
            <a:xfrm>
              <a:off x="5316539" y="1865314"/>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2" name="Freeform 408"/>
            <p:cNvSpPr>
              <a:spLocks/>
            </p:cNvSpPr>
            <p:nvPr/>
          </p:nvSpPr>
          <p:spPr bwMode="auto">
            <a:xfrm>
              <a:off x="7313614" y="2924176"/>
              <a:ext cx="42863" cy="33338"/>
            </a:xfrm>
            <a:custGeom>
              <a:avLst/>
              <a:gdLst>
                <a:gd name="T0" fmla="*/ 1 w 4"/>
                <a:gd name="T1" fmla="*/ 3 h 3"/>
                <a:gd name="T2" fmla="*/ 2 w 4"/>
                <a:gd name="T3" fmla="*/ 3 h 3"/>
                <a:gd name="T4" fmla="*/ 3 w 4"/>
                <a:gd name="T5" fmla="*/ 2 h 3"/>
                <a:gd name="T6" fmla="*/ 3 w 4"/>
                <a:gd name="T7" fmla="*/ 2 h 3"/>
                <a:gd name="T8" fmla="*/ 4 w 4"/>
                <a:gd name="T9" fmla="*/ 2 h 3"/>
                <a:gd name="T10" fmla="*/ 4 w 4"/>
                <a:gd name="T11" fmla="*/ 1 h 3"/>
                <a:gd name="T12" fmla="*/ 4 w 4"/>
                <a:gd name="T13" fmla="*/ 0 h 3"/>
                <a:gd name="T14" fmla="*/ 3 w 4"/>
                <a:gd name="T15" fmla="*/ 1 h 3"/>
                <a:gd name="T16" fmla="*/ 2 w 4"/>
                <a:gd name="T17" fmla="*/ 1 h 3"/>
                <a:gd name="T18" fmla="*/ 2 w 4"/>
                <a:gd name="T19" fmla="*/ 2 h 3"/>
                <a:gd name="T20" fmla="*/ 1 w 4"/>
                <a:gd name="T21" fmla="*/ 2 h 3"/>
                <a:gd name="T22" fmla="*/ 1 w 4"/>
                <a:gd name="T23" fmla="*/ 2 h 3"/>
                <a:gd name="T24" fmla="*/ 0 w 4"/>
                <a:gd name="T25" fmla="*/ 2 h 3"/>
                <a:gd name="T26" fmla="*/ 0 w 4"/>
                <a:gd name="T27" fmla="*/ 2 h 3"/>
                <a:gd name="T28" fmla="*/ 1 w 4"/>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3">
                  <a:moveTo>
                    <a:pt x="1" y="3"/>
                  </a:moveTo>
                  <a:cubicBezTo>
                    <a:pt x="2" y="3"/>
                    <a:pt x="2" y="3"/>
                    <a:pt x="2" y="3"/>
                  </a:cubicBezTo>
                  <a:cubicBezTo>
                    <a:pt x="2" y="3"/>
                    <a:pt x="3" y="3"/>
                    <a:pt x="3" y="2"/>
                  </a:cubicBezTo>
                  <a:cubicBezTo>
                    <a:pt x="2" y="2"/>
                    <a:pt x="3" y="2"/>
                    <a:pt x="3" y="2"/>
                  </a:cubicBezTo>
                  <a:cubicBezTo>
                    <a:pt x="3" y="2"/>
                    <a:pt x="3" y="2"/>
                    <a:pt x="4" y="2"/>
                  </a:cubicBezTo>
                  <a:cubicBezTo>
                    <a:pt x="4" y="1"/>
                    <a:pt x="4" y="1"/>
                    <a:pt x="4" y="1"/>
                  </a:cubicBezTo>
                  <a:cubicBezTo>
                    <a:pt x="4" y="0"/>
                    <a:pt x="4" y="0"/>
                    <a:pt x="4" y="0"/>
                  </a:cubicBezTo>
                  <a:cubicBezTo>
                    <a:pt x="4" y="1"/>
                    <a:pt x="4" y="1"/>
                    <a:pt x="3" y="1"/>
                  </a:cubicBezTo>
                  <a:cubicBezTo>
                    <a:pt x="3" y="1"/>
                    <a:pt x="2" y="0"/>
                    <a:pt x="2" y="1"/>
                  </a:cubicBezTo>
                  <a:cubicBezTo>
                    <a:pt x="2" y="1"/>
                    <a:pt x="2" y="1"/>
                    <a:pt x="2" y="2"/>
                  </a:cubicBezTo>
                  <a:cubicBezTo>
                    <a:pt x="1" y="2"/>
                    <a:pt x="1" y="2"/>
                    <a:pt x="1" y="2"/>
                  </a:cubicBezTo>
                  <a:cubicBezTo>
                    <a:pt x="1" y="2"/>
                    <a:pt x="1" y="2"/>
                    <a:pt x="1" y="2"/>
                  </a:cubicBezTo>
                  <a:cubicBezTo>
                    <a:pt x="0" y="2"/>
                    <a:pt x="0" y="2"/>
                    <a:pt x="0" y="2"/>
                  </a:cubicBezTo>
                  <a:cubicBezTo>
                    <a:pt x="0" y="2"/>
                    <a:pt x="0" y="2"/>
                    <a:pt x="0" y="2"/>
                  </a:cubicBezTo>
                  <a:cubicBezTo>
                    <a:pt x="1" y="2"/>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3" name="Freeform 409"/>
            <p:cNvSpPr>
              <a:spLocks/>
            </p:cNvSpPr>
            <p:nvPr/>
          </p:nvSpPr>
          <p:spPr bwMode="auto">
            <a:xfrm>
              <a:off x="7313614" y="2946401"/>
              <a:ext cx="0" cy="1111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4" name="Freeform 410"/>
            <p:cNvSpPr>
              <a:spLocks/>
            </p:cNvSpPr>
            <p:nvPr/>
          </p:nvSpPr>
          <p:spPr bwMode="auto">
            <a:xfrm>
              <a:off x="7680326" y="1670051"/>
              <a:ext cx="141288" cy="130175"/>
            </a:xfrm>
            <a:custGeom>
              <a:avLst/>
              <a:gdLst>
                <a:gd name="T0" fmla="*/ 2 w 13"/>
                <a:gd name="T1" fmla="*/ 3 h 12"/>
                <a:gd name="T2" fmla="*/ 2 w 13"/>
                <a:gd name="T3" fmla="*/ 4 h 12"/>
                <a:gd name="T4" fmla="*/ 2 w 13"/>
                <a:gd name="T5" fmla="*/ 5 h 12"/>
                <a:gd name="T6" fmla="*/ 3 w 13"/>
                <a:gd name="T7" fmla="*/ 6 h 12"/>
                <a:gd name="T8" fmla="*/ 3 w 13"/>
                <a:gd name="T9" fmla="*/ 7 h 12"/>
                <a:gd name="T10" fmla="*/ 2 w 13"/>
                <a:gd name="T11" fmla="*/ 7 h 12"/>
                <a:gd name="T12" fmla="*/ 1 w 13"/>
                <a:gd name="T13" fmla="*/ 7 h 12"/>
                <a:gd name="T14" fmla="*/ 2 w 13"/>
                <a:gd name="T15" fmla="*/ 8 h 12"/>
                <a:gd name="T16" fmla="*/ 1 w 13"/>
                <a:gd name="T17" fmla="*/ 9 h 12"/>
                <a:gd name="T18" fmla="*/ 1 w 13"/>
                <a:gd name="T19" fmla="*/ 10 h 12"/>
                <a:gd name="T20" fmla="*/ 1 w 13"/>
                <a:gd name="T21" fmla="*/ 11 h 12"/>
                <a:gd name="T22" fmla="*/ 2 w 13"/>
                <a:gd name="T23" fmla="*/ 11 h 12"/>
                <a:gd name="T24" fmla="*/ 3 w 13"/>
                <a:gd name="T25" fmla="*/ 11 h 12"/>
                <a:gd name="T26" fmla="*/ 3 w 13"/>
                <a:gd name="T27" fmla="*/ 12 h 12"/>
                <a:gd name="T28" fmla="*/ 4 w 13"/>
                <a:gd name="T29" fmla="*/ 12 h 12"/>
                <a:gd name="T30" fmla="*/ 6 w 13"/>
                <a:gd name="T31" fmla="*/ 11 h 12"/>
                <a:gd name="T32" fmla="*/ 5 w 13"/>
                <a:gd name="T33" fmla="*/ 11 h 12"/>
                <a:gd name="T34" fmla="*/ 4 w 13"/>
                <a:gd name="T35" fmla="*/ 10 h 12"/>
                <a:gd name="T36" fmla="*/ 3 w 13"/>
                <a:gd name="T37" fmla="*/ 10 h 12"/>
                <a:gd name="T38" fmla="*/ 3 w 13"/>
                <a:gd name="T39" fmla="*/ 9 h 12"/>
                <a:gd name="T40" fmla="*/ 4 w 13"/>
                <a:gd name="T41" fmla="*/ 9 h 12"/>
                <a:gd name="T42" fmla="*/ 5 w 13"/>
                <a:gd name="T43" fmla="*/ 9 h 12"/>
                <a:gd name="T44" fmla="*/ 5 w 13"/>
                <a:gd name="T45" fmla="*/ 9 h 12"/>
                <a:gd name="T46" fmla="*/ 6 w 13"/>
                <a:gd name="T47" fmla="*/ 9 h 12"/>
                <a:gd name="T48" fmla="*/ 7 w 13"/>
                <a:gd name="T49" fmla="*/ 9 h 12"/>
                <a:gd name="T50" fmla="*/ 8 w 13"/>
                <a:gd name="T51" fmla="*/ 10 h 12"/>
                <a:gd name="T52" fmla="*/ 9 w 13"/>
                <a:gd name="T53" fmla="*/ 11 h 12"/>
                <a:gd name="T54" fmla="*/ 10 w 13"/>
                <a:gd name="T55" fmla="*/ 11 h 12"/>
                <a:gd name="T56" fmla="*/ 10 w 13"/>
                <a:gd name="T57" fmla="*/ 9 h 12"/>
                <a:gd name="T58" fmla="*/ 10 w 13"/>
                <a:gd name="T59" fmla="*/ 8 h 12"/>
                <a:gd name="T60" fmla="*/ 11 w 13"/>
                <a:gd name="T61" fmla="*/ 8 h 12"/>
                <a:gd name="T62" fmla="*/ 12 w 13"/>
                <a:gd name="T63" fmla="*/ 8 h 12"/>
                <a:gd name="T64" fmla="*/ 13 w 13"/>
                <a:gd name="T65" fmla="*/ 7 h 12"/>
                <a:gd name="T66" fmla="*/ 12 w 13"/>
                <a:gd name="T67" fmla="*/ 6 h 12"/>
                <a:gd name="T68" fmla="*/ 12 w 13"/>
                <a:gd name="T69" fmla="*/ 5 h 12"/>
                <a:gd name="T70" fmla="*/ 12 w 13"/>
                <a:gd name="T71" fmla="*/ 4 h 12"/>
                <a:gd name="T72" fmla="*/ 11 w 13"/>
                <a:gd name="T73" fmla="*/ 4 h 12"/>
                <a:gd name="T74" fmla="*/ 10 w 13"/>
                <a:gd name="T75" fmla="*/ 4 h 12"/>
                <a:gd name="T76" fmla="*/ 9 w 13"/>
                <a:gd name="T77" fmla="*/ 4 h 12"/>
                <a:gd name="T78" fmla="*/ 8 w 13"/>
                <a:gd name="T79" fmla="*/ 4 h 12"/>
                <a:gd name="T80" fmla="*/ 6 w 13"/>
                <a:gd name="T81" fmla="*/ 4 h 12"/>
                <a:gd name="T82" fmla="*/ 5 w 13"/>
                <a:gd name="T83" fmla="*/ 3 h 12"/>
                <a:gd name="T84" fmla="*/ 3 w 13"/>
                <a:gd name="T85" fmla="*/ 2 h 12"/>
                <a:gd name="T86" fmla="*/ 1 w 13"/>
                <a:gd name="T87" fmla="*/ 1 h 12"/>
                <a:gd name="T88" fmla="*/ 0 w 13"/>
                <a:gd name="T89" fmla="*/ 1 h 12"/>
                <a:gd name="T90" fmla="*/ 1 w 13"/>
                <a:gd name="T91" fmla="*/ 2 h 12"/>
                <a:gd name="T92" fmla="*/ 2 w 13"/>
                <a:gd name="T9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 h="12">
                  <a:moveTo>
                    <a:pt x="2" y="3"/>
                  </a:moveTo>
                  <a:cubicBezTo>
                    <a:pt x="2" y="4"/>
                    <a:pt x="1" y="4"/>
                    <a:pt x="2" y="4"/>
                  </a:cubicBezTo>
                  <a:cubicBezTo>
                    <a:pt x="2" y="5"/>
                    <a:pt x="2" y="5"/>
                    <a:pt x="2" y="5"/>
                  </a:cubicBezTo>
                  <a:cubicBezTo>
                    <a:pt x="3" y="5"/>
                    <a:pt x="3" y="5"/>
                    <a:pt x="3" y="6"/>
                  </a:cubicBezTo>
                  <a:cubicBezTo>
                    <a:pt x="3" y="6"/>
                    <a:pt x="3" y="6"/>
                    <a:pt x="3" y="7"/>
                  </a:cubicBezTo>
                  <a:cubicBezTo>
                    <a:pt x="3" y="7"/>
                    <a:pt x="2" y="7"/>
                    <a:pt x="2" y="7"/>
                  </a:cubicBezTo>
                  <a:cubicBezTo>
                    <a:pt x="2" y="7"/>
                    <a:pt x="2" y="7"/>
                    <a:pt x="1" y="7"/>
                  </a:cubicBezTo>
                  <a:cubicBezTo>
                    <a:pt x="1" y="7"/>
                    <a:pt x="2" y="8"/>
                    <a:pt x="2" y="8"/>
                  </a:cubicBezTo>
                  <a:cubicBezTo>
                    <a:pt x="1" y="9"/>
                    <a:pt x="1" y="9"/>
                    <a:pt x="1" y="9"/>
                  </a:cubicBezTo>
                  <a:cubicBezTo>
                    <a:pt x="1" y="9"/>
                    <a:pt x="1" y="9"/>
                    <a:pt x="1" y="10"/>
                  </a:cubicBezTo>
                  <a:cubicBezTo>
                    <a:pt x="1" y="10"/>
                    <a:pt x="1" y="10"/>
                    <a:pt x="1" y="11"/>
                  </a:cubicBezTo>
                  <a:cubicBezTo>
                    <a:pt x="1" y="11"/>
                    <a:pt x="2" y="11"/>
                    <a:pt x="2" y="11"/>
                  </a:cubicBezTo>
                  <a:cubicBezTo>
                    <a:pt x="2" y="11"/>
                    <a:pt x="2" y="11"/>
                    <a:pt x="3" y="11"/>
                  </a:cubicBezTo>
                  <a:cubicBezTo>
                    <a:pt x="3" y="12"/>
                    <a:pt x="3" y="12"/>
                    <a:pt x="3" y="12"/>
                  </a:cubicBezTo>
                  <a:cubicBezTo>
                    <a:pt x="4" y="12"/>
                    <a:pt x="4" y="12"/>
                    <a:pt x="4" y="12"/>
                  </a:cubicBezTo>
                  <a:cubicBezTo>
                    <a:pt x="5" y="12"/>
                    <a:pt x="6" y="12"/>
                    <a:pt x="6" y="11"/>
                  </a:cubicBezTo>
                  <a:cubicBezTo>
                    <a:pt x="6" y="11"/>
                    <a:pt x="5" y="11"/>
                    <a:pt x="5" y="11"/>
                  </a:cubicBezTo>
                  <a:cubicBezTo>
                    <a:pt x="5" y="10"/>
                    <a:pt x="5" y="10"/>
                    <a:pt x="4" y="10"/>
                  </a:cubicBezTo>
                  <a:cubicBezTo>
                    <a:pt x="4" y="10"/>
                    <a:pt x="3" y="10"/>
                    <a:pt x="3" y="10"/>
                  </a:cubicBezTo>
                  <a:cubicBezTo>
                    <a:pt x="3" y="9"/>
                    <a:pt x="3" y="9"/>
                    <a:pt x="3" y="9"/>
                  </a:cubicBezTo>
                  <a:cubicBezTo>
                    <a:pt x="3" y="9"/>
                    <a:pt x="4" y="9"/>
                    <a:pt x="4" y="9"/>
                  </a:cubicBezTo>
                  <a:cubicBezTo>
                    <a:pt x="4" y="9"/>
                    <a:pt x="4" y="9"/>
                    <a:pt x="5" y="9"/>
                  </a:cubicBezTo>
                  <a:cubicBezTo>
                    <a:pt x="5" y="9"/>
                    <a:pt x="5" y="9"/>
                    <a:pt x="5" y="9"/>
                  </a:cubicBezTo>
                  <a:cubicBezTo>
                    <a:pt x="6" y="8"/>
                    <a:pt x="6" y="9"/>
                    <a:pt x="6" y="9"/>
                  </a:cubicBezTo>
                  <a:cubicBezTo>
                    <a:pt x="7" y="9"/>
                    <a:pt x="7" y="9"/>
                    <a:pt x="7" y="9"/>
                  </a:cubicBezTo>
                  <a:cubicBezTo>
                    <a:pt x="7" y="10"/>
                    <a:pt x="8" y="10"/>
                    <a:pt x="8" y="10"/>
                  </a:cubicBezTo>
                  <a:cubicBezTo>
                    <a:pt x="8" y="10"/>
                    <a:pt x="8" y="10"/>
                    <a:pt x="9" y="11"/>
                  </a:cubicBezTo>
                  <a:cubicBezTo>
                    <a:pt x="9" y="11"/>
                    <a:pt x="10" y="11"/>
                    <a:pt x="10" y="11"/>
                  </a:cubicBezTo>
                  <a:cubicBezTo>
                    <a:pt x="10" y="10"/>
                    <a:pt x="10" y="10"/>
                    <a:pt x="10" y="9"/>
                  </a:cubicBezTo>
                  <a:cubicBezTo>
                    <a:pt x="10" y="9"/>
                    <a:pt x="10" y="9"/>
                    <a:pt x="10" y="8"/>
                  </a:cubicBezTo>
                  <a:cubicBezTo>
                    <a:pt x="10" y="8"/>
                    <a:pt x="11" y="8"/>
                    <a:pt x="11" y="8"/>
                  </a:cubicBezTo>
                  <a:cubicBezTo>
                    <a:pt x="12" y="8"/>
                    <a:pt x="12" y="8"/>
                    <a:pt x="12" y="8"/>
                  </a:cubicBezTo>
                  <a:cubicBezTo>
                    <a:pt x="13" y="7"/>
                    <a:pt x="13" y="7"/>
                    <a:pt x="13" y="7"/>
                  </a:cubicBezTo>
                  <a:cubicBezTo>
                    <a:pt x="12" y="6"/>
                    <a:pt x="12" y="6"/>
                    <a:pt x="12" y="6"/>
                  </a:cubicBezTo>
                  <a:cubicBezTo>
                    <a:pt x="12" y="5"/>
                    <a:pt x="12" y="5"/>
                    <a:pt x="12" y="5"/>
                  </a:cubicBezTo>
                  <a:cubicBezTo>
                    <a:pt x="12" y="4"/>
                    <a:pt x="12" y="4"/>
                    <a:pt x="12" y="4"/>
                  </a:cubicBezTo>
                  <a:cubicBezTo>
                    <a:pt x="12" y="3"/>
                    <a:pt x="11" y="4"/>
                    <a:pt x="11" y="4"/>
                  </a:cubicBezTo>
                  <a:cubicBezTo>
                    <a:pt x="11" y="4"/>
                    <a:pt x="11" y="4"/>
                    <a:pt x="10" y="4"/>
                  </a:cubicBezTo>
                  <a:cubicBezTo>
                    <a:pt x="10" y="4"/>
                    <a:pt x="10" y="4"/>
                    <a:pt x="9" y="4"/>
                  </a:cubicBezTo>
                  <a:cubicBezTo>
                    <a:pt x="9" y="4"/>
                    <a:pt x="9" y="4"/>
                    <a:pt x="8" y="4"/>
                  </a:cubicBezTo>
                  <a:cubicBezTo>
                    <a:pt x="8" y="4"/>
                    <a:pt x="7" y="4"/>
                    <a:pt x="6" y="4"/>
                  </a:cubicBezTo>
                  <a:cubicBezTo>
                    <a:pt x="6" y="3"/>
                    <a:pt x="5" y="3"/>
                    <a:pt x="5" y="3"/>
                  </a:cubicBezTo>
                  <a:cubicBezTo>
                    <a:pt x="4" y="2"/>
                    <a:pt x="4" y="2"/>
                    <a:pt x="3" y="2"/>
                  </a:cubicBezTo>
                  <a:cubicBezTo>
                    <a:pt x="2" y="1"/>
                    <a:pt x="1" y="0"/>
                    <a:pt x="1" y="1"/>
                  </a:cubicBezTo>
                  <a:cubicBezTo>
                    <a:pt x="0" y="1"/>
                    <a:pt x="0" y="1"/>
                    <a:pt x="0" y="1"/>
                  </a:cubicBezTo>
                  <a:cubicBezTo>
                    <a:pt x="0" y="2"/>
                    <a:pt x="0" y="2"/>
                    <a:pt x="1" y="2"/>
                  </a:cubicBezTo>
                  <a:cubicBezTo>
                    <a:pt x="1"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5" name="Freeform 411"/>
            <p:cNvSpPr>
              <a:spLocks/>
            </p:cNvSpPr>
            <p:nvPr/>
          </p:nvSpPr>
          <p:spPr bwMode="auto">
            <a:xfrm>
              <a:off x="7594601" y="1800226"/>
              <a:ext cx="238125" cy="249238"/>
            </a:xfrm>
            <a:custGeom>
              <a:avLst/>
              <a:gdLst>
                <a:gd name="T0" fmla="*/ 2 w 22"/>
                <a:gd name="T1" fmla="*/ 21 h 23"/>
                <a:gd name="T2" fmla="*/ 4 w 22"/>
                <a:gd name="T3" fmla="*/ 21 h 23"/>
                <a:gd name="T4" fmla="*/ 6 w 22"/>
                <a:gd name="T5" fmla="*/ 21 h 23"/>
                <a:gd name="T6" fmla="*/ 8 w 22"/>
                <a:gd name="T7" fmla="*/ 19 h 23"/>
                <a:gd name="T8" fmla="*/ 10 w 22"/>
                <a:gd name="T9" fmla="*/ 20 h 23"/>
                <a:gd name="T10" fmla="*/ 11 w 22"/>
                <a:gd name="T11" fmla="*/ 20 h 23"/>
                <a:gd name="T12" fmla="*/ 12 w 22"/>
                <a:gd name="T13" fmla="*/ 22 h 23"/>
                <a:gd name="T14" fmla="*/ 14 w 22"/>
                <a:gd name="T15" fmla="*/ 22 h 23"/>
                <a:gd name="T16" fmla="*/ 15 w 22"/>
                <a:gd name="T17" fmla="*/ 21 h 23"/>
                <a:gd name="T18" fmla="*/ 14 w 22"/>
                <a:gd name="T19" fmla="*/ 20 h 23"/>
                <a:gd name="T20" fmla="*/ 14 w 22"/>
                <a:gd name="T21" fmla="*/ 19 h 23"/>
                <a:gd name="T22" fmla="*/ 16 w 22"/>
                <a:gd name="T23" fmla="*/ 20 h 23"/>
                <a:gd name="T24" fmla="*/ 18 w 22"/>
                <a:gd name="T25" fmla="*/ 19 h 23"/>
                <a:gd name="T26" fmla="*/ 20 w 22"/>
                <a:gd name="T27" fmla="*/ 19 h 23"/>
                <a:gd name="T28" fmla="*/ 20 w 22"/>
                <a:gd name="T29" fmla="*/ 18 h 23"/>
                <a:gd name="T30" fmla="*/ 21 w 22"/>
                <a:gd name="T31" fmla="*/ 18 h 23"/>
                <a:gd name="T32" fmla="*/ 22 w 22"/>
                <a:gd name="T33" fmla="*/ 18 h 23"/>
                <a:gd name="T34" fmla="*/ 22 w 22"/>
                <a:gd name="T35" fmla="*/ 16 h 23"/>
                <a:gd name="T36" fmla="*/ 21 w 22"/>
                <a:gd name="T37" fmla="*/ 14 h 23"/>
                <a:gd name="T38" fmla="*/ 20 w 22"/>
                <a:gd name="T39" fmla="*/ 11 h 23"/>
                <a:gd name="T40" fmla="*/ 20 w 22"/>
                <a:gd name="T41" fmla="*/ 10 h 23"/>
                <a:gd name="T42" fmla="*/ 20 w 22"/>
                <a:gd name="T43" fmla="*/ 8 h 23"/>
                <a:gd name="T44" fmla="*/ 19 w 22"/>
                <a:gd name="T45" fmla="*/ 5 h 23"/>
                <a:gd name="T46" fmla="*/ 17 w 22"/>
                <a:gd name="T47" fmla="*/ 3 h 23"/>
                <a:gd name="T48" fmla="*/ 16 w 22"/>
                <a:gd name="T49" fmla="*/ 2 h 23"/>
                <a:gd name="T50" fmla="*/ 15 w 22"/>
                <a:gd name="T51" fmla="*/ 0 h 23"/>
                <a:gd name="T52" fmla="*/ 14 w 22"/>
                <a:gd name="T53" fmla="*/ 1 h 23"/>
                <a:gd name="T54" fmla="*/ 13 w 22"/>
                <a:gd name="T55" fmla="*/ 2 h 23"/>
                <a:gd name="T56" fmla="*/ 13 w 22"/>
                <a:gd name="T57" fmla="*/ 3 h 23"/>
                <a:gd name="T58" fmla="*/ 13 w 22"/>
                <a:gd name="T59" fmla="*/ 4 h 23"/>
                <a:gd name="T60" fmla="*/ 14 w 22"/>
                <a:gd name="T61" fmla="*/ 6 h 23"/>
                <a:gd name="T62" fmla="*/ 15 w 22"/>
                <a:gd name="T63" fmla="*/ 8 h 23"/>
                <a:gd name="T64" fmla="*/ 15 w 22"/>
                <a:gd name="T65" fmla="*/ 10 h 23"/>
                <a:gd name="T66" fmla="*/ 14 w 22"/>
                <a:gd name="T67" fmla="*/ 12 h 23"/>
                <a:gd name="T68" fmla="*/ 12 w 22"/>
                <a:gd name="T69" fmla="*/ 13 h 23"/>
                <a:gd name="T70" fmla="*/ 12 w 22"/>
                <a:gd name="T71" fmla="*/ 12 h 23"/>
                <a:gd name="T72" fmla="*/ 11 w 22"/>
                <a:gd name="T73" fmla="*/ 12 h 23"/>
                <a:gd name="T74" fmla="*/ 10 w 22"/>
                <a:gd name="T75" fmla="*/ 15 h 23"/>
                <a:gd name="T76" fmla="*/ 10 w 22"/>
                <a:gd name="T77" fmla="*/ 17 h 23"/>
                <a:gd name="T78" fmla="*/ 9 w 22"/>
                <a:gd name="T79" fmla="*/ 16 h 23"/>
                <a:gd name="T80" fmla="*/ 5 w 22"/>
                <a:gd name="T81" fmla="*/ 17 h 23"/>
                <a:gd name="T82" fmla="*/ 3 w 22"/>
                <a:gd name="T83" fmla="*/ 18 h 23"/>
                <a:gd name="T84" fmla="*/ 2 w 22"/>
                <a:gd name="T85" fmla="*/ 20 h 23"/>
                <a:gd name="T86" fmla="*/ 1 w 22"/>
                <a:gd name="T87" fmla="*/ 20 h 23"/>
                <a:gd name="T88" fmla="*/ 2 w 22"/>
                <a:gd name="T8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3">
                  <a:moveTo>
                    <a:pt x="2" y="21"/>
                  </a:moveTo>
                  <a:cubicBezTo>
                    <a:pt x="2" y="22"/>
                    <a:pt x="2" y="21"/>
                    <a:pt x="2" y="21"/>
                  </a:cubicBezTo>
                  <a:cubicBezTo>
                    <a:pt x="3" y="21"/>
                    <a:pt x="3" y="22"/>
                    <a:pt x="4" y="22"/>
                  </a:cubicBezTo>
                  <a:cubicBezTo>
                    <a:pt x="4" y="22"/>
                    <a:pt x="4" y="21"/>
                    <a:pt x="4" y="21"/>
                  </a:cubicBezTo>
                  <a:cubicBezTo>
                    <a:pt x="5" y="21"/>
                    <a:pt x="5" y="21"/>
                    <a:pt x="5" y="21"/>
                  </a:cubicBezTo>
                  <a:cubicBezTo>
                    <a:pt x="5" y="20"/>
                    <a:pt x="6" y="21"/>
                    <a:pt x="6" y="21"/>
                  </a:cubicBezTo>
                  <a:cubicBezTo>
                    <a:pt x="6" y="20"/>
                    <a:pt x="7" y="20"/>
                    <a:pt x="7" y="20"/>
                  </a:cubicBezTo>
                  <a:cubicBezTo>
                    <a:pt x="7" y="20"/>
                    <a:pt x="7" y="20"/>
                    <a:pt x="8" y="19"/>
                  </a:cubicBezTo>
                  <a:cubicBezTo>
                    <a:pt x="8" y="19"/>
                    <a:pt x="8" y="19"/>
                    <a:pt x="8" y="19"/>
                  </a:cubicBezTo>
                  <a:cubicBezTo>
                    <a:pt x="9" y="19"/>
                    <a:pt x="9" y="20"/>
                    <a:pt x="10" y="20"/>
                  </a:cubicBezTo>
                  <a:cubicBezTo>
                    <a:pt x="10" y="20"/>
                    <a:pt x="11" y="19"/>
                    <a:pt x="11" y="20"/>
                  </a:cubicBezTo>
                  <a:cubicBezTo>
                    <a:pt x="11" y="20"/>
                    <a:pt x="11" y="20"/>
                    <a:pt x="11" y="20"/>
                  </a:cubicBezTo>
                  <a:cubicBezTo>
                    <a:pt x="11" y="21"/>
                    <a:pt x="11" y="21"/>
                    <a:pt x="11" y="21"/>
                  </a:cubicBezTo>
                  <a:cubicBezTo>
                    <a:pt x="11" y="22"/>
                    <a:pt x="11" y="22"/>
                    <a:pt x="12" y="22"/>
                  </a:cubicBezTo>
                  <a:cubicBezTo>
                    <a:pt x="12" y="22"/>
                    <a:pt x="12" y="22"/>
                    <a:pt x="12" y="22"/>
                  </a:cubicBezTo>
                  <a:cubicBezTo>
                    <a:pt x="13" y="22"/>
                    <a:pt x="13" y="23"/>
                    <a:pt x="14" y="22"/>
                  </a:cubicBezTo>
                  <a:cubicBezTo>
                    <a:pt x="14" y="22"/>
                    <a:pt x="14" y="22"/>
                    <a:pt x="14" y="22"/>
                  </a:cubicBezTo>
                  <a:cubicBezTo>
                    <a:pt x="14" y="22"/>
                    <a:pt x="14" y="21"/>
                    <a:pt x="15" y="21"/>
                  </a:cubicBezTo>
                  <a:cubicBezTo>
                    <a:pt x="15" y="20"/>
                    <a:pt x="15" y="20"/>
                    <a:pt x="15" y="20"/>
                  </a:cubicBezTo>
                  <a:cubicBezTo>
                    <a:pt x="15" y="20"/>
                    <a:pt x="15" y="20"/>
                    <a:pt x="14" y="20"/>
                  </a:cubicBezTo>
                  <a:cubicBezTo>
                    <a:pt x="14" y="20"/>
                    <a:pt x="14" y="20"/>
                    <a:pt x="14" y="19"/>
                  </a:cubicBezTo>
                  <a:cubicBezTo>
                    <a:pt x="14" y="19"/>
                    <a:pt x="14" y="19"/>
                    <a:pt x="14" y="19"/>
                  </a:cubicBezTo>
                  <a:cubicBezTo>
                    <a:pt x="14" y="18"/>
                    <a:pt x="15" y="18"/>
                    <a:pt x="15" y="19"/>
                  </a:cubicBezTo>
                  <a:cubicBezTo>
                    <a:pt x="15" y="19"/>
                    <a:pt x="15" y="19"/>
                    <a:pt x="16" y="20"/>
                  </a:cubicBezTo>
                  <a:cubicBezTo>
                    <a:pt x="16" y="20"/>
                    <a:pt x="16" y="20"/>
                    <a:pt x="17" y="20"/>
                  </a:cubicBezTo>
                  <a:cubicBezTo>
                    <a:pt x="17" y="20"/>
                    <a:pt x="18" y="20"/>
                    <a:pt x="18" y="19"/>
                  </a:cubicBezTo>
                  <a:cubicBezTo>
                    <a:pt x="19" y="19"/>
                    <a:pt x="19" y="20"/>
                    <a:pt x="19" y="19"/>
                  </a:cubicBezTo>
                  <a:cubicBezTo>
                    <a:pt x="20" y="19"/>
                    <a:pt x="20" y="19"/>
                    <a:pt x="20" y="19"/>
                  </a:cubicBezTo>
                  <a:cubicBezTo>
                    <a:pt x="20" y="19"/>
                    <a:pt x="20" y="19"/>
                    <a:pt x="20" y="19"/>
                  </a:cubicBezTo>
                  <a:cubicBezTo>
                    <a:pt x="20" y="18"/>
                    <a:pt x="20" y="18"/>
                    <a:pt x="20" y="18"/>
                  </a:cubicBezTo>
                  <a:cubicBezTo>
                    <a:pt x="20" y="18"/>
                    <a:pt x="20" y="18"/>
                    <a:pt x="20" y="17"/>
                  </a:cubicBezTo>
                  <a:cubicBezTo>
                    <a:pt x="20" y="17"/>
                    <a:pt x="21" y="18"/>
                    <a:pt x="21" y="18"/>
                  </a:cubicBezTo>
                  <a:cubicBezTo>
                    <a:pt x="21" y="18"/>
                    <a:pt x="21" y="18"/>
                    <a:pt x="21" y="18"/>
                  </a:cubicBezTo>
                  <a:cubicBezTo>
                    <a:pt x="21" y="18"/>
                    <a:pt x="22" y="18"/>
                    <a:pt x="22" y="18"/>
                  </a:cubicBezTo>
                  <a:cubicBezTo>
                    <a:pt x="22" y="18"/>
                    <a:pt x="22" y="17"/>
                    <a:pt x="22" y="17"/>
                  </a:cubicBezTo>
                  <a:cubicBezTo>
                    <a:pt x="22" y="16"/>
                    <a:pt x="22" y="16"/>
                    <a:pt x="22" y="16"/>
                  </a:cubicBezTo>
                  <a:cubicBezTo>
                    <a:pt x="22" y="16"/>
                    <a:pt x="22" y="16"/>
                    <a:pt x="22" y="15"/>
                  </a:cubicBezTo>
                  <a:cubicBezTo>
                    <a:pt x="21" y="15"/>
                    <a:pt x="21" y="15"/>
                    <a:pt x="21" y="14"/>
                  </a:cubicBezTo>
                  <a:cubicBezTo>
                    <a:pt x="21" y="13"/>
                    <a:pt x="21" y="13"/>
                    <a:pt x="21" y="12"/>
                  </a:cubicBezTo>
                  <a:cubicBezTo>
                    <a:pt x="21" y="12"/>
                    <a:pt x="21" y="12"/>
                    <a:pt x="20" y="11"/>
                  </a:cubicBezTo>
                  <a:cubicBezTo>
                    <a:pt x="20" y="11"/>
                    <a:pt x="20" y="11"/>
                    <a:pt x="20" y="11"/>
                  </a:cubicBezTo>
                  <a:cubicBezTo>
                    <a:pt x="20" y="11"/>
                    <a:pt x="20" y="10"/>
                    <a:pt x="20" y="10"/>
                  </a:cubicBezTo>
                  <a:cubicBezTo>
                    <a:pt x="20" y="9"/>
                    <a:pt x="21" y="9"/>
                    <a:pt x="21" y="9"/>
                  </a:cubicBezTo>
                  <a:cubicBezTo>
                    <a:pt x="21" y="9"/>
                    <a:pt x="21" y="9"/>
                    <a:pt x="20" y="8"/>
                  </a:cubicBezTo>
                  <a:cubicBezTo>
                    <a:pt x="20" y="8"/>
                    <a:pt x="20" y="7"/>
                    <a:pt x="20" y="7"/>
                  </a:cubicBezTo>
                  <a:cubicBezTo>
                    <a:pt x="20" y="6"/>
                    <a:pt x="19" y="6"/>
                    <a:pt x="19" y="5"/>
                  </a:cubicBezTo>
                  <a:cubicBezTo>
                    <a:pt x="19" y="4"/>
                    <a:pt x="19" y="4"/>
                    <a:pt x="18" y="3"/>
                  </a:cubicBezTo>
                  <a:cubicBezTo>
                    <a:pt x="18" y="3"/>
                    <a:pt x="17" y="3"/>
                    <a:pt x="17" y="3"/>
                  </a:cubicBezTo>
                  <a:cubicBezTo>
                    <a:pt x="17" y="3"/>
                    <a:pt x="17" y="2"/>
                    <a:pt x="16" y="2"/>
                  </a:cubicBezTo>
                  <a:cubicBezTo>
                    <a:pt x="16" y="2"/>
                    <a:pt x="16" y="2"/>
                    <a:pt x="16" y="2"/>
                  </a:cubicBezTo>
                  <a:cubicBezTo>
                    <a:pt x="15" y="2"/>
                    <a:pt x="15" y="2"/>
                    <a:pt x="15" y="2"/>
                  </a:cubicBezTo>
                  <a:cubicBezTo>
                    <a:pt x="15" y="1"/>
                    <a:pt x="16" y="1"/>
                    <a:pt x="15" y="0"/>
                  </a:cubicBezTo>
                  <a:cubicBezTo>
                    <a:pt x="15" y="0"/>
                    <a:pt x="15" y="0"/>
                    <a:pt x="14" y="0"/>
                  </a:cubicBezTo>
                  <a:cubicBezTo>
                    <a:pt x="14" y="0"/>
                    <a:pt x="14" y="0"/>
                    <a:pt x="14" y="1"/>
                  </a:cubicBezTo>
                  <a:cubicBezTo>
                    <a:pt x="13" y="1"/>
                    <a:pt x="13" y="0"/>
                    <a:pt x="13" y="1"/>
                  </a:cubicBezTo>
                  <a:cubicBezTo>
                    <a:pt x="13" y="1"/>
                    <a:pt x="13" y="1"/>
                    <a:pt x="13" y="2"/>
                  </a:cubicBezTo>
                  <a:cubicBezTo>
                    <a:pt x="13" y="2"/>
                    <a:pt x="12" y="2"/>
                    <a:pt x="12" y="2"/>
                  </a:cubicBezTo>
                  <a:cubicBezTo>
                    <a:pt x="12" y="2"/>
                    <a:pt x="13" y="2"/>
                    <a:pt x="13" y="3"/>
                  </a:cubicBezTo>
                  <a:cubicBezTo>
                    <a:pt x="13" y="3"/>
                    <a:pt x="13" y="3"/>
                    <a:pt x="13" y="3"/>
                  </a:cubicBezTo>
                  <a:cubicBezTo>
                    <a:pt x="13" y="4"/>
                    <a:pt x="13" y="4"/>
                    <a:pt x="13" y="4"/>
                  </a:cubicBezTo>
                  <a:cubicBezTo>
                    <a:pt x="13" y="5"/>
                    <a:pt x="13" y="5"/>
                    <a:pt x="13" y="5"/>
                  </a:cubicBezTo>
                  <a:cubicBezTo>
                    <a:pt x="14" y="5"/>
                    <a:pt x="14" y="5"/>
                    <a:pt x="14" y="6"/>
                  </a:cubicBezTo>
                  <a:cubicBezTo>
                    <a:pt x="15" y="6"/>
                    <a:pt x="14" y="6"/>
                    <a:pt x="14" y="7"/>
                  </a:cubicBezTo>
                  <a:cubicBezTo>
                    <a:pt x="14" y="7"/>
                    <a:pt x="15" y="8"/>
                    <a:pt x="15" y="8"/>
                  </a:cubicBezTo>
                  <a:cubicBezTo>
                    <a:pt x="15" y="9"/>
                    <a:pt x="15" y="9"/>
                    <a:pt x="15" y="10"/>
                  </a:cubicBezTo>
                  <a:cubicBezTo>
                    <a:pt x="15" y="10"/>
                    <a:pt x="15" y="10"/>
                    <a:pt x="15" y="10"/>
                  </a:cubicBezTo>
                  <a:cubicBezTo>
                    <a:pt x="15" y="11"/>
                    <a:pt x="14" y="11"/>
                    <a:pt x="14" y="11"/>
                  </a:cubicBezTo>
                  <a:cubicBezTo>
                    <a:pt x="14" y="11"/>
                    <a:pt x="14" y="12"/>
                    <a:pt x="14" y="12"/>
                  </a:cubicBezTo>
                  <a:cubicBezTo>
                    <a:pt x="14" y="12"/>
                    <a:pt x="14" y="12"/>
                    <a:pt x="13" y="13"/>
                  </a:cubicBezTo>
                  <a:cubicBezTo>
                    <a:pt x="13" y="13"/>
                    <a:pt x="13" y="13"/>
                    <a:pt x="12" y="13"/>
                  </a:cubicBezTo>
                  <a:cubicBezTo>
                    <a:pt x="12" y="13"/>
                    <a:pt x="12" y="13"/>
                    <a:pt x="12" y="13"/>
                  </a:cubicBezTo>
                  <a:cubicBezTo>
                    <a:pt x="12" y="12"/>
                    <a:pt x="12" y="12"/>
                    <a:pt x="12" y="12"/>
                  </a:cubicBezTo>
                  <a:cubicBezTo>
                    <a:pt x="12" y="11"/>
                    <a:pt x="12" y="11"/>
                    <a:pt x="11" y="12"/>
                  </a:cubicBezTo>
                  <a:cubicBezTo>
                    <a:pt x="11" y="12"/>
                    <a:pt x="11" y="12"/>
                    <a:pt x="11" y="12"/>
                  </a:cubicBezTo>
                  <a:cubicBezTo>
                    <a:pt x="11" y="13"/>
                    <a:pt x="11" y="13"/>
                    <a:pt x="11" y="13"/>
                  </a:cubicBezTo>
                  <a:cubicBezTo>
                    <a:pt x="11" y="14"/>
                    <a:pt x="11" y="14"/>
                    <a:pt x="10" y="15"/>
                  </a:cubicBezTo>
                  <a:cubicBezTo>
                    <a:pt x="10" y="15"/>
                    <a:pt x="10" y="15"/>
                    <a:pt x="10" y="16"/>
                  </a:cubicBezTo>
                  <a:cubicBezTo>
                    <a:pt x="10" y="16"/>
                    <a:pt x="10" y="17"/>
                    <a:pt x="10" y="17"/>
                  </a:cubicBezTo>
                  <a:cubicBezTo>
                    <a:pt x="10" y="17"/>
                    <a:pt x="10" y="17"/>
                    <a:pt x="9" y="17"/>
                  </a:cubicBezTo>
                  <a:cubicBezTo>
                    <a:pt x="9" y="17"/>
                    <a:pt x="9" y="16"/>
                    <a:pt x="9" y="16"/>
                  </a:cubicBezTo>
                  <a:cubicBezTo>
                    <a:pt x="8" y="16"/>
                    <a:pt x="7" y="16"/>
                    <a:pt x="6" y="16"/>
                  </a:cubicBezTo>
                  <a:cubicBezTo>
                    <a:pt x="6" y="17"/>
                    <a:pt x="6" y="17"/>
                    <a:pt x="5" y="17"/>
                  </a:cubicBezTo>
                  <a:cubicBezTo>
                    <a:pt x="5" y="17"/>
                    <a:pt x="5" y="17"/>
                    <a:pt x="4" y="17"/>
                  </a:cubicBezTo>
                  <a:cubicBezTo>
                    <a:pt x="4" y="17"/>
                    <a:pt x="3" y="18"/>
                    <a:pt x="3" y="18"/>
                  </a:cubicBezTo>
                  <a:cubicBezTo>
                    <a:pt x="3" y="18"/>
                    <a:pt x="3" y="18"/>
                    <a:pt x="2" y="19"/>
                  </a:cubicBezTo>
                  <a:cubicBezTo>
                    <a:pt x="2" y="19"/>
                    <a:pt x="2" y="19"/>
                    <a:pt x="2" y="20"/>
                  </a:cubicBezTo>
                  <a:cubicBezTo>
                    <a:pt x="1" y="20"/>
                    <a:pt x="1" y="20"/>
                    <a:pt x="1" y="20"/>
                  </a:cubicBezTo>
                  <a:cubicBezTo>
                    <a:pt x="1" y="20"/>
                    <a:pt x="1" y="20"/>
                    <a:pt x="1" y="20"/>
                  </a:cubicBezTo>
                  <a:cubicBezTo>
                    <a:pt x="0" y="20"/>
                    <a:pt x="0" y="21"/>
                    <a:pt x="1" y="21"/>
                  </a:cubicBezTo>
                  <a:cubicBezTo>
                    <a:pt x="1" y="21"/>
                    <a:pt x="1" y="21"/>
                    <a:pt x="2" y="2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6" name="Freeform 412"/>
            <p:cNvSpPr>
              <a:spLocks/>
            </p:cNvSpPr>
            <p:nvPr/>
          </p:nvSpPr>
          <p:spPr bwMode="auto">
            <a:xfrm>
              <a:off x="5975351" y="1724026"/>
              <a:ext cx="227013" cy="141288"/>
            </a:xfrm>
            <a:custGeom>
              <a:avLst/>
              <a:gdLst>
                <a:gd name="T0" fmla="*/ 1 w 21"/>
                <a:gd name="T1" fmla="*/ 12 h 13"/>
                <a:gd name="T2" fmla="*/ 2 w 21"/>
                <a:gd name="T3" fmla="*/ 12 h 13"/>
                <a:gd name="T4" fmla="*/ 3 w 21"/>
                <a:gd name="T5" fmla="*/ 12 h 13"/>
                <a:gd name="T6" fmla="*/ 5 w 21"/>
                <a:gd name="T7" fmla="*/ 12 h 13"/>
                <a:gd name="T8" fmla="*/ 6 w 21"/>
                <a:gd name="T9" fmla="*/ 12 h 13"/>
                <a:gd name="T10" fmla="*/ 8 w 21"/>
                <a:gd name="T11" fmla="*/ 12 h 13"/>
                <a:gd name="T12" fmla="*/ 9 w 21"/>
                <a:gd name="T13" fmla="*/ 12 h 13"/>
                <a:gd name="T14" fmla="*/ 10 w 21"/>
                <a:gd name="T15" fmla="*/ 12 h 13"/>
                <a:gd name="T16" fmla="*/ 10 w 21"/>
                <a:gd name="T17" fmla="*/ 11 h 13"/>
                <a:gd name="T18" fmla="*/ 11 w 21"/>
                <a:gd name="T19" fmla="*/ 10 h 13"/>
                <a:gd name="T20" fmla="*/ 12 w 21"/>
                <a:gd name="T21" fmla="*/ 9 h 13"/>
                <a:gd name="T22" fmla="*/ 14 w 21"/>
                <a:gd name="T23" fmla="*/ 8 h 13"/>
                <a:gd name="T24" fmla="*/ 15 w 21"/>
                <a:gd name="T25" fmla="*/ 8 h 13"/>
                <a:gd name="T26" fmla="*/ 16 w 21"/>
                <a:gd name="T27" fmla="*/ 8 h 13"/>
                <a:gd name="T28" fmla="*/ 18 w 21"/>
                <a:gd name="T29" fmla="*/ 8 h 13"/>
                <a:gd name="T30" fmla="*/ 18 w 21"/>
                <a:gd name="T31" fmla="*/ 7 h 13"/>
                <a:gd name="T32" fmla="*/ 19 w 21"/>
                <a:gd name="T33" fmla="*/ 6 h 13"/>
                <a:gd name="T34" fmla="*/ 21 w 21"/>
                <a:gd name="T35" fmla="*/ 6 h 13"/>
                <a:gd name="T36" fmla="*/ 21 w 21"/>
                <a:gd name="T37" fmla="*/ 5 h 13"/>
                <a:gd name="T38" fmla="*/ 21 w 21"/>
                <a:gd name="T39" fmla="*/ 3 h 13"/>
                <a:gd name="T40" fmla="*/ 21 w 21"/>
                <a:gd name="T41" fmla="*/ 3 h 13"/>
                <a:gd name="T42" fmla="*/ 20 w 21"/>
                <a:gd name="T43" fmla="*/ 3 h 13"/>
                <a:gd name="T44" fmla="*/ 19 w 21"/>
                <a:gd name="T45" fmla="*/ 3 h 13"/>
                <a:gd name="T46" fmla="*/ 17 w 21"/>
                <a:gd name="T47" fmla="*/ 3 h 13"/>
                <a:gd name="T48" fmla="*/ 16 w 21"/>
                <a:gd name="T49" fmla="*/ 2 h 13"/>
                <a:gd name="T50" fmla="*/ 14 w 21"/>
                <a:gd name="T51" fmla="*/ 2 h 13"/>
                <a:gd name="T52" fmla="*/ 13 w 21"/>
                <a:gd name="T53" fmla="*/ 2 h 13"/>
                <a:gd name="T54" fmla="*/ 12 w 21"/>
                <a:gd name="T55" fmla="*/ 2 h 13"/>
                <a:gd name="T56" fmla="*/ 10 w 21"/>
                <a:gd name="T57" fmla="*/ 1 h 13"/>
                <a:gd name="T58" fmla="*/ 8 w 21"/>
                <a:gd name="T59" fmla="*/ 1 h 13"/>
                <a:gd name="T60" fmla="*/ 7 w 21"/>
                <a:gd name="T61" fmla="*/ 1 h 13"/>
                <a:gd name="T62" fmla="*/ 6 w 21"/>
                <a:gd name="T63" fmla="*/ 2 h 13"/>
                <a:gd name="T64" fmla="*/ 5 w 21"/>
                <a:gd name="T65" fmla="*/ 2 h 13"/>
                <a:gd name="T66" fmla="*/ 4 w 21"/>
                <a:gd name="T67" fmla="*/ 2 h 13"/>
                <a:gd name="T68" fmla="*/ 3 w 21"/>
                <a:gd name="T69" fmla="*/ 3 h 13"/>
                <a:gd name="T70" fmla="*/ 2 w 21"/>
                <a:gd name="T71" fmla="*/ 4 h 13"/>
                <a:gd name="T72" fmla="*/ 1 w 21"/>
                <a:gd name="T73" fmla="*/ 5 h 13"/>
                <a:gd name="T74" fmla="*/ 1 w 21"/>
                <a:gd name="T75" fmla="*/ 5 h 13"/>
                <a:gd name="T76" fmla="*/ 1 w 21"/>
                <a:gd name="T77" fmla="*/ 6 h 13"/>
                <a:gd name="T78" fmla="*/ 1 w 21"/>
                <a:gd name="T79" fmla="*/ 6 h 13"/>
                <a:gd name="T80" fmla="*/ 3 w 21"/>
                <a:gd name="T81" fmla="*/ 6 h 13"/>
                <a:gd name="T82" fmla="*/ 4 w 21"/>
                <a:gd name="T83" fmla="*/ 6 h 13"/>
                <a:gd name="T84" fmla="*/ 4 w 21"/>
                <a:gd name="T85" fmla="*/ 8 h 13"/>
                <a:gd name="T86" fmla="*/ 5 w 21"/>
                <a:gd name="T87" fmla="*/ 8 h 13"/>
                <a:gd name="T88" fmla="*/ 6 w 21"/>
                <a:gd name="T89" fmla="*/ 7 h 13"/>
                <a:gd name="T90" fmla="*/ 5 w 21"/>
                <a:gd name="T91" fmla="*/ 9 h 13"/>
                <a:gd name="T92" fmla="*/ 4 w 21"/>
                <a:gd name="T93" fmla="*/ 9 h 13"/>
                <a:gd name="T94" fmla="*/ 3 w 21"/>
                <a:gd name="T95" fmla="*/ 9 h 13"/>
                <a:gd name="T96" fmla="*/ 1 w 21"/>
                <a:gd name="T97" fmla="*/ 10 h 13"/>
                <a:gd name="T98" fmla="*/ 1 w 21"/>
                <a:gd name="T99" fmla="*/ 9 h 13"/>
                <a:gd name="T100" fmla="*/ 1 w 21"/>
                <a:gd name="T101" fmla="*/ 10 h 13"/>
                <a:gd name="T102" fmla="*/ 0 w 21"/>
                <a:gd name="T103" fmla="*/ 10 h 13"/>
                <a:gd name="T104" fmla="*/ 0 w 21"/>
                <a:gd name="T105" fmla="*/ 11 h 13"/>
                <a:gd name="T106" fmla="*/ 0 w 21"/>
                <a:gd name="T107" fmla="*/ 11 h 13"/>
                <a:gd name="T108" fmla="*/ 1 w 21"/>
                <a:gd name="T10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3">
                  <a:moveTo>
                    <a:pt x="1" y="12"/>
                  </a:moveTo>
                  <a:cubicBezTo>
                    <a:pt x="1" y="12"/>
                    <a:pt x="1" y="12"/>
                    <a:pt x="2" y="12"/>
                  </a:cubicBezTo>
                  <a:cubicBezTo>
                    <a:pt x="2" y="12"/>
                    <a:pt x="3" y="12"/>
                    <a:pt x="3" y="12"/>
                  </a:cubicBezTo>
                  <a:cubicBezTo>
                    <a:pt x="4" y="13"/>
                    <a:pt x="4" y="12"/>
                    <a:pt x="5" y="12"/>
                  </a:cubicBezTo>
                  <a:cubicBezTo>
                    <a:pt x="5" y="12"/>
                    <a:pt x="6" y="12"/>
                    <a:pt x="6" y="12"/>
                  </a:cubicBezTo>
                  <a:cubicBezTo>
                    <a:pt x="7" y="12"/>
                    <a:pt x="7" y="12"/>
                    <a:pt x="8" y="12"/>
                  </a:cubicBezTo>
                  <a:cubicBezTo>
                    <a:pt x="9" y="12"/>
                    <a:pt x="9" y="13"/>
                    <a:pt x="9" y="12"/>
                  </a:cubicBezTo>
                  <a:cubicBezTo>
                    <a:pt x="10" y="12"/>
                    <a:pt x="9" y="12"/>
                    <a:pt x="10" y="12"/>
                  </a:cubicBezTo>
                  <a:cubicBezTo>
                    <a:pt x="10" y="11"/>
                    <a:pt x="10" y="11"/>
                    <a:pt x="10" y="11"/>
                  </a:cubicBezTo>
                  <a:cubicBezTo>
                    <a:pt x="11" y="10"/>
                    <a:pt x="11" y="10"/>
                    <a:pt x="11" y="10"/>
                  </a:cubicBezTo>
                  <a:cubicBezTo>
                    <a:pt x="12" y="10"/>
                    <a:pt x="12" y="10"/>
                    <a:pt x="12" y="9"/>
                  </a:cubicBezTo>
                  <a:cubicBezTo>
                    <a:pt x="13" y="9"/>
                    <a:pt x="13" y="8"/>
                    <a:pt x="14" y="8"/>
                  </a:cubicBezTo>
                  <a:cubicBezTo>
                    <a:pt x="14" y="8"/>
                    <a:pt x="14" y="8"/>
                    <a:pt x="15" y="8"/>
                  </a:cubicBezTo>
                  <a:cubicBezTo>
                    <a:pt x="15" y="8"/>
                    <a:pt x="15" y="8"/>
                    <a:pt x="16" y="8"/>
                  </a:cubicBezTo>
                  <a:cubicBezTo>
                    <a:pt x="17" y="8"/>
                    <a:pt x="17" y="8"/>
                    <a:pt x="18" y="8"/>
                  </a:cubicBezTo>
                  <a:cubicBezTo>
                    <a:pt x="18" y="7"/>
                    <a:pt x="18" y="8"/>
                    <a:pt x="18" y="7"/>
                  </a:cubicBezTo>
                  <a:cubicBezTo>
                    <a:pt x="19" y="7"/>
                    <a:pt x="19" y="6"/>
                    <a:pt x="19" y="6"/>
                  </a:cubicBezTo>
                  <a:cubicBezTo>
                    <a:pt x="20" y="6"/>
                    <a:pt x="20" y="6"/>
                    <a:pt x="21" y="6"/>
                  </a:cubicBezTo>
                  <a:cubicBezTo>
                    <a:pt x="21" y="6"/>
                    <a:pt x="21" y="5"/>
                    <a:pt x="21" y="5"/>
                  </a:cubicBezTo>
                  <a:cubicBezTo>
                    <a:pt x="21" y="4"/>
                    <a:pt x="21" y="4"/>
                    <a:pt x="21" y="3"/>
                  </a:cubicBezTo>
                  <a:cubicBezTo>
                    <a:pt x="21" y="3"/>
                    <a:pt x="21" y="3"/>
                    <a:pt x="21" y="3"/>
                  </a:cubicBezTo>
                  <a:cubicBezTo>
                    <a:pt x="21" y="3"/>
                    <a:pt x="21" y="3"/>
                    <a:pt x="20" y="3"/>
                  </a:cubicBezTo>
                  <a:cubicBezTo>
                    <a:pt x="20" y="3"/>
                    <a:pt x="19" y="3"/>
                    <a:pt x="19" y="3"/>
                  </a:cubicBezTo>
                  <a:cubicBezTo>
                    <a:pt x="18" y="3"/>
                    <a:pt x="18" y="3"/>
                    <a:pt x="17" y="3"/>
                  </a:cubicBezTo>
                  <a:cubicBezTo>
                    <a:pt x="16" y="3"/>
                    <a:pt x="16" y="2"/>
                    <a:pt x="16" y="2"/>
                  </a:cubicBezTo>
                  <a:cubicBezTo>
                    <a:pt x="15" y="2"/>
                    <a:pt x="15" y="2"/>
                    <a:pt x="14" y="2"/>
                  </a:cubicBezTo>
                  <a:cubicBezTo>
                    <a:pt x="14" y="2"/>
                    <a:pt x="14" y="2"/>
                    <a:pt x="13" y="2"/>
                  </a:cubicBezTo>
                  <a:cubicBezTo>
                    <a:pt x="13" y="2"/>
                    <a:pt x="13" y="2"/>
                    <a:pt x="12" y="2"/>
                  </a:cubicBezTo>
                  <a:cubicBezTo>
                    <a:pt x="11" y="2"/>
                    <a:pt x="11" y="1"/>
                    <a:pt x="10" y="1"/>
                  </a:cubicBezTo>
                  <a:cubicBezTo>
                    <a:pt x="9" y="1"/>
                    <a:pt x="9" y="0"/>
                    <a:pt x="8" y="1"/>
                  </a:cubicBezTo>
                  <a:cubicBezTo>
                    <a:pt x="8" y="1"/>
                    <a:pt x="8" y="1"/>
                    <a:pt x="7" y="1"/>
                  </a:cubicBezTo>
                  <a:cubicBezTo>
                    <a:pt x="7" y="1"/>
                    <a:pt x="7" y="2"/>
                    <a:pt x="6" y="2"/>
                  </a:cubicBezTo>
                  <a:cubicBezTo>
                    <a:pt x="6" y="2"/>
                    <a:pt x="5" y="2"/>
                    <a:pt x="5" y="2"/>
                  </a:cubicBezTo>
                  <a:cubicBezTo>
                    <a:pt x="5" y="2"/>
                    <a:pt x="4" y="2"/>
                    <a:pt x="4" y="2"/>
                  </a:cubicBezTo>
                  <a:cubicBezTo>
                    <a:pt x="3" y="2"/>
                    <a:pt x="3" y="2"/>
                    <a:pt x="3" y="3"/>
                  </a:cubicBezTo>
                  <a:cubicBezTo>
                    <a:pt x="2" y="3"/>
                    <a:pt x="2" y="4"/>
                    <a:pt x="2" y="4"/>
                  </a:cubicBezTo>
                  <a:cubicBezTo>
                    <a:pt x="1" y="4"/>
                    <a:pt x="1" y="4"/>
                    <a:pt x="1" y="5"/>
                  </a:cubicBezTo>
                  <a:cubicBezTo>
                    <a:pt x="1" y="5"/>
                    <a:pt x="1" y="5"/>
                    <a:pt x="1" y="5"/>
                  </a:cubicBezTo>
                  <a:cubicBezTo>
                    <a:pt x="1" y="5"/>
                    <a:pt x="0" y="6"/>
                    <a:pt x="1" y="6"/>
                  </a:cubicBezTo>
                  <a:cubicBezTo>
                    <a:pt x="1" y="6"/>
                    <a:pt x="1" y="6"/>
                    <a:pt x="1" y="6"/>
                  </a:cubicBezTo>
                  <a:cubicBezTo>
                    <a:pt x="2" y="6"/>
                    <a:pt x="2" y="6"/>
                    <a:pt x="3" y="6"/>
                  </a:cubicBezTo>
                  <a:cubicBezTo>
                    <a:pt x="3" y="6"/>
                    <a:pt x="4" y="6"/>
                    <a:pt x="4" y="6"/>
                  </a:cubicBezTo>
                  <a:cubicBezTo>
                    <a:pt x="4" y="7"/>
                    <a:pt x="3" y="7"/>
                    <a:pt x="4" y="8"/>
                  </a:cubicBezTo>
                  <a:cubicBezTo>
                    <a:pt x="4" y="8"/>
                    <a:pt x="4" y="8"/>
                    <a:pt x="5" y="8"/>
                  </a:cubicBezTo>
                  <a:cubicBezTo>
                    <a:pt x="5" y="8"/>
                    <a:pt x="5" y="7"/>
                    <a:pt x="6" y="7"/>
                  </a:cubicBezTo>
                  <a:cubicBezTo>
                    <a:pt x="6" y="8"/>
                    <a:pt x="6" y="8"/>
                    <a:pt x="5" y="9"/>
                  </a:cubicBezTo>
                  <a:cubicBezTo>
                    <a:pt x="5" y="9"/>
                    <a:pt x="4" y="9"/>
                    <a:pt x="4" y="9"/>
                  </a:cubicBezTo>
                  <a:cubicBezTo>
                    <a:pt x="3" y="9"/>
                    <a:pt x="3" y="9"/>
                    <a:pt x="3" y="9"/>
                  </a:cubicBezTo>
                  <a:cubicBezTo>
                    <a:pt x="2" y="10"/>
                    <a:pt x="2" y="10"/>
                    <a:pt x="1" y="10"/>
                  </a:cubicBezTo>
                  <a:cubicBezTo>
                    <a:pt x="1" y="10"/>
                    <a:pt x="1" y="10"/>
                    <a:pt x="1" y="9"/>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1"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7" name="Freeform 413"/>
            <p:cNvSpPr>
              <a:spLocks/>
            </p:cNvSpPr>
            <p:nvPr/>
          </p:nvSpPr>
          <p:spPr bwMode="auto">
            <a:xfrm>
              <a:off x="7648576" y="2016126"/>
              <a:ext cx="53975" cy="53975"/>
            </a:xfrm>
            <a:custGeom>
              <a:avLst/>
              <a:gdLst>
                <a:gd name="T0" fmla="*/ 4 w 5"/>
                <a:gd name="T1" fmla="*/ 3 h 5"/>
                <a:gd name="T2" fmla="*/ 4 w 5"/>
                <a:gd name="T3" fmla="*/ 4 h 5"/>
                <a:gd name="T4" fmla="*/ 5 w 5"/>
                <a:gd name="T5" fmla="*/ 3 h 5"/>
                <a:gd name="T6" fmla="*/ 5 w 5"/>
                <a:gd name="T7" fmla="*/ 2 h 5"/>
                <a:gd name="T8" fmla="*/ 5 w 5"/>
                <a:gd name="T9" fmla="*/ 1 h 5"/>
                <a:gd name="T10" fmla="*/ 4 w 5"/>
                <a:gd name="T11" fmla="*/ 1 h 5"/>
                <a:gd name="T12" fmla="*/ 3 w 5"/>
                <a:gd name="T13" fmla="*/ 1 h 5"/>
                <a:gd name="T14" fmla="*/ 2 w 5"/>
                <a:gd name="T15" fmla="*/ 1 h 5"/>
                <a:gd name="T16" fmla="*/ 2 w 5"/>
                <a:gd name="T17" fmla="*/ 1 h 5"/>
                <a:gd name="T18" fmla="*/ 1 w 5"/>
                <a:gd name="T19" fmla="*/ 1 h 5"/>
                <a:gd name="T20" fmla="*/ 1 w 5"/>
                <a:gd name="T21" fmla="*/ 2 h 5"/>
                <a:gd name="T22" fmla="*/ 0 w 5"/>
                <a:gd name="T23" fmla="*/ 3 h 5"/>
                <a:gd name="T24" fmla="*/ 0 w 5"/>
                <a:gd name="T25" fmla="*/ 4 h 5"/>
                <a:gd name="T26" fmla="*/ 0 w 5"/>
                <a:gd name="T27" fmla="*/ 5 h 5"/>
                <a:gd name="T28" fmla="*/ 1 w 5"/>
                <a:gd name="T29" fmla="*/ 5 h 5"/>
                <a:gd name="T30" fmla="*/ 2 w 5"/>
                <a:gd name="T31" fmla="*/ 5 h 5"/>
                <a:gd name="T32" fmla="*/ 2 w 5"/>
                <a:gd name="T33" fmla="*/ 4 h 5"/>
                <a:gd name="T34" fmla="*/ 2 w 5"/>
                <a:gd name="T35" fmla="*/ 3 h 5"/>
                <a:gd name="T36" fmla="*/ 4 w 5"/>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4" y="3"/>
                  </a:moveTo>
                  <a:cubicBezTo>
                    <a:pt x="4" y="3"/>
                    <a:pt x="4" y="4"/>
                    <a:pt x="4" y="4"/>
                  </a:cubicBezTo>
                  <a:cubicBezTo>
                    <a:pt x="5" y="4"/>
                    <a:pt x="5" y="3"/>
                    <a:pt x="5" y="3"/>
                  </a:cubicBezTo>
                  <a:cubicBezTo>
                    <a:pt x="5" y="2"/>
                    <a:pt x="5" y="2"/>
                    <a:pt x="5" y="2"/>
                  </a:cubicBezTo>
                  <a:cubicBezTo>
                    <a:pt x="5" y="1"/>
                    <a:pt x="5" y="1"/>
                    <a:pt x="5" y="1"/>
                  </a:cubicBezTo>
                  <a:cubicBezTo>
                    <a:pt x="4" y="1"/>
                    <a:pt x="4" y="1"/>
                    <a:pt x="4" y="1"/>
                  </a:cubicBezTo>
                  <a:cubicBezTo>
                    <a:pt x="3" y="1"/>
                    <a:pt x="3" y="0"/>
                    <a:pt x="3" y="1"/>
                  </a:cubicBezTo>
                  <a:cubicBezTo>
                    <a:pt x="2" y="1"/>
                    <a:pt x="3" y="1"/>
                    <a:pt x="2" y="1"/>
                  </a:cubicBezTo>
                  <a:cubicBezTo>
                    <a:pt x="2" y="1"/>
                    <a:pt x="2" y="1"/>
                    <a:pt x="2" y="1"/>
                  </a:cubicBezTo>
                  <a:cubicBezTo>
                    <a:pt x="1" y="1"/>
                    <a:pt x="1" y="1"/>
                    <a:pt x="1" y="1"/>
                  </a:cubicBezTo>
                  <a:cubicBezTo>
                    <a:pt x="0" y="2"/>
                    <a:pt x="1" y="2"/>
                    <a:pt x="1" y="2"/>
                  </a:cubicBezTo>
                  <a:cubicBezTo>
                    <a:pt x="0" y="3"/>
                    <a:pt x="0" y="3"/>
                    <a:pt x="0" y="3"/>
                  </a:cubicBezTo>
                  <a:cubicBezTo>
                    <a:pt x="0" y="3"/>
                    <a:pt x="0" y="4"/>
                    <a:pt x="0" y="4"/>
                  </a:cubicBezTo>
                  <a:cubicBezTo>
                    <a:pt x="0" y="4"/>
                    <a:pt x="0" y="4"/>
                    <a:pt x="0" y="5"/>
                  </a:cubicBezTo>
                  <a:cubicBezTo>
                    <a:pt x="0" y="5"/>
                    <a:pt x="1" y="5"/>
                    <a:pt x="1" y="5"/>
                  </a:cubicBezTo>
                  <a:cubicBezTo>
                    <a:pt x="1" y="5"/>
                    <a:pt x="2" y="5"/>
                    <a:pt x="2" y="5"/>
                  </a:cubicBezTo>
                  <a:cubicBezTo>
                    <a:pt x="2" y="4"/>
                    <a:pt x="2" y="4"/>
                    <a:pt x="2" y="4"/>
                  </a:cubicBezTo>
                  <a:cubicBezTo>
                    <a:pt x="2" y="4"/>
                    <a:pt x="2" y="3"/>
                    <a:pt x="2" y="3"/>
                  </a:cubicBezTo>
                  <a:cubicBezTo>
                    <a:pt x="3" y="3"/>
                    <a:pt x="3" y="3"/>
                    <a:pt x="4"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8" name="Freeform 414"/>
            <p:cNvSpPr>
              <a:spLocks/>
            </p:cNvSpPr>
            <p:nvPr/>
          </p:nvSpPr>
          <p:spPr bwMode="auto">
            <a:xfrm>
              <a:off x="7572376" y="2038351"/>
              <a:ext cx="76200" cy="85725"/>
            </a:xfrm>
            <a:custGeom>
              <a:avLst/>
              <a:gdLst>
                <a:gd name="T0" fmla="*/ 1 w 7"/>
                <a:gd name="T1" fmla="*/ 2 h 8"/>
                <a:gd name="T2" fmla="*/ 1 w 7"/>
                <a:gd name="T3" fmla="*/ 3 h 8"/>
                <a:gd name="T4" fmla="*/ 2 w 7"/>
                <a:gd name="T5" fmla="*/ 3 h 8"/>
                <a:gd name="T6" fmla="*/ 2 w 7"/>
                <a:gd name="T7" fmla="*/ 2 h 8"/>
                <a:gd name="T8" fmla="*/ 3 w 7"/>
                <a:gd name="T9" fmla="*/ 2 h 8"/>
                <a:gd name="T10" fmla="*/ 4 w 7"/>
                <a:gd name="T11" fmla="*/ 3 h 8"/>
                <a:gd name="T12" fmla="*/ 4 w 7"/>
                <a:gd name="T13" fmla="*/ 3 h 8"/>
                <a:gd name="T14" fmla="*/ 4 w 7"/>
                <a:gd name="T15" fmla="*/ 4 h 8"/>
                <a:gd name="T16" fmla="*/ 4 w 7"/>
                <a:gd name="T17" fmla="*/ 5 h 8"/>
                <a:gd name="T18" fmla="*/ 4 w 7"/>
                <a:gd name="T19" fmla="*/ 6 h 8"/>
                <a:gd name="T20" fmla="*/ 4 w 7"/>
                <a:gd name="T21" fmla="*/ 7 h 8"/>
                <a:gd name="T22" fmla="*/ 5 w 7"/>
                <a:gd name="T23" fmla="*/ 8 h 8"/>
                <a:gd name="T24" fmla="*/ 6 w 7"/>
                <a:gd name="T25" fmla="*/ 8 h 8"/>
                <a:gd name="T26" fmla="*/ 6 w 7"/>
                <a:gd name="T27" fmla="*/ 7 h 8"/>
                <a:gd name="T28" fmla="*/ 7 w 7"/>
                <a:gd name="T29" fmla="*/ 6 h 8"/>
                <a:gd name="T30" fmla="*/ 7 w 7"/>
                <a:gd name="T31" fmla="*/ 5 h 8"/>
                <a:gd name="T32" fmla="*/ 7 w 7"/>
                <a:gd name="T33" fmla="*/ 3 h 8"/>
                <a:gd name="T34" fmla="*/ 7 w 7"/>
                <a:gd name="T35" fmla="*/ 3 h 8"/>
                <a:gd name="T36" fmla="*/ 6 w 7"/>
                <a:gd name="T37" fmla="*/ 2 h 8"/>
                <a:gd name="T38" fmla="*/ 6 w 7"/>
                <a:gd name="T39" fmla="*/ 1 h 8"/>
                <a:gd name="T40" fmla="*/ 5 w 7"/>
                <a:gd name="T41" fmla="*/ 0 h 8"/>
                <a:gd name="T42" fmla="*/ 4 w 7"/>
                <a:gd name="T43" fmla="*/ 0 h 8"/>
                <a:gd name="T44" fmla="*/ 4 w 7"/>
                <a:gd name="T45" fmla="*/ 0 h 8"/>
                <a:gd name="T46" fmla="*/ 3 w 7"/>
                <a:gd name="T47" fmla="*/ 0 h 8"/>
                <a:gd name="T48" fmla="*/ 2 w 7"/>
                <a:gd name="T49" fmla="*/ 0 h 8"/>
                <a:gd name="T50" fmla="*/ 2 w 7"/>
                <a:gd name="T51" fmla="*/ 0 h 8"/>
                <a:gd name="T52" fmla="*/ 1 w 7"/>
                <a:gd name="T53" fmla="*/ 1 h 8"/>
                <a:gd name="T54" fmla="*/ 0 w 7"/>
                <a:gd name="T55" fmla="*/ 1 h 8"/>
                <a:gd name="T56" fmla="*/ 1 w 7"/>
                <a:gd name="T5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8">
                  <a:moveTo>
                    <a:pt x="1" y="2"/>
                  </a:moveTo>
                  <a:cubicBezTo>
                    <a:pt x="1" y="2"/>
                    <a:pt x="1" y="2"/>
                    <a:pt x="1" y="3"/>
                  </a:cubicBezTo>
                  <a:cubicBezTo>
                    <a:pt x="1" y="3"/>
                    <a:pt x="2" y="3"/>
                    <a:pt x="2" y="3"/>
                  </a:cubicBezTo>
                  <a:cubicBezTo>
                    <a:pt x="2" y="3"/>
                    <a:pt x="2" y="2"/>
                    <a:pt x="2" y="2"/>
                  </a:cubicBezTo>
                  <a:cubicBezTo>
                    <a:pt x="3" y="2"/>
                    <a:pt x="3" y="2"/>
                    <a:pt x="3" y="2"/>
                  </a:cubicBezTo>
                  <a:cubicBezTo>
                    <a:pt x="4" y="1"/>
                    <a:pt x="4" y="2"/>
                    <a:pt x="4" y="3"/>
                  </a:cubicBezTo>
                  <a:cubicBezTo>
                    <a:pt x="4" y="3"/>
                    <a:pt x="4" y="3"/>
                    <a:pt x="4" y="3"/>
                  </a:cubicBezTo>
                  <a:cubicBezTo>
                    <a:pt x="4" y="4"/>
                    <a:pt x="4" y="4"/>
                    <a:pt x="4" y="4"/>
                  </a:cubicBezTo>
                  <a:cubicBezTo>
                    <a:pt x="4" y="5"/>
                    <a:pt x="3" y="5"/>
                    <a:pt x="4" y="5"/>
                  </a:cubicBezTo>
                  <a:cubicBezTo>
                    <a:pt x="4" y="6"/>
                    <a:pt x="4" y="6"/>
                    <a:pt x="4" y="6"/>
                  </a:cubicBezTo>
                  <a:cubicBezTo>
                    <a:pt x="4" y="6"/>
                    <a:pt x="4" y="7"/>
                    <a:pt x="4" y="7"/>
                  </a:cubicBezTo>
                  <a:cubicBezTo>
                    <a:pt x="5" y="7"/>
                    <a:pt x="5" y="7"/>
                    <a:pt x="5" y="8"/>
                  </a:cubicBezTo>
                  <a:cubicBezTo>
                    <a:pt x="5" y="8"/>
                    <a:pt x="6" y="8"/>
                    <a:pt x="6" y="8"/>
                  </a:cubicBezTo>
                  <a:cubicBezTo>
                    <a:pt x="6" y="8"/>
                    <a:pt x="6" y="7"/>
                    <a:pt x="6" y="7"/>
                  </a:cubicBezTo>
                  <a:cubicBezTo>
                    <a:pt x="7" y="7"/>
                    <a:pt x="7" y="7"/>
                    <a:pt x="7" y="6"/>
                  </a:cubicBezTo>
                  <a:cubicBezTo>
                    <a:pt x="7" y="6"/>
                    <a:pt x="7" y="5"/>
                    <a:pt x="7" y="5"/>
                  </a:cubicBezTo>
                  <a:cubicBezTo>
                    <a:pt x="7" y="4"/>
                    <a:pt x="6" y="4"/>
                    <a:pt x="7" y="3"/>
                  </a:cubicBezTo>
                  <a:cubicBezTo>
                    <a:pt x="7" y="3"/>
                    <a:pt x="7" y="3"/>
                    <a:pt x="7" y="3"/>
                  </a:cubicBezTo>
                  <a:cubicBezTo>
                    <a:pt x="7" y="2"/>
                    <a:pt x="7" y="2"/>
                    <a:pt x="6" y="2"/>
                  </a:cubicBezTo>
                  <a:cubicBezTo>
                    <a:pt x="6" y="1"/>
                    <a:pt x="6" y="1"/>
                    <a:pt x="6" y="1"/>
                  </a:cubicBezTo>
                  <a:cubicBezTo>
                    <a:pt x="5" y="1"/>
                    <a:pt x="5" y="0"/>
                    <a:pt x="5" y="0"/>
                  </a:cubicBezTo>
                  <a:cubicBezTo>
                    <a:pt x="5" y="0"/>
                    <a:pt x="5" y="0"/>
                    <a:pt x="4" y="0"/>
                  </a:cubicBezTo>
                  <a:cubicBezTo>
                    <a:pt x="4" y="0"/>
                    <a:pt x="4" y="1"/>
                    <a:pt x="4" y="0"/>
                  </a:cubicBezTo>
                  <a:cubicBezTo>
                    <a:pt x="3" y="0"/>
                    <a:pt x="3" y="0"/>
                    <a:pt x="3" y="0"/>
                  </a:cubicBezTo>
                  <a:cubicBezTo>
                    <a:pt x="3" y="0"/>
                    <a:pt x="3" y="0"/>
                    <a:pt x="2" y="0"/>
                  </a:cubicBezTo>
                  <a:cubicBezTo>
                    <a:pt x="2" y="0"/>
                    <a:pt x="2" y="0"/>
                    <a:pt x="2" y="0"/>
                  </a:cubicBezTo>
                  <a:cubicBezTo>
                    <a:pt x="1" y="0"/>
                    <a:pt x="1" y="0"/>
                    <a:pt x="1" y="1"/>
                  </a:cubicBezTo>
                  <a:cubicBezTo>
                    <a:pt x="1" y="1"/>
                    <a:pt x="1"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19" name="Freeform 415"/>
            <p:cNvSpPr>
              <a:spLocks/>
            </p:cNvSpPr>
            <p:nvPr/>
          </p:nvSpPr>
          <p:spPr bwMode="auto">
            <a:xfrm>
              <a:off x="7637464" y="2135189"/>
              <a:ext cx="11113" cy="11113"/>
            </a:xfrm>
            <a:custGeom>
              <a:avLst/>
              <a:gdLst>
                <a:gd name="T0" fmla="*/ 1 w 1"/>
                <a:gd name="T1" fmla="*/ 0 h 1"/>
                <a:gd name="T2" fmla="*/ 0 w 1"/>
                <a:gd name="T3" fmla="*/ 0 h 1"/>
                <a:gd name="T4" fmla="*/ 0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0"/>
                  </a:cubicBezTo>
                  <a:cubicBezTo>
                    <a:pt x="0" y="0"/>
                    <a:pt x="0" y="0"/>
                    <a:pt x="0" y="0"/>
                  </a:cubicBezTo>
                  <a:cubicBezTo>
                    <a:pt x="0" y="1"/>
                    <a:pt x="0" y="1"/>
                    <a:pt x="0" y="1"/>
                  </a:cubicBezTo>
                  <a:cubicBezTo>
                    <a:pt x="0" y="1"/>
                    <a:pt x="0" y="1"/>
                    <a:pt x="1"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0" name="Freeform 416"/>
            <p:cNvSpPr>
              <a:spLocks/>
            </p:cNvSpPr>
            <p:nvPr/>
          </p:nvSpPr>
          <p:spPr bwMode="auto">
            <a:xfrm>
              <a:off x="7616826" y="2200276"/>
              <a:ext cx="20638" cy="22225"/>
            </a:xfrm>
            <a:custGeom>
              <a:avLst/>
              <a:gdLst>
                <a:gd name="T0" fmla="*/ 1 w 2"/>
                <a:gd name="T1" fmla="*/ 2 h 2"/>
                <a:gd name="T2" fmla="*/ 2 w 2"/>
                <a:gd name="T3" fmla="*/ 1 h 2"/>
                <a:gd name="T4" fmla="*/ 2 w 2"/>
                <a:gd name="T5" fmla="*/ 0 h 2"/>
                <a:gd name="T6" fmla="*/ 1 w 2"/>
                <a:gd name="T7" fmla="*/ 0 h 2"/>
                <a:gd name="T8" fmla="*/ 0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1"/>
                    <a:pt x="2" y="1"/>
                    <a:pt x="2" y="1"/>
                  </a:cubicBezTo>
                  <a:cubicBezTo>
                    <a:pt x="2" y="1"/>
                    <a:pt x="2" y="1"/>
                    <a:pt x="2" y="0"/>
                  </a:cubicBezTo>
                  <a:cubicBezTo>
                    <a:pt x="1" y="0"/>
                    <a:pt x="1" y="0"/>
                    <a:pt x="1" y="0"/>
                  </a:cubicBezTo>
                  <a:cubicBezTo>
                    <a:pt x="0" y="0"/>
                    <a:pt x="0" y="1"/>
                    <a:pt x="0" y="1"/>
                  </a:cubicBezTo>
                  <a:cubicBezTo>
                    <a:pt x="0" y="1"/>
                    <a:pt x="0" y="1"/>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1" name="Freeform 417"/>
            <p:cNvSpPr>
              <a:spLocks/>
            </p:cNvSpPr>
            <p:nvPr/>
          </p:nvSpPr>
          <p:spPr bwMode="auto">
            <a:xfrm>
              <a:off x="7594601" y="2254251"/>
              <a:ext cx="22225" cy="22225"/>
            </a:xfrm>
            <a:custGeom>
              <a:avLst/>
              <a:gdLst>
                <a:gd name="T0" fmla="*/ 1 w 2"/>
                <a:gd name="T1" fmla="*/ 2 h 2"/>
                <a:gd name="T2" fmla="*/ 1 w 2"/>
                <a:gd name="T3" fmla="*/ 1 h 2"/>
                <a:gd name="T4" fmla="*/ 2 w 2"/>
                <a:gd name="T5" fmla="*/ 0 h 2"/>
                <a:gd name="T6" fmla="*/ 1 w 2"/>
                <a:gd name="T7" fmla="*/ 0 h 2"/>
                <a:gd name="T8" fmla="*/ 1 w 2"/>
                <a:gd name="T9" fmla="*/ 0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1"/>
                    <a:pt x="1" y="1"/>
                  </a:cubicBezTo>
                  <a:cubicBezTo>
                    <a:pt x="2" y="1"/>
                    <a:pt x="2" y="1"/>
                    <a:pt x="2" y="0"/>
                  </a:cubicBezTo>
                  <a:cubicBezTo>
                    <a:pt x="2" y="0"/>
                    <a:pt x="2" y="0"/>
                    <a:pt x="1" y="0"/>
                  </a:cubicBezTo>
                  <a:cubicBezTo>
                    <a:pt x="1" y="0"/>
                    <a:pt x="1" y="0"/>
                    <a:pt x="1" y="0"/>
                  </a:cubicBezTo>
                  <a:cubicBezTo>
                    <a:pt x="0" y="1"/>
                    <a:pt x="0" y="1"/>
                    <a:pt x="0" y="1"/>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2" name="Freeform 418"/>
            <p:cNvSpPr>
              <a:spLocks/>
            </p:cNvSpPr>
            <p:nvPr/>
          </p:nvSpPr>
          <p:spPr bwMode="auto">
            <a:xfrm>
              <a:off x="7400926" y="2740026"/>
              <a:ext cx="63500" cy="87313"/>
            </a:xfrm>
            <a:custGeom>
              <a:avLst/>
              <a:gdLst>
                <a:gd name="T0" fmla="*/ 0 w 6"/>
                <a:gd name="T1" fmla="*/ 8 h 8"/>
                <a:gd name="T2" fmla="*/ 1 w 6"/>
                <a:gd name="T3" fmla="*/ 8 h 8"/>
                <a:gd name="T4" fmla="*/ 2 w 6"/>
                <a:gd name="T5" fmla="*/ 7 h 8"/>
                <a:gd name="T6" fmla="*/ 2 w 6"/>
                <a:gd name="T7" fmla="*/ 6 h 8"/>
                <a:gd name="T8" fmla="*/ 3 w 6"/>
                <a:gd name="T9" fmla="*/ 6 h 8"/>
                <a:gd name="T10" fmla="*/ 4 w 6"/>
                <a:gd name="T11" fmla="*/ 6 h 8"/>
                <a:gd name="T12" fmla="*/ 4 w 6"/>
                <a:gd name="T13" fmla="*/ 5 h 8"/>
                <a:gd name="T14" fmla="*/ 4 w 6"/>
                <a:gd name="T15" fmla="*/ 4 h 8"/>
                <a:gd name="T16" fmla="*/ 5 w 6"/>
                <a:gd name="T17" fmla="*/ 3 h 8"/>
                <a:gd name="T18" fmla="*/ 5 w 6"/>
                <a:gd name="T19" fmla="*/ 3 h 8"/>
                <a:gd name="T20" fmla="*/ 6 w 6"/>
                <a:gd name="T21" fmla="*/ 2 h 8"/>
                <a:gd name="T22" fmla="*/ 5 w 6"/>
                <a:gd name="T23" fmla="*/ 1 h 8"/>
                <a:gd name="T24" fmla="*/ 5 w 6"/>
                <a:gd name="T25" fmla="*/ 0 h 8"/>
                <a:gd name="T26" fmla="*/ 4 w 6"/>
                <a:gd name="T27" fmla="*/ 2 h 8"/>
                <a:gd name="T28" fmla="*/ 4 w 6"/>
                <a:gd name="T29" fmla="*/ 2 h 8"/>
                <a:gd name="T30" fmla="*/ 3 w 6"/>
                <a:gd name="T31" fmla="*/ 3 h 8"/>
                <a:gd name="T32" fmla="*/ 3 w 6"/>
                <a:gd name="T33" fmla="*/ 4 h 8"/>
                <a:gd name="T34" fmla="*/ 1 w 6"/>
                <a:gd name="T35" fmla="*/ 5 h 8"/>
                <a:gd name="T36" fmla="*/ 1 w 6"/>
                <a:gd name="T37" fmla="*/ 6 h 8"/>
                <a:gd name="T38" fmla="*/ 0 w 6"/>
                <a:gd name="T39" fmla="*/ 7 h 8"/>
                <a:gd name="T40" fmla="*/ 0 w 6"/>
                <a:gd name="T4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0" y="8"/>
                  </a:moveTo>
                  <a:cubicBezTo>
                    <a:pt x="0" y="8"/>
                    <a:pt x="1" y="8"/>
                    <a:pt x="1" y="8"/>
                  </a:cubicBezTo>
                  <a:cubicBezTo>
                    <a:pt x="1" y="8"/>
                    <a:pt x="2" y="8"/>
                    <a:pt x="2" y="7"/>
                  </a:cubicBezTo>
                  <a:cubicBezTo>
                    <a:pt x="2" y="7"/>
                    <a:pt x="2" y="7"/>
                    <a:pt x="2" y="6"/>
                  </a:cubicBezTo>
                  <a:cubicBezTo>
                    <a:pt x="2" y="6"/>
                    <a:pt x="3" y="6"/>
                    <a:pt x="3" y="6"/>
                  </a:cubicBezTo>
                  <a:cubicBezTo>
                    <a:pt x="3" y="6"/>
                    <a:pt x="3" y="6"/>
                    <a:pt x="4" y="6"/>
                  </a:cubicBezTo>
                  <a:cubicBezTo>
                    <a:pt x="4" y="5"/>
                    <a:pt x="4" y="5"/>
                    <a:pt x="4" y="5"/>
                  </a:cubicBezTo>
                  <a:cubicBezTo>
                    <a:pt x="4" y="4"/>
                    <a:pt x="4" y="4"/>
                    <a:pt x="4" y="4"/>
                  </a:cubicBezTo>
                  <a:cubicBezTo>
                    <a:pt x="4" y="3"/>
                    <a:pt x="5" y="4"/>
                    <a:pt x="5" y="3"/>
                  </a:cubicBezTo>
                  <a:cubicBezTo>
                    <a:pt x="5" y="3"/>
                    <a:pt x="5" y="3"/>
                    <a:pt x="5" y="3"/>
                  </a:cubicBezTo>
                  <a:cubicBezTo>
                    <a:pt x="5" y="2"/>
                    <a:pt x="6" y="2"/>
                    <a:pt x="6" y="2"/>
                  </a:cubicBezTo>
                  <a:cubicBezTo>
                    <a:pt x="6" y="1"/>
                    <a:pt x="6" y="1"/>
                    <a:pt x="5" y="1"/>
                  </a:cubicBezTo>
                  <a:cubicBezTo>
                    <a:pt x="5" y="0"/>
                    <a:pt x="5" y="0"/>
                    <a:pt x="5" y="0"/>
                  </a:cubicBezTo>
                  <a:cubicBezTo>
                    <a:pt x="4" y="0"/>
                    <a:pt x="5" y="1"/>
                    <a:pt x="4" y="2"/>
                  </a:cubicBezTo>
                  <a:cubicBezTo>
                    <a:pt x="4" y="2"/>
                    <a:pt x="4" y="2"/>
                    <a:pt x="4" y="2"/>
                  </a:cubicBezTo>
                  <a:cubicBezTo>
                    <a:pt x="3" y="3"/>
                    <a:pt x="3" y="3"/>
                    <a:pt x="3" y="3"/>
                  </a:cubicBezTo>
                  <a:cubicBezTo>
                    <a:pt x="3" y="4"/>
                    <a:pt x="3" y="4"/>
                    <a:pt x="3" y="4"/>
                  </a:cubicBezTo>
                  <a:cubicBezTo>
                    <a:pt x="2" y="5"/>
                    <a:pt x="2" y="5"/>
                    <a:pt x="1" y="5"/>
                  </a:cubicBezTo>
                  <a:cubicBezTo>
                    <a:pt x="1" y="6"/>
                    <a:pt x="1" y="6"/>
                    <a:pt x="1" y="6"/>
                  </a:cubicBezTo>
                  <a:cubicBezTo>
                    <a:pt x="0" y="7"/>
                    <a:pt x="0" y="7"/>
                    <a:pt x="0" y="7"/>
                  </a:cubicBezTo>
                  <a:cubicBezTo>
                    <a:pt x="0" y="8"/>
                    <a:pt x="0" y="8"/>
                    <a:pt x="0"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3" name="Freeform 419"/>
            <p:cNvSpPr>
              <a:spLocks/>
            </p:cNvSpPr>
            <p:nvPr/>
          </p:nvSpPr>
          <p:spPr bwMode="auto">
            <a:xfrm>
              <a:off x="7464426" y="2708276"/>
              <a:ext cx="11113" cy="11113"/>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4" name="Freeform 420"/>
            <p:cNvSpPr>
              <a:spLocks/>
            </p:cNvSpPr>
            <p:nvPr/>
          </p:nvSpPr>
          <p:spPr bwMode="auto">
            <a:xfrm>
              <a:off x="7475539" y="2665414"/>
              <a:ext cx="33338" cy="42863"/>
            </a:xfrm>
            <a:custGeom>
              <a:avLst/>
              <a:gdLst>
                <a:gd name="T0" fmla="*/ 3 w 3"/>
                <a:gd name="T1" fmla="*/ 2 h 4"/>
                <a:gd name="T2" fmla="*/ 3 w 3"/>
                <a:gd name="T3" fmla="*/ 1 h 4"/>
                <a:gd name="T4" fmla="*/ 2 w 3"/>
                <a:gd name="T5" fmla="*/ 1 h 4"/>
                <a:gd name="T6" fmla="*/ 1 w 3"/>
                <a:gd name="T7" fmla="*/ 0 h 4"/>
                <a:gd name="T8" fmla="*/ 0 w 3"/>
                <a:gd name="T9" fmla="*/ 1 h 4"/>
                <a:gd name="T10" fmla="*/ 0 w 3"/>
                <a:gd name="T11" fmla="*/ 1 h 4"/>
                <a:gd name="T12" fmla="*/ 1 w 3"/>
                <a:gd name="T13" fmla="*/ 2 h 4"/>
                <a:gd name="T14" fmla="*/ 1 w 3"/>
                <a:gd name="T15" fmla="*/ 2 h 4"/>
                <a:gd name="T16" fmla="*/ 2 w 3"/>
                <a:gd name="T17" fmla="*/ 3 h 4"/>
                <a:gd name="T18" fmla="*/ 1 w 3"/>
                <a:gd name="T19" fmla="*/ 4 h 4"/>
                <a:gd name="T20" fmla="*/ 2 w 3"/>
                <a:gd name="T21" fmla="*/ 4 h 4"/>
                <a:gd name="T22" fmla="*/ 3 w 3"/>
                <a:gd name="T23" fmla="*/ 4 h 4"/>
                <a:gd name="T24" fmla="*/ 3 w 3"/>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4">
                  <a:moveTo>
                    <a:pt x="3" y="2"/>
                  </a:moveTo>
                  <a:cubicBezTo>
                    <a:pt x="3" y="2"/>
                    <a:pt x="3" y="2"/>
                    <a:pt x="3" y="1"/>
                  </a:cubicBezTo>
                  <a:cubicBezTo>
                    <a:pt x="3" y="1"/>
                    <a:pt x="3" y="1"/>
                    <a:pt x="2" y="1"/>
                  </a:cubicBezTo>
                  <a:cubicBezTo>
                    <a:pt x="2" y="0"/>
                    <a:pt x="1" y="0"/>
                    <a:pt x="1" y="0"/>
                  </a:cubicBezTo>
                  <a:cubicBezTo>
                    <a:pt x="1" y="0"/>
                    <a:pt x="0" y="0"/>
                    <a:pt x="0" y="1"/>
                  </a:cubicBezTo>
                  <a:cubicBezTo>
                    <a:pt x="0" y="1"/>
                    <a:pt x="0" y="1"/>
                    <a:pt x="0" y="1"/>
                  </a:cubicBezTo>
                  <a:cubicBezTo>
                    <a:pt x="1" y="1"/>
                    <a:pt x="1" y="1"/>
                    <a:pt x="1" y="2"/>
                  </a:cubicBezTo>
                  <a:cubicBezTo>
                    <a:pt x="1" y="2"/>
                    <a:pt x="1" y="2"/>
                    <a:pt x="1" y="2"/>
                  </a:cubicBezTo>
                  <a:cubicBezTo>
                    <a:pt x="1" y="2"/>
                    <a:pt x="2" y="3"/>
                    <a:pt x="2" y="3"/>
                  </a:cubicBezTo>
                  <a:cubicBezTo>
                    <a:pt x="2" y="3"/>
                    <a:pt x="1" y="4"/>
                    <a:pt x="1" y="4"/>
                  </a:cubicBezTo>
                  <a:cubicBezTo>
                    <a:pt x="1" y="4"/>
                    <a:pt x="2" y="4"/>
                    <a:pt x="2" y="4"/>
                  </a:cubicBezTo>
                  <a:cubicBezTo>
                    <a:pt x="2" y="4"/>
                    <a:pt x="3" y="4"/>
                    <a:pt x="3" y="4"/>
                  </a:cubicBezTo>
                  <a:cubicBezTo>
                    <a:pt x="3" y="3"/>
                    <a:pt x="3" y="3"/>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5" name="Freeform 421"/>
            <p:cNvSpPr>
              <a:spLocks/>
            </p:cNvSpPr>
            <p:nvPr/>
          </p:nvSpPr>
          <p:spPr bwMode="auto">
            <a:xfrm>
              <a:off x="7432676" y="2513014"/>
              <a:ext cx="150813" cy="206375"/>
            </a:xfrm>
            <a:custGeom>
              <a:avLst/>
              <a:gdLst>
                <a:gd name="T0" fmla="*/ 2 w 14"/>
                <a:gd name="T1" fmla="*/ 9 h 19"/>
                <a:gd name="T2" fmla="*/ 2 w 14"/>
                <a:gd name="T3" fmla="*/ 11 h 19"/>
                <a:gd name="T4" fmla="*/ 4 w 14"/>
                <a:gd name="T5" fmla="*/ 11 h 19"/>
                <a:gd name="T6" fmla="*/ 5 w 14"/>
                <a:gd name="T7" fmla="*/ 11 h 19"/>
                <a:gd name="T8" fmla="*/ 5 w 14"/>
                <a:gd name="T9" fmla="*/ 12 h 19"/>
                <a:gd name="T10" fmla="*/ 5 w 14"/>
                <a:gd name="T11" fmla="*/ 13 h 19"/>
                <a:gd name="T12" fmla="*/ 5 w 14"/>
                <a:gd name="T13" fmla="*/ 13 h 19"/>
                <a:gd name="T14" fmla="*/ 6 w 14"/>
                <a:gd name="T15" fmla="*/ 13 h 19"/>
                <a:gd name="T16" fmla="*/ 7 w 14"/>
                <a:gd name="T17" fmla="*/ 13 h 19"/>
                <a:gd name="T18" fmla="*/ 8 w 14"/>
                <a:gd name="T19" fmla="*/ 14 h 19"/>
                <a:gd name="T20" fmla="*/ 9 w 14"/>
                <a:gd name="T21" fmla="*/ 14 h 19"/>
                <a:gd name="T22" fmla="*/ 9 w 14"/>
                <a:gd name="T23" fmla="*/ 15 h 19"/>
                <a:gd name="T24" fmla="*/ 10 w 14"/>
                <a:gd name="T25" fmla="*/ 15 h 19"/>
                <a:gd name="T26" fmla="*/ 10 w 14"/>
                <a:gd name="T27" fmla="*/ 14 h 19"/>
                <a:gd name="T28" fmla="*/ 11 w 14"/>
                <a:gd name="T29" fmla="*/ 14 h 19"/>
                <a:gd name="T30" fmla="*/ 11 w 14"/>
                <a:gd name="T31" fmla="*/ 15 h 19"/>
                <a:gd name="T32" fmla="*/ 11 w 14"/>
                <a:gd name="T33" fmla="*/ 16 h 19"/>
                <a:gd name="T34" fmla="*/ 11 w 14"/>
                <a:gd name="T35" fmla="*/ 16 h 19"/>
                <a:gd name="T36" fmla="*/ 12 w 14"/>
                <a:gd name="T37" fmla="*/ 17 h 19"/>
                <a:gd name="T38" fmla="*/ 11 w 14"/>
                <a:gd name="T39" fmla="*/ 18 h 19"/>
                <a:gd name="T40" fmla="*/ 11 w 14"/>
                <a:gd name="T41" fmla="*/ 19 h 19"/>
                <a:gd name="T42" fmla="*/ 11 w 14"/>
                <a:gd name="T43" fmla="*/ 19 h 19"/>
                <a:gd name="T44" fmla="*/ 12 w 14"/>
                <a:gd name="T45" fmla="*/ 19 h 19"/>
                <a:gd name="T46" fmla="*/ 13 w 14"/>
                <a:gd name="T47" fmla="*/ 19 h 19"/>
                <a:gd name="T48" fmla="*/ 13 w 14"/>
                <a:gd name="T49" fmla="*/ 18 h 19"/>
                <a:gd name="T50" fmla="*/ 13 w 14"/>
                <a:gd name="T51" fmla="*/ 17 h 19"/>
                <a:gd name="T52" fmla="*/ 14 w 14"/>
                <a:gd name="T53" fmla="*/ 16 h 19"/>
                <a:gd name="T54" fmla="*/ 13 w 14"/>
                <a:gd name="T55" fmla="*/ 16 h 19"/>
                <a:gd name="T56" fmla="*/ 13 w 14"/>
                <a:gd name="T57" fmla="*/ 15 h 19"/>
                <a:gd name="T58" fmla="*/ 13 w 14"/>
                <a:gd name="T59" fmla="*/ 14 h 19"/>
                <a:gd name="T60" fmla="*/ 12 w 14"/>
                <a:gd name="T61" fmla="*/ 13 h 19"/>
                <a:gd name="T62" fmla="*/ 11 w 14"/>
                <a:gd name="T63" fmla="*/ 13 h 19"/>
                <a:gd name="T64" fmla="*/ 11 w 14"/>
                <a:gd name="T65" fmla="*/ 13 h 19"/>
                <a:gd name="T66" fmla="*/ 10 w 14"/>
                <a:gd name="T67" fmla="*/ 12 h 19"/>
                <a:gd name="T68" fmla="*/ 9 w 14"/>
                <a:gd name="T69" fmla="*/ 12 h 19"/>
                <a:gd name="T70" fmla="*/ 7 w 14"/>
                <a:gd name="T71" fmla="*/ 12 h 19"/>
                <a:gd name="T72" fmla="*/ 7 w 14"/>
                <a:gd name="T73" fmla="*/ 11 h 19"/>
                <a:gd name="T74" fmla="*/ 6 w 14"/>
                <a:gd name="T75" fmla="*/ 11 h 19"/>
                <a:gd name="T76" fmla="*/ 6 w 14"/>
                <a:gd name="T77" fmla="*/ 9 h 19"/>
                <a:gd name="T78" fmla="*/ 6 w 14"/>
                <a:gd name="T79" fmla="*/ 8 h 19"/>
                <a:gd name="T80" fmla="*/ 6 w 14"/>
                <a:gd name="T81" fmla="*/ 8 h 19"/>
                <a:gd name="T82" fmla="*/ 7 w 14"/>
                <a:gd name="T83" fmla="*/ 7 h 19"/>
                <a:gd name="T84" fmla="*/ 8 w 14"/>
                <a:gd name="T85" fmla="*/ 6 h 19"/>
                <a:gd name="T86" fmla="*/ 8 w 14"/>
                <a:gd name="T87" fmla="*/ 4 h 19"/>
                <a:gd name="T88" fmla="*/ 8 w 14"/>
                <a:gd name="T89" fmla="*/ 3 h 19"/>
                <a:gd name="T90" fmla="*/ 7 w 14"/>
                <a:gd name="T91" fmla="*/ 3 h 19"/>
                <a:gd name="T92" fmla="*/ 7 w 14"/>
                <a:gd name="T93" fmla="*/ 2 h 19"/>
                <a:gd name="T94" fmla="*/ 6 w 14"/>
                <a:gd name="T95" fmla="*/ 0 h 19"/>
                <a:gd name="T96" fmla="*/ 5 w 14"/>
                <a:gd name="T97" fmla="*/ 0 h 19"/>
                <a:gd name="T98" fmla="*/ 4 w 14"/>
                <a:gd name="T99" fmla="*/ 0 h 19"/>
                <a:gd name="T100" fmla="*/ 2 w 14"/>
                <a:gd name="T101" fmla="*/ 0 h 19"/>
                <a:gd name="T102" fmla="*/ 2 w 14"/>
                <a:gd name="T103" fmla="*/ 2 h 19"/>
                <a:gd name="T104" fmla="*/ 2 w 14"/>
                <a:gd name="T105" fmla="*/ 3 h 19"/>
                <a:gd name="T106" fmla="*/ 2 w 14"/>
                <a:gd name="T107" fmla="*/ 5 h 19"/>
                <a:gd name="T108" fmla="*/ 2 w 14"/>
                <a:gd name="T109" fmla="*/ 6 h 19"/>
                <a:gd name="T110" fmla="*/ 2 w 14"/>
                <a:gd name="T111" fmla="*/ 7 h 19"/>
                <a:gd name="T112" fmla="*/ 2 w 14"/>
                <a:gd name="T113" fmla="*/ 6 h 19"/>
                <a:gd name="T114" fmla="*/ 1 w 14"/>
                <a:gd name="T115" fmla="*/ 7 h 19"/>
                <a:gd name="T116" fmla="*/ 1 w 14"/>
                <a:gd name="T117" fmla="*/ 8 h 19"/>
                <a:gd name="T118" fmla="*/ 2 w 14"/>
                <a:gd name="T1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 h="19">
                  <a:moveTo>
                    <a:pt x="2" y="9"/>
                  </a:moveTo>
                  <a:cubicBezTo>
                    <a:pt x="2" y="10"/>
                    <a:pt x="2" y="10"/>
                    <a:pt x="2" y="11"/>
                  </a:cubicBezTo>
                  <a:cubicBezTo>
                    <a:pt x="3" y="11"/>
                    <a:pt x="3" y="11"/>
                    <a:pt x="4" y="11"/>
                  </a:cubicBezTo>
                  <a:cubicBezTo>
                    <a:pt x="4" y="11"/>
                    <a:pt x="5" y="11"/>
                    <a:pt x="5" y="11"/>
                  </a:cubicBezTo>
                  <a:cubicBezTo>
                    <a:pt x="5" y="12"/>
                    <a:pt x="5" y="12"/>
                    <a:pt x="5" y="12"/>
                  </a:cubicBezTo>
                  <a:cubicBezTo>
                    <a:pt x="5" y="12"/>
                    <a:pt x="5" y="13"/>
                    <a:pt x="5" y="13"/>
                  </a:cubicBezTo>
                  <a:cubicBezTo>
                    <a:pt x="5" y="13"/>
                    <a:pt x="5" y="13"/>
                    <a:pt x="5" y="13"/>
                  </a:cubicBezTo>
                  <a:cubicBezTo>
                    <a:pt x="5" y="14"/>
                    <a:pt x="6" y="13"/>
                    <a:pt x="6" y="13"/>
                  </a:cubicBezTo>
                  <a:cubicBezTo>
                    <a:pt x="7" y="13"/>
                    <a:pt x="7" y="13"/>
                    <a:pt x="7" y="13"/>
                  </a:cubicBezTo>
                  <a:cubicBezTo>
                    <a:pt x="7" y="13"/>
                    <a:pt x="8" y="13"/>
                    <a:pt x="8" y="14"/>
                  </a:cubicBezTo>
                  <a:cubicBezTo>
                    <a:pt x="8" y="14"/>
                    <a:pt x="8" y="14"/>
                    <a:pt x="9" y="14"/>
                  </a:cubicBezTo>
                  <a:cubicBezTo>
                    <a:pt x="9" y="14"/>
                    <a:pt x="9" y="15"/>
                    <a:pt x="9" y="15"/>
                  </a:cubicBezTo>
                  <a:cubicBezTo>
                    <a:pt x="9" y="15"/>
                    <a:pt x="10" y="15"/>
                    <a:pt x="10" y="15"/>
                  </a:cubicBezTo>
                  <a:cubicBezTo>
                    <a:pt x="10" y="15"/>
                    <a:pt x="10" y="14"/>
                    <a:pt x="10" y="14"/>
                  </a:cubicBezTo>
                  <a:cubicBezTo>
                    <a:pt x="10" y="14"/>
                    <a:pt x="11" y="14"/>
                    <a:pt x="11" y="14"/>
                  </a:cubicBezTo>
                  <a:cubicBezTo>
                    <a:pt x="11" y="15"/>
                    <a:pt x="11" y="15"/>
                    <a:pt x="11" y="15"/>
                  </a:cubicBezTo>
                  <a:cubicBezTo>
                    <a:pt x="11" y="16"/>
                    <a:pt x="11" y="15"/>
                    <a:pt x="11" y="16"/>
                  </a:cubicBezTo>
                  <a:cubicBezTo>
                    <a:pt x="11" y="16"/>
                    <a:pt x="11" y="16"/>
                    <a:pt x="11" y="16"/>
                  </a:cubicBezTo>
                  <a:cubicBezTo>
                    <a:pt x="11" y="17"/>
                    <a:pt x="12" y="16"/>
                    <a:pt x="12" y="17"/>
                  </a:cubicBezTo>
                  <a:cubicBezTo>
                    <a:pt x="12" y="17"/>
                    <a:pt x="11" y="17"/>
                    <a:pt x="11" y="18"/>
                  </a:cubicBezTo>
                  <a:cubicBezTo>
                    <a:pt x="11" y="18"/>
                    <a:pt x="10" y="18"/>
                    <a:pt x="11" y="19"/>
                  </a:cubicBezTo>
                  <a:cubicBezTo>
                    <a:pt x="11" y="19"/>
                    <a:pt x="11" y="19"/>
                    <a:pt x="11" y="19"/>
                  </a:cubicBezTo>
                  <a:cubicBezTo>
                    <a:pt x="12" y="19"/>
                    <a:pt x="12" y="19"/>
                    <a:pt x="12" y="19"/>
                  </a:cubicBezTo>
                  <a:cubicBezTo>
                    <a:pt x="13" y="19"/>
                    <a:pt x="13" y="19"/>
                    <a:pt x="13" y="19"/>
                  </a:cubicBezTo>
                  <a:cubicBezTo>
                    <a:pt x="13" y="19"/>
                    <a:pt x="13" y="19"/>
                    <a:pt x="13" y="18"/>
                  </a:cubicBezTo>
                  <a:cubicBezTo>
                    <a:pt x="13" y="18"/>
                    <a:pt x="13" y="18"/>
                    <a:pt x="13" y="17"/>
                  </a:cubicBezTo>
                  <a:cubicBezTo>
                    <a:pt x="13" y="17"/>
                    <a:pt x="14" y="17"/>
                    <a:pt x="14" y="16"/>
                  </a:cubicBezTo>
                  <a:cubicBezTo>
                    <a:pt x="14" y="16"/>
                    <a:pt x="13" y="16"/>
                    <a:pt x="13" y="16"/>
                  </a:cubicBezTo>
                  <a:cubicBezTo>
                    <a:pt x="13" y="15"/>
                    <a:pt x="13" y="15"/>
                    <a:pt x="13" y="15"/>
                  </a:cubicBezTo>
                  <a:cubicBezTo>
                    <a:pt x="13" y="14"/>
                    <a:pt x="13" y="14"/>
                    <a:pt x="13" y="14"/>
                  </a:cubicBezTo>
                  <a:cubicBezTo>
                    <a:pt x="12" y="13"/>
                    <a:pt x="12" y="13"/>
                    <a:pt x="12" y="13"/>
                  </a:cubicBezTo>
                  <a:cubicBezTo>
                    <a:pt x="12" y="13"/>
                    <a:pt x="12" y="13"/>
                    <a:pt x="11" y="13"/>
                  </a:cubicBezTo>
                  <a:cubicBezTo>
                    <a:pt x="11" y="13"/>
                    <a:pt x="11" y="13"/>
                    <a:pt x="11" y="13"/>
                  </a:cubicBezTo>
                  <a:cubicBezTo>
                    <a:pt x="10" y="13"/>
                    <a:pt x="10" y="12"/>
                    <a:pt x="10" y="12"/>
                  </a:cubicBezTo>
                  <a:cubicBezTo>
                    <a:pt x="10" y="12"/>
                    <a:pt x="9" y="12"/>
                    <a:pt x="9" y="12"/>
                  </a:cubicBezTo>
                  <a:cubicBezTo>
                    <a:pt x="8" y="12"/>
                    <a:pt x="8" y="12"/>
                    <a:pt x="7" y="12"/>
                  </a:cubicBezTo>
                  <a:cubicBezTo>
                    <a:pt x="7" y="12"/>
                    <a:pt x="7" y="11"/>
                    <a:pt x="7" y="11"/>
                  </a:cubicBezTo>
                  <a:cubicBezTo>
                    <a:pt x="7" y="11"/>
                    <a:pt x="7" y="11"/>
                    <a:pt x="6" y="11"/>
                  </a:cubicBezTo>
                  <a:cubicBezTo>
                    <a:pt x="6" y="10"/>
                    <a:pt x="6" y="10"/>
                    <a:pt x="6" y="9"/>
                  </a:cubicBezTo>
                  <a:cubicBezTo>
                    <a:pt x="6" y="9"/>
                    <a:pt x="6" y="9"/>
                    <a:pt x="6" y="8"/>
                  </a:cubicBezTo>
                  <a:cubicBezTo>
                    <a:pt x="6" y="8"/>
                    <a:pt x="6" y="8"/>
                    <a:pt x="6" y="8"/>
                  </a:cubicBezTo>
                  <a:cubicBezTo>
                    <a:pt x="7" y="8"/>
                    <a:pt x="7" y="7"/>
                    <a:pt x="7" y="7"/>
                  </a:cubicBezTo>
                  <a:cubicBezTo>
                    <a:pt x="7" y="6"/>
                    <a:pt x="7" y="6"/>
                    <a:pt x="8" y="6"/>
                  </a:cubicBezTo>
                  <a:cubicBezTo>
                    <a:pt x="8" y="5"/>
                    <a:pt x="8" y="5"/>
                    <a:pt x="8" y="4"/>
                  </a:cubicBezTo>
                  <a:cubicBezTo>
                    <a:pt x="8" y="4"/>
                    <a:pt x="8" y="4"/>
                    <a:pt x="8" y="3"/>
                  </a:cubicBezTo>
                  <a:cubicBezTo>
                    <a:pt x="7" y="3"/>
                    <a:pt x="7" y="3"/>
                    <a:pt x="7" y="3"/>
                  </a:cubicBezTo>
                  <a:cubicBezTo>
                    <a:pt x="7" y="2"/>
                    <a:pt x="7" y="2"/>
                    <a:pt x="7" y="2"/>
                  </a:cubicBezTo>
                  <a:cubicBezTo>
                    <a:pt x="6" y="1"/>
                    <a:pt x="7" y="0"/>
                    <a:pt x="6" y="0"/>
                  </a:cubicBezTo>
                  <a:cubicBezTo>
                    <a:pt x="6" y="0"/>
                    <a:pt x="5" y="0"/>
                    <a:pt x="5" y="0"/>
                  </a:cubicBezTo>
                  <a:cubicBezTo>
                    <a:pt x="4" y="0"/>
                    <a:pt x="4" y="0"/>
                    <a:pt x="4" y="0"/>
                  </a:cubicBezTo>
                  <a:cubicBezTo>
                    <a:pt x="3" y="0"/>
                    <a:pt x="3" y="0"/>
                    <a:pt x="2" y="0"/>
                  </a:cubicBezTo>
                  <a:cubicBezTo>
                    <a:pt x="2" y="0"/>
                    <a:pt x="2" y="1"/>
                    <a:pt x="2" y="2"/>
                  </a:cubicBezTo>
                  <a:cubicBezTo>
                    <a:pt x="2" y="2"/>
                    <a:pt x="2" y="3"/>
                    <a:pt x="2" y="3"/>
                  </a:cubicBezTo>
                  <a:cubicBezTo>
                    <a:pt x="2" y="4"/>
                    <a:pt x="2" y="4"/>
                    <a:pt x="2" y="5"/>
                  </a:cubicBezTo>
                  <a:cubicBezTo>
                    <a:pt x="2" y="5"/>
                    <a:pt x="2" y="5"/>
                    <a:pt x="2" y="6"/>
                  </a:cubicBezTo>
                  <a:cubicBezTo>
                    <a:pt x="2" y="6"/>
                    <a:pt x="3" y="7"/>
                    <a:pt x="2" y="7"/>
                  </a:cubicBezTo>
                  <a:cubicBezTo>
                    <a:pt x="2" y="7"/>
                    <a:pt x="2" y="6"/>
                    <a:pt x="2" y="6"/>
                  </a:cubicBezTo>
                  <a:cubicBezTo>
                    <a:pt x="1" y="6"/>
                    <a:pt x="1" y="6"/>
                    <a:pt x="1" y="7"/>
                  </a:cubicBezTo>
                  <a:cubicBezTo>
                    <a:pt x="0" y="7"/>
                    <a:pt x="1" y="8"/>
                    <a:pt x="1" y="8"/>
                  </a:cubicBezTo>
                  <a:cubicBezTo>
                    <a:pt x="1" y="9"/>
                    <a:pt x="1" y="9"/>
                    <a:pt x="2"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6" name="Freeform 422"/>
            <p:cNvSpPr>
              <a:spLocks/>
            </p:cNvSpPr>
            <p:nvPr/>
          </p:nvSpPr>
          <p:spPr bwMode="auto">
            <a:xfrm>
              <a:off x="7518401" y="2697164"/>
              <a:ext cx="33338" cy="65088"/>
            </a:xfrm>
            <a:custGeom>
              <a:avLst/>
              <a:gdLst>
                <a:gd name="T0" fmla="*/ 3 w 3"/>
                <a:gd name="T1" fmla="*/ 4 h 6"/>
                <a:gd name="T2" fmla="*/ 3 w 3"/>
                <a:gd name="T3" fmla="*/ 3 h 6"/>
                <a:gd name="T4" fmla="*/ 3 w 3"/>
                <a:gd name="T5" fmla="*/ 3 h 6"/>
                <a:gd name="T6" fmla="*/ 1 w 3"/>
                <a:gd name="T7" fmla="*/ 3 h 6"/>
                <a:gd name="T8" fmla="*/ 1 w 3"/>
                <a:gd name="T9" fmla="*/ 2 h 6"/>
                <a:gd name="T10" fmla="*/ 0 w 3"/>
                <a:gd name="T11" fmla="*/ 0 h 6"/>
                <a:gd name="T12" fmla="*/ 0 w 3"/>
                <a:gd name="T13" fmla="*/ 1 h 6"/>
                <a:gd name="T14" fmla="*/ 1 w 3"/>
                <a:gd name="T15" fmla="*/ 3 h 6"/>
                <a:gd name="T16" fmla="*/ 0 w 3"/>
                <a:gd name="T17" fmla="*/ 4 h 6"/>
                <a:gd name="T18" fmla="*/ 0 w 3"/>
                <a:gd name="T19" fmla="*/ 6 h 6"/>
                <a:gd name="T20" fmla="*/ 1 w 3"/>
                <a:gd name="T21" fmla="*/ 6 h 6"/>
                <a:gd name="T22" fmla="*/ 2 w 3"/>
                <a:gd name="T23" fmla="*/ 5 h 6"/>
                <a:gd name="T24" fmla="*/ 3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3" y="4"/>
                  </a:moveTo>
                  <a:cubicBezTo>
                    <a:pt x="3" y="4"/>
                    <a:pt x="3" y="4"/>
                    <a:pt x="3" y="3"/>
                  </a:cubicBezTo>
                  <a:cubicBezTo>
                    <a:pt x="3" y="3"/>
                    <a:pt x="3" y="3"/>
                    <a:pt x="3" y="3"/>
                  </a:cubicBezTo>
                  <a:cubicBezTo>
                    <a:pt x="2" y="2"/>
                    <a:pt x="2" y="3"/>
                    <a:pt x="1" y="3"/>
                  </a:cubicBezTo>
                  <a:cubicBezTo>
                    <a:pt x="1" y="2"/>
                    <a:pt x="1" y="2"/>
                    <a:pt x="1" y="2"/>
                  </a:cubicBezTo>
                  <a:cubicBezTo>
                    <a:pt x="1" y="1"/>
                    <a:pt x="1" y="0"/>
                    <a:pt x="0" y="0"/>
                  </a:cubicBezTo>
                  <a:cubicBezTo>
                    <a:pt x="0" y="1"/>
                    <a:pt x="0" y="1"/>
                    <a:pt x="0" y="1"/>
                  </a:cubicBezTo>
                  <a:cubicBezTo>
                    <a:pt x="0" y="2"/>
                    <a:pt x="0" y="2"/>
                    <a:pt x="1" y="3"/>
                  </a:cubicBezTo>
                  <a:cubicBezTo>
                    <a:pt x="1" y="3"/>
                    <a:pt x="0" y="4"/>
                    <a:pt x="0" y="4"/>
                  </a:cubicBezTo>
                  <a:cubicBezTo>
                    <a:pt x="0" y="5"/>
                    <a:pt x="0" y="5"/>
                    <a:pt x="0" y="6"/>
                  </a:cubicBezTo>
                  <a:cubicBezTo>
                    <a:pt x="0" y="6"/>
                    <a:pt x="1" y="6"/>
                    <a:pt x="1" y="6"/>
                  </a:cubicBezTo>
                  <a:cubicBezTo>
                    <a:pt x="2" y="6"/>
                    <a:pt x="2" y="5"/>
                    <a:pt x="2" y="5"/>
                  </a:cubicBezTo>
                  <a:cubicBezTo>
                    <a:pt x="3" y="5"/>
                    <a:pt x="3" y="5"/>
                    <a:pt x="3"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7" name="Freeform 423"/>
            <p:cNvSpPr>
              <a:spLocks/>
            </p:cNvSpPr>
            <p:nvPr/>
          </p:nvSpPr>
          <p:spPr bwMode="auto">
            <a:xfrm>
              <a:off x="7540626" y="2697164"/>
              <a:ext cx="76200" cy="119063"/>
            </a:xfrm>
            <a:custGeom>
              <a:avLst/>
              <a:gdLst>
                <a:gd name="T0" fmla="*/ 7 w 7"/>
                <a:gd name="T1" fmla="*/ 4 h 11"/>
                <a:gd name="T2" fmla="*/ 7 w 7"/>
                <a:gd name="T3" fmla="*/ 2 h 11"/>
                <a:gd name="T4" fmla="*/ 7 w 7"/>
                <a:gd name="T5" fmla="*/ 1 h 11"/>
                <a:gd name="T6" fmla="*/ 6 w 7"/>
                <a:gd name="T7" fmla="*/ 0 h 11"/>
                <a:gd name="T8" fmla="*/ 5 w 7"/>
                <a:gd name="T9" fmla="*/ 0 h 11"/>
                <a:gd name="T10" fmla="*/ 5 w 7"/>
                <a:gd name="T11" fmla="*/ 0 h 11"/>
                <a:gd name="T12" fmla="*/ 4 w 7"/>
                <a:gd name="T13" fmla="*/ 2 h 11"/>
                <a:gd name="T14" fmla="*/ 4 w 7"/>
                <a:gd name="T15" fmla="*/ 4 h 11"/>
                <a:gd name="T16" fmla="*/ 4 w 7"/>
                <a:gd name="T17" fmla="*/ 5 h 11"/>
                <a:gd name="T18" fmla="*/ 3 w 7"/>
                <a:gd name="T19" fmla="*/ 5 h 11"/>
                <a:gd name="T20" fmla="*/ 2 w 7"/>
                <a:gd name="T21" fmla="*/ 5 h 11"/>
                <a:gd name="T22" fmla="*/ 1 w 7"/>
                <a:gd name="T23" fmla="*/ 5 h 11"/>
                <a:gd name="T24" fmla="*/ 1 w 7"/>
                <a:gd name="T25" fmla="*/ 6 h 11"/>
                <a:gd name="T26" fmla="*/ 0 w 7"/>
                <a:gd name="T27" fmla="*/ 8 h 11"/>
                <a:gd name="T28" fmla="*/ 0 w 7"/>
                <a:gd name="T29" fmla="*/ 8 h 11"/>
                <a:gd name="T30" fmla="*/ 0 w 7"/>
                <a:gd name="T31" fmla="*/ 9 h 11"/>
                <a:gd name="T32" fmla="*/ 1 w 7"/>
                <a:gd name="T33" fmla="*/ 10 h 11"/>
                <a:gd name="T34" fmla="*/ 1 w 7"/>
                <a:gd name="T35" fmla="*/ 11 h 11"/>
                <a:gd name="T36" fmla="*/ 2 w 7"/>
                <a:gd name="T37" fmla="*/ 10 h 11"/>
                <a:gd name="T38" fmla="*/ 3 w 7"/>
                <a:gd name="T39" fmla="*/ 9 h 11"/>
                <a:gd name="T40" fmla="*/ 3 w 7"/>
                <a:gd name="T41" fmla="*/ 9 h 11"/>
                <a:gd name="T42" fmla="*/ 4 w 7"/>
                <a:gd name="T43" fmla="*/ 7 h 11"/>
                <a:gd name="T44" fmla="*/ 4 w 7"/>
                <a:gd name="T45" fmla="*/ 6 h 11"/>
                <a:gd name="T46" fmla="*/ 5 w 7"/>
                <a:gd name="T47" fmla="*/ 5 h 11"/>
                <a:gd name="T48" fmla="*/ 5 w 7"/>
                <a:gd name="T49" fmla="*/ 6 h 11"/>
                <a:gd name="T50" fmla="*/ 6 w 7"/>
                <a:gd name="T51" fmla="*/ 7 h 11"/>
                <a:gd name="T52" fmla="*/ 7 w 7"/>
                <a:gd name="T53" fmla="*/ 7 h 11"/>
                <a:gd name="T54" fmla="*/ 7 w 7"/>
                <a:gd name="T55" fmla="*/ 6 h 11"/>
                <a:gd name="T56" fmla="*/ 7 w 7"/>
                <a:gd name="T57" fmla="*/ 5 h 11"/>
                <a:gd name="T58" fmla="*/ 7 w 7"/>
                <a:gd name="T5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1">
                  <a:moveTo>
                    <a:pt x="7" y="4"/>
                  </a:moveTo>
                  <a:cubicBezTo>
                    <a:pt x="7" y="4"/>
                    <a:pt x="7" y="3"/>
                    <a:pt x="7" y="2"/>
                  </a:cubicBezTo>
                  <a:cubicBezTo>
                    <a:pt x="7" y="2"/>
                    <a:pt x="7" y="1"/>
                    <a:pt x="7" y="1"/>
                  </a:cubicBezTo>
                  <a:cubicBezTo>
                    <a:pt x="7" y="1"/>
                    <a:pt x="7" y="0"/>
                    <a:pt x="6" y="0"/>
                  </a:cubicBezTo>
                  <a:cubicBezTo>
                    <a:pt x="6" y="0"/>
                    <a:pt x="6" y="0"/>
                    <a:pt x="5" y="0"/>
                  </a:cubicBezTo>
                  <a:cubicBezTo>
                    <a:pt x="5" y="0"/>
                    <a:pt x="5" y="0"/>
                    <a:pt x="5" y="0"/>
                  </a:cubicBezTo>
                  <a:cubicBezTo>
                    <a:pt x="4" y="1"/>
                    <a:pt x="4" y="2"/>
                    <a:pt x="4" y="2"/>
                  </a:cubicBezTo>
                  <a:cubicBezTo>
                    <a:pt x="4" y="3"/>
                    <a:pt x="4" y="3"/>
                    <a:pt x="4" y="4"/>
                  </a:cubicBezTo>
                  <a:cubicBezTo>
                    <a:pt x="4" y="4"/>
                    <a:pt x="4" y="4"/>
                    <a:pt x="4" y="5"/>
                  </a:cubicBezTo>
                  <a:cubicBezTo>
                    <a:pt x="3" y="5"/>
                    <a:pt x="3" y="5"/>
                    <a:pt x="3" y="5"/>
                  </a:cubicBezTo>
                  <a:cubicBezTo>
                    <a:pt x="2" y="5"/>
                    <a:pt x="2" y="5"/>
                    <a:pt x="2" y="5"/>
                  </a:cubicBezTo>
                  <a:cubicBezTo>
                    <a:pt x="1" y="5"/>
                    <a:pt x="1" y="5"/>
                    <a:pt x="1" y="5"/>
                  </a:cubicBezTo>
                  <a:cubicBezTo>
                    <a:pt x="0" y="6"/>
                    <a:pt x="1" y="6"/>
                    <a:pt x="1" y="6"/>
                  </a:cubicBezTo>
                  <a:cubicBezTo>
                    <a:pt x="1" y="7"/>
                    <a:pt x="0" y="7"/>
                    <a:pt x="0" y="8"/>
                  </a:cubicBezTo>
                  <a:cubicBezTo>
                    <a:pt x="0" y="8"/>
                    <a:pt x="0" y="8"/>
                    <a:pt x="0" y="8"/>
                  </a:cubicBezTo>
                  <a:cubicBezTo>
                    <a:pt x="0" y="9"/>
                    <a:pt x="0" y="9"/>
                    <a:pt x="0" y="9"/>
                  </a:cubicBezTo>
                  <a:cubicBezTo>
                    <a:pt x="0" y="9"/>
                    <a:pt x="0" y="10"/>
                    <a:pt x="1" y="10"/>
                  </a:cubicBezTo>
                  <a:cubicBezTo>
                    <a:pt x="1" y="10"/>
                    <a:pt x="1" y="10"/>
                    <a:pt x="1" y="11"/>
                  </a:cubicBezTo>
                  <a:cubicBezTo>
                    <a:pt x="2" y="11"/>
                    <a:pt x="2" y="11"/>
                    <a:pt x="2" y="10"/>
                  </a:cubicBezTo>
                  <a:cubicBezTo>
                    <a:pt x="3" y="10"/>
                    <a:pt x="2" y="10"/>
                    <a:pt x="3" y="9"/>
                  </a:cubicBezTo>
                  <a:cubicBezTo>
                    <a:pt x="3" y="9"/>
                    <a:pt x="3" y="9"/>
                    <a:pt x="3" y="9"/>
                  </a:cubicBezTo>
                  <a:cubicBezTo>
                    <a:pt x="3" y="8"/>
                    <a:pt x="3" y="8"/>
                    <a:pt x="4" y="7"/>
                  </a:cubicBezTo>
                  <a:cubicBezTo>
                    <a:pt x="4" y="7"/>
                    <a:pt x="4" y="6"/>
                    <a:pt x="4" y="6"/>
                  </a:cubicBezTo>
                  <a:cubicBezTo>
                    <a:pt x="4" y="5"/>
                    <a:pt x="4" y="5"/>
                    <a:pt x="5" y="5"/>
                  </a:cubicBezTo>
                  <a:cubicBezTo>
                    <a:pt x="5" y="5"/>
                    <a:pt x="5" y="5"/>
                    <a:pt x="5" y="6"/>
                  </a:cubicBezTo>
                  <a:cubicBezTo>
                    <a:pt x="6" y="6"/>
                    <a:pt x="5" y="7"/>
                    <a:pt x="6" y="7"/>
                  </a:cubicBezTo>
                  <a:cubicBezTo>
                    <a:pt x="6" y="7"/>
                    <a:pt x="7" y="7"/>
                    <a:pt x="7" y="7"/>
                  </a:cubicBezTo>
                  <a:cubicBezTo>
                    <a:pt x="7" y="6"/>
                    <a:pt x="7" y="6"/>
                    <a:pt x="7" y="6"/>
                  </a:cubicBezTo>
                  <a:cubicBezTo>
                    <a:pt x="7" y="5"/>
                    <a:pt x="7" y="5"/>
                    <a:pt x="7" y="5"/>
                  </a:cubicBezTo>
                  <a:cubicBezTo>
                    <a:pt x="7" y="5"/>
                    <a:pt x="7" y="5"/>
                    <a:pt x="7"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8" name="Freeform 424"/>
            <p:cNvSpPr>
              <a:spLocks/>
            </p:cNvSpPr>
            <p:nvPr/>
          </p:nvSpPr>
          <p:spPr bwMode="auto">
            <a:xfrm>
              <a:off x="7583489" y="2773364"/>
              <a:ext cx="22225" cy="22225"/>
            </a:xfrm>
            <a:custGeom>
              <a:avLst/>
              <a:gdLst>
                <a:gd name="T0" fmla="*/ 0 w 2"/>
                <a:gd name="T1" fmla="*/ 0 h 2"/>
                <a:gd name="T2" fmla="*/ 0 w 2"/>
                <a:gd name="T3" fmla="*/ 1 h 2"/>
                <a:gd name="T4" fmla="*/ 0 w 2"/>
                <a:gd name="T5" fmla="*/ 2 h 2"/>
                <a:gd name="T6" fmla="*/ 0 w 2"/>
                <a:gd name="T7" fmla="*/ 2 h 2"/>
                <a:gd name="T8" fmla="*/ 1 w 2"/>
                <a:gd name="T9" fmla="*/ 2 h 2"/>
                <a:gd name="T10" fmla="*/ 2 w 2"/>
                <a:gd name="T11" fmla="*/ 1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cubicBezTo>
                    <a:pt x="0" y="1"/>
                    <a:pt x="0" y="1"/>
                    <a:pt x="0" y="1"/>
                  </a:cubicBezTo>
                  <a:cubicBezTo>
                    <a:pt x="0" y="1"/>
                    <a:pt x="0" y="2"/>
                    <a:pt x="0" y="2"/>
                  </a:cubicBezTo>
                  <a:cubicBezTo>
                    <a:pt x="0" y="2"/>
                    <a:pt x="0" y="2"/>
                    <a:pt x="0" y="2"/>
                  </a:cubicBezTo>
                  <a:cubicBezTo>
                    <a:pt x="1" y="2"/>
                    <a:pt x="1" y="2"/>
                    <a:pt x="1" y="2"/>
                  </a:cubicBezTo>
                  <a:cubicBezTo>
                    <a:pt x="1" y="2"/>
                    <a:pt x="2" y="2"/>
                    <a:pt x="2" y="1"/>
                  </a:cubicBezTo>
                  <a:cubicBezTo>
                    <a:pt x="2" y="1"/>
                    <a:pt x="2" y="1"/>
                    <a:pt x="2"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29" name="Freeform 425"/>
            <p:cNvSpPr>
              <a:spLocks/>
            </p:cNvSpPr>
            <p:nvPr/>
          </p:nvSpPr>
          <p:spPr bwMode="auto">
            <a:xfrm>
              <a:off x="7529514" y="2881314"/>
              <a:ext cx="22225" cy="1111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1"/>
                  </a:cubicBezTo>
                  <a:cubicBezTo>
                    <a:pt x="0" y="1"/>
                    <a:pt x="1" y="1"/>
                    <a:pt x="1" y="1"/>
                  </a:cubicBezTo>
                  <a:cubicBezTo>
                    <a:pt x="1" y="1"/>
                    <a:pt x="2" y="1"/>
                    <a:pt x="2"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0" name="Freeform 426"/>
            <p:cNvSpPr>
              <a:spLocks/>
            </p:cNvSpPr>
            <p:nvPr/>
          </p:nvSpPr>
          <p:spPr bwMode="auto">
            <a:xfrm>
              <a:off x="7508876" y="2892426"/>
              <a:ext cx="9525" cy="20638"/>
            </a:xfrm>
            <a:custGeom>
              <a:avLst/>
              <a:gdLst>
                <a:gd name="T0" fmla="*/ 0 w 1"/>
                <a:gd name="T1" fmla="*/ 1 h 2"/>
                <a:gd name="T2" fmla="*/ 0 w 1"/>
                <a:gd name="T3" fmla="*/ 1 h 2"/>
                <a:gd name="T4" fmla="*/ 0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1" y="2"/>
                    <a:pt x="1" y="2"/>
                    <a:pt x="1" y="1"/>
                  </a:cubicBezTo>
                  <a:cubicBezTo>
                    <a:pt x="1" y="1"/>
                    <a:pt x="1" y="1"/>
                    <a:pt x="1" y="1"/>
                  </a:cubicBezTo>
                  <a:cubicBezTo>
                    <a:pt x="1" y="0"/>
                    <a:pt x="1"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1" name="Freeform 427"/>
            <p:cNvSpPr>
              <a:spLocks/>
            </p:cNvSpPr>
            <p:nvPr/>
          </p:nvSpPr>
          <p:spPr bwMode="auto">
            <a:xfrm>
              <a:off x="7659689" y="2946401"/>
              <a:ext cx="11113" cy="20638"/>
            </a:xfrm>
            <a:custGeom>
              <a:avLst/>
              <a:gdLst>
                <a:gd name="T0" fmla="*/ 1 w 1"/>
                <a:gd name="T1" fmla="*/ 1 h 2"/>
                <a:gd name="T2" fmla="*/ 1 w 1"/>
                <a:gd name="T3" fmla="*/ 2 h 2"/>
                <a:gd name="T4" fmla="*/ 1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1"/>
                    <a:pt x="1" y="2"/>
                    <a:pt x="1" y="2"/>
                  </a:cubicBezTo>
                  <a:cubicBezTo>
                    <a:pt x="1" y="1"/>
                    <a:pt x="1" y="1"/>
                    <a:pt x="1" y="1"/>
                  </a:cubicBezTo>
                  <a:cubicBezTo>
                    <a:pt x="1" y="1"/>
                    <a:pt x="1" y="0"/>
                    <a:pt x="1" y="0"/>
                  </a:cubicBezTo>
                  <a:cubicBezTo>
                    <a:pt x="1" y="0"/>
                    <a:pt x="1"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2" name="Freeform 428"/>
            <p:cNvSpPr>
              <a:spLocks/>
            </p:cNvSpPr>
            <p:nvPr/>
          </p:nvSpPr>
          <p:spPr bwMode="auto">
            <a:xfrm>
              <a:off x="7529514" y="2784476"/>
              <a:ext cx="130175" cy="128588"/>
            </a:xfrm>
            <a:custGeom>
              <a:avLst/>
              <a:gdLst>
                <a:gd name="T0" fmla="*/ 12 w 12"/>
                <a:gd name="T1" fmla="*/ 10 h 12"/>
                <a:gd name="T2" fmla="*/ 12 w 12"/>
                <a:gd name="T3" fmla="*/ 8 h 12"/>
                <a:gd name="T4" fmla="*/ 12 w 12"/>
                <a:gd name="T5" fmla="*/ 7 h 12"/>
                <a:gd name="T6" fmla="*/ 12 w 12"/>
                <a:gd name="T7" fmla="*/ 6 h 12"/>
                <a:gd name="T8" fmla="*/ 12 w 12"/>
                <a:gd name="T9" fmla="*/ 5 h 12"/>
                <a:gd name="T10" fmla="*/ 11 w 12"/>
                <a:gd name="T11" fmla="*/ 4 h 12"/>
                <a:gd name="T12" fmla="*/ 11 w 12"/>
                <a:gd name="T13" fmla="*/ 3 h 12"/>
                <a:gd name="T14" fmla="*/ 11 w 12"/>
                <a:gd name="T15" fmla="*/ 2 h 12"/>
                <a:gd name="T16" fmla="*/ 10 w 12"/>
                <a:gd name="T17" fmla="*/ 1 h 12"/>
                <a:gd name="T18" fmla="*/ 9 w 12"/>
                <a:gd name="T19" fmla="*/ 0 h 12"/>
                <a:gd name="T20" fmla="*/ 8 w 12"/>
                <a:gd name="T21" fmla="*/ 0 h 12"/>
                <a:gd name="T22" fmla="*/ 8 w 12"/>
                <a:gd name="T23" fmla="*/ 2 h 12"/>
                <a:gd name="T24" fmla="*/ 8 w 12"/>
                <a:gd name="T25" fmla="*/ 3 h 12"/>
                <a:gd name="T26" fmla="*/ 7 w 12"/>
                <a:gd name="T27" fmla="*/ 3 h 12"/>
                <a:gd name="T28" fmla="*/ 6 w 12"/>
                <a:gd name="T29" fmla="*/ 4 h 12"/>
                <a:gd name="T30" fmla="*/ 5 w 12"/>
                <a:gd name="T31" fmla="*/ 4 h 12"/>
                <a:gd name="T32" fmla="*/ 5 w 12"/>
                <a:gd name="T33" fmla="*/ 3 h 12"/>
                <a:gd name="T34" fmla="*/ 4 w 12"/>
                <a:gd name="T35" fmla="*/ 3 h 12"/>
                <a:gd name="T36" fmla="*/ 3 w 12"/>
                <a:gd name="T37" fmla="*/ 4 h 12"/>
                <a:gd name="T38" fmla="*/ 2 w 12"/>
                <a:gd name="T39" fmla="*/ 5 h 12"/>
                <a:gd name="T40" fmla="*/ 1 w 12"/>
                <a:gd name="T41" fmla="*/ 5 h 12"/>
                <a:gd name="T42" fmla="*/ 0 w 12"/>
                <a:gd name="T43" fmla="*/ 6 h 12"/>
                <a:gd name="T44" fmla="*/ 0 w 12"/>
                <a:gd name="T45" fmla="*/ 7 h 12"/>
                <a:gd name="T46" fmla="*/ 0 w 12"/>
                <a:gd name="T47" fmla="*/ 7 h 12"/>
                <a:gd name="T48" fmla="*/ 0 w 12"/>
                <a:gd name="T49" fmla="*/ 8 h 12"/>
                <a:gd name="T50" fmla="*/ 1 w 12"/>
                <a:gd name="T51" fmla="*/ 9 h 12"/>
                <a:gd name="T52" fmla="*/ 2 w 12"/>
                <a:gd name="T53" fmla="*/ 8 h 12"/>
                <a:gd name="T54" fmla="*/ 2 w 12"/>
                <a:gd name="T55" fmla="*/ 6 h 12"/>
                <a:gd name="T56" fmla="*/ 3 w 12"/>
                <a:gd name="T57" fmla="*/ 6 h 12"/>
                <a:gd name="T58" fmla="*/ 4 w 12"/>
                <a:gd name="T59" fmla="*/ 7 h 12"/>
                <a:gd name="T60" fmla="*/ 4 w 12"/>
                <a:gd name="T61" fmla="*/ 6 h 12"/>
                <a:gd name="T62" fmla="*/ 5 w 12"/>
                <a:gd name="T63" fmla="*/ 6 h 12"/>
                <a:gd name="T64" fmla="*/ 7 w 12"/>
                <a:gd name="T65" fmla="*/ 6 h 12"/>
                <a:gd name="T66" fmla="*/ 8 w 12"/>
                <a:gd name="T67" fmla="*/ 6 h 12"/>
                <a:gd name="T68" fmla="*/ 7 w 12"/>
                <a:gd name="T69" fmla="*/ 7 h 12"/>
                <a:gd name="T70" fmla="*/ 6 w 12"/>
                <a:gd name="T71" fmla="*/ 7 h 12"/>
                <a:gd name="T72" fmla="*/ 6 w 12"/>
                <a:gd name="T73" fmla="*/ 9 h 12"/>
                <a:gd name="T74" fmla="*/ 7 w 12"/>
                <a:gd name="T75" fmla="*/ 10 h 12"/>
                <a:gd name="T76" fmla="*/ 8 w 12"/>
                <a:gd name="T77" fmla="*/ 11 h 12"/>
                <a:gd name="T78" fmla="*/ 9 w 12"/>
                <a:gd name="T79" fmla="*/ 12 h 12"/>
                <a:gd name="T80" fmla="*/ 10 w 12"/>
                <a:gd name="T81" fmla="*/ 12 h 12"/>
                <a:gd name="T82" fmla="*/ 10 w 12"/>
                <a:gd name="T83" fmla="*/ 10 h 12"/>
                <a:gd name="T84" fmla="*/ 10 w 12"/>
                <a:gd name="T85" fmla="*/ 10 h 12"/>
                <a:gd name="T86" fmla="*/ 9 w 12"/>
                <a:gd name="T87" fmla="*/ 8 h 12"/>
                <a:gd name="T88" fmla="*/ 10 w 12"/>
                <a:gd name="T89" fmla="*/ 8 h 12"/>
                <a:gd name="T90" fmla="*/ 11 w 12"/>
                <a:gd name="T91" fmla="*/ 8 h 12"/>
                <a:gd name="T92" fmla="*/ 11 w 12"/>
                <a:gd name="T93" fmla="*/ 9 h 12"/>
                <a:gd name="T94" fmla="*/ 12 w 12"/>
                <a:gd name="T9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 h="12">
                  <a:moveTo>
                    <a:pt x="12" y="10"/>
                  </a:moveTo>
                  <a:cubicBezTo>
                    <a:pt x="12" y="10"/>
                    <a:pt x="12" y="9"/>
                    <a:pt x="12" y="8"/>
                  </a:cubicBezTo>
                  <a:cubicBezTo>
                    <a:pt x="12" y="8"/>
                    <a:pt x="12" y="8"/>
                    <a:pt x="12" y="7"/>
                  </a:cubicBezTo>
                  <a:cubicBezTo>
                    <a:pt x="12" y="7"/>
                    <a:pt x="12" y="6"/>
                    <a:pt x="12" y="6"/>
                  </a:cubicBezTo>
                  <a:cubicBezTo>
                    <a:pt x="12" y="5"/>
                    <a:pt x="12" y="5"/>
                    <a:pt x="12" y="5"/>
                  </a:cubicBezTo>
                  <a:cubicBezTo>
                    <a:pt x="11" y="5"/>
                    <a:pt x="11" y="5"/>
                    <a:pt x="11" y="4"/>
                  </a:cubicBezTo>
                  <a:cubicBezTo>
                    <a:pt x="11" y="4"/>
                    <a:pt x="11" y="4"/>
                    <a:pt x="11" y="3"/>
                  </a:cubicBezTo>
                  <a:cubicBezTo>
                    <a:pt x="11" y="3"/>
                    <a:pt x="11" y="2"/>
                    <a:pt x="11" y="2"/>
                  </a:cubicBezTo>
                  <a:cubicBezTo>
                    <a:pt x="10" y="2"/>
                    <a:pt x="10" y="1"/>
                    <a:pt x="10" y="1"/>
                  </a:cubicBezTo>
                  <a:cubicBezTo>
                    <a:pt x="10" y="1"/>
                    <a:pt x="10" y="0"/>
                    <a:pt x="9" y="0"/>
                  </a:cubicBezTo>
                  <a:cubicBezTo>
                    <a:pt x="9" y="0"/>
                    <a:pt x="9" y="0"/>
                    <a:pt x="8" y="0"/>
                  </a:cubicBezTo>
                  <a:cubicBezTo>
                    <a:pt x="8" y="1"/>
                    <a:pt x="8" y="1"/>
                    <a:pt x="8" y="2"/>
                  </a:cubicBezTo>
                  <a:cubicBezTo>
                    <a:pt x="8" y="2"/>
                    <a:pt x="8" y="2"/>
                    <a:pt x="8" y="3"/>
                  </a:cubicBezTo>
                  <a:cubicBezTo>
                    <a:pt x="7" y="3"/>
                    <a:pt x="7" y="3"/>
                    <a:pt x="7" y="3"/>
                  </a:cubicBezTo>
                  <a:cubicBezTo>
                    <a:pt x="6" y="4"/>
                    <a:pt x="6" y="4"/>
                    <a:pt x="6" y="4"/>
                  </a:cubicBezTo>
                  <a:cubicBezTo>
                    <a:pt x="6" y="4"/>
                    <a:pt x="6" y="4"/>
                    <a:pt x="5" y="4"/>
                  </a:cubicBezTo>
                  <a:cubicBezTo>
                    <a:pt x="5" y="4"/>
                    <a:pt x="5" y="3"/>
                    <a:pt x="5" y="3"/>
                  </a:cubicBezTo>
                  <a:cubicBezTo>
                    <a:pt x="5" y="3"/>
                    <a:pt x="4" y="3"/>
                    <a:pt x="4" y="3"/>
                  </a:cubicBezTo>
                  <a:cubicBezTo>
                    <a:pt x="3" y="3"/>
                    <a:pt x="3" y="3"/>
                    <a:pt x="3" y="4"/>
                  </a:cubicBezTo>
                  <a:cubicBezTo>
                    <a:pt x="2" y="4"/>
                    <a:pt x="3" y="5"/>
                    <a:pt x="2" y="5"/>
                  </a:cubicBezTo>
                  <a:cubicBezTo>
                    <a:pt x="2" y="5"/>
                    <a:pt x="2" y="5"/>
                    <a:pt x="1" y="5"/>
                  </a:cubicBezTo>
                  <a:cubicBezTo>
                    <a:pt x="1" y="5"/>
                    <a:pt x="1" y="6"/>
                    <a:pt x="0" y="6"/>
                  </a:cubicBezTo>
                  <a:cubicBezTo>
                    <a:pt x="0" y="6"/>
                    <a:pt x="0" y="7"/>
                    <a:pt x="0" y="7"/>
                  </a:cubicBezTo>
                  <a:cubicBezTo>
                    <a:pt x="0" y="7"/>
                    <a:pt x="0" y="7"/>
                    <a:pt x="0" y="7"/>
                  </a:cubicBezTo>
                  <a:cubicBezTo>
                    <a:pt x="0" y="7"/>
                    <a:pt x="0" y="8"/>
                    <a:pt x="0" y="8"/>
                  </a:cubicBezTo>
                  <a:cubicBezTo>
                    <a:pt x="0" y="8"/>
                    <a:pt x="1" y="9"/>
                    <a:pt x="1" y="9"/>
                  </a:cubicBezTo>
                  <a:cubicBezTo>
                    <a:pt x="1" y="8"/>
                    <a:pt x="1" y="8"/>
                    <a:pt x="2" y="8"/>
                  </a:cubicBezTo>
                  <a:cubicBezTo>
                    <a:pt x="2" y="7"/>
                    <a:pt x="2" y="7"/>
                    <a:pt x="2" y="6"/>
                  </a:cubicBezTo>
                  <a:cubicBezTo>
                    <a:pt x="2" y="6"/>
                    <a:pt x="3" y="6"/>
                    <a:pt x="3" y="6"/>
                  </a:cubicBezTo>
                  <a:cubicBezTo>
                    <a:pt x="3" y="7"/>
                    <a:pt x="3" y="7"/>
                    <a:pt x="4" y="7"/>
                  </a:cubicBezTo>
                  <a:cubicBezTo>
                    <a:pt x="4" y="7"/>
                    <a:pt x="4" y="6"/>
                    <a:pt x="4" y="6"/>
                  </a:cubicBezTo>
                  <a:cubicBezTo>
                    <a:pt x="5" y="6"/>
                    <a:pt x="5" y="6"/>
                    <a:pt x="5" y="6"/>
                  </a:cubicBezTo>
                  <a:cubicBezTo>
                    <a:pt x="6" y="6"/>
                    <a:pt x="6" y="6"/>
                    <a:pt x="7" y="6"/>
                  </a:cubicBezTo>
                  <a:cubicBezTo>
                    <a:pt x="7" y="6"/>
                    <a:pt x="8" y="6"/>
                    <a:pt x="8" y="6"/>
                  </a:cubicBezTo>
                  <a:cubicBezTo>
                    <a:pt x="8" y="7"/>
                    <a:pt x="7" y="7"/>
                    <a:pt x="7" y="7"/>
                  </a:cubicBezTo>
                  <a:cubicBezTo>
                    <a:pt x="6" y="7"/>
                    <a:pt x="6" y="7"/>
                    <a:pt x="6" y="7"/>
                  </a:cubicBezTo>
                  <a:cubicBezTo>
                    <a:pt x="6" y="8"/>
                    <a:pt x="6" y="8"/>
                    <a:pt x="6" y="9"/>
                  </a:cubicBezTo>
                  <a:cubicBezTo>
                    <a:pt x="6" y="9"/>
                    <a:pt x="6" y="10"/>
                    <a:pt x="7" y="10"/>
                  </a:cubicBezTo>
                  <a:cubicBezTo>
                    <a:pt x="7" y="11"/>
                    <a:pt x="7" y="11"/>
                    <a:pt x="8" y="11"/>
                  </a:cubicBezTo>
                  <a:cubicBezTo>
                    <a:pt x="8" y="11"/>
                    <a:pt x="9" y="11"/>
                    <a:pt x="9" y="12"/>
                  </a:cubicBezTo>
                  <a:cubicBezTo>
                    <a:pt x="9" y="12"/>
                    <a:pt x="10" y="12"/>
                    <a:pt x="10" y="12"/>
                  </a:cubicBezTo>
                  <a:cubicBezTo>
                    <a:pt x="10" y="12"/>
                    <a:pt x="10" y="11"/>
                    <a:pt x="10" y="10"/>
                  </a:cubicBezTo>
                  <a:cubicBezTo>
                    <a:pt x="10" y="10"/>
                    <a:pt x="10" y="10"/>
                    <a:pt x="10" y="10"/>
                  </a:cubicBezTo>
                  <a:cubicBezTo>
                    <a:pt x="9" y="9"/>
                    <a:pt x="9" y="9"/>
                    <a:pt x="9" y="8"/>
                  </a:cubicBezTo>
                  <a:cubicBezTo>
                    <a:pt x="10" y="8"/>
                    <a:pt x="10" y="8"/>
                    <a:pt x="10" y="8"/>
                  </a:cubicBezTo>
                  <a:cubicBezTo>
                    <a:pt x="10" y="8"/>
                    <a:pt x="11" y="8"/>
                    <a:pt x="11" y="8"/>
                  </a:cubicBezTo>
                  <a:cubicBezTo>
                    <a:pt x="11" y="9"/>
                    <a:pt x="10" y="9"/>
                    <a:pt x="11" y="9"/>
                  </a:cubicBezTo>
                  <a:cubicBezTo>
                    <a:pt x="11" y="10"/>
                    <a:pt x="11" y="10"/>
                    <a:pt x="12"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3" name="Freeform 429"/>
            <p:cNvSpPr>
              <a:spLocks/>
            </p:cNvSpPr>
            <p:nvPr/>
          </p:nvSpPr>
          <p:spPr bwMode="auto">
            <a:xfrm>
              <a:off x="6708776" y="2665414"/>
              <a:ext cx="22225" cy="74613"/>
            </a:xfrm>
            <a:custGeom>
              <a:avLst/>
              <a:gdLst>
                <a:gd name="T0" fmla="*/ 2 w 2"/>
                <a:gd name="T1" fmla="*/ 1 h 7"/>
                <a:gd name="T2" fmla="*/ 2 w 2"/>
                <a:gd name="T3" fmla="*/ 0 h 7"/>
                <a:gd name="T4" fmla="*/ 1 w 2"/>
                <a:gd name="T5" fmla="*/ 1 h 7"/>
                <a:gd name="T6" fmla="*/ 0 w 2"/>
                <a:gd name="T7" fmla="*/ 2 h 7"/>
                <a:gd name="T8" fmla="*/ 0 w 2"/>
                <a:gd name="T9" fmla="*/ 3 h 7"/>
                <a:gd name="T10" fmla="*/ 0 w 2"/>
                <a:gd name="T11" fmla="*/ 4 h 7"/>
                <a:gd name="T12" fmla="*/ 0 w 2"/>
                <a:gd name="T13" fmla="*/ 5 h 7"/>
                <a:gd name="T14" fmla="*/ 1 w 2"/>
                <a:gd name="T15" fmla="*/ 6 h 7"/>
                <a:gd name="T16" fmla="*/ 2 w 2"/>
                <a:gd name="T17" fmla="*/ 6 h 7"/>
                <a:gd name="T18" fmla="*/ 2 w 2"/>
                <a:gd name="T19" fmla="*/ 5 h 7"/>
                <a:gd name="T20" fmla="*/ 2 w 2"/>
                <a:gd name="T21" fmla="*/ 4 h 7"/>
                <a:gd name="T22" fmla="*/ 2 w 2"/>
                <a:gd name="T23" fmla="*/ 2 h 7"/>
                <a:gd name="T24" fmla="*/ 2 w 2"/>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7">
                  <a:moveTo>
                    <a:pt x="2" y="1"/>
                  </a:moveTo>
                  <a:cubicBezTo>
                    <a:pt x="2" y="1"/>
                    <a:pt x="2" y="0"/>
                    <a:pt x="2" y="0"/>
                  </a:cubicBezTo>
                  <a:cubicBezTo>
                    <a:pt x="1" y="0"/>
                    <a:pt x="1" y="0"/>
                    <a:pt x="1" y="1"/>
                  </a:cubicBezTo>
                  <a:cubicBezTo>
                    <a:pt x="0" y="1"/>
                    <a:pt x="1" y="1"/>
                    <a:pt x="0" y="2"/>
                  </a:cubicBezTo>
                  <a:cubicBezTo>
                    <a:pt x="0" y="2"/>
                    <a:pt x="0" y="2"/>
                    <a:pt x="0" y="3"/>
                  </a:cubicBezTo>
                  <a:cubicBezTo>
                    <a:pt x="0" y="3"/>
                    <a:pt x="0" y="3"/>
                    <a:pt x="0" y="4"/>
                  </a:cubicBezTo>
                  <a:cubicBezTo>
                    <a:pt x="0" y="4"/>
                    <a:pt x="0" y="5"/>
                    <a:pt x="0" y="5"/>
                  </a:cubicBezTo>
                  <a:cubicBezTo>
                    <a:pt x="0" y="6"/>
                    <a:pt x="1" y="6"/>
                    <a:pt x="1" y="6"/>
                  </a:cubicBezTo>
                  <a:cubicBezTo>
                    <a:pt x="1" y="7"/>
                    <a:pt x="1" y="7"/>
                    <a:pt x="2" y="6"/>
                  </a:cubicBezTo>
                  <a:cubicBezTo>
                    <a:pt x="2" y="6"/>
                    <a:pt x="2" y="6"/>
                    <a:pt x="2" y="5"/>
                  </a:cubicBezTo>
                  <a:cubicBezTo>
                    <a:pt x="2" y="5"/>
                    <a:pt x="2" y="4"/>
                    <a:pt x="2" y="4"/>
                  </a:cubicBezTo>
                  <a:cubicBezTo>
                    <a:pt x="2" y="3"/>
                    <a:pt x="2" y="3"/>
                    <a:pt x="2" y="2"/>
                  </a:cubicBezTo>
                  <a:cubicBezTo>
                    <a:pt x="2" y="2"/>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4" name="Oval 430"/>
            <p:cNvSpPr>
              <a:spLocks noChangeArrowheads="1"/>
            </p:cNvSpPr>
            <p:nvPr/>
          </p:nvSpPr>
          <p:spPr bwMode="auto">
            <a:xfrm>
              <a:off x="6708776" y="2751139"/>
              <a:ext cx="11113" cy="1588"/>
            </a:xfrm>
            <a:prstGeom prst="ellipse">
              <a:avLst/>
            </a:pr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5" name="Freeform 431"/>
            <p:cNvSpPr>
              <a:spLocks/>
            </p:cNvSpPr>
            <p:nvPr/>
          </p:nvSpPr>
          <p:spPr bwMode="auto">
            <a:xfrm>
              <a:off x="6753226" y="2859089"/>
              <a:ext cx="9525" cy="22225"/>
            </a:xfrm>
            <a:custGeom>
              <a:avLst/>
              <a:gdLst>
                <a:gd name="T0" fmla="*/ 1 w 1"/>
                <a:gd name="T1" fmla="*/ 1 h 2"/>
                <a:gd name="T2" fmla="*/ 1 w 1"/>
                <a:gd name="T3" fmla="*/ 0 h 2"/>
                <a:gd name="T4" fmla="*/ 0 w 1"/>
                <a:gd name="T5" fmla="*/ 1 h 2"/>
                <a:gd name="T6" fmla="*/ 1 w 1"/>
                <a:gd name="T7" fmla="*/ 1 h 2"/>
                <a:gd name="T8" fmla="*/ 1 w 1"/>
                <a:gd name="T9" fmla="*/ 2 h 2"/>
                <a:gd name="T10" fmla="*/ 1 w 1"/>
                <a:gd name="T11" fmla="*/ 1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0"/>
                    <a:pt x="1" y="0"/>
                    <a:pt x="1" y="0"/>
                  </a:cubicBezTo>
                  <a:cubicBezTo>
                    <a:pt x="0" y="0"/>
                    <a:pt x="0" y="1"/>
                    <a:pt x="0" y="1"/>
                  </a:cubicBezTo>
                  <a:cubicBezTo>
                    <a:pt x="0" y="1"/>
                    <a:pt x="0" y="1"/>
                    <a:pt x="1" y="1"/>
                  </a:cubicBezTo>
                  <a:cubicBezTo>
                    <a:pt x="1" y="2"/>
                    <a:pt x="1" y="2"/>
                    <a:pt x="1" y="2"/>
                  </a:cubicBezTo>
                  <a:cubicBezTo>
                    <a:pt x="1" y="2"/>
                    <a:pt x="1"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6" name="Freeform 432"/>
            <p:cNvSpPr>
              <a:spLocks/>
            </p:cNvSpPr>
            <p:nvPr/>
          </p:nvSpPr>
          <p:spPr bwMode="auto">
            <a:xfrm>
              <a:off x="479426" y="935039"/>
              <a:ext cx="928688" cy="454025"/>
            </a:xfrm>
            <a:custGeom>
              <a:avLst/>
              <a:gdLst>
                <a:gd name="T0" fmla="*/ 62 w 86"/>
                <a:gd name="T1" fmla="*/ 30 h 42"/>
                <a:gd name="T2" fmla="*/ 64 w 86"/>
                <a:gd name="T3" fmla="*/ 33 h 42"/>
                <a:gd name="T4" fmla="*/ 63 w 86"/>
                <a:gd name="T5" fmla="*/ 38 h 42"/>
                <a:gd name="T6" fmla="*/ 68 w 86"/>
                <a:gd name="T7" fmla="*/ 34 h 42"/>
                <a:gd name="T8" fmla="*/ 68 w 86"/>
                <a:gd name="T9" fmla="*/ 36 h 42"/>
                <a:gd name="T10" fmla="*/ 68 w 86"/>
                <a:gd name="T11" fmla="*/ 42 h 42"/>
                <a:gd name="T12" fmla="*/ 72 w 86"/>
                <a:gd name="T13" fmla="*/ 38 h 42"/>
                <a:gd name="T14" fmla="*/ 71 w 86"/>
                <a:gd name="T15" fmla="*/ 33 h 42"/>
                <a:gd name="T16" fmla="*/ 69 w 86"/>
                <a:gd name="T17" fmla="*/ 29 h 42"/>
                <a:gd name="T18" fmla="*/ 65 w 86"/>
                <a:gd name="T19" fmla="*/ 29 h 42"/>
                <a:gd name="T20" fmla="*/ 65 w 86"/>
                <a:gd name="T21" fmla="*/ 23 h 42"/>
                <a:gd name="T22" fmla="*/ 82 w 86"/>
                <a:gd name="T23" fmla="*/ 7 h 42"/>
                <a:gd name="T24" fmla="*/ 84 w 86"/>
                <a:gd name="T25" fmla="*/ 3 h 42"/>
                <a:gd name="T26" fmla="*/ 77 w 86"/>
                <a:gd name="T27" fmla="*/ 2 h 42"/>
                <a:gd name="T28" fmla="*/ 70 w 86"/>
                <a:gd name="T29" fmla="*/ 1 h 42"/>
                <a:gd name="T30" fmla="*/ 63 w 86"/>
                <a:gd name="T31" fmla="*/ 0 h 42"/>
                <a:gd name="T32" fmla="*/ 54 w 86"/>
                <a:gd name="T33" fmla="*/ 2 h 42"/>
                <a:gd name="T34" fmla="*/ 46 w 86"/>
                <a:gd name="T35" fmla="*/ 3 h 42"/>
                <a:gd name="T36" fmla="*/ 40 w 86"/>
                <a:gd name="T37" fmla="*/ 6 h 42"/>
                <a:gd name="T38" fmla="*/ 37 w 86"/>
                <a:gd name="T39" fmla="*/ 8 h 42"/>
                <a:gd name="T40" fmla="*/ 38 w 86"/>
                <a:gd name="T41" fmla="*/ 10 h 42"/>
                <a:gd name="T42" fmla="*/ 35 w 86"/>
                <a:gd name="T43" fmla="*/ 12 h 42"/>
                <a:gd name="T44" fmla="*/ 33 w 86"/>
                <a:gd name="T45" fmla="*/ 11 h 42"/>
                <a:gd name="T46" fmla="*/ 27 w 86"/>
                <a:gd name="T47" fmla="*/ 13 h 42"/>
                <a:gd name="T48" fmla="*/ 25 w 86"/>
                <a:gd name="T49" fmla="*/ 15 h 42"/>
                <a:gd name="T50" fmla="*/ 27 w 86"/>
                <a:gd name="T51" fmla="*/ 16 h 42"/>
                <a:gd name="T52" fmla="*/ 31 w 86"/>
                <a:gd name="T53" fmla="*/ 18 h 42"/>
                <a:gd name="T54" fmla="*/ 25 w 86"/>
                <a:gd name="T55" fmla="*/ 20 h 42"/>
                <a:gd name="T56" fmla="*/ 21 w 86"/>
                <a:gd name="T57" fmla="*/ 21 h 42"/>
                <a:gd name="T58" fmla="*/ 14 w 86"/>
                <a:gd name="T59" fmla="*/ 24 h 42"/>
                <a:gd name="T60" fmla="*/ 13 w 86"/>
                <a:gd name="T61" fmla="*/ 27 h 42"/>
                <a:gd name="T62" fmla="*/ 17 w 86"/>
                <a:gd name="T63" fmla="*/ 28 h 42"/>
                <a:gd name="T64" fmla="*/ 13 w 86"/>
                <a:gd name="T65" fmla="*/ 32 h 42"/>
                <a:gd name="T66" fmla="*/ 17 w 86"/>
                <a:gd name="T67" fmla="*/ 31 h 42"/>
                <a:gd name="T68" fmla="*/ 20 w 86"/>
                <a:gd name="T69" fmla="*/ 32 h 42"/>
                <a:gd name="T70" fmla="*/ 22 w 86"/>
                <a:gd name="T71" fmla="*/ 32 h 42"/>
                <a:gd name="T72" fmla="*/ 20 w 86"/>
                <a:gd name="T73" fmla="*/ 33 h 42"/>
                <a:gd name="T74" fmla="*/ 14 w 86"/>
                <a:gd name="T75" fmla="*/ 36 h 42"/>
                <a:gd name="T76" fmla="*/ 6 w 86"/>
                <a:gd name="T77" fmla="*/ 39 h 42"/>
                <a:gd name="T78" fmla="*/ 0 w 86"/>
                <a:gd name="T79" fmla="*/ 41 h 42"/>
                <a:gd name="T80" fmla="*/ 7 w 86"/>
                <a:gd name="T81" fmla="*/ 40 h 42"/>
                <a:gd name="T82" fmla="*/ 13 w 86"/>
                <a:gd name="T83" fmla="*/ 39 h 42"/>
                <a:gd name="T84" fmla="*/ 20 w 86"/>
                <a:gd name="T85" fmla="*/ 35 h 42"/>
                <a:gd name="T86" fmla="*/ 27 w 86"/>
                <a:gd name="T87" fmla="*/ 33 h 42"/>
                <a:gd name="T88" fmla="*/ 31 w 86"/>
                <a:gd name="T89" fmla="*/ 31 h 42"/>
                <a:gd name="T90" fmla="*/ 37 w 86"/>
                <a:gd name="T91" fmla="*/ 28 h 42"/>
                <a:gd name="T92" fmla="*/ 42 w 86"/>
                <a:gd name="T93" fmla="*/ 25 h 42"/>
                <a:gd name="T94" fmla="*/ 42 w 86"/>
                <a:gd name="T95" fmla="*/ 26 h 42"/>
                <a:gd name="T96" fmla="*/ 37 w 86"/>
                <a:gd name="T97" fmla="*/ 28 h 42"/>
                <a:gd name="T98" fmla="*/ 39 w 86"/>
                <a:gd name="T99" fmla="*/ 30 h 42"/>
                <a:gd name="T100" fmla="*/ 45 w 86"/>
                <a:gd name="T101" fmla="*/ 28 h 42"/>
                <a:gd name="T102" fmla="*/ 48 w 86"/>
                <a:gd name="T103" fmla="*/ 25 h 42"/>
                <a:gd name="T104" fmla="*/ 54 w 86"/>
                <a:gd name="T10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42">
                  <a:moveTo>
                    <a:pt x="57" y="28"/>
                  </a:moveTo>
                  <a:cubicBezTo>
                    <a:pt x="57" y="28"/>
                    <a:pt x="57" y="28"/>
                    <a:pt x="58" y="28"/>
                  </a:cubicBezTo>
                  <a:cubicBezTo>
                    <a:pt x="58" y="28"/>
                    <a:pt x="58" y="29"/>
                    <a:pt x="59" y="29"/>
                  </a:cubicBezTo>
                  <a:cubicBezTo>
                    <a:pt x="59" y="29"/>
                    <a:pt x="60" y="29"/>
                    <a:pt x="60" y="29"/>
                  </a:cubicBezTo>
                  <a:cubicBezTo>
                    <a:pt x="61" y="29"/>
                    <a:pt x="61" y="29"/>
                    <a:pt x="61" y="30"/>
                  </a:cubicBezTo>
                  <a:cubicBezTo>
                    <a:pt x="61" y="30"/>
                    <a:pt x="61" y="30"/>
                    <a:pt x="62" y="30"/>
                  </a:cubicBezTo>
                  <a:cubicBezTo>
                    <a:pt x="62" y="31"/>
                    <a:pt x="62" y="30"/>
                    <a:pt x="62" y="30"/>
                  </a:cubicBezTo>
                  <a:cubicBezTo>
                    <a:pt x="63" y="31"/>
                    <a:pt x="62" y="31"/>
                    <a:pt x="63" y="31"/>
                  </a:cubicBezTo>
                  <a:cubicBezTo>
                    <a:pt x="63" y="31"/>
                    <a:pt x="63" y="31"/>
                    <a:pt x="63" y="32"/>
                  </a:cubicBezTo>
                  <a:cubicBezTo>
                    <a:pt x="63" y="32"/>
                    <a:pt x="63" y="32"/>
                    <a:pt x="63" y="32"/>
                  </a:cubicBezTo>
                  <a:cubicBezTo>
                    <a:pt x="63" y="32"/>
                    <a:pt x="63" y="32"/>
                    <a:pt x="64" y="32"/>
                  </a:cubicBezTo>
                  <a:cubicBezTo>
                    <a:pt x="64" y="33"/>
                    <a:pt x="64" y="33"/>
                    <a:pt x="64" y="33"/>
                  </a:cubicBezTo>
                  <a:cubicBezTo>
                    <a:pt x="64" y="33"/>
                    <a:pt x="65" y="33"/>
                    <a:pt x="65" y="33"/>
                  </a:cubicBezTo>
                  <a:cubicBezTo>
                    <a:pt x="65" y="33"/>
                    <a:pt x="65" y="33"/>
                    <a:pt x="64" y="33"/>
                  </a:cubicBezTo>
                  <a:cubicBezTo>
                    <a:pt x="64" y="33"/>
                    <a:pt x="63" y="33"/>
                    <a:pt x="63" y="33"/>
                  </a:cubicBezTo>
                  <a:cubicBezTo>
                    <a:pt x="63" y="34"/>
                    <a:pt x="64" y="34"/>
                    <a:pt x="63" y="35"/>
                  </a:cubicBezTo>
                  <a:cubicBezTo>
                    <a:pt x="63" y="35"/>
                    <a:pt x="63" y="36"/>
                    <a:pt x="63" y="36"/>
                  </a:cubicBezTo>
                  <a:cubicBezTo>
                    <a:pt x="63" y="37"/>
                    <a:pt x="62" y="38"/>
                    <a:pt x="63" y="38"/>
                  </a:cubicBezTo>
                  <a:cubicBezTo>
                    <a:pt x="63" y="38"/>
                    <a:pt x="63" y="38"/>
                    <a:pt x="64" y="38"/>
                  </a:cubicBezTo>
                  <a:cubicBezTo>
                    <a:pt x="64" y="38"/>
                    <a:pt x="64" y="37"/>
                    <a:pt x="65" y="37"/>
                  </a:cubicBezTo>
                  <a:cubicBezTo>
                    <a:pt x="65" y="37"/>
                    <a:pt x="65" y="36"/>
                    <a:pt x="65" y="36"/>
                  </a:cubicBezTo>
                  <a:cubicBezTo>
                    <a:pt x="66" y="36"/>
                    <a:pt x="66" y="35"/>
                    <a:pt x="66" y="35"/>
                  </a:cubicBezTo>
                  <a:cubicBezTo>
                    <a:pt x="66" y="35"/>
                    <a:pt x="67" y="35"/>
                    <a:pt x="67" y="35"/>
                  </a:cubicBezTo>
                  <a:cubicBezTo>
                    <a:pt x="67" y="35"/>
                    <a:pt x="67" y="35"/>
                    <a:pt x="68" y="34"/>
                  </a:cubicBezTo>
                  <a:cubicBezTo>
                    <a:pt x="68" y="34"/>
                    <a:pt x="68" y="34"/>
                    <a:pt x="68" y="33"/>
                  </a:cubicBezTo>
                  <a:cubicBezTo>
                    <a:pt x="68" y="33"/>
                    <a:pt x="67" y="33"/>
                    <a:pt x="67" y="33"/>
                  </a:cubicBezTo>
                  <a:cubicBezTo>
                    <a:pt x="67" y="32"/>
                    <a:pt x="68" y="32"/>
                    <a:pt x="68" y="33"/>
                  </a:cubicBezTo>
                  <a:cubicBezTo>
                    <a:pt x="68" y="33"/>
                    <a:pt x="68" y="33"/>
                    <a:pt x="68" y="33"/>
                  </a:cubicBezTo>
                  <a:cubicBezTo>
                    <a:pt x="68" y="34"/>
                    <a:pt x="68" y="34"/>
                    <a:pt x="68" y="35"/>
                  </a:cubicBezTo>
                  <a:cubicBezTo>
                    <a:pt x="68" y="35"/>
                    <a:pt x="68" y="35"/>
                    <a:pt x="68" y="36"/>
                  </a:cubicBezTo>
                  <a:cubicBezTo>
                    <a:pt x="69" y="36"/>
                    <a:pt x="69" y="36"/>
                    <a:pt x="69" y="37"/>
                  </a:cubicBezTo>
                  <a:cubicBezTo>
                    <a:pt x="69" y="37"/>
                    <a:pt x="69" y="37"/>
                    <a:pt x="69" y="38"/>
                  </a:cubicBezTo>
                  <a:cubicBezTo>
                    <a:pt x="69" y="38"/>
                    <a:pt x="68" y="39"/>
                    <a:pt x="68" y="39"/>
                  </a:cubicBezTo>
                  <a:cubicBezTo>
                    <a:pt x="68" y="40"/>
                    <a:pt x="67" y="40"/>
                    <a:pt x="67" y="40"/>
                  </a:cubicBezTo>
                  <a:cubicBezTo>
                    <a:pt x="67" y="40"/>
                    <a:pt x="68" y="40"/>
                    <a:pt x="68" y="41"/>
                  </a:cubicBezTo>
                  <a:cubicBezTo>
                    <a:pt x="68" y="41"/>
                    <a:pt x="68" y="41"/>
                    <a:pt x="68" y="42"/>
                  </a:cubicBezTo>
                  <a:cubicBezTo>
                    <a:pt x="68" y="42"/>
                    <a:pt x="68" y="42"/>
                    <a:pt x="68" y="42"/>
                  </a:cubicBezTo>
                  <a:cubicBezTo>
                    <a:pt x="68" y="42"/>
                    <a:pt x="68" y="42"/>
                    <a:pt x="68" y="42"/>
                  </a:cubicBezTo>
                  <a:cubicBezTo>
                    <a:pt x="68" y="42"/>
                    <a:pt x="69" y="42"/>
                    <a:pt x="69" y="42"/>
                  </a:cubicBezTo>
                  <a:cubicBezTo>
                    <a:pt x="69" y="41"/>
                    <a:pt x="70" y="41"/>
                    <a:pt x="71" y="41"/>
                  </a:cubicBezTo>
                  <a:cubicBezTo>
                    <a:pt x="71" y="41"/>
                    <a:pt x="71" y="40"/>
                    <a:pt x="71" y="40"/>
                  </a:cubicBezTo>
                  <a:cubicBezTo>
                    <a:pt x="72" y="39"/>
                    <a:pt x="72" y="39"/>
                    <a:pt x="72" y="38"/>
                  </a:cubicBezTo>
                  <a:cubicBezTo>
                    <a:pt x="72" y="38"/>
                    <a:pt x="71" y="38"/>
                    <a:pt x="71" y="38"/>
                  </a:cubicBezTo>
                  <a:cubicBezTo>
                    <a:pt x="71" y="37"/>
                    <a:pt x="71" y="37"/>
                    <a:pt x="70" y="37"/>
                  </a:cubicBezTo>
                  <a:cubicBezTo>
                    <a:pt x="70" y="37"/>
                    <a:pt x="70" y="36"/>
                    <a:pt x="70" y="36"/>
                  </a:cubicBezTo>
                  <a:cubicBezTo>
                    <a:pt x="70" y="35"/>
                    <a:pt x="70" y="35"/>
                    <a:pt x="71" y="35"/>
                  </a:cubicBezTo>
                  <a:cubicBezTo>
                    <a:pt x="71" y="35"/>
                    <a:pt x="71" y="34"/>
                    <a:pt x="71" y="34"/>
                  </a:cubicBezTo>
                  <a:cubicBezTo>
                    <a:pt x="71" y="34"/>
                    <a:pt x="71" y="33"/>
                    <a:pt x="71" y="33"/>
                  </a:cubicBezTo>
                  <a:cubicBezTo>
                    <a:pt x="71" y="32"/>
                    <a:pt x="71" y="32"/>
                    <a:pt x="70" y="32"/>
                  </a:cubicBezTo>
                  <a:cubicBezTo>
                    <a:pt x="70" y="32"/>
                    <a:pt x="70" y="31"/>
                    <a:pt x="70" y="31"/>
                  </a:cubicBezTo>
                  <a:cubicBezTo>
                    <a:pt x="70" y="31"/>
                    <a:pt x="70" y="30"/>
                    <a:pt x="71" y="30"/>
                  </a:cubicBezTo>
                  <a:cubicBezTo>
                    <a:pt x="71" y="30"/>
                    <a:pt x="71" y="29"/>
                    <a:pt x="71" y="29"/>
                  </a:cubicBezTo>
                  <a:cubicBezTo>
                    <a:pt x="70" y="29"/>
                    <a:pt x="70" y="29"/>
                    <a:pt x="70" y="29"/>
                  </a:cubicBezTo>
                  <a:cubicBezTo>
                    <a:pt x="69" y="29"/>
                    <a:pt x="69" y="29"/>
                    <a:pt x="69" y="29"/>
                  </a:cubicBezTo>
                  <a:cubicBezTo>
                    <a:pt x="68" y="29"/>
                    <a:pt x="68" y="29"/>
                    <a:pt x="68" y="29"/>
                  </a:cubicBezTo>
                  <a:cubicBezTo>
                    <a:pt x="68" y="30"/>
                    <a:pt x="67" y="30"/>
                    <a:pt x="67" y="30"/>
                  </a:cubicBezTo>
                  <a:cubicBezTo>
                    <a:pt x="66" y="30"/>
                    <a:pt x="66" y="30"/>
                    <a:pt x="66" y="30"/>
                  </a:cubicBezTo>
                  <a:cubicBezTo>
                    <a:pt x="65" y="31"/>
                    <a:pt x="65" y="31"/>
                    <a:pt x="64" y="31"/>
                  </a:cubicBezTo>
                  <a:cubicBezTo>
                    <a:pt x="64" y="31"/>
                    <a:pt x="65" y="30"/>
                    <a:pt x="65" y="30"/>
                  </a:cubicBezTo>
                  <a:cubicBezTo>
                    <a:pt x="65" y="30"/>
                    <a:pt x="65" y="29"/>
                    <a:pt x="65" y="29"/>
                  </a:cubicBezTo>
                  <a:cubicBezTo>
                    <a:pt x="65" y="28"/>
                    <a:pt x="65" y="28"/>
                    <a:pt x="65" y="27"/>
                  </a:cubicBezTo>
                  <a:cubicBezTo>
                    <a:pt x="65" y="27"/>
                    <a:pt x="65" y="27"/>
                    <a:pt x="65" y="26"/>
                  </a:cubicBezTo>
                  <a:cubicBezTo>
                    <a:pt x="65" y="26"/>
                    <a:pt x="65" y="26"/>
                    <a:pt x="65" y="26"/>
                  </a:cubicBezTo>
                  <a:cubicBezTo>
                    <a:pt x="65" y="26"/>
                    <a:pt x="65" y="26"/>
                    <a:pt x="64" y="25"/>
                  </a:cubicBezTo>
                  <a:cubicBezTo>
                    <a:pt x="64" y="24"/>
                    <a:pt x="64" y="24"/>
                    <a:pt x="64" y="24"/>
                  </a:cubicBezTo>
                  <a:cubicBezTo>
                    <a:pt x="64" y="24"/>
                    <a:pt x="64" y="23"/>
                    <a:pt x="65" y="23"/>
                  </a:cubicBezTo>
                  <a:cubicBezTo>
                    <a:pt x="66" y="22"/>
                    <a:pt x="66" y="22"/>
                    <a:pt x="67" y="21"/>
                  </a:cubicBezTo>
                  <a:cubicBezTo>
                    <a:pt x="67" y="20"/>
                    <a:pt x="68" y="20"/>
                    <a:pt x="69" y="19"/>
                  </a:cubicBezTo>
                  <a:cubicBezTo>
                    <a:pt x="70" y="17"/>
                    <a:pt x="71" y="17"/>
                    <a:pt x="72" y="15"/>
                  </a:cubicBezTo>
                  <a:cubicBezTo>
                    <a:pt x="74" y="14"/>
                    <a:pt x="75" y="13"/>
                    <a:pt x="77" y="11"/>
                  </a:cubicBezTo>
                  <a:cubicBezTo>
                    <a:pt x="77" y="11"/>
                    <a:pt x="78" y="11"/>
                    <a:pt x="78" y="10"/>
                  </a:cubicBezTo>
                  <a:cubicBezTo>
                    <a:pt x="79" y="9"/>
                    <a:pt x="80" y="8"/>
                    <a:pt x="82" y="7"/>
                  </a:cubicBezTo>
                  <a:cubicBezTo>
                    <a:pt x="84" y="6"/>
                    <a:pt x="84" y="5"/>
                    <a:pt x="86" y="4"/>
                  </a:cubicBezTo>
                  <a:cubicBezTo>
                    <a:pt x="86" y="3"/>
                    <a:pt x="86" y="3"/>
                    <a:pt x="86" y="3"/>
                  </a:cubicBezTo>
                  <a:cubicBezTo>
                    <a:pt x="86" y="3"/>
                    <a:pt x="86" y="3"/>
                    <a:pt x="86" y="3"/>
                  </a:cubicBezTo>
                  <a:cubicBezTo>
                    <a:pt x="85" y="3"/>
                    <a:pt x="85" y="2"/>
                    <a:pt x="85" y="2"/>
                  </a:cubicBezTo>
                  <a:cubicBezTo>
                    <a:pt x="85" y="2"/>
                    <a:pt x="84" y="2"/>
                    <a:pt x="84" y="2"/>
                  </a:cubicBezTo>
                  <a:cubicBezTo>
                    <a:pt x="84" y="3"/>
                    <a:pt x="84" y="3"/>
                    <a:pt x="84" y="3"/>
                  </a:cubicBezTo>
                  <a:cubicBezTo>
                    <a:pt x="83" y="3"/>
                    <a:pt x="83" y="3"/>
                    <a:pt x="82" y="3"/>
                  </a:cubicBezTo>
                  <a:cubicBezTo>
                    <a:pt x="82" y="3"/>
                    <a:pt x="82" y="3"/>
                    <a:pt x="81" y="3"/>
                  </a:cubicBezTo>
                  <a:cubicBezTo>
                    <a:pt x="81" y="3"/>
                    <a:pt x="81" y="2"/>
                    <a:pt x="80" y="2"/>
                  </a:cubicBezTo>
                  <a:cubicBezTo>
                    <a:pt x="80" y="2"/>
                    <a:pt x="80" y="2"/>
                    <a:pt x="79" y="2"/>
                  </a:cubicBezTo>
                  <a:cubicBezTo>
                    <a:pt x="79" y="2"/>
                    <a:pt x="79" y="2"/>
                    <a:pt x="78" y="2"/>
                  </a:cubicBezTo>
                  <a:cubicBezTo>
                    <a:pt x="78" y="2"/>
                    <a:pt x="78" y="2"/>
                    <a:pt x="77" y="2"/>
                  </a:cubicBezTo>
                  <a:cubicBezTo>
                    <a:pt x="77" y="2"/>
                    <a:pt x="76" y="2"/>
                    <a:pt x="76" y="2"/>
                  </a:cubicBezTo>
                  <a:cubicBezTo>
                    <a:pt x="75" y="2"/>
                    <a:pt x="75" y="2"/>
                    <a:pt x="75" y="2"/>
                  </a:cubicBezTo>
                  <a:cubicBezTo>
                    <a:pt x="74" y="1"/>
                    <a:pt x="74" y="2"/>
                    <a:pt x="73" y="2"/>
                  </a:cubicBezTo>
                  <a:cubicBezTo>
                    <a:pt x="73" y="2"/>
                    <a:pt x="72" y="2"/>
                    <a:pt x="72" y="2"/>
                  </a:cubicBezTo>
                  <a:cubicBezTo>
                    <a:pt x="72" y="2"/>
                    <a:pt x="71" y="2"/>
                    <a:pt x="71" y="2"/>
                  </a:cubicBezTo>
                  <a:cubicBezTo>
                    <a:pt x="70" y="2"/>
                    <a:pt x="70" y="1"/>
                    <a:pt x="70" y="1"/>
                  </a:cubicBezTo>
                  <a:cubicBezTo>
                    <a:pt x="69" y="1"/>
                    <a:pt x="69" y="1"/>
                    <a:pt x="68" y="1"/>
                  </a:cubicBezTo>
                  <a:cubicBezTo>
                    <a:pt x="68" y="1"/>
                    <a:pt x="68" y="1"/>
                    <a:pt x="67" y="1"/>
                  </a:cubicBezTo>
                  <a:cubicBezTo>
                    <a:pt x="67" y="1"/>
                    <a:pt x="67" y="0"/>
                    <a:pt x="66" y="0"/>
                  </a:cubicBezTo>
                  <a:cubicBezTo>
                    <a:pt x="66" y="0"/>
                    <a:pt x="66" y="0"/>
                    <a:pt x="65" y="0"/>
                  </a:cubicBezTo>
                  <a:cubicBezTo>
                    <a:pt x="65" y="0"/>
                    <a:pt x="64" y="0"/>
                    <a:pt x="64" y="0"/>
                  </a:cubicBezTo>
                  <a:cubicBezTo>
                    <a:pt x="64" y="0"/>
                    <a:pt x="63" y="0"/>
                    <a:pt x="63" y="0"/>
                  </a:cubicBezTo>
                  <a:cubicBezTo>
                    <a:pt x="63" y="0"/>
                    <a:pt x="63" y="1"/>
                    <a:pt x="62" y="1"/>
                  </a:cubicBezTo>
                  <a:cubicBezTo>
                    <a:pt x="61" y="1"/>
                    <a:pt x="61" y="1"/>
                    <a:pt x="60" y="1"/>
                  </a:cubicBezTo>
                  <a:cubicBezTo>
                    <a:pt x="60" y="1"/>
                    <a:pt x="60" y="1"/>
                    <a:pt x="59" y="1"/>
                  </a:cubicBezTo>
                  <a:cubicBezTo>
                    <a:pt x="58" y="1"/>
                    <a:pt x="58" y="1"/>
                    <a:pt x="58" y="1"/>
                  </a:cubicBezTo>
                  <a:cubicBezTo>
                    <a:pt x="57" y="1"/>
                    <a:pt x="56" y="1"/>
                    <a:pt x="56" y="1"/>
                  </a:cubicBezTo>
                  <a:cubicBezTo>
                    <a:pt x="55" y="2"/>
                    <a:pt x="55" y="2"/>
                    <a:pt x="54" y="2"/>
                  </a:cubicBezTo>
                  <a:cubicBezTo>
                    <a:pt x="54" y="2"/>
                    <a:pt x="53" y="2"/>
                    <a:pt x="53" y="2"/>
                  </a:cubicBezTo>
                  <a:cubicBezTo>
                    <a:pt x="53" y="1"/>
                    <a:pt x="52" y="2"/>
                    <a:pt x="52" y="2"/>
                  </a:cubicBezTo>
                  <a:cubicBezTo>
                    <a:pt x="51" y="2"/>
                    <a:pt x="51" y="2"/>
                    <a:pt x="50" y="2"/>
                  </a:cubicBezTo>
                  <a:cubicBezTo>
                    <a:pt x="50" y="3"/>
                    <a:pt x="49" y="3"/>
                    <a:pt x="48" y="3"/>
                  </a:cubicBezTo>
                  <a:cubicBezTo>
                    <a:pt x="48" y="3"/>
                    <a:pt x="47" y="3"/>
                    <a:pt x="47" y="3"/>
                  </a:cubicBezTo>
                  <a:cubicBezTo>
                    <a:pt x="47" y="3"/>
                    <a:pt x="46" y="3"/>
                    <a:pt x="46" y="3"/>
                  </a:cubicBezTo>
                  <a:cubicBezTo>
                    <a:pt x="46" y="3"/>
                    <a:pt x="46" y="4"/>
                    <a:pt x="45" y="4"/>
                  </a:cubicBezTo>
                  <a:cubicBezTo>
                    <a:pt x="45" y="4"/>
                    <a:pt x="45" y="5"/>
                    <a:pt x="44" y="5"/>
                  </a:cubicBezTo>
                  <a:cubicBezTo>
                    <a:pt x="44" y="5"/>
                    <a:pt x="42" y="6"/>
                    <a:pt x="42" y="6"/>
                  </a:cubicBezTo>
                  <a:cubicBezTo>
                    <a:pt x="42" y="6"/>
                    <a:pt x="42" y="5"/>
                    <a:pt x="42" y="5"/>
                  </a:cubicBezTo>
                  <a:cubicBezTo>
                    <a:pt x="41" y="5"/>
                    <a:pt x="41" y="6"/>
                    <a:pt x="41" y="6"/>
                  </a:cubicBezTo>
                  <a:cubicBezTo>
                    <a:pt x="41" y="6"/>
                    <a:pt x="40" y="6"/>
                    <a:pt x="40" y="6"/>
                  </a:cubicBezTo>
                  <a:cubicBezTo>
                    <a:pt x="40" y="6"/>
                    <a:pt x="39" y="6"/>
                    <a:pt x="39" y="6"/>
                  </a:cubicBezTo>
                  <a:cubicBezTo>
                    <a:pt x="38" y="6"/>
                    <a:pt x="38" y="6"/>
                    <a:pt x="38" y="6"/>
                  </a:cubicBezTo>
                  <a:cubicBezTo>
                    <a:pt x="37" y="6"/>
                    <a:pt x="37" y="6"/>
                    <a:pt x="37" y="7"/>
                  </a:cubicBezTo>
                  <a:cubicBezTo>
                    <a:pt x="36" y="7"/>
                    <a:pt x="35" y="7"/>
                    <a:pt x="36" y="7"/>
                  </a:cubicBezTo>
                  <a:cubicBezTo>
                    <a:pt x="36" y="7"/>
                    <a:pt x="36" y="7"/>
                    <a:pt x="36" y="7"/>
                  </a:cubicBezTo>
                  <a:cubicBezTo>
                    <a:pt x="36" y="8"/>
                    <a:pt x="37" y="8"/>
                    <a:pt x="37" y="8"/>
                  </a:cubicBezTo>
                  <a:cubicBezTo>
                    <a:pt x="37" y="8"/>
                    <a:pt x="37" y="8"/>
                    <a:pt x="37" y="8"/>
                  </a:cubicBezTo>
                  <a:cubicBezTo>
                    <a:pt x="37" y="9"/>
                    <a:pt x="38" y="9"/>
                    <a:pt x="38" y="9"/>
                  </a:cubicBezTo>
                  <a:cubicBezTo>
                    <a:pt x="38" y="9"/>
                    <a:pt x="37" y="9"/>
                    <a:pt x="37" y="10"/>
                  </a:cubicBezTo>
                  <a:cubicBezTo>
                    <a:pt x="37" y="10"/>
                    <a:pt x="37" y="10"/>
                    <a:pt x="37" y="10"/>
                  </a:cubicBezTo>
                  <a:cubicBezTo>
                    <a:pt x="37" y="10"/>
                    <a:pt x="37" y="10"/>
                    <a:pt x="38" y="10"/>
                  </a:cubicBezTo>
                  <a:cubicBezTo>
                    <a:pt x="38" y="10"/>
                    <a:pt x="38" y="10"/>
                    <a:pt x="38" y="10"/>
                  </a:cubicBezTo>
                  <a:cubicBezTo>
                    <a:pt x="38" y="10"/>
                    <a:pt x="39" y="10"/>
                    <a:pt x="39" y="10"/>
                  </a:cubicBezTo>
                  <a:cubicBezTo>
                    <a:pt x="39" y="11"/>
                    <a:pt x="39" y="11"/>
                    <a:pt x="38" y="11"/>
                  </a:cubicBezTo>
                  <a:cubicBezTo>
                    <a:pt x="38" y="11"/>
                    <a:pt x="38" y="11"/>
                    <a:pt x="38" y="12"/>
                  </a:cubicBezTo>
                  <a:cubicBezTo>
                    <a:pt x="38" y="12"/>
                    <a:pt x="38" y="12"/>
                    <a:pt x="38" y="12"/>
                  </a:cubicBezTo>
                  <a:cubicBezTo>
                    <a:pt x="37" y="13"/>
                    <a:pt x="37" y="12"/>
                    <a:pt x="37" y="12"/>
                  </a:cubicBezTo>
                  <a:cubicBezTo>
                    <a:pt x="36" y="12"/>
                    <a:pt x="36" y="12"/>
                    <a:pt x="35" y="12"/>
                  </a:cubicBezTo>
                  <a:cubicBezTo>
                    <a:pt x="35" y="13"/>
                    <a:pt x="35" y="13"/>
                    <a:pt x="34" y="13"/>
                  </a:cubicBezTo>
                  <a:cubicBezTo>
                    <a:pt x="34" y="13"/>
                    <a:pt x="34" y="13"/>
                    <a:pt x="34" y="12"/>
                  </a:cubicBezTo>
                  <a:cubicBezTo>
                    <a:pt x="34" y="12"/>
                    <a:pt x="35" y="12"/>
                    <a:pt x="35" y="12"/>
                  </a:cubicBezTo>
                  <a:cubicBezTo>
                    <a:pt x="35" y="12"/>
                    <a:pt x="36" y="12"/>
                    <a:pt x="35" y="11"/>
                  </a:cubicBezTo>
                  <a:cubicBezTo>
                    <a:pt x="35" y="11"/>
                    <a:pt x="35" y="11"/>
                    <a:pt x="35" y="11"/>
                  </a:cubicBezTo>
                  <a:cubicBezTo>
                    <a:pt x="34" y="11"/>
                    <a:pt x="34" y="11"/>
                    <a:pt x="33" y="11"/>
                  </a:cubicBezTo>
                  <a:cubicBezTo>
                    <a:pt x="33" y="11"/>
                    <a:pt x="33" y="11"/>
                    <a:pt x="32" y="11"/>
                  </a:cubicBezTo>
                  <a:cubicBezTo>
                    <a:pt x="32" y="11"/>
                    <a:pt x="31" y="11"/>
                    <a:pt x="31" y="12"/>
                  </a:cubicBezTo>
                  <a:cubicBezTo>
                    <a:pt x="31" y="12"/>
                    <a:pt x="30" y="12"/>
                    <a:pt x="30" y="12"/>
                  </a:cubicBezTo>
                  <a:cubicBezTo>
                    <a:pt x="30" y="12"/>
                    <a:pt x="30" y="12"/>
                    <a:pt x="29" y="13"/>
                  </a:cubicBezTo>
                  <a:cubicBezTo>
                    <a:pt x="29" y="13"/>
                    <a:pt x="28" y="12"/>
                    <a:pt x="28" y="12"/>
                  </a:cubicBezTo>
                  <a:cubicBezTo>
                    <a:pt x="27" y="13"/>
                    <a:pt x="27" y="13"/>
                    <a:pt x="27" y="13"/>
                  </a:cubicBezTo>
                  <a:cubicBezTo>
                    <a:pt x="27" y="13"/>
                    <a:pt x="26" y="13"/>
                    <a:pt x="26" y="13"/>
                  </a:cubicBezTo>
                  <a:cubicBezTo>
                    <a:pt x="25" y="13"/>
                    <a:pt x="25" y="13"/>
                    <a:pt x="25" y="14"/>
                  </a:cubicBezTo>
                  <a:cubicBezTo>
                    <a:pt x="24" y="14"/>
                    <a:pt x="24" y="14"/>
                    <a:pt x="24" y="14"/>
                  </a:cubicBezTo>
                  <a:cubicBezTo>
                    <a:pt x="24" y="15"/>
                    <a:pt x="24" y="15"/>
                    <a:pt x="24" y="15"/>
                  </a:cubicBezTo>
                  <a:cubicBezTo>
                    <a:pt x="25" y="15"/>
                    <a:pt x="26" y="14"/>
                    <a:pt x="26" y="15"/>
                  </a:cubicBezTo>
                  <a:cubicBezTo>
                    <a:pt x="26" y="15"/>
                    <a:pt x="25" y="15"/>
                    <a:pt x="25" y="15"/>
                  </a:cubicBezTo>
                  <a:cubicBezTo>
                    <a:pt x="25" y="15"/>
                    <a:pt x="25" y="15"/>
                    <a:pt x="24" y="16"/>
                  </a:cubicBezTo>
                  <a:cubicBezTo>
                    <a:pt x="24" y="16"/>
                    <a:pt x="24" y="16"/>
                    <a:pt x="24" y="16"/>
                  </a:cubicBezTo>
                  <a:cubicBezTo>
                    <a:pt x="24" y="16"/>
                    <a:pt x="24" y="16"/>
                    <a:pt x="24" y="16"/>
                  </a:cubicBezTo>
                  <a:cubicBezTo>
                    <a:pt x="25" y="17"/>
                    <a:pt x="25" y="17"/>
                    <a:pt x="25" y="17"/>
                  </a:cubicBezTo>
                  <a:cubicBezTo>
                    <a:pt x="25" y="17"/>
                    <a:pt x="26" y="16"/>
                    <a:pt x="26" y="16"/>
                  </a:cubicBezTo>
                  <a:cubicBezTo>
                    <a:pt x="27" y="16"/>
                    <a:pt x="27" y="16"/>
                    <a:pt x="27" y="16"/>
                  </a:cubicBezTo>
                  <a:cubicBezTo>
                    <a:pt x="28" y="16"/>
                    <a:pt x="28" y="16"/>
                    <a:pt x="28" y="16"/>
                  </a:cubicBezTo>
                  <a:cubicBezTo>
                    <a:pt x="28" y="16"/>
                    <a:pt x="29" y="16"/>
                    <a:pt x="29" y="16"/>
                  </a:cubicBezTo>
                  <a:cubicBezTo>
                    <a:pt x="29" y="16"/>
                    <a:pt x="29" y="16"/>
                    <a:pt x="30" y="16"/>
                  </a:cubicBezTo>
                  <a:cubicBezTo>
                    <a:pt x="31" y="17"/>
                    <a:pt x="32" y="15"/>
                    <a:pt x="32" y="16"/>
                  </a:cubicBezTo>
                  <a:cubicBezTo>
                    <a:pt x="32" y="16"/>
                    <a:pt x="31" y="16"/>
                    <a:pt x="31" y="16"/>
                  </a:cubicBezTo>
                  <a:cubicBezTo>
                    <a:pt x="31" y="17"/>
                    <a:pt x="32" y="17"/>
                    <a:pt x="31" y="18"/>
                  </a:cubicBezTo>
                  <a:cubicBezTo>
                    <a:pt x="31" y="18"/>
                    <a:pt x="31" y="18"/>
                    <a:pt x="31" y="18"/>
                  </a:cubicBezTo>
                  <a:cubicBezTo>
                    <a:pt x="30" y="18"/>
                    <a:pt x="30" y="17"/>
                    <a:pt x="29" y="17"/>
                  </a:cubicBezTo>
                  <a:cubicBezTo>
                    <a:pt x="29" y="18"/>
                    <a:pt x="29" y="18"/>
                    <a:pt x="29" y="18"/>
                  </a:cubicBezTo>
                  <a:cubicBezTo>
                    <a:pt x="28" y="18"/>
                    <a:pt x="29" y="19"/>
                    <a:pt x="28" y="19"/>
                  </a:cubicBezTo>
                  <a:cubicBezTo>
                    <a:pt x="28" y="19"/>
                    <a:pt x="27" y="19"/>
                    <a:pt x="27" y="19"/>
                  </a:cubicBezTo>
                  <a:cubicBezTo>
                    <a:pt x="26" y="20"/>
                    <a:pt x="26" y="20"/>
                    <a:pt x="25" y="20"/>
                  </a:cubicBezTo>
                  <a:cubicBezTo>
                    <a:pt x="25" y="20"/>
                    <a:pt x="25" y="21"/>
                    <a:pt x="24" y="20"/>
                  </a:cubicBezTo>
                  <a:cubicBezTo>
                    <a:pt x="24" y="20"/>
                    <a:pt x="24" y="20"/>
                    <a:pt x="24" y="20"/>
                  </a:cubicBezTo>
                  <a:cubicBezTo>
                    <a:pt x="23" y="20"/>
                    <a:pt x="23" y="20"/>
                    <a:pt x="23" y="20"/>
                  </a:cubicBezTo>
                  <a:cubicBezTo>
                    <a:pt x="22" y="20"/>
                    <a:pt x="22" y="20"/>
                    <a:pt x="22" y="20"/>
                  </a:cubicBezTo>
                  <a:cubicBezTo>
                    <a:pt x="21" y="20"/>
                    <a:pt x="21" y="20"/>
                    <a:pt x="21" y="21"/>
                  </a:cubicBezTo>
                  <a:cubicBezTo>
                    <a:pt x="21" y="21"/>
                    <a:pt x="21" y="21"/>
                    <a:pt x="21" y="21"/>
                  </a:cubicBezTo>
                  <a:cubicBezTo>
                    <a:pt x="20" y="21"/>
                    <a:pt x="20" y="21"/>
                    <a:pt x="20" y="21"/>
                  </a:cubicBezTo>
                  <a:cubicBezTo>
                    <a:pt x="20" y="22"/>
                    <a:pt x="20" y="22"/>
                    <a:pt x="19" y="22"/>
                  </a:cubicBezTo>
                  <a:cubicBezTo>
                    <a:pt x="19" y="22"/>
                    <a:pt x="18" y="22"/>
                    <a:pt x="18" y="22"/>
                  </a:cubicBezTo>
                  <a:cubicBezTo>
                    <a:pt x="17" y="22"/>
                    <a:pt x="17" y="23"/>
                    <a:pt x="16" y="23"/>
                  </a:cubicBezTo>
                  <a:cubicBezTo>
                    <a:pt x="16" y="23"/>
                    <a:pt x="16" y="23"/>
                    <a:pt x="16" y="24"/>
                  </a:cubicBezTo>
                  <a:cubicBezTo>
                    <a:pt x="15" y="24"/>
                    <a:pt x="15" y="23"/>
                    <a:pt x="14" y="24"/>
                  </a:cubicBezTo>
                  <a:cubicBezTo>
                    <a:pt x="14" y="24"/>
                    <a:pt x="14" y="24"/>
                    <a:pt x="14" y="24"/>
                  </a:cubicBezTo>
                  <a:cubicBezTo>
                    <a:pt x="14" y="24"/>
                    <a:pt x="14" y="25"/>
                    <a:pt x="14" y="25"/>
                  </a:cubicBezTo>
                  <a:cubicBezTo>
                    <a:pt x="14" y="25"/>
                    <a:pt x="14" y="25"/>
                    <a:pt x="14" y="26"/>
                  </a:cubicBezTo>
                  <a:cubicBezTo>
                    <a:pt x="14" y="26"/>
                    <a:pt x="14" y="26"/>
                    <a:pt x="13" y="26"/>
                  </a:cubicBezTo>
                  <a:cubicBezTo>
                    <a:pt x="13" y="26"/>
                    <a:pt x="13" y="26"/>
                    <a:pt x="13" y="26"/>
                  </a:cubicBezTo>
                  <a:cubicBezTo>
                    <a:pt x="13" y="26"/>
                    <a:pt x="13" y="26"/>
                    <a:pt x="13" y="27"/>
                  </a:cubicBezTo>
                  <a:cubicBezTo>
                    <a:pt x="12" y="27"/>
                    <a:pt x="13" y="27"/>
                    <a:pt x="13" y="28"/>
                  </a:cubicBezTo>
                  <a:cubicBezTo>
                    <a:pt x="13" y="28"/>
                    <a:pt x="13" y="28"/>
                    <a:pt x="13" y="29"/>
                  </a:cubicBezTo>
                  <a:cubicBezTo>
                    <a:pt x="13" y="29"/>
                    <a:pt x="13" y="29"/>
                    <a:pt x="14" y="29"/>
                  </a:cubicBezTo>
                  <a:cubicBezTo>
                    <a:pt x="14" y="29"/>
                    <a:pt x="14" y="28"/>
                    <a:pt x="15" y="28"/>
                  </a:cubicBezTo>
                  <a:cubicBezTo>
                    <a:pt x="15" y="28"/>
                    <a:pt x="16" y="28"/>
                    <a:pt x="16" y="28"/>
                  </a:cubicBezTo>
                  <a:cubicBezTo>
                    <a:pt x="16" y="28"/>
                    <a:pt x="17" y="28"/>
                    <a:pt x="17" y="28"/>
                  </a:cubicBezTo>
                  <a:cubicBezTo>
                    <a:pt x="17" y="28"/>
                    <a:pt x="17" y="29"/>
                    <a:pt x="17" y="29"/>
                  </a:cubicBezTo>
                  <a:cubicBezTo>
                    <a:pt x="16" y="29"/>
                    <a:pt x="16" y="29"/>
                    <a:pt x="16" y="29"/>
                  </a:cubicBezTo>
                  <a:cubicBezTo>
                    <a:pt x="16" y="30"/>
                    <a:pt x="15" y="29"/>
                    <a:pt x="15" y="30"/>
                  </a:cubicBezTo>
                  <a:cubicBezTo>
                    <a:pt x="15" y="30"/>
                    <a:pt x="15" y="30"/>
                    <a:pt x="15" y="31"/>
                  </a:cubicBezTo>
                  <a:cubicBezTo>
                    <a:pt x="15" y="31"/>
                    <a:pt x="14" y="31"/>
                    <a:pt x="14" y="31"/>
                  </a:cubicBezTo>
                  <a:cubicBezTo>
                    <a:pt x="14" y="31"/>
                    <a:pt x="14" y="31"/>
                    <a:pt x="13" y="32"/>
                  </a:cubicBezTo>
                  <a:cubicBezTo>
                    <a:pt x="13" y="32"/>
                    <a:pt x="13" y="32"/>
                    <a:pt x="13" y="32"/>
                  </a:cubicBezTo>
                  <a:cubicBezTo>
                    <a:pt x="13" y="32"/>
                    <a:pt x="14" y="32"/>
                    <a:pt x="14" y="32"/>
                  </a:cubicBezTo>
                  <a:cubicBezTo>
                    <a:pt x="15" y="32"/>
                    <a:pt x="15" y="32"/>
                    <a:pt x="15" y="32"/>
                  </a:cubicBezTo>
                  <a:cubicBezTo>
                    <a:pt x="16" y="32"/>
                    <a:pt x="16" y="32"/>
                    <a:pt x="16" y="32"/>
                  </a:cubicBezTo>
                  <a:cubicBezTo>
                    <a:pt x="16" y="32"/>
                    <a:pt x="16" y="32"/>
                    <a:pt x="16" y="32"/>
                  </a:cubicBezTo>
                  <a:cubicBezTo>
                    <a:pt x="17" y="31"/>
                    <a:pt x="17" y="31"/>
                    <a:pt x="17" y="31"/>
                  </a:cubicBezTo>
                  <a:cubicBezTo>
                    <a:pt x="17" y="31"/>
                    <a:pt x="18" y="31"/>
                    <a:pt x="18" y="31"/>
                  </a:cubicBezTo>
                  <a:cubicBezTo>
                    <a:pt x="18" y="31"/>
                    <a:pt x="19" y="31"/>
                    <a:pt x="19" y="32"/>
                  </a:cubicBezTo>
                  <a:cubicBezTo>
                    <a:pt x="19" y="32"/>
                    <a:pt x="19" y="32"/>
                    <a:pt x="19" y="32"/>
                  </a:cubicBezTo>
                  <a:cubicBezTo>
                    <a:pt x="19" y="32"/>
                    <a:pt x="18" y="32"/>
                    <a:pt x="19" y="33"/>
                  </a:cubicBezTo>
                  <a:cubicBezTo>
                    <a:pt x="19" y="33"/>
                    <a:pt x="19" y="33"/>
                    <a:pt x="19" y="32"/>
                  </a:cubicBezTo>
                  <a:cubicBezTo>
                    <a:pt x="20" y="32"/>
                    <a:pt x="20" y="32"/>
                    <a:pt x="20" y="32"/>
                  </a:cubicBezTo>
                  <a:cubicBezTo>
                    <a:pt x="20" y="32"/>
                    <a:pt x="20" y="32"/>
                    <a:pt x="20" y="32"/>
                  </a:cubicBezTo>
                  <a:cubicBezTo>
                    <a:pt x="20" y="31"/>
                    <a:pt x="20" y="31"/>
                    <a:pt x="21" y="31"/>
                  </a:cubicBezTo>
                  <a:cubicBezTo>
                    <a:pt x="21" y="31"/>
                    <a:pt x="21" y="31"/>
                    <a:pt x="21" y="31"/>
                  </a:cubicBezTo>
                  <a:cubicBezTo>
                    <a:pt x="21" y="31"/>
                    <a:pt x="22" y="31"/>
                    <a:pt x="22" y="32"/>
                  </a:cubicBezTo>
                  <a:cubicBezTo>
                    <a:pt x="22" y="32"/>
                    <a:pt x="22" y="32"/>
                    <a:pt x="22" y="32"/>
                  </a:cubicBezTo>
                  <a:cubicBezTo>
                    <a:pt x="22" y="32"/>
                    <a:pt x="22" y="32"/>
                    <a:pt x="22" y="32"/>
                  </a:cubicBezTo>
                  <a:cubicBezTo>
                    <a:pt x="23" y="31"/>
                    <a:pt x="24" y="31"/>
                    <a:pt x="24" y="31"/>
                  </a:cubicBezTo>
                  <a:cubicBezTo>
                    <a:pt x="24" y="31"/>
                    <a:pt x="24" y="31"/>
                    <a:pt x="24" y="32"/>
                  </a:cubicBezTo>
                  <a:cubicBezTo>
                    <a:pt x="24" y="32"/>
                    <a:pt x="24" y="32"/>
                    <a:pt x="23" y="32"/>
                  </a:cubicBezTo>
                  <a:cubicBezTo>
                    <a:pt x="23" y="32"/>
                    <a:pt x="22" y="32"/>
                    <a:pt x="22" y="32"/>
                  </a:cubicBezTo>
                  <a:cubicBezTo>
                    <a:pt x="21" y="32"/>
                    <a:pt x="22" y="33"/>
                    <a:pt x="21" y="33"/>
                  </a:cubicBezTo>
                  <a:cubicBezTo>
                    <a:pt x="21" y="33"/>
                    <a:pt x="21" y="33"/>
                    <a:pt x="20" y="33"/>
                  </a:cubicBezTo>
                  <a:cubicBezTo>
                    <a:pt x="20" y="33"/>
                    <a:pt x="20" y="34"/>
                    <a:pt x="20" y="34"/>
                  </a:cubicBezTo>
                  <a:cubicBezTo>
                    <a:pt x="19" y="34"/>
                    <a:pt x="19" y="35"/>
                    <a:pt x="19" y="35"/>
                  </a:cubicBezTo>
                  <a:cubicBezTo>
                    <a:pt x="19" y="35"/>
                    <a:pt x="19" y="35"/>
                    <a:pt x="18" y="35"/>
                  </a:cubicBezTo>
                  <a:cubicBezTo>
                    <a:pt x="18" y="35"/>
                    <a:pt x="17" y="35"/>
                    <a:pt x="17" y="35"/>
                  </a:cubicBezTo>
                  <a:cubicBezTo>
                    <a:pt x="16" y="35"/>
                    <a:pt x="16" y="35"/>
                    <a:pt x="15" y="35"/>
                  </a:cubicBezTo>
                  <a:cubicBezTo>
                    <a:pt x="15" y="36"/>
                    <a:pt x="15" y="36"/>
                    <a:pt x="14" y="36"/>
                  </a:cubicBezTo>
                  <a:cubicBezTo>
                    <a:pt x="14" y="37"/>
                    <a:pt x="14" y="36"/>
                    <a:pt x="13" y="36"/>
                  </a:cubicBezTo>
                  <a:cubicBezTo>
                    <a:pt x="13" y="37"/>
                    <a:pt x="12" y="37"/>
                    <a:pt x="12" y="37"/>
                  </a:cubicBezTo>
                  <a:cubicBezTo>
                    <a:pt x="11" y="37"/>
                    <a:pt x="11" y="37"/>
                    <a:pt x="11" y="38"/>
                  </a:cubicBezTo>
                  <a:cubicBezTo>
                    <a:pt x="10" y="38"/>
                    <a:pt x="10" y="38"/>
                    <a:pt x="9" y="38"/>
                  </a:cubicBezTo>
                  <a:cubicBezTo>
                    <a:pt x="8" y="38"/>
                    <a:pt x="8" y="39"/>
                    <a:pt x="7" y="39"/>
                  </a:cubicBezTo>
                  <a:cubicBezTo>
                    <a:pt x="7" y="39"/>
                    <a:pt x="6" y="38"/>
                    <a:pt x="6" y="39"/>
                  </a:cubicBezTo>
                  <a:cubicBezTo>
                    <a:pt x="6" y="39"/>
                    <a:pt x="5" y="39"/>
                    <a:pt x="5" y="39"/>
                  </a:cubicBezTo>
                  <a:cubicBezTo>
                    <a:pt x="5" y="39"/>
                    <a:pt x="5" y="39"/>
                    <a:pt x="4" y="39"/>
                  </a:cubicBezTo>
                  <a:cubicBezTo>
                    <a:pt x="3" y="40"/>
                    <a:pt x="3" y="39"/>
                    <a:pt x="2" y="40"/>
                  </a:cubicBezTo>
                  <a:cubicBezTo>
                    <a:pt x="2" y="40"/>
                    <a:pt x="2" y="40"/>
                    <a:pt x="1" y="40"/>
                  </a:cubicBezTo>
                  <a:cubicBezTo>
                    <a:pt x="1" y="40"/>
                    <a:pt x="1" y="40"/>
                    <a:pt x="1" y="41"/>
                  </a:cubicBezTo>
                  <a:cubicBezTo>
                    <a:pt x="0" y="41"/>
                    <a:pt x="0" y="41"/>
                    <a:pt x="0" y="41"/>
                  </a:cubicBezTo>
                  <a:cubicBezTo>
                    <a:pt x="0" y="42"/>
                    <a:pt x="0" y="42"/>
                    <a:pt x="1" y="42"/>
                  </a:cubicBezTo>
                  <a:cubicBezTo>
                    <a:pt x="1" y="42"/>
                    <a:pt x="2" y="42"/>
                    <a:pt x="2" y="41"/>
                  </a:cubicBezTo>
                  <a:cubicBezTo>
                    <a:pt x="3" y="41"/>
                    <a:pt x="3" y="41"/>
                    <a:pt x="3" y="41"/>
                  </a:cubicBezTo>
                  <a:cubicBezTo>
                    <a:pt x="4" y="41"/>
                    <a:pt x="4" y="41"/>
                    <a:pt x="5" y="40"/>
                  </a:cubicBezTo>
                  <a:cubicBezTo>
                    <a:pt x="5" y="40"/>
                    <a:pt x="5" y="40"/>
                    <a:pt x="6" y="40"/>
                  </a:cubicBezTo>
                  <a:cubicBezTo>
                    <a:pt x="6" y="40"/>
                    <a:pt x="6" y="40"/>
                    <a:pt x="7" y="40"/>
                  </a:cubicBezTo>
                  <a:cubicBezTo>
                    <a:pt x="7" y="40"/>
                    <a:pt x="7" y="40"/>
                    <a:pt x="8" y="40"/>
                  </a:cubicBezTo>
                  <a:cubicBezTo>
                    <a:pt x="8" y="40"/>
                    <a:pt x="8" y="40"/>
                    <a:pt x="9" y="40"/>
                  </a:cubicBezTo>
                  <a:cubicBezTo>
                    <a:pt x="9" y="40"/>
                    <a:pt x="10" y="40"/>
                    <a:pt x="10" y="40"/>
                  </a:cubicBezTo>
                  <a:cubicBezTo>
                    <a:pt x="11" y="39"/>
                    <a:pt x="11" y="39"/>
                    <a:pt x="11" y="39"/>
                  </a:cubicBezTo>
                  <a:cubicBezTo>
                    <a:pt x="11" y="39"/>
                    <a:pt x="12" y="39"/>
                    <a:pt x="12" y="39"/>
                  </a:cubicBezTo>
                  <a:cubicBezTo>
                    <a:pt x="13" y="39"/>
                    <a:pt x="13" y="39"/>
                    <a:pt x="13" y="39"/>
                  </a:cubicBezTo>
                  <a:cubicBezTo>
                    <a:pt x="14" y="38"/>
                    <a:pt x="14" y="38"/>
                    <a:pt x="14" y="38"/>
                  </a:cubicBezTo>
                  <a:cubicBezTo>
                    <a:pt x="15" y="37"/>
                    <a:pt x="15" y="37"/>
                    <a:pt x="16" y="37"/>
                  </a:cubicBezTo>
                  <a:cubicBezTo>
                    <a:pt x="16" y="37"/>
                    <a:pt x="17" y="37"/>
                    <a:pt x="17" y="37"/>
                  </a:cubicBezTo>
                  <a:cubicBezTo>
                    <a:pt x="18" y="37"/>
                    <a:pt x="18" y="37"/>
                    <a:pt x="19" y="37"/>
                  </a:cubicBezTo>
                  <a:cubicBezTo>
                    <a:pt x="19" y="37"/>
                    <a:pt x="19" y="36"/>
                    <a:pt x="20" y="36"/>
                  </a:cubicBezTo>
                  <a:cubicBezTo>
                    <a:pt x="20" y="36"/>
                    <a:pt x="20" y="36"/>
                    <a:pt x="20" y="35"/>
                  </a:cubicBezTo>
                  <a:cubicBezTo>
                    <a:pt x="20" y="35"/>
                    <a:pt x="21" y="35"/>
                    <a:pt x="21" y="35"/>
                  </a:cubicBezTo>
                  <a:cubicBezTo>
                    <a:pt x="22" y="35"/>
                    <a:pt x="22" y="35"/>
                    <a:pt x="22" y="34"/>
                  </a:cubicBezTo>
                  <a:cubicBezTo>
                    <a:pt x="23" y="34"/>
                    <a:pt x="23" y="34"/>
                    <a:pt x="23" y="34"/>
                  </a:cubicBezTo>
                  <a:cubicBezTo>
                    <a:pt x="24" y="34"/>
                    <a:pt x="24" y="34"/>
                    <a:pt x="24" y="34"/>
                  </a:cubicBezTo>
                  <a:cubicBezTo>
                    <a:pt x="25" y="34"/>
                    <a:pt x="25" y="34"/>
                    <a:pt x="25" y="33"/>
                  </a:cubicBezTo>
                  <a:cubicBezTo>
                    <a:pt x="26" y="33"/>
                    <a:pt x="26" y="33"/>
                    <a:pt x="27" y="33"/>
                  </a:cubicBezTo>
                  <a:cubicBezTo>
                    <a:pt x="27" y="33"/>
                    <a:pt x="28" y="33"/>
                    <a:pt x="28" y="33"/>
                  </a:cubicBezTo>
                  <a:cubicBezTo>
                    <a:pt x="28" y="33"/>
                    <a:pt x="28" y="33"/>
                    <a:pt x="29" y="32"/>
                  </a:cubicBezTo>
                  <a:cubicBezTo>
                    <a:pt x="29" y="32"/>
                    <a:pt x="29" y="32"/>
                    <a:pt x="29" y="32"/>
                  </a:cubicBezTo>
                  <a:cubicBezTo>
                    <a:pt x="30" y="32"/>
                    <a:pt x="30" y="32"/>
                    <a:pt x="30" y="32"/>
                  </a:cubicBezTo>
                  <a:cubicBezTo>
                    <a:pt x="30" y="32"/>
                    <a:pt x="30" y="31"/>
                    <a:pt x="30" y="31"/>
                  </a:cubicBezTo>
                  <a:cubicBezTo>
                    <a:pt x="31" y="31"/>
                    <a:pt x="31" y="32"/>
                    <a:pt x="31" y="31"/>
                  </a:cubicBezTo>
                  <a:cubicBezTo>
                    <a:pt x="32" y="31"/>
                    <a:pt x="31" y="31"/>
                    <a:pt x="31" y="30"/>
                  </a:cubicBezTo>
                  <a:cubicBezTo>
                    <a:pt x="31" y="30"/>
                    <a:pt x="31" y="30"/>
                    <a:pt x="32" y="30"/>
                  </a:cubicBezTo>
                  <a:cubicBezTo>
                    <a:pt x="32" y="29"/>
                    <a:pt x="33" y="29"/>
                    <a:pt x="33" y="29"/>
                  </a:cubicBezTo>
                  <a:cubicBezTo>
                    <a:pt x="34" y="29"/>
                    <a:pt x="34" y="29"/>
                    <a:pt x="34" y="29"/>
                  </a:cubicBezTo>
                  <a:cubicBezTo>
                    <a:pt x="35" y="29"/>
                    <a:pt x="35" y="29"/>
                    <a:pt x="35" y="29"/>
                  </a:cubicBezTo>
                  <a:cubicBezTo>
                    <a:pt x="36" y="29"/>
                    <a:pt x="36" y="29"/>
                    <a:pt x="37" y="28"/>
                  </a:cubicBezTo>
                  <a:cubicBezTo>
                    <a:pt x="37" y="28"/>
                    <a:pt x="37" y="28"/>
                    <a:pt x="37" y="27"/>
                  </a:cubicBezTo>
                  <a:cubicBezTo>
                    <a:pt x="38" y="27"/>
                    <a:pt x="38" y="27"/>
                    <a:pt x="38" y="27"/>
                  </a:cubicBezTo>
                  <a:cubicBezTo>
                    <a:pt x="39" y="27"/>
                    <a:pt x="39" y="26"/>
                    <a:pt x="39" y="26"/>
                  </a:cubicBezTo>
                  <a:cubicBezTo>
                    <a:pt x="40" y="26"/>
                    <a:pt x="40" y="26"/>
                    <a:pt x="41" y="26"/>
                  </a:cubicBezTo>
                  <a:cubicBezTo>
                    <a:pt x="41" y="26"/>
                    <a:pt x="41" y="26"/>
                    <a:pt x="41" y="26"/>
                  </a:cubicBezTo>
                  <a:cubicBezTo>
                    <a:pt x="41" y="26"/>
                    <a:pt x="41" y="26"/>
                    <a:pt x="42" y="25"/>
                  </a:cubicBezTo>
                  <a:cubicBezTo>
                    <a:pt x="42" y="25"/>
                    <a:pt x="42" y="25"/>
                    <a:pt x="43" y="25"/>
                  </a:cubicBezTo>
                  <a:cubicBezTo>
                    <a:pt x="43" y="25"/>
                    <a:pt x="43" y="25"/>
                    <a:pt x="43" y="25"/>
                  </a:cubicBezTo>
                  <a:cubicBezTo>
                    <a:pt x="44" y="25"/>
                    <a:pt x="44" y="24"/>
                    <a:pt x="44" y="25"/>
                  </a:cubicBezTo>
                  <a:cubicBezTo>
                    <a:pt x="45" y="25"/>
                    <a:pt x="44" y="25"/>
                    <a:pt x="44" y="25"/>
                  </a:cubicBezTo>
                  <a:cubicBezTo>
                    <a:pt x="44" y="26"/>
                    <a:pt x="44" y="26"/>
                    <a:pt x="43" y="26"/>
                  </a:cubicBezTo>
                  <a:cubicBezTo>
                    <a:pt x="43" y="26"/>
                    <a:pt x="42" y="26"/>
                    <a:pt x="42" y="26"/>
                  </a:cubicBezTo>
                  <a:cubicBezTo>
                    <a:pt x="42" y="26"/>
                    <a:pt x="42" y="26"/>
                    <a:pt x="41" y="26"/>
                  </a:cubicBezTo>
                  <a:cubicBezTo>
                    <a:pt x="41" y="26"/>
                    <a:pt x="41" y="26"/>
                    <a:pt x="41" y="26"/>
                  </a:cubicBezTo>
                  <a:cubicBezTo>
                    <a:pt x="40" y="27"/>
                    <a:pt x="40" y="27"/>
                    <a:pt x="40" y="27"/>
                  </a:cubicBezTo>
                  <a:cubicBezTo>
                    <a:pt x="39" y="28"/>
                    <a:pt x="39" y="28"/>
                    <a:pt x="39" y="28"/>
                  </a:cubicBezTo>
                  <a:cubicBezTo>
                    <a:pt x="38" y="28"/>
                    <a:pt x="38" y="28"/>
                    <a:pt x="38" y="28"/>
                  </a:cubicBezTo>
                  <a:cubicBezTo>
                    <a:pt x="37" y="28"/>
                    <a:pt x="37" y="28"/>
                    <a:pt x="37" y="28"/>
                  </a:cubicBezTo>
                  <a:cubicBezTo>
                    <a:pt x="37" y="29"/>
                    <a:pt x="37" y="29"/>
                    <a:pt x="37" y="29"/>
                  </a:cubicBezTo>
                  <a:cubicBezTo>
                    <a:pt x="36" y="29"/>
                    <a:pt x="36" y="29"/>
                    <a:pt x="36" y="29"/>
                  </a:cubicBezTo>
                  <a:cubicBezTo>
                    <a:pt x="35" y="30"/>
                    <a:pt x="35" y="30"/>
                    <a:pt x="35" y="30"/>
                  </a:cubicBezTo>
                  <a:cubicBezTo>
                    <a:pt x="35" y="31"/>
                    <a:pt x="36" y="30"/>
                    <a:pt x="36" y="30"/>
                  </a:cubicBezTo>
                  <a:cubicBezTo>
                    <a:pt x="37" y="31"/>
                    <a:pt x="37" y="31"/>
                    <a:pt x="38" y="30"/>
                  </a:cubicBezTo>
                  <a:cubicBezTo>
                    <a:pt x="38" y="30"/>
                    <a:pt x="38" y="30"/>
                    <a:pt x="39" y="30"/>
                  </a:cubicBezTo>
                  <a:cubicBezTo>
                    <a:pt x="39" y="30"/>
                    <a:pt x="39" y="29"/>
                    <a:pt x="40" y="29"/>
                  </a:cubicBezTo>
                  <a:cubicBezTo>
                    <a:pt x="40" y="29"/>
                    <a:pt x="41" y="29"/>
                    <a:pt x="41" y="29"/>
                  </a:cubicBezTo>
                  <a:cubicBezTo>
                    <a:pt x="41" y="29"/>
                    <a:pt x="42" y="29"/>
                    <a:pt x="42" y="29"/>
                  </a:cubicBezTo>
                  <a:cubicBezTo>
                    <a:pt x="43" y="29"/>
                    <a:pt x="43" y="29"/>
                    <a:pt x="43" y="28"/>
                  </a:cubicBezTo>
                  <a:cubicBezTo>
                    <a:pt x="43" y="28"/>
                    <a:pt x="44" y="28"/>
                    <a:pt x="44" y="28"/>
                  </a:cubicBezTo>
                  <a:cubicBezTo>
                    <a:pt x="44" y="28"/>
                    <a:pt x="44" y="28"/>
                    <a:pt x="45" y="28"/>
                  </a:cubicBezTo>
                  <a:cubicBezTo>
                    <a:pt x="45" y="28"/>
                    <a:pt x="46" y="28"/>
                    <a:pt x="46" y="28"/>
                  </a:cubicBezTo>
                  <a:cubicBezTo>
                    <a:pt x="47" y="28"/>
                    <a:pt x="47" y="28"/>
                    <a:pt x="47" y="28"/>
                  </a:cubicBezTo>
                  <a:cubicBezTo>
                    <a:pt x="47" y="27"/>
                    <a:pt x="47" y="27"/>
                    <a:pt x="47" y="27"/>
                  </a:cubicBezTo>
                  <a:cubicBezTo>
                    <a:pt x="47" y="26"/>
                    <a:pt x="47" y="26"/>
                    <a:pt x="47" y="26"/>
                  </a:cubicBezTo>
                  <a:cubicBezTo>
                    <a:pt x="47" y="26"/>
                    <a:pt x="47" y="26"/>
                    <a:pt x="47" y="26"/>
                  </a:cubicBezTo>
                  <a:cubicBezTo>
                    <a:pt x="47" y="25"/>
                    <a:pt x="48" y="25"/>
                    <a:pt x="48" y="25"/>
                  </a:cubicBezTo>
                  <a:cubicBezTo>
                    <a:pt x="49" y="25"/>
                    <a:pt x="49" y="25"/>
                    <a:pt x="50" y="26"/>
                  </a:cubicBezTo>
                  <a:cubicBezTo>
                    <a:pt x="50" y="26"/>
                    <a:pt x="50" y="26"/>
                    <a:pt x="50" y="26"/>
                  </a:cubicBezTo>
                  <a:cubicBezTo>
                    <a:pt x="50" y="26"/>
                    <a:pt x="50" y="26"/>
                    <a:pt x="50" y="26"/>
                  </a:cubicBezTo>
                  <a:cubicBezTo>
                    <a:pt x="51" y="27"/>
                    <a:pt x="51" y="27"/>
                    <a:pt x="51" y="27"/>
                  </a:cubicBezTo>
                  <a:cubicBezTo>
                    <a:pt x="52" y="28"/>
                    <a:pt x="52" y="28"/>
                    <a:pt x="53" y="28"/>
                  </a:cubicBezTo>
                  <a:cubicBezTo>
                    <a:pt x="54" y="28"/>
                    <a:pt x="54" y="28"/>
                    <a:pt x="54" y="28"/>
                  </a:cubicBezTo>
                  <a:cubicBezTo>
                    <a:pt x="55" y="28"/>
                    <a:pt x="55" y="28"/>
                    <a:pt x="55" y="28"/>
                  </a:cubicBezTo>
                  <a:cubicBezTo>
                    <a:pt x="56" y="28"/>
                    <a:pt x="56" y="28"/>
                    <a:pt x="57" y="2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7" name="Freeform 433"/>
            <p:cNvSpPr>
              <a:spLocks/>
            </p:cNvSpPr>
            <p:nvPr/>
          </p:nvSpPr>
          <p:spPr bwMode="auto">
            <a:xfrm>
              <a:off x="1073151" y="1550989"/>
              <a:ext cx="1501775" cy="757238"/>
            </a:xfrm>
            <a:custGeom>
              <a:avLst/>
              <a:gdLst>
                <a:gd name="T0" fmla="*/ 34 w 139"/>
                <a:gd name="T1" fmla="*/ 52 h 70"/>
                <a:gd name="T2" fmla="*/ 37 w 139"/>
                <a:gd name="T3" fmla="*/ 58 h 70"/>
                <a:gd name="T4" fmla="*/ 44 w 139"/>
                <a:gd name="T5" fmla="*/ 56 h 70"/>
                <a:gd name="T6" fmla="*/ 46 w 139"/>
                <a:gd name="T7" fmla="*/ 62 h 70"/>
                <a:gd name="T8" fmla="*/ 51 w 139"/>
                <a:gd name="T9" fmla="*/ 67 h 70"/>
                <a:gd name="T10" fmla="*/ 52 w 139"/>
                <a:gd name="T11" fmla="*/ 63 h 70"/>
                <a:gd name="T12" fmla="*/ 57 w 139"/>
                <a:gd name="T13" fmla="*/ 59 h 70"/>
                <a:gd name="T14" fmla="*/ 63 w 139"/>
                <a:gd name="T15" fmla="*/ 56 h 70"/>
                <a:gd name="T16" fmla="*/ 68 w 139"/>
                <a:gd name="T17" fmla="*/ 58 h 70"/>
                <a:gd name="T18" fmla="*/ 73 w 139"/>
                <a:gd name="T19" fmla="*/ 58 h 70"/>
                <a:gd name="T20" fmla="*/ 75 w 139"/>
                <a:gd name="T21" fmla="*/ 54 h 70"/>
                <a:gd name="T22" fmla="*/ 82 w 139"/>
                <a:gd name="T23" fmla="*/ 55 h 70"/>
                <a:gd name="T24" fmla="*/ 87 w 139"/>
                <a:gd name="T25" fmla="*/ 56 h 70"/>
                <a:gd name="T26" fmla="*/ 89 w 139"/>
                <a:gd name="T27" fmla="*/ 62 h 70"/>
                <a:gd name="T28" fmla="*/ 91 w 139"/>
                <a:gd name="T29" fmla="*/ 69 h 70"/>
                <a:gd name="T30" fmla="*/ 94 w 139"/>
                <a:gd name="T31" fmla="*/ 64 h 70"/>
                <a:gd name="T32" fmla="*/ 93 w 139"/>
                <a:gd name="T33" fmla="*/ 56 h 70"/>
                <a:gd name="T34" fmla="*/ 96 w 139"/>
                <a:gd name="T35" fmla="*/ 48 h 70"/>
                <a:gd name="T36" fmla="*/ 102 w 139"/>
                <a:gd name="T37" fmla="*/ 44 h 70"/>
                <a:gd name="T38" fmla="*/ 108 w 139"/>
                <a:gd name="T39" fmla="*/ 40 h 70"/>
                <a:gd name="T40" fmla="*/ 110 w 139"/>
                <a:gd name="T41" fmla="*/ 36 h 70"/>
                <a:gd name="T42" fmla="*/ 110 w 139"/>
                <a:gd name="T43" fmla="*/ 31 h 70"/>
                <a:gd name="T44" fmla="*/ 111 w 139"/>
                <a:gd name="T45" fmla="*/ 33 h 70"/>
                <a:gd name="T46" fmla="*/ 114 w 139"/>
                <a:gd name="T47" fmla="*/ 31 h 70"/>
                <a:gd name="T48" fmla="*/ 118 w 139"/>
                <a:gd name="T49" fmla="*/ 26 h 70"/>
                <a:gd name="T50" fmla="*/ 122 w 139"/>
                <a:gd name="T51" fmla="*/ 24 h 70"/>
                <a:gd name="T52" fmla="*/ 129 w 139"/>
                <a:gd name="T53" fmla="*/ 22 h 70"/>
                <a:gd name="T54" fmla="*/ 128 w 139"/>
                <a:gd name="T55" fmla="*/ 18 h 70"/>
                <a:gd name="T56" fmla="*/ 133 w 139"/>
                <a:gd name="T57" fmla="*/ 15 h 70"/>
                <a:gd name="T58" fmla="*/ 138 w 139"/>
                <a:gd name="T59" fmla="*/ 13 h 70"/>
                <a:gd name="T60" fmla="*/ 137 w 139"/>
                <a:gd name="T61" fmla="*/ 6 h 70"/>
                <a:gd name="T62" fmla="*/ 131 w 139"/>
                <a:gd name="T63" fmla="*/ 11 h 70"/>
                <a:gd name="T64" fmla="*/ 124 w 139"/>
                <a:gd name="T65" fmla="*/ 13 h 70"/>
                <a:gd name="T66" fmla="*/ 116 w 139"/>
                <a:gd name="T67" fmla="*/ 14 h 70"/>
                <a:gd name="T68" fmla="*/ 110 w 139"/>
                <a:gd name="T69" fmla="*/ 16 h 70"/>
                <a:gd name="T70" fmla="*/ 107 w 139"/>
                <a:gd name="T71" fmla="*/ 18 h 70"/>
                <a:gd name="T72" fmla="*/ 101 w 139"/>
                <a:gd name="T73" fmla="*/ 20 h 70"/>
                <a:gd name="T74" fmla="*/ 98 w 139"/>
                <a:gd name="T75" fmla="*/ 21 h 70"/>
                <a:gd name="T76" fmla="*/ 102 w 139"/>
                <a:gd name="T77" fmla="*/ 17 h 70"/>
                <a:gd name="T78" fmla="*/ 105 w 139"/>
                <a:gd name="T79" fmla="*/ 13 h 70"/>
                <a:gd name="T80" fmla="*/ 109 w 139"/>
                <a:gd name="T81" fmla="*/ 12 h 70"/>
                <a:gd name="T82" fmla="*/ 102 w 139"/>
                <a:gd name="T83" fmla="*/ 8 h 70"/>
                <a:gd name="T84" fmla="*/ 101 w 139"/>
                <a:gd name="T85" fmla="*/ 6 h 70"/>
                <a:gd name="T86" fmla="*/ 99 w 139"/>
                <a:gd name="T87" fmla="*/ 2 h 70"/>
                <a:gd name="T88" fmla="*/ 94 w 139"/>
                <a:gd name="T89" fmla="*/ 2 h 70"/>
                <a:gd name="T90" fmla="*/ 90 w 139"/>
                <a:gd name="T91" fmla="*/ 4 h 70"/>
                <a:gd name="T92" fmla="*/ 85 w 139"/>
                <a:gd name="T93" fmla="*/ 3 h 70"/>
                <a:gd name="T94" fmla="*/ 81 w 139"/>
                <a:gd name="T95" fmla="*/ 1 h 70"/>
                <a:gd name="T96" fmla="*/ 18 w 139"/>
                <a:gd name="T97" fmla="*/ 1 h 70"/>
                <a:gd name="T98" fmla="*/ 15 w 139"/>
                <a:gd name="T99" fmla="*/ 3 h 70"/>
                <a:gd name="T100" fmla="*/ 12 w 139"/>
                <a:gd name="T101" fmla="*/ 6 h 70"/>
                <a:gd name="T102" fmla="*/ 7 w 139"/>
                <a:gd name="T103" fmla="*/ 14 h 70"/>
                <a:gd name="T104" fmla="*/ 3 w 139"/>
                <a:gd name="T105" fmla="*/ 19 h 70"/>
                <a:gd name="T106" fmla="*/ 0 w 139"/>
                <a:gd name="T107" fmla="*/ 28 h 70"/>
                <a:gd name="T108" fmla="*/ 0 w 139"/>
                <a:gd name="T109" fmla="*/ 34 h 70"/>
                <a:gd name="T110" fmla="*/ 0 w 139"/>
                <a:gd name="T111" fmla="*/ 37 h 70"/>
                <a:gd name="T112" fmla="*/ 4 w 139"/>
                <a:gd name="T113" fmla="*/ 43 h 70"/>
                <a:gd name="T114" fmla="*/ 8 w 139"/>
                <a:gd name="T115" fmla="*/ 47 h 70"/>
                <a:gd name="T116" fmla="*/ 13 w 139"/>
                <a:gd name="T117" fmla="*/ 49 h 70"/>
                <a:gd name="T118" fmla="*/ 18 w 139"/>
                <a:gd name="T119"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70">
                  <a:moveTo>
                    <a:pt x="21" y="52"/>
                  </a:moveTo>
                  <a:cubicBezTo>
                    <a:pt x="28" y="52"/>
                    <a:pt x="28" y="52"/>
                    <a:pt x="28" y="52"/>
                  </a:cubicBezTo>
                  <a:cubicBezTo>
                    <a:pt x="28" y="51"/>
                    <a:pt x="28" y="51"/>
                    <a:pt x="28" y="51"/>
                  </a:cubicBezTo>
                  <a:cubicBezTo>
                    <a:pt x="33" y="50"/>
                    <a:pt x="33" y="50"/>
                    <a:pt x="33" y="50"/>
                  </a:cubicBezTo>
                  <a:cubicBezTo>
                    <a:pt x="33" y="51"/>
                    <a:pt x="33" y="51"/>
                    <a:pt x="33" y="51"/>
                  </a:cubicBezTo>
                  <a:cubicBezTo>
                    <a:pt x="33" y="51"/>
                    <a:pt x="33" y="51"/>
                    <a:pt x="34" y="52"/>
                  </a:cubicBezTo>
                  <a:cubicBezTo>
                    <a:pt x="34" y="52"/>
                    <a:pt x="34" y="52"/>
                    <a:pt x="34" y="52"/>
                  </a:cubicBezTo>
                  <a:cubicBezTo>
                    <a:pt x="34" y="52"/>
                    <a:pt x="34" y="52"/>
                    <a:pt x="34" y="52"/>
                  </a:cubicBezTo>
                  <a:cubicBezTo>
                    <a:pt x="35" y="53"/>
                    <a:pt x="35" y="53"/>
                    <a:pt x="35" y="53"/>
                  </a:cubicBezTo>
                  <a:cubicBezTo>
                    <a:pt x="35" y="54"/>
                    <a:pt x="35" y="54"/>
                    <a:pt x="35" y="54"/>
                  </a:cubicBezTo>
                  <a:cubicBezTo>
                    <a:pt x="36" y="55"/>
                    <a:pt x="35" y="55"/>
                    <a:pt x="35" y="55"/>
                  </a:cubicBezTo>
                  <a:cubicBezTo>
                    <a:pt x="35" y="56"/>
                    <a:pt x="35" y="56"/>
                    <a:pt x="35" y="56"/>
                  </a:cubicBezTo>
                  <a:cubicBezTo>
                    <a:pt x="36" y="57"/>
                    <a:pt x="36" y="57"/>
                    <a:pt x="36" y="57"/>
                  </a:cubicBezTo>
                  <a:cubicBezTo>
                    <a:pt x="37" y="57"/>
                    <a:pt x="37" y="58"/>
                    <a:pt x="37" y="58"/>
                  </a:cubicBezTo>
                  <a:cubicBezTo>
                    <a:pt x="38" y="58"/>
                    <a:pt x="38" y="58"/>
                    <a:pt x="39" y="58"/>
                  </a:cubicBezTo>
                  <a:cubicBezTo>
                    <a:pt x="39" y="58"/>
                    <a:pt x="39" y="58"/>
                    <a:pt x="39" y="57"/>
                  </a:cubicBezTo>
                  <a:cubicBezTo>
                    <a:pt x="40" y="57"/>
                    <a:pt x="39" y="57"/>
                    <a:pt x="40" y="56"/>
                  </a:cubicBezTo>
                  <a:cubicBezTo>
                    <a:pt x="40" y="56"/>
                    <a:pt x="40" y="56"/>
                    <a:pt x="40" y="56"/>
                  </a:cubicBezTo>
                  <a:cubicBezTo>
                    <a:pt x="41" y="56"/>
                    <a:pt x="41" y="56"/>
                    <a:pt x="41" y="56"/>
                  </a:cubicBezTo>
                  <a:cubicBezTo>
                    <a:pt x="42" y="56"/>
                    <a:pt x="42" y="56"/>
                    <a:pt x="43" y="56"/>
                  </a:cubicBezTo>
                  <a:cubicBezTo>
                    <a:pt x="43" y="56"/>
                    <a:pt x="44" y="56"/>
                    <a:pt x="44" y="56"/>
                  </a:cubicBezTo>
                  <a:cubicBezTo>
                    <a:pt x="44" y="57"/>
                    <a:pt x="44" y="57"/>
                    <a:pt x="44" y="57"/>
                  </a:cubicBezTo>
                  <a:cubicBezTo>
                    <a:pt x="45" y="58"/>
                    <a:pt x="44" y="58"/>
                    <a:pt x="45" y="58"/>
                  </a:cubicBezTo>
                  <a:cubicBezTo>
                    <a:pt x="45" y="59"/>
                    <a:pt x="45" y="59"/>
                    <a:pt x="45" y="59"/>
                  </a:cubicBezTo>
                  <a:cubicBezTo>
                    <a:pt x="45" y="60"/>
                    <a:pt x="45" y="60"/>
                    <a:pt x="45" y="61"/>
                  </a:cubicBezTo>
                  <a:cubicBezTo>
                    <a:pt x="46" y="61"/>
                    <a:pt x="46" y="61"/>
                    <a:pt x="46" y="61"/>
                  </a:cubicBezTo>
                  <a:cubicBezTo>
                    <a:pt x="46" y="61"/>
                    <a:pt x="46" y="61"/>
                    <a:pt x="46" y="61"/>
                  </a:cubicBezTo>
                  <a:cubicBezTo>
                    <a:pt x="46" y="62"/>
                    <a:pt x="46" y="62"/>
                    <a:pt x="46" y="62"/>
                  </a:cubicBezTo>
                  <a:cubicBezTo>
                    <a:pt x="46" y="63"/>
                    <a:pt x="46" y="63"/>
                    <a:pt x="46" y="63"/>
                  </a:cubicBezTo>
                  <a:cubicBezTo>
                    <a:pt x="46" y="64"/>
                    <a:pt x="47" y="64"/>
                    <a:pt x="47" y="64"/>
                  </a:cubicBezTo>
                  <a:cubicBezTo>
                    <a:pt x="47" y="65"/>
                    <a:pt x="46" y="65"/>
                    <a:pt x="46" y="65"/>
                  </a:cubicBezTo>
                  <a:cubicBezTo>
                    <a:pt x="46" y="65"/>
                    <a:pt x="47" y="66"/>
                    <a:pt x="47" y="66"/>
                  </a:cubicBezTo>
                  <a:cubicBezTo>
                    <a:pt x="48" y="66"/>
                    <a:pt x="48" y="66"/>
                    <a:pt x="49" y="67"/>
                  </a:cubicBezTo>
                  <a:cubicBezTo>
                    <a:pt x="50" y="67"/>
                    <a:pt x="50" y="67"/>
                    <a:pt x="50" y="67"/>
                  </a:cubicBezTo>
                  <a:cubicBezTo>
                    <a:pt x="51" y="67"/>
                    <a:pt x="51" y="67"/>
                    <a:pt x="51" y="67"/>
                  </a:cubicBezTo>
                  <a:cubicBezTo>
                    <a:pt x="51" y="67"/>
                    <a:pt x="51" y="67"/>
                    <a:pt x="52" y="67"/>
                  </a:cubicBezTo>
                  <a:cubicBezTo>
                    <a:pt x="52" y="67"/>
                    <a:pt x="52" y="67"/>
                    <a:pt x="52" y="67"/>
                  </a:cubicBezTo>
                  <a:cubicBezTo>
                    <a:pt x="52" y="67"/>
                    <a:pt x="52" y="67"/>
                    <a:pt x="52" y="66"/>
                  </a:cubicBezTo>
                  <a:cubicBezTo>
                    <a:pt x="52" y="66"/>
                    <a:pt x="52" y="65"/>
                    <a:pt x="52" y="64"/>
                  </a:cubicBezTo>
                  <a:cubicBezTo>
                    <a:pt x="52" y="64"/>
                    <a:pt x="52" y="64"/>
                    <a:pt x="51" y="64"/>
                  </a:cubicBezTo>
                  <a:cubicBezTo>
                    <a:pt x="51" y="63"/>
                    <a:pt x="51" y="63"/>
                    <a:pt x="51" y="63"/>
                  </a:cubicBezTo>
                  <a:cubicBezTo>
                    <a:pt x="52" y="63"/>
                    <a:pt x="52" y="63"/>
                    <a:pt x="52" y="63"/>
                  </a:cubicBezTo>
                  <a:cubicBezTo>
                    <a:pt x="52" y="63"/>
                    <a:pt x="52" y="62"/>
                    <a:pt x="52" y="62"/>
                  </a:cubicBezTo>
                  <a:cubicBezTo>
                    <a:pt x="53" y="62"/>
                    <a:pt x="53" y="62"/>
                    <a:pt x="53" y="61"/>
                  </a:cubicBezTo>
                  <a:cubicBezTo>
                    <a:pt x="54" y="61"/>
                    <a:pt x="54" y="61"/>
                    <a:pt x="54" y="61"/>
                  </a:cubicBezTo>
                  <a:cubicBezTo>
                    <a:pt x="54" y="61"/>
                    <a:pt x="55" y="61"/>
                    <a:pt x="55" y="61"/>
                  </a:cubicBezTo>
                  <a:cubicBezTo>
                    <a:pt x="55" y="60"/>
                    <a:pt x="55" y="60"/>
                    <a:pt x="55" y="60"/>
                  </a:cubicBezTo>
                  <a:cubicBezTo>
                    <a:pt x="55" y="60"/>
                    <a:pt x="55" y="60"/>
                    <a:pt x="56" y="60"/>
                  </a:cubicBezTo>
                  <a:cubicBezTo>
                    <a:pt x="56" y="60"/>
                    <a:pt x="56" y="60"/>
                    <a:pt x="57" y="59"/>
                  </a:cubicBezTo>
                  <a:cubicBezTo>
                    <a:pt x="57" y="59"/>
                    <a:pt x="57" y="59"/>
                    <a:pt x="57" y="59"/>
                  </a:cubicBezTo>
                  <a:cubicBezTo>
                    <a:pt x="58" y="58"/>
                    <a:pt x="58" y="58"/>
                    <a:pt x="59" y="58"/>
                  </a:cubicBezTo>
                  <a:cubicBezTo>
                    <a:pt x="59" y="58"/>
                    <a:pt x="60" y="58"/>
                    <a:pt x="60" y="57"/>
                  </a:cubicBezTo>
                  <a:cubicBezTo>
                    <a:pt x="60" y="57"/>
                    <a:pt x="60" y="57"/>
                    <a:pt x="60" y="57"/>
                  </a:cubicBezTo>
                  <a:cubicBezTo>
                    <a:pt x="61" y="57"/>
                    <a:pt x="61" y="57"/>
                    <a:pt x="61" y="57"/>
                  </a:cubicBezTo>
                  <a:cubicBezTo>
                    <a:pt x="61" y="57"/>
                    <a:pt x="61" y="57"/>
                    <a:pt x="61" y="56"/>
                  </a:cubicBezTo>
                  <a:cubicBezTo>
                    <a:pt x="62" y="56"/>
                    <a:pt x="62" y="56"/>
                    <a:pt x="63" y="56"/>
                  </a:cubicBezTo>
                  <a:cubicBezTo>
                    <a:pt x="63" y="56"/>
                    <a:pt x="63" y="56"/>
                    <a:pt x="64" y="56"/>
                  </a:cubicBezTo>
                  <a:cubicBezTo>
                    <a:pt x="64" y="56"/>
                    <a:pt x="64" y="56"/>
                    <a:pt x="64" y="57"/>
                  </a:cubicBezTo>
                  <a:cubicBezTo>
                    <a:pt x="65" y="57"/>
                    <a:pt x="65" y="57"/>
                    <a:pt x="65" y="57"/>
                  </a:cubicBezTo>
                  <a:cubicBezTo>
                    <a:pt x="66" y="57"/>
                    <a:pt x="66" y="57"/>
                    <a:pt x="66" y="56"/>
                  </a:cubicBezTo>
                  <a:cubicBezTo>
                    <a:pt x="66" y="56"/>
                    <a:pt x="67" y="56"/>
                    <a:pt x="67" y="56"/>
                  </a:cubicBezTo>
                  <a:cubicBezTo>
                    <a:pt x="67" y="56"/>
                    <a:pt x="67" y="57"/>
                    <a:pt x="68" y="57"/>
                  </a:cubicBezTo>
                  <a:cubicBezTo>
                    <a:pt x="68" y="57"/>
                    <a:pt x="67" y="58"/>
                    <a:pt x="68" y="58"/>
                  </a:cubicBezTo>
                  <a:cubicBezTo>
                    <a:pt x="68" y="58"/>
                    <a:pt x="69" y="58"/>
                    <a:pt x="69" y="58"/>
                  </a:cubicBezTo>
                  <a:cubicBezTo>
                    <a:pt x="69" y="58"/>
                    <a:pt x="70" y="58"/>
                    <a:pt x="70" y="58"/>
                  </a:cubicBezTo>
                  <a:cubicBezTo>
                    <a:pt x="70" y="58"/>
                    <a:pt x="70" y="58"/>
                    <a:pt x="71" y="58"/>
                  </a:cubicBezTo>
                  <a:cubicBezTo>
                    <a:pt x="71" y="58"/>
                    <a:pt x="71" y="58"/>
                    <a:pt x="71" y="58"/>
                  </a:cubicBezTo>
                  <a:cubicBezTo>
                    <a:pt x="72" y="58"/>
                    <a:pt x="72" y="58"/>
                    <a:pt x="72" y="59"/>
                  </a:cubicBezTo>
                  <a:cubicBezTo>
                    <a:pt x="73" y="59"/>
                    <a:pt x="73" y="59"/>
                    <a:pt x="74" y="58"/>
                  </a:cubicBezTo>
                  <a:cubicBezTo>
                    <a:pt x="74" y="58"/>
                    <a:pt x="74" y="58"/>
                    <a:pt x="73" y="58"/>
                  </a:cubicBezTo>
                  <a:cubicBezTo>
                    <a:pt x="73" y="57"/>
                    <a:pt x="73" y="57"/>
                    <a:pt x="73" y="57"/>
                  </a:cubicBezTo>
                  <a:cubicBezTo>
                    <a:pt x="73" y="56"/>
                    <a:pt x="73" y="56"/>
                    <a:pt x="73" y="56"/>
                  </a:cubicBezTo>
                  <a:cubicBezTo>
                    <a:pt x="73" y="56"/>
                    <a:pt x="73" y="56"/>
                    <a:pt x="72" y="56"/>
                  </a:cubicBezTo>
                  <a:cubicBezTo>
                    <a:pt x="72" y="55"/>
                    <a:pt x="72" y="55"/>
                    <a:pt x="72" y="55"/>
                  </a:cubicBezTo>
                  <a:cubicBezTo>
                    <a:pt x="72" y="55"/>
                    <a:pt x="72" y="55"/>
                    <a:pt x="73" y="55"/>
                  </a:cubicBezTo>
                  <a:cubicBezTo>
                    <a:pt x="73" y="54"/>
                    <a:pt x="73" y="54"/>
                    <a:pt x="74" y="54"/>
                  </a:cubicBezTo>
                  <a:cubicBezTo>
                    <a:pt x="74" y="54"/>
                    <a:pt x="74" y="54"/>
                    <a:pt x="75" y="54"/>
                  </a:cubicBezTo>
                  <a:cubicBezTo>
                    <a:pt x="76" y="54"/>
                    <a:pt x="76" y="54"/>
                    <a:pt x="77" y="54"/>
                  </a:cubicBezTo>
                  <a:cubicBezTo>
                    <a:pt x="77" y="55"/>
                    <a:pt x="77" y="55"/>
                    <a:pt x="77" y="55"/>
                  </a:cubicBezTo>
                  <a:cubicBezTo>
                    <a:pt x="77" y="55"/>
                    <a:pt x="77" y="55"/>
                    <a:pt x="78" y="55"/>
                  </a:cubicBezTo>
                  <a:cubicBezTo>
                    <a:pt x="78" y="55"/>
                    <a:pt x="78" y="55"/>
                    <a:pt x="79" y="55"/>
                  </a:cubicBezTo>
                  <a:cubicBezTo>
                    <a:pt x="79" y="54"/>
                    <a:pt x="80" y="54"/>
                    <a:pt x="80" y="54"/>
                  </a:cubicBezTo>
                  <a:cubicBezTo>
                    <a:pt x="81" y="54"/>
                    <a:pt x="81" y="55"/>
                    <a:pt x="81" y="55"/>
                  </a:cubicBezTo>
                  <a:cubicBezTo>
                    <a:pt x="82" y="55"/>
                    <a:pt x="82" y="55"/>
                    <a:pt x="82" y="55"/>
                  </a:cubicBezTo>
                  <a:cubicBezTo>
                    <a:pt x="82" y="55"/>
                    <a:pt x="82" y="56"/>
                    <a:pt x="82" y="56"/>
                  </a:cubicBezTo>
                  <a:cubicBezTo>
                    <a:pt x="83" y="57"/>
                    <a:pt x="83" y="56"/>
                    <a:pt x="84" y="56"/>
                  </a:cubicBezTo>
                  <a:cubicBezTo>
                    <a:pt x="84" y="56"/>
                    <a:pt x="84" y="56"/>
                    <a:pt x="85" y="56"/>
                  </a:cubicBezTo>
                  <a:cubicBezTo>
                    <a:pt x="85" y="56"/>
                    <a:pt x="85" y="56"/>
                    <a:pt x="85" y="55"/>
                  </a:cubicBezTo>
                  <a:cubicBezTo>
                    <a:pt x="86" y="55"/>
                    <a:pt x="86" y="55"/>
                    <a:pt x="86" y="55"/>
                  </a:cubicBezTo>
                  <a:cubicBezTo>
                    <a:pt x="87" y="55"/>
                    <a:pt x="87" y="56"/>
                    <a:pt x="87" y="56"/>
                  </a:cubicBezTo>
                  <a:cubicBezTo>
                    <a:pt x="87" y="56"/>
                    <a:pt x="87" y="56"/>
                    <a:pt x="87" y="56"/>
                  </a:cubicBezTo>
                  <a:cubicBezTo>
                    <a:pt x="87" y="57"/>
                    <a:pt x="87" y="57"/>
                    <a:pt x="88" y="57"/>
                  </a:cubicBezTo>
                  <a:cubicBezTo>
                    <a:pt x="88" y="57"/>
                    <a:pt x="88" y="57"/>
                    <a:pt x="88" y="58"/>
                  </a:cubicBezTo>
                  <a:cubicBezTo>
                    <a:pt x="88" y="58"/>
                    <a:pt x="89" y="58"/>
                    <a:pt x="89" y="59"/>
                  </a:cubicBezTo>
                  <a:cubicBezTo>
                    <a:pt x="89" y="59"/>
                    <a:pt x="89" y="59"/>
                    <a:pt x="89" y="60"/>
                  </a:cubicBezTo>
                  <a:cubicBezTo>
                    <a:pt x="89" y="60"/>
                    <a:pt x="89" y="61"/>
                    <a:pt x="89" y="61"/>
                  </a:cubicBezTo>
                  <a:cubicBezTo>
                    <a:pt x="89" y="61"/>
                    <a:pt x="89" y="61"/>
                    <a:pt x="89" y="61"/>
                  </a:cubicBezTo>
                  <a:cubicBezTo>
                    <a:pt x="89" y="62"/>
                    <a:pt x="89" y="62"/>
                    <a:pt x="89" y="62"/>
                  </a:cubicBezTo>
                  <a:cubicBezTo>
                    <a:pt x="89" y="63"/>
                    <a:pt x="88" y="63"/>
                    <a:pt x="88" y="64"/>
                  </a:cubicBezTo>
                  <a:cubicBezTo>
                    <a:pt x="88" y="64"/>
                    <a:pt x="89" y="64"/>
                    <a:pt x="89" y="65"/>
                  </a:cubicBezTo>
                  <a:cubicBezTo>
                    <a:pt x="89" y="65"/>
                    <a:pt x="89" y="65"/>
                    <a:pt x="89" y="65"/>
                  </a:cubicBezTo>
                  <a:cubicBezTo>
                    <a:pt x="89" y="66"/>
                    <a:pt x="89" y="66"/>
                    <a:pt x="90" y="66"/>
                  </a:cubicBezTo>
                  <a:cubicBezTo>
                    <a:pt x="90" y="67"/>
                    <a:pt x="90" y="67"/>
                    <a:pt x="90" y="67"/>
                  </a:cubicBezTo>
                  <a:cubicBezTo>
                    <a:pt x="90" y="68"/>
                    <a:pt x="91" y="68"/>
                    <a:pt x="91" y="68"/>
                  </a:cubicBezTo>
                  <a:cubicBezTo>
                    <a:pt x="91" y="69"/>
                    <a:pt x="91" y="69"/>
                    <a:pt x="91" y="69"/>
                  </a:cubicBezTo>
                  <a:cubicBezTo>
                    <a:pt x="91" y="70"/>
                    <a:pt x="92" y="70"/>
                    <a:pt x="92" y="70"/>
                  </a:cubicBezTo>
                  <a:cubicBezTo>
                    <a:pt x="93" y="70"/>
                    <a:pt x="93" y="70"/>
                    <a:pt x="93" y="69"/>
                  </a:cubicBezTo>
                  <a:cubicBezTo>
                    <a:pt x="93" y="69"/>
                    <a:pt x="93" y="68"/>
                    <a:pt x="93" y="68"/>
                  </a:cubicBezTo>
                  <a:cubicBezTo>
                    <a:pt x="93" y="68"/>
                    <a:pt x="94" y="68"/>
                    <a:pt x="94" y="67"/>
                  </a:cubicBezTo>
                  <a:cubicBezTo>
                    <a:pt x="94" y="67"/>
                    <a:pt x="94" y="66"/>
                    <a:pt x="94" y="66"/>
                  </a:cubicBezTo>
                  <a:cubicBezTo>
                    <a:pt x="94" y="66"/>
                    <a:pt x="94" y="65"/>
                    <a:pt x="94" y="65"/>
                  </a:cubicBezTo>
                  <a:cubicBezTo>
                    <a:pt x="94" y="65"/>
                    <a:pt x="94" y="64"/>
                    <a:pt x="94" y="64"/>
                  </a:cubicBezTo>
                  <a:cubicBezTo>
                    <a:pt x="94" y="64"/>
                    <a:pt x="94" y="63"/>
                    <a:pt x="94" y="63"/>
                  </a:cubicBezTo>
                  <a:cubicBezTo>
                    <a:pt x="94" y="63"/>
                    <a:pt x="94" y="63"/>
                    <a:pt x="94" y="62"/>
                  </a:cubicBezTo>
                  <a:cubicBezTo>
                    <a:pt x="94" y="62"/>
                    <a:pt x="94" y="61"/>
                    <a:pt x="94" y="61"/>
                  </a:cubicBezTo>
                  <a:cubicBezTo>
                    <a:pt x="94" y="61"/>
                    <a:pt x="94" y="61"/>
                    <a:pt x="94" y="60"/>
                  </a:cubicBezTo>
                  <a:cubicBezTo>
                    <a:pt x="94" y="60"/>
                    <a:pt x="94" y="60"/>
                    <a:pt x="94" y="60"/>
                  </a:cubicBezTo>
                  <a:cubicBezTo>
                    <a:pt x="94" y="59"/>
                    <a:pt x="94" y="59"/>
                    <a:pt x="94" y="58"/>
                  </a:cubicBezTo>
                  <a:cubicBezTo>
                    <a:pt x="93" y="57"/>
                    <a:pt x="93" y="57"/>
                    <a:pt x="93" y="56"/>
                  </a:cubicBezTo>
                  <a:cubicBezTo>
                    <a:pt x="93" y="55"/>
                    <a:pt x="93" y="54"/>
                    <a:pt x="93" y="54"/>
                  </a:cubicBezTo>
                  <a:cubicBezTo>
                    <a:pt x="93" y="53"/>
                    <a:pt x="93" y="53"/>
                    <a:pt x="93" y="52"/>
                  </a:cubicBezTo>
                  <a:cubicBezTo>
                    <a:pt x="93" y="52"/>
                    <a:pt x="94" y="52"/>
                    <a:pt x="94" y="52"/>
                  </a:cubicBezTo>
                  <a:cubicBezTo>
                    <a:pt x="94" y="52"/>
                    <a:pt x="94" y="51"/>
                    <a:pt x="95" y="51"/>
                  </a:cubicBezTo>
                  <a:cubicBezTo>
                    <a:pt x="95" y="50"/>
                    <a:pt x="95" y="50"/>
                    <a:pt x="95" y="50"/>
                  </a:cubicBezTo>
                  <a:cubicBezTo>
                    <a:pt x="96" y="49"/>
                    <a:pt x="96" y="49"/>
                    <a:pt x="96" y="49"/>
                  </a:cubicBezTo>
                  <a:cubicBezTo>
                    <a:pt x="96" y="49"/>
                    <a:pt x="96" y="49"/>
                    <a:pt x="96" y="48"/>
                  </a:cubicBezTo>
                  <a:cubicBezTo>
                    <a:pt x="97" y="48"/>
                    <a:pt x="97" y="48"/>
                    <a:pt x="97" y="48"/>
                  </a:cubicBezTo>
                  <a:cubicBezTo>
                    <a:pt x="98" y="48"/>
                    <a:pt x="98" y="48"/>
                    <a:pt x="99" y="47"/>
                  </a:cubicBezTo>
                  <a:cubicBezTo>
                    <a:pt x="99" y="47"/>
                    <a:pt x="99" y="47"/>
                    <a:pt x="99" y="47"/>
                  </a:cubicBezTo>
                  <a:cubicBezTo>
                    <a:pt x="100" y="46"/>
                    <a:pt x="100" y="47"/>
                    <a:pt x="101" y="47"/>
                  </a:cubicBezTo>
                  <a:cubicBezTo>
                    <a:pt x="101" y="46"/>
                    <a:pt x="100" y="46"/>
                    <a:pt x="101" y="45"/>
                  </a:cubicBezTo>
                  <a:cubicBezTo>
                    <a:pt x="101" y="45"/>
                    <a:pt x="101" y="45"/>
                    <a:pt x="102" y="45"/>
                  </a:cubicBezTo>
                  <a:cubicBezTo>
                    <a:pt x="102" y="45"/>
                    <a:pt x="102" y="44"/>
                    <a:pt x="102" y="44"/>
                  </a:cubicBezTo>
                  <a:cubicBezTo>
                    <a:pt x="102" y="44"/>
                    <a:pt x="103" y="44"/>
                    <a:pt x="103" y="44"/>
                  </a:cubicBezTo>
                  <a:cubicBezTo>
                    <a:pt x="104" y="44"/>
                    <a:pt x="104" y="44"/>
                    <a:pt x="104" y="44"/>
                  </a:cubicBezTo>
                  <a:cubicBezTo>
                    <a:pt x="104" y="43"/>
                    <a:pt x="105" y="43"/>
                    <a:pt x="105" y="43"/>
                  </a:cubicBezTo>
                  <a:cubicBezTo>
                    <a:pt x="105" y="42"/>
                    <a:pt x="105" y="42"/>
                    <a:pt x="106" y="42"/>
                  </a:cubicBezTo>
                  <a:cubicBezTo>
                    <a:pt x="106" y="42"/>
                    <a:pt x="107" y="42"/>
                    <a:pt x="107" y="42"/>
                  </a:cubicBezTo>
                  <a:cubicBezTo>
                    <a:pt x="107" y="41"/>
                    <a:pt x="107" y="41"/>
                    <a:pt x="107" y="41"/>
                  </a:cubicBezTo>
                  <a:cubicBezTo>
                    <a:pt x="107" y="41"/>
                    <a:pt x="108" y="41"/>
                    <a:pt x="108" y="40"/>
                  </a:cubicBezTo>
                  <a:cubicBezTo>
                    <a:pt x="108" y="40"/>
                    <a:pt x="108" y="40"/>
                    <a:pt x="108" y="39"/>
                  </a:cubicBezTo>
                  <a:cubicBezTo>
                    <a:pt x="108" y="39"/>
                    <a:pt x="109" y="40"/>
                    <a:pt x="109" y="39"/>
                  </a:cubicBezTo>
                  <a:cubicBezTo>
                    <a:pt x="110" y="39"/>
                    <a:pt x="110" y="39"/>
                    <a:pt x="110" y="39"/>
                  </a:cubicBezTo>
                  <a:cubicBezTo>
                    <a:pt x="110" y="39"/>
                    <a:pt x="110" y="39"/>
                    <a:pt x="110" y="38"/>
                  </a:cubicBezTo>
                  <a:cubicBezTo>
                    <a:pt x="110" y="38"/>
                    <a:pt x="110" y="38"/>
                    <a:pt x="110" y="38"/>
                  </a:cubicBezTo>
                  <a:cubicBezTo>
                    <a:pt x="110" y="37"/>
                    <a:pt x="110" y="37"/>
                    <a:pt x="110" y="37"/>
                  </a:cubicBezTo>
                  <a:cubicBezTo>
                    <a:pt x="110" y="37"/>
                    <a:pt x="110" y="37"/>
                    <a:pt x="110" y="36"/>
                  </a:cubicBezTo>
                  <a:cubicBezTo>
                    <a:pt x="111" y="36"/>
                    <a:pt x="111" y="36"/>
                    <a:pt x="110" y="35"/>
                  </a:cubicBezTo>
                  <a:cubicBezTo>
                    <a:pt x="110" y="35"/>
                    <a:pt x="110" y="35"/>
                    <a:pt x="110" y="35"/>
                  </a:cubicBezTo>
                  <a:cubicBezTo>
                    <a:pt x="110" y="35"/>
                    <a:pt x="110" y="35"/>
                    <a:pt x="110" y="35"/>
                  </a:cubicBezTo>
                  <a:cubicBezTo>
                    <a:pt x="110" y="35"/>
                    <a:pt x="110" y="34"/>
                    <a:pt x="110" y="34"/>
                  </a:cubicBezTo>
                  <a:cubicBezTo>
                    <a:pt x="110" y="34"/>
                    <a:pt x="110" y="34"/>
                    <a:pt x="110" y="33"/>
                  </a:cubicBezTo>
                  <a:cubicBezTo>
                    <a:pt x="110" y="33"/>
                    <a:pt x="110" y="33"/>
                    <a:pt x="110" y="32"/>
                  </a:cubicBezTo>
                  <a:cubicBezTo>
                    <a:pt x="111" y="32"/>
                    <a:pt x="110" y="31"/>
                    <a:pt x="110" y="31"/>
                  </a:cubicBezTo>
                  <a:cubicBezTo>
                    <a:pt x="111" y="30"/>
                    <a:pt x="111" y="30"/>
                    <a:pt x="111" y="30"/>
                  </a:cubicBezTo>
                  <a:cubicBezTo>
                    <a:pt x="111" y="29"/>
                    <a:pt x="111" y="29"/>
                    <a:pt x="111" y="29"/>
                  </a:cubicBezTo>
                  <a:cubicBezTo>
                    <a:pt x="112" y="28"/>
                    <a:pt x="112" y="28"/>
                    <a:pt x="112" y="28"/>
                  </a:cubicBezTo>
                  <a:cubicBezTo>
                    <a:pt x="113" y="29"/>
                    <a:pt x="112" y="29"/>
                    <a:pt x="112" y="30"/>
                  </a:cubicBezTo>
                  <a:cubicBezTo>
                    <a:pt x="112" y="30"/>
                    <a:pt x="111" y="31"/>
                    <a:pt x="111" y="31"/>
                  </a:cubicBezTo>
                  <a:cubicBezTo>
                    <a:pt x="111" y="31"/>
                    <a:pt x="112" y="32"/>
                    <a:pt x="112" y="32"/>
                  </a:cubicBezTo>
                  <a:cubicBezTo>
                    <a:pt x="112" y="32"/>
                    <a:pt x="111" y="33"/>
                    <a:pt x="111" y="33"/>
                  </a:cubicBezTo>
                  <a:cubicBezTo>
                    <a:pt x="111" y="34"/>
                    <a:pt x="111" y="34"/>
                    <a:pt x="111" y="34"/>
                  </a:cubicBezTo>
                  <a:cubicBezTo>
                    <a:pt x="111" y="34"/>
                    <a:pt x="111" y="35"/>
                    <a:pt x="111" y="35"/>
                  </a:cubicBezTo>
                  <a:cubicBezTo>
                    <a:pt x="111" y="35"/>
                    <a:pt x="111" y="35"/>
                    <a:pt x="111" y="35"/>
                  </a:cubicBezTo>
                  <a:cubicBezTo>
                    <a:pt x="111" y="35"/>
                    <a:pt x="111" y="35"/>
                    <a:pt x="111" y="35"/>
                  </a:cubicBezTo>
                  <a:cubicBezTo>
                    <a:pt x="112" y="35"/>
                    <a:pt x="112" y="34"/>
                    <a:pt x="112" y="34"/>
                  </a:cubicBezTo>
                  <a:cubicBezTo>
                    <a:pt x="113" y="33"/>
                    <a:pt x="113" y="33"/>
                    <a:pt x="114" y="32"/>
                  </a:cubicBezTo>
                  <a:cubicBezTo>
                    <a:pt x="114" y="32"/>
                    <a:pt x="114" y="32"/>
                    <a:pt x="114" y="31"/>
                  </a:cubicBezTo>
                  <a:cubicBezTo>
                    <a:pt x="115" y="31"/>
                    <a:pt x="115" y="31"/>
                    <a:pt x="114" y="30"/>
                  </a:cubicBezTo>
                  <a:cubicBezTo>
                    <a:pt x="114" y="29"/>
                    <a:pt x="114" y="29"/>
                    <a:pt x="114" y="29"/>
                  </a:cubicBezTo>
                  <a:cubicBezTo>
                    <a:pt x="115" y="28"/>
                    <a:pt x="115" y="29"/>
                    <a:pt x="115" y="29"/>
                  </a:cubicBezTo>
                  <a:cubicBezTo>
                    <a:pt x="116" y="29"/>
                    <a:pt x="116" y="29"/>
                    <a:pt x="116" y="28"/>
                  </a:cubicBezTo>
                  <a:cubicBezTo>
                    <a:pt x="117" y="28"/>
                    <a:pt x="117" y="28"/>
                    <a:pt x="117" y="28"/>
                  </a:cubicBezTo>
                  <a:cubicBezTo>
                    <a:pt x="117" y="28"/>
                    <a:pt x="118" y="27"/>
                    <a:pt x="118" y="27"/>
                  </a:cubicBezTo>
                  <a:cubicBezTo>
                    <a:pt x="118" y="27"/>
                    <a:pt x="118" y="27"/>
                    <a:pt x="118" y="26"/>
                  </a:cubicBezTo>
                  <a:cubicBezTo>
                    <a:pt x="118" y="26"/>
                    <a:pt x="118" y="26"/>
                    <a:pt x="118" y="26"/>
                  </a:cubicBezTo>
                  <a:cubicBezTo>
                    <a:pt x="118" y="26"/>
                    <a:pt x="118" y="26"/>
                    <a:pt x="118" y="26"/>
                  </a:cubicBezTo>
                  <a:cubicBezTo>
                    <a:pt x="119" y="25"/>
                    <a:pt x="118" y="25"/>
                    <a:pt x="119" y="25"/>
                  </a:cubicBezTo>
                  <a:cubicBezTo>
                    <a:pt x="119" y="25"/>
                    <a:pt x="119" y="25"/>
                    <a:pt x="119" y="25"/>
                  </a:cubicBezTo>
                  <a:cubicBezTo>
                    <a:pt x="120" y="25"/>
                    <a:pt x="120" y="25"/>
                    <a:pt x="120" y="25"/>
                  </a:cubicBezTo>
                  <a:cubicBezTo>
                    <a:pt x="121" y="25"/>
                    <a:pt x="121" y="25"/>
                    <a:pt x="122" y="25"/>
                  </a:cubicBezTo>
                  <a:cubicBezTo>
                    <a:pt x="122" y="25"/>
                    <a:pt x="122" y="24"/>
                    <a:pt x="122" y="24"/>
                  </a:cubicBezTo>
                  <a:cubicBezTo>
                    <a:pt x="123" y="24"/>
                    <a:pt x="123" y="23"/>
                    <a:pt x="123" y="23"/>
                  </a:cubicBezTo>
                  <a:cubicBezTo>
                    <a:pt x="124" y="23"/>
                    <a:pt x="124" y="22"/>
                    <a:pt x="125" y="22"/>
                  </a:cubicBezTo>
                  <a:cubicBezTo>
                    <a:pt x="125" y="22"/>
                    <a:pt x="125" y="22"/>
                    <a:pt x="126" y="22"/>
                  </a:cubicBezTo>
                  <a:cubicBezTo>
                    <a:pt x="126" y="22"/>
                    <a:pt x="126" y="22"/>
                    <a:pt x="127" y="22"/>
                  </a:cubicBezTo>
                  <a:cubicBezTo>
                    <a:pt x="127" y="22"/>
                    <a:pt x="127" y="22"/>
                    <a:pt x="127" y="22"/>
                  </a:cubicBezTo>
                  <a:cubicBezTo>
                    <a:pt x="128" y="22"/>
                    <a:pt x="128" y="23"/>
                    <a:pt x="129" y="22"/>
                  </a:cubicBezTo>
                  <a:cubicBezTo>
                    <a:pt x="129" y="22"/>
                    <a:pt x="129" y="22"/>
                    <a:pt x="129" y="22"/>
                  </a:cubicBezTo>
                  <a:cubicBezTo>
                    <a:pt x="130" y="21"/>
                    <a:pt x="130" y="21"/>
                    <a:pt x="129" y="21"/>
                  </a:cubicBezTo>
                  <a:cubicBezTo>
                    <a:pt x="129" y="20"/>
                    <a:pt x="129" y="20"/>
                    <a:pt x="129" y="20"/>
                  </a:cubicBezTo>
                  <a:cubicBezTo>
                    <a:pt x="128" y="20"/>
                    <a:pt x="129" y="21"/>
                    <a:pt x="128" y="21"/>
                  </a:cubicBezTo>
                  <a:cubicBezTo>
                    <a:pt x="128" y="21"/>
                    <a:pt x="128" y="21"/>
                    <a:pt x="128" y="20"/>
                  </a:cubicBezTo>
                  <a:cubicBezTo>
                    <a:pt x="127" y="20"/>
                    <a:pt x="127" y="20"/>
                    <a:pt x="127" y="19"/>
                  </a:cubicBezTo>
                  <a:cubicBezTo>
                    <a:pt x="128" y="19"/>
                    <a:pt x="128" y="19"/>
                    <a:pt x="128" y="19"/>
                  </a:cubicBezTo>
                  <a:cubicBezTo>
                    <a:pt x="128" y="19"/>
                    <a:pt x="128" y="19"/>
                    <a:pt x="128" y="18"/>
                  </a:cubicBezTo>
                  <a:cubicBezTo>
                    <a:pt x="128" y="18"/>
                    <a:pt x="128" y="18"/>
                    <a:pt x="129" y="18"/>
                  </a:cubicBezTo>
                  <a:cubicBezTo>
                    <a:pt x="129" y="18"/>
                    <a:pt x="129" y="17"/>
                    <a:pt x="129" y="17"/>
                  </a:cubicBezTo>
                  <a:cubicBezTo>
                    <a:pt x="129" y="17"/>
                    <a:pt x="129" y="17"/>
                    <a:pt x="129" y="17"/>
                  </a:cubicBezTo>
                  <a:cubicBezTo>
                    <a:pt x="130" y="17"/>
                    <a:pt x="130" y="16"/>
                    <a:pt x="130" y="16"/>
                  </a:cubicBezTo>
                  <a:cubicBezTo>
                    <a:pt x="130" y="16"/>
                    <a:pt x="130" y="16"/>
                    <a:pt x="131" y="16"/>
                  </a:cubicBezTo>
                  <a:cubicBezTo>
                    <a:pt x="131" y="15"/>
                    <a:pt x="131" y="16"/>
                    <a:pt x="132" y="15"/>
                  </a:cubicBezTo>
                  <a:cubicBezTo>
                    <a:pt x="132" y="15"/>
                    <a:pt x="133" y="15"/>
                    <a:pt x="133" y="15"/>
                  </a:cubicBezTo>
                  <a:cubicBezTo>
                    <a:pt x="133" y="15"/>
                    <a:pt x="134" y="15"/>
                    <a:pt x="134" y="15"/>
                  </a:cubicBezTo>
                  <a:cubicBezTo>
                    <a:pt x="134" y="15"/>
                    <a:pt x="134" y="14"/>
                    <a:pt x="134" y="14"/>
                  </a:cubicBezTo>
                  <a:cubicBezTo>
                    <a:pt x="134" y="14"/>
                    <a:pt x="135" y="14"/>
                    <a:pt x="135" y="14"/>
                  </a:cubicBezTo>
                  <a:cubicBezTo>
                    <a:pt x="136" y="14"/>
                    <a:pt x="136" y="14"/>
                    <a:pt x="136" y="14"/>
                  </a:cubicBezTo>
                  <a:cubicBezTo>
                    <a:pt x="137" y="14"/>
                    <a:pt x="137" y="14"/>
                    <a:pt x="137" y="13"/>
                  </a:cubicBezTo>
                  <a:cubicBezTo>
                    <a:pt x="137" y="13"/>
                    <a:pt x="138" y="13"/>
                    <a:pt x="138" y="13"/>
                  </a:cubicBezTo>
                  <a:cubicBezTo>
                    <a:pt x="138" y="13"/>
                    <a:pt x="138" y="13"/>
                    <a:pt x="138" y="13"/>
                  </a:cubicBezTo>
                  <a:cubicBezTo>
                    <a:pt x="138" y="13"/>
                    <a:pt x="138" y="13"/>
                    <a:pt x="138" y="13"/>
                  </a:cubicBezTo>
                  <a:cubicBezTo>
                    <a:pt x="138" y="12"/>
                    <a:pt x="138" y="12"/>
                    <a:pt x="138" y="11"/>
                  </a:cubicBezTo>
                  <a:cubicBezTo>
                    <a:pt x="138" y="11"/>
                    <a:pt x="137" y="11"/>
                    <a:pt x="137" y="10"/>
                  </a:cubicBezTo>
                  <a:cubicBezTo>
                    <a:pt x="137" y="10"/>
                    <a:pt x="137" y="10"/>
                    <a:pt x="137" y="9"/>
                  </a:cubicBezTo>
                  <a:cubicBezTo>
                    <a:pt x="138" y="9"/>
                    <a:pt x="138" y="8"/>
                    <a:pt x="138" y="8"/>
                  </a:cubicBezTo>
                  <a:cubicBezTo>
                    <a:pt x="138" y="7"/>
                    <a:pt x="139" y="7"/>
                    <a:pt x="138" y="6"/>
                  </a:cubicBezTo>
                  <a:cubicBezTo>
                    <a:pt x="138" y="6"/>
                    <a:pt x="138" y="6"/>
                    <a:pt x="137" y="6"/>
                  </a:cubicBezTo>
                  <a:cubicBezTo>
                    <a:pt x="137" y="6"/>
                    <a:pt x="137" y="6"/>
                    <a:pt x="136" y="6"/>
                  </a:cubicBezTo>
                  <a:cubicBezTo>
                    <a:pt x="136" y="6"/>
                    <a:pt x="136" y="6"/>
                    <a:pt x="136" y="6"/>
                  </a:cubicBezTo>
                  <a:cubicBezTo>
                    <a:pt x="135" y="6"/>
                    <a:pt x="135" y="6"/>
                    <a:pt x="135" y="6"/>
                  </a:cubicBezTo>
                  <a:cubicBezTo>
                    <a:pt x="134" y="6"/>
                    <a:pt x="134" y="7"/>
                    <a:pt x="133" y="7"/>
                  </a:cubicBezTo>
                  <a:cubicBezTo>
                    <a:pt x="133" y="8"/>
                    <a:pt x="133" y="8"/>
                    <a:pt x="132" y="8"/>
                  </a:cubicBezTo>
                  <a:cubicBezTo>
                    <a:pt x="132" y="9"/>
                    <a:pt x="132" y="9"/>
                    <a:pt x="132" y="9"/>
                  </a:cubicBezTo>
                  <a:cubicBezTo>
                    <a:pt x="132" y="10"/>
                    <a:pt x="131" y="10"/>
                    <a:pt x="131" y="11"/>
                  </a:cubicBezTo>
                  <a:cubicBezTo>
                    <a:pt x="131" y="11"/>
                    <a:pt x="130" y="11"/>
                    <a:pt x="130" y="11"/>
                  </a:cubicBezTo>
                  <a:cubicBezTo>
                    <a:pt x="130" y="12"/>
                    <a:pt x="129" y="11"/>
                    <a:pt x="129" y="11"/>
                  </a:cubicBezTo>
                  <a:cubicBezTo>
                    <a:pt x="129" y="11"/>
                    <a:pt x="129" y="12"/>
                    <a:pt x="128" y="12"/>
                  </a:cubicBezTo>
                  <a:cubicBezTo>
                    <a:pt x="128" y="12"/>
                    <a:pt x="128" y="13"/>
                    <a:pt x="127" y="13"/>
                  </a:cubicBezTo>
                  <a:cubicBezTo>
                    <a:pt x="127" y="13"/>
                    <a:pt x="127" y="12"/>
                    <a:pt x="126" y="12"/>
                  </a:cubicBezTo>
                  <a:cubicBezTo>
                    <a:pt x="126" y="12"/>
                    <a:pt x="125" y="13"/>
                    <a:pt x="125" y="13"/>
                  </a:cubicBezTo>
                  <a:cubicBezTo>
                    <a:pt x="124" y="13"/>
                    <a:pt x="124" y="13"/>
                    <a:pt x="124" y="13"/>
                  </a:cubicBezTo>
                  <a:cubicBezTo>
                    <a:pt x="123" y="13"/>
                    <a:pt x="123" y="13"/>
                    <a:pt x="122" y="13"/>
                  </a:cubicBezTo>
                  <a:cubicBezTo>
                    <a:pt x="121" y="13"/>
                    <a:pt x="121" y="13"/>
                    <a:pt x="120" y="13"/>
                  </a:cubicBezTo>
                  <a:cubicBezTo>
                    <a:pt x="120" y="13"/>
                    <a:pt x="120" y="13"/>
                    <a:pt x="119" y="13"/>
                  </a:cubicBezTo>
                  <a:cubicBezTo>
                    <a:pt x="119" y="13"/>
                    <a:pt x="119" y="13"/>
                    <a:pt x="118" y="13"/>
                  </a:cubicBezTo>
                  <a:cubicBezTo>
                    <a:pt x="118" y="14"/>
                    <a:pt x="117" y="14"/>
                    <a:pt x="117" y="14"/>
                  </a:cubicBezTo>
                  <a:cubicBezTo>
                    <a:pt x="117" y="14"/>
                    <a:pt x="117" y="14"/>
                    <a:pt x="117" y="14"/>
                  </a:cubicBezTo>
                  <a:cubicBezTo>
                    <a:pt x="117" y="14"/>
                    <a:pt x="116" y="14"/>
                    <a:pt x="116" y="14"/>
                  </a:cubicBezTo>
                  <a:cubicBezTo>
                    <a:pt x="116" y="15"/>
                    <a:pt x="116" y="15"/>
                    <a:pt x="115" y="15"/>
                  </a:cubicBezTo>
                  <a:cubicBezTo>
                    <a:pt x="115" y="15"/>
                    <a:pt x="115" y="15"/>
                    <a:pt x="115" y="15"/>
                  </a:cubicBezTo>
                  <a:cubicBezTo>
                    <a:pt x="114" y="15"/>
                    <a:pt x="114" y="15"/>
                    <a:pt x="114" y="15"/>
                  </a:cubicBezTo>
                  <a:cubicBezTo>
                    <a:pt x="114" y="15"/>
                    <a:pt x="114" y="15"/>
                    <a:pt x="113" y="15"/>
                  </a:cubicBezTo>
                  <a:cubicBezTo>
                    <a:pt x="113" y="15"/>
                    <a:pt x="113" y="15"/>
                    <a:pt x="113" y="15"/>
                  </a:cubicBezTo>
                  <a:cubicBezTo>
                    <a:pt x="112" y="15"/>
                    <a:pt x="112" y="15"/>
                    <a:pt x="111" y="15"/>
                  </a:cubicBezTo>
                  <a:cubicBezTo>
                    <a:pt x="111" y="15"/>
                    <a:pt x="111" y="16"/>
                    <a:pt x="110" y="16"/>
                  </a:cubicBezTo>
                  <a:cubicBezTo>
                    <a:pt x="110" y="16"/>
                    <a:pt x="109" y="16"/>
                    <a:pt x="109" y="16"/>
                  </a:cubicBezTo>
                  <a:cubicBezTo>
                    <a:pt x="109" y="16"/>
                    <a:pt x="108" y="16"/>
                    <a:pt x="108" y="16"/>
                  </a:cubicBezTo>
                  <a:cubicBezTo>
                    <a:pt x="108" y="17"/>
                    <a:pt x="108" y="17"/>
                    <a:pt x="108" y="17"/>
                  </a:cubicBezTo>
                  <a:cubicBezTo>
                    <a:pt x="108" y="17"/>
                    <a:pt x="108" y="17"/>
                    <a:pt x="108" y="18"/>
                  </a:cubicBezTo>
                  <a:cubicBezTo>
                    <a:pt x="108" y="18"/>
                    <a:pt x="108" y="18"/>
                    <a:pt x="108" y="18"/>
                  </a:cubicBezTo>
                  <a:cubicBezTo>
                    <a:pt x="108" y="18"/>
                    <a:pt x="108" y="18"/>
                    <a:pt x="108" y="18"/>
                  </a:cubicBezTo>
                  <a:cubicBezTo>
                    <a:pt x="107" y="18"/>
                    <a:pt x="107" y="18"/>
                    <a:pt x="107" y="18"/>
                  </a:cubicBezTo>
                  <a:cubicBezTo>
                    <a:pt x="107" y="19"/>
                    <a:pt x="106" y="19"/>
                    <a:pt x="106" y="19"/>
                  </a:cubicBezTo>
                  <a:cubicBezTo>
                    <a:pt x="106" y="19"/>
                    <a:pt x="106" y="19"/>
                    <a:pt x="105" y="19"/>
                  </a:cubicBezTo>
                  <a:cubicBezTo>
                    <a:pt x="105" y="19"/>
                    <a:pt x="105" y="19"/>
                    <a:pt x="104" y="19"/>
                  </a:cubicBezTo>
                  <a:cubicBezTo>
                    <a:pt x="104" y="19"/>
                    <a:pt x="104" y="19"/>
                    <a:pt x="103" y="19"/>
                  </a:cubicBezTo>
                  <a:cubicBezTo>
                    <a:pt x="103" y="19"/>
                    <a:pt x="103" y="19"/>
                    <a:pt x="103" y="19"/>
                  </a:cubicBezTo>
                  <a:cubicBezTo>
                    <a:pt x="102" y="19"/>
                    <a:pt x="102" y="20"/>
                    <a:pt x="102" y="20"/>
                  </a:cubicBezTo>
                  <a:cubicBezTo>
                    <a:pt x="102" y="20"/>
                    <a:pt x="102" y="20"/>
                    <a:pt x="101" y="20"/>
                  </a:cubicBezTo>
                  <a:cubicBezTo>
                    <a:pt x="101" y="20"/>
                    <a:pt x="101" y="20"/>
                    <a:pt x="101" y="20"/>
                  </a:cubicBezTo>
                  <a:cubicBezTo>
                    <a:pt x="100" y="20"/>
                    <a:pt x="100" y="21"/>
                    <a:pt x="100" y="21"/>
                  </a:cubicBezTo>
                  <a:cubicBezTo>
                    <a:pt x="100" y="21"/>
                    <a:pt x="100" y="21"/>
                    <a:pt x="99" y="21"/>
                  </a:cubicBezTo>
                  <a:cubicBezTo>
                    <a:pt x="99" y="21"/>
                    <a:pt x="99" y="21"/>
                    <a:pt x="99" y="21"/>
                  </a:cubicBezTo>
                  <a:cubicBezTo>
                    <a:pt x="98" y="21"/>
                    <a:pt x="98" y="22"/>
                    <a:pt x="98" y="22"/>
                  </a:cubicBezTo>
                  <a:cubicBezTo>
                    <a:pt x="98" y="22"/>
                    <a:pt x="98" y="22"/>
                    <a:pt x="98" y="22"/>
                  </a:cubicBezTo>
                  <a:cubicBezTo>
                    <a:pt x="98" y="21"/>
                    <a:pt x="98" y="21"/>
                    <a:pt x="98" y="21"/>
                  </a:cubicBezTo>
                  <a:cubicBezTo>
                    <a:pt x="98" y="20"/>
                    <a:pt x="98" y="20"/>
                    <a:pt x="98" y="20"/>
                  </a:cubicBezTo>
                  <a:cubicBezTo>
                    <a:pt x="99" y="20"/>
                    <a:pt x="99" y="20"/>
                    <a:pt x="99" y="20"/>
                  </a:cubicBezTo>
                  <a:cubicBezTo>
                    <a:pt x="99" y="19"/>
                    <a:pt x="100" y="20"/>
                    <a:pt x="100" y="20"/>
                  </a:cubicBezTo>
                  <a:cubicBezTo>
                    <a:pt x="100" y="19"/>
                    <a:pt x="100" y="19"/>
                    <a:pt x="101" y="19"/>
                  </a:cubicBezTo>
                  <a:cubicBezTo>
                    <a:pt x="101" y="18"/>
                    <a:pt x="101" y="18"/>
                    <a:pt x="101" y="18"/>
                  </a:cubicBezTo>
                  <a:cubicBezTo>
                    <a:pt x="102" y="17"/>
                    <a:pt x="102" y="17"/>
                    <a:pt x="102" y="17"/>
                  </a:cubicBezTo>
                  <a:cubicBezTo>
                    <a:pt x="102" y="17"/>
                    <a:pt x="102" y="17"/>
                    <a:pt x="102" y="17"/>
                  </a:cubicBezTo>
                  <a:cubicBezTo>
                    <a:pt x="102" y="17"/>
                    <a:pt x="102" y="17"/>
                    <a:pt x="102" y="17"/>
                  </a:cubicBezTo>
                  <a:cubicBezTo>
                    <a:pt x="102" y="17"/>
                    <a:pt x="102" y="17"/>
                    <a:pt x="103" y="17"/>
                  </a:cubicBezTo>
                  <a:cubicBezTo>
                    <a:pt x="103" y="17"/>
                    <a:pt x="103" y="16"/>
                    <a:pt x="103" y="16"/>
                  </a:cubicBezTo>
                  <a:cubicBezTo>
                    <a:pt x="104" y="16"/>
                    <a:pt x="104" y="16"/>
                    <a:pt x="104" y="15"/>
                  </a:cubicBezTo>
                  <a:cubicBezTo>
                    <a:pt x="104" y="15"/>
                    <a:pt x="104" y="15"/>
                    <a:pt x="104" y="15"/>
                  </a:cubicBezTo>
                  <a:cubicBezTo>
                    <a:pt x="104" y="14"/>
                    <a:pt x="104" y="14"/>
                    <a:pt x="105" y="14"/>
                  </a:cubicBezTo>
                  <a:cubicBezTo>
                    <a:pt x="105" y="14"/>
                    <a:pt x="105" y="14"/>
                    <a:pt x="105" y="13"/>
                  </a:cubicBezTo>
                  <a:cubicBezTo>
                    <a:pt x="106" y="13"/>
                    <a:pt x="105" y="13"/>
                    <a:pt x="105" y="13"/>
                  </a:cubicBezTo>
                  <a:cubicBezTo>
                    <a:pt x="105" y="12"/>
                    <a:pt x="105" y="12"/>
                    <a:pt x="105" y="12"/>
                  </a:cubicBezTo>
                  <a:cubicBezTo>
                    <a:pt x="106" y="11"/>
                    <a:pt x="106" y="11"/>
                    <a:pt x="106" y="12"/>
                  </a:cubicBezTo>
                  <a:cubicBezTo>
                    <a:pt x="107" y="12"/>
                    <a:pt x="107" y="12"/>
                    <a:pt x="107" y="13"/>
                  </a:cubicBezTo>
                  <a:cubicBezTo>
                    <a:pt x="107" y="13"/>
                    <a:pt x="107" y="13"/>
                    <a:pt x="108" y="13"/>
                  </a:cubicBezTo>
                  <a:cubicBezTo>
                    <a:pt x="108" y="13"/>
                    <a:pt x="108" y="13"/>
                    <a:pt x="109" y="13"/>
                  </a:cubicBezTo>
                  <a:cubicBezTo>
                    <a:pt x="109" y="13"/>
                    <a:pt x="109" y="13"/>
                    <a:pt x="109" y="12"/>
                  </a:cubicBezTo>
                  <a:cubicBezTo>
                    <a:pt x="109" y="12"/>
                    <a:pt x="109" y="11"/>
                    <a:pt x="109" y="11"/>
                  </a:cubicBezTo>
                  <a:cubicBezTo>
                    <a:pt x="109" y="10"/>
                    <a:pt x="108" y="10"/>
                    <a:pt x="108" y="10"/>
                  </a:cubicBezTo>
                  <a:cubicBezTo>
                    <a:pt x="108" y="10"/>
                    <a:pt x="107" y="9"/>
                    <a:pt x="107" y="9"/>
                  </a:cubicBezTo>
                  <a:cubicBezTo>
                    <a:pt x="106" y="9"/>
                    <a:pt x="106" y="9"/>
                    <a:pt x="106" y="9"/>
                  </a:cubicBezTo>
                  <a:cubicBezTo>
                    <a:pt x="105" y="9"/>
                    <a:pt x="105" y="9"/>
                    <a:pt x="104" y="9"/>
                  </a:cubicBezTo>
                  <a:cubicBezTo>
                    <a:pt x="104" y="9"/>
                    <a:pt x="103" y="9"/>
                    <a:pt x="103" y="9"/>
                  </a:cubicBezTo>
                  <a:cubicBezTo>
                    <a:pt x="102" y="9"/>
                    <a:pt x="102" y="8"/>
                    <a:pt x="102" y="8"/>
                  </a:cubicBezTo>
                  <a:cubicBezTo>
                    <a:pt x="101" y="9"/>
                    <a:pt x="102" y="9"/>
                    <a:pt x="101" y="9"/>
                  </a:cubicBezTo>
                  <a:cubicBezTo>
                    <a:pt x="101" y="9"/>
                    <a:pt x="101" y="9"/>
                    <a:pt x="101" y="9"/>
                  </a:cubicBezTo>
                  <a:cubicBezTo>
                    <a:pt x="101" y="9"/>
                    <a:pt x="101" y="9"/>
                    <a:pt x="101" y="8"/>
                  </a:cubicBezTo>
                  <a:cubicBezTo>
                    <a:pt x="101" y="8"/>
                    <a:pt x="101" y="8"/>
                    <a:pt x="101" y="8"/>
                  </a:cubicBezTo>
                  <a:cubicBezTo>
                    <a:pt x="101" y="8"/>
                    <a:pt x="101" y="8"/>
                    <a:pt x="101" y="8"/>
                  </a:cubicBezTo>
                  <a:cubicBezTo>
                    <a:pt x="101" y="7"/>
                    <a:pt x="101" y="7"/>
                    <a:pt x="101" y="7"/>
                  </a:cubicBezTo>
                  <a:cubicBezTo>
                    <a:pt x="101" y="6"/>
                    <a:pt x="100" y="6"/>
                    <a:pt x="101" y="6"/>
                  </a:cubicBezTo>
                  <a:cubicBezTo>
                    <a:pt x="101" y="6"/>
                    <a:pt x="101" y="6"/>
                    <a:pt x="101" y="6"/>
                  </a:cubicBezTo>
                  <a:cubicBezTo>
                    <a:pt x="101" y="5"/>
                    <a:pt x="101" y="5"/>
                    <a:pt x="101" y="5"/>
                  </a:cubicBezTo>
                  <a:cubicBezTo>
                    <a:pt x="101" y="5"/>
                    <a:pt x="101" y="4"/>
                    <a:pt x="101" y="4"/>
                  </a:cubicBezTo>
                  <a:cubicBezTo>
                    <a:pt x="101" y="4"/>
                    <a:pt x="100" y="4"/>
                    <a:pt x="100" y="4"/>
                  </a:cubicBezTo>
                  <a:cubicBezTo>
                    <a:pt x="100" y="4"/>
                    <a:pt x="100" y="4"/>
                    <a:pt x="100" y="4"/>
                  </a:cubicBezTo>
                  <a:cubicBezTo>
                    <a:pt x="99" y="3"/>
                    <a:pt x="99" y="4"/>
                    <a:pt x="99" y="3"/>
                  </a:cubicBezTo>
                  <a:cubicBezTo>
                    <a:pt x="98" y="3"/>
                    <a:pt x="99" y="3"/>
                    <a:pt x="99" y="2"/>
                  </a:cubicBezTo>
                  <a:cubicBezTo>
                    <a:pt x="99" y="2"/>
                    <a:pt x="99" y="2"/>
                    <a:pt x="98" y="2"/>
                  </a:cubicBezTo>
                  <a:cubicBezTo>
                    <a:pt x="98" y="1"/>
                    <a:pt x="98" y="2"/>
                    <a:pt x="97" y="2"/>
                  </a:cubicBezTo>
                  <a:cubicBezTo>
                    <a:pt x="97" y="2"/>
                    <a:pt x="97" y="2"/>
                    <a:pt x="97" y="2"/>
                  </a:cubicBezTo>
                  <a:cubicBezTo>
                    <a:pt x="96" y="1"/>
                    <a:pt x="96" y="1"/>
                    <a:pt x="96" y="1"/>
                  </a:cubicBezTo>
                  <a:cubicBezTo>
                    <a:pt x="96" y="1"/>
                    <a:pt x="95" y="1"/>
                    <a:pt x="95" y="2"/>
                  </a:cubicBezTo>
                  <a:cubicBezTo>
                    <a:pt x="95" y="2"/>
                    <a:pt x="95" y="2"/>
                    <a:pt x="95" y="2"/>
                  </a:cubicBezTo>
                  <a:cubicBezTo>
                    <a:pt x="95" y="2"/>
                    <a:pt x="95" y="2"/>
                    <a:pt x="94" y="2"/>
                  </a:cubicBezTo>
                  <a:cubicBezTo>
                    <a:pt x="94" y="2"/>
                    <a:pt x="94" y="3"/>
                    <a:pt x="94" y="3"/>
                  </a:cubicBezTo>
                  <a:cubicBezTo>
                    <a:pt x="93" y="3"/>
                    <a:pt x="93" y="2"/>
                    <a:pt x="93" y="2"/>
                  </a:cubicBezTo>
                  <a:cubicBezTo>
                    <a:pt x="93" y="3"/>
                    <a:pt x="93" y="3"/>
                    <a:pt x="92" y="3"/>
                  </a:cubicBezTo>
                  <a:cubicBezTo>
                    <a:pt x="92" y="3"/>
                    <a:pt x="92" y="3"/>
                    <a:pt x="92" y="3"/>
                  </a:cubicBezTo>
                  <a:cubicBezTo>
                    <a:pt x="91" y="4"/>
                    <a:pt x="91" y="4"/>
                    <a:pt x="91" y="4"/>
                  </a:cubicBezTo>
                  <a:cubicBezTo>
                    <a:pt x="91" y="4"/>
                    <a:pt x="90" y="4"/>
                    <a:pt x="90" y="4"/>
                  </a:cubicBezTo>
                  <a:cubicBezTo>
                    <a:pt x="90" y="4"/>
                    <a:pt x="90" y="4"/>
                    <a:pt x="90" y="4"/>
                  </a:cubicBezTo>
                  <a:cubicBezTo>
                    <a:pt x="90" y="4"/>
                    <a:pt x="90" y="4"/>
                    <a:pt x="89" y="3"/>
                  </a:cubicBezTo>
                  <a:cubicBezTo>
                    <a:pt x="89" y="3"/>
                    <a:pt x="89" y="3"/>
                    <a:pt x="88" y="3"/>
                  </a:cubicBezTo>
                  <a:cubicBezTo>
                    <a:pt x="88" y="3"/>
                    <a:pt x="88" y="3"/>
                    <a:pt x="88" y="3"/>
                  </a:cubicBezTo>
                  <a:cubicBezTo>
                    <a:pt x="87" y="3"/>
                    <a:pt x="87" y="4"/>
                    <a:pt x="87" y="4"/>
                  </a:cubicBezTo>
                  <a:cubicBezTo>
                    <a:pt x="87" y="4"/>
                    <a:pt x="87" y="4"/>
                    <a:pt x="86" y="4"/>
                  </a:cubicBezTo>
                  <a:cubicBezTo>
                    <a:pt x="86" y="4"/>
                    <a:pt x="86" y="3"/>
                    <a:pt x="85" y="3"/>
                  </a:cubicBezTo>
                  <a:cubicBezTo>
                    <a:pt x="85" y="3"/>
                    <a:pt x="85" y="3"/>
                    <a:pt x="85" y="3"/>
                  </a:cubicBezTo>
                  <a:cubicBezTo>
                    <a:pt x="84" y="2"/>
                    <a:pt x="84" y="2"/>
                    <a:pt x="84" y="2"/>
                  </a:cubicBezTo>
                  <a:cubicBezTo>
                    <a:pt x="83" y="2"/>
                    <a:pt x="83" y="2"/>
                    <a:pt x="83" y="2"/>
                  </a:cubicBezTo>
                  <a:cubicBezTo>
                    <a:pt x="82" y="2"/>
                    <a:pt x="82" y="2"/>
                    <a:pt x="82" y="2"/>
                  </a:cubicBezTo>
                  <a:cubicBezTo>
                    <a:pt x="82" y="2"/>
                    <a:pt x="82" y="2"/>
                    <a:pt x="81" y="2"/>
                  </a:cubicBezTo>
                  <a:cubicBezTo>
                    <a:pt x="81" y="2"/>
                    <a:pt x="81" y="3"/>
                    <a:pt x="81" y="2"/>
                  </a:cubicBezTo>
                  <a:cubicBezTo>
                    <a:pt x="80" y="2"/>
                    <a:pt x="80" y="2"/>
                    <a:pt x="80" y="2"/>
                  </a:cubicBezTo>
                  <a:cubicBezTo>
                    <a:pt x="80" y="2"/>
                    <a:pt x="81" y="2"/>
                    <a:pt x="81" y="1"/>
                  </a:cubicBezTo>
                  <a:cubicBezTo>
                    <a:pt x="81" y="1"/>
                    <a:pt x="81" y="0"/>
                    <a:pt x="81" y="0"/>
                  </a:cubicBezTo>
                  <a:cubicBezTo>
                    <a:pt x="80" y="0"/>
                    <a:pt x="80" y="0"/>
                    <a:pt x="80" y="0"/>
                  </a:cubicBezTo>
                  <a:cubicBezTo>
                    <a:pt x="80" y="0"/>
                    <a:pt x="79" y="1"/>
                    <a:pt x="79" y="1"/>
                  </a:cubicBezTo>
                  <a:cubicBezTo>
                    <a:pt x="79" y="1"/>
                    <a:pt x="79" y="1"/>
                    <a:pt x="79" y="1"/>
                  </a:cubicBezTo>
                  <a:cubicBezTo>
                    <a:pt x="57" y="1"/>
                    <a:pt x="57" y="1"/>
                    <a:pt x="57" y="1"/>
                  </a:cubicBezTo>
                  <a:cubicBezTo>
                    <a:pt x="18" y="1"/>
                    <a:pt x="18" y="1"/>
                    <a:pt x="18" y="1"/>
                  </a:cubicBezTo>
                  <a:cubicBezTo>
                    <a:pt x="18" y="1"/>
                    <a:pt x="18" y="1"/>
                    <a:pt x="18" y="1"/>
                  </a:cubicBezTo>
                  <a:cubicBezTo>
                    <a:pt x="18" y="1"/>
                    <a:pt x="18" y="2"/>
                    <a:pt x="18" y="2"/>
                  </a:cubicBezTo>
                  <a:cubicBezTo>
                    <a:pt x="18" y="2"/>
                    <a:pt x="18" y="2"/>
                    <a:pt x="18" y="2"/>
                  </a:cubicBezTo>
                  <a:cubicBezTo>
                    <a:pt x="18" y="2"/>
                    <a:pt x="18" y="3"/>
                    <a:pt x="18" y="3"/>
                  </a:cubicBezTo>
                  <a:cubicBezTo>
                    <a:pt x="18" y="3"/>
                    <a:pt x="17" y="3"/>
                    <a:pt x="17" y="3"/>
                  </a:cubicBezTo>
                  <a:cubicBezTo>
                    <a:pt x="17" y="4"/>
                    <a:pt x="17" y="4"/>
                    <a:pt x="17" y="4"/>
                  </a:cubicBezTo>
                  <a:cubicBezTo>
                    <a:pt x="16" y="4"/>
                    <a:pt x="16" y="4"/>
                    <a:pt x="16" y="4"/>
                  </a:cubicBezTo>
                  <a:cubicBezTo>
                    <a:pt x="15" y="3"/>
                    <a:pt x="15" y="3"/>
                    <a:pt x="15" y="3"/>
                  </a:cubicBezTo>
                  <a:cubicBezTo>
                    <a:pt x="14" y="3"/>
                    <a:pt x="14" y="4"/>
                    <a:pt x="14" y="4"/>
                  </a:cubicBezTo>
                  <a:cubicBezTo>
                    <a:pt x="13" y="4"/>
                    <a:pt x="13" y="4"/>
                    <a:pt x="13" y="4"/>
                  </a:cubicBezTo>
                  <a:cubicBezTo>
                    <a:pt x="13" y="4"/>
                    <a:pt x="13" y="3"/>
                    <a:pt x="12" y="3"/>
                  </a:cubicBezTo>
                  <a:cubicBezTo>
                    <a:pt x="12" y="3"/>
                    <a:pt x="12" y="3"/>
                    <a:pt x="12" y="3"/>
                  </a:cubicBezTo>
                  <a:cubicBezTo>
                    <a:pt x="11" y="3"/>
                    <a:pt x="12" y="4"/>
                    <a:pt x="12" y="4"/>
                  </a:cubicBezTo>
                  <a:cubicBezTo>
                    <a:pt x="11" y="5"/>
                    <a:pt x="11" y="5"/>
                    <a:pt x="11" y="5"/>
                  </a:cubicBezTo>
                  <a:cubicBezTo>
                    <a:pt x="11" y="6"/>
                    <a:pt x="12" y="6"/>
                    <a:pt x="12" y="6"/>
                  </a:cubicBezTo>
                  <a:cubicBezTo>
                    <a:pt x="12" y="7"/>
                    <a:pt x="12" y="7"/>
                    <a:pt x="11" y="8"/>
                  </a:cubicBezTo>
                  <a:cubicBezTo>
                    <a:pt x="11" y="8"/>
                    <a:pt x="11" y="8"/>
                    <a:pt x="11" y="8"/>
                  </a:cubicBezTo>
                  <a:cubicBezTo>
                    <a:pt x="10" y="8"/>
                    <a:pt x="10" y="9"/>
                    <a:pt x="10" y="9"/>
                  </a:cubicBezTo>
                  <a:cubicBezTo>
                    <a:pt x="10" y="10"/>
                    <a:pt x="10" y="10"/>
                    <a:pt x="10" y="10"/>
                  </a:cubicBezTo>
                  <a:cubicBezTo>
                    <a:pt x="10" y="11"/>
                    <a:pt x="10" y="11"/>
                    <a:pt x="9" y="11"/>
                  </a:cubicBezTo>
                  <a:cubicBezTo>
                    <a:pt x="9" y="12"/>
                    <a:pt x="9" y="12"/>
                    <a:pt x="8" y="12"/>
                  </a:cubicBezTo>
                  <a:cubicBezTo>
                    <a:pt x="8" y="13"/>
                    <a:pt x="8" y="14"/>
                    <a:pt x="7" y="14"/>
                  </a:cubicBezTo>
                  <a:cubicBezTo>
                    <a:pt x="7" y="15"/>
                    <a:pt x="6" y="15"/>
                    <a:pt x="6" y="15"/>
                  </a:cubicBezTo>
                  <a:cubicBezTo>
                    <a:pt x="6" y="15"/>
                    <a:pt x="6" y="16"/>
                    <a:pt x="5" y="16"/>
                  </a:cubicBezTo>
                  <a:cubicBezTo>
                    <a:pt x="5" y="17"/>
                    <a:pt x="5" y="17"/>
                    <a:pt x="4" y="17"/>
                  </a:cubicBezTo>
                  <a:cubicBezTo>
                    <a:pt x="4" y="17"/>
                    <a:pt x="4" y="17"/>
                    <a:pt x="4" y="18"/>
                  </a:cubicBezTo>
                  <a:cubicBezTo>
                    <a:pt x="4" y="18"/>
                    <a:pt x="4" y="18"/>
                    <a:pt x="4" y="18"/>
                  </a:cubicBezTo>
                  <a:cubicBezTo>
                    <a:pt x="4" y="18"/>
                    <a:pt x="4" y="18"/>
                    <a:pt x="3" y="18"/>
                  </a:cubicBezTo>
                  <a:cubicBezTo>
                    <a:pt x="3" y="18"/>
                    <a:pt x="3" y="19"/>
                    <a:pt x="3" y="19"/>
                  </a:cubicBezTo>
                  <a:cubicBezTo>
                    <a:pt x="3" y="19"/>
                    <a:pt x="3" y="20"/>
                    <a:pt x="3" y="20"/>
                  </a:cubicBezTo>
                  <a:cubicBezTo>
                    <a:pt x="2" y="21"/>
                    <a:pt x="2" y="21"/>
                    <a:pt x="2" y="22"/>
                  </a:cubicBezTo>
                  <a:cubicBezTo>
                    <a:pt x="2" y="22"/>
                    <a:pt x="2" y="23"/>
                    <a:pt x="2" y="23"/>
                  </a:cubicBezTo>
                  <a:cubicBezTo>
                    <a:pt x="1" y="24"/>
                    <a:pt x="1" y="24"/>
                    <a:pt x="1" y="25"/>
                  </a:cubicBezTo>
                  <a:cubicBezTo>
                    <a:pt x="0" y="25"/>
                    <a:pt x="0" y="25"/>
                    <a:pt x="0" y="25"/>
                  </a:cubicBezTo>
                  <a:cubicBezTo>
                    <a:pt x="0" y="26"/>
                    <a:pt x="0" y="26"/>
                    <a:pt x="0" y="26"/>
                  </a:cubicBezTo>
                  <a:cubicBezTo>
                    <a:pt x="0" y="27"/>
                    <a:pt x="0" y="27"/>
                    <a:pt x="0" y="28"/>
                  </a:cubicBezTo>
                  <a:cubicBezTo>
                    <a:pt x="0" y="28"/>
                    <a:pt x="0" y="28"/>
                    <a:pt x="0" y="29"/>
                  </a:cubicBezTo>
                  <a:cubicBezTo>
                    <a:pt x="0" y="29"/>
                    <a:pt x="0" y="29"/>
                    <a:pt x="0" y="29"/>
                  </a:cubicBezTo>
                  <a:cubicBezTo>
                    <a:pt x="0" y="30"/>
                    <a:pt x="0" y="30"/>
                    <a:pt x="0" y="31"/>
                  </a:cubicBezTo>
                  <a:cubicBezTo>
                    <a:pt x="0" y="31"/>
                    <a:pt x="0" y="31"/>
                    <a:pt x="1" y="31"/>
                  </a:cubicBezTo>
                  <a:cubicBezTo>
                    <a:pt x="1" y="31"/>
                    <a:pt x="1" y="32"/>
                    <a:pt x="1" y="32"/>
                  </a:cubicBezTo>
                  <a:cubicBezTo>
                    <a:pt x="1" y="33"/>
                    <a:pt x="1" y="33"/>
                    <a:pt x="1" y="33"/>
                  </a:cubicBezTo>
                  <a:cubicBezTo>
                    <a:pt x="1" y="34"/>
                    <a:pt x="0" y="34"/>
                    <a:pt x="0" y="34"/>
                  </a:cubicBezTo>
                  <a:cubicBezTo>
                    <a:pt x="0" y="34"/>
                    <a:pt x="0" y="35"/>
                    <a:pt x="0" y="35"/>
                  </a:cubicBezTo>
                  <a:cubicBezTo>
                    <a:pt x="0" y="35"/>
                    <a:pt x="0" y="35"/>
                    <a:pt x="1" y="35"/>
                  </a:cubicBezTo>
                  <a:cubicBezTo>
                    <a:pt x="1" y="36"/>
                    <a:pt x="1" y="35"/>
                    <a:pt x="1" y="36"/>
                  </a:cubicBezTo>
                  <a:cubicBezTo>
                    <a:pt x="2" y="36"/>
                    <a:pt x="1" y="36"/>
                    <a:pt x="1" y="36"/>
                  </a:cubicBezTo>
                  <a:cubicBezTo>
                    <a:pt x="1" y="37"/>
                    <a:pt x="1" y="37"/>
                    <a:pt x="1" y="37"/>
                  </a:cubicBezTo>
                  <a:cubicBezTo>
                    <a:pt x="1" y="37"/>
                    <a:pt x="0" y="37"/>
                    <a:pt x="0" y="37"/>
                  </a:cubicBezTo>
                  <a:cubicBezTo>
                    <a:pt x="0" y="37"/>
                    <a:pt x="0" y="37"/>
                    <a:pt x="0" y="37"/>
                  </a:cubicBezTo>
                  <a:cubicBezTo>
                    <a:pt x="0" y="38"/>
                    <a:pt x="0" y="38"/>
                    <a:pt x="1" y="39"/>
                  </a:cubicBezTo>
                  <a:cubicBezTo>
                    <a:pt x="1" y="39"/>
                    <a:pt x="1" y="39"/>
                    <a:pt x="1" y="40"/>
                  </a:cubicBezTo>
                  <a:cubicBezTo>
                    <a:pt x="1" y="40"/>
                    <a:pt x="2" y="41"/>
                    <a:pt x="2" y="41"/>
                  </a:cubicBezTo>
                  <a:cubicBezTo>
                    <a:pt x="2" y="42"/>
                    <a:pt x="2" y="42"/>
                    <a:pt x="2" y="42"/>
                  </a:cubicBezTo>
                  <a:cubicBezTo>
                    <a:pt x="2" y="43"/>
                    <a:pt x="2" y="43"/>
                    <a:pt x="2" y="43"/>
                  </a:cubicBezTo>
                  <a:cubicBezTo>
                    <a:pt x="3" y="43"/>
                    <a:pt x="3" y="43"/>
                    <a:pt x="4" y="43"/>
                  </a:cubicBezTo>
                  <a:cubicBezTo>
                    <a:pt x="4" y="43"/>
                    <a:pt x="4" y="43"/>
                    <a:pt x="4" y="43"/>
                  </a:cubicBezTo>
                  <a:cubicBezTo>
                    <a:pt x="5" y="43"/>
                    <a:pt x="4" y="43"/>
                    <a:pt x="4" y="44"/>
                  </a:cubicBezTo>
                  <a:cubicBezTo>
                    <a:pt x="5" y="44"/>
                    <a:pt x="5" y="44"/>
                    <a:pt x="5" y="44"/>
                  </a:cubicBezTo>
                  <a:cubicBezTo>
                    <a:pt x="6" y="44"/>
                    <a:pt x="6" y="44"/>
                    <a:pt x="6" y="44"/>
                  </a:cubicBezTo>
                  <a:cubicBezTo>
                    <a:pt x="6" y="45"/>
                    <a:pt x="6" y="45"/>
                    <a:pt x="7" y="45"/>
                  </a:cubicBezTo>
                  <a:cubicBezTo>
                    <a:pt x="7" y="46"/>
                    <a:pt x="7" y="46"/>
                    <a:pt x="7" y="46"/>
                  </a:cubicBezTo>
                  <a:cubicBezTo>
                    <a:pt x="8" y="46"/>
                    <a:pt x="8" y="46"/>
                    <a:pt x="8" y="46"/>
                  </a:cubicBezTo>
                  <a:cubicBezTo>
                    <a:pt x="8" y="47"/>
                    <a:pt x="8" y="47"/>
                    <a:pt x="8" y="47"/>
                  </a:cubicBezTo>
                  <a:cubicBezTo>
                    <a:pt x="8" y="48"/>
                    <a:pt x="8" y="48"/>
                    <a:pt x="8" y="48"/>
                  </a:cubicBezTo>
                  <a:cubicBezTo>
                    <a:pt x="8" y="48"/>
                    <a:pt x="8" y="48"/>
                    <a:pt x="8" y="48"/>
                  </a:cubicBezTo>
                  <a:cubicBezTo>
                    <a:pt x="10" y="48"/>
                    <a:pt x="10" y="48"/>
                    <a:pt x="10" y="48"/>
                  </a:cubicBezTo>
                  <a:cubicBezTo>
                    <a:pt x="10" y="48"/>
                    <a:pt x="11" y="48"/>
                    <a:pt x="12" y="48"/>
                  </a:cubicBezTo>
                  <a:cubicBezTo>
                    <a:pt x="12" y="48"/>
                    <a:pt x="13" y="48"/>
                    <a:pt x="13" y="48"/>
                  </a:cubicBezTo>
                  <a:cubicBezTo>
                    <a:pt x="13" y="48"/>
                    <a:pt x="13" y="48"/>
                    <a:pt x="14" y="48"/>
                  </a:cubicBezTo>
                  <a:cubicBezTo>
                    <a:pt x="13" y="49"/>
                    <a:pt x="13" y="49"/>
                    <a:pt x="13" y="49"/>
                  </a:cubicBezTo>
                  <a:cubicBezTo>
                    <a:pt x="14" y="49"/>
                    <a:pt x="14" y="49"/>
                    <a:pt x="14" y="49"/>
                  </a:cubicBezTo>
                  <a:cubicBezTo>
                    <a:pt x="15" y="49"/>
                    <a:pt x="15" y="49"/>
                    <a:pt x="15" y="49"/>
                  </a:cubicBezTo>
                  <a:cubicBezTo>
                    <a:pt x="15" y="49"/>
                    <a:pt x="15" y="49"/>
                    <a:pt x="15" y="49"/>
                  </a:cubicBezTo>
                  <a:cubicBezTo>
                    <a:pt x="15" y="50"/>
                    <a:pt x="16" y="49"/>
                    <a:pt x="16" y="50"/>
                  </a:cubicBezTo>
                  <a:cubicBezTo>
                    <a:pt x="16" y="50"/>
                    <a:pt x="16" y="50"/>
                    <a:pt x="16" y="50"/>
                  </a:cubicBezTo>
                  <a:cubicBezTo>
                    <a:pt x="17" y="50"/>
                    <a:pt x="17" y="50"/>
                    <a:pt x="17" y="50"/>
                  </a:cubicBezTo>
                  <a:cubicBezTo>
                    <a:pt x="18" y="50"/>
                    <a:pt x="18" y="51"/>
                    <a:pt x="18" y="51"/>
                  </a:cubicBezTo>
                  <a:cubicBezTo>
                    <a:pt x="18" y="51"/>
                    <a:pt x="19" y="51"/>
                    <a:pt x="19" y="51"/>
                  </a:cubicBezTo>
                  <a:cubicBezTo>
                    <a:pt x="20" y="51"/>
                    <a:pt x="20" y="52"/>
                    <a:pt x="20" y="52"/>
                  </a:cubicBezTo>
                  <a:cubicBezTo>
                    <a:pt x="21" y="52"/>
                    <a:pt x="21" y="52"/>
                    <a:pt x="21" y="52"/>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8" name="Freeform 434"/>
            <p:cNvSpPr>
              <a:spLocks/>
            </p:cNvSpPr>
            <p:nvPr/>
          </p:nvSpPr>
          <p:spPr bwMode="auto">
            <a:xfrm>
              <a:off x="555626" y="1227139"/>
              <a:ext cx="31750" cy="22225"/>
            </a:xfrm>
            <a:custGeom>
              <a:avLst/>
              <a:gdLst>
                <a:gd name="T0" fmla="*/ 0 w 3"/>
                <a:gd name="T1" fmla="*/ 1 h 2"/>
                <a:gd name="T2" fmla="*/ 1 w 3"/>
                <a:gd name="T3" fmla="*/ 2 h 2"/>
                <a:gd name="T4" fmla="*/ 2 w 3"/>
                <a:gd name="T5" fmla="*/ 1 h 2"/>
                <a:gd name="T6" fmla="*/ 3 w 3"/>
                <a:gd name="T7" fmla="*/ 1 h 2"/>
                <a:gd name="T8" fmla="*/ 3 w 3"/>
                <a:gd name="T9" fmla="*/ 0 h 2"/>
                <a:gd name="T10" fmla="*/ 2 w 3"/>
                <a:gd name="T11" fmla="*/ 0 h 2"/>
                <a:gd name="T12" fmla="*/ 2 w 3"/>
                <a:gd name="T13" fmla="*/ 0 h 2"/>
                <a:gd name="T14" fmla="*/ 1 w 3"/>
                <a:gd name="T15" fmla="*/ 0 h 2"/>
                <a:gd name="T16" fmla="*/ 0 w 3"/>
                <a:gd name="T17" fmla="*/ 0 h 2"/>
                <a:gd name="T18" fmla="*/ 0 w 3"/>
                <a:gd name="T19" fmla="*/ 1 h 2"/>
                <a:gd name="T20" fmla="*/ 0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0" y="1"/>
                  </a:moveTo>
                  <a:cubicBezTo>
                    <a:pt x="1" y="2"/>
                    <a:pt x="1" y="2"/>
                    <a:pt x="1" y="2"/>
                  </a:cubicBezTo>
                  <a:cubicBezTo>
                    <a:pt x="1" y="2"/>
                    <a:pt x="2" y="2"/>
                    <a:pt x="2" y="1"/>
                  </a:cubicBezTo>
                  <a:cubicBezTo>
                    <a:pt x="2" y="1"/>
                    <a:pt x="2" y="1"/>
                    <a:pt x="3" y="1"/>
                  </a:cubicBezTo>
                  <a:cubicBezTo>
                    <a:pt x="3" y="1"/>
                    <a:pt x="3" y="1"/>
                    <a:pt x="3" y="0"/>
                  </a:cubicBezTo>
                  <a:cubicBezTo>
                    <a:pt x="3" y="0"/>
                    <a:pt x="3" y="0"/>
                    <a:pt x="2" y="0"/>
                  </a:cubicBezTo>
                  <a:cubicBezTo>
                    <a:pt x="2" y="0"/>
                    <a:pt x="2" y="0"/>
                    <a:pt x="2" y="0"/>
                  </a:cubicBezTo>
                  <a:cubicBezTo>
                    <a:pt x="1" y="0"/>
                    <a:pt x="1" y="0"/>
                    <a:pt x="1" y="0"/>
                  </a:cubicBezTo>
                  <a:cubicBezTo>
                    <a:pt x="1" y="0"/>
                    <a:pt x="1"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39" name="Freeform 435"/>
            <p:cNvSpPr>
              <a:spLocks/>
            </p:cNvSpPr>
            <p:nvPr/>
          </p:nvSpPr>
          <p:spPr bwMode="auto">
            <a:xfrm>
              <a:off x="415926" y="1377951"/>
              <a:ext cx="53975" cy="33338"/>
            </a:xfrm>
            <a:custGeom>
              <a:avLst/>
              <a:gdLst>
                <a:gd name="T0" fmla="*/ 3 w 5"/>
                <a:gd name="T1" fmla="*/ 0 h 3"/>
                <a:gd name="T2" fmla="*/ 2 w 5"/>
                <a:gd name="T3" fmla="*/ 0 h 3"/>
                <a:gd name="T4" fmla="*/ 1 w 5"/>
                <a:gd name="T5" fmla="*/ 1 h 3"/>
                <a:gd name="T6" fmla="*/ 0 w 5"/>
                <a:gd name="T7" fmla="*/ 1 h 3"/>
                <a:gd name="T8" fmla="*/ 1 w 5"/>
                <a:gd name="T9" fmla="*/ 2 h 3"/>
                <a:gd name="T10" fmla="*/ 1 w 5"/>
                <a:gd name="T11" fmla="*/ 3 h 3"/>
                <a:gd name="T12" fmla="*/ 2 w 5"/>
                <a:gd name="T13" fmla="*/ 2 h 3"/>
                <a:gd name="T14" fmla="*/ 3 w 5"/>
                <a:gd name="T15" fmla="*/ 2 h 3"/>
                <a:gd name="T16" fmla="*/ 4 w 5"/>
                <a:gd name="T17" fmla="*/ 1 h 3"/>
                <a:gd name="T18" fmla="*/ 5 w 5"/>
                <a:gd name="T19" fmla="*/ 1 h 3"/>
                <a:gd name="T20" fmla="*/ 5 w 5"/>
                <a:gd name="T21" fmla="*/ 0 h 3"/>
                <a:gd name="T22" fmla="*/ 3 w 5"/>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0"/>
                  </a:moveTo>
                  <a:cubicBezTo>
                    <a:pt x="3" y="0"/>
                    <a:pt x="3" y="0"/>
                    <a:pt x="2" y="0"/>
                  </a:cubicBezTo>
                  <a:cubicBezTo>
                    <a:pt x="2" y="1"/>
                    <a:pt x="2" y="1"/>
                    <a:pt x="1" y="1"/>
                  </a:cubicBezTo>
                  <a:cubicBezTo>
                    <a:pt x="1" y="1"/>
                    <a:pt x="1" y="1"/>
                    <a:pt x="0" y="1"/>
                  </a:cubicBezTo>
                  <a:cubicBezTo>
                    <a:pt x="0" y="2"/>
                    <a:pt x="1" y="2"/>
                    <a:pt x="1" y="2"/>
                  </a:cubicBezTo>
                  <a:cubicBezTo>
                    <a:pt x="1" y="2"/>
                    <a:pt x="1" y="3"/>
                    <a:pt x="1" y="3"/>
                  </a:cubicBezTo>
                  <a:cubicBezTo>
                    <a:pt x="2" y="3"/>
                    <a:pt x="2" y="2"/>
                    <a:pt x="2" y="2"/>
                  </a:cubicBezTo>
                  <a:cubicBezTo>
                    <a:pt x="2" y="2"/>
                    <a:pt x="3" y="2"/>
                    <a:pt x="3" y="2"/>
                  </a:cubicBezTo>
                  <a:cubicBezTo>
                    <a:pt x="3" y="1"/>
                    <a:pt x="3" y="1"/>
                    <a:pt x="4" y="1"/>
                  </a:cubicBezTo>
                  <a:cubicBezTo>
                    <a:pt x="4" y="1"/>
                    <a:pt x="5" y="1"/>
                    <a:pt x="5" y="1"/>
                  </a:cubicBezTo>
                  <a:cubicBezTo>
                    <a:pt x="5" y="1"/>
                    <a:pt x="5" y="1"/>
                    <a:pt x="5" y="0"/>
                  </a:cubicBezTo>
                  <a:cubicBezTo>
                    <a:pt x="4" y="0"/>
                    <a:pt x="4"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0" name="Freeform 436"/>
            <p:cNvSpPr>
              <a:spLocks/>
            </p:cNvSpPr>
            <p:nvPr/>
          </p:nvSpPr>
          <p:spPr bwMode="auto">
            <a:xfrm>
              <a:off x="1171576" y="1346201"/>
              <a:ext cx="31750" cy="53975"/>
            </a:xfrm>
            <a:custGeom>
              <a:avLst/>
              <a:gdLst>
                <a:gd name="T0" fmla="*/ 1 w 3"/>
                <a:gd name="T1" fmla="*/ 5 h 5"/>
                <a:gd name="T2" fmla="*/ 2 w 3"/>
                <a:gd name="T3" fmla="*/ 3 h 5"/>
                <a:gd name="T4" fmla="*/ 2 w 3"/>
                <a:gd name="T5" fmla="*/ 3 h 5"/>
                <a:gd name="T6" fmla="*/ 3 w 3"/>
                <a:gd name="T7" fmla="*/ 2 h 5"/>
                <a:gd name="T8" fmla="*/ 3 w 3"/>
                <a:gd name="T9" fmla="*/ 1 h 5"/>
                <a:gd name="T10" fmla="*/ 3 w 3"/>
                <a:gd name="T11" fmla="*/ 1 h 5"/>
                <a:gd name="T12" fmla="*/ 2 w 3"/>
                <a:gd name="T13" fmla="*/ 0 h 5"/>
                <a:gd name="T14" fmla="*/ 2 w 3"/>
                <a:gd name="T15" fmla="*/ 0 h 5"/>
                <a:gd name="T16" fmla="*/ 1 w 3"/>
                <a:gd name="T17" fmla="*/ 1 h 5"/>
                <a:gd name="T18" fmla="*/ 1 w 3"/>
                <a:gd name="T19" fmla="*/ 2 h 5"/>
                <a:gd name="T20" fmla="*/ 0 w 3"/>
                <a:gd name="T21" fmla="*/ 2 h 5"/>
                <a:gd name="T22" fmla="*/ 1 w 3"/>
                <a:gd name="T23" fmla="*/ 3 h 5"/>
                <a:gd name="T24" fmla="*/ 1 w 3"/>
                <a:gd name="T25" fmla="*/ 4 h 5"/>
                <a:gd name="T26" fmla="*/ 1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1" y="5"/>
                  </a:moveTo>
                  <a:cubicBezTo>
                    <a:pt x="1" y="5"/>
                    <a:pt x="2" y="4"/>
                    <a:pt x="2" y="3"/>
                  </a:cubicBezTo>
                  <a:cubicBezTo>
                    <a:pt x="2" y="3"/>
                    <a:pt x="2" y="3"/>
                    <a:pt x="2" y="3"/>
                  </a:cubicBezTo>
                  <a:cubicBezTo>
                    <a:pt x="2" y="2"/>
                    <a:pt x="2" y="2"/>
                    <a:pt x="3" y="2"/>
                  </a:cubicBezTo>
                  <a:cubicBezTo>
                    <a:pt x="3" y="2"/>
                    <a:pt x="3" y="2"/>
                    <a:pt x="3" y="1"/>
                  </a:cubicBezTo>
                  <a:cubicBezTo>
                    <a:pt x="3" y="1"/>
                    <a:pt x="3" y="1"/>
                    <a:pt x="3" y="1"/>
                  </a:cubicBezTo>
                  <a:cubicBezTo>
                    <a:pt x="3" y="1"/>
                    <a:pt x="3" y="0"/>
                    <a:pt x="2" y="0"/>
                  </a:cubicBezTo>
                  <a:cubicBezTo>
                    <a:pt x="2" y="0"/>
                    <a:pt x="2" y="0"/>
                    <a:pt x="2" y="0"/>
                  </a:cubicBezTo>
                  <a:cubicBezTo>
                    <a:pt x="1" y="0"/>
                    <a:pt x="1" y="1"/>
                    <a:pt x="1" y="1"/>
                  </a:cubicBezTo>
                  <a:cubicBezTo>
                    <a:pt x="1" y="1"/>
                    <a:pt x="1" y="2"/>
                    <a:pt x="1" y="2"/>
                  </a:cubicBezTo>
                  <a:cubicBezTo>
                    <a:pt x="1" y="2"/>
                    <a:pt x="0" y="2"/>
                    <a:pt x="0" y="2"/>
                  </a:cubicBezTo>
                  <a:cubicBezTo>
                    <a:pt x="0" y="3"/>
                    <a:pt x="0" y="3"/>
                    <a:pt x="1" y="3"/>
                  </a:cubicBezTo>
                  <a:cubicBezTo>
                    <a:pt x="1" y="3"/>
                    <a:pt x="1" y="4"/>
                    <a:pt x="1" y="4"/>
                  </a:cubicBezTo>
                  <a:cubicBezTo>
                    <a:pt x="1" y="4"/>
                    <a:pt x="1" y="4"/>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1" name="Freeform 437"/>
            <p:cNvSpPr>
              <a:spLocks/>
            </p:cNvSpPr>
            <p:nvPr/>
          </p:nvSpPr>
          <p:spPr bwMode="auto">
            <a:xfrm>
              <a:off x="1181101" y="1323976"/>
              <a:ext cx="33338" cy="22225"/>
            </a:xfrm>
            <a:custGeom>
              <a:avLst/>
              <a:gdLst>
                <a:gd name="T0" fmla="*/ 3 w 3"/>
                <a:gd name="T1" fmla="*/ 1 h 2"/>
                <a:gd name="T2" fmla="*/ 3 w 3"/>
                <a:gd name="T3" fmla="*/ 0 h 2"/>
                <a:gd name="T4" fmla="*/ 3 w 3"/>
                <a:gd name="T5" fmla="*/ 0 h 2"/>
                <a:gd name="T6" fmla="*/ 2 w 3"/>
                <a:gd name="T7" fmla="*/ 0 h 2"/>
                <a:gd name="T8" fmla="*/ 1 w 3"/>
                <a:gd name="T9" fmla="*/ 0 h 2"/>
                <a:gd name="T10" fmla="*/ 0 w 3"/>
                <a:gd name="T11" fmla="*/ 1 h 2"/>
                <a:gd name="T12" fmla="*/ 0 w 3"/>
                <a:gd name="T13" fmla="*/ 2 h 2"/>
                <a:gd name="T14" fmla="*/ 0 w 3"/>
                <a:gd name="T15" fmla="*/ 2 h 2"/>
                <a:gd name="T16" fmla="*/ 1 w 3"/>
                <a:gd name="T17" fmla="*/ 2 h 2"/>
                <a:gd name="T18" fmla="*/ 2 w 3"/>
                <a:gd name="T19" fmla="*/ 2 h 2"/>
                <a:gd name="T20" fmla="*/ 3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3" y="1"/>
                  </a:moveTo>
                  <a:cubicBezTo>
                    <a:pt x="3" y="1"/>
                    <a:pt x="3" y="1"/>
                    <a:pt x="3" y="0"/>
                  </a:cubicBezTo>
                  <a:cubicBezTo>
                    <a:pt x="3" y="0"/>
                    <a:pt x="3" y="0"/>
                    <a:pt x="3" y="0"/>
                  </a:cubicBezTo>
                  <a:cubicBezTo>
                    <a:pt x="2" y="0"/>
                    <a:pt x="2" y="0"/>
                    <a:pt x="2" y="0"/>
                  </a:cubicBezTo>
                  <a:cubicBezTo>
                    <a:pt x="1" y="0"/>
                    <a:pt x="1" y="0"/>
                    <a:pt x="1" y="0"/>
                  </a:cubicBezTo>
                  <a:cubicBezTo>
                    <a:pt x="1" y="1"/>
                    <a:pt x="0" y="1"/>
                    <a:pt x="0" y="1"/>
                  </a:cubicBezTo>
                  <a:cubicBezTo>
                    <a:pt x="0" y="1"/>
                    <a:pt x="0" y="2"/>
                    <a:pt x="0" y="2"/>
                  </a:cubicBezTo>
                  <a:cubicBezTo>
                    <a:pt x="0" y="2"/>
                    <a:pt x="0" y="2"/>
                    <a:pt x="0" y="2"/>
                  </a:cubicBezTo>
                  <a:cubicBezTo>
                    <a:pt x="1" y="2"/>
                    <a:pt x="1" y="2"/>
                    <a:pt x="1" y="2"/>
                  </a:cubicBezTo>
                  <a:cubicBezTo>
                    <a:pt x="2" y="1"/>
                    <a:pt x="2" y="2"/>
                    <a:pt x="2" y="2"/>
                  </a:cubicBezTo>
                  <a:cubicBezTo>
                    <a:pt x="3" y="2"/>
                    <a:pt x="3" y="2"/>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2" name="Freeform 438"/>
            <p:cNvSpPr>
              <a:spLocks/>
            </p:cNvSpPr>
            <p:nvPr/>
          </p:nvSpPr>
          <p:spPr bwMode="auto">
            <a:xfrm>
              <a:off x="771526" y="1292226"/>
              <a:ext cx="31750" cy="31750"/>
            </a:xfrm>
            <a:custGeom>
              <a:avLst/>
              <a:gdLst>
                <a:gd name="T0" fmla="*/ 2 w 3"/>
                <a:gd name="T1" fmla="*/ 0 h 3"/>
                <a:gd name="T2" fmla="*/ 1 w 3"/>
                <a:gd name="T3" fmla="*/ 1 h 3"/>
                <a:gd name="T4" fmla="*/ 0 w 3"/>
                <a:gd name="T5" fmla="*/ 1 h 3"/>
                <a:gd name="T6" fmla="*/ 0 w 3"/>
                <a:gd name="T7" fmla="*/ 3 h 3"/>
                <a:gd name="T8" fmla="*/ 1 w 3"/>
                <a:gd name="T9" fmla="*/ 2 h 3"/>
                <a:gd name="T10" fmla="*/ 2 w 3"/>
                <a:gd name="T11" fmla="*/ 2 h 3"/>
                <a:gd name="T12" fmla="*/ 2 w 3"/>
                <a:gd name="T13" fmla="*/ 2 h 3"/>
                <a:gd name="T14" fmla="*/ 3 w 3"/>
                <a:gd name="T15" fmla="*/ 1 h 3"/>
                <a:gd name="T16" fmla="*/ 3 w 3"/>
                <a:gd name="T17" fmla="*/ 1 h 3"/>
                <a:gd name="T18" fmla="*/ 2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0"/>
                  </a:moveTo>
                  <a:cubicBezTo>
                    <a:pt x="2" y="0"/>
                    <a:pt x="1" y="0"/>
                    <a:pt x="1" y="1"/>
                  </a:cubicBezTo>
                  <a:cubicBezTo>
                    <a:pt x="1" y="1"/>
                    <a:pt x="0" y="1"/>
                    <a:pt x="0" y="1"/>
                  </a:cubicBezTo>
                  <a:cubicBezTo>
                    <a:pt x="0" y="2"/>
                    <a:pt x="0" y="2"/>
                    <a:pt x="0" y="3"/>
                  </a:cubicBezTo>
                  <a:cubicBezTo>
                    <a:pt x="1" y="3"/>
                    <a:pt x="1" y="2"/>
                    <a:pt x="1" y="2"/>
                  </a:cubicBezTo>
                  <a:cubicBezTo>
                    <a:pt x="1" y="2"/>
                    <a:pt x="1" y="2"/>
                    <a:pt x="2" y="2"/>
                  </a:cubicBezTo>
                  <a:cubicBezTo>
                    <a:pt x="2" y="2"/>
                    <a:pt x="2" y="2"/>
                    <a:pt x="2" y="2"/>
                  </a:cubicBezTo>
                  <a:cubicBezTo>
                    <a:pt x="3" y="2"/>
                    <a:pt x="3" y="2"/>
                    <a:pt x="3" y="1"/>
                  </a:cubicBezTo>
                  <a:cubicBezTo>
                    <a:pt x="3" y="1"/>
                    <a:pt x="3" y="1"/>
                    <a:pt x="3" y="1"/>
                  </a:cubicBezTo>
                  <a:cubicBezTo>
                    <a:pt x="3"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3" name="Freeform 439"/>
            <p:cNvSpPr>
              <a:spLocks/>
            </p:cNvSpPr>
            <p:nvPr/>
          </p:nvSpPr>
          <p:spPr bwMode="auto">
            <a:xfrm>
              <a:off x="803276" y="1281114"/>
              <a:ext cx="33338" cy="11113"/>
            </a:xfrm>
            <a:custGeom>
              <a:avLst/>
              <a:gdLst>
                <a:gd name="T0" fmla="*/ 2 w 3"/>
                <a:gd name="T1" fmla="*/ 0 h 1"/>
                <a:gd name="T2" fmla="*/ 1 w 3"/>
                <a:gd name="T3" fmla="*/ 0 h 1"/>
                <a:gd name="T4" fmla="*/ 1 w 3"/>
                <a:gd name="T5" fmla="*/ 0 h 1"/>
                <a:gd name="T6" fmla="*/ 0 w 3"/>
                <a:gd name="T7" fmla="*/ 0 h 1"/>
                <a:gd name="T8" fmla="*/ 0 w 3"/>
                <a:gd name="T9" fmla="*/ 1 h 1"/>
                <a:gd name="T10" fmla="*/ 1 w 3"/>
                <a:gd name="T11" fmla="*/ 1 h 1"/>
                <a:gd name="T12" fmla="*/ 2 w 3"/>
                <a:gd name="T13" fmla="*/ 1 h 1"/>
                <a:gd name="T14" fmla="*/ 2 w 3"/>
                <a:gd name="T15" fmla="*/ 1 h 1"/>
                <a:gd name="T16" fmla="*/ 2 w 3"/>
                <a:gd name="T17" fmla="*/ 0 h 1"/>
                <a:gd name="T18" fmla="*/ 2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2" y="0"/>
                  </a:moveTo>
                  <a:cubicBezTo>
                    <a:pt x="2" y="0"/>
                    <a:pt x="1" y="0"/>
                    <a:pt x="1" y="0"/>
                  </a:cubicBezTo>
                  <a:cubicBezTo>
                    <a:pt x="1" y="0"/>
                    <a:pt x="1" y="0"/>
                    <a:pt x="1" y="0"/>
                  </a:cubicBezTo>
                  <a:cubicBezTo>
                    <a:pt x="0" y="0"/>
                    <a:pt x="0" y="0"/>
                    <a:pt x="0" y="0"/>
                  </a:cubicBezTo>
                  <a:cubicBezTo>
                    <a:pt x="0" y="1"/>
                    <a:pt x="0" y="1"/>
                    <a:pt x="0" y="1"/>
                  </a:cubicBezTo>
                  <a:cubicBezTo>
                    <a:pt x="0" y="1"/>
                    <a:pt x="0" y="1"/>
                    <a:pt x="1" y="1"/>
                  </a:cubicBezTo>
                  <a:cubicBezTo>
                    <a:pt x="1" y="1"/>
                    <a:pt x="1" y="1"/>
                    <a:pt x="2" y="1"/>
                  </a:cubicBezTo>
                  <a:cubicBezTo>
                    <a:pt x="2" y="1"/>
                    <a:pt x="2" y="1"/>
                    <a:pt x="2" y="1"/>
                  </a:cubicBezTo>
                  <a:cubicBezTo>
                    <a:pt x="3" y="1"/>
                    <a:pt x="3" y="0"/>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4" name="Freeform 440"/>
            <p:cNvSpPr>
              <a:spLocks/>
            </p:cNvSpPr>
            <p:nvPr/>
          </p:nvSpPr>
          <p:spPr bwMode="auto">
            <a:xfrm>
              <a:off x="2422526" y="252412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5" name="Freeform 441"/>
            <p:cNvSpPr>
              <a:spLocks/>
            </p:cNvSpPr>
            <p:nvPr/>
          </p:nvSpPr>
          <p:spPr bwMode="auto">
            <a:xfrm>
              <a:off x="2390776" y="2503489"/>
              <a:ext cx="53975" cy="20638"/>
            </a:xfrm>
            <a:custGeom>
              <a:avLst/>
              <a:gdLst>
                <a:gd name="T0" fmla="*/ 5 w 5"/>
                <a:gd name="T1" fmla="*/ 1 h 2"/>
                <a:gd name="T2" fmla="*/ 5 w 5"/>
                <a:gd name="T3" fmla="*/ 1 h 2"/>
                <a:gd name="T4" fmla="*/ 3 w 5"/>
                <a:gd name="T5" fmla="*/ 0 h 2"/>
                <a:gd name="T6" fmla="*/ 2 w 5"/>
                <a:gd name="T7" fmla="*/ 0 h 2"/>
                <a:gd name="T8" fmla="*/ 1 w 5"/>
                <a:gd name="T9" fmla="*/ 0 h 2"/>
                <a:gd name="T10" fmla="*/ 0 w 5"/>
                <a:gd name="T11" fmla="*/ 1 h 2"/>
                <a:gd name="T12" fmla="*/ 1 w 5"/>
                <a:gd name="T13" fmla="*/ 2 h 2"/>
                <a:gd name="T14" fmla="*/ 2 w 5"/>
                <a:gd name="T15" fmla="*/ 2 h 2"/>
                <a:gd name="T16" fmla="*/ 2 w 5"/>
                <a:gd name="T17" fmla="*/ 2 h 2"/>
                <a:gd name="T18" fmla="*/ 3 w 5"/>
                <a:gd name="T19" fmla="*/ 2 h 2"/>
                <a:gd name="T20" fmla="*/ 4 w 5"/>
                <a:gd name="T21" fmla="*/ 2 h 2"/>
                <a:gd name="T22" fmla="*/ 5 w 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5" y="1"/>
                  </a:moveTo>
                  <a:cubicBezTo>
                    <a:pt x="5" y="1"/>
                    <a:pt x="5" y="1"/>
                    <a:pt x="5" y="1"/>
                  </a:cubicBezTo>
                  <a:cubicBezTo>
                    <a:pt x="4" y="0"/>
                    <a:pt x="4" y="1"/>
                    <a:pt x="3" y="0"/>
                  </a:cubicBezTo>
                  <a:cubicBezTo>
                    <a:pt x="3" y="0"/>
                    <a:pt x="2" y="0"/>
                    <a:pt x="2" y="0"/>
                  </a:cubicBezTo>
                  <a:cubicBezTo>
                    <a:pt x="2" y="0"/>
                    <a:pt x="1" y="0"/>
                    <a:pt x="1" y="0"/>
                  </a:cubicBezTo>
                  <a:cubicBezTo>
                    <a:pt x="0" y="0"/>
                    <a:pt x="0" y="1"/>
                    <a:pt x="0" y="1"/>
                  </a:cubicBezTo>
                  <a:cubicBezTo>
                    <a:pt x="1" y="1"/>
                    <a:pt x="1" y="2"/>
                    <a:pt x="1" y="2"/>
                  </a:cubicBezTo>
                  <a:cubicBezTo>
                    <a:pt x="1" y="2"/>
                    <a:pt x="1" y="2"/>
                    <a:pt x="2" y="2"/>
                  </a:cubicBezTo>
                  <a:cubicBezTo>
                    <a:pt x="2" y="2"/>
                    <a:pt x="2" y="2"/>
                    <a:pt x="2" y="2"/>
                  </a:cubicBezTo>
                  <a:cubicBezTo>
                    <a:pt x="3" y="2"/>
                    <a:pt x="3" y="2"/>
                    <a:pt x="3" y="2"/>
                  </a:cubicBezTo>
                  <a:cubicBezTo>
                    <a:pt x="4" y="2"/>
                    <a:pt x="4" y="2"/>
                    <a:pt x="4" y="2"/>
                  </a:cubicBezTo>
                  <a:cubicBezTo>
                    <a:pt x="4" y="2"/>
                    <a:pt x="5" y="2"/>
                    <a:pt x="5"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6" name="Freeform 442"/>
            <p:cNvSpPr>
              <a:spLocks/>
            </p:cNvSpPr>
            <p:nvPr/>
          </p:nvSpPr>
          <p:spPr bwMode="auto">
            <a:xfrm>
              <a:off x="1785939" y="2578101"/>
              <a:ext cx="173038" cy="98425"/>
            </a:xfrm>
            <a:custGeom>
              <a:avLst/>
              <a:gdLst>
                <a:gd name="T0" fmla="*/ 10 w 16"/>
                <a:gd name="T1" fmla="*/ 5 h 9"/>
                <a:gd name="T2" fmla="*/ 11 w 16"/>
                <a:gd name="T3" fmla="*/ 4 h 9"/>
                <a:gd name="T4" fmla="*/ 11 w 16"/>
                <a:gd name="T5" fmla="*/ 5 h 9"/>
                <a:gd name="T6" fmla="*/ 12 w 16"/>
                <a:gd name="T7" fmla="*/ 5 h 9"/>
                <a:gd name="T8" fmla="*/ 13 w 16"/>
                <a:gd name="T9" fmla="*/ 4 h 9"/>
                <a:gd name="T10" fmla="*/ 13 w 16"/>
                <a:gd name="T11" fmla="*/ 4 h 9"/>
                <a:gd name="T12" fmla="*/ 14 w 16"/>
                <a:gd name="T13" fmla="*/ 4 h 9"/>
                <a:gd name="T14" fmla="*/ 15 w 16"/>
                <a:gd name="T15" fmla="*/ 3 h 9"/>
                <a:gd name="T16" fmla="*/ 16 w 16"/>
                <a:gd name="T17" fmla="*/ 3 h 9"/>
                <a:gd name="T18" fmla="*/ 15 w 16"/>
                <a:gd name="T19" fmla="*/ 3 h 9"/>
                <a:gd name="T20" fmla="*/ 13 w 16"/>
                <a:gd name="T21" fmla="*/ 2 h 9"/>
                <a:gd name="T22" fmla="*/ 13 w 16"/>
                <a:gd name="T23" fmla="*/ 1 h 9"/>
                <a:gd name="T24" fmla="*/ 13 w 16"/>
                <a:gd name="T25" fmla="*/ 1 h 9"/>
                <a:gd name="T26" fmla="*/ 12 w 16"/>
                <a:gd name="T27" fmla="*/ 0 h 9"/>
                <a:gd name="T28" fmla="*/ 10 w 16"/>
                <a:gd name="T29" fmla="*/ 1 h 9"/>
                <a:gd name="T30" fmla="*/ 10 w 16"/>
                <a:gd name="T31" fmla="*/ 0 h 9"/>
                <a:gd name="T32" fmla="*/ 8 w 16"/>
                <a:gd name="T33" fmla="*/ 1 h 9"/>
                <a:gd name="T34" fmla="*/ 7 w 16"/>
                <a:gd name="T35" fmla="*/ 1 h 9"/>
                <a:gd name="T36" fmla="*/ 6 w 16"/>
                <a:gd name="T37" fmla="*/ 1 h 9"/>
                <a:gd name="T38" fmla="*/ 4 w 16"/>
                <a:gd name="T39" fmla="*/ 1 h 9"/>
                <a:gd name="T40" fmla="*/ 3 w 16"/>
                <a:gd name="T41" fmla="*/ 1 h 9"/>
                <a:gd name="T42" fmla="*/ 3 w 16"/>
                <a:gd name="T43" fmla="*/ 1 h 9"/>
                <a:gd name="T44" fmla="*/ 1 w 16"/>
                <a:gd name="T45" fmla="*/ 2 h 9"/>
                <a:gd name="T46" fmla="*/ 0 w 16"/>
                <a:gd name="T47" fmla="*/ 3 h 9"/>
                <a:gd name="T48" fmla="*/ 0 w 16"/>
                <a:gd name="T49" fmla="*/ 4 h 9"/>
                <a:gd name="T50" fmla="*/ 0 w 16"/>
                <a:gd name="T51" fmla="*/ 5 h 9"/>
                <a:gd name="T52" fmla="*/ 0 w 16"/>
                <a:gd name="T53" fmla="*/ 5 h 9"/>
                <a:gd name="T54" fmla="*/ 1 w 16"/>
                <a:gd name="T55" fmla="*/ 6 h 9"/>
                <a:gd name="T56" fmla="*/ 2 w 16"/>
                <a:gd name="T57" fmla="*/ 7 h 9"/>
                <a:gd name="T58" fmla="*/ 2 w 16"/>
                <a:gd name="T59" fmla="*/ 7 h 9"/>
                <a:gd name="T60" fmla="*/ 3 w 16"/>
                <a:gd name="T61" fmla="*/ 7 h 9"/>
                <a:gd name="T62" fmla="*/ 3 w 16"/>
                <a:gd name="T63" fmla="*/ 7 h 9"/>
                <a:gd name="T64" fmla="*/ 3 w 16"/>
                <a:gd name="T65" fmla="*/ 8 h 9"/>
                <a:gd name="T66" fmla="*/ 3 w 16"/>
                <a:gd name="T67" fmla="*/ 9 h 9"/>
                <a:gd name="T68" fmla="*/ 3 w 16"/>
                <a:gd name="T69" fmla="*/ 9 h 9"/>
                <a:gd name="T70" fmla="*/ 4 w 16"/>
                <a:gd name="T71" fmla="*/ 9 h 9"/>
                <a:gd name="T72" fmla="*/ 4 w 16"/>
                <a:gd name="T73" fmla="*/ 9 h 9"/>
                <a:gd name="T74" fmla="*/ 4 w 16"/>
                <a:gd name="T75" fmla="*/ 9 h 9"/>
                <a:gd name="T76" fmla="*/ 5 w 16"/>
                <a:gd name="T77" fmla="*/ 9 h 9"/>
                <a:gd name="T78" fmla="*/ 6 w 16"/>
                <a:gd name="T79" fmla="*/ 8 h 9"/>
                <a:gd name="T80" fmla="*/ 6 w 16"/>
                <a:gd name="T81" fmla="*/ 7 h 9"/>
                <a:gd name="T82" fmla="*/ 7 w 16"/>
                <a:gd name="T83" fmla="*/ 7 h 9"/>
                <a:gd name="T84" fmla="*/ 7 w 16"/>
                <a:gd name="T85" fmla="*/ 6 h 9"/>
                <a:gd name="T86" fmla="*/ 9 w 16"/>
                <a:gd name="T87" fmla="*/ 7 h 9"/>
                <a:gd name="T88" fmla="*/ 9 w 16"/>
                <a:gd name="T89" fmla="*/ 6 h 9"/>
                <a:gd name="T90" fmla="*/ 10 w 16"/>
                <a:gd name="T9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9">
                  <a:moveTo>
                    <a:pt x="10" y="5"/>
                  </a:moveTo>
                  <a:cubicBezTo>
                    <a:pt x="10" y="4"/>
                    <a:pt x="10" y="4"/>
                    <a:pt x="11" y="4"/>
                  </a:cubicBezTo>
                  <a:cubicBezTo>
                    <a:pt x="11" y="4"/>
                    <a:pt x="11" y="4"/>
                    <a:pt x="11" y="5"/>
                  </a:cubicBezTo>
                  <a:cubicBezTo>
                    <a:pt x="12" y="5"/>
                    <a:pt x="12" y="5"/>
                    <a:pt x="12" y="5"/>
                  </a:cubicBezTo>
                  <a:cubicBezTo>
                    <a:pt x="12" y="4"/>
                    <a:pt x="13" y="4"/>
                    <a:pt x="13" y="4"/>
                  </a:cubicBezTo>
                  <a:cubicBezTo>
                    <a:pt x="13" y="4"/>
                    <a:pt x="13" y="4"/>
                    <a:pt x="13" y="4"/>
                  </a:cubicBezTo>
                  <a:cubicBezTo>
                    <a:pt x="14" y="4"/>
                    <a:pt x="14" y="4"/>
                    <a:pt x="14" y="4"/>
                  </a:cubicBezTo>
                  <a:cubicBezTo>
                    <a:pt x="14" y="3"/>
                    <a:pt x="15" y="3"/>
                    <a:pt x="15" y="3"/>
                  </a:cubicBezTo>
                  <a:cubicBezTo>
                    <a:pt x="16" y="3"/>
                    <a:pt x="16" y="3"/>
                    <a:pt x="16" y="3"/>
                  </a:cubicBezTo>
                  <a:cubicBezTo>
                    <a:pt x="15" y="3"/>
                    <a:pt x="15" y="3"/>
                    <a:pt x="15" y="3"/>
                  </a:cubicBezTo>
                  <a:cubicBezTo>
                    <a:pt x="14" y="2"/>
                    <a:pt x="14" y="3"/>
                    <a:pt x="13" y="2"/>
                  </a:cubicBezTo>
                  <a:cubicBezTo>
                    <a:pt x="13" y="2"/>
                    <a:pt x="14" y="2"/>
                    <a:pt x="13" y="1"/>
                  </a:cubicBezTo>
                  <a:cubicBezTo>
                    <a:pt x="13" y="1"/>
                    <a:pt x="13" y="1"/>
                    <a:pt x="13" y="1"/>
                  </a:cubicBezTo>
                  <a:cubicBezTo>
                    <a:pt x="12" y="1"/>
                    <a:pt x="12" y="0"/>
                    <a:pt x="12" y="0"/>
                  </a:cubicBezTo>
                  <a:cubicBezTo>
                    <a:pt x="11" y="0"/>
                    <a:pt x="11" y="1"/>
                    <a:pt x="10" y="1"/>
                  </a:cubicBezTo>
                  <a:cubicBezTo>
                    <a:pt x="10" y="1"/>
                    <a:pt x="10" y="0"/>
                    <a:pt x="10" y="0"/>
                  </a:cubicBezTo>
                  <a:cubicBezTo>
                    <a:pt x="9" y="0"/>
                    <a:pt x="9" y="1"/>
                    <a:pt x="8" y="1"/>
                  </a:cubicBezTo>
                  <a:cubicBezTo>
                    <a:pt x="8" y="1"/>
                    <a:pt x="7" y="1"/>
                    <a:pt x="7" y="1"/>
                  </a:cubicBezTo>
                  <a:cubicBezTo>
                    <a:pt x="6" y="1"/>
                    <a:pt x="6" y="1"/>
                    <a:pt x="6" y="1"/>
                  </a:cubicBezTo>
                  <a:cubicBezTo>
                    <a:pt x="5" y="0"/>
                    <a:pt x="5" y="0"/>
                    <a:pt x="4" y="1"/>
                  </a:cubicBezTo>
                  <a:cubicBezTo>
                    <a:pt x="4" y="1"/>
                    <a:pt x="3" y="1"/>
                    <a:pt x="3" y="1"/>
                  </a:cubicBezTo>
                  <a:cubicBezTo>
                    <a:pt x="3" y="1"/>
                    <a:pt x="3" y="1"/>
                    <a:pt x="3" y="1"/>
                  </a:cubicBezTo>
                  <a:cubicBezTo>
                    <a:pt x="2" y="2"/>
                    <a:pt x="2" y="2"/>
                    <a:pt x="1" y="2"/>
                  </a:cubicBezTo>
                  <a:cubicBezTo>
                    <a:pt x="1" y="3"/>
                    <a:pt x="0" y="3"/>
                    <a:pt x="0" y="3"/>
                  </a:cubicBezTo>
                  <a:cubicBezTo>
                    <a:pt x="0" y="3"/>
                    <a:pt x="0" y="4"/>
                    <a:pt x="0" y="4"/>
                  </a:cubicBezTo>
                  <a:cubicBezTo>
                    <a:pt x="0" y="5"/>
                    <a:pt x="0" y="5"/>
                    <a:pt x="0" y="5"/>
                  </a:cubicBezTo>
                  <a:cubicBezTo>
                    <a:pt x="0" y="5"/>
                    <a:pt x="0" y="5"/>
                    <a:pt x="0" y="5"/>
                  </a:cubicBezTo>
                  <a:cubicBezTo>
                    <a:pt x="0" y="6"/>
                    <a:pt x="0" y="6"/>
                    <a:pt x="1" y="6"/>
                  </a:cubicBezTo>
                  <a:cubicBezTo>
                    <a:pt x="1" y="6"/>
                    <a:pt x="1" y="6"/>
                    <a:pt x="2" y="7"/>
                  </a:cubicBezTo>
                  <a:cubicBezTo>
                    <a:pt x="2" y="7"/>
                    <a:pt x="2" y="7"/>
                    <a:pt x="2" y="7"/>
                  </a:cubicBezTo>
                  <a:cubicBezTo>
                    <a:pt x="2" y="7"/>
                    <a:pt x="2" y="7"/>
                    <a:pt x="3" y="7"/>
                  </a:cubicBezTo>
                  <a:cubicBezTo>
                    <a:pt x="3" y="7"/>
                    <a:pt x="3" y="7"/>
                    <a:pt x="3" y="7"/>
                  </a:cubicBezTo>
                  <a:cubicBezTo>
                    <a:pt x="4" y="7"/>
                    <a:pt x="3" y="8"/>
                    <a:pt x="3" y="8"/>
                  </a:cubicBezTo>
                  <a:cubicBezTo>
                    <a:pt x="3" y="8"/>
                    <a:pt x="3" y="9"/>
                    <a:pt x="3" y="9"/>
                  </a:cubicBezTo>
                  <a:cubicBezTo>
                    <a:pt x="3" y="9"/>
                    <a:pt x="3" y="9"/>
                    <a:pt x="3" y="9"/>
                  </a:cubicBezTo>
                  <a:cubicBezTo>
                    <a:pt x="4" y="9"/>
                    <a:pt x="4" y="8"/>
                    <a:pt x="4" y="9"/>
                  </a:cubicBezTo>
                  <a:cubicBezTo>
                    <a:pt x="5" y="9"/>
                    <a:pt x="4" y="9"/>
                    <a:pt x="4" y="9"/>
                  </a:cubicBezTo>
                  <a:cubicBezTo>
                    <a:pt x="4" y="9"/>
                    <a:pt x="4" y="9"/>
                    <a:pt x="4" y="9"/>
                  </a:cubicBezTo>
                  <a:cubicBezTo>
                    <a:pt x="5" y="9"/>
                    <a:pt x="5" y="9"/>
                    <a:pt x="5" y="9"/>
                  </a:cubicBezTo>
                  <a:cubicBezTo>
                    <a:pt x="6" y="8"/>
                    <a:pt x="6" y="8"/>
                    <a:pt x="6" y="8"/>
                  </a:cubicBezTo>
                  <a:cubicBezTo>
                    <a:pt x="6" y="8"/>
                    <a:pt x="6" y="7"/>
                    <a:pt x="6" y="7"/>
                  </a:cubicBezTo>
                  <a:cubicBezTo>
                    <a:pt x="6" y="7"/>
                    <a:pt x="6" y="7"/>
                    <a:pt x="7" y="7"/>
                  </a:cubicBezTo>
                  <a:cubicBezTo>
                    <a:pt x="7" y="7"/>
                    <a:pt x="7" y="6"/>
                    <a:pt x="7" y="6"/>
                  </a:cubicBezTo>
                  <a:cubicBezTo>
                    <a:pt x="8" y="6"/>
                    <a:pt x="8" y="7"/>
                    <a:pt x="9" y="7"/>
                  </a:cubicBezTo>
                  <a:cubicBezTo>
                    <a:pt x="9" y="6"/>
                    <a:pt x="9" y="6"/>
                    <a:pt x="9" y="6"/>
                  </a:cubicBezTo>
                  <a:cubicBezTo>
                    <a:pt x="9" y="5"/>
                    <a:pt x="10" y="5"/>
                    <a:pt x="10"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7" name="Freeform 443"/>
            <p:cNvSpPr>
              <a:spLocks/>
            </p:cNvSpPr>
            <p:nvPr/>
          </p:nvSpPr>
          <p:spPr bwMode="auto">
            <a:xfrm>
              <a:off x="2671764" y="30321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8" name="Freeform 444"/>
            <p:cNvSpPr>
              <a:spLocks/>
            </p:cNvSpPr>
            <p:nvPr/>
          </p:nvSpPr>
          <p:spPr bwMode="auto">
            <a:xfrm>
              <a:off x="2628901" y="2892426"/>
              <a:ext cx="107950" cy="139700"/>
            </a:xfrm>
            <a:custGeom>
              <a:avLst/>
              <a:gdLst>
                <a:gd name="T0" fmla="*/ 1 w 10"/>
                <a:gd name="T1" fmla="*/ 8 h 13"/>
                <a:gd name="T2" fmla="*/ 2 w 10"/>
                <a:gd name="T3" fmla="*/ 8 h 13"/>
                <a:gd name="T4" fmla="*/ 2 w 10"/>
                <a:gd name="T5" fmla="*/ 9 h 13"/>
                <a:gd name="T6" fmla="*/ 2 w 10"/>
                <a:gd name="T7" fmla="*/ 10 h 13"/>
                <a:gd name="T8" fmla="*/ 3 w 10"/>
                <a:gd name="T9" fmla="*/ 11 h 13"/>
                <a:gd name="T10" fmla="*/ 4 w 10"/>
                <a:gd name="T11" fmla="*/ 13 h 13"/>
                <a:gd name="T12" fmla="*/ 5 w 10"/>
                <a:gd name="T13" fmla="*/ 12 h 13"/>
                <a:gd name="T14" fmla="*/ 5 w 10"/>
                <a:gd name="T15" fmla="*/ 11 h 13"/>
                <a:gd name="T16" fmla="*/ 6 w 10"/>
                <a:gd name="T17" fmla="*/ 11 h 13"/>
                <a:gd name="T18" fmla="*/ 6 w 10"/>
                <a:gd name="T19" fmla="*/ 11 h 13"/>
                <a:gd name="T20" fmla="*/ 8 w 10"/>
                <a:gd name="T21" fmla="*/ 11 h 13"/>
                <a:gd name="T22" fmla="*/ 8 w 10"/>
                <a:gd name="T23" fmla="*/ 11 h 13"/>
                <a:gd name="T24" fmla="*/ 8 w 10"/>
                <a:gd name="T25" fmla="*/ 11 h 13"/>
                <a:gd name="T26" fmla="*/ 9 w 10"/>
                <a:gd name="T27" fmla="*/ 10 h 13"/>
                <a:gd name="T28" fmla="*/ 10 w 10"/>
                <a:gd name="T29" fmla="*/ 9 h 13"/>
                <a:gd name="T30" fmla="*/ 10 w 10"/>
                <a:gd name="T31" fmla="*/ 8 h 13"/>
                <a:gd name="T32" fmla="*/ 9 w 10"/>
                <a:gd name="T33" fmla="*/ 6 h 13"/>
                <a:gd name="T34" fmla="*/ 9 w 10"/>
                <a:gd name="T35" fmla="*/ 3 h 13"/>
                <a:gd name="T36" fmla="*/ 10 w 10"/>
                <a:gd name="T37" fmla="*/ 2 h 13"/>
                <a:gd name="T38" fmla="*/ 10 w 10"/>
                <a:gd name="T39" fmla="*/ 1 h 13"/>
                <a:gd name="T40" fmla="*/ 10 w 10"/>
                <a:gd name="T41" fmla="*/ 1 h 13"/>
                <a:gd name="T42" fmla="*/ 10 w 10"/>
                <a:gd name="T43" fmla="*/ 1 h 13"/>
                <a:gd name="T44" fmla="*/ 8 w 10"/>
                <a:gd name="T45" fmla="*/ 1 h 13"/>
                <a:gd name="T46" fmla="*/ 7 w 10"/>
                <a:gd name="T47" fmla="*/ 1 h 13"/>
                <a:gd name="T48" fmla="*/ 6 w 10"/>
                <a:gd name="T49" fmla="*/ 0 h 13"/>
                <a:gd name="T50" fmla="*/ 5 w 10"/>
                <a:gd name="T51" fmla="*/ 1 h 13"/>
                <a:gd name="T52" fmla="*/ 4 w 10"/>
                <a:gd name="T53" fmla="*/ 1 h 13"/>
                <a:gd name="T54" fmla="*/ 2 w 10"/>
                <a:gd name="T55" fmla="*/ 0 h 13"/>
                <a:gd name="T56" fmla="*/ 2 w 10"/>
                <a:gd name="T57" fmla="*/ 0 h 13"/>
                <a:gd name="T58" fmla="*/ 2 w 10"/>
                <a:gd name="T59" fmla="*/ 1 h 13"/>
                <a:gd name="T60" fmla="*/ 2 w 10"/>
                <a:gd name="T61" fmla="*/ 2 h 13"/>
                <a:gd name="T62" fmla="*/ 2 w 10"/>
                <a:gd name="T63" fmla="*/ 4 h 13"/>
                <a:gd name="T64" fmla="*/ 1 w 10"/>
                <a:gd name="T65" fmla="*/ 3 h 13"/>
                <a:gd name="T66" fmla="*/ 0 w 10"/>
                <a:gd name="T67" fmla="*/ 4 h 13"/>
                <a:gd name="T68" fmla="*/ 0 w 10"/>
                <a:gd name="T69" fmla="*/ 7 h 13"/>
                <a:gd name="T70" fmla="*/ 1 w 10"/>
                <a:gd name="T7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3">
                  <a:moveTo>
                    <a:pt x="1" y="8"/>
                  </a:moveTo>
                  <a:cubicBezTo>
                    <a:pt x="1" y="8"/>
                    <a:pt x="1" y="8"/>
                    <a:pt x="2" y="8"/>
                  </a:cubicBezTo>
                  <a:cubicBezTo>
                    <a:pt x="2" y="8"/>
                    <a:pt x="2" y="9"/>
                    <a:pt x="2" y="9"/>
                  </a:cubicBezTo>
                  <a:cubicBezTo>
                    <a:pt x="2" y="10"/>
                    <a:pt x="2" y="10"/>
                    <a:pt x="2" y="10"/>
                  </a:cubicBezTo>
                  <a:cubicBezTo>
                    <a:pt x="3" y="11"/>
                    <a:pt x="3" y="11"/>
                    <a:pt x="3" y="11"/>
                  </a:cubicBezTo>
                  <a:cubicBezTo>
                    <a:pt x="4" y="12"/>
                    <a:pt x="4" y="12"/>
                    <a:pt x="4" y="13"/>
                  </a:cubicBezTo>
                  <a:cubicBezTo>
                    <a:pt x="4" y="13"/>
                    <a:pt x="4" y="13"/>
                    <a:pt x="5" y="12"/>
                  </a:cubicBezTo>
                  <a:cubicBezTo>
                    <a:pt x="5" y="12"/>
                    <a:pt x="5" y="12"/>
                    <a:pt x="5" y="11"/>
                  </a:cubicBezTo>
                  <a:cubicBezTo>
                    <a:pt x="5" y="11"/>
                    <a:pt x="5" y="11"/>
                    <a:pt x="6" y="11"/>
                  </a:cubicBezTo>
                  <a:cubicBezTo>
                    <a:pt x="6" y="11"/>
                    <a:pt x="6" y="11"/>
                    <a:pt x="6" y="11"/>
                  </a:cubicBezTo>
                  <a:cubicBezTo>
                    <a:pt x="7" y="10"/>
                    <a:pt x="7" y="11"/>
                    <a:pt x="8" y="11"/>
                  </a:cubicBezTo>
                  <a:cubicBezTo>
                    <a:pt x="8" y="11"/>
                    <a:pt x="8" y="11"/>
                    <a:pt x="8" y="11"/>
                  </a:cubicBezTo>
                  <a:cubicBezTo>
                    <a:pt x="8" y="11"/>
                    <a:pt x="8" y="11"/>
                    <a:pt x="8" y="11"/>
                  </a:cubicBezTo>
                  <a:cubicBezTo>
                    <a:pt x="9" y="11"/>
                    <a:pt x="9" y="10"/>
                    <a:pt x="9" y="10"/>
                  </a:cubicBezTo>
                  <a:cubicBezTo>
                    <a:pt x="9" y="10"/>
                    <a:pt x="10" y="9"/>
                    <a:pt x="10" y="9"/>
                  </a:cubicBezTo>
                  <a:cubicBezTo>
                    <a:pt x="10" y="8"/>
                    <a:pt x="10" y="8"/>
                    <a:pt x="10" y="8"/>
                  </a:cubicBezTo>
                  <a:cubicBezTo>
                    <a:pt x="10" y="7"/>
                    <a:pt x="9" y="7"/>
                    <a:pt x="9" y="6"/>
                  </a:cubicBezTo>
                  <a:cubicBezTo>
                    <a:pt x="9" y="5"/>
                    <a:pt x="9" y="4"/>
                    <a:pt x="9" y="3"/>
                  </a:cubicBezTo>
                  <a:cubicBezTo>
                    <a:pt x="9" y="3"/>
                    <a:pt x="10" y="3"/>
                    <a:pt x="10" y="2"/>
                  </a:cubicBezTo>
                  <a:cubicBezTo>
                    <a:pt x="10" y="2"/>
                    <a:pt x="10" y="2"/>
                    <a:pt x="10" y="1"/>
                  </a:cubicBezTo>
                  <a:cubicBezTo>
                    <a:pt x="10" y="1"/>
                    <a:pt x="10" y="1"/>
                    <a:pt x="10" y="1"/>
                  </a:cubicBezTo>
                  <a:cubicBezTo>
                    <a:pt x="10" y="1"/>
                    <a:pt x="10" y="1"/>
                    <a:pt x="10" y="1"/>
                  </a:cubicBezTo>
                  <a:cubicBezTo>
                    <a:pt x="9" y="1"/>
                    <a:pt x="9" y="1"/>
                    <a:pt x="8" y="1"/>
                  </a:cubicBezTo>
                  <a:cubicBezTo>
                    <a:pt x="8" y="1"/>
                    <a:pt x="7" y="1"/>
                    <a:pt x="7" y="1"/>
                  </a:cubicBezTo>
                  <a:cubicBezTo>
                    <a:pt x="6" y="0"/>
                    <a:pt x="6" y="0"/>
                    <a:pt x="6" y="0"/>
                  </a:cubicBezTo>
                  <a:cubicBezTo>
                    <a:pt x="5" y="0"/>
                    <a:pt x="5" y="1"/>
                    <a:pt x="5" y="1"/>
                  </a:cubicBezTo>
                  <a:cubicBezTo>
                    <a:pt x="4" y="1"/>
                    <a:pt x="4" y="1"/>
                    <a:pt x="4" y="1"/>
                  </a:cubicBezTo>
                  <a:cubicBezTo>
                    <a:pt x="3" y="1"/>
                    <a:pt x="3" y="1"/>
                    <a:pt x="2" y="0"/>
                  </a:cubicBezTo>
                  <a:cubicBezTo>
                    <a:pt x="2" y="0"/>
                    <a:pt x="2" y="0"/>
                    <a:pt x="2" y="0"/>
                  </a:cubicBezTo>
                  <a:cubicBezTo>
                    <a:pt x="2" y="1"/>
                    <a:pt x="2" y="1"/>
                    <a:pt x="2" y="1"/>
                  </a:cubicBezTo>
                  <a:cubicBezTo>
                    <a:pt x="2" y="2"/>
                    <a:pt x="2" y="2"/>
                    <a:pt x="2" y="2"/>
                  </a:cubicBezTo>
                  <a:cubicBezTo>
                    <a:pt x="2" y="3"/>
                    <a:pt x="2" y="4"/>
                    <a:pt x="2" y="4"/>
                  </a:cubicBezTo>
                  <a:cubicBezTo>
                    <a:pt x="1" y="4"/>
                    <a:pt x="1" y="3"/>
                    <a:pt x="1" y="3"/>
                  </a:cubicBezTo>
                  <a:cubicBezTo>
                    <a:pt x="0" y="3"/>
                    <a:pt x="0" y="4"/>
                    <a:pt x="0" y="4"/>
                  </a:cubicBezTo>
                  <a:cubicBezTo>
                    <a:pt x="0" y="5"/>
                    <a:pt x="0" y="6"/>
                    <a:pt x="0" y="7"/>
                  </a:cubicBezTo>
                  <a:cubicBezTo>
                    <a:pt x="0" y="7"/>
                    <a:pt x="0"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49" name="Freeform 445"/>
            <p:cNvSpPr>
              <a:spLocks/>
            </p:cNvSpPr>
            <p:nvPr/>
          </p:nvSpPr>
          <p:spPr bwMode="auto">
            <a:xfrm>
              <a:off x="1981201" y="3086101"/>
              <a:ext cx="366713" cy="561975"/>
            </a:xfrm>
            <a:custGeom>
              <a:avLst/>
              <a:gdLst>
                <a:gd name="T0" fmla="*/ 27 w 34"/>
                <a:gd name="T1" fmla="*/ 50 h 52"/>
                <a:gd name="T2" fmla="*/ 30 w 34"/>
                <a:gd name="T3" fmla="*/ 52 h 52"/>
                <a:gd name="T4" fmla="*/ 31 w 34"/>
                <a:gd name="T5" fmla="*/ 51 h 52"/>
                <a:gd name="T6" fmla="*/ 34 w 34"/>
                <a:gd name="T7" fmla="*/ 48 h 52"/>
                <a:gd name="T8" fmla="*/ 33 w 34"/>
                <a:gd name="T9" fmla="*/ 44 h 52"/>
                <a:gd name="T10" fmla="*/ 34 w 34"/>
                <a:gd name="T11" fmla="*/ 41 h 52"/>
                <a:gd name="T12" fmla="*/ 33 w 34"/>
                <a:gd name="T13" fmla="*/ 36 h 52"/>
                <a:gd name="T14" fmla="*/ 32 w 34"/>
                <a:gd name="T15" fmla="*/ 33 h 52"/>
                <a:gd name="T16" fmla="*/ 30 w 34"/>
                <a:gd name="T17" fmla="*/ 31 h 52"/>
                <a:gd name="T18" fmla="*/ 28 w 34"/>
                <a:gd name="T19" fmla="*/ 30 h 52"/>
                <a:gd name="T20" fmla="*/ 27 w 34"/>
                <a:gd name="T21" fmla="*/ 28 h 52"/>
                <a:gd name="T22" fmla="*/ 24 w 34"/>
                <a:gd name="T23" fmla="*/ 27 h 52"/>
                <a:gd name="T24" fmla="*/ 22 w 34"/>
                <a:gd name="T25" fmla="*/ 26 h 52"/>
                <a:gd name="T26" fmla="*/ 21 w 34"/>
                <a:gd name="T27" fmla="*/ 24 h 52"/>
                <a:gd name="T28" fmla="*/ 20 w 34"/>
                <a:gd name="T29" fmla="*/ 22 h 52"/>
                <a:gd name="T30" fmla="*/ 21 w 34"/>
                <a:gd name="T31" fmla="*/ 18 h 52"/>
                <a:gd name="T32" fmla="*/ 22 w 34"/>
                <a:gd name="T33" fmla="*/ 14 h 52"/>
                <a:gd name="T34" fmla="*/ 25 w 34"/>
                <a:gd name="T35" fmla="*/ 12 h 52"/>
                <a:gd name="T36" fmla="*/ 28 w 34"/>
                <a:gd name="T37" fmla="*/ 12 h 52"/>
                <a:gd name="T38" fmla="*/ 28 w 34"/>
                <a:gd name="T39" fmla="*/ 9 h 52"/>
                <a:gd name="T40" fmla="*/ 29 w 34"/>
                <a:gd name="T41" fmla="*/ 7 h 52"/>
                <a:gd name="T42" fmla="*/ 27 w 34"/>
                <a:gd name="T43" fmla="*/ 6 h 52"/>
                <a:gd name="T44" fmla="*/ 24 w 34"/>
                <a:gd name="T45" fmla="*/ 7 h 52"/>
                <a:gd name="T46" fmla="*/ 21 w 34"/>
                <a:gd name="T47" fmla="*/ 6 h 52"/>
                <a:gd name="T48" fmla="*/ 20 w 34"/>
                <a:gd name="T49" fmla="*/ 3 h 52"/>
                <a:gd name="T50" fmla="*/ 17 w 34"/>
                <a:gd name="T51" fmla="*/ 1 h 52"/>
                <a:gd name="T52" fmla="*/ 15 w 34"/>
                <a:gd name="T53" fmla="*/ 0 h 52"/>
                <a:gd name="T54" fmla="*/ 15 w 34"/>
                <a:gd name="T55" fmla="*/ 4 h 52"/>
                <a:gd name="T56" fmla="*/ 13 w 34"/>
                <a:gd name="T57" fmla="*/ 7 h 52"/>
                <a:gd name="T58" fmla="*/ 9 w 34"/>
                <a:gd name="T59" fmla="*/ 8 h 52"/>
                <a:gd name="T60" fmla="*/ 7 w 34"/>
                <a:gd name="T61" fmla="*/ 12 h 52"/>
                <a:gd name="T62" fmla="*/ 5 w 34"/>
                <a:gd name="T63" fmla="*/ 13 h 52"/>
                <a:gd name="T64" fmla="*/ 3 w 34"/>
                <a:gd name="T65" fmla="*/ 11 h 52"/>
                <a:gd name="T66" fmla="*/ 3 w 34"/>
                <a:gd name="T67" fmla="*/ 9 h 52"/>
                <a:gd name="T68" fmla="*/ 1 w 34"/>
                <a:gd name="T69" fmla="*/ 10 h 52"/>
                <a:gd name="T70" fmla="*/ 0 w 34"/>
                <a:gd name="T71" fmla="*/ 13 h 52"/>
                <a:gd name="T72" fmla="*/ 1 w 34"/>
                <a:gd name="T73" fmla="*/ 16 h 52"/>
                <a:gd name="T74" fmla="*/ 3 w 34"/>
                <a:gd name="T75" fmla="*/ 18 h 52"/>
                <a:gd name="T76" fmla="*/ 6 w 34"/>
                <a:gd name="T77" fmla="*/ 23 h 52"/>
                <a:gd name="T78" fmla="*/ 8 w 34"/>
                <a:gd name="T79" fmla="*/ 26 h 52"/>
                <a:gd name="T80" fmla="*/ 11 w 34"/>
                <a:gd name="T81" fmla="*/ 31 h 52"/>
                <a:gd name="T82" fmla="*/ 14 w 34"/>
                <a:gd name="T83" fmla="*/ 37 h 52"/>
                <a:gd name="T84" fmla="*/ 15 w 34"/>
                <a:gd name="T85" fmla="*/ 41 h 52"/>
                <a:gd name="T86" fmla="*/ 19 w 34"/>
                <a:gd name="T87" fmla="*/ 45 h 52"/>
                <a:gd name="T88" fmla="*/ 22 w 34"/>
                <a:gd name="T89"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52">
                  <a:moveTo>
                    <a:pt x="24" y="48"/>
                  </a:moveTo>
                  <a:cubicBezTo>
                    <a:pt x="25" y="48"/>
                    <a:pt x="25" y="48"/>
                    <a:pt x="26" y="49"/>
                  </a:cubicBezTo>
                  <a:cubicBezTo>
                    <a:pt x="26" y="49"/>
                    <a:pt x="26" y="49"/>
                    <a:pt x="27" y="50"/>
                  </a:cubicBezTo>
                  <a:cubicBezTo>
                    <a:pt x="27" y="50"/>
                    <a:pt x="28" y="50"/>
                    <a:pt x="28" y="50"/>
                  </a:cubicBezTo>
                  <a:cubicBezTo>
                    <a:pt x="28" y="50"/>
                    <a:pt x="28" y="51"/>
                    <a:pt x="28" y="52"/>
                  </a:cubicBezTo>
                  <a:cubicBezTo>
                    <a:pt x="29" y="52"/>
                    <a:pt x="29" y="52"/>
                    <a:pt x="30" y="52"/>
                  </a:cubicBezTo>
                  <a:cubicBezTo>
                    <a:pt x="30" y="52"/>
                    <a:pt x="30" y="52"/>
                    <a:pt x="30" y="52"/>
                  </a:cubicBezTo>
                  <a:cubicBezTo>
                    <a:pt x="30" y="52"/>
                    <a:pt x="30" y="52"/>
                    <a:pt x="30" y="52"/>
                  </a:cubicBezTo>
                  <a:cubicBezTo>
                    <a:pt x="31" y="51"/>
                    <a:pt x="31" y="51"/>
                    <a:pt x="31" y="51"/>
                  </a:cubicBezTo>
                  <a:cubicBezTo>
                    <a:pt x="31" y="50"/>
                    <a:pt x="31" y="50"/>
                    <a:pt x="32" y="50"/>
                  </a:cubicBezTo>
                  <a:cubicBezTo>
                    <a:pt x="32" y="50"/>
                    <a:pt x="32" y="49"/>
                    <a:pt x="33" y="49"/>
                  </a:cubicBezTo>
                  <a:cubicBezTo>
                    <a:pt x="33" y="48"/>
                    <a:pt x="34" y="48"/>
                    <a:pt x="34" y="48"/>
                  </a:cubicBezTo>
                  <a:cubicBezTo>
                    <a:pt x="34" y="47"/>
                    <a:pt x="34" y="47"/>
                    <a:pt x="34" y="46"/>
                  </a:cubicBezTo>
                  <a:cubicBezTo>
                    <a:pt x="34" y="45"/>
                    <a:pt x="34" y="45"/>
                    <a:pt x="33" y="45"/>
                  </a:cubicBezTo>
                  <a:cubicBezTo>
                    <a:pt x="33" y="44"/>
                    <a:pt x="33" y="44"/>
                    <a:pt x="33" y="44"/>
                  </a:cubicBezTo>
                  <a:cubicBezTo>
                    <a:pt x="33" y="43"/>
                    <a:pt x="33" y="43"/>
                    <a:pt x="33" y="42"/>
                  </a:cubicBezTo>
                  <a:cubicBezTo>
                    <a:pt x="34" y="42"/>
                    <a:pt x="34" y="42"/>
                    <a:pt x="34" y="42"/>
                  </a:cubicBezTo>
                  <a:cubicBezTo>
                    <a:pt x="34" y="41"/>
                    <a:pt x="34" y="41"/>
                    <a:pt x="34" y="41"/>
                  </a:cubicBezTo>
                  <a:cubicBezTo>
                    <a:pt x="33" y="40"/>
                    <a:pt x="33" y="40"/>
                    <a:pt x="33" y="39"/>
                  </a:cubicBezTo>
                  <a:cubicBezTo>
                    <a:pt x="33" y="39"/>
                    <a:pt x="33" y="39"/>
                    <a:pt x="34" y="38"/>
                  </a:cubicBezTo>
                  <a:cubicBezTo>
                    <a:pt x="34" y="37"/>
                    <a:pt x="33" y="37"/>
                    <a:pt x="33" y="36"/>
                  </a:cubicBezTo>
                  <a:cubicBezTo>
                    <a:pt x="33" y="36"/>
                    <a:pt x="33" y="36"/>
                    <a:pt x="33" y="35"/>
                  </a:cubicBezTo>
                  <a:cubicBezTo>
                    <a:pt x="33" y="34"/>
                    <a:pt x="33" y="34"/>
                    <a:pt x="32" y="34"/>
                  </a:cubicBezTo>
                  <a:cubicBezTo>
                    <a:pt x="32" y="33"/>
                    <a:pt x="32" y="33"/>
                    <a:pt x="32" y="33"/>
                  </a:cubicBezTo>
                  <a:cubicBezTo>
                    <a:pt x="32" y="32"/>
                    <a:pt x="32" y="32"/>
                    <a:pt x="31" y="31"/>
                  </a:cubicBezTo>
                  <a:cubicBezTo>
                    <a:pt x="31" y="31"/>
                    <a:pt x="31" y="31"/>
                    <a:pt x="31" y="31"/>
                  </a:cubicBezTo>
                  <a:cubicBezTo>
                    <a:pt x="31" y="31"/>
                    <a:pt x="31" y="31"/>
                    <a:pt x="30" y="31"/>
                  </a:cubicBezTo>
                  <a:cubicBezTo>
                    <a:pt x="30" y="31"/>
                    <a:pt x="30" y="31"/>
                    <a:pt x="29" y="31"/>
                  </a:cubicBezTo>
                  <a:cubicBezTo>
                    <a:pt x="29" y="31"/>
                    <a:pt x="28" y="32"/>
                    <a:pt x="28" y="31"/>
                  </a:cubicBezTo>
                  <a:cubicBezTo>
                    <a:pt x="28" y="31"/>
                    <a:pt x="28" y="31"/>
                    <a:pt x="28" y="30"/>
                  </a:cubicBezTo>
                  <a:cubicBezTo>
                    <a:pt x="28" y="30"/>
                    <a:pt x="28" y="29"/>
                    <a:pt x="28" y="29"/>
                  </a:cubicBezTo>
                  <a:cubicBezTo>
                    <a:pt x="28" y="27"/>
                    <a:pt x="28" y="28"/>
                    <a:pt x="28" y="28"/>
                  </a:cubicBezTo>
                  <a:cubicBezTo>
                    <a:pt x="27" y="28"/>
                    <a:pt x="27" y="28"/>
                    <a:pt x="27" y="28"/>
                  </a:cubicBezTo>
                  <a:cubicBezTo>
                    <a:pt x="26" y="28"/>
                    <a:pt x="26" y="28"/>
                    <a:pt x="26" y="28"/>
                  </a:cubicBezTo>
                  <a:cubicBezTo>
                    <a:pt x="25" y="28"/>
                    <a:pt x="25" y="28"/>
                    <a:pt x="24" y="28"/>
                  </a:cubicBezTo>
                  <a:cubicBezTo>
                    <a:pt x="24" y="28"/>
                    <a:pt x="24" y="27"/>
                    <a:pt x="24" y="27"/>
                  </a:cubicBezTo>
                  <a:cubicBezTo>
                    <a:pt x="23" y="27"/>
                    <a:pt x="23" y="27"/>
                    <a:pt x="23" y="27"/>
                  </a:cubicBezTo>
                  <a:cubicBezTo>
                    <a:pt x="22" y="27"/>
                    <a:pt x="22" y="27"/>
                    <a:pt x="22" y="27"/>
                  </a:cubicBezTo>
                  <a:cubicBezTo>
                    <a:pt x="22" y="26"/>
                    <a:pt x="22" y="26"/>
                    <a:pt x="22" y="26"/>
                  </a:cubicBezTo>
                  <a:cubicBezTo>
                    <a:pt x="22" y="26"/>
                    <a:pt x="22" y="26"/>
                    <a:pt x="22" y="26"/>
                  </a:cubicBezTo>
                  <a:cubicBezTo>
                    <a:pt x="22" y="26"/>
                    <a:pt x="22" y="25"/>
                    <a:pt x="22" y="25"/>
                  </a:cubicBezTo>
                  <a:cubicBezTo>
                    <a:pt x="22" y="25"/>
                    <a:pt x="22" y="25"/>
                    <a:pt x="21" y="24"/>
                  </a:cubicBezTo>
                  <a:cubicBezTo>
                    <a:pt x="21" y="24"/>
                    <a:pt x="21" y="24"/>
                    <a:pt x="21" y="23"/>
                  </a:cubicBezTo>
                  <a:cubicBezTo>
                    <a:pt x="21" y="23"/>
                    <a:pt x="21" y="23"/>
                    <a:pt x="21" y="23"/>
                  </a:cubicBezTo>
                  <a:cubicBezTo>
                    <a:pt x="20" y="22"/>
                    <a:pt x="20" y="22"/>
                    <a:pt x="20" y="22"/>
                  </a:cubicBezTo>
                  <a:cubicBezTo>
                    <a:pt x="20" y="21"/>
                    <a:pt x="20" y="21"/>
                    <a:pt x="20" y="21"/>
                  </a:cubicBezTo>
                  <a:cubicBezTo>
                    <a:pt x="20" y="20"/>
                    <a:pt x="20" y="19"/>
                    <a:pt x="20" y="19"/>
                  </a:cubicBezTo>
                  <a:cubicBezTo>
                    <a:pt x="21" y="18"/>
                    <a:pt x="21" y="18"/>
                    <a:pt x="21" y="18"/>
                  </a:cubicBezTo>
                  <a:cubicBezTo>
                    <a:pt x="22" y="17"/>
                    <a:pt x="22" y="17"/>
                    <a:pt x="22" y="16"/>
                  </a:cubicBezTo>
                  <a:cubicBezTo>
                    <a:pt x="22" y="16"/>
                    <a:pt x="22" y="15"/>
                    <a:pt x="22" y="15"/>
                  </a:cubicBezTo>
                  <a:cubicBezTo>
                    <a:pt x="22" y="14"/>
                    <a:pt x="22" y="14"/>
                    <a:pt x="22" y="14"/>
                  </a:cubicBezTo>
                  <a:cubicBezTo>
                    <a:pt x="23" y="14"/>
                    <a:pt x="23" y="14"/>
                    <a:pt x="23" y="14"/>
                  </a:cubicBezTo>
                  <a:cubicBezTo>
                    <a:pt x="24" y="14"/>
                    <a:pt x="24" y="13"/>
                    <a:pt x="24" y="13"/>
                  </a:cubicBezTo>
                  <a:cubicBezTo>
                    <a:pt x="24" y="13"/>
                    <a:pt x="25" y="12"/>
                    <a:pt x="25" y="12"/>
                  </a:cubicBezTo>
                  <a:cubicBezTo>
                    <a:pt x="25" y="12"/>
                    <a:pt x="26" y="12"/>
                    <a:pt x="26" y="12"/>
                  </a:cubicBezTo>
                  <a:cubicBezTo>
                    <a:pt x="26" y="12"/>
                    <a:pt x="27" y="13"/>
                    <a:pt x="27" y="12"/>
                  </a:cubicBezTo>
                  <a:cubicBezTo>
                    <a:pt x="27" y="12"/>
                    <a:pt x="27" y="12"/>
                    <a:pt x="28" y="12"/>
                  </a:cubicBezTo>
                  <a:cubicBezTo>
                    <a:pt x="28" y="12"/>
                    <a:pt x="28" y="12"/>
                    <a:pt x="28" y="12"/>
                  </a:cubicBezTo>
                  <a:cubicBezTo>
                    <a:pt x="28" y="11"/>
                    <a:pt x="27" y="11"/>
                    <a:pt x="27" y="10"/>
                  </a:cubicBezTo>
                  <a:cubicBezTo>
                    <a:pt x="27" y="10"/>
                    <a:pt x="28" y="10"/>
                    <a:pt x="28" y="9"/>
                  </a:cubicBezTo>
                  <a:cubicBezTo>
                    <a:pt x="28" y="9"/>
                    <a:pt x="28" y="9"/>
                    <a:pt x="28" y="9"/>
                  </a:cubicBezTo>
                  <a:cubicBezTo>
                    <a:pt x="28" y="9"/>
                    <a:pt x="29" y="8"/>
                    <a:pt x="29" y="8"/>
                  </a:cubicBezTo>
                  <a:cubicBezTo>
                    <a:pt x="29" y="7"/>
                    <a:pt x="29" y="7"/>
                    <a:pt x="29" y="7"/>
                  </a:cubicBezTo>
                  <a:cubicBezTo>
                    <a:pt x="29" y="6"/>
                    <a:pt x="29" y="7"/>
                    <a:pt x="28" y="7"/>
                  </a:cubicBezTo>
                  <a:cubicBezTo>
                    <a:pt x="28" y="7"/>
                    <a:pt x="27" y="7"/>
                    <a:pt x="27" y="7"/>
                  </a:cubicBezTo>
                  <a:cubicBezTo>
                    <a:pt x="27" y="7"/>
                    <a:pt x="27" y="6"/>
                    <a:pt x="27" y="6"/>
                  </a:cubicBezTo>
                  <a:cubicBezTo>
                    <a:pt x="27" y="6"/>
                    <a:pt x="26" y="7"/>
                    <a:pt x="26" y="6"/>
                  </a:cubicBezTo>
                  <a:cubicBezTo>
                    <a:pt x="25" y="6"/>
                    <a:pt x="25" y="6"/>
                    <a:pt x="25" y="6"/>
                  </a:cubicBezTo>
                  <a:cubicBezTo>
                    <a:pt x="24" y="6"/>
                    <a:pt x="24" y="7"/>
                    <a:pt x="24" y="7"/>
                  </a:cubicBezTo>
                  <a:cubicBezTo>
                    <a:pt x="24" y="7"/>
                    <a:pt x="23" y="7"/>
                    <a:pt x="23" y="7"/>
                  </a:cubicBezTo>
                  <a:cubicBezTo>
                    <a:pt x="23" y="7"/>
                    <a:pt x="22" y="7"/>
                    <a:pt x="22" y="7"/>
                  </a:cubicBezTo>
                  <a:cubicBezTo>
                    <a:pt x="22" y="7"/>
                    <a:pt x="22" y="6"/>
                    <a:pt x="21" y="6"/>
                  </a:cubicBezTo>
                  <a:cubicBezTo>
                    <a:pt x="21" y="6"/>
                    <a:pt x="21" y="5"/>
                    <a:pt x="21" y="5"/>
                  </a:cubicBezTo>
                  <a:cubicBezTo>
                    <a:pt x="21" y="5"/>
                    <a:pt x="20" y="4"/>
                    <a:pt x="20" y="4"/>
                  </a:cubicBezTo>
                  <a:cubicBezTo>
                    <a:pt x="20" y="4"/>
                    <a:pt x="20" y="4"/>
                    <a:pt x="20" y="3"/>
                  </a:cubicBezTo>
                  <a:cubicBezTo>
                    <a:pt x="20" y="3"/>
                    <a:pt x="19" y="3"/>
                    <a:pt x="18" y="2"/>
                  </a:cubicBezTo>
                  <a:cubicBezTo>
                    <a:pt x="18" y="2"/>
                    <a:pt x="18" y="2"/>
                    <a:pt x="18" y="1"/>
                  </a:cubicBezTo>
                  <a:cubicBezTo>
                    <a:pt x="17" y="1"/>
                    <a:pt x="17" y="1"/>
                    <a:pt x="17" y="1"/>
                  </a:cubicBezTo>
                  <a:cubicBezTo>
                    <a:pt x="17" y="1"/>
                    <a:pt x="17" y="0"/>
                    <a:pt x="16" y="0"/>
                  </a:cubicBezTo>
                  <a:cubicBezTo>
                    <a:pt x="16" y="0"/>
                    <a:pt x="16" y="0"/>
                    <a:pt x="15" y="0"/>
                  </a:cubicBezTo>
                  <a:cubicBezTo>
                    <a:pt x="15" y="0"/>
                    <a:pt x="15" y="0"/>
                    <a:pt x="15" y="0"/>
                  </a:cubicBezTo>
                  <a:cubicBezTo>
                    <a:pt x="15" y="1"/>
                    <a:pt x="16" y="1"/>
                    <a:pt x="16" y="1"/>
                  </a:cubicBezTo>
                  <a:cubicBezTo>
                    <a:pt x="16" y="2"/>
                    <a:pt x="16" y="2"/>
                    <a:pt x="15" y="2"/>
                  </a:cubicBezTo>
                  <a:cubicBezTo>
                    <a:pt x="15" y="3"/>
                    <a:pt x="15" y="3"/>
                    <a:pt x="15" y="4"/>
                  </a:cubicBezTo>
                  <a:cubicBezTo>
                    <a:pt x="15" y="4"/>
                    <a:pt x="15" y="5"/>
                    <a:pt x="15" y="5"/>
                  </a:cubicBezTo>
                  <a:cubicBezTo>
                    <a:pt x="14" y="5"/>
                    <a:pt x="14" y="6"/>
                    <a:pt x="14" y="6"/>
                  </a:cubicBezTo>
                  <a:cubicBezTo>
                    <a:pt x="13" y="6"/>
                    <a:pt x="13" y="7"/>
                    <a:pt x="13" y="7"/>
                  </a:cubicBezTo>
                  <a:cubicBezTo>
                    <a:pt x="12" y="7"/>
                    <a:pt x="12" y="7"/>
                    <a:pt x="12" y="7"/>
                  </a:cubicBezTo>
                  <a:cubicBezTo>
                    <a:pt x="11" y="7"/>
                    <a:pt x="11" y="7"/>
                    <a:pt x="11" y="8"/>
                  </a:cubicBezTo>
                  <a:cubicBezTo>
                    <a:pt x="10" y="8"/>
                    <a:pt x="10" y="8"/>
                    <a:pt x="9" y="8"/>
                  </a:cubicBezTo>
                  <a:cubicBezTo>
                    <a:pt x="9" y="8"/>
                    <a:pt x="9" y="8"/>
                    <a:pt x="9" y="9"/>
                  </a:cubicBezTo>
                  <a:cubicBezTo>
                    <a:pt x="8" y="9"/>
                    <a:pt x="8" y="10"/>
                    <a:pt x="8" y="10"/>
                  </a:cubicBezTo>
                  <a:cubicBezTo>
                    <a:pt x="7" y="11"/>
                    <a:pt x="7" y="11"/>
                    <a:pt x="7" y="12"/>
                  </a:cubicBezTo>
                  <a:cubicBezTo>
                    <a:pt x="7" y="12"/>
                    <a:pt x="7" y="13"/>
                    <a:pt x="7" y="13"/>
                  </a:cubicBezTo>
                  <a:cubicBezTo>
                    <a:pt x="6" y="14"/>
                    <a:pt x="6" y="14"/>
                    <a:pt x="6" y="14"/>
                  </a:cubicBezTo>
                  <a:cubicBezTo>
                    <a:pt x="5" y="14"/>
                    <a:pt x="5" y="13"/>
                    <a:pt x="5" y="13"/>
                  </a:cubicBezTo>
                  <a:cubicBezTo>
                    <a:pt x="5" y="12"/>
                    <a:pt x="4" y="12"/>
                    <a:pt x="4" y="12"/>
                  </a:cubicBezTo>
                  <a:cubicBezTo>
                    <a:pt x="3" y="12"/>
                    <a:pt x="3" y="13"/>
                    <a:pt x="3" y="12"/>
                  </a:cubicBezTo>
                  <a:cubicBezTo>
                    <a:pt x="3" y="12"/>
                    <a:pt x="3" y="12"/>
                    <a:pt x="3" y="11"/>
                  </a:cubicBezTo>
                  <a:cubicBezTo>
                    <a:pt x="3" y="11"/>
                    <a:pt x="3" y="11"/>
                    <a:pt x="4" y="11"/>
                  </a:cubicBezTo>
                  <a:cubicBezTo>
                    <a:pt x="4" y="10"/>
                    <a:pt x="3" y="10"/>
                    <a:pt x="3" y="10"/>
                  </a:cubicBezTo>
                  <a:cubicBezTo>
                    <a:pt x="3" y="9"/>
                    <a:pt x="3" y="9"/>
                    <a:pt x="3" y="9"/>
                  </a:cubicBezTo>
                  <a:cubicBezTo>
                    <a:pt x="3" y="9"/>
                    <a:pt x="3" y="9"/>
                    <a:pt x="3" y="9"/>
                  </a:cubicBezTo>
                  <a:cubicBezTo>
                    <a:pt x="2" y="9"/>
                    <a:pt x="2" y="9"/>
                    <a:pt x="2" y="9"/>
                  </a:cubicBezTo>
                  <a:cubicBezTo>
                    <a:pt x="2" y="10"/>
                    <a:pt x="1" y="10"/>
                    <a:pt x="1" y="10"/>
                  </a:cubicBezTo>
                  <a:cubicBezTo>
                    <a:pt x="1" y="11"/>
                    <a:pt x="1" y="11"/>
                    <a:pt x="1" y="11"/>
                  </a:cubicBezTo>
                  <a:cubicBezTo>
                    <a:pt x="1" y="12"/>
                    <a:pt x="0" y="12"/>
                    <a:pt x="0" y="12"/>
                  </a:cubicBezTo>
                  <a:cubicBezTo>
                    <a:pt x="0" y="12"/>
                    <a:pt x="0" y="13"/>
                    <a:pt x="0" y="13"/>
                  </a:cubicBezTo>
                  <a:cubicBezTo>
                    <a:pt x="0" y="13"/>
                    <a:pt x="0" y="13"/>
                    <a:pt x="1" y="14"/>
                  </a:cubicBezTo>
                  <a:cubicBezTo>
                    <a:pt x="1" y="14"/>
                    <a:pt x="0" y="14"/>
                    <a:pt x="0" y="15"/>
                  </a:cubicBezTo>
                  <a:cubicBezTo>
                    <a:pt x="1" y="15"/>
                    <a:pt x="1" y="15"/>
                    <a:pt x="1" y="16"/>
                  </a:cubicBezTo>
                  <a:cubicBezTo>
                    <a:pt x="1" y="16"/>
                    <a:pt x="0" y="17"/>
                    <a:pt x="1" y="17"/>
                  </a:cubicBezTo>
                  <a:cubicBezTo>
                    <a:pt x="1" y="18"/>
                    <a:pt x="1" y="18"/>
                    <a:pt x="2" y="18"/>
                  </a:cubicBezTo>
                  <a:cubicBezTo>
                    <a:pt x="2" y="18"/>
                    <a:pt x="2" y="18"/>
                    <a:pt x="3" y="18"/>
                  </a:cubicBezTo>
                  <a:cubicBezTo>
                    <a:pt x="3" y="19"/>
                    <a:pt x="4" y="18"/>
                    <a:pt x="4" y="19"/>
                  </a:cubicBezTo>
                  <a:cubicBezTo>
                    <a:pt x="5" y="19"/>
                    <a:pt x="4" y="20"/>
                    <a:pt x="5" y="20"/>
                  </a:cubicBezTo>
                  <a:cubicBezTo>
                    <a:pt x="5" y="21"/>
                    <a:pt x="5" y="22"/>
                    <a:pt x="6" y="23"/>
                  </a:cubicBezTo>
                  <a:cubicBezTo>
                    <a:pt x="7" y="24"/>
                    <a:pt x="7" y="24"/>
                    <a:pt x="7" y="24"/>
                  </a:cubicBezTo>
                  <a:cubicBezTo>
                    <a:pt x="8" y="25"/>
                    <a:pt x="8" y="25"/>
                    <a:pt x="8" y="26"/>
                  </a:cubicBezTo>
                  <a:cubicBezTo>
                    <a:pt x="8" y="26"/>
                    <a:pt x="8" y="26"/>
                    <a:pt x="8" y="26"/>
                  </a:cubicBezTo>
                  <a:cubicBezTo>
                    <a:pt x="9" y="27"/>
                    <a:pt x="9" y="27"/>
                    <a:pt x="9" y="27"/>
                  </a:cubicBezTo>
                  <a:cubicBezTo>
                    <a:pt x="10" y="28"/>
                    <a:pt x="9" y="29"/>
                    <a:pt x="10" y="30"/>
                  </a:cubicBezTo>
                  <a:cubicBezTo>
                    <a:pt x="10" y="30"/>
                    <a:pt x="10" y="31"/>
                    <a:pt x="11" y="31"/>
                  </a:cubicBezTo>
                  <a:cubicBezTo>
                    <a:pt x="11" y="32"/>
                    <a:pt x="11" y="33"/>
                    <a:pt x="11" y="33"/>
                  </a:cubicBezTo>
                  <a:cubicBezTo>
                    <a:pt x="12" y="34"/>
                    <a:pt x="12" y="34"/>
                    <a:pt x="13" y="35"/>
                  </a:cubicBezTo>
                  <a:cubicBezTo>
                    <a:pt x="13" y="36"/>
                    <a:pt x="13" y="36"/>
                    <a:pt x="14" y="37"/>
                  </a:cubicBezTo>
                  <a:cubicBezTo>
                    <a:pt x="14" y="37"/>
                    <a:pt x="14" y="37"/>
                    <a:pt x="14" y="38"/>
                  </a:cubicBezTo>
                  <a:cubicBezTo>
                    <a:pt x="14" y="38"/>
                    <a:pt x="15" y="39"/>
                    <a:pt x="15" y="39"/>
                  </a:cubicBezTo>
                  <a:cubicBezTo>
                    <a:pt x="15" y="40"/>
                    <a:pt x="15" y="40"/>
                    <a:pt x="15" y="41"/>
                  </a:cubicBezTo>
                  <a:cubicBezTo>
                    <a:pt x="15" y="41"/>
                    <a:pt x="16" y="42"/>
                    <a:pt x="16" y="42"/>
                  </a:cubicBezTo>
                  <a:cubicBezTo>
                    <a:pt x="17" y="43"/>
                    <a:pt x="17" y="43"/>
                    <a:pt x="17" y="43"/>
                  </a:cubicBezTo>
                  <a:cubicBezTo>
                    <a:pt x="18" y="44"/>
                    <a:pt x="18" y="44"/>
                    <a:pt x="19" y="45"/>
                  </a:cubicBezTo>
                  <a:cubicBezTo>
                    <a:pt x="19" y="45"/>
                    <a:pt x="19" y="45"/>
                    <a:pt x="20" y="46"/>
                  </a:cubicBezTo>
                  <a:cubicBezTo>
                    <a:pt x="20" y="46"/>
                    <a:pt x="21" y="46"/>
                    <a:pt x="21" y="47"/>
                  </a:cubicBezTo>
                  <a:cubicBezTo>
                    <a:pt x="22" y="47"/>
                    <a:pt x="22" y="47"/>
                    <a:pt x="22" y="47"/>
                  </a:cubicBezTo>
                  <a:cubicBezTo>
                    <a:pt x="23" y="47"/>
                    <a:pt x="23" y="48"/>
                    <a:pt x="24" y="4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0" name="Freeform 446"/>
            <p:cNvSpPr>
              <a:spLocks/>
            </p:cNvSpPr>
            <p:nvPr/>
          </p:nvSpPr>
          <p:spPr bwMode="auto">
            <a:xfrm>
              <a:off x="2530476" y="3681414"/>
              <a:ext cx="227013" cy="258763"/>
            </a:xfrm>
            <a:custGeom>
              <a:avLst/>
              <a:gdLst>
                <a:gd name="T0" fmla="*/ 1 w 21"/>
                <a:gd name="T1" fmla="*/ 3 h 24"/>
                <a:gd name="T2" fmla="*/ 0 w 21"/>
                <a:gd name="T3" fmla="*/ 7 h 24"/>
                <a:gd name="T4" fmla="*/ 0 w 21"/>
                <a:gd name="T5" fmla="*/ 9 h 24"/>
                <a:gd name="T6" fmla="*/ 0 w 21"/>
                <a:gd name="T7" fmla="*/ 10 h 24"/>
                <a:gd name="T8" fmla="*/ 1 w 21"/>
                <a:gd name="T9" fmla="*/ 11 h 24"/>
                <a:gd name="T10" fmla="*/ 6 w 21"/>
                <a:gd name="T11" fmla="*/ 13 h 24"/>
                <a:gd name="T12" fmla="*/ 8 w 21"/>
                <a:gd name="T13" fmla="*/ 15 h 24"/>
                <a:gd name="T14" fmla="*/ 11 w 21"/>
                <a:gd name="T15" fmla="*/ 16 h 24"/>
                <a:gd name="T16" fmla="*/ 13 w 21"/>
                <a:gd name="T17" fmla="*/ 17 h 24"/>
                <a:gd name="T18" fmla="*/ 13 w 21"/>
                <a:gd name="T19" fmla="*/ 19 h 24"/>
                <a:gd name="T20" fmla="*/ 13 w 21"/>
                <a:gd name="T21" fmla="*/ 22 h 24"/>
                <a:gd name="T22" fmla="*/ 12 w 21"/>
                <a:gd name="T23" fmla="*/ 23 h 24"/>
                <a:gd name="T24" fmla="*/ 12 w 21"/>
                <a:gd name="T25" fmla="*/ 24 h 24"/>
                <a:gd name="T26" fmla="*/ 14 w 21"/>
                <a:gd name="T27" fmla="*/ 24 h 24"/>
                <a:gd name="T28" fmla="*/ 16 w 21"/>
                <a:gd name="T29" fmla="*/ 24 h 24"/>
                <a:gd name="T30" fmla="*/ 19 w 21"/>
                <a:gd name="T31" fmla="*/ 23 h 24"/>
                <a:gd name="T32" fmla="*/ 21 w 21"/>
                <a:gd name="T33" fmla="*/ 22 h 24"/>
                <a:gd name="T34" fmla="*/ 21 w 21"/>
                <a:gd name="T35" fmla="*/ 19 h 24"/>
                <a:gd name="T36" fmla="*/ 21 w 21"/>
                <a:gd name="T37" fmla="*/ 17 h 24"/>
                <a:gd name="T38" fmla="*/ 21 w 21"/>
                <a:gd name="T39" fmla="*/ 15 h 24"/>
                <a:gd name="T40" fmla="*/ 20 w 21"/>
                <a:gd name="T41" fmla="*/ 13 h 24"/>
                <a:gd name="T42" fmla="*/ 18 w 21"/>
                <a:gd name="T43" fmla="*/ 13 h 24"/>
                <a:gd name="T44" fmla="*/ 18 w 21"/>
                <a:gd name="T45" fmla="*/ 10 h 24"/>
                <a:gd name="T46" fmla="*/ 16 w 21"/>
                <a:gd name="T47" fmla="*/ 9 h 24"/>
                <a:gd name="T48" fmla="*/ 14 w 21"/>
                <a:gd name="T49" fmla="*/ 8 h 24"/>
                <a:gd name="T50" fmla="*/ 12 w 21"/>
                <a:gd name="T51" fmla="*/ 8 h 24"/>
                <a:gd name="T52" fmla="*/ 11 w 21"/>
                <a:gd name="T53" fmla="*/ 7 h 24"/>
                <a:gd name="T54" fmla="*/ 11 w 21"/>
                <a:gd name="T55" fmla="*/ 5 h 24"/>
                <a:gd name="T56" fmla="*/ 11 w 21"/>
                <a:gd name="T57" fmla="*/ 2 h 24"/>
                <a:gd name="T58" fmla="*/ 8 w 21"/>
                <a:gd name="T59" fmla="*/ 1 h 24"/>
                <a:gd name="T60" fmla="*/ 5 w 21"/>
                <a:gd name="T61" fmla="*/ 1 h 24"/>
                <a:gd name="T62" fmla="*/ 2 w 21"/>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4">
                  <a:moveTo>
                    <a:pt x="2" y="2"/>
                  </a:moveTo>
                  <a:cubicBezTo>
                    <a:pt x="1" y="2"/>
                    <a:pt x="1" y="2"/>
                    <a:pt x="1" y="3"/>
                  </a:cubicBezTo>
                  <a:cubicBezTo>
                    <a:pt x="0" y="4"/>
                    <a:pt x="0" y="4"/>
                    <a:pt x="0" y="5"/>
                  </a:cubicBezTo>
                  <a:cubicBezTo>
                    <a:pt x="0" y="6"/>
                    <a:pt x="0" y="6"/>
                    <a:pt x="0" y="7"/>
                  </a:cubicBezTo>
                  <a:cubicBezTo>
                    <a:pt x="0" y="7"/>
                    <a:pt x="0" y="8"/>
                    <a:pt x="0" y="8"/>
                  </a:cubicBezTo>
                  <a:cubicBezTo>
                    <a:pt x="0" y="8"/>
                    <a:pt x="0" y="8"/>
                    <a:pt x="0" y="9"/>
                  </a:cubicBezTo>
                  <a:cubicBezTo>
                    <a:pt x="0" y="9"/>
                    <a:pt x="0" y="9"/>
                    <a:pt x="0" y="9"/>
                  </a:cubicBezTo>
                  <a:cubicBezTo>
                    <a:pt x="0" y="9"/>
                    <a:pt x="0" y="9"/>
                    <a:pt x="0" y="10"/>
                  </a:cubicBezTo>
                  <a:cubicBezTo>
                    <a:pt x="1" y="10"/>
                    <a:pt x="1" y="10"/>
                    <a:pt x="1" y="10"/>
                  </a:cubicBezTo>
                  <a:cubicBezTo>
                    <a:pt x="1" y="11"/>
                    <a:pt x="1" y="11"/>
                    <a:pt x="1" y="11"/>
                  </a:cubicBezTo>
                  <a:cubicBezTo>
                    <a:pt x="2" y="12"/>
                    <a:pt x="3" y="11"/>
                    <a:pt x="5" y="12"/>
                  </a:cubicBezTo>
                  <a:cubicBezTo>
                    <a:pt x="5" y="13"/>
                    <a:pt x="5" y="13"/>
                    <a:pt x="6" y="13"/>
                  </a:cubicBezTo>
                  <a:cubicBezTo>
                    <a:pt x="6" y="14"/>
                    <a:pt x="7" y="14"/>
                    <a:pt x="7" y="14"/>
                  </a:cubicBezTo>
                  <a:cubicBezTo>
                    <a:pt x="8" y="15"/>
                    <a:pt x="8" y="15"/>
                    <a:pt x="8" y="15"/>
                  </a:cubicBezTo>
                  <a:cubicBezTo>
                    <a:pt x="8" y="15"/>
                    <a:pt x="9" y="15"/>
                    <a:pt x="9" y="15"/>
                  </a:cubicBezTo>
                  <a:cubicBezTo>
                    <a:pt x="10" y="16"/>
                    <a:pt x="10" y="16"/>
                    <a:pt x="11" y="16"/>
                  </a:cubicBezTo>
                  <a:cubicBezTo>
                    <a:pt x="11" y="16"/>
                    <a:pt x="12" y="17"/>
                    <a:pt x="12" y="17"/>
                  </a:cubicBezTo>
                  <a:cubicBezTo>
                    <a:pt x="12" y="17"/>
                    <a:pt x="13" y="17"/>
                    <a:pt x="13" y="17"/>
                  </a:cubicBezTo>
                  <a:cubicBezTo>
                    <a:pt x="13" y="17"/>
                    <a:pt x="14" y="18"/>
                    <a:pt x="13" y="18"/>
                  </a:cubicBezTo>
                  <a:cubicBezTo>
                    <a:pt x="13" y="18"/>
                    <a:pt x="13" y="19"/>
                    <a:pt x="13" y="19"/>
                  </a:cubicBezTo>
                  <a:cubicBezTo>
                    <a:pt x="13" y="19"/>
                    <a:pt x="13" y="19"/>
                    <a:pt x="13" y="20"/>
                  </a:cubicBezTo>
                  <a:cubicBezTo>
                    <a:pt x="13" y="20"/>
                    <a:pt x="13" y="21"/>
                    <a:pt x="13" y="22"/>
                  </a:cubicBezTo>
                  <a:cubicBezTo>
                    <a:pt x="12" y="22"/>
                    <a:pt x="12" y="22"/>
                    <a:pt x="12" y="22"/>
                  </a:cubicBezTo>
                  <a:cubicBezTo>
                    <a:pt x="12" y="23"/>
                    <a:pt x="12" y="23"/>
                    <a:pt x="12" y="23"/>
                  </a:cubicBezTo>
                  <a:cubicBezTo>
                    <a:pt x="12" y="24"/>
                    <a:pt x="12" y="24"/>
                    <a:pt x="12" y="24"/>
                  </a:cubicBezTo>
                  <a:cubicBezTo>
                    <a:pt x="12" y="24"/>
                    <a:pt x="12" y="24"/>
                    <a:pt x="12" y="24"/>
                  </a:cubicBezTo>
                  <a:cubicBezTo>
                    <a:pt x="12" y="24"/>
                    <a:pt x="12" y="24"/>
                    <a:pt x="13" y="24"/>
                  </a:cubicBezTo>
                  <a:cubicBezTo>
                    <a:pt x="13" y="24"/>
                    <a:pt x="13" y="24"/>
                    <a:pt x="14" y="24"/>
                  </a:cubicBezTo>
                  <a:cubicBezTo>
                    <a:pt x="14" y="24"/>
                    <a:pt x="15" y="24"/>
                    <a:pt x="15" y="24"/>
                  </a:cubicBezTo>
                  <a:cubicBezTo>
                    <a:pt x="16" y="24"/>
                    <a:pt x="16" y="24"/>
                    <a:pt x="16" y="24"/>
                  </a:cubicBezTo>
                  <a:cubicBezTo>
                    <a:pt x="17" y="24"/>
                    <a:pt x="17" y="24"/>
                    <a:pt x="18" y="24"/>
                  </a:cubicBezTo>
                  <a:cubicBezTo>
                    <a:pt x="18" y="24"/>
                    <a:pt x="18" y="24"/>
                    <a:pt x="19" y="23"/>
                  </a:cubicBezTo>
                  <a:cubicBezTo>
                    <a:pt x="19" y="23"/>
                    <a:pt x="19" y="23"/>
                    <a:pt x="20" y="23"/>
                  </a:cubicBezTo>
                  <a:cubicBezTo>
                    <a:pt x="20" y="22"/>
                    <a:pt x="21" y="22"/>
                    <a:pt x="21" y="22"/>
                  </a:cubicBezTo>
                  <a:cubicBezTo>
                    <a:pt x="21" y="21"/>
                    <a:pt x="21" y="21"/>
                    <a:pt x="21" y="20"/>
                  </a:cubicBezTo>
                  <a:cubicBezTo>
                    <a:pt x="21" y="20"/>
                    <a:pt x="21" y="20"/>
                    <a:pt x="21" y="19"/>
                  </a:cubicBezTo>
                  <a:cubicBezTo>
                    <a:pt x="21" y="19"/>
                    <a:pt x="21" y="19"/>
                    <a:pt x="21" y="19"/>
                  </a:cubicBezTo>
                  <a:cubicBezTo>
                    <a:pt x="21" y="18"/>
                    <a:pt x="21" y="18"/>
                    <a:pt x="21" y="17"/>
                  </a:cubicBezTo>
                  <a:cubicBezTo>
                    <a:pt x="21" y="17"/>
                    <a:pt x="21" y="17"/>
                    <a:pt x="21" y="16"/>
                  </a:cubicBezTo>
                  <a:cubicBezTo>
                    <a:pt x="21" y="16"/>
                    <a:pt x="21" y="15"/>
                    <a:pt x="21" y="15"/>
                  </a:cubicBezTo>
                  <a:cubicBezTo>
                    <a:pt x="21" y="14"/>
                    <a:pt x="21" y="14"/>
                    <a:pt x="21" y="13"/>
                  </a:cubicBezTo>
                  <a:cubicBezTo>
                    <a:pt x="21" y="13"/>
                    <a:pt x="20" y="13"/>
                    <a:pt x="20" y="13"/>
                  </a:cubicBezTo>
                  <a:cubicBezTo>
                    <a:pt x="20" y="13"/>
                    <a:pt x="19" y="14"/>
                    <a:pt x="19" y="14"/>
                  </a:cubicBezTo>
                  <a:cubicBezTo>
                    <a:pt x="19" y="14"/>
                    <a:pt x="18" y="14"/>
                    <a:pt x="18" y="13"/>
                  </a:cubicBezTo>
                  <a:cubicBezTo>
                    <a:pt x="17" y="13"/>
                    <a:pt x="18" y="12"/>
                    <a:pt x="18" y="12"/>
                  </a:cubicBezTo>
                  <a:cubicBezTo>
                    <a:pt x="18" y="11"/>
                    <a:pt x="18" y="11"/>
                    <a:pt x="18" y="10"/>
                  </a:cubicBezTo>
                  <a:cubicBezTo>
                    <a:pt x="18" y="10"/>
                    <a:pt x="18" y="9"/>
                    <a:pt x="17" y="9"/>
                  </a:cubicBezTo>
                  <a:cubicBezTo>
                    <a:pt x="17" y="8"/>
                    <a:pt x="17" y="9"/>
                    <a:pt x="16" y="9"/>
                  </a:cubicBezTo>
                  <a:cubicBezTo>
                    <a:pt x="16" y="8"/>
                    <a:pt x="16" y="8"/>
                    <a:pt x="15" y="8"/>
                  </a:cubicBezTo>
                  <a:cubicBezTo>
                    <a:pt x="15" y="8"/>
                    <a:pt x="14" y="8"/>
                    <a:pt x="14" y="8"/>
                  </a:cubicBezTo>
                  <a:cubicBezTo>
                    <a:pt x="14" y="8"/>
                    <a:pt x="13" y="8"/>
                    <a:pt x="13" y="8"/>
                  </a:cubicBezTo>
                  <a:cubicBezTo>
                    <a:pt x="12" y="8"/>
                    <a:pt x="12" y="9"/>
                    <a:pt x="12" y="8"/>
                  </a:cubicBezTo>
                  <a:cubicBezTo>
                    <a:pt x="11" y="8"/>
                    <a:pt x="12" y="8"/>
                    <a:pt x="12" y="7"/>
                  </a:cubicBezTo>
                  <a:cubicBezTo>
                    <a:pt x="12" y="7"/>
                    <a:pt x="11" y="7"/>
                    <a:pt x="11" y="7"/>
                  </a:cubicBezTo>
                  <a:cubicBezTo>
                    <a:pt x="11" y="6"/>
                    <a:pt x="11" y="6"/>
                    <a:pt x="11" y="6"/>
                  </a:cubicBezTo>
                  <a:cubicBezTo>
                    <a:pt x="11" y="5"/>
                    <a:pt x="11" y="5"/>
                    <a:pt x="11" y="5"/>
                  </a:cubicBezTo>
                  <a:cubicBezTo>
                    <a:pt x="11" y="4"/>
                    <a:pt x="11" y="4"/>
                    <a:pt x="11" y="3"/>
                  </a:cubicBezTo>
                  <a:cubicBezTo>
                    <a:pt x="11" y="2"/>
                    <a:pt x="11" y="2"/>
                    <a:pt x="11" y="2"/>
                  </a:cubicBezTo>
                  <a:cubicBezTo>
                    <a:pt x="10" y="2"/>
                    <a:pt x="10" y="2"/>
                    <a:pt x="10" y="1"/>
                  </a:cubicBezTo>
                  <a:cubicBezTo>
                    <a:pt x="9" y="1"/>
                    <a:pt x="9" y="1"/>
                    <a:pt x="8" y="1"/>
                  </a:cubicBezTo>
                  <a:cubicBezTo>
                    <a:pt x="8" y="0"/>
                    <a:pt x="7" y="0"/>
                    <a:pt x="6" y="0"/>
                  </a:cubicBezTo>
                  <a:cubicBezTo>
                    <a:pt x="6" y="0"/>
                    <a:pt x="5" y="1"/>
                    <a:pt x="5" y="1"/>
                  </a:cubicBezTo>
                  <a:cubicBezTo>
                    <a:pt x="4" y="1"/>
                    <a:pt x="4" y="1"/>
                    <a:pt x="3" y="1"/>
                  </a:cubicBezTo>
                  <a:cubicBezTo>
                    <a:pt x="3" y="1"/>
                    <a:pt x="2" y="1"/>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1" name="Freeform 447"/>
            <p:cNvSpPr>
              <a:spLocks/>
            </p:cNvSpPr>
            <p:nvPr/>
          </p:nvSpPr>
          <p:spPr bwMode="auto">
            <a:xfrm>
              <a:off x="2790826" y="4675189"/>
              <a:ext cx="20638" cy="22225"/>
            </a:xfrm>
            <a:custGeom>
              <a:avLst/>
              <a:gdLst>
                <a:gd name="T0" fmla="*/ 1 w 2"/>
                <a:gd name="T1" fmla="*/ 2 h 2"/>
                <a:gd name="T2" fmla="*/ 1 w 2"/>
                <a:gd name="T3" fmla="*/ 2 h 2"/>
                <a:gd name="T4" fmla="*/ 2 w 2"/>
                <a:gd name="T5" fmla="*/ 1 h 2"/>
                <a:gd name="T6" fmla="*/ 2 w 2"/>
                <a:gd name="T7" fmla="*/ 1 h 2"/>
                <a:gd name="T8" fmla="*/ 2 w 2"/>
                <a:gd name="T9" fmla="*/ 0 h 2"/>
                <a:gd name="T10" fmla="*/ 1 w 2"/>
                <a:gd name="T11" fmla="*/ 0 h 2"/>
                <a:gd name="T12" fmla="*/ 0 w 2"/>
                <a:gd name="T13" fmla="*/ 1 h 2"/>
                <a:gd name="T14" fmla="*/ 1 w 2"/>
                <a:gd name="T15" fmla="*/ 1 h 2"/>
                <a:gd name="T16" fmla="*/ 0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1" y="1"/>
                    <a:pt x="2" y="1"/>
                    <a:pt x="2" y="1"/>
                  </a:cubicBezTo>
                  <a:cubicBezTo>
                    <a:pt x="2" y="1"/>
                    <a:pt x="2" y="1"/>
                    <a:pt x="2" y="1"/>
                  </a:cubicBezTo>
                  <a:cubicBezTo>
                    <a:pt x="2" y="0"/>
                    <a:pt x="2" y="0"/>
                    <a:pt x="2" y="0"/>
                  </a:cubicBezTo>
                  <a:cubicBezTo>
                    <a:pt x="1" y="0"/>
                    <a:pt x="1" y="0"/>
                    <a:pt x="1" y="0"/>
                  </a:cubicBezTo>
                  <a:cubicBezTo>
                    <a:pt x="1" y="0"/>
                    <a:pt x="0" y="0"/>
                    <a:pt x="0" y="1"/>
                  </a:cubicBezTo>
                  <a:cubicBezTo>
                    <a:pt x="0" y="1"/>
                    <a:pt x="1" y="1"/>
                    <a:pt x="1" y="1"/>
                  </a:cubicBezTo>
                  <a:cubicBezTo>
                    <a:pt x="1" y="2"/>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2" name="Freeform 448"/>
            <p:cNvSpPr>
              <a:spLocks/>
            </p:cNvSpPr>
            <p:nvPr/>
          </p:nvSpPr>
          <p:spPr bwMode="auto">
            <a:xfrm>
              <a:off x="2811464" y="4675189"/>
              <a:ext cx="33338" cy="22225"/>
            </a:xfrm>
            <a:custGeom>
              <a:avLst/>
              <a:gdLst>
                <a:gd name="T0" fmla="*/ 1 w 3"/>
                <a:gd name="T1" fmla="*/ 2 h 2"/>
                <a:gd name="T2" fmla="*/ 2 w 3"/>
                <a:gd name="T3" fmla="*/ 2 h 2"/>
                <a:gd name="T4" fmla="*/ 2 w 3"/>
                <a:gd name="T5" fmla="*/ 1 h 2"/>
                <a:gd name="T6" fmla="*/ 3 w 3"/>
                <a:gd name="T7" fmla="*/ 1 h 2"/>
                <a:gd name="T8" fmla="*/ 3 w 3"/>
                <a:gd name="T9" fmla="*/ 1 h 2"/>
                <a:gd name="T10" fmla="*/ 3 w 3"/>
                <a:gd name="T11" fmla="*/ 1 h 2"/>
                <a:gd name="T12" fmla="*/ 2 w 3"/>
                <a:gd name="T13" fmla="*/ 1 h 2"/>
                <a:gd name="T14" fmla="*/ 1 w 3"/>
                <a:gd name="T15" fmla="*/ 1 h 2"/>
                <a:gd name="T16" fmla="*/ 1 w 3"/>
                <a:gd name="T17" fmla="*/ 2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2" y="2"/>
                    <a:pt x="2" y="2"/>
                    <a:pt x="2" y="2"/>
                  </a:cubicBezTo>
                  <a:cubicBezTo>
                    <a:pt x="2" y="2"/>
                    <a:pt x="2" y="2"/>
                    <a:pt x="2" y="1"/>
                  </a:cubicBezTo>
                  <a:cubicBezTo>
                    <a:pt x="2" y="1"/>
                    <a:pt x="3" y="1"/>
                    <a:pt x="3" y="1"/>
                  </a:cubicBezTo>
                  <a:cubicBezTo>
                    <a:pt x="3" y="1"/>
                    <a:pt x="3" y="1"/>
                    <a:pt x="3" y="1"/>
                  </a:cubicBezTo>
                  <a:cubicBezTo>
                    <a:pt x="3" y="1"/>
                    <a:pt x="3" y="1"/>
                    <a:pt x="3" y="1"/>
                  </a:cubicBezTo>
                  <a:cubicBezTo>
                    <a:pt x="2" y="1"/>
                    <a:pt x="2" y="0"/>
                    <a:pt x="2" y="1"/>
                  </a:cubicBezTo>
                  <a:cubicBezTo>
                    <a:pt x="1" y="1"/>
                    <a:pt x="1" y="1"/>
                    <a:pt x="1" y="1"/>
                  </a:cubicBezTo>
                  <a:cubicBezTo>
                    <a:pt x="1" y="1"/>
                    <a:pt x="0" y="2"/>
                    <a:pt x="1" y="2"/>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3" name="Freeform 449"/>
            <p:cNvSpPr>
              <a:spLocks/>
            </p:cNvSpPr>
            <p:nvPr/>
          </p:nvSpPr>
          <p:spPr bwMode="auto">
            <a:xfrm>
              <a:off x="3848101" y="1962151"/>
              <a:ext cx="323850" cy="260350"/>
            </a:xfrm>
            <a:custGeom>
              <a:avLst/>
              <a:gdLst>
                <a:gd name="T0" fmla="*/ 12 w 30"/>
                <a:gd name="T1" fmla="*/ 24 h 24"/>
                <a:gd name="T2" fmla="*/ 12 w 30"/>
                <a:gd name="T3" fmla="*/ 21 h 24"/>
                <a:gd name="T4" fmla="*/ 14 w 30"/>
                <a:gd name="T5" fmla="*/ 20 h 24"/>
                <a:gd name="T6" fmla="*/ 16 w 30"/>
                <a:gd name="T7" fmla="*/ 19 h 24"/>
                <a:gd name="T8" fmla="*/ 19 w 30"/>
                <a:gd name="T9" fmla="*/ 18 h 24"/>
                <a:gd name="T10" fmla="*/ 21 w 30"/>
                <a:gd name="T11" fmla="*/ 16 h 24"/>
                <a:gd name="T12" fmla="*/ 23 w 30"/>
                <a:gd name="T13" fmla="*/ 16 h 24"/>
                <a:gd name="T14" fmla="*/ 24 w 30"/>
                <a:gd name="T15" fmla="*/ 14 h 24"/>
                <a:gd name="T16" fmla="*/ 27 w 30"/>
                <a:gd name="T17" fmla="*/ 12 h 24"/>
                <a:gd name="T18" fmla="*/ 29 w 30"/>
                <a:gd name="T19" fmla="*/ 12 h 24"/>
                <a:gd name="T20" fmla="*/ 30 w 30"/>
                <a:gd name="T21" fmla="*/ 10 h 24"/>
                <a:gd name="T22" fmla="*/ 29 w 30"/>
                <a:gd name="T23" fmla="*/ 8 h 24"/>
                <a:gd name="T24" fmla="*/ 29 w 30"/>
                <a:gd name="T25" fmla="*/ 6 h 24"/>
                <a:gd name="T26" fmla="*/ 28 w 30"/>
                <a:gd name="T27" fmla="*/ 3 h 24"/>
                <a:gd name="T28" fmla="*/ 28 w 30"/>
                <a:gd name="T29" fmla="*/ 2 h 24"/>
                <a:gd name="T30" fmla="*/ 26 w 30"/>
                <a:gd name="T31" fmla="*/ 2 h 24"/>
                <a:gd name="T32" fmla="*/ 23 w 30"/>
                <a:gd name="T33" fmla="*/ 2 h 24"/>
                <a:gd name="T34" fmla="*/ 21 w 30"/>
                <a:gd name="T35" fmla="*/ 1 h 24"/>
                <a:gd name="T36" fmla="*/ 19 w 30"/>
                <a:gd name="T37" fmla="*/ 0 h 24"/>
                <a:gd name="T38" fmla="*/ 18 w 30"/>
                <a:gd name="T39" fmla="*/ 2 h 24"/>
                <a:gd name="T40" fmla="*/ 16 w 30"/>
                <a:gd name="T41" fmla="*/ 5 h 24"/>
                <a:gd name="T42" fmla="*/ 15 w 30"/>
                <a:gd name="T43" fmla="*/ 6 h 24"/>
                <a:gd name="T44" fmla="*/ 12 w 30"/>
                <a:gd name="T45" fmla="*/ 8 h 24"/>
                <a:gd name="T46" fmla="*/ 9 w 30"/>
                <a:gd name="T47" fmla="*/ 9 h 24"/>
                <a:gd name="T48" fmla="*/ 9 w 30"/>
                <a:gd name="T49" fmla="*/ 12 h 24"/>
                <a:gd name="T50" fmla="*/ 8 w 30"/>
                <a:gd name="T51" fmla="*/ 13 h 24"/>
                <a:gd name="T52" fmla="*/ 9 w 30"/>
                <a:gd name="T53" fmla="*/ 15 h 24"/>
                <a:gd name="T54" fmla="*/ 9 w 30"/>
                <a:gd name="T55" fmla="*/ 17 h 24"/>
                <a:gd name="T56" fmla="*/ 7 w 30"/>
                <a:gd name="T57" fmla="*/ 20 h 24"/>
                <a:gd name="T58" fmla="*/ 5 w 30"/>
                <a:gd name="T59" fmla="*/ 21 h 24"/>
                <a:gd name="T60" fmla="*/ 3 w 30"/>
                <a:gd name="T61" fmla="*/ 22 h 24"/>
                <a:gd name="T62" fmla="*/ 1 w 30"/>
                <a:gd name="T63" fmla="*/ 23 h 24"/>
                <a:gd name="T64" fmla="*/ 0 w 30"/>
                <a:gd name="T6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24">
                  <a:moveTo>
                    <a:pt x="11" y="24"/>
                  </a:moveTo>
                  <a:cubicBezTo>
                    <a:pt x="12" y="24"/>
                    <a:pt x="12" y="24"/>
                    <a:pt x="12" y="24"/>
                  </a:cubicBezTo>
                  <a:cubicBezTo>
                    <a:pt x="12" y="21"/>
                    <a:pt x="12" y="21"/>
                    <a:pt x="12" y="21"/>
                  </a:cubicBezTo>
                  <a:cubicBezTo>
                    <a:pt x="12" y="21"/>
                    <a:pt x="12" y="21"/>
                    <a:pt x="12" y="21"/>
                  </a:cubicBezTo>
                  <a:cubicBezTo>
                    <a:pt x="13" y="21"/>
                    <a:pt x="13" y="20"/>
                    <a:pt x="13" y="20"/>
                  </a:cubicBezTo>
                  <a:cubicBezTo>
                    <a:pt x="13" y="20"/>
                    <a:pt x="14" y="20"/>
                    <a:pt x="14" y="20"/>
                  </a:cubicBezTo>
                  <a:cubicBezTo>
                    <a:pt x="14" y="20"/>
                    <a:pt x="14" y="20"/>
                    <a:pt x="15" y="19"/>
                  </a:cubicBezTo>
                  <a:cubicBezTo>
                    <a:pt x="15" y="19"/>
                    <a:pt x="16" y="19"/>
                    <a:pt x="16" y="19"/>
                  </a:cubicBezTo>
                  <a:cubicBezTo>
                    <a:pt x="17" y="18"/>
                    <a:pt x="17" y="18"/>
                    <a:pt x="18" y="18"/>
                  </a:cubicBezTo>
                  <a:cubicBezTo>
                    <a:pt x="18" y="18"/>
                    <a:pt x="18" y="18"/>
                    <a:pt x="19" y="18"/>
                  </a:cubicBezTo>
                  <a:cubicBezTo>
                    <a:pt x="19" y="18"/>
                    <a:pt x="20" y="17"/>
                    <a:pt x="20" y="17"/>
                  </a:cubicBezTo>
                  <a:cubicBezTo>
                    <a:pt x="21" y="17"/>
                    <a:pt x="21" y="16"/>
                    <a:pt x="21" y="16"/>
                  </a:cubicBezTo>
                  <a:cubicBezTo>
                    <a:pt x="22" y="16"/>
                    <a:pt x="22" y="16"/>
                    <a:pt x="22" y="16"/>
                  </a:cubicBezTo>
                  <a:cubicBezTo>
                    <a:pt x="23" y="16"/>
                    <a:pt x="23" y="16"/>
                    <a:pt x="23" y="16"/>
                  </a:cubicBezTo>
                  <a:cubicBezTo>
                    <a:pt x="24" y="16"/>
                    <a:pt x="25" y="16"/>
                    <a:pt x="25" y="15"/>
                  </a:cubicBezTo>
                  <a:cubicBezTo>
                    <a:pt x="25" y="15"/>
                    <a:pt x="24" y="14"/>
                    <a:pt x="24" y="14"/>
                  </a:cubicBezTo>
                  <a:cubicBezTo>
                    <a:pt x="24" y="13"/>
                    <a:pt x="25" y="13"/>
                    <a:pt x="25" y="12"/>
                  </a:cubicBezTo>
                  <a:cubicBezTo>
                    <a:pt x="25" y="12"/>
                    <a:pt x="26" y="12"/>
                    <a:pt x="27" y="12"/>
                  </a:cubicBezTo>
                  <a:cubicBezTo>
                    <a:pt x="27" y="11"/>
                    <a:pt x="28" y="11"/>
                    <a:pt x="28" y="12"/>
                  </a:cubicBezTo>
                  <a:cubicBezTo>
                    <a:pt x="28" y="12"/>
                    <a:pt x="29" y="12"/>
                    <a:pt x="29" y="12"/>
                  </a:cubicBezTo>
                  <a:cubicBezTo>
                    <a:pt x="30" y="12"/>
                    <a:pt x="30" y="12"/>
                    <a:pt x="30" y="11"/>
                  </a:cubicBezTo>
                  <a:cubicBezTo>
                    <a:pt x="30" y="11"/>
                    <a:pt x="30" y="11"/>
                    <a:pt x="30" y="10"/>
                  </a:cubicBezTo>
                  <a:cubicBezTo>
                    <a:pt x="30" y="10"/>
                    <a:pt x="30" y="10"/>
                    <a:pt x="29" y="10"/>
                  </a:cubicBezTo>
                  <a:cubicBezTo>
                    <a:pt x="29" y="9"/>
                    <a:pt x="29" y="9"/>
                    <a:pt x="29" y="8"/>
                  </a:cubicBezTo>
                  <a:cubicBezTo>
                    <a:pt x="29" y="8"/>
                    <a:pt x="29" y="7"/>
                    <a:pt x="29" y="7"/>
                  </a:cubicBezTo>
                  <a:cubicBezTo>
                    <a:pt x="29" y="7"/>
                    <a:pt x="29" y="6"/>
                    <a:pt x="29" y="6"/>
                  </a:cubicBezTo>
                  <a:cubicBezTo>
                    <a:pt x="29" y="6"/>
                    <a:pt x="29" y="5"/>
                    <a:pt x="29" y="5"/>
                  </a:cubicBezTo>
                  <a:cubicBezTo>
                    <a:pt x="29" y="4"/>
                    <a:pt x="29" y="4"/>
                    <a:pt x="28" y="3"/>
                  </a:cubicBezTo>
                  <a:cubicBezTo>
                    <a:pt x="28" y="3"/>
                    <a:pt x="28" y="3"/>
                    <a:pt x="28" y="2"/>
                  </a:cubicBezTo>
                  <a:cubicBezTo>
                    <a:pt x="28" y="2"/>
                    <a:pt x="28" y="2"/>
                    <a:pt x="28" y="2"/>
                  </a:cubicBezTo>
                  <a:cubicBezTo>
                    <a:pt x="28" y="2"/>
                    <a:pt x="27" y="2"/>
                    <a:pt x="27" y="2"/>
                  </a:cubicBezTo>
                  <a:cubicBezTo>
                    <a:pt x="26" y="2"/>
                    <a:pt x="26" y="2"/>
                    <a:pt x="26" y="2"/>
                  </a:cubicBezTo>
                  <a:cubicBezTo>
                    <a:pt x="25" y="2"/>
                    <a:pt x="25" y="2"/>
                    <a:pt x="24" y="2"/>
                  </a:cubicBezTo>
                  <a:cubicBezTo>
                    <a:pt x="24" y="2"/>
                    <a:pt x="24" y="2"/>
                    <a:pt x="23" y="2"/>
                  </a:cubicBezTo>
                  <a:cubicBezTo>
                    <a:pt x="23" y="2"/>
                    <a:pt x="23" y="2"/>
                    <a:pt x="22" y="2"/>
                  </a:cubicBezTo>
                  <a:cubicBezTo>
                    <a:pt x="21" y="2"/>
                    <a:pt x="21" y="2"/>
                    <a:pt x="21" y="1"/>
                  </a:cubicBezTo>
                  <a:cubicBezTo>
                    <a:pt x="20" y="1"/>
                    <a:pt x="20" y="1"/>
                    <a:pt x="20" y="0"/>
                  </a:cubicBezTo>
                  <a:cubicBezTo>
                    <a:pt x="19" y="0"/>
                    <a:pt x="19" y="0"/>
                    <a:pt x="19" y="0"/>
                  </a:cubicBezTo>
                  <a:cubicBezTo>
                    <a:pt x="19" y="0"/>
                    <a:pt x="19" y="0"/>
                    <a:pt x="18" y="1"/>
                  </a:cubicBezTo>
                  <a:cubicBezTo>
                    <a:pt x="18" y="1"/>
                    <a:pt x="18" y="2"/>
                    <a:pt x="18" y="2"/>
                  </a:cubicBezTo>
                  <a:cubicBezTo>
                    <a:pt x="18" y="3"/>
                    <a:pt x="18" y="3"/>
                    <a:pt x="17" y="3"/>
                  </a:cubicBezTo>
                  <a:cubicBezTo>
                    <a:pt x="17" y="4"/>
                    <a:pt x="17" y="4"/>
                    <a:pt x="16" y="5"/>
                  </a:cubicBezTo>
                  <a:cubicBezTo>
                    <a:pt x="16" y="5"/>
                    <a:pt x="16" y="5"/>
                    <a:pt x="16" y="6"/>
                  </a:cubicBezTo>
                  <a:cubicBezTo>
                    <a:pt x="16" y="6"/>
                    <a:pt x="15" y="6"/>
                    <a:pt x="15" y="6"/>
                  </a:cubicBezTo>
                  <a:cubicBezTo>
                    <a:pt x="14" y="7"/>
                    <a:pt x="14" y="7"/>
                    <a:pt x="14" y="7"/>
                  </a:cubicBezTo>
                  <a:cubicBezTo>
                    <a:pt x="13" y="7"/>
                    <a:pt x="13" y="7"/>
                    <a:pt x="12" y="8"/>
                  </a:cubicBezTo>
                  <a:cubicBezTo>
                    <a:pt x="11" y="8"/>
                    <a:pt x="11" y="8"/>
                    <a:pt x="10" y="8"/>
                  </a:cubicBezTo>
                  <a:cubicBezTo>
                    <a:pt x="10" y="8"/>
                    <a:pt x="9" y="9"/>
                    <a:pt x="9" y="9"/>
                  </a:cubicBezTo>
                  <a:cubicBezTo>
                    <a:pt x="9" y="10"/>
                    <a:pt x="9" y="10"/>
                    <a:pt x="9" y="11"/>
                  </a:cubicBezTo>
                  <a:cubicBezTo>
                    <a:pt x="9" y="11"/>
                    <a:pt x="9" y="11"/>
                    <a:pt x="9" y="12"/>
                  </a:cubicBezTo>
                  <a:cubicBezTo>
                    <a:pt x="9" y="12"/>
                    <a:pt x="9" y="12"/>
                    <a:pt x="9" y="12"/>
                  </a:cubicBezTo>
                  <a:cubicBezTo>
                    <a:pt x="9" y="13"/>
                    <a:pt x="9" y="13"/>
                    <a:pt x="8" y="13"/>
                  </a:cubicBezTo>
                  <a:cubicBezTo>
                    <a:pt x="8" y="14"/>
                    <a:pt x="8" y="14"/>
                    <a:pt x="8" y="14"/>
                  </a:cubicBezTo>
                  <a:cubicBezTo>
                    <a:pt x="8" y="14"/>
                    <a:pt x="8" y="15"/>
                    <a:pt x="9" y="15"/>
                  </a:cubicBezTo>
                  <a:cubicBezTo>
                    <a:pt x="9" y="15"/>
                    <a:pt x="9" y="15"/>
                    <a:pt x="9" y="16"/>
                  </a:cubicBezTo>
                  <a:cubicBezTo>
                    <a:pt x="9" y="16"/>
                    <a:pt x="9" y="17"/>
                    <a:pt x="9" y="17"/>
                  </a:cubicBezTo>
                  <a:cubicBezTo>
                    <a:pt x="9" y="18"/>
                    <a:pt x="8" y="18"/>
                    <a:pt x="8" y="18"/>
                  </a:cubicBezTo>
                  <a:cubicBezTo>
                    <a:pt x="8" y="19"/>
                    <a:pt x="8" y="19"/>
                    <a:pt x="7" y="20"/>
                  </a:cubicBezTo>
                  <a:cubicBezTo>
                    <a:pt x="7" y="20"/>
                    <a:pt x="7" y="20"/>
                    <a:pt x="6" y="20"/>
                  </a:cubicBezTo>
                  <a:cubicBezTo>
                    <a:pt x="6" y="21"/>
                    <a:pt x="6" y="21"/>
                    <a:pt x="5" y="21"/>
                  </a:cubicBezTo>
                  <a:cubicBezTo>
                    <a:pt x="5" y="21"/>
                    <a:pt x="5" y="22"/>
                    <a:pt x="5" y="22"/>
                  </a:cubicBezTo>
                  <a:cubicBezTo>
                    <a:pt x="4" y="22"/>
                    <a:pt x="4" y="22"/>
                    <a:pt x="3" y="22"/>
                  </a:cubicBezTo>
                  <a:cubicBezTo>
                    <a:pt x="3" y="22"/>
                    <a:pt x="3" y="22"/>
                    <a:pt x="2" y="22"/>
                  </a:cubicBezTo>
                  <a:cubicBezTo>
                    <a:pt x="2" y="23"/>
                    <a:pt x="1" y="23"/>
                    <a:pt x="1" y="23"/>
                  </a:cubicBezTo>
                  <a:cubicBezTo>
                    <a:pt x="1" y="23"/>
                    <a:pt x="1" y="24"/>
                    <a:pt x="0" y="24"/>
                  </a:cubicBezTo>
                  <a:cubicBezTo>
                    <a:pt x="0" y="24"/>
                    <a:pt x="0" y="24"/>
                    <a:pt x="0" y="24"/>
                  </a:cubicBezTo>
                  <a:cubicBezTo>
                    <a:pt x="11" y="24"/>
                    <a:pt x="11" y="24"/>
                    <a:pt x="11" y="2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4" name="Freeform 450"/>
            <p:cNvSpPr>
              <a:spLocks/>
            </p:cNvSpPr>
            <p:nvPr/>
          </p:nvSpPr>
          <p:spPr bwMode="auto">
            <a:xfrm>
              <a:off x="5100639" y="2049464"/>
              <a:ext cx="31750" cy="119063"/>
            </a:xfrm>
            <a:custGeom>
              <a:avLst/>
              <a:gdLst>
                <a:gd name="T0" fmla="*/ 0 w 3"/>
                <a:gd name="T1" fmla="*/ 6 h 11"/>
                <a:gd name="T2" fmla="*/ 1 w 3"/>
                <a:gd name="T3" fmla="*/ 7 h 11"/>
                <a:gd name="T4" fmla="*/ 1 w 3"/>
                <a:gd name="T5" fmla="*/ 8 h 11"/>
                <a:gd name="T6" fmla="*/ 2 w 3"/>
                <a:gd name="T7" fmla="*/ 9 h 11"/>
                <a:gd name="T8" fmla="*/ 2 w 3"/>
                <a:gd name="T9" fmla="*/ 10 h 11"/>
                <a:gd name="T10" fmla="*/ 2 w 3"/>
                <a:gd name="T11" fmla="*/ 11 h 11"/>
                <a:gd name="T12" fmla="*/ 2 w 3"/>
                <a:gd name="T13" fmla="*/ 11 h 11"/>
                <a:gd name="T14" fmla="*/ 2 w 3"/>
                <a:gd name="T15" fmla="*/ 9 h 11"/>
                <a:gd name="T16" fmla="*/ 3 w 3"/>
                <a:gd name="T17" fmla="*/ 7 h 11"/>
                <a:gd name="T18" fmla="*/ 3 w 3"/>
                <a:gd name="T19" fmla="*/ 5 h 11"/>
                <a:gd name="T20" fmla="*/ 2 w 3"/>
                <a:gd name="T21" fmla="*/ 3 h 11"/>
                <a:gd name="T22" fmla="*/ 3 w 3"/>
                <a:gd name="T23" fmla="*/ 2 h 11"/>
                <a:gd name="T24" fmla="*/ 3 w 3"/>
                <a:gd name="T25" fmla="*/ 1 h 11"/>
                <a:gd name="T26" fmla="*/ 3 w 3"/>
                <a:gd name="T27" fmla="*/ 1 h 11"/>
                <a:gd name="T28" fmla="*/ 3 w 3"/>
                <a:gd name="T29" fmla="*/ 1 h 11"/>
                <a:gd name="T30" fmla="*/ 2 w 3"/>
                <a:gd name="T31" fmla="*/ 0 h 11"/>
                <a:gd name="T32" fmla="*/ 2 w 3"/>
                <a:gd name="T33" fmla="*/ 0 h 11"/>
                <a:gd name="T34" fmla="*/ 1 w 3"/>
                <a:gd name="T35" fmla="*/ 1 h 11"/>
                <a:gd name="T36" fmla="*/ 1 w 3"/>
                <a:gd name="T37" fmla="*/ 3 h 11"/>
                <a:gd name="T38" fmla="*/ 0 w 3"/>
                <a:gd name="T39" fmla="*/ 4 h 11"/>
                <a:gd name="T40" fmla="*/ 0 w 3"/>
                <a:gd name="T41" fmla="*/ 5 h 11"/>
                <a:gd name="T42" fmla="*/ 0 w 3"/>
                <a:gd name="T43" fmla="*/ 6 h 11"/>
                <a:gd name="T44" fmla="*/ 0 w 3"/>
                <a:gd name="T45" fmla="*/ 6 h 11"/>
                <a:gd name="T46" fmla="*/ 0 w 3"/>
                <a:gd name="T4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11">
                  <a:moveTo>
                    <a:pt x="0" y="6"/>
                  </a:moveTo>
                  <a:cubicBezTo>
                    <a:pt x="1" y="7"/>
                    <a:pt x="1" y="7"/>
                    <a:pt x="1" y="7"/>
                  </a:cubicBezTo>
                  <a:cubicBezTo>
                    <a:pt x="1" y="8"/>
                    <a:pt x="1" y="8"/>
                    <a:pt x="1" y="8"/>
                  </a:cubicBezTo>
                  <a:cubicBezTo>
                    <a:pt x="1" y="9"/>
                    <a:pt x="2" y="9"/>
                    <a:pt x="2" y="9"/>
                  </a:cubicBezTo>
                  <a:cubicBezTo>
                    <a:pt x="2" y="9"/>
                    <a:pt x="2" y="10"/>
                    <a:pt x="2" y="10"/>
                  </a:cubicBezTo>
                  <a:cubicBezTo>
                    <a:pt x="2" y="10"/>
                    <a:pt x="2" y="11"/>
                    <a:pt x="2" y="11"/>
                  </a:cubicBezTo>
                  <a:cubicBezTo>
                    <a:pt x="2" y="11"/>
                    <a:pt x="2" y="11"/>
                    <a:pt x="2" y="11"/>
                  </a:cubicBezTo>
                  <a:cubicBezTo>
                    <a:pt x="2" y="10"/>
                    <a:pt x="2" y="9"/>
                    <a:pt x="2" y="9"/>
                  </a:cubicBezTo>
                  <a:cubicBezTo>
                    <a:pt x="3" y="8"/>
                    <a:pt x="3" y="8"/>
                    <a:pt x="3" y="7"/>
                  </a:cubicBezTo>
                  <a:cubicBezTo>
                    <a:pt x="3" y="6"/>
                    <a:pt x="3" y="6"/>
                    <a:pt x="3" y="5"/>
                  </a:cubicBezTo>
                  <a:cubicBezTo>
                    <a:pt x="3" y="5"/>
                    <a:pt x="2" y="4"/>
                    <a:pt x="2" y="3"/>
                  </a:cubicBezTo>
                  <a:cubicBezTo>
                    <a:pt x="2" y="3"/>
                    <a:pt x="2" y="2"/>
                    <a:pt x="3" y="2"/>
                  </a:cubicBezTo>
                  <a:cubicBezTo>
                    <a:pt x="3" y="1"/>
                    <a:pt x="3" y="1"/>
                    <a:pt x="3" y="1"/>
                  </a:cubicBezTo>
                  <a:cubicBezTo>
                    <a:pt x="3" y="1"/>
                    <a:pt x="3" y="1"/>
                    <a:pt x="3" y="1"/>
                  </a:cubicBezTo>
                  <a:cubicBezTo>
                    <a:pt x="3" y="1"/>
                    <a:pt x="3" y="1"/>
                    <a:pt x="3" y="1"/>
                  </a:cubicBezTo>
                  <a:cubicBezTo>
                    <a:pt x="3" y="0"/>
                    <a:pt x="3" y="0"/>
                    <a:pt x="2" y="0"/>
                  </a:cubicBezTo>
                  <a:cubicBezTo>
                    <a:pt x="2" y="0"/>
                    <a:pt x="2" y="0"/>
                    <a:pt x="2" y="0"/>
                  </a:cubicBezTo>
                  <a:cubicBezTo>
                    <a:pt x="2" y="0"/>
                    <a:pt x="1" y="1"/>
                    <a:pt x="1" y="1"/>
                  </a:cubicBezTo>
                  <a:cubicBezTo>
                    <a:pt x="1" y="2"/>
                    <a:pt x="1" y="2"/>
                    <a:pt x="1" y="3"/>
                  </a:cubicBezTo>
                  <a:cubicBezTo>
                    <a:pt x="1" y="3"/>
                    <a:pt x="1" y="4"/>
                    <a:pt x="0" y="4"/>
                  </a:cubicBezTo>
                  <a:cubicBezTo>
                    <a:pt x="0" y="5"/>
                    <a:pt x="0" y="5"/>
                    <a:pt x="0" y="5"/>
                  </a:cubicBezTo>
                  <a:cubicBezTo>
                    <a:pt x="0" y="6"/>
                    <a:pt x="0" y="5"/>
                    <a:pt x="0" y="6"/>
                  </a:cubicBezTo>
                  <a:cubicBezTo>
                    <a:pt x="0" y="6"/>
                    <a:pt x="0" y="6"/>
                    <a:pt x="0" y="6"/>
                  </a:cubicBezTo>
                  <a:cubicBezTo>
                    <a:pt x="0" y="6"/>
                    <a:pt x="0" y="6"/>
                    <a:pt x="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5" name="Freeform 451"/>
            <p:cNvSpPr>
              <a:spLocks/>
            </p:cNvSpPr>
            <p:nvPr/>
          </p:nvSpPr>
          <p:spPr bwMode="auto">
            <a:xfrm>
              <a:off x="5586414" y="2297114"/>
              <a:ext cx="215900" cy="271463"/>
            </a:xfrm>
            <a:custGeom>
              <a:avLst/>
              <a:gdLst>
                <a:gd name="T0" fmla="*/ 17 w 20"/>
                <a:gd name="T1" fmla="*/ 14 h 25"/>
                <a:gd name="T2" fmla="*/ 18 w 20"/>
                <a:gd name="T3" fmla="*/ 13 h 25"/>
                <a:gd name="T4" fmla="*/ 18 w 20"/>
                <a:gd name="T5" fmla="*/ 12 h 25"/>
                <a:gd name="T6" fmla="*/ 19 w 20"/>
                <a:gd name="T7" fmla="*/ 12 h 25"/>
                <a:gd name="T8" fmla="*/ 19 w 20"/>
                <a:gd name="T9" fmla="*/ 11 h 25"/>
                <a:gd name="T10" fmla="*/ 20 w 20"/>
                <a:gd name="T11" fmla="*/ 10 h 25"/>
                <a:gd name="T12" fmla="*/ 20 w 20"/>
                <a:gd name="T13" fmla="*/ 9 h 25"/>
                <a:gd name="T14" fmla="*/ 20 w 20"/>
                <a:gd name="T15" fmla="*/ 8 h 25"/>
                <a:gd name="T16" fmla="*/ 19 w 20"/>
                <a:gd name="T17" fmla="*/ 8 h 25"/>
                <a:gd name="T18" fmla="*/ 19 w 20"/>
                <a:gd name="T19" fmla="*/ 7 h 25"/>
                <a:gd name="T20" fmla="*/ 18 w 20"/>
                <a:gd name="T21" fmla="*/ 7 h 25"/>
                <a:gd name="T22" fmla="*/ 18 w 20"/>
                <a:gd name="T23" fmla="*/ 6 h 25"/>
                <a:gd name="T24" fmla="*/ 17 w 20"/>
                <a:gd name="T25" fmla="*/ 5 h 25"/>
                <a:gd name="T26" fmla="*/ 16 w 20"/>
                <a:gd name="T27" fmla="*/ 5 h 25"/>
                <a:gd name="T28" fmla="*/ 15 w 20"/>
                <a:gd name="T29" fmla="*/ 5 h 25"/>
                <a:gd name="T30" fmla="*/ 14 w 20"/>
                <a:gd name="T31" fmla="*/ 5 h 25"/>
                <a:gd name="T32" fmla="*/ 14 w 20"/>
                <a:gd name="T33" fmla="*/ 4 h 25"/>
                <a:gd name="T34" fmla="*/ 13 w 20"/>
                <a:gd name="T35" fmla="*/ 3 h 25"/>
                <a:gd name="T36" fmla="*/ 12 w 20"/>
                <a:gd name="T37" fmla="*/ 3 h 25"/>
                <a:gd name="T38" fmla="*/ 11 w 20"/>
                <a:gd name="T39" fmla="*/ 2 h 25"/>
                <a:gd name="T40" fmla="*/ 11 w 20"/>
                <a:gd name="T41" fmla="*/ 2 h 25"/>
                <a:gd name="T42" fmla="*/ 11 w 20"/>
                <a:gd name="T43" fmla="*/ 1 h 25"/>
                <a:gd name="T44" fmla="*/ 11 w 20"/>
                <a:gd name="T45" fmla="*/ 0 h 25"/>
                <a:gd name="T46" fmla="*/ 10 w 20"/>
                <a:gd name="T47" fmla="*/ 0 h 25"/>
                <a:gd name="T48" fmla="*/ 9 w 20"/>
                <a:gd name="T49" fmla="*/ 1 h 25"/>
                <a:gd name="T50" fmla="*/ 9 w 20"/>
                <a:gd name="T51" fmla="*/ 3 h 25"/>
                <a:gd name="T52" fmla="*/ 8 w 20"/>
                <a:gd name="T53" fmla="*/ 5 h 25"/>
                <a:gd name="T54" fmla="*/ 8 w 20"/>
                <a:gd name="T55" fmla="*/ 7 h 25"/>
                <a:gd name="T56" fmla="*/ 8 w 20"/>
                <a:gd name="T57" fmla="*/ 8 h 25"/>
                <a:gd name="T58" fmla="*/ 8 w 20"/>
                <a:gd name="T59" fmla="*/ 10 h 25"/>
                <a:gd name="T60" fmla="*/ 7 w 20"/>
                <a:gd name="T61" fmla="*/ 12 h 25"/>
                <a:gd name="T62" fmla="*/ 6 w 20"/>
                <a:gd name="T63" fmla="*/ 14 h 25"/>
                <a:gd name="T64" fmla="*/ 5 w 20"/>
                <a:gd name="T65" fmla="*/ 16 h 25"/>
                <a:gd name="T66" fmla="*/ 1 w 20"/>
                <a:gd name="T67" fmla="*/ 18 h 25"/>
                <a:gd name="T68" fmla="*/ 0 w 20"/>
                <a:gd name="T69" fmla="*/ 18 h 25"/>
                <a:gd name="T70" fmla="*/ 0 w 20"/>
                <a:gd name="T71" fmla="*/ 18 h 25"/>
                <a:gd name="T72" fmla="*/ 1 w 20"/>
                <a:gd name="T73" fmla="*/ 20 h 25"/>
                <a:gd name="T74" fmla="*/ 2 w 20"/>
                <a:gd name="T75" fmla="*/ 22 h 25"/>
                <a:gd name="T76" fmla="*/ 4 w 20"/>
                <a:gd name="T77" fmla="*/ 25 h 25"/>
                <a:gd name="T78" fmla="*/ 5 w 20"/>
                <a:gd name="T79" fmla="*/ 25 h 25"/>
                <a:gd name="T80" fmla="*/ 6 w 20"/>
                <a:gd name="T81" fmla="*/ 24 h 25"/>
                <a:gd name="T82" fmla="*/ 7 w 20"/>
                <a:gd name="T83" fmla="*/ 24 h 25"/>
                <a:gd name="T84" fmla="*/ 8 w 20"/>
                <a:gd name="T85" fmla="*/ 24 h 25"/>
                <a:gd name="T86" fmla="*/ 9 w 20"/>
                <a:gd name="T87" fmla="*/ 24 h 25"/>
                <a:gd name="T88" fmla="*/ 10 w 20"/>
                <a:gd name="T89" fmla="*/ 24 h 25"/>
                <a:gd name="T90" fmla="*/ 11 w 20"/>
                <a:gd name="T91" fmla="*/ 23 h 25"/>
                <a:gd name="T92" fmla="*/ 10 w 20"/>
                <a:gd name="T93" fmla="*/ 23 h 25"/>
                <a:gd name="T94" fmla="*/ 10 w 20"/>
                <a:gd name="T95" fmla="*/ 22 h 25"/>
                <a:gd name="T96" fmla="*/ 11 w 20"/>
                <a:gd name="T97" fmla="*/ 21 h 25"/>
                <a:gd name="T98" fmla="*/ 13 w 20"/>
                <a:gd name="T99" fmla="*/ 21 h 25"/>
                <a:gd name="T100" fmla="*/ 13 w 20"/>
                <a:gd name="T101" fmla="*/ 21 h 25"/>
                <a:gd name="T102" fmla="*/ 13 w 20"/>
                <a:gd name="T103" fmla="*/ 20 h 25"/>
                <a:gd name="T104" fmla="*/ 14 w 20"/>
                <a:gd name="T105" fmla="*/ 19 h 25"/>
                <a:gd name="T106" fmla="*/ 15 w 20"/>
                <a:gd name="T107" fmla="*/ 18 h 25"/>
                <a:gd name="T108" fmla="*/ 15 w 20"/>
                <a:gd name="T109" fmla="*/ 17 h 25"/>
                <a:gd name="T110" fmla="*/ 16 w 20"/>
                <a:gd name="T111" fmla="*/ 16 h 25"/>
                <a:gd name="T112" fmla="*/ 16 w 20"/>
                <a:gd name="T113" fmla="*/ 15 h 25"/>
                <a:gd name="T114" fmla="*/ 16 w 20"/>
                <a:gd name="T115" fmla="*/ 14 h 25"/>
                <a:gd name="T116" fmla="*/ 17 w 20"/>
                <a:gd name="T1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25">
                  <a:moveTo>
                    <a:pt x="17" y="14"/>
                  </a:moveTo>
                  <a:cubicBezTo>
                    <a:pt x="17" y="14"/>
                    <a:pt x="18" y="14"/>
                    <a:pt x="18" y="13"/>
                  </a:cubicBezTo>
                  <a:cubicBezTo>
                    <a:pt x="18" y="13"/>
                    <a:pt x="18" y="13"/>
                    <a:pt x="18" y="12"/>
                  </a:cubicBezTo>
                  <a:cubicBezTo>
                    <a:pt x="18" y="12"/>
                    <a:pt x="18" y="12"/>
                    <a:pt x="19" y="12"/>
                  </a:cubicBezTo>
                  <a:cubicBezTo>
                    <a:pt x="19" y="12"/>
                    <a:pt x="19" y="11"/>
                    <a:pt x="19" y="11"/>
                  </a:cubicBezTo>
                  <a:cubicBezTo>
                    <a:pt x="20" y="11"/>
                    <a:pt x="20" y="11"/>
                    <a:pt x="20" y="10"/>
                  </a:cubicBezTo>
                  <a:cubicBezTo>
                    <a:pt x="20" y="10"/>
                    <a:pt x="20" y="9"/>
                    <a:pt x="20" y="9"/>
                  </a:cubicBezTo>
                  <a:cubicBezTo>
                    <a:pt x="20" y="9"/>
                    <a:pt x="20" y="8"/>
                    <a:pt x="20" y="8"/>
                  </a:cubicBezTo>
                  <a:cubicBezTo>
                    <a:pt x="20" y="8"/>
                    <a:pt x="19" y="8"/>
                    <a:pt x="19" y="8"/>
                  </a:cubicBezTo>
                  <a:cubicBezTo>
                    <a:pt x="19" y="8"/>
                    <a:pt x="19" y="7"/>
                    <a:pt x="19" y="7"/>
                  </a:cubicBezTo>
                  <a:cubicBezTo>
                    <a:pt x="18" y="7"/>
                    <a:pt x="18" y="7"/>
                    <a:pt x="18" y="7"/>
                  </a:cubicBezTo>
                  <a:cubicBezTo>
                    <a:pt x="18" y="6"/>
                    <a:pt x="18" y="6"/>
                    <a:pt x="18" y="6"/>
                  </a:cubicBezTo>
                  <a:cubicBezTo>
                    <a:pt x="18" y="5"/>
                    <a:pt x="17" y="5"/>
                    <a:pt x="17" y="5"/>
                  </a:cubicBezTo>
                  <a:cubicBezTo>
                    <a:pt x="17" y="5"/>
                    <a:pt x="17" y="5"/>
                    <a:pt x="16" y="5"/>
                  </a:cubicBezTo>
                  <a:cubicBezTo>
                    <a:pt x="16" y="5"/>
                    <a:pt x="16" y="5"/>
                    <a:pt x="15" y="5"/>
                  </a:cubicBezTo>
                  <a:cubicBezTo>
                    <a:pt x="15" y="5"/>
                    <a:pt x="15" y="5"/>
                    <a:pt x="14" y="5"/>
                  </a:cubicBezTo>
                  <a:cubicBezTo>
                    <a:pt x="14" y="5"/>
                    <a:pt x="14" y="5"/>
                    <a:pt x="14" y="4"/>
                  </a:cubicBezTo>
                  <a:cubicBezTo>
                    <a:pt x="13" y="4"/>
                    <a:pt x="13" y="4"/>
                    <a:pt x="13" y="3"/>
                  </a:cubicBezTo>
                  <a:cubicBezTo>
                    <a:pt x="12" y="3"/>
                    <a:pt x="12" y="3"/>
                    <a:pt x="12" y="3"/>
                  </a:cubicBezTo>
                  <a:cubicBezTo>
                    <a:pt x="12" y="3"/>
                    <a:pt x="12" y="3"/>
                    <a:pt x="11" y="2"/>
                  </a:cubicBezTo>
                  <a:cubicBezTo>
                    <a:pt x="11" y="2"/>
                    <a:pt x="11" y="2"/>
                    <a:pt x="11" y="2"/>
                  </a:cubicBezTo>
                  <a:cubicBezTo>
                    <a:pt x="11" y="1"/>
                    <a:pt x="11" y="1"/>
                    <a:pt x="11" y="1"/>
                  </a:cubicBezTo>
                  <a:cubicBezTo>
                    <a:pt x="11" y="0"/>
                    <a:pt x="11" y="0"/>
                    <a:pt x="11" y="0"/>
                  </a:cubicBezTo>
                  <a:cubicBezTo>
                    <a:pt x="10" y="0"/>
                    <a:pt x="10" y="0"/>
                    <a:pt x="10" y="0"/>
                  </a:cubicBezTo>
                  <a:cubicBezTo>
                    <a:pt x="10" y="1"/>
                    <a:pt x="10" y="1"/>
                    <a:pt x="9" y="1"/>
                  </a:cubicBezTo>
                  <a:cubicBezTo>
                    <a:pt x="9" y="2"/>
                    <a:pt x="9" y="3"/>
                    <a:pt x="9" y="3"/>
                  </a:cubicBezTo>
                  <a:cubicBezTo>
                    <a:pt x="9" y="4"/>
                    <a:pt x="9" y="5"/>
                    <a:pt x="8" y="5"/>
                  </a:cubicBezTo>
                  <a:cubicBezTo>
                    <a:pt x="8" y="6"/>
                    <a:pt x="8" y="7"/>
                    <a:pt x="8" y="7"/>
                  </a:cubicBezTo>
                  <a:cubicBezTo>
                    <a:pt x="8" y="8"/>
                    <a:pt x="8" y="8"/>
                    <a:pt x="8" y="8"/>
                  </a:cubicBezTo>
                  <a:cubicBezTo>
                    <a:pt x="8" y="9"/>
                    <a:pt x="8" y="9"/>
                    <a:pt x="8" y="10"/>
                  </a:cubicBezTo>
                  <a:cubicBezTo>
                    <a:pt x="8" y="11"/>
                    <a:pt x="8" y="11"/>
                    <a:pt x="7" y="12"/>
                  </a:cubicBezTo>
                  <a:cubicBezTo>
                    <a:pt x="7" y="13"/>
                    <a:pt x="7" y="13"/>
                    <a:pt x="6" y="14"/>
                  </a:cubicBezTo>
                  <a:cubicBezTo>
                    <a:pt x="6" y="15"/>
                    <a:pt x="6" y="16"/>
                    <a:pt x="5" y="16"/>
                  </a:cubicBezTo>
                  <a:cubicBezTo>
                    <a:pt x="3" y="17"/>
                    <a:pt x="3" y="17"/>
                    <a:pt x="1" y="18"/>
                  </a:cubicBezTo>
                  <a:cubicBezTo>
                    <a:pt x="1" y="18"/>
                    <a:pt x="1" y="18"/>
                    <a:pt x="0" y="18"/>
                  </a:cubicBezTo>
                  <a:cubicBezTo>
                    <a:pt x="0" y="18"/>
                    <a:pt x="0" y="18"/>
                    <a:pt x="0" y="18"/>
                  </a:cubicBezTo>
                  <a:cubicBezTo>
                    <a:pt x="0" y="19"/>
                    <a:pt x="1" y="19"/>
                    <a:pt x="1" y="20"/>
                  </a:cubicBezTo>
                  <a:cubicBezTo>
                    <a:pt x="2" y="21"/>
                    <a:pt x="2" y="21"/>
                    <a:pt x="2" y="22"/>
                  </a:cubicBezTo>
                  <a:cubicBezTo>
                    <a:pt x="3" y="23"/>
                    <a:pt x="4" y="24"/>
                    <a:pt x="4" y="25"/>
                  </a:cubicBezTo>
                  <a:cubicBezTo>
                    <a:pt x="5" y="25"/>
                    <a:pt x="5" y="25"/>
                    <a:pt x="5" y="25"/>
                  </a:cubicBezTo>
                  <a:cubicBezTo>
                    <a:pt x="6" y="25"/>
                    <a:pt x="6" y="25"/>
                    <a:pt x="6" y="24"/>
                  </a:cubicBezTo>
                  <a:cubicBezTo>
                    <a:pt x="7" y="24"/>
                    <a:pt x="7" y="24"/>
                    <a:pt x="7" y="24"/>
                  </a:cubicBezTo>
                  <a:cubicBezTo>
                    <a:pt x="8" y="24"/>
                    <a:pt x="8" y="24"/>
                    <a:pt x="8" y="24"/>
                  </a:cubicBezTo>
                  <a:cubicBezTo>
                    <a:pt x="9" y="24"/>
                    <a:pt x="9" y="24"/>
                    <a:pt x="9" y="24"/>
                  </a:cubicBezTo>
                  <a:cubicBezTo>
                    <a:pt x="10" y="24"/>
                    <a:pt x="10" y="24"/>
                    <a:pt x="10" y="24"/>
                  </a:cubicBezTo>
                  <a:cubicBezTo>
                    <a:pt x="11" y="24"/>
                    <a:pt x="11" y="24"/>
                    <a:pt x="11" y="23"/>
                  </a:cubicBezTo>
                  <a:cubicBezTo>
                    <a:pt x="11" y="23"/>
                    <a:pt x="10" y="23"/>
                    <a:pt x="10" y="23"/>
                  </a:cubicBezTo>
                  <a:cubicBezTo>
                    <a:pt x="10" y="23"/>
                    <a:pt x="10" y="22"/>
                    <a:pt x="10" y="22"/>
                  </a:cubicBezTo>
                  <a:cubicBezTo>
                    <a:pt x="10" y="21"/>
                    <a:pt x="11" y="22"/>
                    <a:pt x="11" y="21"/>
                  </a:cubicBezTo>
                  <a:cubicBezTo>
                    <a:pt x="12" y="21"/>
                    <a:pt x="12" y="21"/>
                    <a:pt x="13" y="21"/>
                  </a:cubicBezTo>
                  <a:cubicBezTo>
                    <a:pt x="13" y="21"/>
                    <a:pt x="13" y="21"/>
                    <a:pt x="13" y="21"/>
                  </a:cubicBezTo>
                  <a:cubicBezTo>
                    <a:pt x="13" y="20"/>
                    <a:pt x="13" y="20"/>
                    <a:pt x="13" y="20"/>
                  </a:cubicBezTo>
                  <a:cubicBezTo>
                    <a:pt x="13" y="19"/>
                    <a:pt x="13" y="19"/>
                    <a:pt x="14" y="19"/>
                  </a:cubicBezTo>
                  <a:cubicBezTo>
                    <a:pt x="14" y="18"/>
                    <a:pt x="14" y="18"/>
                    <a:pt x="15" y="18"/>
                  </a:cubicBezTo>
                  <a:cubicBezTo>
                    <a:pt x="15" y="18"/>
                    <a:pt x="15" y="17"/>
                    <a:pt x="15" y="17"/>
                  </a:cubicBezTo>
                  <a:cubicBezTo>
                    <a:pt x="16" y="17"/>
                    <a:pt x="16" y="16"/>
                    <a:pt x="16" y="16"/>
                  </a:cubicBezTo>
                  <a:cubicBezTo>
                    <a:pt x="16" y="16"/>
                    <a:pt x="16" y="15"/>
                    <a:pt x="16" y="15"/>
                  </a:cubicBezTo>
                  <a:cubicBezTo>
                    <a:pt x="16" y="15"/>
                    <a:pt x="16" y="14"/>
                    <a:pt x="16" y="14"/>
                  </a:cubicBezTo>
                  <a:cubicBezTo>
                    <a:pt x="16" y="14"/>
                    <a:pt x="17" y="14"/>
                    <a:pt x="17"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6" name="Freeform 452"/>
            <p:cNvSpPr>
              <a:spLocks/>
            </p:cNvSpPr>
            <p:nvPr/>
          </p:nvSpPr>
          <p:spPr bwMode="auto">
            <a:xfrm>
              <a:off x="5629276" y="25685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7" name="Freeform 453"/>
            <p:cNvSpPr>
              <a:spLocks/>
            </p:cNvSpPr>
            <p:nvPr/>
          </p:nvSpPr>
          <p:spPr bwMode="auto">
            <a:xfrm>
              <a:off x="6202364" y="19843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8" name="Freeform 454"/>
            <p:cNvSpPr>
              <a:spLocks/>
            </p:cNvSpPr>
            <p:nvPr/>
          </p:nvSpPr>
          <p:spPr bwMode="auto">
            <a:xfrm>
              <a:off x="6018214" y="1984376"/>
              <a:ext cx="766763" cy="854075"/>
            </a:xfrm>
            <a:custGeom>
              <a:avLst/>
              <a:gdLst>
                <a:gd name="T0" fmla="*/ 11 w 71"/>
                <a:gd name="T1" fmla="*/ 2 h 79"/>
                <a:gd name="T2" fmla="*/ 13 w 71"/>
                <a:gd name="T3" fmla="*/ 8 h 79"/>
                <a:gd name="T4" fmla="*/ 13 w 71"/>
                <a:gd name="T5" fmla="*/ 11 h 79"/>
                <a:gd name="T6" fmla="*/ 12 w 71"/>
                <a:gd name="T7" fmla="*/ 15 h 79"/>
                <a:gd name="T8" fmla="*/ 9 w 71"/>
                <a:gd name="T9" fmla="*/ 19 h 79"/>
                <a:gd name="T10" fmla="*/ 7 w 71"/>
                <a:gd name="T11" fmla="*/ 21 h 79"/>
                <a:gd name="T12" fmla="*/ 4 w 71"/>
                <a:gd name="T13" fmla="*/ 22 h 79"/>
                <a:gd name="T14" fmla="*/ 4 w 71"/>
                <a:gd name="T15" fmla="*/ 25 h 79"/>
                <a:gd name="T16" fmla="*/ 7 w 71"/>
                <a:gd name="T17" fmla="*/ 29 h 79"/>
                <a:gd name="T18" fmla="*/ 6 w 71"/>
                <a:gd name="T19" fmla="*/ 31 h 79"/>
                <a:gd name="T20" fmla="*/ 2 w 71"/>
                <a:gd name="T21" fmla="*/ 33 h 79"/>
                <a:gd name="T22" fmla="*/ 3 w 71"/>
                <a:gd name="T23" fmla="*/ 36 h 79"/>
                <a:gd name="T24" fmla="*/ 6 w 71"/>
                <a:gd name="T25" fmla="*/ 37 h 79"/>
                <a:gd name="T26" fmla="*/ 4 w 71"/>
                <a:gd name="T27" fmla="*/ 39 h 79"/>
                <a:gd name="T28" fmla="*/ 8 w 71"/>
                <a:gd name="T29" fmla="*/ 42 h 79"/>
                <a:gd name="T30" fmla="*/ 11 w 71"/>
                <a:gd name="T31" fmla="*/ 40 h 79"/>
                <a:gd name="T32" fmla="*/ 12 w 71"/>
                <a:gd name="T33" fmla="*/ 39 h 79"/>
                <a:gd name="T34" fmla="*/ 13 w 71"/>
                <a:gd name="T35" fmla="*/ 44 h 79"/>
                <a:gd name="T36" fmla="*/ 15 w 71"/>
                <a:gd name="T37" fmla="*/ 51 h 79"/>
                <a:gd name="T38" fmla="*/ 17 w 71"/>
                <a:gd name="T39" fmla="*/ 57 h 79"/>
                <a:gd name="T40" fmla="*/ 20 w 71"/>
                <a:gd name="T41" fmla="*/ 63 h 79"/>
                <a:gd name="T42" fmla="*/ 23 w 71"/>
                <a:gd name="T43" fmla="*/ 69 h 79"/>
                <a:gd name="T44" fmla="*/ 26 w 71"/>
                <a:gd name="T45" fmla="*/ 77 h 79"/>
                <a:gd name="T46" fmla="*/ 30 w 71"/>
                <a:gd name="T47" fmla="*/ 76 h 79"/>
                <a:gd name="T48" fmla="*/ 31 w 71"/>
                <a:gd name="T49" fmla="*/ 73 h 79"/>
                <a:gd name="T50" fmla="*/ 33 w 71"/>
                <a:gd name="T51" fmla="*/ 68 h 79"/>
                <a:gd name="T52" fmla="*/ 33 w 71"/>
                <a:gd name="T53" fmla="*/ 63 h 79"/>
                <a:gd name="T54" fmla="*/ 34 w 71"/>
                <a:gd name="T55" fmla="*/ 57 h 79"/>
                <a:gd name="T56" fmla="*/ 37 w 71"/>
                <a:gd name="T57" fmla="*/ 55 h 79"/>
                <a:gd name="T58" fmla="*/ 40 w 71"/>
                <a:gd name="T59" fmla="*/ 52 h 79"/>
                <a:gd name="T60" fmla="*/ 42 w 71"/>
                <a:gd name="T61" fmla="*/ 49 h 79"/>
                <a:gd name="T62" fmla="*/ 45 w 71"/>
                <a:gd name="T63" fmla="*/ 46 h 79"/>
                <a:gd name="T64" fmla="*/ 48 w 71"/>
                <a:gd name="T65" fmla="*/ 41 h 79"/>
                <a:gd name="T66" fmla="*/ 51 w 71"/>
                <a:gd name="T67" fmla="*/ 39 h 79"/>
                <a:gd name="T68" fmla="*/ 53 w 71"/>
                <a:gd name="T69" fmla="*/ 39 h 79"/>
                <a:gd name="T70" fmla="*/ 51 w 71"/>
                <a:gd name="T71" fmla="*/ 34 h 79"/>
                <a:gd name="T72" fmla="*/ 50 w 71"/>
                <a:gd name="T73" fmla="*/ 30 h 79"/>
                <a:gd name="T74" fmla="*/ 50 w 71"/>
                <a:gd name="T75" fmla="*/ 28 h 79"/>
                <a:gd name="T76" fmla="*/ 52 w 71"/>
                <a:gd name="T77" fmla="*/ 27 h 79"/>
                <a:gd name="T78" fmla="*/ 53 w 71"/>
                <a:gd name="T79" fmla="*/ 29 h 79"/>
                <a:gd name="T80" fmla="*/ 60 w 71"/>
                <a:gd name="T81" fmla="*/ 30 h 79"/>
                <a:gd name="T82" fmla="*/ 58 w 71"/>
                <a:gd name="T83" fmla="*/ 33 h 79"/>
                <a:gd name="T84" fmla="*/ 60 w 71"/>
                <a:gd name="T85" fmla="*/ 34 h 79"/>
                <a:gd name="T86" fmla="*/ 62 w 71"/>
                <a:gd name="T87" fmla="*/ 38 h 79"/>
                <a:gd name="T88" fmla="*/ 63 w 71"/>
                <a:gd name="T89" fmla="*/ 37 h 79"/>
                <a:gd name="T90" fmla="*/ 64 w 71"/>
                <a:gd name="T91" fmla="*/ 33 h 79"/>
                <a:gd name="T92" fmla="*/ 66 w 71"/>
                <a:gd name="T93" fmla="*/ 29 h 79"/>
                <a:gd name="T94" fmla="*/ 67 w 71"/>
                <a:gd name="T95" fmla="*/ 25 h 79"/>
                <a:gd name="T96" fmla="*/ 70 w 71"/>
                <a:gd name="T97" fmla="*/ 20 h 79"/>
                <a:gd name="T98" fmla="*/ 64 w 71"/>
                <a:gd name="T99" fmla="*/ 18 h 79"/>
                <a:gd name="T100" fmla="*/ 58 w 71"/>
                <a:gd name="T101" fmla="*/ 19 h 79"/>
                <a:gd name="T102" fmla="*/ 53 w 71"/>
                <a:gd name="T103" fmla="*/ 20 h 79"/>
                <a:gd name="T104" fmla="*/ 48 w 71"/>
                <a:gd name="T105" fmla="*/ 20 h 79"/>
                <a:gd name="T106" fmla="*/ 48 w 71"/>
                <a:gd name="T107" fmla="*/ 24 h 79"/>
                <a:gd name="T108" fmla="*/ 44 w 71"/>
                <a:gd name="T109" fmla="*/ 25 h 79"/>
                <a:gd name="T110" fmla="*/ 39 w 71"/>
                <a:gd name="T111" fmla="*/ 23 h 79"/>
                <a:gd name="T112" fmla="*/ 34 w 71"/>
                <a:gd name="T113" fmla="*/ 22 h 79"/>
                <a:gd name="T114" fmla="*/ 30 w 71"/>
                <a:gd name="T115" fmla="*/ 20 h 79"/>
                <a:gd name="T116" fmla="*/ 26 w 71"/>
                <a:gd name="T117" fmla="*/ 17 h 79"/>
                <a:gd name="T118" fmla="*/ 21 w 71"/>
                <a:gd name="T119" fmla="*/ 15 h 79"/>
                <a:gd name="T120" fmla="*/ 23 w 71"/>
                <a:gd name="T121" fmla="*/ 11 h 79"/>
                <a:gd name="T122" fmla="*/ 22 w 71"/>
                <a:gd name="T123" fmla="*/ 4 h 79"/>
                <a:gd name="T124" fmla="*/ 17 w 71"/>
                <a:gd name="T125"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79">
                  <a:moveTo>
                    <a:pt x="16" y="1"/>
                  </a:moveTo>
                  <a:cubicBezTo>
                    <a:pt x="16" y="2"/>
                    <a:pt x="16" y="2"/>
                    <a:pt x="15" y="2"/>
                  </a:cubicBezTo>
                  <a:cubicBezTo>
                    <a:pt x="15" y="2"/>
                    <a:pt x="15" y="2"/>
                    <a:pt x="15" y="3"/>
                  </a:cubicBezTo>
                  <a:cubicBezTo>
                    <a:pt x="14" y="3"/>
                    <a:pt x="14" y="3"/>
                    <a:pt x="13" y="2"/>
                  </a:cubicBezTo>
                  <a:cubicBezTo>
                    <a:pt x="12" y="2"/>
                    <a:pt x="12" y="2"/>
                    <a:pt x="11" y="2"/>
                  </a:cubicBezTo>
                  <a:cubicBezTo>
                    <a:pt x="11" y="2"/>
                    <a:pt x="11" y="3"/>
                    <a:pt x="11" y="3"/>
                  </a:cubicBezTo>
                  <a:cubicBezTo>
                    <a:pt x="11" y="4"/>
                    <a:pt x="11" y="4"/>
                    <a:pt x="11" y="5"/>
                  </a:cubicBezTo>
                  <a:cubicBezTo>
                    <a:pt x="11" y="5"/>
                    <a:pt x="11" y="6"/>
                    <a:pt x="11" y="6"/>
                  </a:cubicBezTo>
                  <a:cubicBezTo>
                    <a:pt x="11" y="7"/>
                    <a:pt x="11" y="7"/>
                    <a:pt x="12" y="7"/>
                  </a:cubicBezTo>
                  <a:cubicBezTo>
                    <a:pt x="12" y="8"/>
                    <a:pt x="12" y="8"/>
                    <a:pt x="13" y="8"/>
                  </a:cubicBezTo>
                  <a:cubicBezTo>
                    <a:pt x="13" y="8"/>
                    <a:pt x="13" y="8"/>
                    <a:pt x="14" y="8"/>
                  </a:cubicBezTo>
                  <a:cubicBezTo>
                    <a:pt x="14" y="9"/>
                    <a:pt x="14" y="8"/>
                    <a:pt x="14" y="9"/>
                  </a:cubicBezTo>
                  <a:cubicBezTo>
                    <a:pt x="15" y="9"/>
                    <a:pt x="14" y="10"/>
                    <a:pt x="14" y="10"/>
                  </a:cubicBezTo>
                  <a:cubicBezTo>
                    <a:pt x="13" y="10"/>
                    <a:pt x="13" y="10"/>
                    <a:pt x="13" y="10"/>
                  </a:cubicBezTo>
                  <a:cubicBezTo>
                    <a:pt x="13" y="10"/>
                    <a:pt x="13" y="11"/>
                    <a:pt x="13" y="11"/>
                  </a:cubicBezTo>
                  <a:cubicBezTo>
                    <a:pt x="13" y="11"/>
                    <a:pt x="13" y="12"/>
                    <a:pt x="13" y="12"/>
                  </a:cubicBezTo>
                  <a:cubicBezTo>
                    <a:pt x="13" y="12"/>
                    <a:pt x="14" y="12"/>
                    <a:pt x="13" y="13"/>
                  </a:cubicBezTo>
                  <a:cubicBezTo>
                    <a:pt x="13" y="13"/>
                    <a:pt x="13" y="13"/>
                    <a:pt x="13" y="13"/>
                  </a:cubicBezTo>
                  <a:cubicBezTo>
                    <a:pt x="13" y="14"/>
                    <a:pt x="13" y="14"/>
                    <a:pt x="12" y="14"/>
                  </a:cubicBezTo>
                  <a:cubicBezTo>
                    <a:pt x="12" y="14"/>
                    <a:pt x="13" y="15"/>
                    <a:pt x="12" y="15"/>
                  </a:cubicBezTo>
                  <a:cubicBezTo>
                    <a:pt x="12" y="15"/>
                    <a:pt x="12" y="15"/>
                    <a:pt x="12" y="15"/>
                  </a:cubicBezTo>
                  <a:cubicBezTo>
                    <a:pt x="11" y="15"/>
                    <a:pt x="11" y="16"/>
                    <a:pt x="11" y="16"/>
                  </a:cubicBezTo>
                  <a:cubicBezTo>
                    <a:pt x="11" y="17"/>
                    <a:pt x="11" y="17"/>
                    <a:pt x="11" y="17"/>
                  </a:cubicBezTo>
                  <a:cubicBezTo>
                    <a:pt x="11" y="18"/>
                    <a:pt x="11" y="18"/>
                    <a:pt x="10" y="18"/>
                  </a:cubicBezTo>
                  <a:cubicBezTo>
                    <a:pt x="10" y="18"/>
                    <a:pt x="10" y="18"/>
                    <a:pt x="9" y="19"/>
                  </a:cubicBezTo>
                  <a:cubicBezTo>
                    <a:pt x="9" y="19"/>
                    <a:pt x="9" y="19"/>
                    <a:pt x="9" y="20"/>
                  </a:cubicBezTo>
                  <a:cubicBezTo>
                    <a:pt x="9" y="20"/>
                    <a:pt x="9" y="20"/>
                    <a:pt x="9" y="20"/>
                  </a:cubicBezTo>
                  <a:cubicBezTo>
                    <a:pt x="9" y="20"/>
                    <a:pt x="9" y="21"/>
                    <a:pt x="8" y="21"/>
                  </a:cubicBezTo>
                  <a:cubicBezTo>
                    <a:pt x="8" y="21"/>
                    <a:pt x="8" y="21"/>
                    <a:pt x="8" y="21"/>
                  </a:cubicBezTo>
                  <a:cubicBezTo>
                    <a:pt x="7" y="21"/>
                    <a:pt x="7" y="21"/>
                    <a:pt x="7" y="21"/>
                  </a:cubicBezTo>
                  <a:cubicBezTo>
                    <a:pt x="6" y="22"/>
                    <a:pt x="6" y="22"/>
                    <a:pt x="6" y="22"/>
                  </a:cubicBezTo>
                  <a:cubicBezTo>
                    <a:pt x="6" y="22"/>
                    <a:pt x="5" y="22"/>
                    <a:pt x="5" y="22"/>
                  </a:cubicBezTo>
                  <a:cubicBezTo>
                    <a:pt x="5" y="22"/>
                    <a:pt x="5" y="21"/>
                    <a:pt x="5" y="21"/>
                  </a:cubicBezTo>
                  <a:cubicBezTo>
                    <a:pt x="5" y="21"/>
                    <a:pt x="5" y="21"/>
                    <a:pt x="5" y="21"/>
                  </a:cubicBezTo>
                  <a:cubicBezTo>
                    <a:pt x="4" y="21"/>
                    <a:pt x="4" y="21"/>
                    <a:pt x="4" y="22"/>
                  </a:cubicBezTo>
                  <a:cubicBezTo>
                    <a:pt x="4" y="22"/>
                    <a:pt x="5" y="22"/>
                    <a:pt x="4" y="23"/>
                  </a:cubicBezTo>
                  <a:cubicBezTo>
                    <a:pt x="4" y="23"/>
                    <a:pt x="4" y="23"/>
                    <a:pt x="3" y="23"/>
                  </a:cubicBezTo>
                  <a:cubicBezTo>
                    <a:pt x="3" y="23"/>
                    <a:pt x="3" y="24"/>
                    <a:pt x="3" y="24"/>
                  </a:cubicBezTo>
                  <a:cubicBezTo>
                    <a:pt x="3" y="25"/>
                    <a:pt x="3" y="25"/>
                    <a:pt x="3" y="26"/>
                  </a:cubicBezTo>
                  <a:cubicBezTo>
                    <a:pt x="4" y="26"/>
                    <a:pt x="4" y="25"/>
                    <a:pt x="4" y="25"/>
                  </a:cubicBezTo>
                  <a:cubicBezTo>
                    <a:pt x="5" y="25"/>
                    <a:pt x="5" y="25"/>
                    <a:pt x="5" y="26"/>
                  </a:cubicBezTo>
                  <a:cubicBezTo>
                    <a:pt x="5" y="26"/>
                    <a:pt x="5" y="26"/>
                    <a:pt x="5" y="27"/>
                  </a:cubicBezTo>
                  <a:cubicBezTo>
                    <a:pt x="5" y="27"/>
                    <a:pt x="5" y="27"/>
                    <a:pt x="5" y="27"/>
                  </a:cubicBezTo>
                  <a:cubicBezTo>
                    <a:pt x="6" y="28"/>
                    <a:pt x="6" y="28"/>
                    <a:pt x="6" y="28"/>
                  </a:cubicBezTo>
                  <a:cubicBezTo>
                    <a:pt x="7" y="28"/>
                    <a:pt x="7" y="29"/>
                    <a:pt x="7" y="29"/>
                  </a:cubicBezTo>
                  <a:cubicBezTo>
                    <a:pt x="7" y="29"/>
                    <a:pt x="7" y="29"/>
                    <a:pt x="7" y="29"/>
                  </a:cubicBezTo>
                  <a:cubicBezTo>
                    <a:pt x="7" y="30"/>
                    <a:pt x="7" y="30"/>
                    <a:pt x="7" y="30"/>
                  </a:cubicBezTo>
                  <a:cubicBezTo>
                    <a:pt x="8" y="31"/>
                    <a:pt x="8" y="31"/>
                    <a:pt x="8" y="31"/>
                  </a:cubicBezTo>
                  <a:cubicBezTo>
                    <a:pt x="8" y="32"/>
                    <a:pt x="7" y="32"/>
                    <a:pt x="7" y="32"/>
                  </a:cubicBezTo>
                  <a:cubicBezTo>
                    <a:pt x="7" y="32"/>
                    <a:pt x="7" y="31"/>
                    <a:pt x="6" y="31"/>
                  </a:cubicBezTo>
                  <a:cubicBezTo>
                    <a:pt x="6" y="31"/>
                    <a:pt x="6" y="32"/>
                    <a:pt x="5" y="32"/>
                  </a:cubicBezTo>
                  <a:cubicBezTo>
                    <a:pt x="5" y="32"/>
                    <a:pt x="5" y="32"/>
                    <a:pt x="4" y="32"/>
                  </a:cubicBezTo>
                  <a:cubicBezTo>
                    <a:pt x="4" y="32"/>
                    <a:pt x="4" y="32"/>
                    <a:pt x="3" y="32"/>
                  </a:cubicBezTo>
                  <a:cubicBezTo>
                    <a:pt x="3" y="32"/>
                    <a:pt x="3" y="32"/>
                    <a:pt x="3" y="32"/>
                  </a:cubicBezTo>
                  <a:cubicBezTo>
                    <a:pt x="2" y="32"/>
                    <a:pt x="2" y="32"/>
                    <a:pt x="2" y="33"/>
                  </a:cubicBezTo>
                  <a:cubicBezTo>
                    <a:pt x="2" y="33"/>
                    <a:pt x="1" y="33"/>
                    <a:pt x="1" y="34"/>
                  </a:cubicBezTo>
                  <a:cubicBezTo>
                    <a:pt x="0" y="34"/>
                    <a:pt x="0" y="34"/>
                    <a:pt x="0" y="34"/>
                  </a:cubicBezTo>
                  <a:cubicBezTo>
                    <a:pt x="1" y="34"/>
                    <a:pt x="1" y="34"/>
                    <a:pt x="1" y="34"/>
                  </a:cubicBezTo>
                  <a:cubicBezTo>
                    <a:pt x="2" y="35"/>
                    <a:pt x="2" y="35"/>
                    <a:pt x="2" y="35"/>
                  </a:cubicBezTo>
                  <a:cubicBezTo>
                    <a:pt x="2" y="35"/>
                    <a:pt x="2" y="36"/>
                    <a:pt x="3" y="36"/>
                  </a:cubicBezTo>
                  <a:cubicBezTo>
                    <a:pt x="3" y="36"/>
                    <a:pt x="3" y="36"/>
                    <a:pt x="3" y="36"/>
                  </a:cubicBezTo>
                  <a:cubicBezTo>
                    <a:pt x="3" y="36"/>
                    <a:pt x="4" y="36"/>
                    <a:pt x="4" y="36"/>
                  </a:cubicBezTo>
                  <a:cubicBezTo>
                    <a:pt x="4" y="36"/>
                    <a:pt x="5" y="36"/>
                    <a:pt x="5" y="36"/>
                  </a:cubicBezTo>
                  <a:cubicBezTo>
                    <a:pt x="6" y="36"/>
                    <a:pt x="6" y="36"/>
                    <a:pt x="6" y="36"/>
                  </a:cubicBezTo>
                  <a:cubicBezTo>
                    <a:pt x="6" y="37"/>
                    <a:pt x="6" y="37"/>
                    <a:pt x="6" y="37"/>
                  </a:cubicBezTo>
                  <a:cubicBezTo>
                    <a:pt x="6" y="37"/>
                    <a:pt x="5" y="37"/>
                    <a:pt x="5" y="37"/>
                  </a:cubicBezTo>
                  <a:cubicBezTo>
                    <a:pt x="4" y="37"/>
                    <a:pt x="4" y="37"/>
                    <a:pt x="4" y="37"/>
                  </a:cubicBezTo>
                  <a:cubicBezTo>
                    <a:pt x="3" y="37"/>
                    <a:pt x="3" y="37"/>
                    <a:pt x="3" y="38"/>
                  </a:cubicBezTo>
                  <a:cubicBezTo>
                    <a:pt x="3" y="38"/>
                    <a:pt x="3" y="38"/>
                    <a:pt x="4" y="38"/>
                  </a:cubicBezTo>
                  <a:cubicBezTo>
                    <a:pt x="4" y="39"/>
                    <a:pt x="4" y="39"/>
                    <a:pt x="4" y="39"/>
                  </a:cubicBezTo>
                  <a:cubicBezTo>
                    <a:pt x="4" y="39"/>
                    <a:pt x="4" y="39"/>
                    <a:pt x="4" y="39"/>
                  </a:cubicBezTo>
                  <a:cubicBezTo>
                    <a:pt x="4" y="39"/>
                    <a:pt x="5" y="40"/>
                    <a:pt x="5" y="40"/>
                  </a:cubicBezTo>
                  <a:cubicBezTo>
                    <a:pt x="5" y="40"/>
                    <a:pt x="5" y="40"/>
                    <a:pt x="6" y="41"/>
                  </a:cubicBezTo>
                  <a:cubicBezTo>
                    <a:pt x="6" y="41"/>
                    <a:pt x="7" y="41"/>
                    <a:pt x="7" y="42"/>
                  </a:cubicBezTo>
                  <a:cubicBezTo>
                    <a:pt x="7" y="42"/>
                    <a:pt x="7" y="42"/>
                    <a:pt x="8" y="42"/>
                  </a:cubicBezTo>
                  <a:cubicBezTo>
                    <a:pt x="8" y="43"/>
                    <a:pt x="8" y="42"/>
                    <a:pt x="9" y="42"/>
                  </a:cubicBezTo>
                  <a:cubicBezTo>
                    <a:pt x="9" y="42"/>
                    <a:pt x="9" y="42"/>
                    <a:pt x="10" y="42"/>
                  </a:cubicBezTo>
                  <a:cubicBezTo>
                    <a:pt x="10" y="42"/>
                    <a:pt x="11" y="42"/>
                    <a:pt x="11" y="41"/>
                  </a:cubicBezTo>
                  <a:cubicBezTo>
                    <a:pt x="11" y="41"/>
                    <a:pt x="11" y="41"/>
                    <a:pt x="11" y="41"/>
                  </a:cubicBezTo>
                  <a:cubicBezTo>
                    <a:pt x="11" y="40"/>
                    <a:pt x="11" y="40"/>
                    <a:pt x="11" y="40"/>
                  </a:cubicBezTo>
                  <a:cubicBezTo>
                    <a:pt x="11" y="40"/>
                    <a:pt x="11" y="40"/>
                    <a:pt x="11" y="39"/>
                  </a:cubicBezTo>
                  <a:cubicBezTo>
                    <a:pt x="11" y="39"/>
                    <a:pt x="11" y="38"/>
                    <a:pt x="11" y="38"/>
                  </a:cubicBezTo>
                  <a:cubicBezTo>
                    <a:pt x="11" y="38"/>
                    <a:pt x="11" y="38"/>
                    <a:pt x="12" y="38"/>
                  </a:cubicBezTo>
                  <a:cubicBezTo>
                    <a:pt x="12" y="38"/>
                    <a:pt x="12" y="38"/>
                    <a:pt x="12" y="39"/>
                  </a:cubicBezTo>
                  <a:cubicBezTo>
                    <a:pt x="12" y="39"/>
                    <a:pt x="12" y="39"/>
                    <a:pt x="12" y="39"/>
                  </a:cubicBezTo>
                  <a:cubicBezTo>
                    <a:pt x="12" y="39"/>
                    <a:pt x="12" y="39"/>
                    <a:pt x="12" y="39"/>
                  </a:cubicBezTo>
                  <a:cubicBezTo>
                    <a:pt x="13" y="40"/>
                    <a:pt x="12" y="40"/>
                    <a:pt x="12" y="41"/>
                  </a:cubicBezTo>
                  <a:cubicBezTo>
                    <a:pt x="13" y="41"/>
                    <a:pt x="13" y="41"/>
                    <a:pt x="13" y="42"/>
                  </a:cubicBezTo>
                  <a:cubicBezTo>
                    <a:pt x="13" y="42"/>
                    <a:pt x="14" y="43"/>
                    <a:pt x="13" y="43"/>
                  </a:cubicBezTo>
                  <a:cubicBezTo>
                    <a:pt x="13" y="44"/>
                    <a:pt x="13" y="44"/>
                    <a:pt x="13" y="44"/>
                  </a:cubicBezTo>
                  <a:cubicBezTo>
                    <a:pt x="13" y="44"/>
                    <a:pt x="13" y="45"/>
                    <a:pt x="13" y="45"/>
                  </a:cubicBezTo>
                  <a:cubicBezTo>
                    <a:pt x="13" y="46"/>
                    <a:pt x="13" y="46"/>
                    <a:pt x="13" y="47"/>
                  </a:cubicBezTo>
                  <a:cubicBezTo>
                    <a:pt x="13" y="47"/>
                    <a:pt x="14" y="47"/>
                    <a:pt x="14" y="48"/>
                  </a:cubicBezTo>
                  <a:cubicBezTo>
                    <a:pt x="14" y="49"/>
                    <a:pt x="14" y="49"/>
                    <a:pt x="14" y="50"/>
                  </a:cubicBezTo>
                  <a:cubicBezTo>
                    <a:pt x="14" y="50"/>
                    <a:pt x="14" y="50"/>
                    <a:pt x="15" y="51"/>
                  </a:cubicBezTo>
                  <a:cubicBezTo>
                    <a:pt x="15" y="51"/>
                    <a:pt x="15" y="52"/>
                    <a:pt x="15" y="53"/>
                  </a:cubicBezTo>
                  <a:cubicBezTo>
                    <a:pt x="15" y="53"/>
                    <a:pt x="15" y="54"/>
                    <a:pt x="15" y="54"/>
                  </a:cubicBezTo>
                  <a:cubicBezTo>
                    <a:pt x="15" y="55"/>
                    <a:pt x="16" y="55"/>
                    <a:pt x="16" y="56"/>
                  </a:cubicBezTo>
                  <a:cubicBezTo>
                    <a:pt x="16" y="56"/>
                    <a:pt x="16" y="56"/>
                    <a:pt x="16" y="56"/>
                  </a:cubicBezTo>
                  <a:cubicBezTo>
                    <a:pt x="16" y="56"/>
                    <a:pt x="17" y="57"/>
                    <a:pt x="17" y="57"/>
                  </a:cubicBezTo>
                  <a:cubicBezTo>
                    <a:pt x="17" y="58"/>
                    <a:pt x="17" y="58"/>
                    <a:pt x="18" y="59"/>
                  </a:cubicBezTo>
                  <a:cubicBezTo>
                    <a:pt x="18" y="59"/>
                    <a:pt x="18" y="59"/>
                    <a:pt x="18" y="60"/>
                  </a:cubicBezTo>
                  <a:cubicBezTo>
                    <a:pt x="19" y="60"/>
                    <a:pt x="19" y="60"/>
                    <a:pt x="19" y="61"/>
                  </a:cubicBezTo>
                  <a:cubicBezTo>
                    <a:pt x="20" y="61"/>
                    <a:pt x="20" y="62"/>
                    <a:pt x="20" y="62"/>
                  </a:cubicBezTo>
                  <a:cubicBezTo>
                    <a:pt x="20" y="63"/>
                    <a:pt x="20" y="63"/>
                    <a:pt x="20" y="63"/>
                  </a:cubicBezTo>
                  <a:cubicBezTo>
                    <a:pt x="20" y="64"/>
                    <a:pt x="20" y="64"/>
                    <a:pt x="20" y="64"/>
                  </a:cubicBezTo>
                  <a:cubicBezTo>
                    <a:pt x="20" y="65"/>
                    <a:pt x="20" y="65"/>
                    <a:pt x="20" y="65"/>
                  </a:cubicBezTo>
                  <a:cubicBezTo>
                    <a:pt x="20" y="66"/>
                    <a:pt x="20" y="67"/>
                    <a:pt x="21" y="67"/>
                  </a:cubicBezTo>
                  <a:cubicBezTo>
                    <a:pt x="21" y="67"/>
                    <a:pt x="21" y="67"/>
                    <a:pt x="22" y="68"/>
                  </a:cubicBezTo>
                  <a:cubicBezTo>
                    <a:pt x="22" y="68"/>
                    <a:pt x="22" y="69"/>
                    <a:pt x="23" y="69"/>
                  </a:cubicBezTo>
                  <a:cubicBezTo>
                    <a:pt x="23" y="70"/>
                    <a:pt x="23" y="70"/>
                    <a:pt x="23" y="71"/>
                  </a:cubicBezTo>
                  <a:cubicBezTo>
                    <a:pt x="23" y="71"/>
                    <a:pt x="24" y="72"/>
                    <a:pt x="24" y="72"/>
                  </a:cubicBezTo>
                  <a:cubicBezTo>
                    <a:pt x="24" y="73"/>
                    <a:pt x="24" y="73"/>
                    <a:pt x="24" y="74"/>
                  </a:cubicBezTo>
                  <a:cubicBezTo>
                    <a:pt x="25" y="75"/>
                    <a:pt x="24" y="76"/>
                    <a:pt x="25" y="76"/>
                  </a:cubicBezTo>
                  <a:cubicBezTo>
                    <a:pt x="25" y="77"/>
                    <a:pt x="25" y="77"/>
                    <a:pt x="26" y="77"/>
                  </a:cubicBezTo>
                  <a:cubicBezTo>
                    <a:pt x="26" y="77"/>
                    <a:pt x="26" y="78"/>
                    <a:pt x="26" y="78"/>
                  </a:cubicBezTo>
                  <a:cubicBezTo>
                    <a:pt x="26" y="79"/>
                    <a:pt x="27" y="78"/>
                    <a:pt x="27" y="79"/>
                  </a:cubicBezTo>
                  <a:cubicBezTo>
                    <a:pt x="28" y="79"/>
                    <a:pt x="28" y="79"/>
                    <a:pt x="28" y="79"/>
                  </a:cubicBezTo>
                  <a:cubicBezTo>
                    <a:pt x="29" y="78"/>
                    <a:pt x="29" y="78"/>
                    <a:pt x="29" y="77"/>
                  </a:cubicBezTo>
                  <a:cubicBezTo>
                    <a:pt x="29" y="76"/>
                    <a:pt x="30" y="76"/>
                    <a:pt x="30" y="76"/>
                  </a:cubicBezTo>
                  <a:cubicBezTo>
                    <a:pt x="30" y="76"/>
                    <a:pt x="30" y="75"/>
                    <a:pt x="31" y="75"/>
                  </a:cubicBezTo>
                  <a:cubicBezTo>
                    <a:pt x="31" y="75"/>
                    <a:pt x="31" y="75"/>
                    <a:pt x="31" y="75"/>
                  </a:cubicBezTo>
                  <a:cubicBezTo>
                    <a:pt x="31" y="74"/>
                    <a:pt x="31" y="74"/>
                    <a:pt x="31" y="74"/>
                  </a:cubicBezTo>
                  <a:cubicBezTo>
                    <a:pt x="31" y="74"/>
                    <a:pt x="32" y="74"/>
                    <a:pt x="32" y="73"/>
                  </a:cubicBezTo>
                  <a:cubicBezTo>
                    <a:pt x="32" y="73"/>
                    <a:pt x="31" y="73"/>
                    <a:pt x="31" y="73"/>
                  </a:cubicBezTo>
                  <a:cubicBezTo>
                    <a:pt x="32" y="72"/>
                    <a:pt x="32" y="73"/>
                    <a:pt x="32" y="72"/>
                  </a:cubicBezTo>
                  <a:cubicBezTo>
                    <a:pt x="33" y="72"/>
                    <a:pt x="33" y="72"/>
                    <a:pt x="33" y="72"/>
                  </a:cubicBezTo>
                  <a:cubicBezTo>
                    <a:pt x="33" y="72"/>
                    <a:pt x="33" y="72"/>
                    <a:pt x="33" y="71"/>
                  </a:cubicBezTo>
                  <a:cubicBezTo>
                    <a:pt x="33" y="71"/>
                    <a:pt x="33" y="70"/>
                    <a:pt x="33" y="70"/>
                  </a:cubicBezTo>
                  <a:cubicBezTo>
                    <a:pt x="33" y="69"/>
                    <a:pt x="33" y="69"/>
                    <a:pt x="33" y="68"/>
                  </a:cubicBezTo>
                  <a:cubicBezTo>
                    <a:pt x="33" y="68"/>
                    <a:pt x="33" y="67"/>
                    <a:pt x="33" y="67"/>
                  </a:cubicBezTo>
                  <a:cubicBezTo>
                    <a:pt x="33" y="66"/>
                    <a:pt x="33" y="66"/>
                    <a:pt x="33" y="66"/>
                  </a:cubicBezTo>
                  <a:cubicBezTo>
                    <a:pt x="34" y="65"/>
                    <a:pt x="34" y="65"/>
                    <a:pt x="34" y="64"/>
                  </a:cubicBezTo>
                  <a:cubicBezTo>
                    <a:pt x="34" y="64"/>
                    <a:pt x="33" y="64"/>
                    <a:pt x="33" y="63"/>
                  </a:cubicBezTo>
                  <a:cubicBezTo>
                    <a:pt x="33" y="63"/>
                    <a:pt x="33" y="63"/>
                    <a:pt x="33" y="63"/>
                  </a:cubicBezTo>
                  <a:cubicBezTo>
                    <a:pt x="33" y="62"/>
                    <a:pt x="33" y="62"/>
                    <a:pt x="33" y="61"/>
                  </a:cubicBezTo>
                  <a:cubicBezTo>
                    <a:pt x="33" y="61"/>
                    <a:pt x="33" y="60"/>
                    <a:pt x="33" y="60"/>
                  </a:cubicBezTo>
                  <a:cubicBezTo>
                    <a:pt x="33" y="59"/>
                    <a:pt x="33" y="59"/>
                    <a:pt x="33" y="58"/>
                  </a:cubicBezTo>
                  <a:cubicBezTo>
                    <a:pt x="33" y="58"/>
                    <a:pt x="33" y="57"/>
                    <a:pt x="33" y="57"/>
                  </a:cubicBezTo>
                  <a:cubicBezTo>
                    <a:pt x="34" y="57"/>
                    <a:pt x="34" y="57"/>
                    <a:pt x="34" y="57"/>
                  </a:cubicBezTo>
                  <a:cubicBezTo>
                    <a:pt x="35" y="57"/>
                    <a:pt x="35" y="57"/>
                    <a:pt x="35" y="57"/>
                  </a:cubicBezTo>
                  <a:cubicBezTo>
                    <a:pt x="35" y="56"/>
                    <a:pt x="35" y="56"/>
                    <a:pt x="35" y="56"/>
                  </a:cubicBezTo>
                  <a:cubicBezTo>
                    <a:pt x="35" y="55"/>
                    <a:pt x="35" y="55"/>
                    <a:pt x="36" y="55"/>
                  </a:cubicBezTo>
                  <a:cubicBezTo>
                    <a:pt x="36" y="55"/>
                    <a:pt x="36" y="55"/>
                    <a:pt x="37" y="55"/>
                  </a:cubicBezTo>
                  <a:cubicBezTo>
                    <a:pt x="37" y="55"/>
                    <a:pt x="37" y="55"/>
                    <a:pt x="37" y="55"/>
                  </a:cubicBezTo>
                  <a:cubicBezTo>
                    <a:pt x="38" y="55"/>
                    <a:pt x="38" y="55"/>
                    <a:pt x="38" y="54"/>
                  </a:cubicBezTo>
                  <a:cubicBezTo>
                    <a:pt x="38" y="54"/>
                    <a:pt x="38" y="53"/>
                    <a:pt x="38" y="53"/>
                  </a:cubicBezTo>
                  <a:cubicBezTo>
                    <a:pt x="39" y="53"/>
                    <a:pt x="39" y="53"/>
                    <a:pt x="39" y="52"/>
                  </a:cubicBezTo>
                  <a:cubicBezTo>
                    <a:pt x="39" y="52"/>
                    <a:pt x="39" y="52"/>
                    <a:pt x="40" y="52"/>
                  </a:cubicBezTo>
                  <a:cubicBezTo>
                    <a:pt x="40" y="52"/>
                    <a:pt x="40" y="52"/>
                    <a:pt x="40" y="52"/>
                  </a:cubicBezTo>
                  <a:cubicBezTo>
                    <a:pt x="40" y="51"/>
                    <a:pt x="40" y="51"/>
                    <a:pt x="40" y="51"/>
                  </a:cubicBezTo>
                  <a:cubicBezTo>
                    <a:pt x="40" y="51"/>
                    <a:pt x="40" y="50"/>
                    <a:pt x="41" y="50"/>
                  </a:cubicBezTo>
                  <a:cubicBezTo>
                    <a:pt x="41" y="50"/>
                    <a:pt x="41" y="50"/>
                    <a:pt x="42" y="50"/>
                  </a:cubicBezTo>
                  <a:cubicBezTo>
                    <a:pt x="42" y="50"/>
                    <a:pt x="42" y="50"/>
                    <a:pt x="42" y="50"/>
                  </a:cubicBezTo>
                  <a:cubicBezTo>
                    <a:pt x="42" y="49"/>
                    <a:pt x="42" y="49"/>
                    <a:pt x="42" y="49"/>
                  </a:cubicBezTo>
                  <a:cubicBezTo>
                    <a:pt x="42" y="49"/>
                    <a:pt x="42" y="49"/>
                    <a:pt x="42" y="49"/>
                  </a:cubicBezTo>
                  <a:cubicBezTo>
                    <a:pt x="43" y="48"/>
                    <a:pt x="43" y="48"/>
                    <a:pt x="43" y="48"/>
                  </a:cubicBezTo>
                  <a:cubicBezTo>
                    <a:pt x="43" y="47"/>
                    <a:pt x="43" y="47"/>
                    <a:pt x="44" y="47"/>
                  </a:cubicBezTo>
                  <a:cubicBezTo>
                    <a:pt x="44" y="47"/>
                    <a:pt x="44" y="47"/>
                    <a:pt x="44" y="46"/>
                  </a:cubicBezTo>
                  <a:cubicBezTo>
                    <a:pt x="45" y="46"/>
                    <a:pt x="45" y="46"/>
                    <a:pt x="45" y="46"/>
                  </a:cubicBezTo>
                  <a:cubicBezTo>
                    <a:pt x="45" y="46"/>
                    <a:pt x="46" y="45"/>
                    <a:pt x="46" y="45"/>
                  </a:cubicBezTo>
                  <a:cubicBezTo>
                    <a:pt x="46" y="45"/>
                    <a:pt x="47" y="45"/>
                    <a:pt x="47" y="44"/>
                  </a:cubicBezTo>
                  <a:cubicBezTo>
                    <a:pt x="48" y="44"/>
                    <a:pt x="48" y="44"/>
                    <a:pt x="48" y="43"/>
                  </a:cubicBezTo>
                  <a:cubicBezTo>
                    <a:pt x="48" y="43"/>
                    <a:pt x="48" y="43"/>
                    <a:pt x="48" y="42"/>
                  </a:cubicBezTo>
                  <a:cubicBezTo>
                    <a:pt x="48" y="42"/>
                    <a:pt x="48" y="41"/>
                    <a:pt x="48" y="41"/>
                  </a:cubicBezTo>
                  <a:cubicBezTo>
                    <a:pt x="48" y="40"/>
                    <a:pt x="49" y="40"/>
                    <a:pt x="49" y="40"/>
                  </a:cubicBezTo>
                  <a:cubicBezTo>
                    <a:pt x="49" y="40"/>
                    <a:pt x="49" y="40"/>
                    <a:pt x="50" y="40"/>
                  </a:cubicBezTo>
                  <a:cubicBezTo>
                    <a:pt x="50" y="40"/>
                    <a:pt x="50" y="39"/>
                    <a:pt x="50" y="39"/>
                  </a:cubicBezTo>
                  <a:cubicBezTo>
                    <a:pt x="51" y="39"/>
                    <a:pt x="51" y="40"/>
                    <a:pt x="51" y="40"/>
                  </a:cubicBezTo>
                  <a:cubicBezTo>
                    <a:pt x="51" y="40"/>
                    <a:pt x="51" y="40"/>
                    <a:pt x="51" y="39"/>
                  </a:cubicBezTo>
                  <a:cubicBezTo>
                    <a:pt x="52" y="39"/>
                    <a:pt x="52" y="39"/>
                    <a:pt x="52" y="39"/>
                  </a:cubicBezTo>
                  <a:cubicBezTo>
                    <a:pt x="52" y="39"/>
                    <a:pt x="52" y="39"/>
                    <a:pt x="52" y="39"/>
                  </a:cubicBezTo>
                  <a:cubicBezTo>
                    <a:pt x="52" y="39"/>
                    <a:pt x="52" y="40"/>
                    <a:pt x="52" y="40"/>
                  </a:cubicBezTo>
                  <a:cubicBezTo>
                    <a:pt x="52" y="40"/>
                    <a:pt x="53" y="39"/>
                    <a:pt x="53" y="39"/>
                  </a:cubicBezTo>
                  <a:cubicBezTo>
                    <a:pt x="53" y="39"/>
                    <a:pt x="53" y="39"/>
                    <a:pt x="53" y="39"/>
                  </a:cubicBezTo>
                  <a:cubicBezTo>
                    <a:pt x="53" y="39"/>
                    <a:pt x="53" y="38"/>
                    <a:pt x="53" y="38"/>
                  </a:cubicBezTo>
                  <a:cubicBezTo>
                    <a:pt x="53" y="37"/>
                    <a:pt x="53" y="37"/>
                    <a:pt x="53" y="37"/>
                  </a:cubicBezTo>
                  <a:cubicBezTo>
                    <a:pt x="53" y="36"/>
                    <a:pt x="53" y="36"/>
                    <a:pt x="52" y="35"/>
                  </a:cubicBezTo>
                  <a:cubicBezTo>
                    <a:pt x="52" y="35"/>
                    <a:pt x="52" y="35"/>
                    <a:pt x="52" y="34"/>
                  </a:cubicBezTo>
                  <a:cubicBezTo>
                    <a:pt x="51" y="34"/>
                    <a:pt x="51" y="34"/>
                    <a:pt x="51" y="34"/>
                  </a:cubicBezTo>
                  <a:cubicBezTo>
                    <a:pt x="51" y="33"/>
                    <a:pt x="52" y="33"/>
                    <a:pt x="52" y="33"/>
                  </a:cubicBezTo>
                  <a:cubicBezTo>
                    <a:pt x="52" y="33"/>
                    <a:pt x="51" y="32"/>
                    <a:pt x="51" y="32"/>
                  </a:cubicBezTo>
                  <a:cubicBezTo>
                    <a:pt x="51" y="32"/>
                    <a:pt x="50" y="32"/>
                    <a:pt x="50" y="32"/>
                  </a:cubicBezTo>
                  <a:cubicBezTo>
                    <a:pt x="50" y="32"/>
                    <a:pt x="50" y="31"/>
                    <a:pt x="50" y="31"/>
                  </a:cubicBezTo>
                  <a:cubicBezTo>
                    <a:pt x="50" y="31"/>
                    <a:pt x="50" y="30"/>
                    <a:pt x="50" y="30"/>
                  </a:cubicBezTo>
                  <a:cubicBezTo>
                    <a:pt x="51" y="30"/>
                    <a:pt x="51" y="30"/>
                    <a:pt x="51" y="30"/>
                  </a:cubicBezTo>
                  <a:cubicBezTo>
                    <a:pt x="52" y="30"/>
                    <a:pt x="52" y="30"/>
                    <a:pt x="52" y="29"/>
                  </a:cubicBezTo>
                  <a:cubicBezTo>
                    <a:pt x="52" y="29"/>
                    <a:pt x="52" y="29"/>
                    <a:pt x="52" y="29"/>
                  </a:cubicBezTo>
                  <a:cubicBezTo>
                    <a:pt x="52" y="29"/>
                    <a:pt x="51" y="29"/>
                    <a:pt x="51" y="29"/>
                  </a:cubicBezTo>
                  <a:cubicBezTo>
                    <a:pt x="51" y="29"/>
                    <a:pt x="51" y="28"/>
                    <a:pt x="50" y="28"/>
                  </a:cubicBezTo>
                  <a:cubicBezTo>
                    <a:pt x="50" y="28"/>
                    <a:pt x="50" y="28"/>
                    <a:pt x="50" y="28"/>
                  </a:cubicBezTo>
                  <a:cubicBezTo>
                    <a:pt x="50" y="28"/>
                    <a:pt x="49" y="27"/>
                    <a:pt x="49" y="27"/>
                  </a:cubicBezTo>
                  <a:cubicBezTo>
                    <a:pt x="49" y="27"/>
                    <a:pt x="50" y="26"/>
                    <a:pt x="50" y="26"/>
                  </a:cubicBezTo>
                  <a:cubicBezTo>
                    <a:pt x="50" y="26"/>
                    <a:pt x="50" y="26"/>
                    <a:pt x="51" y="26"/>
                  </a:cubicBezTo>
                  <a:cubicBezTo>
                    <a:pt x="51" y="26"/>
                    <a:pt x="51" y="26"/>
                    <a:pt x="52" y="27"/>
                  </a:cubicBezTo>
                  <a:cubicBezTo>
                    <a:pt x="52" y="27"/>
                    <a:pt x="52" y="27"/>
                    <a:pt x="52" y="27"/>
                  </a:cubicBezTo>
                  <a:cubicBezTo>
                    <a:pt x="52" y="27"/>
                    <a:pt x="52" y="27"/>
                    <a:pt x="53" y="27"/>
                  </a:cubicBezTo>
                  <a:cubicBezTo>
                    <a:pt x="53" y="27"/>
                    <a:pt x="53" y="27"/>
                    <a:pt x="53" y="27"/>
                  </a:cubicBezTo>
                  <a:cubicBezTo>
                    <a:pt x="54" y="28"/>
                    <a:pt x="53" y="28"/>
                    <a:pt x="53" y="29"/>
                  </a:cubicBezTo>
                  <a:cubicBezTo>
                    <a:pt x="53" y="29"/>
                    <a:pt x="53" y="29"/>
                    <a:pt x="53" y="29"/>
                  </a:cubicBezTo>
                  <a:cubicBezTo>
                    <a:pt x="54" y="29"/>
                    <a:pt x="54" y="30"/>
                    <a:pt x="54" y="30"/>
                  </a:cubicBezTo>
                  <a:cubicBezTo>
                    <a:pt x="54" y="30"/>
                    <a:pt x="54" y="30"/>
                    <a:pt x="55" y="30"/>
                  </a:cubicBezTo>
                  <a:cubicBezTo>
                    <a:pt x="56" y="30"/>
                    <a:pt x="56" y="30"/>
                    <a:pt x="57" y="30"/>
                  </a:cubicBezTo>
                  <a:cubicBezTo>
                    <a:pt x="58" y="30"/>
                    <a:pt x="58" y="30"/>
                    <a:pt x="59" y="30"/>
                  </a:cubicBezTo>
                  <a:cubicBezTo>
                    <a:pt x="59" y="30"/>
                    <a:pt x="60" y="29"/>
                    <a:pt x="60" y="30"/>
                  </a:cubicBezTo>
                  <a:cubicBezTo>
                    <a:pt x="60" y="30"/>
                    <a:pt x="60" y="30"/>
                    <a:pt x="60" y="31"/>
                  </a:cubicBezTo>
                  <a:cubicBezTo>
                    <a:pt x="60" y="31"/>
                    <a:pt x="60" y="31"/>
                    <a:pt x="60" y="31"/>
                  </a:cubicBezTo>
                  <a:cubicBezTo>
                    <a:pt x="59" y="31"/>
                    <a:pt x="60" y="32"/>
                    <a:pt x="60" y="32"/>
                  </a:cubicBezTo>
                  <a:cubicBezTo>
                    <a:pt x="59" y="32"/>
                    <a:pt x="59" y="32"/>
                    <a:pt x="59" y="32"/>
                  </a:cubicBezTo>
                  <a:cubicBezTo>
                    <a:pt x="58" y="33"/>
                    <a:pt x="58" y="33"/>
                    <a:pt x="58" y="33"/>
                  </a:cubicBezTo>
                  <a:cubicBezTo>
                    <a:pt x="58" y="33"/>
                    <a:pt x="58" y="33"/>
                    <a:pt x="58" y="34"/>
                  </a:cubicBezTo>
                  <a:cubicBezTo>
                    <a:pt x="58" y="34"/>
                    <a:pt x="58" y="34"/>
                    <a:pt x="58" y="34"/>
                  </a:cubicBezTo>
                  <a:cubicBezTo>
                    <a:pt x="58" y="35"/>
                    <a:pt x="58" y="35"/>
                    <a:pt x="59" y="35"/>
                  </a:cubicBezTo>
                  <a:cubicBezTo>
                    <a:pt x="59" y="36"/>
                    <a:pt x="59" y="36"/>
                    <a:pt x="59" y="35"/>
                  </a:cubicBezTo>
                  <a:cubicBezTo>
                    <a:pt x="60" y="35"/>
                    <a:pt x="59" y="34"/>
                    <a:pt x="60" y="34"/>
                  </a:cubicBezTo>
                  <a:cubicBezTo>
                    <a:pt x="60" y="34"/>
                    <a:pt x="60" y="34"/>
                    <a:pt x="60" y="34"/>
                  </a:cubicBezTo>
                  <a:cubicBezTo>
                    <a:pt x="61" y="34"/>
                    <a:pt x="61" y="35"/>
                    <a:pt x="61" y="35"/>
                  </a:cubicBezTo>
                  <a:cubicBezTo>
                    <a:pt x="61" y="36"/>
                    <a:pt x="60" y="36"/>
                    <a:pt x="61" y="36"/>
                  </a:cubicBezTo>
                  <a:cubicBezTo>
                    <a:pt x="61" y="37"/>
                    <a:pt x="61" y="36"/>
                    <a:pt x="62" y="37"/>
                  </a:cubicBezTo>
                  <a:cubicBezTo>
                    <a:pt x="62" y="37"/>
                    <a:pt x="62" y="37"/>
                    <a:pt x="62" y="38"/>
                  </a:cubicBezTo>
                  <a:cubicBezTo>
                    <a:pt x="62" y="38"/>
                    <a:pt x="62" y="38"/>
                    <a:pt x="62" y="39"/>
                  </a:cubicBezTo>
                  <a:cubicBezTo>
                    <a:pt x="62" y="38"/>
                    <a:pt x="62" y="38"/>
                    <a:pt x="62" y="38"/>
                  </a:cubicBezTo>
                  <a:cubicBezTo>
                    <a:pt x="63" y="38"/>
                    <a:pt x="63" y="39"/>
                    <a:pt x="63" y="38"/>
                  </a:cubicBezTo>
                  <a:cubicBezTo>
                    <a:pt x="63" y="38"/>
                    <a:pt x="64" y="38"/>
                    <a:pt x="64" y="38"/>
                  </a:cubicBezTo>
                  <a:cubicBezTo>
                    <a:pt x="64" y="37"/>
                    <a:pt x="63" y="37"/>
                    <a:pt x="63" y="37"/>
                  </a:cubicBezTo>
                  <a:cubicBezTo>
                    <a:pt x="63" y="37"/>
                    <a:pt x="63" y="37"/>
                    <a:pt x="63" y="36"/>
                  </a:cubicBezTo>
                  <a:cubicBezTo>
                    <a:pt x="63" y="36"/>
                    <a:pt x="64" y="36"/>
                    <a:pt x="64" y="36"/>
                  </a:cubicBezTo>
                  <a:cubicBezTo>
                    <a:pt x="64" y="35"/>
                    <a:pt x="64" y="35"/>
                    <a:pt x="64" y="35"/>
                  </a:cubicBezTo>
                  <a:cubicBezTo>
                    <a:pt x="63" y="34"/>
                    <a:pt x="63" y="33"/>
                    <a:pt x="64" y="33"/>
                  </a:cubicBezTo>
                  <a:cubicBezTo>
                    <a:pt x="64" y="33"/>
                    <a:pt x="64" y="33"/>
                    <a:pt x="64" y="33"/>
                  </a:cubicBezTo>
                  <a:cubicBezTo>
                    <a:pt x="65" y="33"/>
                    <a:pt x="65" y="34"/>
                    <a:pt x="65" y="34"/>
                  </a:cubicBezTo>
                  <a:cubicBezTo>
                    <a:pt x="66" y="33"/>
                    <a:pt x="65" y="33"/>
                    <a:pt x="65" y="32"/>
                  </a:cubicBezTo>
                  <a:cubicBezTo>
                    <a:pt x="66" y="32"/>
                    <a:pt x="66" y="32"/>
                    <a:pt x="66" y="31"/>
                  </a:cubicBezTo>
                  <a:cubicBezTo>
                    <a:pt x="66" y="31"/>
                    <a:pt x="66" y="31"/>
                    <a:pt x="66" y="30"/>
                  </a:cubicBezTo>
                  <a:cubicBezTo>
                    <a:pt x="66" y="30"/>
                    <a:pt x="66" y="30"/>
                    <a:pt x="66" y="29"/>
                  </a:cubicBezTo>
                  <a:cubicBezTo>
                    <a:pt x="65" y="29"/>
                    <a:pt x="65" y="29"/>
                    <a:pt x="65" y="29"/>
                  </a:cubicBezTo>
                  <a:cubicBezTo>
                    <a:pt x="66" y="29"/>
                    <a:pt x="66" y="29"/>
                    <a:pt x="66" y="28"/>
                  </a:cubicBezTo>
                  <a:cubicBezTo>
                    <a:pt x="66" y="28"/>
                    <a:pt x="66" y="28"/>
                    <a:pt x="66" y="27"/>
                  </a:cubicBezTo>
                  <a:cubicBezTo>
                    <a:pt x="66" y="27"/>
                    <a:pt x="66" y="27"/>
                    <a:pt x="66" y="26"/>
                  </a:cubicBezTo>
                  <a:cubicBezTo>
                    <a:pt x="66" y="26"/>
                    <a:pt x="66" y="25"/>
                    <a:pt x="67" y="25"/>
                  </a:cubicBezTo>
                  <a:cubicBezTo>
                    <a:pt x="67" y="24"/>
                    <a:pt x="68" y="25"/>
                    <a:pt x="68" y="24"/>
                  </a:cubicBezTo>
                  <a:cubicBezTo>
                    <a:pt x="68" y="24"/>
                    <a:pt x="69" y="24"/>
                    <a:pt x="69" y="23"/>
                  </a:cubicBezTo>
                  <a:cubicBezTo>
                    <a:pt x="70" y="23"/>
                    <a:pt x="70" y="23"/>
                    <a:pt x="71" y="22"/>
                  </a:cubicBezTo>
                  <a:cubicBezTo>
                    <a:pt x="71" y="21"/>
                    <a:pt x="70" y="21"/>
                    <a:pt x="70" y="20"/>
                  </a:cubicBezTo>
                  <a:cubicBezTo>
                    <a:pt x="70" y="20"/>
                    <a:pt x="70" y="20"/>
                    <a:pt x="70" y="20"/>
                  </a:cubicBezTo>
                  <a:cubicBezTo>
                    <a:pt x="70" y="19"/>
                    <a:pt x="69" y="19"/>
                    <a:pt x="69" y="19"/>
                  </a:cubicBezTo>
                  <a:cubicBezTo>
                    <a:pt x="69" y="19"/>
                    <a:pt x="69" y="18"/>
                    <a:pt x="68" y="18"/>
                  </a:cubicBezTo>
                  <a:cubicBezTo>
                    <a:pt x="68" y="18"/>
                    <a:pt x="68" y="18"/>
                    <a:pt x="67" y="18"/>
                  </a:cubicBezTo>
                  <a:cubicBezTo>
                    <a:pt x="66" y="18"/>
                    <a:pt x="66" y="19"/>
                    <a:pt x="65" y="19"/>
                  </a:cubicBezTo>
                  <a:cubicBezTo>
                    <a:pt x="65" y="19"/>
                    <a:pt x="64" y="18"/>
                    <a:pt x="64" y="18"/>
                  </a:cubicBezTo>
                  <a:cubicBezTo>
                    <a:pt x="64" y="18"/>
                    <a:pt x="63" y="19"/>
                    <a:pt x="63" y="19"/>
                  </a:cubicBezTo>
                  <a:cubicBezTo>
                    <a:pt x="62" y="19"/>
                    <a:pt x="62" y="19"/>
                    <a:pt x="61" y="19"/>
                  </a:cubicBezTo>
                  <a:cubicBezTo>
                    <a:pt x="61" y="19"/>
                    <a:pt x="60" y="19"/>
                    <a:pt x="60" y="19"/>
                  </a:cubicBezTo>
                  <a:cubicBezTo>
                    <a:pt x="59" y="19"/>
                    <a:pt x="59" y="19"/>
                    <a:pt x="59" y="19"/>
                  </a:cubicBezTo>
                  <a:cubicBezTo>
                    <a:pt x="58" y="19"/>
                    <a:pt x="58" y="19"/>
                    <a:pt x="58" y="19"/>
                  </a:cubicBezTo>
                  <a:cubicBezTo>
                    <a:pt x="58" y="19"/>
                    <a:pt x="57" y="19"/>
                    <a:pt x="57" y="19"/>
                  </a:cubicBezTo>
                  <a:cubicBezTo>
                    <a:pt x="56" y="19"/>
                    <a:pt x="56" y="19"/>
                    <a:pt x="55" y="20"/>
                  </a:cubicBezTo>
                  <a:cubicBezTo>
                    <a:pt x="55" y="20"/>
                    <a:pt x="55" y="20"/>
                    <a:pt x="55" y="20"/>
                  </a:cubicBezTo>
                  <a:cubicBezTo>
                    <a:pt x="54" y="21"/>
                    <a:pt x="54" y="21"/>
                    <a:pt x="54" y="21"/>
                  </a:cubicBezTo>
                  <a:cubicBezTo>
                    <a:pt x="53" y="21"/>
                    <a:pt x="53" y="20"/>
                    <a:pt x="53" y="20"/>
                  </a:cubicBezTo>
                  <a:cubicBezTo>
                    <a:pt x="53" y="20"/>
                    <a:pt x="53" y="20"/>
                    <a:pt x="53" y="20"/>
                  </a:cubicBezTo>
                  <a:cubicBezTo>
                    <a:pt x="52" y="21"/>
                    <a:pt x="52" y="21"/>
                    <a:pt x="51" y="21"/>
                  </a:cubicBezTo>
                  <a:cubicBezTo>
                    <a:pt x="51" y="21"/>
                    <a:pt x="51" y="22"/>
                    <a:pt x="50" y="21"/>
                  </a:cubicBezTo>
                  <a:cubicBezTo>
                    <a:pt x="50" y="21"/>
                    <a:pt x="50" y="21"/>
                    <a:pt x="50" y="20"/>
                  </a:cubicBezTo>
                  <a:cubicBezTo>
                    <a:pt x="49" y="20"/>
                    <a:pt x="49" y="20"/>
                    <a:pt x="48" y="20"/>
                  </a:cubicBezTo>
                  <a:cubicBezTo>
                    <a:pt x="48" y="20"/>
                    <a:pt x="47" y="20"/>
                    <a:pt x="47" y="21"/>
                  </a:cubicBezTo>
                  <a:cubicBezTo>
                    <a:pt x="47" y="21"/>
                    <a:pt x="47" y="21"/>
                    <a:pt x="47" y="21"/>
                  </a:cubicBezTo>
                  <a:cubicBezTo>
                    <a:pt x="47" y="22"/>
                    <a:pt x="47" y="22"/>
                    <a:pt x="47" y="23"/>
                  </a:cubicBezTo>
                  <a:cubicBezTo>
                    <a:pt x="47" y="23"/>
                    <a:pt x="47" y="23"/>
                    <a:pt x="48" y="24"/>
                  </a:cubicBezTo>
                  <a:cubicBezTo>
                    <a:pt x="48" y="24"/>
                    <a:pt x="48" y="24"/>
                    <a:pt x="48" y="24"/>
                  </a:cubicBezTo>
                  <a:cubicBezTo>
                    <a:pt x="48" y="25"/>
                    <a:pt x="49" y="25"/>
                    <a:pt x="48" y="26"/>
                  </a:cubicBezTo>
                  <a:cubicBezTo>
                    <a:pt x="48" y="26"/>
                    <a:pt x="48" y="26"/>
                    <a:pt x="47" y="26"/>
                  </a:cubicBezTo>
                  <a:cubicBezTo>
                    <a:pt x="47" y="26"/>
                    <a:pt x="46" y="26"/>
                    <a:pt x="46" y="26"/>
                  </a:cubicBezTo>
                  <a:cubicBezTo>
                    <a:pt x="46" y="25"/>
                    <a:pt x="45" y="25"/>
                    <a:pt x="45" y="25"/>
                  </a:cubicBezTo>
                  <a:cubicBezTo>
                    <a:pt x="44" y="25"/>
                    <a:pt x="44" y="25"/>
                    <a:pt x="44" y="25"/>
                  </a:cubicBezTo>
                  <a:cubicBezTo>
                    <a:pt x="43" y="25"/>
                    <a:pt x="43" y="25"/>
                    <a:pt x="43" y="25"/>
                  </a:cubicBezTo>
                  <a:cubicBezTo>
                    <a:pt x="42" y="25"/>
                    <a:pt x="42" y="25"/>
                    <a:pt x="42" y="25"/>
                  </a:cubicBezTo>
                  <a:cubicBezTo>
                    <a:pt x="41" y="25"/>
                    <a:pt x="41" y="25"/>
                    <a:pt x="41" y="24"/>
                  </a:cubicBezTo>
                  <a:cubicBezTo>
                    <a:pt x="40" y="24"/>
                    <a:pt x="40" y="24"/>
                    <a:pt x="40" y="23"/>
                  </a:cubicBezTo>
                  <a:cubicBezTo>
                    <a:pt x="40" y="23"/>
                    <a:pt x="39" y="23"/>
                    <a:pt x="39" y="23"/>
                  </a:cubicBezTo>
                  <a:cubicBezTo>
                    <a:pt x="39" y="23"/>
                    <a:pt x="38" y="24"/>
                    <a:pt x="38" y="24"/>
                  </a:cubicBezTo>
                  <a:cubicBezTo>
                    <a:pt x="38" y="24"/>
                    <a:pt x="37" y="24"/>
                    <a:pt x="37" y="24"/>
                  </a:cubicBezTo>
                  <a:cubicBezTo>
                    <a:pt x="36" y="24"/>
                    <a:pt x="36" y="24"/>
                    <a:pt x="35" y="24"/>
                  </a:cubicBezTo>
                  <a:cubicBezTo>
                    <a:pt x="35" y="23"/>
                    <a:pt x="35" y="23"/>
                    <a:pt x="35" y="22"/>
                  </a:cubicBezTo>
                  <a:cubicBezTo>
                    <a:pt x="34" y="22"/>
                    <a:pt x="34" y="22"/>
                    <a:pt x="34" y="22"/>
                  </a:cubicBezTo>
                  <a:cubicBezTo>
                    <a:pt x="33" y="22"/>
                    <a:pt x="33" y="22"/>
                    <a:pt x="33" y="22"/>
                  </a:cubicBezTo>
                  <a:cubicBezTo>
                    <a:pt x="32" y="22"/>
                    <a:pt x="32" y="22"/>
                    <a:pt x="32" y="22"/>
                  </a:cubicBezTo>
                  <a:cubicBezTo>
                    <a:pt x="32" y="22"/>
                    <a:pt x="32" y="21"/>
                    <a:pt x="32" y="21"/>
                  </a:cubicBezTo>
                  <a:cubicBezTo>
                    <a:pt x="31" y="21"/>
                    <a:pt x="31" y="21"/>
                    <a:pt x="31" y="20"/>
                  </a:cubicBezTo>
                  <a:cubicBezTo>
                    <a:pt x="30" y="20"/>
                    <a:pt x="30" y="20"/>
                    <a:pt x="30" y="20"/>
                  </a:cubicBezTo>
                  <a:cubicBezTo>
                    <a:pt x="29" y="20"/>
                    <a:pt x="29" y="20"/>
                    <a:pt x="29" y="20"/>
                  </a:cubicBezTo>
                  <a:cubicBezTo>
                    <a:pt x="29" y="20"/>
                    <a:pt x="28" y="20"/>
                    <a:pt x="28" y="20"/>
                  </a:cubicBezTo>
                  <a:cubicBezTo>
                    <a:pt x="28" y="20"/>
                    <a:pt x="28" y="19"/>
                    <a:pt x="28" y="19"/>
                  </a:cubicBezTo>
                  <a:cubicBezTo>
                    <a:pt x="28" y="19"/>
                    <a:pt x="28" y="18"/>
                    <a:pt x="27" y="18"/>
                  </a:cubicBezTo>
                  <a:cubicBezTo>
                    <a:pt x="27" y="18"/>
                    <a:pt x="26" y="17"/>
                    <a:pt x="26" y="17"/>
                  </a:cubicBezTo>
                  <a:cubicBezTo>
                    <a:pt x="25" y="17"/>
                    <a:pt x="25" y="17"/>
                    <a:pt x="25" y="17"/>
                  </a:cubicBezTo>
                  <a:cubicBezTo>
                    <a:pt x="24" y="17"/>
                    <a:pt x="24" y="17"/>
                    <a:pt x="24" y="17"/>
                  </a:cubicBezTo>
                  <a:cubicBezTo>
                    <a:pt x="23" y="16"/>
                    <a:pt x="23" y="16"/>
                    <a:pt x="23" y="16"/>
                  </a:cubicBezTo>
                  <a:cubicBezTo>
                    <a:pt x="23" y="15"/>
                    <a:pt x="23" y="15"/>
                    <a:pt x="22" y="15"/>
                  </a:cubicBezTo>
                  <a:cubicBezTo>
                    <a:pt x="22" y="15"/>
                    <a:pt x="21" y="15"/>
                    <a:pt x="21" y="15"/>
                  </a:cubicBezTo>
                  <a:cubicBezTo>
                    <a:pt x="21" y="15"/>
                    <a:pt x="21" y="14"/>
                    <a:pt x="21" y="14"/>
                  </a:cubicBezTo>
                  <a:cubicBezTo>
                    <a:pt x="20" y="14"/>
                    <a:pt x="21" y="13"/>
                    <a:pt x="22" y="13"/>
                  </a:cubicBezTo>
                  <a:cubicBezTo>
                    <a:pt x="22" y="13"/>
                    <a:pt x="22" y="12"/>
                    <a:pt x="23" y="12"/>
                  </a:cubicBezTo>
                  <a:cubicBezTo>
                    <a:pt x="23" y="12"/>
                    <a:pt x="23" y="12"/>
                    <a:pt x="23" y="11"/>
                  </a:cubicBezTo>
                  <a:cubicBezTo>
                    <a:pt x="23" y="11"/>
                    <a:pt x="23" y="11"/>
                    <a:pt x="23" y="11"/>
                  </a:cubicBezTo>
                  <a:cubicBezTo>
                    <a:pt x="22" y="11"/>
                    <a:pt x="22" y="10"/>
                    <a:pt x="23" y="9"/>
                  </a:cubicBezTo>
                  <a:cubicBezTo>
                    <a:pt x="23" y="9"/>
                    <a:pt x="24" y="9"/>
                    <a:pt x="24" y="8"/>
                  </a:cubicBezTo>
                  <a:cubicBezTo>
                    <a:pt x="24" y="8"/>
                    <a:pt x="24" y="7"/>
                    <a:pt x="24" y="7"/>
                  </a:cubicBezTo>
                  <a:cubicBezTo>
                    <a:pt x="24" y="6"/>
                    <a:pt x="23" y="6"/>
                    <a:pt x="23" y="6"/>
                  </a:cubicBezTo>
                  <a:cubicBezTo>
                    <a:pt x="23" y="5"/>
                    <a:pt x="23" y="5"/>
                    <a:pt x="22" y="4"/>
                  </a:cubicBezTo>
                  <a:cubicBezTo>
                    <a:pt x="22" y="4"/>
                    <a:pt x="22" y="3"/>
                    <a:pt x="22" y="3"/>
                  </a:cubicBezTo>
                  <a:cubicBezTo>
                    <a:pt x="21" y="2"/>
                    <a:pt x="21" y="2"/>
                    <a:pt x="20" y="2"/>
                  </a:cubicBezTo>
                  <a:cubicBezTo>
                    <a:pt x="20" y="1"/>
                    <a:pt x="19" y="1"/>
                    <a:pt x="19" y="1"/>
                  </a:cubicBezTo>
                  <a:cubicBezTo>
                    <a:pt x="18" y="0"/>
                    <a:pt x="18" y="1"/>
                    <a:pt x="17" y="0"/>
                  </a:cubicBezTo>
                  <a:cubicBezTo>
                    <a:pt x="17" y="1"/>
                    <a:pt x="17" y="1"/>
                    <a:pt x="17" y="1"/>
                  </a:cubicBezTo>
                  <a:cubicBezTo>
                    <a:pt x="17" y="1"/>
                    <a:pt x="17" y="1"/>
                    <a:pt x="16"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59" name="Freeform 455"/>
            <p:cNvSpPr>
              <a:spLocks/>
            </p:cNvSpPr>
            <p:nvPr/>
          </p:nvSpPr>
          <p:spPr bwMode="auto">
            <a:xfrm>
              <a:off x="3870326" y="2308226"/>
              <a:ext cx="442913" cy="454025"/>
            </a:xfrm>
            <a:custGeom>
              <a:avLst/>
              <a:gdLst>
                <a:gd name="T0" fmla="*/ 34 w 41"/>
                <a:gd name="T1" fmla="*/ 12 h 42"/>
                <a:gd name="T2" fmla="*/ 19 w 41"/>
                <a:gd name="T3" fmla="*/ 0 h 42"/>
                <a:gd name="T4" fmla="*/ 15 w 41"/>
                <a:gd name="T5" fmla="*/ 0 h 42"/>
                <a:gd name="T6" fmla="*/ 16 w 41"/>
                <a:gd name="T7" fmla="*/ 16 h 42"/>
                <a:gd name="T8" fmla="*/ 16 w 41"/>
                <a:gd name="T9" fmla="*/ 24 h 42"/>
                <a:gd name="T10" fmla="*/ 18 w 41"/>
                <a:gd name="T11" fmla="*/ 25 h 42"/>
                <a:gd name="T12" fmla="*/ 17 w 41"/>
                <a:gd name="T13" fmla="*/ 27 h 42"/>
                <a:gd name="T14" fmla="*/ 16 w 41"/>
                <a:gd name="T15" fmla="*/ 27 h 42"/>
                <a:gd name="T16" fmla="*/ 7 w 41"/>
                <a:gd name="T17" fmla="*/ 26 h 42"/>
                <a:gd name="T18" fmla="*/ 6 w 41"/>
                <a:gd name="T19" fmla="*/ 27 h 42"/>
                <a:gd name="T20" fmla="*/ 4 w 41"/>
                <a:gd name="T21" fmla="*/ 27 h 42"/>
                <a:gd name="T22" fmla="*/ 3 w 41"/>
                <a:gd name="T23" fmla="*/ 28 h 42"/>
                <a:gd name="T24" fmla="*/ 1 w 41"/>
                <a:gd name="T25" fmla="*/ 27 h 42"/>
                <a:gd name="T26" fmla="*/ 1 w 41"/>
                <a:gd name="T27" fmla="*/ 28 h 42"/>
                <a:gd name="T28" fmla="*/ 0 w 41"/>
                <a:gd name="T29" fmla="*/ 29 h 42"/>
                <a:gd name="T30" fmla="*/ 0 w 41"/>
                <a:gd name="T31" fmla="*/ 30 h 42"/>
                <a:gd name="T32" fmla="*/ 0 w 41"/>
                <a:gd name="T33" fmla="*/ 32 h 42"/>
                <a:gd name="T34" fmla="*/ 1 w 41"/>
                <a:gd name="T35" fmla="*/ 33 h 42"/>
                <a:gd name="T36" fmla="*/ 2 w 41"/>
                <a:gd name="T37" fmla="*/ 35 h 42"/>
                <a:gd name="T38" fmla="*/ 0 w 41"/>
                <a:gd name="T39" fmla="*/ 36 h 42"/>
                <a:gd name="T40" fmla="*/ 2 w 41"/>
                <a:gd name="T41" fmla="*/ 36 h 42"/>
                <a:gd name="T42" fmla="*/ 3 w 41"/>
                <a:gd name="T43" fmla="*/ 37 h 42"/>
                <a:gd name="T44" fmla="*/ 5 w 41"/>
                <a:gd name="T45" fmla="*/ 37 h 42"/>
                <a:gd name="T46" fmla="*/ 7 w 41"/>
                <a:gd name="T47" fmla="*/ 36 h 42"/>
                <a:gd name="T48" fmla="*/ 8 w 41"/>
                <a:gd name="T49" fmla="*/ 37 h 42"/>
                <a:gd name="T50" fmla="*/ 9 w 41"/>
                <a:gd name="T51" fmla="*/ 39 h 42"/>
                <a:gd name="T52" fmla="*/ 9 w 41"/>
                <a:gd name="T53" fmla="*/ 41 h 42"/>
                <a:gd name="T54" fmla="*/ 10 w 41"/>
                <a:gd name="T55" fmla="*/ 42 h 42"/>
                <a:gd name="T56" fmla="*/ 12 w 41"/>
                <a:gd name="T57" fmla="*/ 42 h 42"/>
                <a:gd name="T58" fmla="*/ 13 w 41"/>
                <a:gd name="T59" fmla="*/ 41 h 42"/>
                <a:gd name="T60" fmla="*/ 14 w 41"/>
                <a:gd name="T61" fmla="*/ 41 h 42"/>
                <a:gd name="T62" fmla="*/ 15 w 41"/>
                <a:gd name="T63" fmla="*/ 42 h 42"/>
                <a:gd name="T64" fmla="*/ 16 w 41"/>
                <a:gd name="T65" fmla="*/ 42 h 42"/>
                <a:gd name="T66" fmla="*/ 17 w 41"/>
                <a:gd name="T67" fmla="*/ 39 h 42"/>
                <a:gd name="T68" fmla="*/ 18 w 41"/>
                <a:gd name="T69" fmla="*/ 37 h 42"/>
                <a:gd name="T70" fmla="*/ 19 w 41"/>
                <a:gd name="T71" fmla="*/ 36 h 42"/>
                <a:gd name="T72" fmla="*/ 20 w 41"/>
                <a:gd name="T73" fmla="*/ 33 h 42"/>
                <a:gd name="T74" fmla="*/ 23 w 41"/>
                <a:gd name="T75" fmla="*/ 32 h 42"/>
                <a:gd name="T76" fmla="*/ 25 w 41"/>
                <a:gd name="T77" fmla="*/ 31 h 42"/>
                <a:gd name="T78" fmla="*/ 27 w 41"/>
                <a:gd name="T79" fmla="*/ 30 h 42"/>
                <a:gd name="T80" fmla="*/ 28 w 41"/>
                <a:gd name="T81" fmla="*/ 29 h 42"/>
                <a:gd name="T82" fmla="*/ 30 w 41"/>
                <a:gd name="T83" fmla="*/ 28 h 42"/>
                <a:gd name="T84" fmla="*/ 31 w 41"/>
                <a:gd name="T85" fmla="*/ 29 h 42"/>
                <a:gd name="T86" fmla="*/ 33 w 41"/>
                <a:gd name="T87" fmla="*/ 28 h 42"/>
                <a:gd name="T88" fmla="*/ 35 w 41"/>
                <a:gd name="T89" fmla="*/ 28 h 42"/>
                <a:gd name="T90" fmla="*/ 38 w 41"/>
                <a:gd name="T91" fmla="*/ 27 h 42"/>
                <a:gd name="T92" fmla="*/ 40 w 41"/>
                <a:gd name="T93" fmla="*/ 27 h 42"/>
                <a:gd name="T94" fmla="*/ 41 w 41"/>
                <a:gd name="T95" fmla="*/ 25 h 42"/>
                <a:gd name="T96" fmla="*/ 41 w 41"/>
                <a:gd name="T97" fmla="*/ 21 h 42"/>
                <a:gd name="T98" fmla="*/ 41 w 41"/>
                <a:gd name="T99" fmla="*/ 18 h 42"/>
                <a:gd name="T100" fmla="*/ 41 w 41"/>
                <a:gd name="T101" fmla="*/ 17 h 42"/>
                <a:gd name="T102" fmla="*/ 39 w 41"/>
                <a:gd name="T103" fmla="*/ 17 h 42"/>
                <a:gd name="T104" fmla="*/ 38 w 41"/>
                <a:gd name="T105" fmla="*/ 15 h 42"/>
                <a:gd name="T106" fmla="*/ 37 w 41"/>
                <a:gd name="T107" fmla="*/ 14 h 42"/>
                <a:gd name="T108" fmla="*/ 35 w 41"/>
                <a:gd name="T109"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 h="42">
                  <a:moveTo>
                    <a:pt x="34" y="12"/>
                  </a:moveTo>
                  <a:cubicBezTo>
                    <a:pt x="34" y="12"/>
                    <a:pt x="34" y="12"/>
                    <a:pt x="34" y="12"/>
                  </a:cubicBezTo>
                  <a:cubicBezTo>
                    <a:pt x="34" y="12"/>
                    <a:pt x="34" y="11"/>
                    <a:pt x="34" y="11"/>
                  </a:cubicBezTo>
                  <a:cubicBezTo>
                    <a:pt x="19" y="0"/>
                    <a:pt x="19" y="0"/>
                    <a:pt x="19" y="0"/>
                  </a:cubicBezTo>
                  <a:cubicBezTo>
                    <a:pt x="19" y="0"/>
                    <a:pt x="19" y="0"/>
                    <a:pt x="19" y="0"/>
                  </a:cubicBezTo>
                  <a:cubicBezTo>
                    <a:pt x="15" y="0"/>
                    <a:pt x="15" y="0"/>
                    <a:pt x="15" y="0"/>
                  </a:cubicBezTo>
                  <a:cubicBezTo>
                    <a:pt x="15" y="7"/>
                    <a:pt x="15" y="7"/>
                    <a:pt x="15" y="7"/>
                  </a:cubicBezTo>
                  <a:cubicBezTo>
                    <a:pt x="16" y="16"/>
                    <a:pt x="16" y="16"/>
                    <a:pt x="16" y="16"/>
                  </a:cubicBezTo>
                  <a:cubicBezTo>
                    <a:pt x="16" y="16"/>
                    <a:pt x="16" y="19"/>
                    <a:pt x="16" y="21"/>
                  </a:cubicBezTo>
                  <a:cubicBezTo>
                    <a:pt x="16" y="23"/>
                    <a:pt x="16" y="24"/>
                    <a:pt x="16" y="24"/>
                  </a:cubicBezTo>
                  <a:cubicBezTo>
                    <a:pt x="17" y="24"/>
                    <a:pt x="17" y="24"/>
                    <a:pt x="17" y="24"/>
                  </a:cubicBezTo>
                  <a:cubicBezTo>
                    <a:pt x="17" y="25"/>
                    <a:pt x="18" y="25"/>
                    <a:pt x="18" y="25"/>
                  </a:cubicBezTo>
                  <a:cubicBezTo>
                    <a:pt x="18" y="26"/>
                    <a:pt x="17" y="26"/>
                    <a:pt x="17" y="26"/>
                  </a:cubicBezTo>
                  <a:cubicBezTo>
                    <a:pt x="17" y="26"/>
                    <a:pt x="17" y="27"/>
                    <a:pt x="17" y="27"/>
                  </a:cubicBezTo>
                  <a:cubicBezTo>
                    <a:pt x="17" y="27"/>
                    <a:pt x="17" y="27"/>
                    <a:pt x="17" y="27"/>
                  </a:cubicBezTo>
                  <a:cubicBezTo>
                    <a:pt x="16" y="27"/>
                    <a:pt x="16" y="27"/>
                    <a:pt x="16" y="27"/>
                  </a:cubicBezTo>
                  <a:cubicBezTo>
                    <a:pt x="8" y="27"/>
                    <a:pt x="8" y="27"/>
                    <a:pt x="8" y="27"/>
                  </a:cubicBezTo>
                  <a:cubicBezTo>
                    <a:pt x="8" y="27"/>
                    <a:pt x="7" y="26"/>
                    <a:pt x="7" y="26"/>
                  </a:cubicBezTo>
                  <a:cubicBezTo>
                    <a:pt x="7" y="26"/>
                    <a:pt x="7" y="27"/>
                    <a:pt x="6" y="27"/>
                  </a:cubicBezTo>
                  <a:cubicBezTo>
                    <a:pt x="6" y="27"/>
                    <a:pt x="6" y="27"/>
                    <a:pt x="6" y="27"/>
                  </a:cubicBezTo>
                  <a:cubicBezTo>
                    <a:pt x="5" y="27"/>
                    <a:pt x="5" y="27"/>
                    <a:pt x="5" y="27"/>
                  </a:cubicBezTo>
                  <a:cubicBezTo>
                    <a:pt x="5" y="27"/>
                    <a:pt x="4" y="27"/>
                    <a:pt x="4" y="27"/>
                  </a:cubicBezTo>
                  <a:cubicBezTo>
                    <a:pt x="4" y="27"/>
                    <a:pt x="4" y="27"/>
                    <a:pt x="3" y="27"/>
                  </a:cubicBezTo>
                  <a:cubicBezTo>
                    <a:pt x="3" y="28"/>
                    <a:pt x="3" y="28"/>
                    <a:pt x="3" y="28"/>
                  </a:cubicBezTo>
                  <a:cubicBezTo>
                    <a:pt x="2" y="28"/>
                    <a:pt x="3" y="27"/>
                    <a:pt x="2" y="27"/>
                  </a:cubicBezTo>
                  <a:cubicBezTo>
                    <a:pt x="2" y="27"/>
                    <a:pt x="2" y="27"/>
                    <a:pt x="1" y="27"/>
                  </a:cubicBezTo>
                  <a:cubicBezTo>
                    <a:pt x="1" y="27"/>
                    <a:pt x="1" y="27"/>
                    <a:pt x="1" y="27"/>
                  </a:cubicBezTo>
                  <a:cubicBezTo>
                    <a:pt x="1" y="27"/>
                    <a:pt x="1" y="27"/>
                    <a:pt x="1" y="28"/>
                  </a:cubicBezTo>
                  <a:cubicBezTo>
                    <a:pt x="1" y="28"/>
                    <a:pt x="1" y="28"/>
                    <a:pt x="1" y="29"/>
                  </a:cubicBezTo>
                  <a:cubicBezTo>
                    <a:pt x="1" y="29"/>
                    <a:pt x="0" y="29"/>
                    <a:pt x="0" y="29"/>
                  </a:cubicBezTo>
                  <a:cubicBezTo>
                    <a:pt x="0" y="29"/>
                    <a:pt x="0" y="29"/>
                    <a:pt x="0" y="29"/>
                  </a:cubicBezTo>
                  <a:cubicBezTo>
                    <a:pt x="0" y="29"/>
                    <a:pt x="0" y="29"/>
                    <a:pt x="0" y="30"/>
                  </a:cubicBezTo>
                  <a:cubicBezTo>
                    <a:pt x="0" y="30"/>
                    <a:pt x="0" y="30"/>
                    <a:pt x="0" y="31"/>
                  </a:cubicBezTo>
                  <a:cubicBezTo>
                    <a:pt x="0" y="31"/>
                    <a:pt x="0" y="31"/>
                    <a:pt x="0" y="32"/>
                  </a:cubicBezTo>
                  <a:cubicBezTo>
                    <a:pt x="0" y="32"/>
                    <a:pt x="0" y="32"/>
                    <a:pt x="0" y="33"/>
                  </a:cubicBezTo>
                  <a:cubicBezTo>
                    <a:pt x="1" y="33"/>
                    <a:pt x="1" y="33"/>
                    <a:pt x="1" y="33"/>
                  </a:cubicBezTo>
                  <a:cubicBezTo>
                    <a:pt x="2" y="34"/>
                    <a:pt x="2" y="34"/>
                    <a:pt x="2" y="34"/>
                  </a:cubicBezTo>
                  <a:cubicBezTo>
                    <a:pt x="2" y="35"/>
                    <a:pt x="2" y="35"/>
                    <a:pt x="2" y="35"/>
                  </a:cubicBezTo>
                  <a:cubicBezTo>
                    <a:pt x="1" y="36"/>
                    <a:pt x="1" y="36"/>
                    <a:pt x="1" y="36"/>
                  </a:cubicBezTo>
                  <a:cubicBezTo>
                    <a:pt x="0" y="36"/>
                    <a:pt x="0" y="36"/>
                    <a:pt x="0" y="36"/>
                  </a:cubicBezTo>
                  <a:cubicBezTo>
                    <a:pt x="1" y="36"/>
                    <a:pt x="1" y="36"/>
                    <a:pt x="1" y="36"/>
                  </a:cubicBezTo>
                  <a:cubicBezTo>
                    <a:pt x="2" y="36"/>
                    <a:pt x="2" y="36"/>
                    <a:pt x="2" y="36"/>
                  </a:cubicBezTo>
                  <a:cubicBezTo>
                    <a:pt x="2" y="36"/>
                    <a:pt x="3" y="36"/>
                    <a:pt x="3" y="37"/>
                  </a:cubicBezTo>
                  <a:cubicBezTo>
                    <a:pt x="3" y="37"/>
                    <a:pt x="3" y="37"/>
                    <a:pt x="3" y="37"/>
                  </a:cubicBezTo>
                  <a:cubicBezTo>
                    <a:pt x="4" y="37"/>
                    <a:pt x="4" y="37"/>
                    <a:pt x="4" y="36"/>
                  </a:cubicBezTo>
                  <a:cubicBezTo>
                    <a:pt x="4" y="36"/>
                    <a:pt x="5" y="37"/>
                    <a:pt x="5" y="37"/>
                  </a:cubicBezTo>
                  <a:cubicBezTo>
                    <a:pt x="6" y="37"/>
                    <a:pt x="6" y="36"/>
                    <a:pt x="6" y="36"/>
                  </a:cubicBezTo>
                  <a:cubicBezTo>
                    <a:pt x="7" y="36"/>
                    <a:pt x="7" y="35"/>
                    <a:pt x="7" y="36"/>
                  </a:cubicBezTo>
                  <a:cubicBezTo>
                    <a:pt x="7" y="36"/>
                    <a:pt x="8" y="36"/>
                    <a:pt x="8" y="36"/>
                  </a:cubicBezTo>
                  <a:cubicBezTo>
                    <a:pt x="8" y="37"/>
                    <a:pt x="8" y="37"/>
                    <a:pt x="8" y="37"/>
                  </a:cubicBezTo>
                  <a:cubicBezTo>
                    <a:pt x="8" y="38"/>
                    <a:pt x="8" y="38"/>
                    <a:pt x="9" y="38"/>
                  </a:cubicBezTo>
                  <a:cubicBezTo>
                    <a:pt x="9" y="39"/>
                    <a:pt x="8" y="39"/>
                    <a:pt x="9" y="39"/>
                  </a:cubicBezTo>
                  <a:cubicBezTo>
                    <a:pt x="9" y="40"/>
                    <a:pt x="9" y="40"/>
                    <a:pt x="9" y="40"/>
                  </a:cubicBezTo>
                  <a:cubicBezTo>
                    <a:pt x="10" y="40"/>
                    <a:pt x="9" y="40"/>
                    <a:pt x="9" y="41"/>
                  </a:cubicBezTo>
                  <a:cubicBezTo>
                    <a:pt x="9" y="41"/>
                    <a:pt x="10" y="41"/>
                    <a:pt x="10" y="42"/>
                  </a:cubicBezTo>
                  <a:cubicBezTo>
                    <a:pt x="10" y="42"/>
                    <a:pt x="10" y="42"/>
                    <a:pt x="10" y="42"/>
                  </a:cubicBezTo>
                  <a:cubicBezTo>
                    <a:pt x="10" y="42"/>
                    <a:pt x="11" y="41"/>
                    <a:pt x="11" y="41"/>
                  </a:cubicBezTo>
                  <a:cubicBezTo>
                    <a:pt x="11" y="41"/>
                    <a:pt x="11" y="42"/>
                    <a:pt x="12" y="42"/>
                  </a:cubicBezTo>
                  <a:cubicBezTo>
                    <a:pt x="12" y="42"/>
                    <a:pt x="12" y="42"/>
                    <a:pt x="13" y="42"/>
                  </a:cubicBezTo>
                  <a:cubicBezTo>
                    <a:pt x="13" y="42"/>
                    <a:pt x="13" y="41"/>
                    <a:pt x="13" y="41"/>
                  </a:cubicBezTo>
                  <a:cubicBezTo>
                    <a:pt x="14" y="41"/>
                    <a:pt x="14" y="41"/>
                    <a:pt x="14" y="41"/>
                  </a:cubicBezTo>
                  <a:cubicBezTo>
                    <a:pt x="14" y="41"/>
                    <a:pt x="14" y="41"/>
                    <a:pt x="14" y="41"/>
                  </a:cubicBezTo>
                  <a:cubicBezTo>
                    <a:pt x="15" y="41"/>
                    <a:pt x="14" y="41"/>
                    <a:pt x="14" y="42"/>
                  </a:cubicBezTo>
                  <a:cubicBezTo>
                    <a:pt x="15" y="42"/>
                    <a:pt x="15" y="42"/>
                    <a:pt x="15" y="42"/>
                  </a:cubicBezTo>
                  <a:cubicBezTo>
                    <a:pt x="16" y="42"/>
                    <a:pt x="16" y="42"/>
                    <a:pt x="16" y="41"/>
                  </a:cubicBezTo>
                  <a:cubicBezTo>
                    <a:pt x="16" y="42"/>
                    <a:pt x="16" y="42"/>
                    <a:pt x="16" y="42"/>
                  </a:cubicBezTo>
                  <a:cubicBezTo>
                    <a:pt x="16" y="41"/>
                    <a:pt x="16" y="40"/>
                    <a:pt x="17" y="40"/>
                  </a:cubicBezTo>
                  <a:cubicBezTo>
                    <a:pt x="17" y="39"/>
                    <a:pt x="17" y="39"/>
                    <a:pt x="17" y="39"/>
                  </a:cubicBezTo>
                  <a:cubicBezTo>
                    <a:pt x="17" y="39"/>
                    <a:pt x="17" y="38"/>
                    <a:pt x="17" y="38"/>
                  </a:cubicBezTo>
                  <a:cubicBezTo>
                    <a:pt x="17" y="37"/>
                    <a:pt x="17" y="37"/>
                    <a:pt x="18" y="37"/>
                  </a:cubicBezTo>
                  <a:cubicBezTo>
                    <a:pt x="18" y="37"/>
                    <a:pt x="18" y="37"/>
                    <a:pt x="19" y="37"/>
                  </a:cubicBezTo>
                  <a:cubicBezTo>
                    <a:pt x="19" y="37"/>
                    <a:pt x="19" y="36"/>
                    <a:pt x="19" y="36"/>
                  </a:cubicBezTo>
                  <a:cubicBezTo>
                    <a:pt x="19" y="35"/>
                    <a:pt x="19" y="35"/>
                    <a:pt x="19" y="34"/>
                  </a:cubicBezTo>
                  <a:cubicBezTo>
                    <a:pt x="19" y="34"/>
                    <a:pt x="20" y="34"/>
                    <a:pt x="20" y="33"/>
                  </a:cubicBezTo>
                  <a:cubicBezTo>
                    <a:pt x="20" y="33"/>
                    <a:pt x="20" y="32"/>
                    <a:pt x="21" y="32"/>
                  </a:cubicBezTo>
                  <a:cubicBezTo>
                    <a:pt x="22" y="32"/>
                    <a:pt x="22" y="32"/>
                    <a:pt x="23" y="32"/>
                  </a:cubicBezTo>
                  <a:cubicBezTo>
                    <a:pt x="23" y="32"/>
                    <a:pt x="24" y="32"/>
                    <a:pt x="24" y="32"/>
                  </a:cubicBezTo>
                  <a:cubicBezTo>
                    <a:pt x="24" y="32"/>
                    <a:pt x="24" y="32"/>
                    <a:pt x="25" y="31"/>
                  </a:cubicBezTo>
                  <a:cubicBezTo>
                    <a:pt x="26" y="30"/>
                    <a:pt x="26" y="30"/>
                    <a:pt x="26" y="30"/>
                  </a:cubicBezTo>
                  <a:cubicBezTo>
                    <a:pt x="26" y="30"/>
                    <a:pt x="26" y="30"/>
                    <a:pt x="27" y="30"/>
                  </a:cubicBezTo>
                  <a:cubicBezTo>
                    <a:pt x="27" y="29"/>
                    <a:pt x="27" y="29"/>
                    <a:pt x="27" y="29"/>
                  </a:cubicBezTo>
                  <a:cubicBezTo>
                    <a:pt x="28" y="29"/>
                    <a:pt x="28" y="29"/>
                    <a:pt x="28" y="29"/>
                  </a:cubicBezTo>
                  <a:cubicBezTo>
                    <a:pt x="28" y="29"/>
                    <a:pt x="28" y="28"/>
                    <a:pt x="29" y="28"/>
                  </a:cubicBezTo>
                  <a:cubicBezTo>
                    <a:pt x="29" y="28"/>
                    <a:pt x="29" y="28"/>
                    <a:pt x="30" y="28"/>
                  </a:cubicBezTo>
                  <a:cubicBezTo>
                    <a:pt x="30" y="29"/>
                    <a:pt x="31" y="29"/>
                    <a:pt x="31" y="29"/>
                  </a:cubicBezTo>
                  <a:cubicBezTo>
                    <a:pt x="31" y="29"/>
                    <a:pt x="31" y="29"/>
                    <a:pt x="31" y="29"/>
                  </a:cubicBezTo>
                  <a:cubicBezTo>
                    <a:pt x="32" y="29"/>
                    <a:pt x="32" y="29"/>
                    <a:pt x="32" y="29"/>
                  </a:cubicBezTo>
                  <a:cubicBezTo>
                    <a:pt x="33" y="29"/>
                    <a:pt x="33" y="29"/>
                    <a:pt x="33" y="28"/>
                  </a:cubicBezTo>
                  <a:cubicBezTo>
                    <a:pt x="34" y="28"/>
                    <a:pt x="34" y="28"/>
                    <a:pt x="34" y="28"/>
                  </a:cubicBezTo>
                  <a:cubicBezTo>
                    <a:pt x="34" y="28"/>
                    <a:pt x="35" y="28"/>
                    <a:pt x="35" y="28"/>
                  </a:cubicBezTo>
                  <a:cubicBezTo>
                    <a:pt x="36" y="28"/>
                    <a:pt x="36" y="28"/>
                    <a:pt x="37" y="28"/>
                  </a:cubicBezTo>
                  <a:cubicBezTo>
                    <a:pt x="37" y="28"/>
                    <a:pt x="37" y="27"/>
                    <a:pt x="38" y="27"/>
                  </a:cubicBezTo>
                  <a:cubicBezTo>
                    <a:pt x="38" y="27"/>
                    <a:pt x="39" y="28"/>
                    <a:pt x="39" y="28"/>
                  </a:cubicBezTo>
                  <a:cubicBezTo>
                    <a:pt x="39" y="27"/>
                    <a:pt x="40" y="27"/>
                    <a:pt x="40" y="27"/>
                  </a:cubicBezTo>
                  <a:cubicBezTo>
                    <a:pt x="40" y="27"/>
                    <a:pt x="40" y="27"/>
                    <a:pt x="40" y="26"/>
                  </a:cubicBezTo>
                  <a:cubicBezTo>
                    <a:pt x="41" y="26"/>
                    <a:pt x="41" y="26"/>
                    <a:pt x="41" y="25"/>
                  </a:cubicBezTo>
                  <a:cubicBezTo>
                    <a:pt x="41" y="25"/>
                    <a:pt x="41" y="24"/>
                    <a:pt x="41" y="24"/>
                  </a:cubicBezTo>
                  <a:cubicBezTo>
                    <a:pt x="41" y="23"/>
                    <a:pt x="41" y="22"/>
                    <a:pt x="41" y="21"/>
                  </a:cubicBezTo>
                  <a:cubicBezTo>
                    <a:pt x="41" y="21"/>
                    <a:pt x="41" y="21"/>
                    <a:pt x="41" y="21"/>
                  </a:cubicBezTo>
                  <a:cubicBezTo>
                    <a:pt x="41" y="20"/>
                    <a:pt x="41" y="19"/>
                    <a:pt x="41" y="18"/>
                  </a:cubicBezTo>
                  <a:cubicBezTo>
                    <a:pt x="41" y="18"/>
                    <a:pt x="41" y="18"/>
                    <a:pt x="41" y="17"/>
                  </a:cubicBezTo>
                  <a:cubicBezTo>
                    <a:pt x="41" y="17"/>
                    <a:pt x="41" y="17"/>
                    <a:pt x="41" y="17"/>
                  </a:cubicBezTo>
                  <a:cubicBezTo>
                    <a:pt x="40" y="17"/>
                    <a:pt x="40" y="17"/>
                    <a:pt x="39" y="17"/>
                  </a:cubicBezTo>
                  <a:cubicBezTo>
                    <a:pt x="39" y="17"/>
                    <a:pt x="39" y="17"/>
                    <a:pt x="39" y="17"/>
                  </a:cubicBezTo>
                  <a:cubicBezTo>
                    <a:pt x="38" y="17"/>
                    <a:pt x="39" y="16"/>
                    <a:pt x="39" y="16"/>
                  </a:cubicBezTo>
                  <a:cubicBezTo>
                    <a:pt x="39" y="16"/>
                    <a:pt x="39" y="15"/>
                    <a:pt x="38" y="15"/>
                  </a:cubicBezTo>
                  <a:cubicBezTo>
                    <a:pt x="38" y="14"/>
                    <a:pt x="38" y="14"/>
                    <a:pt x="37" y="14"/>
                  </a:cubicBezTo>
                  <a:cubicBezTo>
                    <a:pt x="37" y="14"/>
                    <a:pt x="37" y="15"/>
                    <a:pt x="37" y="14"/>
                  </a:cubicBezTo>
                  <a:cubicBezTo>
                    <a:pt x="36" y="14"/>
                    <a:pt x="36" y="14"/>
                    <a:pt x="36" y="13"/>
                  </a:cubicBezTo>
                  <a:cubicBezTo>
                    <a:pt x="35" y="13"/>
                    <a:pt x="35" y="13"/>
                    <a:pt x="35" y="13"/>
                  </a:cubicBezTo>
                  <a:cubicBezTo>
                    <a:pt x="35" y="13"/>
                    <a:pt x="35" y="13"/>
                    <a:pt x="34"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0" name="Freeform 456"/>
            <p:cNvSpPr>
              <a:spLocks/>
            </p:cNvSpPr>
            <p:nvPr/>
          </p:nvSpPr>
          <p:spPr bwMode="auto">
            <a:xfrm>
              <a:off x="3740151" y="2686051"/>
              <a:ext cx="87313" cy="53975"/>
            </a:xfrm>
            <a:custGeom>
              <a:avLst/>
              <a:gdLst>
                <a:gd name="T0" fmla="*/ 1 w 8"/>
                <a:gd name="T1" fmla="*/ 2 h 5"/>
                <a:gd name="T2" fmla="*/ 2 w 8"/>
                <a:gd name="T3" fmla="*/ 2 h 5"/>
                <a:gd name="T4" fmla="*/ 3 w 8"/>
                <a:gd name="T5" fmla="*/ 3 h 5"/>
                <a:gd name="T6" fmla="*/ 4 w 8"/>
                <a:gd name="T7" fmla="*/ 4 h 5"/>
                <a:gd name="T8" fmla="*/ 4 w 8"/>
                <a:gd name="T9" fmla="*/ 5 h 5"/>
                <a:gd name="T10" fmla="*/ 4 w 8"/>
                <a:gd name="T11" fmla="*/ 5 h 5"/>
                <a:gd name="T12" fmla="*/ 5 w 8"/>
                <a:gd name="T13" fmla="*/ 4 h 5"/>
                <a:gd name="T14" fmla="*/ 6 w 8"/>
                <a:gd name="T15" fmla="*/ 3 h 5"/>
                <a:gd name="T16" fmla="*/ 6 w 8"/>
                <a:gd name="T17" fmla="*/ 3 h 5"/>
                <a:gd name="T18" fmla="*/ 7 w 8"/>
                <a:gd name="T19" fmla="*/ 3 h 5"/>
                <a:gd name="T20" fmla="*/ 8 w 8"/>
                <a:gd name="T21" fmla="*/ 2 h 5"/>
                <a:gd name="T22" fmla="*/ 8 w 8"/>
                <a:gd name="T23" fmla="*/ 1 h 5"/>
                <a:gd name="T24" fmla="*/ 8 w 8"/>
                <a:gd name="T25" fmla="*/ 0 h 5"/>
                <a:gd name="T26" fmla="*/ 8 w 8"/>
                <a:gd name="T27" fmla="*/ 0 h 5"/>
                <a:gd name="T28" fmla="*/ 8 w 8"/>
                <a:gd name="T29" fmla="*/ 0 h 5"/>
                <a:gd name="T30" fmla="*/ 6 w 8"/>
                <a:gd name="T31" fmla="*/ 0 h 5"/>
                <a:gd name="T32" fmla="*/ 4 w 8"/>
                <a:gd name="T33" fmla="*/ 0 h 5"/>
                <a:gd name="T34" fmla="*/ 4 w 8"/>
                <a:gd name="T35" fmla="*/ 0 h 5"/>
                <a:gd name="T36" fmla="*/ 3 w 8"/>
                <a:gd name="T37" fmla="*/ 1 h 5"/>
                <a:gd name="T38" fmla="*/ 2 w 8"/>
                <a:gd name="T39" fmla="*/ 1 h 5"/>
                <a:gd name="T40" fmla="*/ 0 w 8"/>
                <a:gd name="T41" fmla="*/ 1 h 5"/>
                <a:gd name="T42" fmla="*/ 0 w 8"/>
                <a:gd name="T43" fmla="*/ 1 h 5"/>
                <a:gd name="T44" fmla="*/ 1 w 8"/>
                <a:gd name="T4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5">
                  <a:moveTo>
                    <a:pt x="1" y="2"/>
                  </a:moveTo>
                  <a:cubicBezTo>
                    <a:pt x="2" y="2"/>
                    <a:pt x="2" y="2"/>
                    <a:pt x="2" y="2"/>
                  </a:cubicBezTo>
                  <a:cubicBezTo>
                    <a:pt x="3" y="2"/>
                    <a:pt x="3" y="2"/>
                    <a:pt x="3" y="3"/>
                  </a:cubicBezTo>
                  <a:cubicBezTo>
                    <a:pt x="4" y="4"/>
                    <a:pt x="4" y="4"/>
                    <a:pt x="4" y="4"/>
                  </a:cubicBezTo>
                  <a:cubicBezTo>
                    <a:pt x="4" y="5"/>
                    <a:pt x="4" y="5"/>
                    <a:pt x="4" y="5"/>
                  </a:cubicBezTo>
                  <a:cubicBezTo>
                    <a:pt x="4" y="5"/>
                    <a:pt x="4" y="5"/>
                    <a:pt x="4" y="5"/>
                  </a:cubicBezTo>
                  <a:cubicBezTo>
                    <a:pt x="4" y="4"/>
                    <a:pt x="4" y="4"/>
                    <a:pt x="5" y="4"/>
                  </a:cubicBezTo>
                  <a:cubicBezTo>
                    <a:pt x="5" y="3"/>
                    <a:pt x="5" y="3"/>
                    <a:pt x="6" y="3"/>
                  </a:cubicBezTo>
                  <a:cubicBezTo>
                    <a:pt x="6" y="3"/>
                    <a:pt x="6" y="3"/>
                    <a:pt x="6" y="3"/>
                  </a:cubicBezTo>
                  <a:cubicBezTo>
                    <a:pt x="7" y="3"/>
                    <a:pt x="7" y="3"/>
                    <a:pt x="7" y="3"/>
                  </a:cubicBezTo>
                  <a:cubicBezTo>
                    <a:pt x="8" y="2"/>
                    <a:pt x="8" y="2"/>
                    <a:pt x="8" y="2"/>
                  </a:cubicBezTo>
                  <a:cubicBezTo>
                    <a:pt x="8" y="2"/>
                    <a:pt x="7" y="1"/>
                    <a:pt x="8" y="1"/>
                  </a:cubicBezTo>
                  <a:cubicBezTo>
                    <a:pt x="8" y="1"/>
                    <a:pt x="8" y="1"/>
                    <a:pt x="8" y="0"/>
                  </a:cubicBezTo>
                  <a:cubicBezTo>
                    <a:pt x="8" y="0"/>
                    <a:pt x="8" y="0"/>
                    <a:pt x="8" y="0"/>
                  </a:cubicBezTo>
                  <a:cubicBezTo>
                    <a:pt x="8" y="0"/>
                    <a:pt x="8" y="0"/>
                    <a:pt x="8" y="0"/>
                  </a:cubicBezTo>
                  <a:cubicBezTo>
                    <a:pt x="7" y="0"/>
                    <a:pt x="7" y="0"/>
                    <a:pt x="6" y="0"/>
                  </a:cubicBezTo>
                  <a:cubicBezTo>
                    <a:pt x="6" y="0"/>
                    <a:pt x="5" y="0"/>
                    <a:pt x="4" y="0"/>
                  </a:cubicBezTo>
                  <a:cubicBezTo>
                    <a:pt x="4" y="0"/>
                    <a:pt x="4" y="0"/>
                    <a:pt x="4" y="0"/>
                  </a:cubicBezTo>
                  <a:cubicBezTo>
                    <a:pt x="3" y="0"/>
                    <a:pt x="3" y="1"/>
                    <a:pt x="3" y="1"/>
                  </a:cubicBezTo>
                  <a:cubicBezTo>
                    <a:pt x="2" y="1"/>
                    <a:pt x="2" y="1"/>
                    <a:pt x="2" y="1"/>
                  </a:cubicBezTo>
                  <a:cubicBezTo>
                    <a:pt x="1" y="1"/>
                    <a:pt x="1" y="1"/>
                    <a:pt x="0" y="1"/>
                  </a:cubicBezTo>
                  <a:cubicBezTo>
                    <a:pt x="0" y="1"/>
                    <a:pt x="0" y="1"/>
                    <a:pt x="0" y="1"/>
                  </a:cubicBezTo>
                  <a:cubicBezTo>
                    <a:pt x="1"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1" name="Freeform 457"/>
            <p:cNvSpPr>
              <a:spLocks/>
            </p:cNvSpPr>
            <p:nvPr/>
          </p:nvSpPr>
          <p:spPr bwMode="auto">
            <a:xfrm>
              <a:off x="4225926" y="2697164"/>
              <a:ext cx="76200" cy="184150"/>
            </a:xfrm>
            <a:custGeom>
              <a:avLst/>
              <a:gdLst>
                <a:gd name="T0" fmla="*/ 6 w 7"/>
                <a:gd name="T1" fmla="*/ 7 h 17"/>
                <a:gd name="T2" fmla="*/ 6 w 7"/>
                <a:gd name="T3" fmla="*/ 7 h 17"/>
                <a:gd name="T4" fmla="*/ 6 w 7"/>
                <a:gd name="T5" fmla="*/ 6 h 17"/>
                <a:gd name="T6" fmla="*/ 7 w 7"/>
                <a:gd name="T7" fmla="*/ 5 h 17"/>
                <a:gd name="T8" fmla="*/ 6 w 7"/>
                <a:gd name="T9" fmla="*/ 4 h 17"/>
                <a:gd name="T10" fmla="*/ 6 w 7"/>
                <a:gd name="T11" fmla="*/ 2 h 17"/>
                <a:gd name="T12" fmla="*/ 6 w 7"/>
                <a:gd name="T13" fmla="*/ 1 h 17"/>
                <a:gd name="T14" fmla="*/ 6 w 7"/>
                <a:gd name="T15" fmla="*/ 1 h 17"/>
                <a:gd name="T16" fmla="*/ 5 w 7"/>
                <a:gd name="T17" fmla="*/ 1 h 17"/>
                <a:gd name="T18" fmla="*/ 5 w 7"/>
                <a:gd name="T19" fmla="*/ 0 h 17"/>
                <a:gd name="T20" fmla="*/ 4 w 7"/>
                <a:gd name="T21" fmla="*/ 0 h 17"/>
                <a:gd name="T22" fmla="*/ 3 w 7"/>
                <a:gd name="T23" fmla="*/ 1 h 17"/>
                <a:gd name="T24" fmla="*/ 3 w 7"/>
                <a:gd name="T25" fmla="*/ 0 h 17"/>
                <a:gd name="T26" fmla="*/ 3 w 7"/>
                <a:gd name="T27" fmla="*/ 2 h 17"/>
                <a:gd name="T28" fmla="*/ 2 w 7"/>
                <a:gd name="T29" fmla="*/ 3 h 17"/>
                <a:gd name="T30" fmla="*/ 1 w 7"/>
                <a:gd name="T31" fmla="*/ 3 h 17"/>
                <a:gd name="T32" fmla="*/ 0 w 7"/>
                <a:gd name="T33" fmla="*/ 3 h 17"/>
                <a:gd name="T34" fmla="*/ 0 w 7"/>
                <a:gd name="T35" fmla="*/ 4 h 17"/>
                <a:gd name="T36" fmla="*/ 0 w 7"/>
                <a:gd name="T37" fmla="*/ 4 h 17"/>
                <a:gd name="T38" fmla="*/ 0 w 7"/>
                <a:gd name="T39" fmla="*/ 4 h 17"/>
                <a:gd name="T40" fmla="*/ 0 w 7"/>
                <a:gd name="T41" fmla="*/ 5 h 17"/>
                <a:gd name="T42" fmla="*/ 1 w 7"/>
                <a:gd name="T43" fmla="*/ 6 h 17"/>
                <a:gd name="T44" fmla="*/ 2 w 7"/>
                <a:gd name="T45" fmla="*/ 7 h 17"/>
                <a:gd name="T46" fmla="*/ 2 w 7"/>
                <a:gd name="T47" fmla="*/ 9 h 17"/>
                <a:gd name="T48" fmla="*/ 2 w 7"/>
                <a:gd name="T49" fmla="*/ 10 h 17"/>
                <a:gd name="T50" fmla="*/ 2 w 7"/>
                <a:gd name="T51" fmla="*/ 12 h 17"/>
                <a:gd name="T52" fmla="*/ 2 w 7"/>
                <a:gd name="T53" fmla="*/ 14 h 17"/>
                <a:gd name="T54" fmla="*/ 2 w 7"/>
                <a:gd name="T55" fmla="*/ 16 h 17"/>
                <a:gd name="T56" fmla="*/ 2 w 7"/>
                <a:gd name="T57" fmla="*/ 17 h 17"/>
                <a:gd name="T58" fmla="*/ 2 w 7"/>
                <a:gd name="T59" fmla="*/ 17 h 17"/>
                <a:gd name="T60" fmla="*/ 3 w 7"/>
                <a:gd name="T61" fmla="*/ 17 h 17"/>
                <a:gd name="T62" fmla="*/ 4 w 7"/>
                <a:gd name="T63" fmla="*/ 17 h 17"/>
                <a:gd name="T64" fmla="*/ 4 w 7"/>
                <a:gd name="T65" fmla="*/ 17 h 17"/>
                <a:gd name="T66" fmla="*/ 4 w 7"/>
                <a:gd name="T67" fmla="*/ 15 h 17"/>
                <a:gd name="T68" fmla="*/ 4 w 7"/>
                <a:gd name="T69" fmla="*/ 14 h 17"/>
                <a:gd name="T70" fmla="*/ 4 w 7"/>
                <a:gd name="T71" fmla="*/ 12 h 17"/>
                <a:gd name="T72" fmla="*/ 4 w 7"/>
                <a:gd name="T73" fmla="*/ 10 h 17"/>
                <a:gd name="T74" fmla="*/ 5 w 7"/>
                <a:gd name="T75" fmla="*/ 9 h 17"/>
                <a:gd name="T76" fmla="*/ 5 w 7"/>
                <a:gd name="T77" fmla="*/ 8 h 17"/>
                <a:gd name="T78" fmla="*/ 6 w 7"/>
                <a:gd name="T7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7">
                  <a:moveTo>
                    <a:pt x="6" y="7"/>
                  </a:moveTo>
                  <a:cubicBezTo>
                    <a:pt x="6" y="7"/>
                    <a:pt x="6" y="7"/>
                    <a:pt x="6" y="7"/>
                  </a:cubicBezTo>
                  <a:cubicBezTo>
                    <a:pt x="6" y="6"/>
                    <a:pt x="6" y="6"/>
                    <a:pt x="6" y="6"/>
                  </a:cubicBezTo>
                  <a:cubicBezTo>
                    <a:pt x="7" y="5"/>
                    <a:pt x="7" y="5"/>
                    <a:pt x="7" y="5"/>
                  </a:cubicBezTo>
                  <a:cubicBezTo>
                    <a:pt x="7" y="4"/>
                    <a:pt x="7" y="4"/>
                    <a:pt x="6" y="4"/>
                  </a:cubicBezTo>
                  <a:cubicBezTo>
                    <a:pt x="6" y="3"/>
                    <a:pt x="6" y="3"/>
                    <a:pt x="6" y="2"/>
                  </a:cubicBezTo>
                  <a:cubicBezTo>
                    <a:pt x="6" y="2"/>
                    <a:pt x="6" y="2"/>
                    <a:pt x="6" y="1"/>
                  </a:cubicBezTo>
                  <a:cubicBezTo>
                    <a:pt x="6" y="1"/>
                    <a:pt x="6" y="1"/>
                    <a:pt x="6" y="1"/>
                  </a:cubicBezTo>
                  <a:cubicBezTo>
                    <a:pt x="6" y="1"/>
                    <a:pt x="6" y="1"/>
                    <a:pt x="5" y="1"/>
                  </a:cubicBezTo>
                  <a:cubicBezTo>
                    <a:pt x="5" y="1"/>
                    <a:pt x="5" y="0"/>
                    <a:pt x="5" y="0"/>
                  </a:cubicBezTo>
                  <a:cubicBezTo>
                    <a:pt x="4" y="0"/>
                    <a:pt x="4" y="0"/>
                    <a:pt x="4" y="0"/>
                  </a:cubicBezTo>
                  <a:cubicBezTo>
                    <a:pt x="4" y="0"/>
                    <a:pt x="3" y="0"/>
                    <a:pt x="3" y="1"/>
                  </a:cubicBezTo>
                  <a:cubicBezTo>
                    <a:pt x="3" y="0"/>
                    <a:pt x="3" y="0"/>
                    <a:pt x="3" y="0"/>
                  </a:cubicBezTo>
                  <a:cubicBezTo>
                    <a:pt x="3" y="1"/>
                    <a:pt x="3" y="1"/>
                    <a:pt x="3" y="2"/>
                  </a:cubicBezTo>
                  <a:cubicBezTo>
                    <a:pt x="3" y="2"/>
                    <a:pt x="3" y="2"/>
                    <a:pt x="2" y="3"/>
                  </a:cubicBezTo>
                  <a:cubicBezTo>
                    <a:pt x="2" y="3"/>
                    <a:pt x="2" y="3"/>
                    <a:pt x="1" y="3"/>
                  </a:cubicBezTo>
                  <a:cubicBezTo>
                    <a:pt x="1" y="3"/>
                    <a:pt x="1" y="3"/>
                    <a:pt x="0" y="3"/>
                  </a:cubicBezTo>
                  <a:cubicBezTo>
                    <a:pt x="0" y="3"/>
                    <a:pt x="0" y="3"/>
                    <a:pt x="0" y="4"/>
                  </a:cubicBezTo>
                  <a:cubicBezTo>
                    <a:pt x="0" y="4"/>
                    <a:pt x="0" y="4"/>
                    <a:pt x="0" y="4"/>
                  </a:cubicBezTo>
                  <a:cubicBezTo>
                    <a:pt x="0" y="4"/>
                    <a:pt x="0" y="4"/>
                    <a:pt x="0" y="4"/>
                  </a:cubicBezTo>
                  <a:cubicBezTo>
                    <a:pt x="0" y="5"/>
                    <a:pt x="0" y="5"/>
                    <a:pt x="0" y="5"/>
                  </a:cubicBezTo>
                  <a:cubicBezTo>
                    <a:pt x="1" y="6"/>
                    <a:pt x="1" y="6"/>
                    <a:pt x="1" y="6"/>
                  </a:cubicBezTo>
                  <a:cubicBezTo>
                    <a:pt x="1" y="7"/>
                    <a:pt x="2" y="7"/>
                    <a:pt x="2" y="7"/>
                  </a:cubicBezTo>
                  <a:cubicBezTo>
                    <a:pt x="2" y="8"/>
                    <a:pt x="1" y="8"/>
                    <a:pt x="2" y="9"/>
                  </a:cubicBezTo>
                  <a:cubicBezTo>
                    <a:pt x="2" y="9"/>
                    <a:pt x="2" y="9"/>
                    <a:pt x="2" y="10"/>
                  </a:cubicBezTo>
                  <a:cubicBezTo>
                    <a:pt x="2" y="11"/>
                    <a:pt x="2" y="11"/>
                    <a:pt x="2" y="12"/>
                  </a:cubicBezTo>
                  <a:cubicBezTo>
                    <a:pt x="2" y="13"/>
                    <a:pt x="2" y="13"/>
                    <a:pt x="2" y="14"/>
                  </a:cubicBezTo>
                  <a:cubicBezTo>
                    <a:pt x="2" y="15"/>
                    <a:pt x="2" y="15"/>
                    <a:pt x="2" y="16"/>
                  </a:cubicBezTo>
                  <a:cubicBezTo>
                    <a:pt x="2" y="16"/>
                    <a:pt x="2" y="17"/>
                    <a:pt x="2" y="17"/>
                  </a:cubicBezTo>
                  <a:cubicBezTo>
                    <a:pt x="2" y="17"/>
                    <a:pt x="2" y="17"/>
                    <a:pt x="2" y="17"/>
                  </a:cubicBezTo>
                  <a:cubicBezTo>
                    <a:pt x="2" y="17"/>
                    <a:pt x="3" y="17"/>
                    <a:pt x="3" y="17"/>
                  </a:cubicBezTo>
                  <a:cubicBezTo>
                    <a:pt x="3" y="17"/>
                    <a:pt x="4" y="17"/>
                    <a:pt x="4" y="17"/>
                  </a:cubicBezTo>
                  <a:cubicBezTo>
                    <a:pt x="4" y="17"/>
                    <a:pt x="4" y="17"/>
                    <a:pt x="4" y="17"/>
                  </a:cubicBezTo>
                  <a:cubicBezTo>
                    <a:pt x="4" y="16"/>
                    <a:pt x="4" y="16"/>
                    <a:pt x="4" y="15"/>
                  </a:cubicBezTo>
                  <a:cubicBezTo>
                    <a:pt x="4" y="15"/>
                    <a:pt x="4" y="14"/>
                    <a:pt x="4" y="14"/>
                  </a:cubicBezTo>
                  <a:cubicBezTo>
                    <a:pt x="4" y="13"/>
                    <a:pt x="4" y="12"/>
                    <a:pt x="4" y="12"/>
                  </a:cubicBezTo>
                  <a:cubicBezTo>
                    <a:pt x="4" y="11"/>
                    <a:pt x="4" y="10"/>
                    <a:pt x="4" y="10"/>
                  </a:cubicBezTo>
                  <a:cubicBezTo>
                    <a:pt x="4" y="9"/>
                    <a:pt x="5" y="9"/>
                    <a:pt x="5" y="9"/>
                  </a:cubicBezTo>
                  <a:cubicBezTo>
                    <a:pt x="5" y="9"/>
                    <a:pt x="5" y="9"/>
                    <a:pt x="5" y="8"/>
                  </a:cubicBezTo>
                  <a:cubicBezTo>
                    <a:pt x="5" y="8"/>
                    <a:pt x="5" y="8"/>
                    <a:pt x="6"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2" name="Freeform 458"/>
            <p:cNvSpPr>
              <a:spLocks/>
            </p:cNvSpPr>
            <p:nvPr/>
          </p:nvSpPr>
          <p:spPr bwMode="auto">
            <a:xfrm>
              <a:off x="4529139" y="2913064"/>
              <a:ext cx="517525" cy="573088"/>
            </a:xfrm>
            <a:custGeom>
              <a:avLst/>
              <a:gdLst>
                <a:gd name="T0" fmla="*/ 1 w 48"/>
                <a:gd name="T1" fmla="*/ 33 h 53"/>
                <a:gd name="T2" fmla="*/ 3 w 48"/>
                <a:gd name="T3" fmla="*/ 32 h 53"/>
                <a:gd name="T4" fmla="*/ 8 w 48"/>
                <a:gd name="T5" fmla="*/ 32 h 53"/>
                <a:gd name="T6" fmla="*/ 11 w 48"/>
                <a:gd name="T7" fmla="*/ 33 h 53"/>
                <a:gd name="T8" fmla="*/ 12 w 48"/>
                <a:gd name="T9" fmla="*/ 36 h 53"/>
                <a:gd name="T10" fmla="*/ 14 w 48"/>
                <a:gd name="T11" fmla="*/ 39 h 53"/>
                <a:gd name="T12" fmla="*/ 17 w 48"/>
                <a:gd name="T13" fmla="*/ 38 h 53"/>
                <a:gd name="T14" fmla="*/ 18 w 48"/>
                <a:gd name="T15" fmla="*/ 36 h 53"/>
                <a:gd name="T16" fmla="*/ 21 w 48"/>
                <a:gd name="T17" fmla="*/ 36 h 53"/>
                <a:gd name="T18" fmla="*/ 24 w 48"/>
                <a:gd name="T19" fmla="*/ 36 h 53"/>
                <a:gd name="T20" fmla="*/ 24 w 48"/>
                <a:gd name="T21" fmla="*/ 39 h 53"/>
                <a:gd name="T22" fmla="*/ 24 w 48"/>
                <a:gd name="T23" fmla="*/ 43 h 53"/>
                <a:gd name="T24" fmla="*/ 25 w 48"/>
                <a:gd name="T25" fmla="*/ 47 h 53"/>
                <a:gd name="T26" fmla="*/ 27 w 48"/>
                <a:gd name="T27" fmla="*/ 47 h 53"/>
                <a:gd name="T28" fmla="*/ 30 w 48"/>
                <a:gd name="T29" fmla="*/ 47 h 53"/>
                <a:gd name="T30" fmla="*/ 32 w 48"/>
                <a:gd name="T31" fmla="*/ 48 h 53"/>
                <a:gd name="T32" fmla="*/ 34 w 48"/>
                <a:gd name="T33" fmla="*/ 49 h 53"/>
                <a:gd name="T34" fmla="*/ 37 w 48"/>
                <a:gd name="T35" fmla="*/ 49 h 53"/>
                <a:gd name="T36" fmla="*/ 39 w 48"/>
                <a:gd name="T37" fmla="*/ 51 h 53"/>
                <a:gd name="T38" fmla="*/ 42 w 48"/>
                <a:gd name="T39" fmla="*/ 52 h 53"/>
                <a:gd name="T40" fmla="*/ 40 w 48"/>
                <a:gd name="T41" fmla="*/ 47 h 53"/>
                <a:gd name="T42" fmla="*/ 41 w 48"/>
                <a:gd name="T43" fmla="*/ 44 h 53"/>
                <a:gd name="T44" fmla="*/ 41 w 48"/>
                <a:gd name="T45" fmla="*/ 41 h 53"/>
                <a:gd name="T46" fmla="*/ 43 w 48"/>
                <a:gd name="T47" fmla="*/ 39 h 53"/>
                <a:gd name="T48" fmla="*/ 46 w 48"/>
                <a:gd name="T49" fmla="*/ 39 h 53"/>
                <a:gd name="T50" fmla="*/ 45 w 48"/>
                <a:gd name="T51" fmla="*/ 37 h 53"/>
                <a:gd name="T52" fmla="*/ 44 w 48"/>
                <a:gd name="T53" fmla="*/ 34 h 53"/>
                <a:gd name="T54" fmla="*/ 43 w 48"/>
                <a:gd name="T55" fmla="*/ 30 h 53"/>
                <a:gd name="T56" fmla="*/ 43 w 48"/>
                <a:gd name="T57" fmla="*/ 26 h 53"/>
                <a:gd name="T58" fmla="*/ 43 w 48"/>
                <a:gd name="T59" fmla="*/ 25 h 53"/>
                <a:gd name="T60" fmla="*/ 42 w 48"/>
                <a:gd name="T61" fmla="*/ 23 h 53"/>
                <a:gd name="T62" fmla="*/ 43 w 48"/>
                <a:gd name="T63" fmla="*/ 20 h 53"/>
                <a:gd name="T64" fmla="*/ 44 w 48"/>
                <a:gd name="T65" fmla="*/ 17 h 53"/>
                <a:gd name="T66" fmla="*/ 46 w 48"/>
                <a:gd name="T67" fmla="*/ 12 h 53"/>
                <a:gd name="T68" fmla="*/ 47 w 48"/>
                <a:gd name="T69" fmla="*/ 8 h 53"/>
                <a:gd name="T70" fmla="*/ 47 w 48"/>
                <a:gd name="T71" fmla="*/ 5 h 53"/>
                <a:gd name="T72" fmla="*/ 45 w 48"/>
                <a:gd name="T73" fmla="*/ 3 h 53"/>
                <a:gd name="T74" fmla="*/ 43 w 48"/>
                <a:gd name="T75" fmla="*/ 3 h 53"/>
                <a:gd name="T76" fmla="*/ 40 w 48"/>
                <a:gd name="T77" fmla="*/ 2 h 53"/>
                <a:gd name="T78" fmla="*/ 38 w 48"/>
                <a:gd name="T79" fmla="*/ 1 h 53"/>
                <a:gd name="T80" fmla="*/ 36 w 48"/>
                <a:gd name="T81" fmla="*/ 1 h 53"/>
                <a:gd name="T82" fmla="*/ 33 w 48"/>
                <a:gd name="T83" fmla="*/ 1 h 53"/>
                <a:gd name="T84" fmla="*/ 31 w 48"/>
                <a:gd name="T85" fmla="*/ 1 h 53"/>
                <a:gd name="T86" fmla="*/ 28 w 48"/>
                <a:gd name="T87" fmla="*/ 2 h 53"/>
                <a:gd name="T88" fmla="*/ 27 w 48"/>
                <a:gd name="T89" fmla="*/ 4 h 53"/>
                <a:gd name="T90" fmla="*/ 23 w 48"/>
                <a:gd name="T91" fmla="*/ 3 h 53"/>
                <a:gd name="T92" fmla="*/ 21 w 48"/>
                <a:gd name="T93" fmla="*/ 2 h 53"/>
                <a:gd name="T94" fmla="*/ 18 w 48"/>
                <a:gd name="T95" fmla="*/ 1 h 53"/>
                <a:gd name="T96" fmla="*/ 17 w 48"/>
                <a:gd name="T97" fmla="*/ 5 h 53"/>
                <a:gd name="T98" fmla="*/ 16 w 48"/>
                <a:gd name="T99" fmla="*/ 6 h 53"/>
                <a:gd name="T100" fmla="*/ 14 w 48"/>
                <a:gd name="T101" fmla="*/ 10 h 53"/>
                <a:gd name="T102" fmla="*/ 14 w 48"/>
                <a:gd name="T103" fmla="*/ 14 h 53"/>
                <a:gd name="T104" fmla="*/ 13 w 48"/>
                <a:gd name="T105" fmla="*/ 18 h 53"/>
                <a:gd name="T106" fmla="*/ 11 w 48"/>
                <a:gd name="T107" fmla="*/ 20 h 53"/>
                <a:gd name="T108" fmla="*/ 10 w 48"/>
                <a:gd name="T109" fmla="*/ 22 h 53"/>
                <a:gd name="T110" fmla="*/ 10 w 48"/>
                <a:gd name="T111" fmla="*/ 25 h 53"/>
                <a:gd name="T112" fmla="*/ 8 w 48"/>
                <a:gd name="T113" fmla="*/ 27 h 53"/>
                <a:gd name="T114" fmla="*/ 6 w 48"/>
                <a:gd name="T115" fmla="*/ 29 h 53"/>
                <a:gd name="T116" fmla="*/ 4 w 48"/>
                <a:gd name="T117" fmla="*/ 28 h 53"/>
                <a:gd name="T118" fmla="*/ 2 w 48"/>
                <a:gd name="T119" fmla="*/ 29 h 53"/>
                <a:gd name="T120" fmla="*/ 0 w 48"/>
                <a:gd name="T121" fmla="*/ 31 h 53"/>
                <a:gd name="T122" fmla="*/ 0 w 48"/>
                <a:gd name="T123"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 h="53">
                  <a:moveTo>
                    <a:pt x="0" y="33"/>
                  </a:moveTo>
                  <a:cubicBezTo>
                    <a:pt x="1" y="33"/>
                    <a:pt x="0" y="33"/>
                    <a:pt x="0" y="33"/>
                  </a:cubicBezTo>
                  <a:cubicBezTo>
                    <a:pt x="1" y="33"/>
                    <a:pt x="1" y="33"/>
                    <a:pt x="1" y="33"/>
                  </a:cubicBezTo>
                  <a:cubicBezTo>
                    <a:pt x="1" y="33"/>
                    <a:pt x="1" y="33"/>
                    <a:pt x="1" y="33"/>
                  </a:cubicBezTo>
                  <a:cubicBezTo>
                    <a:pt x="2" y="33"/>
                    <a:pt x="2" y="32"/>
                    <a:pt x="2" y="32"/>
                  </a:cubicBezTo>
                  <a:cubicBezTo>
                    <a:pt x="2" y="32"/>
                    <a:pt x="3" y="32"/>
                    <a:pt x="3" y="32"/>
                  </a:cubicBezTo>
                  <a:cubicBezTo>
                    <a:pt x="4" y="32"/>
                    <a:pt x="4" y="32"/>
                    <a:pt x="5" y="32"/>
                  </a:cubicBezTo>
                  <a:cubicBezTo>
                    <a:pt x="6" y="32"/>
                    <a:pt x="6" y="32"/>
                    <a:pt x="6" y="32"/>
                  </a:cubicBezTo>
                  <a:cubicBezTo>
                    <a:pt x="7" y="32"/>
                    <a:pt x="7" y="32"/>
                    <a:pt x="8" y="32"/>
                  </a:cubicBezTo>
                  <a:cubicBezTo>
                    <a:pt x="9" y="32"/>
                    <a:pt x="9" y="32"/>
                    <a:pt x="10" y="32"/>
                  </a:cubicBezTo>
                  <a:cubicBezTo>
                    <a:pt x="10" y="32"/>
                    <a:pt x="11" y="32"/>
                    <a:pt x="11" y="32"/>
                  </a:cubicBezTo>
                  <a:cubicBezTo>
                    <a:pt x="11" y="33"/>
                    <a:pt x="11" y="33"/>
                    <a:pt x="11" y="33"/>
                  </a:cubicBezTo>
                  <a:cubicBezTo>
                    <a:pt x="11" y="33"/>
                    <a:pt x="11" y="33"/>
                    <a:pt x="11" y="34"/>
                  </a:cubicBezTo>
                  <a:cubicBezTo>
                    <a:pt x="11" y="34"/>
                    <a:pt x="11" y="34"/>
                    <a:pt x="11" y="35"/>
                  </a:cubicBezTo>
                  <a:cubicBezTo>
                    <a:pt x="11" y="35"/>
                    <a:pt x="11" y="36"/>
                    <a:pt x="12" y="36"/>
                  </a:cubicBezTo>
                  <a:cubicBezTo>
                    <a:pt x="12" y="36"/>
                    <a:pt x="12" y="37"/>
                    <a:pt x="12" y="37"/>
                  </a:cubicBezTo>
                  <a:cubicBezTo>
                    <a:pt x="12" y="37"/>
                    <a:pt x="12" y="38"/>
                    <a:pt x="13" y="38"/>
                  </a:cubicBezTo>
                  <a:cubicBezTo>
                    <a:pt x="13" y="38"/>
                    <a:pt x="13" y="39"/>
                    <a:pt x="14" y="39"/>
                  </a:cubicBezTo>
                  <a:cubicBezTo>
                    <a:pt x="14" y="39"/>
                    <a:pt x="14" y="38"/>
                    <a:pt x="15" y="38"/>
                  </a:cubicBezTo>
                  <a:cubicBezTo>
                    <a:pt x="15" y="38"/>
                    <a:pt x="15" y="38"/>
                    <a:pt x="16" y="38"/>
                  </a:cubicBezTo>
                  <a:cubicBezTo>
                    <a:pt x="16" y="38"/>
                    <a:pt x="17" y="38"/>
                    <a:pt x="17" y="38"/>
                  </a:cubicBezTo>
                  <a:cubicBezTo>
                    <a:pt x="17" y="38"/>
                    <a:pt x="18" y="38"/>
                    <a:pt x="18" y="38"/>
                  </a:cubicBezTo>
                  <a:cubicBezTo>
                    <a:pt x="18" y="38"/>
                    <a:pt x="18" y="38"/>
                    <a:pt x="18" y="37"/>
                  </a:cubicBezTo>
                  <a:cubicBezTo>
                    <a:pt x="18" y="37"/>
                    <a:pt x="18" y="37"/>
                    <a:pt x="18" y="36"/>
                  </a:cubicBezTo>
                  <a:cubicBezTo>
                    <a:pt x="18" y="36"/>
                    <a:pt x="18" y="36"/>
                    <a:pt x="19" y="36"/>
                  </a:cubicBezTo>
                  <a:cubicBezTo>
                    <a:pt x="19" y="35"/>
                    <a:pt x="19" y="35"/>
                    <a:pt x="20" y="35"/>
                  </a:cubicBezTo>
                  <a:cubicBezTo>
                    <a:pt x="20" y="36"/>
                    <a:pt x="21" y="35"/>
                    <a:pt x="21" y="36"/>
                  </a:cubicBezTo>
                  <a:cubicBezTo>
                    <a:pt x="21" y="36"/>
                    <a:pt x="21" y="36"/>
                    <a:pt x="21" y="36"/>
                  </a:cubicBezTo>
                  <a:cubicBezTo>
                    <a:pt x="21" y="37"/>
                    <a:pt x="22" y="36"/>
                    <a:pt x="23" y="36"/>
                  </a:cubicBezTo>
                  <a:cubicBezTo>
                    <a:pt x="23" y="36"/>
                    <a:pt x="24" y="36"/>
                    <a:pt x="24" y="36"/>
                  </a:cubicBezTo>
                  <a:cubicBezTo>
                    <a:pt x="24" y="37"/>
                    <a:pt x="24" y="37"/>
                    <a:pt x="24" y="37"/>
                  </a:cubicBezTo>
                  <a:cubicBezTo>
                    <a:pt x="24" y="38"/>
                    <a:pt x="24" y="38"/>
                    <a:pt x="24" y="38"/>
                  </a:cubicBezTo>
                  <a:cubicBezTo>
                    <a:pt x="24" y="39"/>
                    <a:pt x="24" y="39"/>
                    <a:pt x="24" y="39"/>
                  </a:cubicBezTo>
                  <a:cubicBezTo>
                    <a:pt x="24" y="39"/>
                    <a:pt x="24" y="39"/>
                    <a:pt x="24" y="40"/>
                  </a:cubicBezTo>
                  <a:cubicBezTo>
                    <a:pt x="24" y="40"/>
                    <a:pt x="24" y="41"/>
                    <a:pt x="24" y="41"/>
                  </a:cubicBezTo>
                  <a:cubicBezTo>
                    <a:pt x="24" y="42"/>
                    <a:pt x="24" y="42"/>
                    <a:pt x="24" y="43"/>
                  </a:cubicBezTo>
                  <a:cubicBezTo>
                    <a:pt x="24" y="43"/>
                    <a:pt x="25" y="44"/>
                    <a:pt x="25" y="44"/>
                  </a:cubicBezTo>
                  <a:cubicBezTo>
                    <a:pt x="25" y="45"/>
                    <a:pt x="25" y="45"/>
                    <a:pt x="25" y="46"/>
                  </a:cubicBezTo>
                  <a:cubicBezTo>
                    <a:pt x="25" y="46"/>
                    <a:pt x="25" y="46"/>
                    <a:pt x="25" y="47"/>
                  </a:cubicBezTo>
                  <a:cubicBezTo>
                    <a:pt x="25" y="47"/>
                    <a:pt x="25" y="47"/>
                    <a:pt x="25" y="47"/>
                  </a:cubicBezTo>
                  <a:cubicBezTo>
                    <a:pt x="25" y="48"/>
                    <a:pt x="26" y="47"/>
                    <a:pt x="26" y="47"/>
                  </a:cubicBezTo>
                  <a:cubicBezTo>
                    <a:pt x="26" y="47"/>
                    <a:pt x="27" y="47"/>
                    <a:pt x="27" y="47"/>
                  </a:cubicBezTo>
                  <a:cubicBezTo>
                    <a:pt x="27" y="47"/>
                    <a:pt x="28" y="47"/>
                    <a:pt x="28" y="47"/>
                  </a:cubicBezTo>
                  <a:cubicBezTo>
                    <a:pt x="29" y="47"/>
                    <a:pt x="29" y="47"/>
                    <a:pt x="29" y="47"/>
                  </a:cubicBezTo>
                  <a:cubicBezTo>
                    <a:pt x="30" y="47"/>
                    <a:pt x="30" y="47"/>
                    <a:pt x="30" y="47"/>
                  </a:cubicBezTo>
                  <a:cubicBezTo>
                    <a:pt x="30" y="47"/>
                    <a:pt x="30" y="47"/>
                    <a:pt x="30" y="48"/>
                  </a:cubicBezTo>
                  <a:cubicBezTo>
                    <a:pt x="30" y="48"/>
                    <a:pt x="30" y="48"/>
                    <a:pt x="31" y="48"/>
                  </a:cubicBezTo>
                  <a:cubicBezTo>
                    <a:pt x="31" y="48"/>
                    <a:pt x="31" y="48"/>
                    <a:pt x="32" y="48"/>
                  </a:cubicBezTo>
                  <a:cubicBezTo>
                    <a:pt x="32" y="48"/>
                    <a:pt x="32" y="48"/>
                    <a:pt x="32" y="48"/>
                  </a:cubicBezTo>
                  <a:cubicBezTo>
                    <a:pt x="33" y="48"/>
                    <a:pt x="32" y="49"/>
                    <a:pt x="33" y="49"/>
                  </a:cubicBezTo>
                  <a:cubicBezTo>
                    <a:pt x="33" y="50"/>
                    <a:pt x="34" y="49"/>
                    <a:pt x="34" y="49"/>
                  </a:cubicBezTo>
                  <a:cubicBezTo>
                    <a:pt x="35" y="49"/>
                    <a:pt x="35" y="50"/>
                    <a:pt x="35" y="50"/>
                  </a:cubicBezTo>
                  <a:cubicBezTo>
                    <a:pt x="36" y="50"/>
                    <a:pt x="36" y="50"/>
                    <a:pt x="36" y="50"/>
                  </a:cubicBezTo>
                  <a:cubicBezTo>
                    <a:pt x="37" y="50"/>
                    <a:pt x="36" y="49"/>
                    <a:pt x="37" y="49"/>
                  </a:cubicBezTo>
                  <a:cubicBezTo>
                    <a:pt x="37" y="49"/>
                    <a:pt x="37" y="49"/>
                    <a:pt x="37" y="49"/>
                  </a:cubicBezTo>
                  <a:cubicBezTo>
                    <a:pt x="38" y="50"/>
                    <a:pt x="38" y="50"/>
                    <a:pt x="38" y="50"/>
                  </a:cubicBezTo>
                  <a:cubicBezTo>
                    <a:pt x="38" y="51"/>
                    <a:pt x="39" y="51"/>
                    <a:pt x="39" y="51"/>
                  </a:cubicBezTo>
                  <a:cubicBezTo>
                    <a:pt x="40" y="52"/>
                    <a:pt x="40" y="52"/>
                    <a:pt x="40" y="53"/>
                  </a:cubicBezTo>
                  <a:cubicBezTo>
                    <a:pt x="41" y="53"/>
                    <a:pt x="41" y="53"/>
                    <a:pt x="42" y="53"/>
                  </a:cubicBezTo>
                  <a:cubicBezTo>
                    <a:pt x="42" y="53"/>
                    <a:pt x="42" y="52"/>
                    <a:pt x="42" y="52"/>
                  </a:cubicBezTo>
                  <a:cubicBezTo>
                    <a:pt x="42" y="51"/>
                    <a:pt x="43" y="50"/>
                    <a:pt x="42" y="50"/>
                  </a:cubicBezTo>
                  <a:cubicBezTo>
                    <a:pt x="41" y="50"/>
                    <a:pt x="41" y="50"/>
                    <a:pt x="41" y="50"/>
                  </a:cubicBezTo>
                  <a:cubicBezTo>
                    <a:pt x="40" y="49"/>
                    <a:pt x="40" y="48"/>
                    <a:pt x="40" y="47"/>
                  </a:cubicBezTo>
                  <a:cubicBezTo>
                    <a:pt x="40" y="47"/>
                    <a:pt x="41" y="47"/>
                    <a:pt x="41" y="46"/>
                  </a:cubicBezTo>
                  <a:cubicBezTo>
                    <a:pt x="41" y="45"/>
                    <a:pt x="41" y="45"/>
                    <a:pt x="41" y="45"/>
                  </a:cubicBezTo>
                  <a:cubicBezTo>
                    <a:pt x="41" y="44"/>
                    <a:pt x="41" y="44"/>
                    <a:pt x="41" y="44"/>
                  </a:cubicBezTo>
                  <a:cubicBezTo>
                    <a:pt x="41" y="43"/>
                    <a:pt x="40" y="44"/>
                    <a:pt x="40" y="43"/>
                  </a:cubicBezTo>
                  <a:cubicBezTo>
                    <a:pt x="40" y="43"/>
                    <a:pt x="40" y="43"/>
                    <a:pt x="40" y="42"/>
                  </a:cubicBezTo>
                  <a:cubicBezTo>
                    <a:pt x="41" y="42"/>
                    <a:pt x="41" y="42"/>
                    <a:pt x="41" y="41"/>
                  </a:cubicBezTo>
                  <a:cubicBezTo>
                    <a:pt x="42" y="41"/>
                    <a:pt x="42" y="41"/>
                    <a:pt x="42" y="40"/>
                  </a:cubicBezTo>
                  <a:cubicBezTo>
                    <a:pt x="42" y="40"/>
                    <a:pt x="43" y="40"/>
                    <a:pt x="43" y="40"/>
                  </a:cubicBezTo>
                  <a:cubicBezTo>
                    <a:pt x="43" y="40"/>
                    <a:pt x="43" y="39"/>
                    <a:pt x="43" y="39"/>
                  </a:cubicBezTo>
                  <a:cubicBezTo>
                    <a:pt x="44" y="39"/>
                    <a:pt x="44" y="40"/>
                    <a:pt x="45" y="39"/>
                  </a:cubicBezTo>
                  <a:cubicBezTo>
                    <a:pt x="45" y="39"/>
                    <a:pt x="45" y="39"/>
                    <a:pt x="45" y="39"/>
                  </a:cubicBezTo>
                  <a:cubicBezTo>
                    <a:pt x="46" y="39"/>
                    <a:pt x="46" y="39"/>
                    <a:pt x="46" y="39"/>
                  </a:cubicBezTo>
                  <a:cubicBezTo>
                    <a:pt x="46" y="39"/>
                    <a:pt x="46" y="39"/>
                    <a:pt x="46" y="39"/>
                  </a:cubicBezTo>
                  <a:cubicBezTo>
                    <a:pt x="46" y="39"/>
                    <a:pt x="46" y="39"/>
                    <a:pt x="46" y="38"/>
                  </a:cubicBezTo>
                  <a:cubicBezTo>
                    <a:pt x="46" y="38"/>
                    <a:pt x="45" y="38"/>
                    <a:pt x="45" y="37"/>
                  </a:cubicBezTo>
                  <a:cubicBezTo>
                    <a:pt x="45" y="37"/>
                    <a:pt x="45" y="36"/>
                    <a:pt x="45" y="36"/>
                  </a:cubicBezTo>
                  <a:cubicBezTo>
                    <a:pt x="45" y="35"/>
                    <a:pt x="44" y="36"/>
                    <a:pt x="44" y="35"/>
                  </a:cubicBezTo>
                  <a:cubicBezTo>
                    <a:pt x="44" y="35"/>
                    <a:pt x="44" y="35"/>
                    <a:pt x="44" y="34"/>
                  </a:cubicBezTo>
                  <a:cubicBezTo>
                    <a:pt x="44" y="34"/>
                    <a:pt x="44" y="34"/>
                    <a:pt x="44" y="33"/>
                  </a:cubicBezTo>
                  <a:cubicBezTo>
                    <a:pt x="43" y="33"/>
                    <a:pt x="44" y="32"/>
                    <a:pt x="44" y="32"/>
                  </a:cubicBezTo>
                  <a:cubicBezTo>
                    <a:pt x="43" y="31"/>
                    <a:pt x="43" y="31"/>
                    <a:pt x="43" y="30"/>
                  </a:cubicBezTo>
                  <a:cubicBezTo>
                    <a:pt x="43" y="29"/>
                    <a:pt x="43" y="29"/>
                    <a:pt x="43" y="29"/>
                  </a:cubicBezTo>
                  <a:cubicBezTo>
                    <a:pt x="43" y="28"/>
                    <a:pt x="43" y="28"/>
                    <a:pt x="43" y="28"/>
                  </a:cubicBezTo>
                  <a:cubicBezTo>
                    <a:pt x="43" y="27"/>
                    <a:pt x="42" y="27"/>
                    <a:pt x="43" y="26"/>
                  </a:cubicBezTo>
                  <a:cubicBezTo>
                    <a:pt x="43" y="26"/>
                    <a:pt x="43" y="26"/>
                    <a:pt x="43" y="26"/>
                  </a:cubicBezTo>
                  <a:cubicBezTo>
                    <a:pt x="43" y="26"/>
                    <a:pt x="43" y="26"/>
                    <a:pt x="43" y="26"/>
                  </a:cubicBezTo>
                  <a:cubicBezTo>
                    <a:pt x="43" y="25"/>
                    <a:pt x="43" y="25"/>
                    <a:pt x="43" y="25"/>
                  </a:cubicBezTo>
                  <a:cubicBezTo>
                    <a:pt x="43" y="24"/>
                    <a:pt x="43" y="24"/>
                    <a:pt x="43" y="24"/>
                  </a:cubicBezTo>
                  <a:cubicBezTo>
                    <a:pt x="43" y="24"/>
                    <a:pt x="43" y="24"/>
                    <a:pt x="43" y="24"/>
                  </a:cubicBezTo>
                  <a:cubicBezTo>
                    <a:pt x="43" y="23"/>
                    <a:pt x="42" y="23"/>
                    <a:pt x="42" y="23"/>
                  </a:cubicBezTo>
                  <a:cubicBezTo>
                    <a:pt x="42" y="23"/>
                    <a:pt x="42" y="22"/>
                    <a:pt x="42" y="22"/>
                  </a:cubicBezTo>
                  <a:cubicBezTo>
                    <a:pt x="43" y="22"/>
                    <a:pt x="43" y="22"/>
                    <a:pt x="43" y="21"/>
                  </a:cubicBezTo>
                  <a:cubicBezTo>
                    <a:pt x="43" y="21"/>
                    <a:pt x="43" y="21"/>
                    <a:pt x="43" y="20"/>
                  </a:cubicBezTo>
                  <a:cubicBezTo>
                    <a:pt x="43" y="20"/>
                    <a:pt x="43" y="20"/>
                    <a:pt x="44" y="20"/>
                  </a:cubicBezTo>
                  <a:cubicBezTo>
                    <a:pt x="44" y="19"/>
                    <a:pt x="44" y="19"/>
                    <a:pt x="44" y="19"/>
                  </a:cubicBezTo>
                  <a:cubicBezTo>
                    <a:pt x="44" y="18"/>
                    <a:pt x="44" y="18"/>
                    <a:pt x="44" y="17"/>
                  </a:cubicBezTo>
                  <a:cubicBezTo>
                    <a:pt x="45" y="16"/>
                    <a:pt x="44" y="16"/>
                    <a:pt x="45" y="15"/>
                  </a:cubicBezTo>
                  <a:cubicBezTo>
                    <a:pt x="45" y="14"/>
                    <a:pt x="45" y="13"/>
                    <a:pt x="45" y="13"/>
                  </a:cubicBezTo>
                  <a:cubicBezTo>
                    <a:pt x="46" y="12"/>
                    <a:pt x="46" y="12"/>
                    <a:pt x="46" y="12"/>
                  </a:cubicBezTo>
                  <a:cubicBezTo>
                    <a:pt x="48" y="10"/>
                    <a:pt x="48" y="10"/>
                    <a:pt x="48" y="10"/>
                  </a:cubicBezTo>
                  <a:cubicBezTo>
                    <a:pt x="48" y="10"/>
                    <a:pt x="48" y="9"/>
                    <a:pt x="48" y="9"/>
                  </a:cubicBezTo>
                  <a:cubicBezTo>
                    <a:pt x="48" y="9"/>
                    <a:pt x="48" y="9"/>
                    <a:pt x="47" y="8"/>
                  </a:cubicBezTo>
                  <a:cubicBezTo>
                    <a:pt x="47" y="8"/>
                    <a:pt x="47" y="7"/>
                    <a:pt x="47" y="7"/>
                  </a:cubicBezTo>
                  <a:cubicBezTo>
                    <a:pt x="47" y="6"/>
                    <a:pt x="47" y="6"/>
                    <a:pt x="47" y="5"/>
                  </a:cubicBezTo>
                  <a:cubicBezTo>
                    <a:pt x="47" y="5"/>
                    <a:pt x="47" y="5"/>
                    <a:pt x="47" y="5"/>
                  </a:cubicBezTo>
                  <a:cubicBezTo>
                    <a:pt x="46" y="5"/>
                    <a:pt x="46" y="5"/>
                    <a:pt x="46" y="4"/>
                  </a:cubicBezTo>
                  <a:cubicBezTo>
                    <a:pt x="46" y="4"/>
                    <a:pt x="46" y="4"/>
                    <a:pt x="45" y="4"/>
                  </a:cubicBezTo>
                  <a:cubicBezTo>
                    <a:pt x="45" y="4"/>
                    <a:pt x="45" y="3"/>
                    <a:pt x="45" y="3"/>
                  </a:cubicBezTo>
                  <a:cubicBezTo>
                    <a:pt x="45" y="3"/>
                    <a:pt x="45" y="3"/>
                    <a:pt x="44" y="2"/>
                  </a:cubicBezTo>
                  <a:cubicBezTo>
                    <a:pt x="44" y="2"/>
                    <a:pt x="44" y="3"/>
                    <a:pt x="43" y="3"/>
                  </a:cubicBezTo>
                  <a:cubicBezTo>
                    <a:pt x="43" y="3"/>
                    <a:pt x="43" y="3"/>
                    <a:pt x="43" y="3"/>
                  </a:cubicBezTo>
                  <a:cubicBezTo>
                    <a:pt x="42" y="3"/>
                    <a:pt x="42" y="3"/>
                    <a:pt x="41" y="3"/>
                  </a:cubicBezTo>
                  <a:cubicBezTo>
                    <a:pt x="41" y="3"/>
                    <a:pt x="41" y="3"/>
                    <a:pt x="41" y="3"/>
                  </a:cubicBezTo>
                  <a:cubicBezTo>
                    <a:pt x="40" y="3"/>
                    <a:pt x="40" y="3"/>
                    <a:pt x="40" y="2"/>
                  </a:cubicBezTo>
                  <a:cubicBezTo>
                    <a:pt x="39" y="2"/>
                    <a:pt x="39" y="2"/>
                    <a:pt x="39" y="1"/>
                  </a:cubicBezTo>
                  <a:cubicBezTo>
                    <a:pt x="39" y="1"/>
                    <a:pt x="38" y="1"/>
                    <a:pt x="38" y="1"/>
                  </a:cubicBezTo>
                  <a:cubicBezTo>
                    <a:pt x="38" y="1"/>
                    <a:pt x="38" y="1"/>
                    <a:pt x="38" y="1"/>
                  </a:cubicBezTo>
                  <a:cubicBezTo>
                    <a:pt x="38" y="1"/>
                    <a:pt x="38" y="1"/>
                    <a:pt x="38" y="1"/>
                  </a:cubicBezTo>
                  <a:cubicBezTo>
                    <a:pt x="37" y="1"/>
                    <a:pt x="37" y="1"/>
                    <a:pt x="36" y="1"/>
                  </a:cubicBezTo>
                  <a:cubicBezTo>
                    <a:pt x="36" y="1"/>
                    <a:pt x="36" y="1"/>
                    <a:pt x="36" y="1"/>
                  </a:cubicBezTo>
                  <a:cubicBezTo>
                    <a:pt x="35" y="1"/>
                    <a:pt x="35" y="1"/>
                    <a:pt x="35" y="1"/>
                  </a:cubicBezTo>
                  <a:cubicBezTo>
                    <a:pt x="34" y="0"/>
                    <a:pt x="34" y="0"/>
                    <a:pt x="34" y="0"/>
                  </a:cubicBezTo>
                  <a:cubicBezTo>
                    <a:pt x="34" y="0"/>
                    <a:pt x="34" y="0"/>
                    <a:pt x="33" y="1"/>
                  </a:cubicBezTo>
                  <a:cubicBezTo>
                    <a:pt x="33" y="1"/>
                    <a:pt x="33" y="1"/>
                    <a:pt x="32" y="1"/>
                  </a:cubicBezTo>
                  <a:cubicBezTo>
                    <a:pt x="32" y="1"/>
                    <a:pt x="32" y="1"/>
                    <a:pt x="32" y="1"/>
                  </a:cubicBezTo>
                  <a:cubicBezTo>
                    <a:pt x="31" y="1"/>
                    <a:pt x="31" y="1"/>
                    <a:pt x="31" y="1"/>
                  </a:cubicBezTo>
                  <a:cubicBezTo>
                    <a:pt x="31" y="1"/>
                    <a:pt x="30" y="1"/>
                    <a:pt x="30" y="2"/>
                  </a:cubicBezTo>
                  <a:cubicBezTo>
                    <a:pt x="30" y="2"/>
                    <a:pt x="30" y="2"/>
                    <a:pt x="29" y="2"/>
                  </a:cubicBezTo>
                  <a:cubicBezTo>
                    <a:pt x="29" y="2"/>
                    <a:pt x="29" y="2"/>
                    <a:pt x="28" y="2"/>
                  </a:cubicBezTo>
                  <a:cubicBezTo>
                    <a:pt x="28" y="2"/>
                    <a:pt x="28" y="2"/>
                    <a:pt x="27" y="2"/>
                  </a:cubicBezTo>
                  <a:cubicBezTo>
                    <a:pt x="27" y="2"/>
                    <a:pt x="27" y="2"/>
                    <a:pt x="27" y="2"/>
                  </a:cubicBezTo>
                  <a:cubicBezTo>
                    <a:pt x="27" y="4"/>
                    <a:pt x="27" y="4"/>
                    <a:pt x="27" y="4"/>
                  </a:cubicBezTo>
                  <a:cubicBezTo>
                    <a:pt x="26" y="4"/>
                    <a:pt x="26" y="3"/>
                    <a:pt x="25" y="3"/>
                  </a:cubicBezTo>
                  <a:cubicBezTo>
                    <a:pt x="25" y="3"/>
                    <a:pt x="25" y="3"/>
                    <a:pt x="24" y="3"/>
                  </a:cubicBezTo>
                  <a:cubicBezTo>
                    <a:pt x="24" y="3"/>
                    <a:pt x="24" y="3"/>
                    <a:pt x="23" y="3"/>
                  </a:cubicBezTo>
                  <a:cubicBezTo>
                    <a:pt x="23" y="3"/>
                    <a:pt x="22" y="3"/>
                    <a:pt x="22" y="3"/>
                  </a:cubicBezTo>
                  <a:cubicBezTo>
                    <a:pt x="22" y="3"/>
                    <a:pt x="22" y="3"/>
                    <a:pt x="21" y="3"/>
                  </a:cubicBezTo>
                  <a:cubicBezTo>
                    <a:pt x="21" y="2"/>
                    <a:pt x="21" y="2"/>
                    <a:pt x="21" y="2"/>
                  </a:cubicBezTo>
                  <a:cubicBezTo>
                    <a:pt x="20" y="1"/>
                    <a:pt x="20" y="1"/>
                    <a:pt x="20" y="1"/>
                  </a:cubicBezTo>
                  <a:cubicBezTo>
                    <a:pt x="19" y="1"/>
                    <a:pt x="19" y="1"/>
                    <a:pt x="19" y="1"/>
                  </a:cubicBezTo>
                  <a:cubicBezTo>
                    <a:pt x="18" y="1"/>
                    <a:pt x="18" y="1"/>
                    <a:pt x="18" y="1"/>
                  </a:cubicBezTo>
                  <a:cubicBezTo>
                    <a:pt x="17" y="2"/>
                    <a:pt x="17" y="2"/>
                    <a:pt x="17" y="2"/>
                  </a:cubicBezTo>
                  <a:cubicBezTo>
                    <a:pt x="17" y="3"/>
                    <a:pt x="17" y="3"/>
                    <a:pt x="17" y="4"/>
                  </a:cubicBezTo>
                  <a:cubicBezTo>
                    <a:pt x="16" y="4"/>
                    <a:pt x="17" y="4"/>
                    <a:pt x="17" y="5"/>
                  </a:cubicBezTo>
                  <a:cubicBezTo>
                    <a:pt x="16" y="5"/>
                    <a:pt x="16" y="5"/>
                    <a:pt x="16" y="5"/>
                  </a:cubicBezTo>
                  <a:cubicBezTo>
                    <a:pt x="16" y="5"/>
                    <a:pt x="16" y="5"/>
                    <a:pt x="16" y="5"/>
                  </a:cubicBezTo>
                  <a:cubicBezTo>
                    <a:pt x="16" y="6"/>
                    <a:pt x="16" y="6"/>
                    <a:pt x="16" y="6"/>
                  </a:cubicBezTo>
                  <a:cubicBezTo>
                    <a:pt x="16" y="7"/>
                    <a:pt x="16" y="7"/>
                    <a:pt x="16" y="8"/>
                  </a:cubicBezTo>
                  <a:cubicBezTo>
                    <a:pt x="15" y="8"/>
                    <a:pt x="15" y="8"/>
                    <a:pt x="15" y="9"/>
                  </a:cubicBezTo>
                  <a:cubicBezTo>
                    <a:pt x="14" y="9"/>
                    <a:pt x="15" y="10"/>
                    <a:pt x="14" y="10"/>
                  </a:cubicBezTo>
                  <a:cubicBezTo>
                    <a:pt x="14" y="10"/>
                    <a:pt x="14" y="11"/>
                    <a:pt x="14" y="11"/>
                  </a:cubicBezTo>
                  <a:cubicBezTo>
                    <a:pt x="14" y="12"/>
                    <a:pt x="14" y="12"/>
                    <a:pt x="14" y="13"/>
                  </a:cubicBezTo>
                  <a:cubicBezTo>
                    <a:pt x="14" y="13"/>
                    <a:pt x="15" y="13"/>
                    <a:pt x="14" y="14"/>
                  </a:cubicBezTo>
                  <a:cubicBezTo>
                    <a:pt x="14" y="14"/>
                    <a:pt x="14" y="14"/>
                    <a:pt x="14" y="15"/>
                  </a:cubicBezTo>
                  <a:cubicBezTo>
                    <a:pt x="13" y="15"/>
                    <a:pt x="14" y="16"/>
                    <a:pt x="14" y="17"/>
                  </a:cubicBezTo>
                  <a:cubicBezTo>
                    <a:pt x="13" y="17"/>
                    <a:pt x="13" y="17"/>
                    <a:pt x="13" y="18"/>
                  </a:cubicBezTo>
                  <a:cubicBezTo>
                    <a:pt x="13" y="18"/>
                    <a:pt x="12" y="18"/>
                    <a:pt x="12" y="18"/>
                  </a:cubicBezTo>
                  <a:cubicBezTo>
                    <a:pt x="12" y="19"/>
                    <a:pt x="12" y="19"/>
                    <a:pt x="12" y="20"/>
                  </a:cubicBezTo>
                  <a:cubicBezTo>
                    <a:pt x="11" y="20"/>
                    <a:pt x="11" y="20"/>
                    <a:pt x="11" y="20"/>
                  </a:cubicBezTo>
                  <a:cubicBezTo>
                    <a:pt x="11" y="20"/>
                    <a:pt x="11" y="20"/>
                    <a:pt x="10" y="21"/>
                  </a:cubicBezTo>
                  <a:cubicBezTo>
                    <a:pt x="10" y="21"/>
                    <a:pt x="10" y="21"/>
                    <a:pt x="10" y="21"/>
                  </a:cubicBezTo>
                  <a:cubicBezTo>
                    <a:pt x="10" y="22"/>
                    <a:pt x="10" y="22"/>
                    <a:pt x="10" y="22"/>
                  </a:cubicBezTo>
                  <a:cubicBezTo>
                    <a:pt x="10" y="23"/>
                    <a:pt x="10" y="23"/>
                    <a:pt x="10" y="23"/>
                  </a:cubicBezTo>
                  <a:cubicBezTo>
                    <a:pt x="11" y="24"/>
                    <a:pt x="11" y="24"/>
                    <a:pt x="10" y="25"/>
                  </a:cubicBezTo>
                  <a:cubicBezTo>
                    <a:pt x="10" y="25"/>
                    <a:pt x="10" y="25"/>
                    <a:pt x="10" y="25"/>
                  </a:cubicBezTo>
                  <a:cubicBezTo>
                    <a:pt x="10" y="26"/>
                    <a:pt x="10" y="26"/>
                    <a:pt x="10" y="26"/>
                  </a:cubicBezTo>
                  <a:cubicBezTo>
                    <a:pt x="9" y="26"/>
                    <a:pt x="9" y="26"/>
                    <a:pt x="9" y="26"/>
                  </a:cubicBezTo>
                  <a:cubicBezTo>
                    <a:pt x="9" y="27"/>
                    <a:pt x="9" y="27"/>
                    <a:pt x="8" y="27"/>
                  </a:cubicBezTo>
                  <a:cubicBezTo>
                    <a:pt x="8" y="27"/>
                    <a:pt x="8" y="28"/>
                    <a:pt x="7" y="28"/>
                  </a:cubicBezTo>
                  <a:cubicBezTo>
                    <a:pt x="7" y="29"/>
                    <a:pt x="7" y="29"/>
                    <a:pt x="6" y="29"/>
                  </a:cubicBezTo>
                  <a:cubicBezTo>
                    <a:pt x="6" y="29"/>
                    <a:pt x="6" y="29"/>
                    <a:pt x="6" y="29"/>
                  </a:cubicBezTo>
                  <a:cubicBezTo>
                    <a:pt x="5" y="29"/>
                    <a:pt x="6" y="29"/>
                    <a:pt x="6" y="28"/>
                  </a:cubicBezTo>
                  <a:cubicBezTo>
                    <a:pt x="5" y="28"/>
                    <a:pt x="5" y="28"/>
                    <a:pt x="5" y="28"/>
                  </a:cubicBezTo>
                  <a:cubicBezTo>
                    <a:pt x="5" y="28"/>
                    <a:pt x="5" y="28"/>
                    <a:pt x="4" y="28"/>
                  </a:cubicBezTo>
                  <a:cubicBezTo>
                    <a:pt x="4" y="29"/>
                    <a:pt x="4" y="29"/>
                    <a:pt x="4" y="29"/>
                  </a:cubicBezTo>
                  <a:cubicBezTo>
                    <a:pt x="3" y="29"/>
                    <a:pt x="3" y="29"/>
                    <a:pt x="3" y="29"/>
                  </a:cubicBezTo>
                  <a:cubicBezTo>
                    <a:pt x="3" y="29"/>
                    <a:pt x="3" y="29"/>
                    <a:pt x="2" y="29"/>
                  </a:cubicBezTo>
                  <a:cubicBezTo>
                    <a:pt x="2" y="29"/>
                    <a:pt x="2" y="29"/>
                    <a:pt x="1" y="29"/>
                  </a:cubicBezTo>
                  <a:cubicBezTo>
                    <a:pt x="1" y="29"/>
                    <a:pt x="1" y="30"/>
                    <a:pt x="1" y="30"/>
                  </a:cubicBezTo>
                  <a:cubicBezTo>
                    <a:pt x="0" y="31"/>
                    <a:pt x="1" y="31"/>
                    <a:pt x="0" y="31"/>
                  </a:cubicBezTo>
                  <a:cubicBezTo>
                    <a:pt x="0" y="32"/>
                    <a:pt x="0" y="32"/>
                    <a:pt x="0" y="32"/>
                  </a:cubicBezTo>
                  <a:cubicBezTo>
                    <a:pt x="0" y="32"/>
                    <a:pt x="0" y="32"/>
                    <a:pt x="0" y="32"/>
                  </a:cubicBezTo>
                  <a:cubicBezTo>
                    <a:pt x="0" y="32"/>
                    <a:pt x="0" y="32"/>
                    <a:pt x="0" y="32"/>
                  </a:cubicBezTo>
                  <a:cubicBezTo>
                    <a:pt x="0" y="32"/>
                    <a:pt x="0" y="32"/>
                    <a:pt x="0" y="3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3" name="Freeform 459"/>
            <p:cNvSpPr>
              <a:spLocks/>
            </p:cNvSpPr>
            <p:nvPr/>
          </p:nvSpPr>
          <p:spPr bwMode="auto">
            <a:xfrm>
              <a:off x="5143501" y="3443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4" name="Freeform 460"/>
            <p:cNvSpPr>
              <a:spLocks/>
            </p:cNvSpPr>
            <p:nvPr/>
          </p:nvSpPr>
          <p:spPr bwMode="auto">
            <a:xfrm>
              <a:off x="5003801" y="3411539"/>
              <a:ext cx="301625" cy="508000"/>
            </a:xfrm>
            <a:custGeom>
              <a:avLst/>
              <a:gdLst>
                <a:gd name="T0" fmla="*/ 1 w 28"/>
                <a:gd name="T1" fmla="*/ 12 h 47"/>
                <a:gd name="T2" fmla="*/ 1 w 28"/>
                <a:gd name="T3" fmla="*/ 14 h 47"/>
                <a:gd name="T4" fmla="*/ 2 w 28"/>
                <a:gd name="T5" fmla="*/ 16 h 47"/>
                <a:gd name="T6" fmla="*/ 6 w 28"/>
                <a:gd name="T7" fmla="*/ 18 h 47"/>
                <a:gd name="T8" fmla="*/ 7 w 28"/>
                <a:gd name="T9" fmla="*/ 21 h 47"/>
                <a:gd name="T10" fmla="*/ 7 w 28"/>
                <a:gd name="T11" fmla="*/ 25 h 47"/>
                <a:gd name="T12" fmla="*/ 6 w 28"/>
                <a:gd name="T13" fmla="*/ 30 h 47"/>
                <a:gd name="T14" fmla="*/ 4 w 28"/>
                <a:gd name="T15" fmla="*/ 33 h 47"/>
                <a:gd name="T16" fmla="*/ 2 w 28"/>
                <a:gd name="T17" fmla="*/ 36 h 47"/>
                <a:gd name="T18" fmla="*/ 4 w 28"/>
                <a:gd name="T19" fmla="*/ 40 h 47"/>
                <a:gd name="T20" fmla="*/ 3 w 28"/>
                <a:gd name="T21" fmla="*/ 44 h 47"/>
                <a:gd name="T22" fmla="*/ 6 w 28"/>
                <a:gd name="T23" fmla="*/ 47 h 47"/>
                <a:gd name="T24" fmla="*/ 6 w 28"/>
                <a:gd name="T25" fmla="*/ 44 h 47"/>
                <a:gd name="T26" fmla="*/ 9 w 28"/>
                <a:gd name="T27" fmla="*/ 42 h 47"/>
                <a:gd name="T28" fmla="*/ 12 w 28"/>
                <a:gd name="T29" fmla="*/ 40 h 47"/>
                <a:gd name="T30" fmla="*/ 13 w 28"/>
                <a:gd name="T31" fmla="*/ 36 h 47"/>
                <a:gd name="T32" fmla="*/ 13 w 28"/>
                <a:gd name="T33" fmla="*/ 32 h 47"/>
                <a:gd name="T34" fmla="*/ 11 w 28"/>
                <a:gd name="T35" fmla="*/ 29 h 47"/>
                <a:gd name="T36" fmla="*/ 13 w 28"/>
                <a:gd name="T37" fmla="*/ 27 h 47"/>
                <a:gd name="T38" fmla="*/ 16 w 28"/>
                <a:gd name="T39" fmla="*/ 24 h 47"/>
                <a:gd name="T40" fmla="*/ 18 w 28"/>
                <a:gd name="T41" fmla="*/ 22 h 47"/>
                <a:gd name="T42" fmla="*/ 22 w 28"/>
                <a:gd name="T43" fmla="*/ 19 h 47"/>
                <a:gd name="T44" fmla="*/ 25 w 28"/>
                <a:gd name="T45" fmla="*/ 15 h 47"/>
                <a:gd name="T46" fmla="*/ 28 w 28"/>
                <a:gd name="T47" fmla="*/ 12 h 47"/>
                <a:gd name="T48" fmla="*/ 28 w 28"/>
                <a:gd name="T49" fmla="*/ 6 h 47"/>
                <a:gd name="T50" fmla="*/ 28 w 28"/>
                <a:gd name="T51" fmla="*/ 2 h 47"/>
                <a:gd name="T52" fmla="*/ 27 w 28"/>
                <a:gd name="T53" fmla="*/ 0 h 47"/>
                <a:gd name="T54" fmla="*/ 26 w 28"/>
                <a:gd name="T55" fmla="*/ 1 h 47"/>
                <a:gd name="T56" fmla="*/ 24 w 28"/>
                <a:gd name="T57" fmla="*/ 2 h 47"/>
                <a:gd name="T58" fmla="*/ 22 w 28"/>
                <a:gd name="T59" fmla="*/ 3 h 47"/>
                <a:gd name="T60" fmla="*/ 20 w 28"/>
                <a:gd name="T61" fmla="*/ 3 h 47"/>
                <a:gd name="T62" fmla="*/ 18 w 28"/>
                <a:gd name="T63" fmla="*/ 3 h 47"/>
                <a:gd name="T64" fmla="*/ 16 w 28"/>
                <a:gd name="T65" fmla="*/ 3 h 47"/>
                <a:gd name="T66" fmla="*/ 13 w 28"/>
                <a:gd name="T67" fmla="*/ 3 h 47"/>
                <a:gd name="T68" fmla="*/ 12 w 28"/>
                <a:gd name="T69" fmla="*/ 4 h 47"/>
                <a:gd name="T70" fmla="*/ 13 w 28"/>
                <a:gd name="T71" fmla="*/ 8 h 47"/>
                <a:gd name="T72" fmla="*/ 14 w 28"/>
                <a:gd name="T73" fmla="*/ 10 h 47"/>
                <a:gd name="T74" fmla="*/ 15 w 28"/>
                <a:gd name="T75" fmla="*/ 12 h 47"/>
                <a:gd name="T76" fmla="*/ 13 w 28"/>
                <a:gd name="T77" fmla="*/ 16 h 47"/>
                <a:gd name="T78" fmla="*/ 12 w 28"/>
                <a:gd name="T79" fmla="*/ 14 h 47"/>
                <a:gd name="T80" fmla="*/ 10 w 28"/>
                <a:gd name="T81" fmla="*/ 12 h 47"/>
                <a:gd name="T82" fmla="*/ 8 w 28"/>
                <a:gd name="T83" fmla="*/ 10 h 47"/>
                <a:gd name="T84" fmla="*/ 7 w 28"/>
                <a:gd name="T85" fmla="*/ 11 h 47"/>
                <a:gd name="T86" fmla="*/ 4 w 28"/>
                <a:gd name="T8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47">
                  <a:moveTo>
                    <a:pt x="3" y="12"/>
                  </a:moveTo>
                  <a:cubicBezTo>
                    <a:pt x="3" y="12"/>
                    <a:pt x="3" y="12"/>
                    <a:pt x="2" y="12"/>
                  </a:cubicBezTo>
                  <a:cubicBezTo>
                    <a:pt x="2" y="12"/>
                    <a:pt x="2" y="12"/>
                    <a:pt x="1" y="12"/>
                  </a:cubicBezTo>
                  <a:cubicBezTo>
                    <a:pt x="1" y="13"/>
                    <a:pt x="1" y="13"/>
                    <a:pt x="1" y="13"/>
                  </a:cubicBezTo>
                  <a:cubicBezTo>
                    <a:pt x="0" y="13"/>
                    <a:pt x="0" y="13"/>
                    <a:pt x="0" y="14"/>
                  </a:cubicBezTo>
                  <a:cubicBezTo>
                    <a:pt x="1" y="14"/>
                    <a:pt x="1" y="14"/>
                    <a:pt x="1" y="14"/>
                  </a:cubicBezTo>
                  <a:cubicBezTo>
                    <a:pt x="1" y="14"/>
                    <a:pt x="1" y="14"/>
                    <a:pt x="1" y="15"/>
                  </a:cubicBezTo>
                  <a:cubicBezTo>
                    <a:pt x="1" y="15"/>
                    <a:pt x="1" y="15"/>
                    <a:pt x="1" y="15"/>
                  </a:cubicBezTo>
                  <a:cubicBezTo>
                    <a:pt x="1" y="15"/>
                    <a:pt x="1" y="15"/>
                    <a:pt x="2" y="16"/>
                  </a:cubicBezTo>
                  <a:cubicBezTo>
                    <a:pt x="2" y="16"/>
                    <a:pt x="3" y="16"/>
                    <a:pt x="3" y="16"/>
                  </a:cubicBezTo>
                  <a:cubicBezTo>
                    <a:pt x="4" y="17"/>
                    <a:pt x="4" y="17"/>
                    <a:pt x="5" y="17"/>
                  </a:cubicBezTo>
                  <a:cubicBezTo>
                    <a:pt x="5" y="17"/>
                    <a:pt x="6" y="17"/>
                    <a:pt x="6" y="18"/>
                  </a:cubicBezTo>
                  <a:cubicBezTo>
                    <a:pt x="6" y="18"/>
                    <a:pt x="7" y="18"/>
                    <a:pt x="7" y="18"/>
                  </a:cubicBezTo>
                  <a:cubicBezTo>
                    <a:pt x="7" y="18"/>
                    <a:pt x="7" y="19"/>
                    <a:pt x="7" y="19"/>
                  </a:cubicBezTo>
                  <a:cubicBezTo>
                    <a:pt x="7" y="20"/>
                    <a:pt x="7" y="20"/>
                    <a:pt x="7" y="21"/>
                  </a:cubicBezTo>
                  <a:cubicBezTo>
                    <a:pt x="7" y="22"/>
                    <a:pt x="7" y="22"/>
                    <a:pt x="7" y="23"/>
                  </a:cubicBezTo>
                  <a:cubicBezTo>
                    <a:pt x="7" y="23"/>
                    <a:pt x="7" y="23"/>
                    <a:pt x="7" y="23"/>
                  </a:cubicBezTo>
                  <a:cubicBezTo>
                    <a:pt x="7" y="24"/>
                    <a:pt x="7" y="24"/>
                    <a:pt x="7" y="25"/>
                  </a:cubicBezTo>
                  <a:cubicBezTo>
                    <a:pt x="7" y="26"/>
                    <a:pt x="7" y="26"/>
                    <a:pt x="7" y="27"/>
                  </a:cubicBezTo>
                  <a:cubicBezTo>
                    <a:pt x="7" y="28"/>
                    <a:pt x="6" y="28"/>
                    <a:pt x="6" y="29"/>
                  </a:cubicBezTo>
                  <a:cubicBezTo>
                    <a:pt x="6" y="29"/>
                    <a:pt x="6" y="30"/>
                    <a:pt x="6" y="30"/>
                  </a:cubicBezTo>
                  <a:cubicBezTo>
                    <a:pt x="6" y="30"/>
                    <a:pt x="5" y="31"/>
                    <a:pt x="5" y="31"/>
                  </a:cubicBezTo>
                  <a:cubicBezTo>
                    <a:pt x="5" y="32"/>
                    <a:pt x="5" y="32"/>
                    <a:pt x="4" y="32"/>
                  </a:cubicBezTo>
                  <a:cubicBezTo>
                    <a:pt x="4" y="32"/>
                    <a:pt x="4" y="33"/>
                    <a:pt x="4" y="33"/>
                  </a:cubicBezTo>
                  <a:cubicBezTo>
                    <a:pt x="4" y="33"/>
                    <a:pt x="3" y="33"/>
                    <a:pt x="3" y="34"/>
                  </a:cubicBezTo>
                  <a:cubicBezTo>
                    <a:pt x="3" y="34"/>
                    <a:pt x="2" y="34"/>
                    <a:pt x="2" y="35"/>
                  </a:cubicBezTo>
                  <a:cubicBezTo>
                    <a:pt x="2" y="35"/>
                    <a:pt x="2" y="35"/>
                    <a:pt x="2" y="36"/>
                  </a:cubicBezTo>
                  <a:cubicBezTo>
                    <a:pt x="3" y="36"/>
                    <a:pt x="2" y="36"/>
                    <a:pt x="2" y="37"/>
                  </a:cubicBezTo>
                  <a:cubicBezTo>
                    <a:pt x="2" y="38"/>
                    <a:pt x="3" y="38"/>
                    <a:pt x="3" y="39"/>
                  </a:cubicBezTo>
                  <a:cubicBezTo>
                    <a:pt x="3" y="39"/>
                    <a:pt x="4" y="39"/>
                    <a:pt x="4" y="40"/>
                  </a:cubicBezTo>
                  <a:cubicBezTo>
                    <a:pt x="4" y="40"/>
                    <a:pt x="4" y="41"/>
                    <a:pt x="4" y="41"/>
                  </a:cubicBezTo>
                  <a:cubicBezTo>
                    <a:pt x="3" y="41"/>
                    <a:pt x="4" y="42"/>
                    <a:pt x="4" y="42"/>
                  </a:cubicBezTo>
                  <a:cubicBezTo>
                    <a:pt x="3" y="43"/>
                    <a:pt x="3" y="43"/>
                    <a:pt x="3" y="44"/>
                  </a:cubicBezTo>
                  <a:cubicBezTo>
                    <a:pt x="3" y="44"/>
                    <a:pt x="3" y="45"/>
                    <a:pt x="3" y="45"/>
                  </a:cubicBezTo>
                  <a:cubicBezTo>
                    <a:pt x="3" y="46"/>
                    <a:pt x="3" y="46"/>
                    <a:pt x="3" y="46"/>
                  </a:cubicBezTo>
                  <a:cubicBezTo>
                    <a:pt x="6" y="47"/>
                    <a:pt x="6" y="47"/>
                    <a:pt x="6" y="47"/>
                  </a:cubicBezTo>
                  <a:cubicBezTo>
                    <a:pt x="6" y="46"/>
                    <a:pt x="6" y="46"/>
                    <a:pt x="6" y="46"/>
                  </a:cubicBezTo>
                  <a:cubicBezTo>
                    <a:pt x="6" y="46"/>
                    <a:pt x="6" y="45"/>
                    <a:pt x="6" y="45"/>
                  </a:cubicBezTo>
                  <a:cubicBezTo>
                    <a:pt x="6" y="44"/>
                    <a:pt x="6" y="44"/>
                    <a:pt x="6" y="44"/>
                  </a:cubicBezTo>
                  <a:cubicBezTo>
                    <a:pt x="6" y="43"/>
                    <a:pt x="7" y="43"/>
                    <a:pt x="7" y="43"/>
                  </a:cubicBezTo>
                  <a:cubicBezTo>
                    <a:pt x="7" y="43"/>
                    <a:pt x="7" y="42"/>
                    <a:pt x="8" y="42"/>
                  </a:cubicBezTo>
                  <a:cubicBezTo>
                    <a:pt x="8" y="42"/>
                    <a:pt x="9" y="42"/>
                    <a:pt x="9" y="42"/>
                  </a:cubicBezTo>
                  <a:cubicBezTo>
                    <a:pt x="10" y="41"/>
                    <a:pt x="10" y="42"/>
                    <a:pt x="11" y="41"/>
                  </a:cubicBezTo>
                  <a:cubicBezTo>
                    <a:pt x="11" y="41"/>
                    <a:pt x="11" y="41"/>
                    <a:pt x="12" y="41"/>
                  </a:cubicBezTo>
                  <a:cubicBezTo>
                    <a:pt x="12" y="40"/>
                    <a:pt x="12" y="40"/>
                    <a:pt x="12" y="40"/>
                  </a:cubicBezTo>
                  <a:cubicBezTo>
                    <a:pt x="13" y="39"/>
                    <a:pt x="13" y="39"/>
                    <a:pt x="13" y="39"/>
                  </a:cubicBezTo>
                  <a:cubicBezTo>
                    <a:pt x="13" y="38"/>
                    <a:pt x="12" y="38"/>
                    <a:pt x="13" y="37"/>
                  </a:cubicBezTo>
                  <a:cubicBezTo>
                    <a:pt x="13" y="37"/>
                    <a:pt x="13" y="36"/>
                    <a:pt x="13" y="36"/>
                  </a:cubicBezTo>
                  <a:cubicBezTo>
                    <a:pt x="13" y="35"/>
                    <a:pt x="13" y="35"/>
                    <a:pt x="13" y="35"/>
                  </a:cubicBezTo>
                  <a:cubicBezTo>
                    <a:pt x="13" y="34"/>
                    <a:pt x="13" y="34"/>
                    <a:pt x="13" y="33"/>
                  </a:cubicBezTo>
                  <a:cubicBezTo>
                    <a:pt x="12" y="33"/>
                    <a:pt x="13" y="33"/>
                    <a:pt x="13" y="32"/>
                  </a:cubicBezTo>
                  <a:cubicBezTo>
                    <a:pt x="12" y="32"/>
                    <a:pt x="12" y="31"/>
                    <a:pt x="12" y="31"/>
                  </a:cubicBezTo>
                  <a:cubicBezTo>
                    <a:pt x="12" y="30"/>
                    <a:pt x="12" y="30"/>
                    <a:pt x="12" y="30"/>
                  </a:cubicBezTo>
                  <a:cubicBezTo>
                    <a:pt x="12" y="29"/>
                    <a:pt x="11" y="29"/>
                    <a:pt x="11" y="29"/>
                  </a:cubicBezTo>
                  <a:cubicBezTo>
                    <a:pt x="11" y="28"/>
                    <a:pt x="11" y="28"/>
                    <a:pt x="11" y="28"/>
                  </a:cubicBezTo>
                  <a:cubicBezTo>
                    <a:pt x="12" y="27"/>
                    <a:pt x="12" y="27"/>
                    <a:pt x="12" y="27"/>
                  </a:cubicBezTo>
                  <a:cubicBezTo>
                    <a:pt x="12" y="27"/>
                    <a:pt x="13" y="27"/>
                    <a:pt x="13" y="27"/>
                  </a:cubicBezTo>
                  <a:cubicBezTo>
                    <a:pt x="13" y="27"/>
                    <a:pt x="14" y="27"/>
                    <a:pt x="14" y="26"/>
                  </a:cubicBezTo>
                  <a:cubicBezTo>
                    <a:pt x="15" y="26"/>
                    <a:pt x="14" y="26"/>
                    <a:pt x="15" y="25"/>
                  </a:cubicBezTo>
                  <a:cubicBezTo>
                    <a:pt x="15" y="24"/>
                    <a:pt x="16" y="24"/>
                    <a:pt x="16" y="24"/>
                  </a:cubicBezTo>
                  <a:cubicBezTo>
                    <a:pt x="16" y="24"/>
                    <a:pt x="16" y="23"/>
                    <a:pt x="17" y="23"/>
                  </a:cubicBezTo>
                  <a:cubicBezTo>
                    <a:pt x="17" y="23"/>
                    <a:pt x="17" y="23"/>
                    <a:pt x="17" y="23"/>
                  </a:cubicBezTo>
                  <a:cubicBezTo>
                    <a:pt x="17" y="23"/>
                    <a:pt x="17" y="23"/>
                    <a:pt x="18" y="22"/>
                  </a:cubicBezTo>
                  <a:cubicBezTo>
                    <a:pt x="18" y="22"/>
                    <a:pt x="18" y="21"/>
                    <a:pt x="19" y="21"/>
                  </a:cubicBezTo>
                  <a:cubicBezTo>
                    <a:pt x="19" y="20"/>
                    <a:pt x="20" y="20"/>
                    <a:pt x="20" y="20"/>
                  </a:cubicBezTo>
                  <a:cubicBezTo>
                    <a:pt x="21" y="20"/>
                    <a:pt x="22" y="20"/>
                    <a:pt x="22" y="19"/>
                  </a:cubicBezTo>
                  <a:cubicBezTo>
                    <a:pt x="23" y="19"/>
                    <a:pt x="23" y="18"/>
                    <a:pt x="24" y="18"/>
                  </a:cubicBezTo>
                  <a:cubicBezTo>
                    <a:pt x="24" y="17"/>
                    <a:pt x="25" y="17"/>
                    <a:pt x="25" y="17"/>
                  </a:cubicBezTo>
                  <a:cubicBezTo>
                    <a:pt x="25" y="16"/>
                    <a:pt x="25" y="16"/>
                    <a:pt x="25" y="15"/>
                  </a:cubicBezTo>
                  <a:cubicBezTo>
                    <a:pt x="25" y="15"/>
                    <a:pt x="26" y="15"/>
                    <a:pt x="26" y="14"/>
                  </a:cubicBezTo>
                  <a:cubicBezTo>
                    <a:pt x="27" y="14"/>
                    <a:pt x="27" y="14"/>
                    <a:pt x="27" y="13"/>
                  </a:cubicBezTo>
                  <a:cubicBezTo>
                    <a:pt x="27" y="13"/>
                    <a:pt x="28" y="12"/>
                    <a:pt x="28" y="12"/>
                  </a:cubicBezTo>
                  <a:cubicBezTo>
                    <a:pt x="28" y="11"/>
                    <a:pt x="28" y="11"/>
                    <a:pt x="28" y="10"/>
                  </a:cubicBezTo>
                  <a:cubicBezTo>
                    <a:pt x="28" y="10"/>
                    <a:pt x="28" y="9"/>
                    <a:pt x="28" y="8"/>
                  </a:cubicBezTo>
                  <a:cubicBezTo>
                    <a:pt x="28" y="8"/>
                    <a:pt x="28" y="7"/>
                    <a:pt x="28" y="6"/>
                  </a:cubicBezTo>
                  <a:cubicBezTo>
                    <a:pt x="28" y="6"/>
                    <a:pt x="28" y="5"/>
                    <a:pt x="28" y="5"/>
                  </a:cubicBezTo>
                  <a:cubicBezTo>
                    <a:pt x="28" y="4"/>
                    <a:pt x="28" y="3"/>
                    <a:pt x="28" y="3"/>
                  </a:cubicBezTo>
                  <a:cubicBezTo>
                    <a:pt x="28" y="2"/>
                    <a:pt x="28" y="2"/>
                    <a:pt x="28" y="2"/>
                  </a:cubicBezTo>
                  <a:cubicBezTo>
                    <a:pt x="28" y="1"/>
                    <a:pt x="28" y="1"/>
                    <a:pt x="28" y="1"/>
                  </a:cubicBezTo>
                  <a:cubicBezTo>
                    <a:pt x="28" y="0"/>
                    <a:pt x="27" y="0"/>
                    <a:pt x="27" y="0"/>
                  </a:cubicBezTo>
                  <a:cubicBezTo>
                    <a:pt x="27" y="0"/>
                    <a:pt x="27" y="0"/>
                    <a:pt x="27" y="0"/>
                  </a:cubicBezTo>
                  <a:cubicBezTo>
                    <a:pt x="27" y="0"/>
                    <a:pt x="27" y="0"/>
                    <a:pt x="27" y="0"/>
                  </a:cubicBezTo>
                  <a:cubicBezTo>
                    <a:pt x="27" y="0"/>
                    <a:pt x="26" y="0"/>
                    <a:pt x="26" y="0"/>
                  </a:cubicBezTo>
                  <a:cubicBezTo>
                    <a:pt x="26" y="1"/>
                    <a:pt x="26" y="1"/>
                    <a:pt x="26" y="1"/>
                  </a:cubicBezTo>
                  <a:cubicBezTo>
                    <a:pt x="26" y="1"/>
                    <a:pt x="25" y="1"/>
                    <a:pt x="25" y="1"/>
                  </a:cubicBezTo>
                  <a:cubicBezTo>
                    <a:pt x="25" y="1"/>
                    <a:pt x="25" y="1"/>
                    <a:pt x="25" y="1"/>
                  </a:cubicBezTo>
                  <a:cubicBezTo>
                    <a:pt x="24" y="1"/>
                    <a:pt x="25" y="2"/>
                    <a:pt x="24" y="2"/>
                  </a:cubicBezTo>
                  <a:cubicBezTo>
                    <a:pt x="24" y="2"/>
                    <a:pt x="24" y="2"/>
                    <a:pt x="24" y="2"/>
                  </a:cubicBezTo>
                  <a:cubicBezTo>
                    <a:pt x="23" y="2"/>
                    <a:pt x="23" y="2"/>
                    <a:pt x="23" y="2"/>
                  </a:cubicBezTo>
                  <a:cubicBezTo>
                    <a:pt x="22" y="2"/>
                    <a:pt x="22" y="3"/>
                    <a:pt x="22" y="3"/>
                  </a:cubicBezTo>
                  <a:cubicBezTo>
                    <a:pt x="22" y="3"/>
                    <a:pt x="22" y="2"/>
                    <a:pt x="21" y="2"/>
                  </a:cubicBezTo>
                  <a:cubicBezTo>
                    <a:pt x="21" y="2"/>
                    <a:pt x="21" y="2"/>
                    <a:pt x="21" y="2"/>
                  </a:cubicBezTo>
                  <a:cubicBezTo>
                    <a:pt x="20" y="2"/>
                    <a:pt x="20" y="3"/>
                    <a:pt x="20" y="3"/>
                  </a:cubicBezTo>
                  <a:cubicBezTo>
                    <a:pt x="20" y="3"/>
                    <a:pt x="20" y="4"/>
                    <a:pt x="19" y="4"/>
                  </a:cubicBezTo>
                  <a:cubicBezTo>
                    <a:pt x="19" y="4"/>
                    <a:pt x="19" y="3"/>
                    <a:pt x="18" y="3"/>
                  </a:cubicBezTo>
                  <a:cubicBezTo>
                    <a:pt x="18" y="3"/>
                    <a:pt x="18" y="3"/>
                    <a:pt x="18" y="3"/>
                  </a:cubicBezTo>
                  <a:cubicBezTo>
                    <a:pt x="17" y="3"/>
                    <a:pt x="17" y="3"/>
                    <a:pt x="17" y="4"/>
                  </a:cubicBezTo>
                  <a:cubicBezTo>
                    <a:pt x="17" y="4"/>
                    <a:pt x="16" y="4"/>
                    <a:pt x="16" y="3"/>
                  </a:cubicBezTo>
                  <a:cubicBezTo>
                    <a:pt x="16" y="3"/>
                    <a:pt x="16" y="3"/>
                    <a:pt x="16" y="3"/>
                  </a:cubicBezTo>
                  <a:cubicBezTo>
                    <a:pt x="15" y="3"/>
                    <a:pt x="15" y="3"/>
                    <a:pt x="15" y="3"/>
                  </a:cubicBezTo>
                  <a:cubicBezTo>
                    <a:pt x="14" y="3"/>
                    <a:pt x="14" y="3"/>
                    <a:pt x="14" y="3"/>
                  </a:cubicBezTo>
                  <a:cubicBezTo>
                    <a:pt x="13" y="3"/>
                    <a:pt x="13" y="3"/>
                    <a:pt x="13" y="3"/>
                  </a:cubicBezTo>
                  <a:cubicBezTo>
                    <a:pt x="13" y="3"/>
                    <a:pt x="13" y="3"/>
                    <a:pt x="13" y="3"/>
                  </a:cubicBezTo>
                  <a:cubicBezTo>
                    <a:pt x="13" y="4"/>
                    <a:pt x="13" y="4"/>
                    <a:pt x="13" y="4"/>
                  </a:cubicBezTo>
                  <a:cubicBezTo>
                    <a:pt x="13" y="4"/>
                    <a:pt x="13" y="4"/>
                    <a:pt x="12" y="4"/>
                  </a:cubicBezTo>
                  <a:cubicBezTo>
                    <a:pt x="12" y="5"/>
                    <a:pt x="12" y="5"/>
                    <a:pt x="12" y="6"/>
                  </a:cubicBezTo>
                  <a:cubicBezTo>
                    <a:pt x="13" y="6"/>
                    <a:pt x="13" y="6"/>
                    <a:pt x="13" y="7"/>
                  </a:cubicBezTo>
                  <a:cubicBezTo>
                    <a:pt x="13" y="7"/>
                    <a:pt x="13" y="7"/>
                    <a:pt x="13" y="8"/>
                  </a:cubicBezTo>
                  <a:cubicBezTo>
                    <a:pt x="13" y="8"/>
                    <a:pt x="13" y="8"/>
                    <a:pt x="13" y="9"/>
                  </a:cubicBezTo>
                  <a:cubicBezTo>
                    <a:pt x="13" y="9"/>
                    <a:pt x="13" y="9"/>
                    <a:pt x="13" y="9"/>
                  </a:cubicBezTo>
                  <a:cubicBezTo>
                    <a:pt x="13" y="9"/>
                    <a:pt x="14" y="9"/>
                    <a:pt x="14" y="10"/>
                  </a:cubicBezTo>
                  <a:cubicBezTo>
                    <a:pt x="14" y="10"/>
                    <a:pt x="14" y="10"/>
                    <a:pt x="14" y="10"/>
                  </a:cubicBezTo>
                  <a:cubicBezTo>
                    <a:pt x="14" y="11"/>
                    <a:pt x="14" y="11"/>
                    <a:pt x="14" y="11"/>
                  </a:cubicBezTo>
                  <a:cubicBezTo>
                    <a:pt x="15" y="12"/>
                    <a:pt x="15" y="12"/>
                    <a:pt x="15" y="12"/>
                  </a:cubicBezTo>
                  <a:cubicBezTo>
                    <a:pt x="15" y="13"/>
                    <a:pt x="15" y="13"/>
                    <a:pt x="15" y="14"/>
                  </a:cubicBezTo>
                  <a:cubicBezTo>
                    <a:pt x="15" y="14"/>
                    <a:pt x="15" y="15"/>
                    <a:pt x="14" y="15"/>
                  </a:cubicBezTo>
                  <a:cubicBezTo>
                    <a:pt x="14" y="15"/>
                    <a:pt x="14" y="16"/>
                    <a:pt x="13" y="16"/>
                  </a:cubicBezTo>
                  <a:cubicBezTo>
                    <a:pt x="13" y="16"/>
                    <a:pt x="13" y="16"/>
                    <a:pt x="12" y="16"/>
                  </a:cubicBezTo>
                  <a:cubicBezTo>
                    <a:pt x="12" y="16"/>
                    <a:pt x="12" y="16"/>
                    <a:pt x="11" y="15"/>
                  </a:cubicBezTo>
                  <a:cubicBezTo>
                    <a:pt x="11" y="15"/>
                    <a:pt x="12" y="15"/>
                    <a:pt x="12" y="14"/>
                  </a:cubicBezTo>
                  <a:cubicBezTo>
                    <a:pt x="12" y="14"/>
                    <a:pt x="12" y="13"/>
                    <a:pt x="12" y="13"/>
                  </a:cubicBezTo>
                  <a:cubicBezTo>
                    <a:pt x="12" y="12"/>
                    <a:pt x="11" y="12"/>
                    <a:pt x="11" y="12"/>
                  </a:cubicBezTo>
                  <a:cubicBezTo>
                    <a:pt x="11" y="12"/>
                    <a:pt x="10" y="12"/>
                    <a:pt x="10" y="12"/>
                  </a:cubicBezTo>
                  <a:cubicBezTo>
                    <a:pt x="10" y="12"/>
                    <a:pt x="9" y="12"/>
                    <a:pt x="9" y="12"/>
                  </a:cubicBezTo>
                  <a:cubicBezTo>
                    <a:pt x="9" y="12"/>
                    <a:pt x="9" y="11"/>
                    <a:pt x="9" y="11"/>
                  </a:cubicBezTo>
                  <a:cubicBezTo>
                    <a:pt x="8" y="11"/>
                    <a:pt x="9" y="10"/>
                    <a:pt x="8" y="10"/>
                  </a:cubicBezTo>
                  <a:cubicBezTo>
                    <a:pt x="8" y="10"/>
                    <a:pt x="8" y="10"/>
                    <a:pt x="8" y="10"/>
                  </a:cubicBezTo>
                  <a:cubicBezTo>
                    <a:pt x="7" y="10"/>
                    <a:pt x="7" y="10"/>
                    <a:pt x="7" y="10"/>
                  </a:cubicBezTo>
                  <a:cubicBezTo>
                    <a:pt x="7" y="10"/>
                    <a:pt x="7" y="11"/>
                    <a:pt x="7" y="11"/>
                  </a:cubicBezTo>
                  <a:cubicBezTo>
                    <a:pt x="7" y="11"/>
                    <a:pt x="7" y="11"/>
                    <a:pt x="6" y="11"/>
                  </a:cubicBezTo>
                  <a:cubicBezTo>
                    <a:pt x="6" y="11"/>
                    <a:pt x="6" y="11"/>
                    <a:pt x="5" y="11"/>
                  </a:cubicBezTo>
                  <a:cubicBezTo>
                    <a:pt x="5" y="11"/>
                    <a:pt x="5" y="11"/>
                    <a:pt x="4" y="11"/>
                  </a:cubicBezTo>
                  <a:cubicBezTo>
                    <a:pt x="4" y="12"/>
                    <a:pt x="4" y="12"/>
                    <a:pt x="3"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5" name="Freeform 461"/>
            <p:cNvSpPr>
              <a:spLocks/>
            </p:cNvSpPr>
            <p:nvPr/>
          </p:nvSpPr>
          <p:spPr bwMode="auto">
            <a:xfrm>
              <a:off x="4560889" y="2351089"/>
              <a:ext cx="292100" cy="498475"/>
            </a:xfrm>
            <a:custGeom>
              <a:avLst/>
              <a:gdLst>
                <a:gd name="T0" fmla="*/ 2 w 27"/>
                <a:gd name="T1" fmla="*/ 29 h 46"/>
                <a:gd name="T2" fmla="*/ 2 w 27"/>
                <a:gd name="T3" fmla="*/ 30 h 46"/>
                <a:gd name="T4" fmla="*/ 3 w 27"/>
                <a:gd name="T5" fmla="*/ 31 h 46"/>
                <a:gd name="T6" fmla="*/ 4 w 27"/>
                <a:gd name="T7" fmla="*/ 33 h 46"/>
                <a:gd name="T8" fmla="*/ 4 w 27"/>
                <a:gd name="T9" fmla="*/ 34 h 46"/>
                <a:gd name="T10" fmla="*/ 4 w 27"/>
                <a:gd name="T11" fmla="*/ 37 h 46"/>
                <a:gd name="T12" fmla="*/ 5 w 27"/>
                <a:gd name="T13" fmla="*/ 39 h 46"/>
                <a:gd name="T14" fmla="*/ 3 w 27"/>
                <a:gd name="T15" fmla="*/ 39 h 46"/>
                <a:gd name="T16" fmla="*/ 2 w 27"/>
                <a:gd name="T17" fmla="*/ 40 h 46"/>
                <a:gd name="T18" fmla="*/ 3 w 27"/>
                <a:gd name="T19" fmla="*/ 42 h 46"/>
                <a:gd name="T20" fmla="*/ 5 w 27"/>
                <a:gd name="T21" fmla="*/ 43 h 46"/>
                <a:gd name="T22" fmla="*/ 5 w 27"/>
                <a:gd name="T23" fmla="*/ 46 h 46"/>
                <a:gd name="T24" fmla="*/ 7 w 27"/>
                <a:gd name="T25" fmla="*/ 46 h 46"/>
                <a:gd name="T26" fmla="*/ 8 w 27"/>
                <a:gd name="T27" fmla="*/ 45 h 46"/>
                <a:gd name="T28" fmla="*/ 10 w 27"/>
                <a:gd name="T29" fmla="*/ 45 h 46"/>
                <a:gd name="T30" fmla="*/ 11 w 27"/>
                <a:gd name="T31" fmla="*/ 44 h 46"/>
                <a:gd name="T32" fmla="*/ 13 w 27"/>
                <a:gd name="T33" fmla="*/ 42 h 46"/>
                <a:gd name="T34" fmla="*/ 15 w 27"/>
                <a:gd name="T35" fmla="*/ 42 h 46"/>
                <a:gd name="T36" fmla="*/ 17 w 27"/>
                <a:gd name="T37" fmla="*/ 41 h 46"/>
                <a:gd name="T38" fmla="*/ 19 w 27"/>
                <a:gd name="T39" fmla="*/ 40 h 46"/>
                <a:gd name="T40" fmla="*/ 20 w 27"/>
                <a:gd name="T41" fmla="*/ 39 h 46"/>
                <a:gd name="T42" fmla="*/ 21 w 27"/>
                <a:gd name="T43" fmla="*/ 38 h 46"/>
                <a:gd name="T44" fmla="*/ 22 w 27"/>
                <a:gd name="T45" fmla="*/ 37 h 46"/>
                <a:gd name="T46" fmla="*/ 24 w 27"/>
                <a:gd name="T47" fmla="*/ 36 h 46"/>
                <a:gd name="T48" fmla="*/ 24 w 27"/>
                <a:gd name="T49" fmla="*/ 36 h 46"/>
                <a:gd name="T50" fmla="*/ 23 w 27"/>
                <a:gd name="T51" fmla="*/ 35 h 46"/>
                <a:gd name="T52" fmla="*/ 23 w 27"/>
                <a:gd name="T53" fmla="*/ 33 h 46"/>
                <a:gd name="T54" fmla="*/ 23 w 27"/>
                <a:gd name="T55" fmla="*/ 31 h 46"/>
                <a:gd name="T56" fmla="*/ 23 w 27"/>
                <a:gd name="T57" fmla="*/ 29 h 46"/>
                <a:gd name="T58" fmla="*/ 22 w 27"/>
                <a:gd name="T59" fmla="*/ 27 h 46"/>
                <a:gd name="T60" fmla="*/ 24 w 27"/>
                <a:gd name="T61" fmla="*/ 25 h 46"/>
                <a:gd name="T62" fmla="*/ 24 w 27"/>
                <a:gd name="T63" fmla="*/ 23 h 46"/>
                <a:gd name="T64" fmla="*/ 25 w 27"/>
                <a:gd name="T65" fmla="*/ 23 h 46"/>
                <a:gd name="T66" fmla="*/ 26 w 27"/>
                <a:gd name="T67" fmla="*/ 12 h 46"/>
                <a:gd name="T68" fmla="*/ 25 w 27"/>
                <a:gd name="T69" fmla="*/ 11 h 46"/>
                <a:gd name="T70" fmla="*/ 23 w 27"/>
                <a:gd name="T71" fmla="*/ 10 h 46"/>
                <a:gd name="T72" fmla="*/ 20 w 27"/>
                <a:gd name="T73" fmla="*/ 8 h 46"/>
                <a:gd name="T74" fmla="*/ 18 w 27"/>
                <a:gd name="T75" fmla="*/ 7 h 46"/>
                <a:gd name="T76" fmla="*/ 14 w 27"/>
                <a:gd name="T77" fmla="*/ 5 h 46"/>
                <a:gd name="T78" fmla="*/ 13 w 27"/>
                <a:gd name="T79" fmla="*/ 4 h 46"/>
                <a:gd name="T80" fmla="*/ 8 w 27"/>
                <a:gd name="T81" fmla="*/ 2 h 46"/>
                <a:gd name="T82" fmla="*/ 6 w 27"/>
                <a:gd name="T83" fmla="*/ 0 h 46"/>
                <a:gd name="T84" fmla="*/ 5 w 27"/>
                <a:gd name="T85" fmla="*/ 1 h 46"/>
                <a:gd name="T86" fmla="*/ 4 w 27"/>
                <a:gd name="T87" fmla="*/ 2 h 46"/>
                <a:gd name="T88" fmla="*/ 4 w 27"/>
                <a:gd name="T89" fmla="*/ 4 h 46"/>
                <a:gd name="T90" fmla="*/ 4 w 27"/>
                <a:gd name="T91" fmla="*/ 7 h 46"/>
                <a:gd name="T92" fmla="*/ 5 w 27"/>
                <a:gd name="T93" fmla="*/ 8 h 46"/>
                <a:gd name="T94" fmla="*/ 6 w 27"/>
                <a:gd name="T95" fmla="*/ 9 h 46"/>
                <a:gd name="T96" fmla="*/ 5 w 27"/>
                <a:gd name="T97" fmla="*/ 13 h 46"/>
                <a:gd name="T98" fmla="*/ 5 w 27"/>
                <a:gd name="T99" fmla="*/ 20 h 46"/>
                <a:gd name="T100" fmla="*/ 3 w 27"/>
                <a:gd name="T101" fmla="*/ 21 h 46"/>
                <a:gd name="T102" fmla="*/ 2 w 27"/>
                <a:gd name="T103" fmla="*/ 23 h 46"/>
                <a:gd name="T104" fmla="*/ 2 w 27"/>
                <a:gd name="T105" fmla="*/ 23 h 46"/>
                <a:gd name="T106" fmla="*/ 1 w 27"/>
                <a:gd name="T107" fmla="*/ 26 h 46"/>
                <a:gd name="T108" fmla="*/ 0 w 27"/>
                <a:gd name="T109" fmla="*/ 28 h 46"/>
                <a:gd name="T110" fmla="*/ 1 w 27"/>
                <a:gd name="T11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46">
                  <a:moveTo>
                    <a:pt x="1" y="28"/>
                  </a:moveTo>
                  <a:cubicBezTo>
                    <a:pt x="2" y="28"/>
                    <a:pt x="1" y="29"/>
                    <a:pt x="2" y="29"/>
                  </a:cubicBezTo>
                  <a:cubicBezTo>
                    <a:pt x="2" y="29"/>
                    <a:pt x="2" y="29"/>
                    <a:pt x="2" y="30"/>
                  </a:cubicBezTo>
                  <a:cubicBezTo>
                    <a:pt x="2" y="30"/>
                    <a:pt x="2" y="30"/>
                    <a:pt x="2" y="30"/>
                  </a:cubicBezTo>
                  <a:cubicBezTo>
                    <a:pt x="2" y="30"/>
                    <a:pt x="2" y="30"/>
                    <a:pt x="2" y="30"/>
                  </a:cubicBezTo>
                  <a:cubicBezTo>
                    <a:pt x="3" y="30"/>
                    <a:pt x="3" y="31"/>
                    <a:pt x="3" y="31"/>
                  </a:cubicBezTo>
                  <a:cubicBezTo>
                    <a:pt x="3" y="31"/>
                    <a:pt x="4" y="31"/>
                    <a:pt x="4" y="32"/>
                  </a:cubicBezTo>
                  <a:cubicBezTo>
                    <a:pt x="4" y="32"/>
                    <a:pt x="4" y="33"/>
                    <a:pt x="4" y="33"/>
                  </a:cubicBezTo>
                  <a:cubicBezTo>
                    <a:pt x="4" y="33"/>
                    <a:pt x="4" y="34"/>
                    <a:pt x="4" y="34"/>
                  </a:cubicBezTo>
                  <a:cubicBezTo>
                    <a:pt x="4" y="34"/>
                    <a:pt x="4" y="34"/>
                    <a:pt x="4" y="34"/>
                  </a:cubicBezTo>
                  <a:cubicBezTo>
                    <a:pt x="5" y="35"/>
                    <a:pt x="4" y="36"/>
                    <a:pt x="4" y="36"/>
                  </a:cubicBezTo>
                  <a:cubicBezTo>
                    <a:pt x="4" y="37"/>
                    <a:pt x="4" y="37"/>
                    <a:pt x="4" y="37"/>
                  </a:cubicBezTo>
                  <a:cubicBezTo>
                    <a:pt x="5" y="38"/>
                    <a:pt x="5" y="38"/>
                    <a:pt x="5" y="38"/>
                  </a:cubicBezTo>
                  <a:cubicBezTo>
                    <a:pt x="5" y="38"/>
                    <a:pt x="6" y="38"/>
                    <a:pt x="5" y="39"/>
                  </a:cubicBezTo>
                  <a:cubicBezTo>
                    <a:pt x="5" y="39"/>
                    <a:pt x="5" y="39"/>
                    <a:pt x="4" y="39"/>
                  </a:cubicBezTo>
                  <a:cubicBezTo>
                    <a:pt x="4" y="39"/>
                    <a:pt x="4" y="39"/>
                    <a:pt x="3" y="39"/>
                  </a:cubicBezTo>
                  <a:cubicBezTo>
                    <a:pt x="3" y="39"/>
                    <a:pt x="2" y="39"/>
                    <a:pt x="2" y="39"/>
                  </a:cubicBezTo>
                  <a:cubicBezTo>
                    <a:pt x="2" y="39"/>
                    <a:pt x="2" y="40"/>
                    <a:pt x="2" y="40"/>
                  </a:cubicBezTo>
                  <a:cubicBezTo>
                    <a:pt x="2" y="40"/>
                    <a:pt x="2" y="40"/>
                    <a:pt x="2" y="41"/>
                  </a:cubicBezTo>
                  <a:cubicBezTo>
                    <a:pt x="2" y="41"/>
                    <a:pt x="2" y="41"/>
                    <a:pt x="3" y="42"/>
                  </a:cubicBezTo>
                  <a:cubicBezTo>
                    <a:pt x="3" y="42"/>
                    <a:pt x="3" y="42"/>
                    <a:pt x="3" y="42"/>
                  </a:cubicBezTo>
                  <a:cubicBezTo>
                    <a:pt x="4" y="42"/>
                    <a:pt x="4" y="42"/>
                    <a:pt x="5" y="43"/>
                  </a:cubicBezTo>
                  <a:cubicBezTo>
                    <a:pt x="5" y="43"/>
                    <a:pt x="5" y="44"/>
                    <a:pt x="5" y="44"/>
                  </a:cubicBezTo>
                  <a:cubicBezTo>
                    <a:pt x="5" y="45"/>
                    <a:pt x="5" y="45"/>
                    <a:pt x="5" y="46"/>
                  </a:cubicBezTo>
                  <a:cubicBezTo>
                    <a:pt x="6" y="46"/>
                    <a:pt x="6" y="46"/>
                    <a:pt x="6" y="46"/>
                  </a:cubicBezTo>
                  <a:cubicBezTo>
                    <a:pt x="6" y="46"/>
                    <a:pt x="6" y="46"/>
                    <a:pt x="7" y="46"/>
                  </a:cubicBezTo>
                  <a:cubicBezTo>
                    <a:pt x="7" y="46"/>
                    <a:pt x="7" y="46"/>
                    <a:pt x="8" y="46"/>
                  </a:cubicBezTo>
                  <a:cubicBezTo>
                    <a:pt x="8" y="45"/>
                    <a:pt x="8" y="45"/>
                    <a:pt x="8" y="45"/>
                  </a:cubicBezTo>
                  <a:cubicBezTo>
                    <a:pt x="8" y="45"/>
                    <a:pt x="8" y="46"/>
                    <a:pt x="9" y="46"/>
                  </a:cubicBezTo>
                  <a:cubicBezTo>
                    <a:pt x="9" y="46"/>
                    <a:pt x="9" y="45"/>
                    <a:pt x="10" y="45"/>
                  </a:cubicBezTo>
                  <a:cubicBezTo>
                    <a:pt x="10" y="44"/>
                    <a:pt x="10" y="45"/>
                    <a:pt x="11" y="45"/>
                  </a:cubicBezTo>
                  <a:cubicBezTo>
                    <a:pt x="11" y="44"/>
                    <a:pt x="11" y="44"/>
                    <a:pt x="11" y="44"/>
                  </a:cubicBezTo>
                  <a:cubicBezTo>
                    <a:pt x="11" y="43"/>
                    <a:pt x="11" y="43"/>
                    <a:pt x="12" y="43"/>
                  </a:cubicBezTo>
                  <a:cubicBezTo>
                    <a:pt x="12" y="42"/>
                    <a:pt x="12" y="42"/>
                    <a:pt x="13" y="42"/>
                  </a:cubicBezTo>
                  <a:cubicBezTo>
                    <a:pt x="13" y="42"/>
                    <a:pt x="14" y="42"/>
                    <a:pt x="14" y="42"/>
                  </a:cubicBezTo>
                  <a:cubicBezTo>
                    <a:pt x="15" y="42"/>
                    <a:pt x="15" y="42"/>
                    <a:pt x="15" y="42"/>
                  </a:cubicBezTo>
                  <a:cubicBezTo>
                    <a:pt x="16" y="42"/>
                    <a:pt x="16" y="42"/>
                    <a:pt x="16" y="42"/>
                  </a:cubicBezTo>
                  <a:cubicBezTo>
                    <a:pt x="17" y="41"/>
                    <a:pt x="17" y="41"/>
                    <a:pt x="17" y="41"/>
                  </a:cubicBezTo>
                  <a:cubicBezTo>
                    <a:pt x="18" y="41"/>
                    <a:pt x="18" y="41"/>
                    <a:pt x="18" y="41"/>
                  </a:cubicBezTo>
                  <a:cubicBezTo>
                    <a:pt x="18" y="41"/>
                    <a:pt x="18" y="41"/>
                    <a:pt x="19" y="40"/>
                  </a:cubicBezTo>
                  <a:cubicBezTo>
                    <a:pt x="19" y="40"/>
                    <a:pt x="19" y="40"/>
                    <a:pt x="19" y="40"/>
                  </a:cubicBezTo>
                  <a:cubicBezTo>
                    <a:pt x="20" y="39"/>
                    <a:pt x="20" y="39"/>
                    <a:pt x="20" y="39"/>
                  </a:cubicBezTo>
                  <a:cubicBezTo>
                    <a:pt x="20" y="39"/>
                    <a:pt x="20" y="39"/>
                    <a:pt x="20" y="38"/>
                  </a:cubicBezTo>
                  <a:cubicBezTo>
                    <a:pt x="21" y="38"/>
                    <a:pt x="21" y="38"/>
                    <a:pt x="21" y="38"/>
                  </a:cubicBezTo>
                  <a:cubicBezTo>
                    <a:pt x="21" y="38"/>
                    <a:pt x="21" y="37"/>
                    <a:pt x="21" y="37"/>
                  </a:cubicBezTo>
                  <a:cubicBezTo>
                    <a:pt x="21" y="37"/>
                    <a:pt x="21" y="37"/>
                    <a:pt x="22" y="37"/>
                  </a:cubicBezTo>
                  <a:cubicBezTo>
                    <a:pt x="22" y="36"/>
                    <a:pt x="22" y="36"/>
                    <a:pt x="23" y="36"/>
                  </a:cubicBezTo>
                  <a:cubicBezTo>
                    <a:pt x="23" y="36"/>
                    <a:pt x="23" y="36"/>
                    <a:pt x="24" y="36"/>
                  </a:cubicBezTo>
                  <a:cubicBezTo>
                    <a:pt x="24" y="36"/>
                    <a:pt x="24" y="36"/>
                    <a:pt x="24" y="36"/>
                  </a:cubicBezTo>
                  <a:cubicBezTo>
                    <a:pt x="24" y="36"/>
                    <a:pt x="24" y="36"/>
                    <a:pt x="24" y="36"/>
                  </a:cubicBezTo>
                  <a:cubicBezTo>
                    <a:pt x="24" y="35"/>
                    <a:pt x="24" y="35"/>
                    <a:pt x="24" y="35"/>
                  </a:cubicBezTo>
                  <a:cubicBezTo>
                    <a:pt x="24" y="35"/>
                    <a:pt x="23" y="35"/>
                    <a:pt x="23" y="35"/>
                  </a:cubicBezTo>
                  <a:cubicBezTo>
                    <a:pt x="23" y="34"/>
                    <a:pt x="23" y="34"/>
                    <a:pt x="23" y="34"/>
                  </a:cubicBezTo>
                  <a:cubicBezTo>
                    <a:pt x="23" y="34"/>
                    <a:pt x="23" y="34"/>
                    <a:pt x="23" y="33"/>
                  </a:cubicBezTo>
                  <a:cubicBezTo>
                    <a:pt x="23" y="33"/>
                    <a:pt x="23" y="33"/>
                    <a:pt x="23" y="33"/>
                  </a:cubicBezTo>
                  <a:cubicBezTo>
                    <a:pt x="23" y="32"/>
                    <a:pt x="23" y="32"/>
                    <a:pt x="23" y="31"/>
                  </a:cubicBezTo>
                  <a:cubicBezTo>
                    <a:pt x="23" y="31"/>
                    <a:pt x="23" y="30"/>
                    <a:pt x="23" y="30"/>
                  </a:cubicBezTo>
                  <a:cubicBezTo>
                    <a:pt x="23" y="29"/>
                    <a:pt x="23" y="29"/>
                    <a:pt x="23" y="29"/>
                  </a:cubicBezTo>
                  <a:cubicBezTo>
                    <a:pt x="23" y="28"/>
                    <a:pt x="23" y="28"/>
                    <a:pt x="23" y="27"/>
                  </a:cubicBezTo>
                  <a:cubicBezTo>
                    <a:pt x="23" y="27"/>
                    <a:pt x="22" y="27"/>
                    <a:pt x="22" y="27"/>
                  </a:cubicBezTo>
                  <a:cubicBezTo>
                    <a:pt x="22" y="26"/>
                    <a:pt x="23" y="26"/>
                    <a:pt x="23" y="26"/>
                  </a:cubicBezTo>
                  <a:cubicBezTo>
                    <a:pt x="23" y="25"/>
                    <a:pt x="23" y="25"/>
                    <a:pt x="24" y="25"/>
                  </a:cubicBezTo>
                  <a:cubicBezTo>
                    <a:pt x="24" y="24"/>
                    <a:pt x="24" y="24"/>
                    <a:pt x="24" y="24"/>
                  </a:cubicBezTo>
                  <a:cubicBezTo>
                    <a:pt x="24" y="24"/>
                    <a:pt x="24" y="23"/>
                    <a:pt x="24" y="23"/>
                  </a:cubicBezTo>
                  <a:cubicBezTo>
                    <a:pt x="24" y="23"/>
                    <a:pt x="24" y="23"/>
                    <a:pt x="24" y="23"/>
                  </a:cubicBezTo>
                  <a:cubicBezTo>
                    <a:pt x="24" y="23"/>
                    <a:pt x="24" y="23"/>
                    <a:pt x="25" y="23"/>
                  </a:cubicBezTo>
                  <a:cubicBezTo>
                    <a:pt x="27" y="23"/>
                    <a:pt x="27" y="23"/>
                    <a:pt x="27" y="23"/>
                  </a:cubicBezTo>
                  <a:cubicBezTo>
                    <a:pt x="26" y="12"/>
                    <a:pt x="26" y="12"/>
                    <a:pt x="26" y="12"/>
                  </a:cubicBezTo>
                  <a:cubicBezTo>
                    <a:pt x="26" y="12"/>
                    <a:pt x="26" y="12"/>
                    <a:pt x="26" y="12"/>
                  </a:cubicBezTo>
                  <a:cubicBezTo>
                    <a:pt x="26" y="12"/>
                    <a:pt x="26" y="11"/>
                    <a:pt x="25" y="11"/>
                  </a:cubicBezTo>
                  <a:cubicBezTo>
                    <a:pt x="25" y="11"/>
                    <a:pt x="25" y="11"/>
                    <a:pt x="24" y="10"/>
                  </a:cubicBezTo>
                  <a:cubicBezTo>
                    <a:pt x="24" y="10"/>
                    <a:pt x="23" y="10"/>
                    <a:pt x="23" y="10"/>
                  </a:cubicBezTo>
                  <a:cubicBezTo>
                    <a:pt x="22" y="10"/>
                    <a:pt x="22" y="9"/>
                    <a:pt x="21" y="9"/>
                  </a:cubicBezTo>
                  <a:cubicBezTo>
                    <a:pt x="21" y="9"/>
                    <a:pt x="20" y="9"/>
                    <a:pt x="20" y="8"/>
                  </a:cubicBezTo>
                  <a:cubicBezTo>
                    <a:pt x="20" y="8"/>
                    <a:pt x="19" y="8"/>
                    <a:pt x="19" y="8"/>
                  </a:cubicBezTo>
                  <a:cubicBezTo>
                    <a:pt x="19" y="7"/>
                    <a:pt x="18" y="7"/>
                    <a:pt x="18" y="7"/>
                  </a:cubicBezTo>
                  <a:cubicBezTo>
                    <a:pt x="17" y="7"/>
                    <a:pt x="17" y="6"/>
                    <a:pt x="16" y="6"/>
                  </a:cubicBezTo>
                  <a:cubicBezTo>
                    <a:pt x="15" y="5"/>
                    <a:pt x="15" y="5"/>
                    <a:pt x="14" y="5"/>
                  </a:cubicBezTo>
                  <a:cubicBezTo>
                    <a:pt x="14" y="5"/>
                    <a:pt x="13" y="5"/>
                    <a:pt x="13" y="4"/>
                  </a:cubicBezTo>
                  <a:cubicBezTo>
                    <a:pt x="13" y="4"/>
                    <a:pt x="13" y="4"/>
                    <a:pt x="13" y="4"/>
                  </a:cubicBezTo>
                  <a:cubicBezTo>
                    <a:pt x="12" y="3"/>
                    <a:pt x="11" y="3"/>
                    <a:pt x="11" y="3"/>
                  </a:cubicBezTo>
                  <a:cubicBezTo>
                    <a:pt x="10" y="3"/>
                    <a:pt x="9" y="2"/>
                    <a:pt x="8" y="2"/>
                  </a:cubicBezTo>
                  <a:cubicBezTo>
                    <a:pt x="8" y="1"/>
                    <a:pt x="7" y="1"/>
                    <a:pt x="7" y="1"/>
                  </a:cubicBezTo>
                  <a:cubicBezTo>
                    <a:pt x="6" y="1"/>
                    <a:pt x="6" y="0"/>
                    <a:pt x="6" y="0"/>
                  </a:cubicBezTo>
                  <a:cubicBezTo>
                    <a:pt x="6" y="1"/>
                    <a:pt x="6" y="1"/>
                    <a:pt x="6" y="1"/>
                  </a:cubicBezTo>
                  <a:cubicBezTo>
                    <a:pt x="5" y="1"/>
                    <a:pt x="5" y="1"/>
                    <a:pt x="5" y="1"/>
                  </a:cubicBezTo>
                  <a:cubicBezTo>
                    <a:pt x="4" y="2"/>
                    <a:pt x="4" y="2"/>
                    <a:pt x="4" y="2"/>
                  </a:cubicBezTo>
                  <a:cubicBezTo>
                    <a:pt x="4" y="2"/>
                    <a:pt x="4" y="2"/>
                    <a:pt x="4" y="2"/>
                  </a:cubicBezTo>
                  <a:cubicBezTo>
                    <a:pt x="4" y="3"/>
                    <a:pt x="4" y="3"/>
                    <a:pt x="4" y="3"/>
                  </a:cubicBezTo>
                  <a:cubicBezTo>
                    <a:pt x="4" y="3"/>
                    <a:pt x="4" y="4"/>
                    <a:pt x="4" y="4"/>
                  </a:cubicBezTo>
                  <a:cubicBezTo>
                    <a:pt x="4" y="5"/>
                    <a:pt x="4" y="5"/>
                    <a:pt x="4" y="5"/>
                  </a:cubicBezTo>
                  <a:cubicBezTo>
                    <a:pt x="4" y="6"/>
                    <a:pt x="4" y="6"/>
                    <a:pt x="4" y="7"/>
                  </a:cubicBezTo>
                  <a:cubicBezTo>
                    <a:pt x="5" y="7"/>
                    <a:pt x="5" y="7"/>
                    <a:pt x="5" y="7"/>
                  </a:cubicBezTo>
                  <a:cubicBezTo>
                    <a:pt x="5" y="8"/>
                    <a:pt x="5" y="8"/>
                    <a:pt x="5" y="8"/>
                  </a:cubicBezTo>
                  <a:cubicBezTo>
                    <a:pt x="5" y="8"/>
                    <a:pt x="6" y="8"/>
                    <a:pt x="6" y="9"/>
                  </a:cubicBezTo>
                  <a:cubicBezTo>
                    <a:pt x="6" y="9"/>
                    <a:pt x="6" y="9"/>
                    <a:pt x="6" y="9"/>
                  </a:cubicBezTo>
                  <a:cubicBezTo>
                    <a:pt x="6" y="10"/>
                    <a:pt x="6" y="10"/>
                    <a:pt x="6" y="11"/>
                  </a:cubicBezTo>
                  <a:cubicBezTo>
                    <a:pt x="5" y="12"/>
                    <a:pt x="5" y="12"/>
                    <a:pt x="5" y="13"/>
                  </a:cubicBezTo>
                  <a:cubicBezTo>
                    <a:pt x="5" y="16"/>
                    <a:pt x="7" y="17"/>
                    <a:pt x="5" y="19"/>
                  </a:cubicBezTo>
                  <a:cubicBezTo>
                    <a:pt x="5" y="20"/>
                    <a:pt x="5" y="20"/>
                    <a:pt x="5" y="20"/>
                  </a:cubicBezTo>
                  <a:cubicBezTo>
                    <a:pt x="4" y="20"/>
                    <a:pt x="4" y="20"/>
                    <a:pt x="4" y="21"/>
                  </a:cubicBezTo>
                  <a:cubicBezTo>
                    <a:pt x="4" y="21"/>
                    <a:pt x="3" y="21"/>
                    <a:pt x="3" y="21"/>
                  </a:cubicBezTo>
                  <a:cubicBezTo>
                    <a:pt x="3" y="21"/>
                    <a:pt x="3" y="22"/>
                    <a:pt x="3" y="22"/>
                  </a:cubicBezTo>
                  <a:cubicBezTo>
                    <a:pt x="3" y="22"/>
                    <a:pt x="3" y="23"/>
                    <a:pt x="2" y="23"/>
                  </a:cubicBezTo>
                  <a:cubicBezTo>
                    <a:pt x="2" y="23"/>
                    <a:pt x="2" y="23"/>
                    <a:pt x="2" y="23"/>
                  </a:cubicBezTo>
                  <a:cubicBezTo>
                    <a:pt x="2" y="23"/>
                    <a:pt x="2" y="23"/>
                    <a:pt x="2" y="23"/>
                  </a:cubicBezTo>
                  <a:cubicBezTo>
                    <a:pt x="1" y="24"/>
                    <a:pt x="1" y="24"/>
                    <a:pt x="1" y="25"/>
                  </a:cubicBezTo>
                  <a:cubicBezTo>
                    <a:pt x="1" y="25"/>
                    <a:pt x="1" y="26"/>
                    <a:pt x="1" y="26"/>
                  </a:cubicBezTo>
                  <a:cubicBezTo>
                    <a:pt x="1" y="27"/>
                    <a:pt x="1" y="27"/>
                    <a:pt x="1" y="27"/>
                  </a:cubicBezTo>
                  <a:cubicBezTo>
                    <a:pt x="0" y="28"/>
                    <a:pt x="0" y="28"/>
                    <a:pt x="0" y="28"/>
                  </a:cubicBezTo>
                  <a:cubicBezTo>
                    <a:pt x="1" y="28"/>
                    <a:pt x="1" y="28"/>
                    <a:pt x="1" y="28"/>
                  </a:cubicBezTo>
                  <a:cubicBezTo>
                    <a:pt x="1" y="28"/>
                    <a:pt x="1" y="28"/>
                    <a:pt x="1" y="2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6" name="Freeform 462"/>
            <p:cNvSpPr>
              <a:spLocks/>
            </p:cNvSpPr>
            <p:nvPr/>
          </p:nvSpPr>
          <p:spPr bwMode="auto">
            <a:xfrm>
              <a:off x="5122864" y="2935289"/>
              <a:ext cx="215900" cy="292100"/>
            </a:xfrm>
            <a:custGeom>
              <a:avLst/>
              <a:gdLst>
                <a:gd name="T0" fmla="*/ 0 w 20"/>
                <a:gd name="T1" fmla="*/ 2 h 27"/>
                <a:gd name="T2" fmla="*/ 1 w 20"/>
                <a:gd name="T3" fmla="*/ 3 h 27"/>
                <a:gd name="T4" fmla="*/ 3 w 20"/>
                <a:gd name="T5" fmla="*/ 6 h 27"/>
                <a:gd name="T6" fmla="*/ 3 w 20"/>
                <a:gd name="T7" fmla="*/ 8 h 27"/>
                <a:gd name="T8" fmla="*/ 2 w 20"/>
                <a:gd name="T9" fmla="*/ 10 h 27"/>
                <a:gd name="T10" fmla="*/ 0 w 20"/>
                <a:gd name="T11" fmla="*/ 12 h 27"/>
                <a:gd name="T12" fmla="*/ 0 w 20"/>
                <a:gd name="T13" fmla="*/ 14 h 27"/>
                <a:gd name="T14" fmla="*/ 1 w 20"/>
                <a:gd name="T15" fmla="*/ 14 h 27"/>
                <a:gd name="T16" fmla="*/ 0 w 20"/>
                <a:gd name="T17" fmla="*/ 16 h 27"/>
                <a:gd name="T18" fmla="*/ 0 w 20"/>
                <a:gd name="T19" fmla="*/ 17 h 27"/>
                <a:gd name="T20" fmla="*/ 5 w 20"/>
                <a:gd name="T21" fmla="*/ 19 h 27"/>
                <a:gd name="T22" fmla="*/ 8 w 20"/>
                <a:gd name="T23" fmla="*/ 21 h 27"/>
                <a:gd name="T24" fmla="*/ 9 w 20"/>
                <a:gd name="T25" fmla="*/ 24 h 27"/>
                <a:gd name="T26" fmla="*/ 12 w 20"/>
                <a:gd name="T27" fmla="*/ 26 h 27"/>
                <a:gd name="T28" fmla="*/ 14 w 20"/>
                <a:gd name="T29" fmla="*/ 27 h 27"/>
                <a:gd name="T30" fmla="*/ 15 w 20"/>
                <a:gd name="T31" fmla="*/ 27 h 27"/>
                <a:gd name="T32" fmla="*/ 15 w 20"/>
                <a:gd name="T33" fmla="*/ 24 h 27"/>
                <a:gd name="T34" fmla="*/ 16 w 20"/>
                <a:gd name="T35" fmla="*/ 23 h 27"/>
                <a:gd name="T36" fmla="*/ 17 w 20"/>
                <a:gd name="T37" fmla="*/ 21 h 27"/>
                <a:gd name="T38" fmla="*/ 18 w 20"/>
                <a:gd name="T39" fmla="*/ 20 h 27"/>
                <a:gd name="T40" fmla="*/ 19 w 20"/>
                <a:gd name="T41" fmla="*/ 19 h 27"/>
                <a:gd name="T42" fmla="*/ 19 w 20"/>
                <a:gd name="T43" fmla="*/ 18 h 27"/>
                <a:gd name="T44" fmla="*/ 18 w 20"/>
                <a:gd name="T45" fmla="*/ 17 h 27"/>
                <a:gd name="T46" fmla="*/ 18 w 20"/>
                <a:gd name="T47" fmla="*/ 13 h 27"/>
                <a:gd name="T48" fmla="*/ 18 w 20"/>
                <a:gd name="T49" fmla="*/ 10 h 27"/>
                <a:gd name="T50" fmla="*/ 18 w 20"/>
                <a:gd name="T51" fmla="*/ 7 h 27"/>
                <a:gd name="T52" fmla="*/ 19 w 20"/>
                <a:gd name="T53" fmla="*/ 4 h 27"/>
                <a:gd name="T54" fmla="*/ 20 w 20"/>
                <a:gd name="T55" fmla="*/ 3 h 27"/>
                <a:gd name="T56" fmla="*/ 20 w 20"/>
                <a:gd name="T57" fmla="*/ 2 h 27"/>
                <a:gd name="T58" fmla="*/ 18 w 20"/>
                <a:gd name="T59" fmla="*/ 2 h 27"/>
                <a:gd name="T60" fmla="*/ 17 w 20"/>
                <a:gd name="T61" fmla="*/ 2 h 27"/>
                <a:gd name="T62" fmla="*/ 15 w 20"/>
                <a:gd name="T63" fmla="*/ 3 h 27"/>
                <a:gd name="T64" fmla="*/ 14 w 20"/>
                <a:gd name="T65" fmla="*/ 4 h 27"/>
                <a:gd name="T66" fmla="*/ 12 w 20"/>
                <a:gd name="T67" fmla="*/ 3 h 27"/>
                <a:gd name="T68" fmla="*/ 10 w 20"/>
                <a:gd name="T69" fmla="*/ 3 h 27"/>
                <a:gd name="T70" fmla="*/ 8 w 20"/>
                <a:gd name="T71" fmla="*/ 1 h 27"/>
                <a:gd name="T72" fmla="*/ 6 w 20"/>
                <a:gd name="T73" fmla="*/ 1 h 27"/>
                <a:gd name="T74" fmla="*/ 5 w 20"/>
                <a:gd name="T75" fmla="*/ 0 h 27"/>
                <a:gd name="T76" fmla="*/ 3 w 20"/>
                <a:gd name="T77" fmla="*/ 0 h 27"/>
                <a:gd name="T78" fmla="*/ 0 w 20"/>
                <a:gd name="T7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27">
                  <a:moveTo>
                    <a:pt x="0" y="2"/>
                  </a:moveTo>
                  <a:cubicBezTo>
                    <a:pt x="0" y="2"/>
                    <a:pt x="0" y="2"/>
                    <a:pt x="0" y="2"/>
                  </a:cubicBezTo>
                  <a:cubicBezTo>
                    <a:pt x="1" y="2"/>
                    <a:pt x="1" y="2"/>
                    <a:pt x="1" y="3"/>
                  </a:cubicBezTo>
                  <a:cubicBezTo>
                    <a:pt x="1" y="3"/>
                    <a:pt x="1" y="3"/>
                    <a:pt x="1" y="3"/>
                  </a:cubicBezTo>
                  <a:cubicBezTo>
                    <a:pt x="2" y="4"/>
                    <a:pt x="2" y="4"/>
                    <a:pt x="2" y="5"/>
                  </a:cubicBezTo>
                  <a:cubicBezTo>
                    <a:pt x="2" y="5"/>
                    <a:pt x="3" y="5"/>
                    <a:pt x="3" y="6"/>
                  </a:cubicBezTo>
                  <a:cubicBezTo>
                    <a:pt x="3" y="6"/>
                    <a:pt x="3" y="7"/>
                    <a:pt x="3" y="7"/>
                  </a:cubicBezTo>
                  <a:cubicBezTo>
                    <a:pt x="3" y="8"/>
                    <a:pt x="3" y="8"/>
                    <a:pt x="3" y="8"/>
                  </a:cubicBezTo>
                  <a:cubicBezTo>
                    <a:pt x="3" y="9"/>
                    <a:pt x="3" y="9"/>
                    <a:pt x="3" y="10"/>
                  </a:cubicBezTo>
                  <a:cubicBezTo>
                    <a:pt x="2" y="10"/>
                    <a:pt x="2" y="10"/>
                    <a:pt x="2" y="10"/>
                  </a:cubicBezTo>
                  <a:cubicBezTo>
                    <a:pt x="1" y="11"/>
                    <a:pt x="1" y="11"/>
                    <a:pt x="1" y="11"/>
                  </a:cubicBezTo>
                  <a:cubicBezTo>
                    <a:pt x="1" y="12"/>
                    <a:pt x="0" y="12"/>
                    <a:pt x="0" y="12"/>
                  </a:cubicBezTo>
                  <a:cubicBezTo>
                    <a:pt x="0" y="13"/>
                    <a:pt x="0" y="13"/>
                    <a:pt x="0" y="14"/>
                  </a:cubicBezTo>
                  <a:cubicBezTo>
                    <a:pt x="0" y="14"/>
                    <a:pt x="0" y="14"/>
                    <a:pt x="0" y="14"/>
                  </a:cubicBezTo>
                  <a:cubicBezTo>
                    <a:pt x="0" y="14"/>
                    <a:pt x="0" y="14"/>
                    <a:pt x="0" y="14"/>
                  </a:cubicBezTo>
                  <a:cubicBezTo>
                    <a:pt x="1" y="14"/>
                    <a:pt x="1" y="14"/>
                    <a:pt x="1" y="14"/>
                  </a:cubicBezTo>
                  <a:cubicBezTo>
                    <a:pt x="1" y="15"/>
                    <a:pt x="1" y="15"/>
                    <a:pt x="1" y="15"/>
                  </a:cubicBezTo>
                  <a:cubicBezTo>
                    <a:pt x="1" y="15"/>
                    <a:pt x="0" y="15"/>
                    <a:pt x="0" y="16"/>
                  </a:cubicBezTo>
                  <a:cubicBezTo>
                    <a:pt x="0" y="16"/>
                    <a:pt x="1" y="16"/>
                    <a:pt x="0" y="16"/>
                  </a:cubicBezTo>
                  <a:cubicBezTo>
                    <a:pt x="0" y="17"/>
                    <a:pt x="0" y="17"/>
                    <a:pt x="0" y="17"/>
                  </a:cubicBezTo>
                  <a:cubicBezTo>
                    <a:pt x="1" y="17"/>
                    <a:pt x="2" y="18"/>
                    <a:pt x="2" y="18"/>
                  </a:cubicBezTo>
                  <a:cubicBezTo>
                    <a:pt x="3" y="18"/>
                    <a:pt x="4" y="18"/>
                    <a:pt x="5" y="19"/>
                  </a:cubicBezTo>
                  <a:cubicBezTo>
                    <a:pt x="5" y="19"/>
                    <a:pt x="6" y="20"/>
                    <a:pt x="6" y="20"/>
                  </a:cubicBezTo>
                  <a:cubicBezTo>
                    <a:pt x="7" y="21"/>
                    <a:pt x="7" y="21"/>
                    <a:pt x="8" y="21"/>
                  </a:cubicBezTo>
                  <a:cubicBezTo>
                    <a:pt x="8" y="22"/>
                    <a:pt x="9" y="22"/>
                    <a:pt x="9" y="22"/>
                  </a:cubicBezTo>
                  <a:cubicBezTo>
                    <a:pt x="10" y="23"/>
                    <a:pt x="9" y="23"/>
                    <a:pt x="9" y="24"/>
                  </a:cubicBezTo>
                  <a:cubicBezTo>
                    <a:pt x="10" y="25"/>
                    <a:pt x="10" y="25"/>
                    <a:pt x="11" y="26"/>
                  </a:cubicBezTo>
                  <a:cubicBezTo>
                    <a:pt x="11" y="26"/>
                    <a:pt x="11" y="26"/>
                    <a:pt x="12" y="26"/>
                  </a:cubicBezTo>
                  <a:cubicBezTo>
                    <a:pt x="12" y="27"/>
                    <a:pt x="13" y="27"/>
                    <a:pt x="13" y="27"/>
                  </a:cubicBezTo>
                  <a:cubicBezTo>
                    <a:pt x="13" y="27"/>
                    <a:pt x="14" y="27"/>
                    <a:pt x="14" y="27"/>
                  </a:cubicBezTo>
                  <a:cubicBezTo>
                    <a:pt x="14" y="27"/>
                    <a:pt x="14" y="27"/>
                    <a:pt x="14" y="27"/>
                  </a:cubicBezTo>
                  <a:cubicBezTo>
                    <a:pt x="14" y="27"/>
                    <a:pt x="14" y="27"/>
                    <a:pt x="15" y="27"/>
                  </a:cubicBezTo>
                  <a:cubicBezTo>
                    <a:pt x="15" y="26"/>
                    <a:pt x="15" y="26"/>
                    <a:pt x="15" y="26"/>
                  </a:cubicBezTo>
                  <a:cubicBezTo>
                    <a:pt x="15" y="25"/>
                    <a:pt x="15" y="25"/>
                    <a:pt x="15" y="24"/>
                  </a:cubicBezTo>
                  <a:cubicBezTo>
                    <a:pt x="15" y="24"/>
                    <a:pt x="15" y="24"/>
                    <a:pt x="15" y="23"/>
                  </a:cubicBezTo>
                  <a:cubicBezTo>
                    <a:pt x="16" y="23"/>
                    <a:pt x="16" y="23"/>
                    <a:pt x="16" y="23"/>
                  </a:cubicBezTo>
                  <a:cubicBezTo>
                    <a:pt x="16" y="23"/>
                    <a:pt x="16" y="22"/>
                    <a:pt x="17" y="22"/>
                  </a:cubicBezTo>
                  <a:cubicBezTo>
                    <a:pt x="17" y="22"/>
                    <a:pt x="17" y="21"/>
                    <a:pt x="17" y="21"/>
                  </a:cubicBezTo>
                  <a:cubicBezTo>
                    <a:pt x="17" y="21"/>
                    <a:pt x="17" y="21"/>
                    <a:pt x="18" y="21"/>
                  </a:cubicBezTo>
                  <a:cubicBezTo>
                    <a:pt x="18" y="21"/>
                    <a:pt x="18" y="20"/>
                    <a:pt x="18" y="20"/>
                  </a:cubicBezTo>
                  <a:cubicBezTo>
                    <a:pt x="18" y="20"/>
                    <a:pt x="18" y="20"/>
                    <a:pt x="19" y="20"/>
                  </a:cubicBezTo>
                  <a:cubicBezTo>
                    <a:pt x="19" y="19"/>
                    <a:pt x="19" y="19"/>
                    <a:pt x="19" y="19"/>
                  </a:cubicBezTo>
                  <a:cubicBezTo>
                    <a:pt x="19" y="19"/>
                    <a:pt x="19" y="18"/>
                    <a:pt x="19" y="18"/>
                  </a:cubicBezTo>
                  <a:cubicBezTo>
                    <a:pt x="19" y="18"/>
                    <a:pt x="19" y="18"/>
                    <a:pt x="19" y="18"/>
                  </a:cubicBezTo>
                  <a:cubicBezTo>
                    <a:pt x="19" y="18"/>
                    <a:pt x="19" y="18"/>
                    <a:pt x="19" y="17"/>
                  </a:cubicBezTo>
                  <a:cubicBezTo>
                    <a:pt x="18" y="17"/>
                    <a:pt x="18" y="17"/>
                    <a:pt x="18" y="17"/>
                  </a:cubicBezTo>
                  <a:cubicBezTo>
                    <a:pt x="18" y="16"/>
                    <a:pt x="18" y="16"/>
                    <a:pt x="17" y="16"/>
                  </a:cubicBezTo>
                  <a:cubicBezTo>
                    <a:pt x="17" y="15"/>
                    <a:pt x="17" y="14"/>
                    <a:pt x="18" y="13"/>
                  </a:cubicBezTo>
                  <a:cubicBezTo>
                    <a:pt x="18" y="13"/>
                    <a:pt x="18" y="12"/>
                    <a:pt x="18" y="12"/>
                  </a:cubicBezTo>
                  <a:cubicBezTo>
                    <a:pt x="18" y="11"/>
                    <a:pt x="18" y="10"/>
                    <a:pt x="18" y="10"/>
                  </a:cubicBezTo>
                  <a:cubicBezTo>
                    <a:pt x="18" y="9"/>
                    <a:pt x="18" y="9"/>
                    <a:pt x="18" y="8"/>
                  </a:cubicBezTo>
                  <a:cubicBezTo>
                    <a:pt x="18" y="7"/>
                    <a:pt x="18" y="7"/>
                    <a:pt x="18" y="7"/>
                  </a:cubicBezTo>
                  <a:cubicBezTo>
                    <a:pt x="18" y="6"/>
                    <a:pt x="18" y="5"/>
                    <a:pt x="18" y="5"/>
                  </a:cubicBezTo>
                  <a:cubicBezTo>
                    <a:pt x="18" y="5"/>
                    <a:pt x="19" y="5"/>
                    <a:pt x="19" y="4"/>
                  </a:cubicBezTo>
                  <a:cubicBezTo>
                    <a:pt x="19" y="4"/>
                    <a:pt x="19" y="4"/>
                    <a:pt x="19" y="3"/>
                  </a:cubicBezTo>
                  <a:cubicBezTo>
                    <a:pt x="20" y="3"/>
                    <a:pt x="20" y="3"/>
                    <a:pt x="20" y="3"/>
                  </a:cubicBezTo>
                  <a:cubicBezTo>
                    <a:pt x="20" y="3"/>
                    <a:pt x="20" y="2"/>
                    <a:pt x="20" y="2"/>
                  </a:cubicBezTo>
                  <a:cubicBezTo>
                    <a:pt x="20" y="2"/>
                    <a:pt x="20" y="2"/>
                    <a:pt x="20" y="2"/>
                  </a:cubicBezTo>
                  <a:cubicBezTo>
                    <a:pt x="19" y="2"/>
                    <a:pt x="19" y="2"/>
                    <a:pt x="19" y="2"/>
                  </a:cubicBezTo>
                  <a:cubicBezTo>
                    <a:pt x="18" y="2"/>
                    <a:pt x="18" y="2"/>
                    <a:pt x="18" y="2"/>
                  </a:cubicBezTo>
                  <a:cubicBezTo>
                    <a:pt x="17" y="2"/>
                    <a:pt x="17" y="1"/>
                    <a:pt x="17" y="1"/>
                  </a:cubicBezTo>
                  <a:cubicBezTo>
                    <a:pt x="17" y="1"/>
                    <a:pt x="17" y="2"/>
                    <a:pt x="17" y="2"/>
                  </a:cubicBezTo>
                  <a:cubicBezTo>
                    <a:pt x="16" y="2"/>
                    <a:pt x="16" y="2"/>
                    <a:pt x="16" y="2"/>
                  </a:cubicBezTo>
                  <a:cubicBezTo>
                    <a:pt x="15" y="2"/>
                    <a:pt x="15" y="2"/>
                    <a:pt x="15" y="3"/>
                  </a:cubicBezTo>
                  <a:cubicBezTo>
                    <a:pt x="15" y="3"/>
                    <a:pt x="15" y="4"/>
                    <a:pt x="14" y="4"/>
                  </a:cubicBezTo>
                  <a:cubicBezTo>
                    <a:pt x="14" y="4"/>
                    <a:pt x="14" y="4"/>
                    <a:pt x="14" y="4"/>
                  </a:cubicBezTo>
                  <a:cubicBezTo>
                    <a:pt x="13" y="4"/>
                    <a:pt x="13" y="3"/>
                    <a:pt x="13" y="3"/>
                  </a:cubicBezTo>
                  <a:cubicBezTo>
                    <a:pt x="13" y="3"/>
                    <a:pt x="12" y="3"/>
                    <a:pt x="12" y="3"/>
                  </a:cubicBezTo>
                  <a:cubicBezTo>
                    <a:pt x="12" y="3"/>
                    <a:pt x="11" y="3"/>
                    <a:pt x="11" y="3"/>
                  </a:cubicBezTo>
                  <a:cubicBezTo>
                    <a:pt x="11" y="3"/>
                    <a:pt x="11" y="3"/>
                    <a:pt x="10" y="3"/>
                  </a:cubicBezTo>
                  <a:cubicBezTo>
                    <a:pt x="10" y="2"/>
                    <a:pt x="10" y="2"/>
                    <a:pt x="9" y="2"/>
                  </a:cubicBezTo>
                  <a:cubicBezTo>
                    <a:pt x="9" y="1"/>
                    <a:pt x="9" y="1"/>
                    <a:pt x="8" y="1"/>
                  </a:cubicBezTo>
                  <a:cubicBezTo>
                    <a:pt x="8" y="1"/>
                    <a:pt x="8" y="1"/>
                    <a:pt x="8" y="1"/>
                  </a:cubicBezTo>
                  <a:cubicBezTo>
                    <a:pt x="7" y="1"/>
                    <a:pt x="7" y="1"/>
                    <a:pt x="6" y="1"/>
                  </a:cubicBezTo>
                  <a:cubicBezTo>
                    <a:pt x="6" y="1"/>
                    <a:pt x="6" y="1"/>
                    <a:pt x="5" y="1"/>
                  </a:cubicBezTo>
                  <a:cubicBezTo>
                    <a:pt x="5" y="0"/>
                    <a:pt x="5" y="0"/>
                    <a:pt x="5" y="0"/>
                  </a:cubicBezTo>
                  <a:cubicBezTo>
                    <a:pt x="4" y="0"/>
                    <a:pt x="4" y="0"/>
                    <a:pt x="4" y="0"/>
                  </a:cubicBezTo>
                  <a:cubicBezTo>
                    <a:pt x="3" y="0"/>
                    <a:pt x="3" y="0"/>
                    <a:pt x="3" y="0"/>
                  </a:cubicBezTo>
                  <a:cubicBezTo>
                    <a:pt x="3" y="0"/>
                    <a:pt x="1" y="0"/>
                    <a:pt x="1" y="0"/>
                  </a:cubicBezTo>
                  <a:cubicBezTo>
                    <a:pt x="1"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7" name="Freeform 463"/>
            <p:cNvSpPr>
              <a:spLocks/>
            </p:cNvSpPr>
            <p:nvPr/>
          </p:nvSpPr>
          <p:spPr bwMode="auto">
            <a:xfrm>
              <a:off x="5327651" y="2686051"/>
              <a:ext cx="53975" cy="65088"/>
            </a:xfrm>
            <a:custGeom>
              <a:avLst/>
              <a:gdLst>
                <a:gd name="T0" fmla="*/ 4 w 5"/>
                <a:gd name="T1" fmla="*/ 0 h 6"/>
                <a:gd name="T2" fmla="*/ 4 w 5"/>
                <a:gd name="T3" fmla="*/ 0 h 6"/>
                <a:gd name="T4" fmla="*/ 3 w 5"/>
                <a:gd name="T5" fmla="*/ 1 h 6"/>
                <a:gd name="T6" fmla="*/ 2 w 5"/>
                <a:gd name="T7" fmla="*/ 1 h 6"/>
                <a:gd name="T8" fmla="*/ 1 w 5"/>
                <a:gd name="T9" fmla="*/ 2 h 6"/>
                <a:gd name="T10" fmla="*/ 1 w 5"/>
                <a:gd name="T11" fmla="*/ 3 h 6"/>
                <a:gd name="T12" fmla="*/ 1 w 5"/>
                <a:gd name="T13" fmla="*/ 5 h 6"/>
                <a:gd name="T14" fmla="*/ 1 w 5"/>
                <a:gd name="T15" fmla="*/ 6 h 6"/>
                <a:gd name="T16" fmla="*/ 2 w 5"/>
                <a:gd name="T17" fmla="*/ 5 h 6"/>
                <a:gd name="T18" fmla="*/ 2 w 5"/>
                <a:gd name="T19" fmla="*/ 5 h 6"/>
                <a:gd name="T20" fmla="*/ 3 w 5"/>
                <a:gd name="T21" fmla="*/ 5 h 6"/>
                <a:gd name="T22" fmla="*/ 3 w 5"/>
                <a:gd name="T23" fmla="*/ 6 h 6"/>
                <a:gd name="T24" fmla="*/ 4 w 5"/>
                <a:gd name="T25" fmla="*/ 5 h 6"/>
                <a:gd name="T26" fmla="*/ 4 w 5"/>
                <a:gd name="T27" fmla="*/ 4 h 6"/>
                <a:gd name="T28" fmla="*/ 5 w 5"/>
                <a:gd name="T29" fmla="*/ 4 h 6"/>
                <a:gd name="T30" fmla="*/ 4 w 5"/>
                <a:gd name="T31" fmla="*/ 4 h 6"/>
                <a:gd name="T32" fmla="*/ 3 w 5"/>
                <a:gd name="T33" fmla="*/ 4 h 6"/>
                <a:gd name="T34" fmla="*/ 3 w 5"/>
                <a:gd name="T35" fmla="*/ 3 h 6"/>
                <a:gd name="T36" fmla="*/ 4 w 5"/>
                <a:gd name="T37" fmla="*/ 3 h 6"/>
                <a:gd name="T38" fmla="*/ 5 w 5"/>
                <a:gd name="T39" fmla="*/ 2 h 6"/>
                <a:gd name="T40" fmla="*/ 4 w 5"/>
                <a:gd name="T41" fmla="*/ 1 h 6"/>
                <a:gd name="T42" fmla="*/ 4 w 5"/>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6">
                  <a:moveTo>
                    <a:pt x="4" y="0"/>
                  </a:moveTo>
                  <a:cubicBezTo>
                    <a:pt x="4" y="0"/>
                    <a:pt x="4" y="0"/>
                    <a:pt x="4" y="0"/>
                  </a:cubicBezTo>
                  <a:cubicBezTo>
                    <a:pt x="3" y="1"/>
                    <a:pt x="3" y="1"/>
                    <a:pt x="3" y="1"/>
                  </a:cubicBezTo>
                  <a:cubicBezTo>
                    <a:pt x="3" y="1"/>
                    <a:pt x="2" y="1"/>
                    <a:pt x="2" y="1"/>
                  </a:cubicBezTo>
                  <a:cubicBezTo>
                    <a:pt x="2" y="1"/>
                    <a:pt x="2" y="2"/>
                    <a:pt x="1" y="2"/>
                  </a:cubicBezTo>
                  <a:cubicBezTo>
                    <a:pt x="1" y="3"/>
                    <a:pt x="1" y="3"/>
                    <a:pt x="1" y="3"/>
                  </a:cubicBezTo>
                  <a:cubicBezTo>
                    <a:pt x="1" y="4"/>
                    <a:pt x="0" y="4"/>
                    <a:pt x="1" y="5"/>
                  </a:cubicBezTo>
                  <a:cubicBezTo>
                    <a:pt x="1" y="5"/>
                    <a:pt x="1" y="6"/>
                    <a:pt x="1" y="6"/>
                  </a:cubicBezTo>
                  <a:cubicBezTo>
                    <a:pt x="2" y="6"/>
                    <a:pt x="2" y="5"/>
                    <a:pt x="2" y="5"/>
                  </a:cubicBezTo>
                  <a:cubicBezTo>
                    <a:pt x="2" y="5"/>
                    <a:pt x="2" y="5"/>
                    <a:pt x="2" y="5"/>
                  </a:cubicBezTo>
                  <a:cubicBezTo>
                    <a:pt x="3" y="5"/>
                    <a:pt x="3" y="5"/>
                    <a:pt x="3" y="5"/>
                  </a:cubicBezTo>
                  <a:cubicBezTo>
                    <a:pt x="3" y="5"/>
                    <a:pt x="3" y="6"/>
                    <a:pt x="3" y="6"/>
                  </a:cubicBezTo>
                  <a:cubicBezTo>
                    <a:pt x="4" y="6"/>
                    <a:pt x="4" y="5"/>
                    <a:pt x="4" y="5"/>
                  </a:cubicBezTo>
                  <a:cubicBezTo>
                    <a:pt x="4" y="5"/>
                    <a:pt x="4" y="4"/>
                    <a:pt x="4" y="4"/>
                  </a:cubicBezTo>
                  <a:cubicBezTo>
                    <a:pt x="5" y="4"/>
                    <a:pt x="5" y="4"/>
                    <a:pt x="5" y="4"/>
                  </a:cubicBezTo>
                  <a:cubicBezTo>
                    <a:pt x="5" y="4"/>
                    <a:pt x="4" y="4"/>
                    <a:pt x="4" y="4"/>
                  </a:cubicBezTo>
                  <a:cubicBezTo>
                    <a:pt x="4" y="4"/>
                    <a:pt x="4" y="4"/>
                    <a:pt x="3" y="4"/>
                  </a:cubicBezTo>
                  <a:cubicBezTo>
                    <a:pt x="3" y="4"/>
                    <a:pt x="3" y="3"/>
                    <a:pt x="3" y="3"/>
                  </a:cubicBezTo>
                  <a:cubicBezTo>
                    <a:pt x="3" y="3"/>
                    <a:pt x="4" y="3"/>
                    <a:pt x="4" y="3"/>
                  </a:cubicBezTo>
                  <a:cubicBezTo>
                    <a:pt x="4" y="3"/>
                    <a:pt x="5" y="2"/>
                    <a:pt x="5" y="2"/>
                  </a:cubicBezTo>
                  <a:cubicBezTo>
                    <a:pt x="5" y="2"/>
                    <a:pt x="4" y="2"/>
                    <a:pt x="4" y="1"/>
                  </a:cubicBezTo>
                  <a:cubicBezTo>
                    <a:pt x="4" y="1"/>
                    <a:pt x="4" y="1"/>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8" name="Freeform 464"/>
            <p:cNvSpPr>
              <a:spLocks/>
            </p:cNvSpPr>
            <p:nvPr/>
          </p:nvSpPr>
          <p:spPr bwMode="auto">
            <a:xfrm>
              <a:off x="4852989" y="1573214"/>
              <a:ext cx="63500" cy="96838"/>
            </a:xfrm>
            <a:custGeom>
              <a:avLst/>
              <a:gdLst>
                <a:gd name="T0" fmla="*/ 2 w 6"/>
                <a:gd name="T1" fmla="*/ 0 h 9"/>
                <a:gd name="T2" fmla="*/ 2 w 6"/>
                <a:gd name="T3" fmla="*/ 0 h 9"/>
                <a:gd name="T4" fmla="*/ 0 w 6"/>
                <a:gd name="T5" fmla="*/ 0 h 9"/>
                <a:gd name="T6" fmla="*/ 0 w 6"/>
                <a:gd name="T7" fmla="*/ 1 h 9"/>
                <a:gd name="T8" fmla="*/ 1 w 6"/>
                <a:gd name="T9" fmla="*/ 2 h 9"/>
                <a:gd name="T10" fmla="*/ 1 w 6"/>
                <a:gd name="T11" fmla="*/ 3 h 9"/>
                <a:gd name="T12" fmla="*/ 2 w 6"/>
                <a:gd name="T13" fmla="*/ 4 h 9"/>
                <a:gd name="T14" fmla="*/ 3 w 6"/>
                <a:gd name="T15" fmla="*/ 5 h 9"/>
                <a:gd name="T16" fmla="*/ 4 w 6"/>
                <a:gd name="T17" fmla="*/ 7 h 9"/>
                <a:gd name="T18" fmla="*/ 4 w 6"/>
                <a:gd name="T19" fmla="*/ 8 h 9"/>
                <a:gd name="T20" fmla="*/ 4 w 6"/>
                <a:gd name="T21" fmla="*/ 9 h 9"/>
                <a:gd name="T22" fmla="*/ 4 w 6"/>
                <a:gd name="T23" fmla="*/ 9 h 9"/>
                <a:gd name="T24" fmla="*/ 5 w 6"/>
                <a:gd name="T25" fmla="*/ 8 h 9"/>
                <a:gd name="T26" fmla="*/ 6 w 6"/>
                <a:gd name="T27" fmla="*/ 7 h 9"/>
                <a:gd name="T28" fmla="*/ 6 w 6"/>
                <a:gd name="T29" fmla="*/ 6 h 9"/>
                <a:gd name="T30" fmla="*/ 6 w 6"/>
                <a:gd name="T31" fmla="*/ 4 h 9"/>
                <a:gd name="T32" fmla="*/ 6 w 6"/>
                <a:gd name="T33" fmla="*/ 3 h 9"/>
                <a:gd name="T34" fmla="*/ 6 w 6"/>
                <a:gd name="T35" fmla="*/ 2 h 9"/>
                <a:gd name="T36" fmla="*/ 5 w 6"/>
                <a:gd name="T37" fmla="*/ 1 h 9"/>
                <a:gd name="T38" fmla="*/ 4 w 6"/>
                <a:gd name="T39" fmla="*/ 1 h 9"/>
                <a:gd name="T40" fmla="*/ 3 w 6"/>
                <a:gd name="T41" fmla="*/ 1 h 9"/>
                <a:gd name="T42" fmla="*/ 3 w 6"/>
                <a:gd name="T43" fmla="*/ 1 h 9"/>
                <a:gd name="T44" fmla="*/ 2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2" y="0"/>
                  </a:moveTo>
                  <a:cubicBezTo>
                    <a:pt x="2" y="0"/>
                    <a:pt x="2" y="0"/>
                    <a:pt x="2" y="0"/>
                  </a:cubicBezTo>
                  <a:cubicBezTo>
                    <a:pt x="1" y="0"/>
                    <a:pt x="1" y="0"/>
                    <a:pt x="0" y="0"/>
                  </a:cubicBezTo>
                  <a:cubicBezTo>
                    <a:pt x="0" y="0"/>
                    <a:pt x="0" y="0"/>
                    <a:pt x="0" y="1"/>
                  </a:cubicBezTo>
                  <a:cubicBezTo>
                    <a:pt x="0" y="1"/>
                    <a:pt x="0" y="1"/>
                    <a:pt x="1" y="2"/>
                  </a:cubicBezTo>
                  <a:cubicBezTo>
                    <a:pt x="1" y="2"/>
                    <a:pt x="1" y="2"/>
                    <a:pt x="1" y="3"/>
                  </a:cubicBezTo>
                  <a:cubicBezTo>
                    <a:pt x="1" y="3"/>
                    <a:pt x="2" y="3"/>
                    <a:pt x="2" y="4"/>
                  </a:cubicBezTo>
                  <a:cubicBezTo>
                    <a:pt x="2" y="4"/>
                    <a:pt x="3" y="4"/>
                    <a:pt x="3" y="5"/>
                  </a:cubicBezTo>
                  <a:cubicBezTo>
                    <a:pt x="4" y="6"/>
                    <a:pt x="4" y="6"/>
                    <a:pt x="4" y="7"/>
                  </a:cubicBezTo>
                  <a:cubicBezTo>
                    <a:pt x="4" y="7"/>
                    <a:pt x="4" y="7"/>
                    <a:pt x="4" y="8"/>
                  </a:cubicBezTo>
                  <a:cubicBezTo>
                    <a:pt x="4" y="8"/>
                    <a:pt x="4" y="8"/>
                    <a:pt x="4" y="9"/>
                  </a:cubicBezTo>
                  <a:cubicBezTo>
                    <a:pt x="4" y="9"/>
                    <a:pt x="4" y="9"/>
                    <a:pt x="4" y="9"/>
                  </a:cubicBezTo>
                  <a:cubicBezTo>
                    <a:pt x="4" y="8"/>
                    <a:pt x="6" y="8"/>
                    <a:pt x="5" y="8"/>
                  </a:cubicBezTo>
                  <a:cubicBezTo>
                    <a:pt x="5" y="7"/>
                    <a:pt x="5" y="7"/>
                    <a:pt x="6" y="7"/>
                  </a:cubicBezTo>
                  <a:cubicBezTo>
                    <a:pt x="6" y="6"/>
                    <a:pt x="6" y="6"/>
                    <a:pt x="6" y="6"/>
                  </a:cubicBezTo>
                  <a:cubicBezTo>
                    <a:pt x="6" y="5"/>
                    <a:pt x="6" y="5"/>
                    <a:pt x="6" y="4"/>
                  </a:cubicBezTo>
                  <a:cubicBezTo>
                    <a:pt x="6" y="4"/>
                    <a:pt x="6" y="4"/>
                    <a:pt x="6" y="3"/>
                  </a:cubicBezTo>
                  <a:cubicBezTo>
                    <a:pt x="6" y="3"/>
                    <a:pt x="6" y="3"/>
                    <a:pt x="6" y="2"/>
                  </a:cubicBezTo>
                  <a:cubicBezTo>
                    <a:pt x="5" y="2"/>
                    <a:pt x="5" y="2"/>
                    <a:pt x="5" y="1"/>
                  </a:cubicBezTo>
                  <a:cubicBezTo>
                    <a:pt x="5" y="1"/>
                    <a:pt x="4" y="1"/>
                    <a:pt x="4" y="1"/>
                  </a:cubicBezTo>
                  <a:cubicBezTo>
                    <a:pt x="4" y="1"/>
                    <a:pt x="3" y="1"/>
                    <a:pt x="3" y="1"/>
                  </a:cubicBezTo>
                  <a:cubicBezTo>
                    <a:pt x="3" y="1"/>
                    <a:pt x="3" y="1"/>
                    <a:pt x="3" y="1"/>
                  </a:cubicBezTo>
                  <a:cubicBezTo>
                    <a:pt x="2" y="1"/>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69" name="Freeform 465"/>
            <p:cNvSpPr>
              <a:spLocks/>
            </p:cNvSpPr>
            <p:nvPr/>
          </p:nvSpPr>
          <p:spPr bwMode="auto">
            <a:xfrm>
              <a:off x="4841876" y="1573214"/>
              <a:ext cx="11113" cy="11113"/>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0" y="0"/>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0" name="Freeform 466"/>
            <p:cNvSpPr>
              <a:spLocks/>
            </p:cNvSpPr>
            <p:nvPr/>
          </p:nvSpPr>
          <p:spPr bwMode="auto">
            <a:xfrm>
              <a:off x="4637089" y="1216026"/>
              <a:ext cx="9525" cy="22225"/>
            </a:xfrm>
            <a:custGeom>
              <a:avLst/>
              <a:gdLst>
                <a:gd name="T0" fmla="*/ 0 w 1"/>
                <a:gd name="T1" fmla="*/ 1 h 2"/>
                <a:gd name="T2" fmla="*/ 1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1" y="2"/>
                    <a:pt x="1" y="2"/>
                  </a:cubicBezTo>
                  <a:cubicBezTo>
                    <a:pt x="1" y="2"/>
                    <a:pt x="1" y="1"/>
                    <a:pt x="1" y="1"/>
                  </a:cubicBezTo>
                  <a:cubicBezTo>
                    <a:pt x="1" y="1"/>
                    <a:pt x="1" y="1"/>
                    <a:pt x="1" y="1"/>
                  </a:cubicBezTo>
                  <a:cubicBezTo>
                    <a:pt x="1" y="0"/>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1" name="Freeform 467"/>
            <p:cNvSpPr>
              <a:spLocks/>
            </p:cNvSpPr>
            <p:nvPr/>
          </p:nvSpPr>
          <p:spPr bwMode="auto">
            <a:xfrm>
              <a:off x="4171951" y="1216026"/>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1" y="1"/>
                    <a:pt x="1" y="1"/>
                  </a:cubicBezTo>
                  <a:cubicBezTo>
                    <a:pt x="1" y="1"/>
                    <a:pt x="2" y="1"/>
                    <a:pt x="2" y="0"/>
                  </a:cubicBezTo>
                  <a:cubicBezTo>
                    <a:pt x="2" y="0"/>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2" name="Freeform 468"/>
            <p:cNvSpPr>
              <a:spLocks/>
            </p:cNvSpPr>
            <p:nvPr/>
          </p:nvSpPr>
          <p:spPr bwMode="auto">
            <a:xfrm>
              <a:off x="4129089" y="1249364"/>
              <a:ext cx="22225" cy="9525"/>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3" name="Freeform 469"/>
            <p:cNvSpPr>
              <a:spLocks/>
            </p:cNvSpPr>
            <p:nvPr/>
          </p:nvSpPr>
          <p:spPr bwMode="auto">
            <a:xfrm>
              <a:off x="4043364" y="1270001"/>
              <a:ext cx="204788" cy="260350"/>
            </a:xfrm>
            <a:custGeom>
              <a:avLst/>
              <a:gdLst>
                <a:gd name="T0" fmla="*/ 2 w 19"/>
                <a:gd name="T1" fmla="*/ 3 h 24"/>
                <a:gd name="T2" fmla="*/ 2 w 19"/>
                <a:gd name="T3" fmla="*/ 4 h 24"/>
                <a:gd name="T4" fmla="*/ 3 w 19"/>
                <a:gd name="T5" fmla="*/ 5 h 24"/>
                <a:gd name="T6" fmla="*/ 4 w 19"/>
                <a:gd name="T7" fmla="*/ 7 h 24"/>
                <a:gd name="T8" fmla="*/ 4 w 19"/>
                <a:gd name="T9" fmla="*/ 8 h 24"/>
                <a:gd name="T10" fmla="*/ 5 w 19"/>
                <a:gd name="T11" fmla="*/ 9 h 24"/>
                <a:gd name="T12" fmla="*/ 5 w 19"/>
                <a:gd name="T13" fmla="*/ 10 h 24"/>
                <a:gd name="T14" fmla="*/ 6 w 19"/>
                <a:gd name="T15" fmla="*/ 11 h 24"/>
                <a:gd name="T16" fmla="*/ 7 w 19"/>
                <a:gd name="T17" fmla="*/ 10 h 24"/>
                <a:gd name="T18" fmla="*/ 8 w 19"/>
                <a:gd name="T19" fmla="*/ 12 h 24"/>
                <a:gd name="T20" fmla="*/ 9 w 19"/>
                <a:gd name="T21" fmla="*/ 13 h 24"/>
                <a:gd name="T22" fmla="*/ 8 w 19"/>
                <a:gd name="T23" fmla="*/ 14 h 24"/>
                <a:gd name="T24" fmla="*/ 6 w 19"/>
                <a:gd name="T25" fmla="*/ 14 h 24"/>
                <a:gd name="T26" fmla="*/ 6 w 19"/>
                <a:gd name="T27" fmla="*/ 16 h 24"/>
                <a:gd name="T28" fmla="*/ 5 w 19"/>
                <a:gd name="T29" fmla="*/ 18 h 24"/>
                <a:gd name="T30" fmla="*/ 5 w 19"/>
                <a:gd name="T31" fmla="*/ 19 h 24"/>
                <a:gd name="T32" fmla="*/ 7 w 19"/>
                <a:gd name="T33" fmla="*/ 20 h 24"/>
                <a:gd name="T34" fmla="*/ 8 w 19"/>
                <a:gd name="T35" fmla="*/ 20 h 24"/>
                <a:gd name="T36" fmla="*/ 7 w 19"/>
                <a:gd name="T37" fmla="*/ 21 h 24"/>
                <a:gd name="T38" fmla="*/ 6 w 19"/>
                <a:gd name="T39" fmla="*/ 21 h 24"/>
                <a:gd name="T40" fmla="*/ 4 w 19"/>
                <a:gd name="T41" fmla="*/ 22 h 24"/>
                <a:gd name="T42" fmla="*/ 3 w 19"/>
                <a:gd name="T43" fmla="*/ 24 h 24"/>
                <a:gd name="T44" fmla="*/ 5 w 19"/>
                <a:gd name="T45" fmla="*/ 23 h 24"/>
                <a:gd name="T46" fmla="*/ 7 w 19"/>
                <a:gd name="T47" fmla="*/ 23 h 24"/>
                <a:gd name="T48" fmla="*/ 9 w 19"/>
                <a:gd name="T49" fmla="*/ 22 h 24"/>
                <a:gd name="T50" fmla="*/ 11 w 19"/>
                <a:gd name="T51" fmla="*/ 22 h 24"/>
                <a:gd name="T52" fmla="*/ 14 w 19"/>
                <a:gd name="T53" fmla="*/ 21 h 24"/>
                <a:gd name="T54" fmla="*/ 17 w 19"/>
                <a:gd name="T55" fmla="*/ 21 h 24"/>
                <a:gd name="T56" fmla="*/ 18 w 19"/>
                <a:gd name="T57" fmla="*/ 20 h 24"/>
                <a:gd name="T58" fmla="*/ 17 w 19"/>
                <a:gd name="T59" fmla="*/ 19 h 24"/>
                <a:gd name="T60" fmla="*/ 19 w 19"/>
                <a:gd name="T61" fmla="*/ 18 h 24"/>
                <a:gd name="T62" fmla="*/ 19 w 19"/>
                <a:gd name="T63" fmla="*/ 17 h 24"/>
                <a:gd name="T64" fmla="*/ 17 w 19"/>
                <a:gd name="T65" fmla="*/ 16 h 24"/>
                <a:gd name="T66" fmla="*/ 17 w 19"/>
                <a:gd name="T67" fmla="*/ 15 h 24"/>
                <a:gd name="T68" fmla="*/ 16 w 19"/>
                <a:gd name="T69" fmla="*/ 13 h 24"/>
                <a:gd name="T70" fmla="*/ 15 w 19"/>
                <a:gd name="T71" fmla="*/ 12 h 24"/>
                <a:gd name="T72" fmla="*/ 14 w 19"/>
                <a:gd name="T73" fmla="*/ 11 h 24"/>
                <a:gd name="T74" fmla="*/ 13 w 19"/>
                <a:gd name="T75" fmla="*/ 10 h 24"/>
                <a:gd name="T76" fmla="*/ 12 w 19"/>
                <a:gd name="T77" fmla="*/ 8 h 24"/>
                <a:gd name="T78" fmla="*/ 10 w 19"/>
                <a:gd name="T79" fmla="*/ 8 h 24"/>
                <a:gd name="T80" fmla="*/ 8 w 19"/>
                <a:gd name="T81" fmla="*/ 7 h 24"/>
                <a:gd name="T82" fmla="*/ 10 w 19"/>
                <a:gd name="T83" fmla="*/ 6 h 24"/>
                <a:gd name="T84" fmla="*/ 11 w 19"/>
                <a:gd name="T85" fmla="*/ 4 h 24"/>
                <a:gd name="T86" fmla="*/ 9 w 19"/>
                <a:gd name="T87" fmla="*/ 2 h 24"/>
                <a:gd name="T88" fmla="*/ 7 w 19"/>
                <a:gd name="T89" fmla="*/ 3 h 24"/>
                <a:gd name="T90" fmla="*/ 8 w 19"/>
                <a:gd name="T91" fmla="*/ 1 h 24"/>
                <a:gd name="T92" fmla="*/ 8 w 19"/>
                <a:gd name="T93" fmla="*/ 0 h 24"/>
                <a:gd name="T94" fmla="*/ 7 w 19"/>
                <a:gd name="T95" fmla="*/ 0 h 24"/>
                <a:gd name="T96" fmla="*/ 5 w 19"/>
                <a:gd name="T97" fmla="*/ 0 h 24"/>
                <a:gd name="T98" fmla="*/ 4 w 19"/>
                <a:gd name="T99" fmla="*/ 2 h 24"/>
                <a:gd name="T100" fmla="*/ 3 w 19"/>
                <a:gd name="T101" fmla="*/ 2 h 24"/>
                <a:gd name="T102" fmla="*/ 2 w 19"/>
                <a:gd name="T103" fmla="*/ 2 h 24"/>
                <a:gd name="T104" fmla="*/ 3 w 19"/>
                <a:gd name="T105" fmla="*/ 1 h 24"/>
                <a:gd name="T106" fmla="*/ 1 w 19"/>
                <a:gd name="T107" fmla="*/ 1 h 24"/>
                <a:gd name="T108" fmla="*/ 1 w 19"/>
                <a:gd name="T10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24">
                  <a:moveTo>
                    <a:pt x="1" y="3"/>
                  </a:moveTo>
                  <a:cubicBezTo>
                    <a:pt x="1" y="3"/>
                    <a:pt x="1" y="3"/>
                    <a:pt x="2" y="3"/>
                  </a:cubicBezTo>
                  <a:cubicBezTo>
                    <a:pt x="1" y="3"/>
                    <a:pt x="1" y="3"/>
                    <a:pt x="1" y="4"/>
                  </a:cubicBezTo>
                  <a:cubicBezTo>
                    <a:pt x="1" y="4"/>
                    <a:pt x="1" y="4"/>
                    <a:pt x="2" y="4"/>
                  </a:cubicBezTo>
                  <a:cubicBezTo>
                    <a:pt x="2" y="5"/>
                    <a:pt x="2" y="4"/>
                    <a:pt x="3" y="4"/>
                  </a:cubicBezTo>
                  <a:cubicBezTo>
                    <a:pt x="3" y="5"/>
                    <a:pt x="3" y="5"/>
                    <a:pt x="3" y="5"/>
                  </a:cubicBezTo>
                  <a:cubicBezTo>
                    <a:pt x="3" y="6"/>
                    <a:pt x="3" y="6"/>
                    <a:pt x="4" y="6"/>
                  </a:cubicBezTo>
                  <a:cubicBezTo>
                    <a:pt x="4" y="6"/>
                    <a:pt x="4" y="6"/>
                    <a:pt x="4" y="7"/>
                  </a:cubicBezTo>
                  <a:cubicBezTo>
                    <a:pt x="4" y="7"/>
                    <a:pt x="3" y="7"/>
                    <a:pt x="4" y="8"/>
                  </a:cubicBezTo>
                  <a:cubicBezTo>
                    <a:pt x="4" y="8"/>
                    <a:pt x="4" y="8"/>
                    <a:pt x="4" y="8"/>
                  </a:cubicBezTo>
                  <a:cubicBezTo>
                    <a:pt x="5" y="8"/>
                    <a:pt x="5" y="8"/>
                    <a:pt x="5" y="8"/>
                  </a:cubicBezTo>
                  <a:cubicBezTo>
                    <a:pt x="5" y="8"/>
                    <a:pt x="5" y="8"/>
                    <a:pt x="5" y="9"/>
                  </a:cubicBezTo>
                  <a:cubicBezTo>
                    <a:pt x="5" y="9"/>
                    <a:pt x="5" y="9"/>
                    <a:pt x="6" y="9"/>
                  </a:cubicBezTo>
                  <a:cubicBezTo>
                    <a:pt x="6" y="10"/>
                    <a:pt x="5" y="10"/>
                    <a:pt x="5" y="10"/>
                  </a:cubicBezTo>
                  <a:cubicBezTo>
                    <a:pt x="4" y="10"/>
                    <a:pt x="4" y="10"/>
                    <a:pt x="4" y="11"/>
                  </a:cubicBezTo>
                  <a:cubicBezTo>
                    <a:pt x="4" y="11"/>
                    <a:pt x="5" y="11"/>
                    <a:pt x="6" y="11"/>
                  </a:cubicBezTo>
                  <a:cubicBezTo>
                    <a:pt x="6" y="11"/>
                    <a:pt x="6" y="11"/>
                    <a:pt x="7" y="11"/>
                  </a:cubicBezTo>
                  <a:cubicBezTo>
                    <a:pt x="7" y="10"/>
                    <a:pt x="7" y="10"/>
                    <a:pt x="7" y="10"/>
                  </a:cubicBezTo>
                  <a:cubicBezTo>
                    <a:pt x="8" y="10"/>
                    <a:pt x="8" y="10"/>
                    <a:pt x="8" y="11"/>
                  </a:cubicBezTo>
                  <a:cubicBezTo>
                    <a:pt x="8" y="11"/>
                    <a:pt x="8" y="12"/>
                    <a:pt x="8" y="12"/>
                  </a:cubicBezTo>
                  <a:cubicBezTo>
                    <a:pt x="8" y="12"/>
                    <a:pt x="8" y="12"/>
                    <a:pt x="8" y="12"/>
                  </a:cubicBezTo>
                  <a:cubicBezTo>
                    <a:pt x="8" y="12"/>
                    <a:pt x="9" y="12"/>
                    <a:pt x="9" y="13"/>
                  </a:cubicBezTo>
                  <a:cubicBezTo>
                    <a:pt x="9" y="13"/>
                    <a:pt x="9" y="13"/>
                    <a:pt x="9" y="14"/>
                  </a:cubicBezTo>
                  <a:cubicBezTo>
                    <a:pt x="9" y="14"/>
                    <a:pt x="9" y="14"/>
                    <a:pt x="8" y="14"/>
                  </a:cubicBezTo>
                  <a:cubicBezTo>
                    <a:pt x="8" y="15"/>
                    <a:pt x="7" y="15"/>
                    <a:pt x="7" y="15"/>
                  </a:cubicBezTo>
                  <a:cubicBezTo>
                    <a:pt x="6" y="14"/>
                    <a:pt x="6" y="14"/>
                    <a:pt x="6" y="14"/>
                  </a:cubicBezTo>
                  <a:cubicBezTo>
                    <a:pt x="6" y="14"/>
                    <a:pt x="6" y="15"/>
                    <a:pt x="6" y="15"/>
                  </a:cubicBezTo>
                  <a:cubicBezTo>
                    <a:pt x="6" y="16"/>
                    <a:pt x="6" y="16"/>
                    <a:pt x="6" y="16"/>
                  </a:cubicBezTo>
                  <a:cubicBezTo>
                    <a:pt x="6" y="17"/>
                    <a:pt x="6" y="17"/>
                    <a:pt x="6" y="17"/>
                  </a:cubicBezTo>
                  <a:cubicBezTo>
                    <a:pt x="5" y="18"/>
                    <a:pt x="5" y="18"/>
                    <a:pt x="5" y="18"/>
                  </a:cubicBezTo>
                  <a:cubicBezTo>
                    <a:pt x="4" y="18"/>
                    <a:pt x="4" y="19"/>
                    <a:pt x="4" y="19"/>
                  </a:cubicBezTo>
                  <a:cubicBezTo>
                    <a:pt x="4" y="20"/>
                    <a:pt x="5" y="19"/>
                    <a:pt x="5" y="19"/>
                  </a:cubicBezTo>
                  <a:cubicBezTo>
                    <a:pt x="5" y="19"/>
                    <a:pt x="5" y="19"/>
                    <a:pt x="6" y="19"/>
                  </a:cubicBezTo>
                  <a:cubicBezTo>
                    <a:pt x="6" y="19"/>
                    <a:pt x="6" y="19"/>
                    <a:pt x="7" y="20"/>
                  </a:cubicBezTo>
                  <a:cubicBezTo>
                    <a:pt x="7" y="20"/>
                    <a:pt x="7" y="20"/>
                    <a:pt x="7" y="20"/>
                  </a:cubicBezTo>
                  <a:cubicBezTo>
                    <a:pt x="7" y="20"/>
                    <a:pt x="8" y="20"/>
                    <a:pt x="8" y="20"/>
                  </a:cubicBezTo>
                  <a:cubicBezTo>
                    <a:pt x="8" y="20"/>
                    <a:pt x="8" y="20"/>
                    <a:pt x="8" y="21"/>
                  </a:cubicBezTo>
                  <a:cubicBezTo>
                    <a:pt x="8" y="21"/>
                    <a:pt x="8" y="21"/>
                    <a:pt x="7" y="21"/>
                  </a:cubicBezTo>
                  <a:cubicBezTo>
                    <a:pt x="7" y="21"/>
                    <a:pt x="7" y="21"/>
                    <a:pt x="6" y="21"/>
                  </a:cubicBezTo>
                  <a:cubicBezTo>
                    <a:pt x="6" y="21"/>
                    <a:pt x="6" y="21"/>
                    <a:pt x="6" y="21"/>
                  </a:cubicBezTo>
                  <a:cubicBezTo>
                    <a:pt x="5" y="21"/>
                    <a:pt x="5" y="21"/>
                    <a:pt x="5" y="22"/>
                  </a:cubicBezTo>
                  <a:cubicBezTo>
                    <a:pt x="5" y="22"/>
                    <a:pt x="4" y="22"/>
                    <a:pt x="4" y="22"/>
                  </a:cubicBezTo>
                  <a:cubicBezTo>
                    <a:pt x="4" y="22"/>
                    <a:pt x="4" y="23"/>
                    <a:pt x="3" y="23"/>
                  </a:cubicBezTo>
                  <a:cubicBezTo>
                    <a:pt x="3" y="23"/>
                    <a:pt x="3" y="23"/>
                    <a:pt x="3" y="24"/>
                  </a:cubicBezTo>
                  <a:cubicBezTo>
                    <a:pt x="3" y="24"/>
                    <a:pt x="4" y="24"/>
                    <a:pt x="4" y="24"/>
                  </a:cubicBezTo>
                  <a:cubicBezTo>
                    <a:pt x="5" y="24"/>
                    <a:pt x="5" y="23"/>
                    <a:pt x="5" y="23"/>
                  </a:cubicBezTo>
                  <a:cubicBezTo>
                    <a:pt x="6" y="23"/>
                    <a:pt x="6" y="23"/>
                    <a:pt x="7" y="23"/>
                  </a:cubicBezTo>
                  <a:cubicBezTo>
                    <a:pt x="7" y="23"/>
                    <a:pt x="7" y="23"/>
                    <a:pt x="7" y="23"/>
                  </a:cubicBezTo>
                  <a:cubicBezTo>
                    <a:pt x="8" y="23"/>
                    <a:pt x="8" y="23"/>
                    <a:pt x="8" y="22"/>
                  </a:cubicBezTo>
                  <a:cubicBezTo>
                    <a:pt x="8" y="22"/>
                    <a:pt x="8" y="22"/>
                    <a:pt x="9" y="22"/>
                  </a:cubicBezTo>
                  <a:cubicBezTo>
                    <a:pt x="9" y="22"/>
                    <a:pt x="9" y="22"/>
                    <a:pt x="10" y="22"/>
                  </a:cubicBezTo>
                  <a:cubicBezTo>
                    <a:pt x="10" y="22"/>
                    <a:pt x="10" y="22"/>
                    <a:pt x="11" y="22"/>
                  </a:cubicBezTo>
                  <a:cubicBezTo>
                    <a:pt x="11" y="22"/>
                    <a:pt x="11" y="22"/>
                    <a:pt x="12" y="21"/>
                  </a:cubicBezTo>
                  <a:cubicBezTo>
                    <a:pt x="13" y="21"/>
                    <a:pt x="13" y="21"/>
                    <a:pt x="14" y="21"/>
                  </a:cubicBezTo>
                  <a:cubicBezTo>
                    <a:pt x="14" y="21"/>
                    <a:pt x="15" y="21"/>
                    <a:pt x="16" y="21"/>
                  </a:cubicBezTo>
                  <a:cubicBezTo>
                    <a:pt x="16" y="21"/>
                    <a:pt x="16" y="21"/>
                    <a:pt x="17" y="21"/>
                  </a:cubicBezTo>
                  <a:cubicBezTo>
                    <a:pt x="17" y="21"/>
                    <a:pt x="18" y="20"/>
                    <a:pt x="18" y="20"/>
                  </a:cubicBezTo>
                  <a:cubicBezTo>
                    <a:pt x="18" y="20"/>
                    <a:pt x="18" y="20"/>
                    <a:pt x="18" y="20"/>
                  </a:cubicBezTo>
                  <a:cubicBezTo>
                    <a:pt x="19" y="20"/>
                    <a:pt x="18" y="20"/>
                    <a:pt x="17" y="20"/>
                  </a:cubicBezTo>
                  <a:cubicBezTo>
                    <a:pt x="17" y="20"/>
                    <a:pt x="17" y="20"/>
                    <a:pt x="17" y="19"/>
                  </a:cubicBezTo>
                  <a:cubicBezTo>
                    <a:pt x="17" y="19"/>
                    <a:pt x="17" y="19"/>
                    <a:pt x="18" y="19"/>
                  </a:cubicBezTo>
                  <a:cubicBezTo>
                    <a:pt x="18" y="18"/>
                    <a:pt x="18" y="18"/>
                    <a:pt x="19" y="18"/>
                  </a:cubicBezTo>
                  <a:cubicBezTo>
                    <a:pt x="19" y="18"/>
                    <a:pt x="19" y="18"/>
                    <a:pt x="19" y="18"/>
                  </a:cubicBezTo>
                  <a:cubicBezTo>
                    <a:pt x="19" y="17"/>
                    <a:pt x="19" y="17"/>
                    <a:pt x="19" y="17"/>
                  </a:cubicBezTo>
                  <a:cubicBezTo>
                    <a:pt x="19" y="17"/>
                    <a:pt x="19" y="16"/>
                    <a:pt x="19" y="16"/>
                  </a:cubicBezTo>
                  <a:cubicBezTo>
                    <a:pt x="19" y="16"/>
                    <a:pt x="18" y="16"/>
                    <a:pt x="17" y="16"/>
                  </a:cubicBezTo>
                  <a:cubicBezTo>
                    <a:pt x="17" y="16"/>
                    <a:pt x="17" y="16"/>
                    <a:pt x="17" y="15"/>
                  </a:cubicBezTo>
                  <a:cubicBezTo>
                    <a:pt x="17" y="15"/>
                    <a:pt x="17" y="15"/>
                    <a:pt x="17" y="15"/>
                  </a:cubicBezTo>
                  <a:cubicBezTo>
                    <a:pt x="17" y="14"/>
                    <a:pt x="17" y="14"/>
                    <a:pt x="17" y="14"/>
                  </a:cubicBezTo>
                  <a:cubicBezTo>
                    <a:pt x="16" y="14"/>
                    <a:pt x="16" y="13"/>
                    <a:pt x="16" y="13"/>
                  </a:cubicBezTo>
                  <a:cubicBezTo>
                    <a:pt x="16" y="13"/>
                    <a:pt x="15" y="13"/>
                    <a:pt x="15" y="13"/>
                  </a:cubicBezTo>
                  <a:cubicBezTo>
                    <a:pt x="15" y="13"/>
                    <a:pt x="15" y="12"/>
                    <a:pt x="15" y="12"/>
                  </a:cubicBezTo>
                  <a:cubicBezTo>
                    <a:pt x="15" y="12"/>
                    <a:pt x="15" y="12"/>
                    <a:pt x="15" y="12"/>
                  </a:cubicBezTo>
                  <a:cubicBezTo>
                    <a:pt x="15" y="11"/>
                    <a:pt x="14" y="11"/>
                    <a:pt x="14" y="11"/>
                  </a:cubicBezTo>
                  <a:cubicBezTo>
                    <a:pt x="14" y="11"/>
                    <a:pt x="13" y="11"/>
                    <a:pt x="13" y="10"/>
                  </a:cubicBezTo>
                  <a:cubicBezTo>
                    <a:pt x="13" y="10"/>
                    <a:pt x="13" y="10"/>
                    <a:pt x="13" y="10"/>
                  </a:cubicBezTo>
                  <a:cubicBezTo>
                    <a:pt x="12" y="10"/>
                    <a:pt x="13" y="10"/>
                    <a:pt x="13" y="9"/>
                  </a:cubicBezTo>
                  <a:cubicBezTo>
                    <a:pt x="12" y="9"/>
                    <a:pt x="12" y="9"/>
                    <a:pt x="12" y="8"/>
                  </a:cubicBezTo>
                  <a:cubicBezTo>
                    <a:pt x="12" y="8"/>
                    <a:pt x="11" y="8"/>
                    <a:pt x="11" y="7"/>
                  </a:cubicBezTo>
                  <a:cubicBezTo>
                    <a:pt x="11" y="7"/>
                    <a:pt x="10" y="8"/>
                    <a:pt x="10" y="8"/>
                  </a:cubicBezTo>
                  <a:cubicBezTo>
                    <a:pt x="9" y="8"/>
                    <a:pt x="9" y="8"/>
                    <a:pt x="9" y="7"/>
                  </a:cubicBezTo>
                  <a:cubicBezTo>
                    <a:pt x="9" y="7"/>
                    <a:pt x="8" y="7"/>
                    <a:pt x="8" y="7"/>
                  </a:cubicBezTo>
                  <a:cubicBezTo>
                    <a:pt x="8" y="7"/>
                    <a:pt x="9" y="7"/>
                    <a:pt x="9" y="6"/>
                  </a:cubicBezTo>
                  <a:cubicBezTo>
                    <a:pt x="10" y="6"/>
                    <a:pt x="9" y="6"/>
                    <a:pt x="10" y="6"/>
                  </a:cubicBezTo>
                  <a:cubicBezTo>
                    <a:pt x="10" y="5"/>
                    <a:pt x="10" y="6"/>
                    <a:pt x="11" y="5"/>
                  </a:cubicBezTo>
                  <a:cubicBezTo>
                    <a:pt x="11" y="5"/>
                    <a:pt x="11" y="4"/>
                    <a:pt x="11" y="4"/>
                  </a:cubicBezTo>
                  <a:cubicBezTo>
                    <a:pt x="11" y="3"/>
                    <a:pt x="12" y="3"/>
                    <a:pt x="11" y="2"/>
                  </a:cubicBezTo>
                  <a:cubicBezTo>
                    <a:pt x="11" y="2"/>
                    <a:pt x="10" y="2"/>
                    <a:pt x="9" y="2"/>
                  </a:cubicBezTo>
                  <a:cubicBezTo>
                    <a:pt x="9" y="2"/>
                    <a:pt x="9" y="3"/>
                    <a:pt x="8" y="3"/>
                  </a:cubicBezTo>
                  <a:cubicBezTo>
                    <a:pt x="8" y="3"/>
                    <a:pt x="8" y="3"/>
                    <a:pt x="7" y="3"/>
                  </a:cubicBezTo>
                  <a:cubicBezTo>
                    <a:pt x="7" y="2"/>
                    <a:pt x="7" y="2"/>
                    <a:pt x="8" y="2"/>
                  </a:cubicBezTo>
                  <a:cubicBezTo>
                    <a:pt x="8" y="2"/>
                    <a:pt x="8" y="2"/>
                    <a:pt x="8" y="1"/>
                  </a:cubicBezTo>
                  <a:cubicBezTo>
                    <a:pt x="9" y="1"/>
                    <a:pt x="9" y="1"/>
                    <a:pt x="9" y="1"/>
                  </a:cubicBezTo>
                  <a:cubicBezTo>
                    <a:pt x="9" y="1"/>
                    <a:pt x="9" y="0"/>
                    <a:pt x="8" y="0"/>
                  </a:cubicBezTo>
                  <a:cubicBezTo>
                    <a:pt x="8" y="0"/>
                    <a:pt x="8" y="1"/>
                    <a:pt x="8" y="1"/>
                  </a:cubicBezTo>
                  <a:cubicBezTo>
                    <a:pt x="7" y="1"/>
                    <a:pt x="7" y="0"/>
                    <a:pt x="7" y="0"/>
                  </a:cubicBezTo>
                  <a:cubicBezTo>
                    <a:pt x="6" y="0"/>
                    <a:pt x="6" y="0"/>
                    <a:pt x="6" y="0"/>
                  </a:cubicBezTo>
                  <a:cubicBezTo>
                    <a:pt x="5" y="0"/>
                    <a:pt x="5" y="0"/>
                    <a:pt x="5" y="0"/>
                  </a:cubicBezTo>
                  <a:cubicBezTo>
                    <a:pt x="4" y="1"/>
                    <a:pt x="5" y="1"/>
                    <a:pt x="4" y="1"/>
                  </a:cubicBezTo>
                  <a:cubicBezTo>
                    <a:pt x="4" y="2"/>
                    <a:pt x="4" y="2"/>
                    <a:pt x="4" y="2"/>
                  </a:cubicBezTo>
                  <a:cubicBezTo>
                    <a:pt x="4" y="2"/>
                    <a:pt x="4" y="2"/>
                    <a:pt x="3" y="2"/>
                  </a:cubicBezTo>
                  <a:cubicBezTo>
                    <a:pt x="3" y="2"/>
                    <a:pt x="3" y="2"/>
                    <a:pt x="3" y="2"/>
                  </a:cubicBezTo>
                  <a:cubicBezTo>
                    <a:pt x="2" y="2"/>
                    <a:pt x="2" y="2"/>
                    <a:pt x="2" y="3"/>
                  </a:cubicBezTo>
                  <a:cubicBezTo>
                    <a:pt x="2" y="2"/>
                    <a:pt x="2" y="2"/>
                    <a:pt x="2" y="2"/>
                  </a:cubicBezTo>
                  <a:cubicBezTo>
                    <a:pt x="3" y="2"/>
                    <a:pt x="3" y="2"/>
                    <a:pt x="3" y="1"/>
                  </a:cubicBezTo>
                  <a:cubicBezTo>
                    <a:pt x="3" y="1"/>
                    <a:pt x="3" y="1"/>
                    <a:pt x="3" y="1"/>
                  </a:cubicBezTo>
                  <a:cubicBezTo>
                    <a:pt x="3" y="0"/>
                    <a:pt x="2" y="0"/>
                    <a:pt x="2" y="1"/>
                  </a:cubicBezTo>
                  <a:cubicBezTo>
                    <a:pt x="1" y="1"/>
                    <a:pt x="1" y="1"/>
                    <a:pt x="1" y="1"/>
                  </a:cubicBezTo>
                  <a:cubicBezTo>
                    <a:pt x="1" y="1"/>
                    <a:pt x="0" y="2"/>
                    <a:pt x="0" y="2"/>
                  </a:cubicBezTo>
                  <a:cubicBezTo>
                    <a:pt x="0" y="2"/>
                    <a:pt x="0" y="3"/>
                    <a:pt x="1" y="3"/>
                  </a:cubicBezTo>
                  <a:cubicBezTo>
                    <a:pt x="1" y="3"/>
                    <a:pt x="1" y="3"/>
                    <a:pt x="1"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4" name="Freeform 470"/>
            <p:cNvSpPr>
              <a:spLocks/>
            </p:cNvSpPr>
            <p:nvPr/>
          </p:nvSpPr>
          <p:spPr bwMode="auto">
            <a:xfrm>
              <a:off x="4064001" y="1335089"/>
              <a:ext cx="11113" cy="11113"/>
            </a:xfrm>
            <a:custGeom>
              <a:avLst/>
              <a:gdLst>
                <a:gd name="T0" fmla="*/ 0 w 1"/>
                <a:gd name="T1" fmla="*/ 0 h 1"/>
                <a:gd name="T2" fmla="*/ 0 w 1"/>
                <a:gd name="T3" fmla="*/ 0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0" y="0"/>
                  </a:cubicBezTo>
                  <a:cubicBezTo>
                    <a:pt x="0" y="0"/>
                    <a:pt x="0" y="0"/>
                    <a:pt x="0" y="0"/>
                  </a:cubicBezTo>
                  <a:cubicBezTo>
                    <a:pt x="0" y="0"/>
                    <a:pt x="0" y="0"/>
                    <a:pt x="0" y="0"/>
                  </a:cubicBezTo>
                  <a:cubicBezTo>
                    <a:pt x="0" y="1"/>
                    <a:pt x="0" y="1"/>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5" name="Freeform 471"/>
            <p:cNvSpPr>
              <a:spLocks/>
            </p:cNvSpPr>
            <p:nvPr/>
          </p:nvSpPr>
          <p:spPr bwMode="auto">
            <a:xfrm>
              <a:off x="4064001" y="1346201"/>
              <a:ext cx="11113" cy="11113"/>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0"/>
                    <a:pt x="1"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6" name="Freeform 472"/>
            <p:cNvSpPr>
              <a:spLocks/>
            </p:cNvSpPr>
            <p:nvPr/>
          </p:nvSpPr>
          <p:spPr bwMode="auto">
            <a:xfrm>
              <a:off x="4064001" y="1357314"/>
              <a:ext cx="11113" cy="11113"/>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1"/>
                  </a:cubicBezTo>
                  <a:cubicBezTo>
                    <a:pt x="1" y="1"/>
                    <a:pt x="1" y="1"/>
                    <a:pt x="1" y="1"/>
                  </a:cubicBezTo>
                  <a:cubicBezTo>
                    <a:pt x="1" y="1"/>
                    <a:pt x="1"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7" name="Freeform 473"/>
            <p:cNvSpPr>
              <a:spLocks/>
            </p:cNvSpPr>
            <p:nvPr/>
          </p:nvSpPr>
          <p:spPr bwMode="auto">
            <a:xfrm>
              <a:off x="4021139" y="1368426"/>
              <a:ext cx="65088" cy="42863"/>
            </a:xfrm>
            <a:custGeom>
              <a:avLst/>
              <a:gdLst>
                <a:gd name="T0" fmla="*/ 1 w 6"/>
                <a:gd name="T1" fmla="*/ 3 h 4"/>
                <a:gd name="T2" fmla="*/ 1 w 6"/>
                <a:gd name="T3" fmla="*/ 4 h 4"/>
                <a:gd name="T4" fmla="*/ 2 w 6"/>
                <a:gd name="T5" fmla="*/ 3 h 4"/>
                <a:gd name="T6" fmla="*/ 3 w 6"/>
                <a:gd name="T7" fmla="*/ 3 h 4"/>
                <a:gd name="T8" fmla="*/ 3 w 6"/>
                <a:gd name="T9" fmla="*/ 3 h 4"/>
                <a:gd name="T10" fmla="*/ 4 w 6"/>
                <a:gd name="T11" fmla="*/ 4 h 4"/>
                <a:gd name="T12" fmla="*/ 4 w 6"/>
                <a:gd name="T13" fmla="*/ 4 h 4"/>
                <a:gd name="T14" fmla="*/ 5 w 6"/>
                <a:gd name="T15" fmla="*/ 3 h 4"/>
                <a:gd name="T16" fmla="*/ 6 w 6"/>
                <a:gd name="T17" fmla="*/ 2 h 4"/>
                <a:gd name="T18" fmla="*/ 5 w 6"/>
                <a:gd name="T19" fmla="*/ 2 h 4"/>
                <a:gd name="T20" fmla="*/ 5 w 6"/>
                <a:gd name="T21" fmla="*/ 1 h 4"/>
                <a:gd name="T22" fmla="*/ 4 w 6"/>
                <a:gd name="T23" fmla="*/ 0 h 4"/>
                <a:gd name="T24" fmla="*/ 3 w 6"/>
                <a:gd name="T25" fmla="*/ 0 h 4"/>
                <a:gd name="T26" fmla="*/ 3 w 6"/>
                <a:gd name="T27" fmla="*/ 0 h 4"/>
                <a:gd name="T28" fmla="*/ 3 w 6"/>
                <a:gd name="T29" fmla="*/ 1 h 4"/>
                <a:gd name="T30" fmla="*/ 2 w 6"/>
                <a:gd name="T31" fmla="*/ 1 h 4"/>
                <a:gd name="T32" fmla="*/ 1 w 6"/>
                <a:gd name="T33" fmla="*/ 1 h 4"/>
                <a:gd name="T34" fmla="*/ 1 w 6"/>
                <a:gd name="T35" fmla="*/ 2 h 4"/>
                <a:gd name="T36" fmla="*/ 0 w 6"/>
                <a:gd name="T37" fmla="*/ 3 h 4"/>
                <a:gd name="T38" fmla="*/ 1 w 6"/>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1" y="3"/>
                  </a:moveTo>
                  <a:cubicBezTo>
                    <a:pt x="1" y="3"/>
                    <a:pt x="1" y="4"/>
                    <a:pt x="1" y="4"/>
                  </a:cubicBezTo>
                  <a:cubicBezTo>
                    <a:pt x="2" y="4"/>
                    <a:pt x="2" y="3"/>
                    <a:pt x="2" y="3"/>
                  </a:cubicBezTo>
                  <a:cubicBezTo>
                    <a:pt x="2" y="3"/>
                    <a:pt x="3" y="2"/>
                    <a:pt x="3" y="3"/>
                  </a:cubicBezTo>
                  <a:cubicBezTo>
                    <a:pt x="3" y="3"/>
                    <a:pt x="3" y="3"/>
                    <a:pt x="3" y="3"/>
                  </a:cubicBezTo>
                  <a:cubicBezTo>
                    <a:pt x="4" y="4"/>
                    <a:pt x="4" y="4"/>
                    <a:pt x="4" y="4"/>
                  </a:cubicBezTo>
                  <a:cubicBezTo>
                    <a:pt x="4" y="4"/>
                    <a:pt x="4" y="4"/>
                    <a:pt x="4" y="4"/>
                  </a:cubicBezTo>
                  <a:cubicBezTo>
                    <a:pt x="4" y="3"/>
                    <a:pt x="5" y="3"/>
                    <a:pt x="5" y="3"/>
                  </a:cubicBezTo>
                  <a:cubicBezTo>
                    <a:pt x="5" y="3"/>
                    <a:pt x="6" y="3"/>
                    <a:pt x="6" y="2"/>
                  </a:cubicBezTo>
                  <a:cubicBezTo>
                    <a:pt x="6" y="2"/>
                    <a:pt x="5" y="2"/>
                    <a:pt x="5" y="2"/>
                  </a:cubicBezTo>
                  <a:cubicBezTo>
                    <a:pt x="5" y="1"/>
                    <a:pt x="5" y="1"/>
                    <a:pt x="5" y="1"/>
                  </a:cubicBezTo>
                  <a:cubicBezTo>
                    <a:pt x="4" y="0"/>
                    <a:pt x="4" y="0"/>
                    <a:pt x="4" y="0"/>
                  </a:cubicBezTo>
                  <a:cubicBezTo>
                    <a:pt x="4" y="0"/>
                    <a:pt x="4" y="1"/>
                    <a:pt x="3" y="0"/>
                  </a:cubicBezTo>
                  <a:cubicBezTo>
                    <a:pt x="3" y="0"/>
                    <a:pt x="3" y="0"/>
                    <a:pt x="3" y="0"/>
                  </a:cubicBezTo>
                  <a:cubicBezTo>
                    <a:pt x="3" y="1"/>
                    <a:pt x="3" y="1"/>
                    <a:pt x="3" y="1"/>
                  </a:cubicBezTo>
                  <a:cubicBezTo>
                    <a:pt x="3" y="1"/>
                    <a:pt x="2" y="1"/>
                    <a:pt x="2" y="1"/>
                  </a:cubicBezTo>
                  <a:cubicBezTo>
                    <a:pt x="2" y="1"/>
                    <a:pt x="2" y="1"/>
                    <a:pt x="1" y="1"/>
                  </a:cubicBezTo>
                  <a:cubicBezTo>
                    <a:pt x="1" y="2"/>
                    <a:pt x="1" y="2"/>
                    <a:pt x="1" y="2"/>
                  </a:cubicBezTo>
                  <a:cubicBezTo>
                    <a:pt x="1" y="2"/>
                    <a:pt x="0" y="2"/>
                    <a:pt x="0" y="3"/>
                  </a:cubicBezTo>
                  <a:cubicBezTo>
                    <a:pt x="0"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8" name="Freeform 474"/>
            <p:cNvSpPr>
              <a:spLocks/>
            </p:cNvSpPr>
            <p:nvPr/>
          </p:nvSpPr>
          <p:spPr bwMode="auto">
            <a:xfrm>
              <a:off x="4064001" y="1411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79" name="Freeform 475"/>
            <p:cNvSpPr>
              <a:spLocks/>
            </p:cNvSpPr>
            <p:nvPr/>
          </p:nvSpPr>
          <p:spPr bwMode="auto">
            <a:xfrm>
              <a:off x="4367214" y="1595439"/>
              <a:ext cx="96838" cy="63500"/>
            </a:xfrm>
            <a:custGeom>
              <a:avLst/>
              <a:gdLst>
                <a:gd name="T0" fmla="*/ 2 w 9"/>
                <a:gd name="T1" fmla="*/ 5 h 6"/>
                <a:gd name="T2" fmla="*/ 2 w 9"/>
                <a:gd name="T3" fmla="*/ 6 h 6"/>
                <a:gd name="T4" fmla="*/ 3 w 9"/>
                <a:gd name="T5" fmla="*/ 5 h 6"/>
                <a:gd name="T6" fmla="*/ 5 w 9"/>
                <a:gd name="T7" fmla="*/ 5 h 6"/>
                <a:gd name="T8" fmla="*/ 5 w 9"/>
                <a:gd name="T9" fmla="*/ 5 h 6"/>
                <a:gd name="T10" fmla="*/ 7 w 9"/>
                <a:gd name="T11" fmla="*/ 4 h 6"/>
                <a:gd name="T12" fmla="*/ 8 w 9"/>
                <a:gd name="T13" fmla="*/ 4 h 6"/>
                <a:gd name="T14" fmla="*/ 9 w 9"/>
                <a:gd name="T15" fmla="*/ 3 h 6"/>
                <a:gd name="T16" fmla="*/ 9 w 9"/>
                <a:gd name="T17" fmla="*/ 2 h 6"/>
                <a:gd name="T18" fmla="*/ 8 w 9"/>
                <a:gd name="T19" fmla="*/ 2 h 6"/>
                <a:gd name="T20" fmla="*/ 8 w 9"/>
                <a:gd name="T21" fmla="*/ 1 h 6"/>
                <a:gd name="T22" fmla="*/ 7 w 9"/>
                <a:gd name="T23" fmla="*/ 1 h 6"/>
                <a:gd name="T24" fmla="*/ 6 w 9"/>
                <a:gd name="T25" fmla="*/ 1 h 6"/>
                <a:gd name="T26" fmla="*/ 4 w 9"/>
                <a:gd name="T27" fmla="*/ 1 h 6"/>
                <a:gd name="T28" fmla="*/ 3 w 9"/>
                <a:gd name="T29" fmla="*/ 1 h 6"/>
                <a:gd name="T30" fmla="*/ 2 w 9"/>
                <a:gd name="T31" fmla="*/ 1 h 6"/>
                <a:gd name="T32" fmla="*/ 2 w 9"/>
                <a:gd name="T33" fmla="*/ 0 h 6"/>
                <a:gd name="T34" fmla="*/ 1 w 9"/>
                <a:gd name="T35" fmla="*/ 1 h 6"/>
                <a:gd name="T36" fmla="*/ 1 w 9"/>
                <a:gd name="T37" fmla="*/ 2 h 6"/>
                <a:gd name="T38" fmla="*/ 1 w 9"/>
                <a:gd name="T39" fmla="*/ 4 h 6"/>
                <a:gd name="T40" fmla="*/ 2 w 9"/>
                <a:gd name="T4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6">
                  <a:moveTo>
                    <a:pt x="2" y="5"/>
                  </a:moveTo>
                  <a:cubicBezTo>
                    <a:pt x="2" y="5"/>
                    <a:pt x="2" y="6"/>
                    <a:pt x="2" y="6"/>
                  </a:cubicBezTo>
                  <a:cubicBezTo>
                    <a:pt x="3" y="5"/>
                    <a:pt x="3" y="5"/>
                    <a:pt x="3" y="5"/>
                  </a:cubicBezTo>
                  <a:cubicBezTo>
                    <a:pt x="4" y="5"/>
                    <a:pt x="4" y="4"/>
                    <a:pt x="5" y="5"/>
                  </a:cubicBezTo>
                  <a:cubicBezTo>
                    <a:pt x="5" y="5"/>
                    <a:pt x="5" y="5"/>
                    <a:pt x="5" y="5"/>
                  </a:cubicBezTo>
                  <a:cubicBezTo>
                    <a:pt x="6" y="5"/>
                    <a:pt x="6" y="5"/>
                    <a:pt x="7" y="4"/>
                  </a:cubicBezTo>
                  <a:cubicBezTo>
                    <a:pt x="7" y="4"/>
                    <a:pt x="7" y="5"/>
                    <a:pt x="8" y="4"/>
                  </a:cubicBezTo>
                  <a:cubicBezTo>
                    <a:pt x="8" y="4"/>
                    <a:pt x="8" y="4"/>
                    <a:pt x="9" y="3"/>
                  </a:cubicBezTo>
                  <a:cubicBezTo>
                    <a:pt x="9" y="3"/>
                    <a:pt x="9" y="3"/>
                    <a:pt x="9" y="2"/>
                  </a:cubicBezTo>
                  <a:cubicBezTo>
                    <a:pt x="8" y="2"/>
                    <a:pt x="8" y="2"/>
                    <a:pt x="8" y="2"/>
                  </a:cubicBezTo>
                  <a:cubicBezTo>
                    <a:pt x="8" y="2"/>
                    <a:pt x="8" y="2"/>
                    <a:pt x="8" y="1"/>
                  </a:cubicBezTo>
                  <a:cubicBezTo>
                    <a:pt x="7" y="1"/>
                    <a:pt x="7" y="1"/>
                    <a:pt x="7" y="1"/>
                  </a:cubicBezTo>
                  <a:cubicBezTo>
                    <a:pt x="6" y="0"/>
                    <a:pt x="6" y="0"/>
                    <a:pt x="6" y="1"/>
                  </a:cubicBezTo>
                  <a:cubicBezTo>
                    <a:pt x="5" y="1"/>
                    <a:pt x="5" y="1"/>
                    <a:pt x="4" y="1"/>
                  </a:cubicBezTo>
                  <a:cubicBezTo>
                    <a:pt x="4" y="1"/>
                    <a:pt x="4" y="1"/>
                    <a:pt x="3" y="1"/>
                  </a:cubicBezTo>
                  <a:cubicBezTo>
                    <a:pt x="3" y="1"/>
                    <a:pt x="3" y="1"/>
                    <a:pt x="2" y="1"/>
                  </a:cubicBezTo>
                  <a:cubicBezTo>
                    <a:pt x="2" y="0"/>
                    <a:pt x="2" y="0"/>
                    <a:pt x="2" y="0"/>
                  </a:cubicBezTo>
                  <a:cubicBezTo>
                    <a:pt x="2" y="1"/>
                    <a:pt x="1" y="1"/>
                    <a:pt x="1" y="1"/>
                  </a:cubicBezTo>
                  <a:cubicBezTo>
                    <a:pt x="1" y="1"/>
                    <a:pt x="1" y="2"/>
                    <a:pt x="1" y="2"/>
                  </a:cubicBezTo>
                  <a:cubicBezTo>
                    <a:pt x="0" y="3"/>
                    <a:pt x="1" y="3"/>
                    <a:pt x="1" y="4"/>
                  </a:cubicBezTo>
                  <a:cubicBezTo>
                    <a:pt x="1" y="4"/>
                    <a:pt x="2" y="4"/>
                    <a:pt x="2"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0" name="Freeform 476"/>
            <p:cNvSpPr>
              <a:spLocks/>
            </p:cNvSpPr>
            <p:nvPr/>
          </p:nvSpPr>
          <p:spPr bwMode="auto">
            <a:xfrm>
              <a:off x="4387851"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1" name="Freeform 477"/>
            <p:cNvSpPr>
              <a:spLocks/>
            </p:cNvSpPr>
            <p:nvPr/>
          </p:nvSpPr>
          <p:spPr bwMode="auto">
            <a:xfrm>
              <a:off x="4614864" y="968376"/>
              <a:ext cx="269875" cy="269875"/>
            </a:xfrm>
            <a:custGeom>
              <a:avLst/>
              <a:gdLst>
                <a:gd name="T0" fmla="*/ 3 w 25"/>
                <a:gd name="T1" fmla="*/ 4 h 25"/>
                <a:gd name="T2" fmla="*/ 5 w 25"/>
                <a:gd name="T3" fmla="*/ 4 h 25"/>
                <a:gd name="T4" fmla="*/ 6 w 25"/>
                <a:gd name="T5" fmla="*/ 6 h 25"/>
                <a:gd name="T6" fmla="*/ 7 w 25"/>
                <a:gd name="T7" fmla="*/ 7 h 25"/>
                <a:gd name="T8" fmla="*/ 8 w 25"/>
                <a:gd name="T9" fmla="*/ 8 h 25"/>
                <a:gd name="T10" fmla="*/ 7 w 25"/>
                <a:gd name="T11" fmla="*/ 10 h 25"/>
                <a:gd name="T12" fmla="*/ 8 w 25"/>
                <a:gd name="T13" fmla="*/ 10 h 25"/>
                <a:gd name="T14" fmla="*/ 10 w 25"/>
                <a:gd name="T15" fmla="*/ 10 h 25"/>
                <a:gd name="T16" fmla="*/ 11 w 25"/>
                <a:gd name="T17" fmla="*/ 11 h 25"/>
                <a:gd name="T18" fmla="*/ 10 w 25"/>
                <a:gd name="T19" fmla="*/ 12 h 25"/>
                <a:gd name="T20" fmla="*/ 10 w 25"/>
                <a:gd name="T21" fmla="*/ 13 h 25"/>
                <a:gd name="T22" fmla="*/ 8 w 25"/>
                <a:gd name="T23" fmla="*/ 14 h 25"/>
                <a:gd name="T24" fmla="*/ 7 w 25"/>
                <a:gd name="T25" fmla="*/ 15 h 25"/>
                <a:gd name="T26" fmla="*/ 5 w 25"/>
                <a:gd name="T27" fmla="*/ 16 h 25"/>
                <a:gd name="T28" fmla="*/ 4 w 25"/>
                <a:gd name="T29" fmla="*/ 17 h 25"/>
                <a:gd name="T30" fmla="*/ 5 w 25"/>
                <a:gd name="T31" fmla="*/ 19 h 25"/>
                <a:gd name="T32" fmla="*/ 5 w 25"/>
                <a:gd name="T33" fmla="*/ 21 h 25"/>
                <a:gd name="T34" fmla="*/ 6 w 25"/>
                <a:gd name="T35" fmla="*/ 23 h 25"/>
                <a:gd name="T36" fmla="*/ 7 w 25"/>
                <a:gd name="T37" fmla="*/ 24 h 25"/>
                <a:gd name="T38" fmla="*/ 9 w 25"/>
                <a:gd name="T39" fmla="*/ 24 h 25"/>
                <a:gd name="T40" fmla="*/ 10 w 25"/>
                <a:gd name="T41" fmla="*/ 25 h 25"/>
                <a:gd name="T42" fmla="*/ 13 w 25"/>
                <a:gd name="T43" fmla="*/ 24 h 25"/>
                <a:gd name="T44" fmla="*/ 15 w 25"/>
                <a:gd name="T45" fmla="*/ 24 h 25"/>
                <a:gd name="T46" fmla="*/ 17 w 25"/>
                <a:gd name="T47" fmla="*/ 24 h 25"/>
                <a:gd name="T48" fmla="*/ 19 w 25"/>
                <a:gd name="T49" fmla="*/ 24 h 25"/>
                <a:gd name="T50" fmla="*/ 19 w 25"/>
                <a:gd name="T51" fmla="*/ 23 h 25"/>
                <a:gd name="T52" fmla="*/ 20 w 25"/>
                <a:gd name="T53" fmla="*/ 22 h 25"/>
                <a:gd name="T54" fmla="*/ 22 w 25"/>
                <a:gd name="T55" fmla="*/ 20 h 25"/>
                <a:gd name="T56" fmla="*/ 24 w 25"/>
                <a:gd name="T57" fmla="*/ 19 h 25"/>
                <a:gd name="T58" fmla="*/ 23 w 25"/>
                <a:gd name="T59" fmla="*/ 17 h 25"/>
                <a:gd name="T60" fmla="*/ 22 w 25"/>
                <a:gd name="T61" fmla="*/ 16 h 25"/>
                <a:gd name="T62" fmla="*/ 22 w 25"/>
                <a:gd name="T63" fmla="*/ 15 h 25"/>
                <a:gd name="T64" fmla="*/ 20 w 25"/>
                <a:gd name="T65" fmla="*/ 14 h 25"/>
                <a:gd name="T66" fmla="*/ 19 w 25"/>
                <a:gd name="T67" fmla="*/ 13 h 25"/>
                <a:gd name="T68" fmla="*/ 19 w 25"/>
                <a:gd name="T69" fmla="*/ 11 h 25"/>
                <a:gd name="T70" fmla="*/ 18 w 25"/>
                <a:gd name="T71" fmla="*/ 9 h 25"/>
                <a:gd name="T72" fmla="*/ 17 w 25"/>
                <a:gd name="T73" fmla="*/ 7 h 25"/>
                <a:gd name="T74" fmla="*/ 18 w 25"/>
                <a:gd name="T75" fmla="*/ 5 h 25"/>
                <a:gd name="T76" fmla="*/ 16 w 25"/>
                <a:gd name="T77" fmla="*/ 4 h 25"/>
                <a:gd name="T78" fmla="*/ 16 w 25"/>
                <a:gd name="T79" fmla="*/ 3 h 25"/>
                <a:gd name="T80" fmla="*/ 15 w 25"/>
                <a:gd name="T81" fmla="*/ 2 h 25"/>
                <a:gd name="T82" fmla="*/ 14 w 25"/>
                <a:gd name="T83" fmla="*/ 1 h 25"/>
                <a:gd name="T84" fmla="*/ 13 w 25"/>
                <a:gd name="T85" fmla="*/ 0 h 25"/>
                <a:gd name="T86" fmla="*/ 11 w 25"/>
                <a:gd name="T87" fmla="*/ 0 h 25"/>
                <a:gd name="T88" fmla="*/ 10 w 25"/>
                <a:gd name="T89" fmla="*/ 2 h 25"/>
                <a:gd name="T90" fmla="*/ 9 w 25"/>
                <a:gd name="T91" fmla="*/ 3 h 25"/>
                <a:gd name="T92" fmla="*/ 7 w 25"/>
                <a:gd name="T93" fmla="*/ 3 h 25"/>
                <a:gd name="T94" fmla="*/ 4 w 25"/>
                <a:gd name="T95" fmla="*/ 3 h 25"/>
                <a:gd name="T96" fmla="*/ 2 w 25"/>
                <a:gd name="T97" fmla="*/ 2 h 25"/>
                <a:gd name="T98" fmla="*/ 1 w 25"/>
                <a:gd name="T99" fmla="*/ 2 h 25"/>
                <a:gd name="T100" fmla="*/ 1 w 25"/>
                <a:gd name="T10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25">
                  <a:moveTo>
                    <a:pt x="2" y="3"/>
                  </a:moveTo>
                  <a:cubicBezTo>
                    <a:pt x="2" y="4"/>
                    <a:pt x="3" y="4"/>
                    <a:pt x="3" y="4"/>
                  </a:cubicBezTo>
                  <a:cubicBezTo>
                    <a:pt x="3" y="4"/>
                    <a:pt x="4" y="4"/>
                    <a:pt x="4" y="4"/>
                  </a:cubicBezTo>
                  <a:cubicBezTo>
                    <a:pt x="4" y="4"/>
                    <a:pt x="5" y="4"/>
                    <a:pt x="5" y="4"/>
                  </a:cubicBezTo>
                  <a:cubicBezTo>
                    <a:pt x="5" y="4"/>
                    <a:pt x="6" y="4"/>
                    <a:pt x="6" y="5"/>
                  </a:cubicBezTo>
                  <a:cubicBezTo>
                    <a:pt x="6" y="5"/>
                    <a:pt x="6" y="5"/>
                    <a:pt x="6" y="6"/>
                  </a:cubicBezTo>
                  <a:cubicBezTo>
                    <a:pt x="6" y="6"/>
                    <a:pt x="7" y="6"/>
                    <a:pt x="7" y="7"/>
                  </a:cubicBezTo>
                  <a:cubicBezTo>
                    <a:pt x="7" y="7"/>
                    <a:pt x="7" y="7"/>
                    <a:pt x="7" y="7"/>
                  </a:cubicBezTo>
                  <a:cubicBezTo>
                    <a:pt x="7" y="7"/>
                    <a:pt x="7" y="7"/>
                    <a:pt x="8" y="7"/>
                  </a:cubicBezTo>
                  <a:cubicBezTo>
                    <a:pt x="8" y="8"/>
                    <a:pt x="8" y="8"/>
                    <a:pt x="8" y="8"/>
                  </a:cubicBezTo>
                  <a:cubicBezTo>
                    <a:pt x="8" y="9"/>
                    <a:pt x="8" y="9"/>
                    <a:pt x="8" y="9"/>
                  </a:cubicBezTo>
                  <a:cubicBezTo>
                    <a:pt x="7" y="9"/>
                    <a:pt x="7" y="10"/>
                    <a:pt x="7" y="10"/>
                  </a:cubicBezTo>
                  <a:cubicBezTo>
                    <a:pt x="7" y="10"/>
                    <a:pt x="7" y="10"/>
                    <a:pt x="7" y="10"/>
                  </a:cubicBezTo>
                  <a:cubicBezTo>
                    <a:pt x="8" y="10"/>
                    <a:pt x="8" y="10"/>
                    <a:pt x="8" y="10"/>
                  </a:cubicBezTo>
                  <a:cubicBezTo>
                    <a:pt x="9" y="10"/>
                    <a:pt x="9" y="10"/>
                    <a:pt x="9" y="10"/>
                  </a:cubicBezTo>
                  <a:cubicBezTo>
                    <a:pt x="10" y="10"/>
                    <a:pt x="10" y="10"/>
                    <a:pt x="10" y="10"/>
                  </a:cubicBezTo>
                  <a:cubicBezTo>
                    <a:pt x="11" y="10"/>
                    <a:pt x="11" y="10"/>
                    <a:pt x="11" y="11"/>
                  </a:cubicBezTo>
                  <a:cubicBezTo>
                    <a:pt x="11" y="11"/>
                    <a:pt x="11" y="11"/>
                    <a:pt x="11" y="11"/>
                  </a:cubicBezTo>
                  <a:cubicBezTo>
                    <a:pt x="11" y="12"/>
                    <a:pt x="12" y="12"/>
                    <a:pt x="12" y="12"/>
                  </a:cubicBezTo>
                  <a:cubicBezTo>
                    <a:pt x="11" y="13"/>
                    <a:pt x="11" y="12"/>
                    <a:pt x="10" y="12"/>
                  </a:cubicBezTo>
                  <a:cubicBezTo>
                    <a:pt x="10" y="12"/>
                    <a:pt x="10" y="12"/>
                    <a:pt x="10" y="13"/>
                  </a:cubicBezTo>
                  <a:cubicBezTo>
                    <a:pt x="10" y="13"/>
                    <a:pt x="10" y="13"/>
                    <a:pt x="10" y="13"/>
                  </a:cubicBezTo>
                  <a:cubicBezTo>
                    <a:pt x="10" y="13"/>
                    <a:pt x="10" y="13"/>
                    <a:pt x="9" y="14"/>
                  </a:cubicBezTo>
                  <a:cubicBezTo>
                    <a:pt x="9" y="14"/>
                    <a:pt x="9" y="14"/>
                    <a:pt x="8" y="14"/>
                  </a:cubicBezTo>
                  <a:cubicBezTo>
                    <a:pt x="8" y="14"/>
                    <a:pt x="8" y="15"/>
                    <a:pt x="8" y="15"/>
                  </a:cubicBezTo>
                  <a:cubicBezTo>
                    <a:pt x="8" y="15"/>
                    <a:pt x="7" y="15"/>
                    <a:pt x="7" y="15"/>
                  </a:cubicBezTo>
                  <a:cubicBezTo>
                    <a:pt x="7" y="15"/>
                    <a:pt x="7" y="16"/>
                    <a:pt x="6" y="16"/>
                  </a:cubicBezTo>
                  <a:cubicBezTo>
                    <a:pt x="6" y="16"/>
                    <a:pt x="6" y="16"/>
                    <a:pt x="5" y="16"/>
                  </a:cubicBezTo>
                  <a:cubicBezTo>
                    <a:pt x="5" y="16"/>
                    <a:pt x="5" y="17"/>
                    <a:pt x="5" y="17"/>
                  </a:cubicBezTo>
                  <a:cubicBezTo>
                    <a:pt x="5" y="17"/>
                    <a:pt x="4" y="17"/>
                    <a:pt x="4" y="17"/>
                  </a:cubicBezTo>
                  <a:cubicBezTo>
                    <a:pt x="4" y="18"/>
                    <a:pt x="4" y="18"/>
                    <a:pt x="4" y="19"/>
                  </a:cubicBezTo>
                  <a:cubicBezTo>
                    <a:pt x="4" y="19"/>
                    <a:pt x="5" y="19"/>
                    <a:pt x="5" y="19"/>
                  </a:cubicBezTo>
                  <a:cubicBezTo>
                    <a:pt x="5" y="20"/>
                    <a:pt x="5" y="20"/>
                    <a:pt x="6" y="20"/>
                  </a:cubicBezTo>
                  <a:cubicBezTo>
                    <a:pt x="6" y="20"/>
                    <a:pt x="5" y="21"/>
                    <a:pt x="5" y="21"/>
                  </a:cubicBezTo>
                  <a:cubicBezTo>
                    <a:pt x="5" y="22"/>
                    <a:pt x="5" y="22"/>
                    <a:pt x="6" y="22"/>
                  </a:cubicBezTo>
                  <a:cubicBezTo>
                    <a:pt x="6" y="23"/>
                    <a:pt x="6" y="23"/>
                    <a:pt x="6" y="23"/>
                  </a:cubicBezTo>
                  <a:cubicBezTo>
                    <a:pt x="6" y="23"/>
                    <a:pt x="6" y="23"/>
                    <a:pt x="7" y="23"/>
                  </a:cubicBezTo>
                  <a:cubicBezTo>
                    <a:pt x="7" y="23"/>
                    <a:pt x="7" y="24"/>
                    <a:pt x="7" y="24"/>
                  </a:cubicBezTo>
                  <a:cubicBezTo>
                    <a:pt x="7" y="24"/>
                    <a:pt x="8" y="24"/>
                    <a:pt x="8" y="24"/>
                  </a:cubicBezTo>
                  <a:cubicBezTo>
                    <a:pt x="8" y="24"/>
                    <a:pt x="9" y="24"/>
                    <a:pt x="9" y="24"/>
                  </a:cubicBezTo>
                  <a:cubicBezTo>
                    <a:pt x="9" y="24"/>
                    <a:pt x="9" y="25"/>
                    <a:pt x="9" y="25"/>
                  </a:cubicBezTo>
                  <a:cubicBezTo>
                    <a:pt x="10" y="25"/>
                    <a:pt x="10" y="25"/>
                    <a:pt x="10" y="25"/>
                  </a:cubicBezTo>
                  <a:cubicBezTo>
                    <a:pt x="11" y="25"/>
                    <a:pt x="11" y="25"/>
                    <a:pt x="12" y="25"/>
                  </a:cubicBezTo>
                  <a:cubicBezTo>
                    <a:pt x="12" y="25"/>
                    <a:pt x="12" y="24"/>
                    <a:pt x="13" y="24"/>
                  </a:cubicBezTo>
                  <a:cubicBezTo>
                    <a:pt x="13" y="24"/>
                    <a:pt x="14" y="24"/>
                    <a:pt x="14" y="24"/>
                  </a:cubicBezTo>
                  <a:cubicBezTo>
                    <a:pt x="15" y="24"/>
                    <a:pt x="15" y="24"/>
                    <a:pt x="15" y="24"/>
                  </a:cubicBezTo>
                  <a:cubicBezTo>
                    <a:pt x="16" y="24"/>
                    <a:pt x="16" y="24"/>
                    <a:pt x="16" y="24"/>
                  </a:cubicBezTo>
                  <a:cubicBezTo>
                    <a:pt x="17" y="24"/>
                    <a:pt x="17" y="24"/>
                    <a:pt x="17" y="24"/>
                  </a:cubicBezTo>
                  <a:cubicBezTo>
                    <a:pt x="18" y="24"/>
                    <a:pt x="18" y="24"/>
                    <a:pt x="18" y="24"/>
                  </a:cubicBezTo>
                  <a:cubicBezTo>
                    <a:pt x="18" y="24"/>
                    <a:pt x="19" y="24"/>
                    <a:pt x="19" y="24"/>
                  </a:cubicBezTo>
                  <a:cubicBezTo>
                    <a:pt x="19" y="24"/>
                    <a:pt x="19" y="24"/>
                    <a:pt x="19" y="24"/>
                  </a:cubicBezTo>
                  <a:cubicBezTo>
                    <a:pt x="19" y="23"/>
                    <a:pt x="19" y="23"/>
                    <a:pt x="19" y="23"/>
                  </a:cubicBezTo>
                  <a:cubicBezTo>
                    <a:pt x="19" y="22"/>
                    <a:pt x="19" y="22"/>
                    <a:pt x="19" y="22"/>
                  </a:cubicBezTo>
                  <a:cubicBezTo>
                    <a:pt x="20" y="22"/>
                    <a:pt x="20" y="22"/>
                    <a:pt x="20" y="22"/>
                  </a:cubicBezTo>
                  <a:cubicBezTo>
                    <a:pt x="21" y="22"/>
                    <a:pt x="21" y="21"/>
                    <a:pt x="21" y="21"/>
                  </a:cubicBezTo>
                  <a:cubicBezTo>
                    <a:pt x="22" y="21"/>
                    <a:pt x="22" y="21"/>
                    <a:pt x="22" y="20"/>
                  </a:cubicBezTo>
                  <a:cubicBezTo>
                    <a:pt x="22" y="20"/>
                    <a:pt x="22" y="20"/>
                    <a:pt x="23" y="20"/>
                  </a:cubicBezTo>
                  <a:cubicBezTo>
                    <a:pt x="23" y="19"/>
                    <a:pt x="24" y="19"/>
                    <a:pt x="24" y="19"/>
                  </a:cubicBezTo>
                  <a:cubicBezTo>
                    <a:pt x="24" y="18"/>
                    <a:pt x="25" y="17"/>
                    <a:pt x="24" y="17"/>
                  </a:cubicBezTo>
                  <a:cubicBezTo>
                    <a:pt x="24" y="17"/>
                    <a:pt x="24" y="17"/>
                    <a:pt x="23" y="17"/>
                  </a:cubicBezTo>
                  <a:cubicBezTo>
                    <a:pt x="23" y="17"/>
                    <a:pt x="23" y="16"/>
                    <a:pt x="23" y="16"/>
                  </a:cubicBezTo>
                  <a:cubicBezTo>
                    <a:pt x="22" y="16"/>
                    <a:pt x="22" y="16"/>
                    <a:pt x="22" y="16"/>
                  </a:cubicBezTo>
                  <a:cubicBezTo>
                    <a:pt x="21" y="16"/>
                    <a:pt x="21" y="16"/>
                    <a:pt x="21" y="15"/>
                  </a:cubicBezTo>
                  <a:cubicBezTo>
                    <a:pt x="21" y="15"/>
                    <a:pt x="21" y="15"/>
                    <a:pt x="22" y="15"/>
                  </a:cubicBezTo>
                  <a:cubicBezTo>
                    <a:pt x="22" y="15"/>
                    <a:pt x="22" y="14"/>
                    <a:pt x="21" y="14"/>
                  </a:cubicBezTo>
                  <a:cubicBezTo>
                    <a:pt x="21" y="14"/>
                    <a:pt x="21" y="14"/>
                    <a:pt x="20" y="14"/>
                  </a:cubicBezTo>
                  <a:cubicBezTo>
                    <a:pt x="20" y="14"/>
                    <a:pt x="21" y="13"/>
                    <a:pt x="20" y="13"/>
                  </a:cubicBezTo>
                  <a:cubicBezTo>
                    <a:pt x="20" y="13"/>
                    <a:pt x="20" y="13"/>
                    <a:pt x="19" y="13"/>
                  </a:cubicBezTo>
                  <a:cubicBezTo>
                    <a:pt x="19" y="13"/>
                    <a:pt x="19" y="13"/>
                    <a:pt x="19" y="13"/>
                  </a:cubicBezTo>
                  <a:cubicBezTo>
                    <a:pt x="19" y="12"/>
                    <a:pt x="19" y="12"/>
                    <a:pt x="19" y="11"/>
                  </a:cubicBezTo>
                  <a:cubicBezTo>
                    <a:pt x="19" y="11"/>
                    <a:pt x="18" y="11"/>
                    <a:pt x="18" y="11"/>
                  </a:cubicBezTo>
                  <a:cubicBezTo>
                    <a:pt x="18" y="10"/>
                    <a:pt x="18" y="10"/>
                    <a:pt x="18" y="9"/>
                  </a:cubicBezTo>
                  <a:cubicBezTo>
                    <a:pt x="18" y="9"/>
                    <a:pt x="18" y="8"/>
                    <a:pt x="18" y="8"/>
                  </a:cubicBezTo>
                  <a:cubicBezTo>
                    <a:pt x="17" y="7"/>
                    <a:pt x="17" y="7"/>
                    <a:pt x="17" y="7"/>
                  </a:cubicBezTo>
                  <a:cubicBezTo>
                    <a:pt x="18" y="7"/>
                    <a:pt x="19" y="7"/>
                    <a:pt x="19" y="6"/>
                  </a:cubicBezTo>
                  <a:cubicBezTo>
                    <a:pt x="19" y="6"/>
                    <a:pt x="18" y="5"/>
                    <a:pt x="18" y="5"/>
                  </a:cubicBezTo>
                  <a:cubicBezTo>
                    <a:pt x="18" y="5"/>
                    <a:pt x="17" y="5"/>
                    <a:pt x="17" y="4"/>
                  </a:cubicBezTo>
                  <a:cubicBezTo>
                    <a:pt x="17" y="4"/>
                    <a:pt x="16" y="5"/>
                    <a:pt x="16" y="4"/>
                  </a:cubicBezTo>
                  <a:cubicBezTo>
                    <a:pt x="15" y="4"/>
                    <a:pt x="15" y="3"/>
                    <a:pt x="15" y="3"/>
                  </a:cubicBezTo>
                  <a:cubicBezTo>
                    <a:pt x="16" y="3"/>
                    <a:pt x="16" y="3"/>
                    <a:pt x="16" y="3"/>
                  </a:cubicBezTo>
                  <a:cubicBezTo>
                    <a:pt x="16" y="3"/>
                    <a:pt x="16" y="3"/>
                    <a:pt x="16" y="3"/>
                  </a:cubicBezTo>
                  <a:cubicBezTo>
                    <a:pt x="15" y="2"/>
                    <a:pt x="15" y="2"/>
                    <a:pt x="15" y="2"/>
                  </a:cubicBezTo>
                  <a:cubicBezTo>
                    <a:pt x="15" y="1"/>
                    <a:pt x="16" y="1"/>
                    <a:pt x="16" y="1"/>
                  </a:cubicBezTo>
                  <a:cubicBezTo>
                    <a:pt x="15" y="0"/>
                    <a:pt x="15" y="1"/>
                    <a:pt x="14" y="1"/>
                  </a:cubicBezTo>
                  <a:cubicBezTo>
                    <a:pt x="14" y="1"/>
                    <a:pt x="14" y="0"/>
                    <a:pt x="14" y="0"/>
                  </a:cubicBezTo>
                  <a:cubicBezTo>
                    <a:pt x="13" y="0"/>
                    <a:pt x="13" y="0"/>
                    <a:pt x="13" y="0"/>
                  </a:cubicBezTo>
                  <a:cubicBezTo>
                    <a:pt x="12" y="0"/>
                    <a:pt x="12" y="0"/>
                    <a:pt x="12" y="0"/>
                  </a:cubicBezTo>
                  <a:cubicBezTo>
                    <a:pt x="11" y="0"/>
                    <a:pt x="11" y="0"/>
                    <a:pt x="11" y="0"/>
                  </a:cubicBezTo>
                  <a:cubicBezTo>
                    <a:pt x="11" y="0"/>
                    <a:pt x="10" y="0"/>
                    <a:pt x="10" y="1"/>
                  </a:cubicBezTo>
                  <a:cubicBezTo>
                    <a:pt x="9" y="1"/>
                    <a:pt x="10" y="2"/>
                    <a:pt x="10" y="2"/>
                  </a:cubicBezTo>
                  <a:cubicBezTo>
                    <a:pt x="10" y="2"/>
                    <a:pt x="10" y="3"/>
                    <a:pt x="9" y="3"/>
                  </a:cubicBezTo>
                  <a:cubicBezTo>
                    <a:pt x="9" y="3"/>
                    <a:pt x="9" y="3"/>
                    <a:pt x="9" y="3"/>
                  </a:cubicBezTo>
                  <a:cubicBezTo>
                    <a:pt x="8" y="4"/>
                    <a:pt x="8" y="3"/>
                    <a:pt x="8" y="3"/>
                  </a:cubicBezTo>
                  <a:cubicBezTo>
                    <a:pt x="7" y="3"/>
                    <a:pt x="7" y="3"/>
                    <a:pt x="7" y="3"/>
                  </a:cubicBezTo>
                  <a:cubicBezTo>
                    <a:pt x="6" y="3"/>
                    <a:pt x="6" y="3"/>
                    <a:pt x="6" y="3"/>
                  </a:cubicBezTo>
                  <a:cubicBezTo>
                    <a:pt x="5" y="3"/>
                    <a:pt x="5" y="3"/>
                    <a:pt x="4" y="3"/>
                  </a:cubicBezTo>
                  <a:cubicBezTo>
                    <a:pt x="4" y="3"/>
                    <a:pt x="4" y="3"/>
                    <a:pt x="4" y="3"/>
                  </a:cubicBezTo>
                  <a:cubicBezTo>
                    <a:pt x="3" y="2"/>
                    <a:pt x="3" y="2"/>
                    <a:pt x="2" y="2"/>
                  </a:cubicBezTo>
                  <a:cubicBezTo>
                    <a:pt x="2" y="2"/>
                    <a:pt x="2" y="2"/>
                    <a:pt x="2" y="2"/>
                  </a:cubicBezTo>
                  <a:cubicBezTo>
                    <a:pt x="1" y="2"/>
                    <a:pt x="1" y="2"/>
                    <a:pt x="1" y="2"/>
                  </a:cubicBezTo>
                  <a:cubicBezTo>
                    <a:pt x="0" y="2"/>
                    <a:pt x="0" y="2"/>
                    <a:pt x="0" y="2"/>
                  </a:cubicBezTo>
                  <a:cubicBezTo>
                    <a:pt x="1" y="2"/>
                    <a:pt x="1" y="2"/>
                    <a:pt x="1" y="3"/>
                  </a:cubicBezTo>
                  <a:cubicBezTo>
                    <a:pt x="1" y="3"/>
                    <a:pt x="2" y="3"/>
                    <a:pt x="2"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2" name="Freeform 478"/>
            <p:cNvSpPr>
              <a:spLocks/>
            </p:cNvSpPr>
            <p:nvPr/>
          </p:nvSpPr>
          <p:spPr bwMode="auto">
            <a:xfrm>
              <a:off x="4691064" y="1346201"/>
              <a:ext cx="96838" cy="76200"/>
            </a:xfrm>
            <a:custGeom>
              <a:avLst/>
              <a:gdLst>
                <a:gd name="T0" fmla="*/ 9 w 9"/>
                <a:gd name="T1" fmla="*/ 2 h 7"/>
                <a:gd name="T2" fmla="*/ 7 w 9"/>
                <a:gd name="T3" fmla="*/ 2 h 7"/>
                <a:gd name="T4" fmla="*/ 6 w 9"/>
                <a:gd name="T5" fmla="*/ 1 h 7"/>
                <a:gd name="T6" fmla="*/ 4 w 9"/>
                <a:gd name="T7" fmla="*/ 0 h 7"/>
                <a:gd name="T8" fmla="*/ 3 w 9"/>
                <a:gd name="T9" fmla="*/ 0 h 7"/>
                <a:gd name="T10" fmla="*/ 2 w 9"/>
                <a:gd name="T11" fmla="*/ 0 h 7"/>
                <a:gd name="T12" fmla="*/ 1 w 9"/>
                <a:gd name="T13" fmla="*/ 0 h 7"/>
                <a:gd name="T14" fmla="*/ 0 w 9"/>
                <a:gd name="T15" fmla="*/ 0 h 7"/>
                <a:gd name="T16" fmla="*/ 0 w 9"/>
                <a:gd name="T17" fmla="*/ 0 h 7"/>
                <a:gd name="T18" fmla="*/ 0 w 9"/>
                <a:gd name="T19" fmla="*/ 1 h 7"/>
                <a:gd name="T20" fmla="*/ 0 w 9"/>
                <a:gd name="T21" fmla="*/ 2 h 7"/>
                <a:gd name="T22" fmla="*/ 0 w 9"/>
                <a:gd name="T23" fmla="*/ 2 h 7"/>
                <a:gd name="T24" fmla="*/ 1 w 9"/>
                <a:gd name="T25" fmla="*/ 3 h 7"/>
                <a:gd name="T26" fmla="*/ 2 w 9"/>
                <a:gd name="T27" fmla="*/ 3 h 7"/>
                <a:gd name="T28" fmla="*/ 2 w 9"/>
                <a:gd name="T29" fmla="*/ 4 h 7"/>
                <a:gd name="T30" fmla="*/ 2 w 9"/>
                <a:gd name="T31" fmla="*/ 5 h 7"/>
                <a:gd name="T32" fmla="*/ 3 w 9"/>
                <a:gd name="T33" fmla="*/ 6 h 7"/>
                <a:gd name="T34" fmla="*/ 3 w 9"/>
                <a:gd name="T35" fmla="*/ 6 h 7"/>
                <a:gd name="T36" fmla="*/ 4 w 9"/>
                <a:gd name="T37" fmla="*/ 6 h 7"/>
                <a:gd name="T38" fmla="*/ 5 w 9"/>
                <a:gd name="T39" fmla="*/ 6 h 7"/>
                <a:gd name="T40" fmla="*/ 6 w 9"/>
                <a:gd name="T41" fmla="*/ 6 h 7"/>
                <a:gd name="T42" fmla="*/ 6 w 9"/>
                <a:gd name="T43" fmla="*/ 7 h 7"/>
                <a:gd name="T44" fmla="*/ 6 w 9"/>
                <a:gd name="T45" fmla="*/ 6 h 7"/>
                <a:gd name="T46" fmla="*/ 7 w 9"/>
                <a:gd name="T47" fmla="*/ 5 h 7"/>
                <a:gd name="T48" fmla="*/ 8 w 9"/>
                <a:gd name="T49" fmla="*/ 4 h 7"/>
                <a:gd name="T50" fmla="*/ 9 w 9"/>
                <a:gd name="T51" fmla="*/ 4 h 7"/>
                <a:gd name="T52" fmla="*/ 9 w 9"/>
                <a:gd name="T53" fmla="*/ 2 h 7"/>
                <a:gd name="T54" fmla="*/ 9 w 9"/>
                <a:gd name="T5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7">
                  <a:moveTo>
                    <a:pt x="9" y="2"/>
                  </a:moveTo>
                  <a:cubicBezTo>
                    <a:pt x="8" y="2"/>
                    <a:pt x="8" y="2"/>
                    <a:pt x="7" y="2"/>
                  </a:cubicBezTo>
                  <a:cubicBezTo>
                    <a:pt x="6" y="1"/>
                    <a:pt x="6" y="1"/>
                    <a:pt x="6" y="1"/>
                  </a:cubicBezTo>
                  <a:cubicBezTo>
                    <a:pt x="5" y="0"/>
                    <a:pt x="5" y="0"/>
                    <a:pt x="4" y="0"/>
                  </a:cubicBezTo>
                  <a:cubicBezTo>
                    <a:pt x="4" y="0"/>
                    <a:pt x="4" y="0"/>
                    <a:pt x="3" y="0"/>
                  </a:cubicBezTo>
                  <a:cubicBezTo>
                    <a:pt x="3" y="0"/>
                    <a:pt x="3" y="0"/>
                    <a:pt x="2" y="0"/>
                  </a:cubicBezTo>
                  <a:cubicBezTo>
                    <a:pt x="2" y="0"/>
                    <a:pt x="2" y="0"/>
                    <a:pt x="1" y="0"/>
                  </a:cubicBezTo>
                  <a:cubicBezTo>
                    <a:pt x="1" y="0"/>
                    <a:pt x="0" y="0"/>
                    <a:pt x="0" y="0"/>
                  </a:cubicBezTo>
                  <a:cubicBezTo>
                    <a:pt x="0" y="0"/>
                    <a:pt x="0" y="0"/>
                    <a:pt x="0" y="0"/>
                  </a:cubicBezTo>
                  <a:cubicBezTo>
                    <a:pt x="0" y="0"/>
                    <a:pt x="0" y="1"/>
                    <a:pt x="0" y="1"/>
                  </a:cubicBezTo>
                  <a:cubicBezTo>
                    <a:pt x="0" y="1"/>
                    <a:pt x="0" y="2"/>
                    <a:pt x="0" y="2"/>
                  </a:cubicBezTo>
                  <a:cubicBezTo>
                    <a:pt x="0" y="2"/>
                    <a:pt x="0" y="2"/>
                    <a:pt x="0" y="2"/>
                  </a:cubicBezTo>
                  <a:cubicBezTo>
                    <a:pt x="0" y="3"/>
                    <a:pt x="0" y="3"/>
                    <a:pt x="1" y="3"/>
                  </a:cubicBezTo>
                  <a:cubicBezTo>
                    <a:pt x="1" y="3"/>
                    <a:pt x="2" y="3"/>
                    <a:pt x="2" y="3"/>
                  </a:cubicBezTo>
                  <a:cubicBezTo>
                    <a:pt x="2" y="3"/>
                    <a:pt x="2" y="4"/>
                    <a:pt x="2" y="4"/>
                  </a:cubicBezTo>
                  <a:cubicBezTo>
                    <a:pt x="2" y="5"/>
                    <a:pt x="2" y="5"/>
                    <a:pt x="2" y="5"/>
                  </a:cubicBezTo>
                  <a:cubicBezTo>
                    <a:pt x="2" y="6"/>
                    <a:pt x="2" y="6"/>
                    <a:pt x="3" y="6"/>
                  </a:cubicBezTo>
                  <a:cubicBezTo>
                    <a:pt x="3" y="6"/>
                    <a:pt x="3" y="6"/>
                    <a:pt x="3" y="6"/>
                  </a:cubicBezTo>
                  <a:cubicBezTo>
                    <a:pt x="3" y="6"/>
                    <a:pt x="3" y="6"/>
                    <a:pt x="4" y="6"/>
                  </a:cubicBezTo>
                  <a:cubicBezTo>
                    <a:pt x="4" y="6"/>
                    <a:pt x="5" y="6"/>
                    <a:pt x="5" y="6"/>
                  </a:cubicBezTo>
                  <a:cubicBezTo>
                    <a:pt x="5" y="6"/>
                    <a:pt x="5" y="6"/>
                    <a:pt x="6" y="6"/>
                  </a:cubicBezTo>
                  <a:cubicBezTo>
                    <a:pt x="6" y="7"/>
                    <a:pt x="6" y="7"/>
                    <a:pt x="6" y="7"/>
                  </a:cubicBezTo>
                  <a:cubicBezTo>
                    <a:pt x="6" y="6"/>
                    <a:pt x="6" y="6"/>
                    <a:pt x="6" y="6"/>
                  </a:cubicBezTo>
                  <a:cubicBezTo>
                    <a:pt x="7" y="6"/>
                    <a:pt x="7" y="6"/>
                    <a:pt x="7" y="5"/>
                  </a:cubicBezTo>
                  <a:cubicBezTo>
                    <a:pt x="7" y="5"/>
                    <a:pt x="7" y="5"/>
                    <a:pt x="8" y="4"/>
                  </a:cubicBezTo>
                  <a:cubicBezTo>
                    <a:pt x="8" y="4"/>
                    <a:pt x="8" y="4"/>
                    <a:pt x="9" y="4"/>
                  </a:cubicBezTo>
                  <a:cubicBezTo>
                    <a:pt x="9" y="3"/>
                    <a:pt x="8" y="3"/>
                    <a:pt x="9" y="2"/>
                  </a:cubicBezTo>
                  <a:cubicBezTo>
                    <a:pt x="9" y="2"/>
                    <a:pt x="9" y="2"/>
                    <a:pt x="9"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3" name="Freeform 479"/>
            <p:cNvSpPr>
              <a:spLocks/>
            </p:cNvSpPr>
            <p:nvPr/>
          </p:nvSpPr>
          <p:spPr bwMode="auto">
            <a:xfrm>
              <a:off x="5219701" y="1919289"/>
              <a:ext cx="258763" cy="258763"/>
            </a:xfrm>
            <a:custGeom>
              <a:avLst/>
              <a:gdLst>
                <a:gd name="T0" fmla="*/ 13 w 24"/>
                <a:gd name="T1" fmla="*/ 2 h 24"/>
                <a:gd name="T2" fmla="*/ 12 w 24"/>
                <a:gd name="T3" fmla="*/ 1 h 24"/>
                <a:gd name="T4" fmla="*/ 11 w 24"/>
                <a:gd name="T5" fmla="*/ 0 h 24"/>
                <a:gd name="T6" fmla="*/ 9 w 24"/>
                <a:gd name="T7" fmla="*/ 1 h 24"/>
                <a:gd name="T8" fmla="*/ 7 w 24"/>
                <a:gd name="T9" fmla="*/ 0 h 24"/>
                <a:gd name="T10" fmla="*/ 6 w 24"/>
                <a:gd name="T11" fmla="*/ 1 h 24"/>
                <a:gd name="T12" fmla="*/ 4 w 24"/>
                <a:gd name="T13" fmla="*/ 3 h 24"/>
                <a:gd name="T14" fmla="*/ 4 w 24"/>
                <a:gd name="T15" fmla="*/ 6 h 24"/>
                <a:gd name="T16" fmla="*/ 4 w 24"/>
                <a:gd name="T17" fmla="*/ 9 h 24"/>
                <a:gd name="T18" fmla="*/ 2 w 24"/>
                <a:gd name="T19" fmla="*/ 10 h 24"/>
                <a:gd name="T20" fmla="*/ 0 w 24"/>
                <a:gd name="T21" fmla="*/ 11 h 24"/>
                <a:gd name="T22" fmla="*/ 0 w 24"/>
                <a:gd name="T23" fmla="*/ 12 h 24"/>
                <a:gd name="T24" fmla="*/ 0 w 24"/>
                <a:gd name="T25" fmla="*/ 15 h 24"/>
                <a:gd name="T26" fmla="*/ 2 w 24"/>
                <a:gd name="T27" fmla="*/ 16 h 24"/>
                <a:gd name="T28" fmla="*/ 5 w 24"/>
                <a:gd name="T29" fmla="*/ 17 h 24"/>
                <a:gd name="T30" fmla="*/ 9 w 24"/>
                <a:gd name="T31" fmla="*/ 19 h 24"/>
                <a:gd name="T32" fmla="*/ 12 w 24"/>
                <a:gd name="T33" fmla="*/ 21 h 24"/>
                <a:gd name="T34" fmla="*/ 13 w 24"/>
                <a:gd name="T35" fmla="*/ 23 h 24"/>
                <a:gd name="T36" fmla="*/ 18 w 24"/>
                <a:gd name="T37" fmla="*/ 24 h 24"/>
                <a:gd name="T38" fmla="*/ 19 w 24"/>
                <a:gd name="T39" fmla="*/ 24 h 24"/>
                <a:gd name="T40" fmla="*/ 19 w 24"/>
                <a:gd name="T41" fmla="*/ 23 h 24"/>
                <a:gd name="T42" fmla="*/ 21 w 24"/>
                <a:gd name="T43" fmla="*/ 22 h 24"/>
                <a:gd name="T44" fmla="*/ 21 w 24"/>
                <a:gd name="T45" fmla="*/ 21 h 24"/>
                <a:gd name="T46" fmla="*/ 23 w 24"/>
                <a:gd name="T47" fmla="*/ 22 h 24"/>
                <a:gd name="T48" fmla="*/ 23 w 24"/>
                <a:gd name="T49" fmla="*/ 22 h 24"/>
                <a:gd name="T50" fmla="*/ 24 w 24"/>
                <a:gd name="T51" fmla="*/ 22 h 24"/>
                <a:gd name="T52" fmla="*/ 23 w 24"/>
                <a:gd name="T53" fmla="*/ 20 h 24"/>
                <a:gd name="T54" fmla="*/ 22 w 24"/>
                <a:gd name="T55" fmla="*/ 19 h 24"/>
                <a:gd name="T56" fmla="*/ 21 w 24"/>
                <a:gd name="T57" fmla="*/ 17 h 24"/>
                <a:gd name="T58" fmla="*/ 20 w 24"/>
                <a:gd name="T59" fmla="*/ 15 h 24"/>
                <a:gd name="T60" fmla="*/ 19 w 24"/>
                <a:gd name="T61" fmla="*/ 14 h 24"/>
                <a:gd name="T62" fmla="*/ 18 w 24"/>
                <a:gd name="T63" fmla="*/ 13 h 24"/>
                <a:gd name="T64" fmla="*/ 17 w 24"/>
                <a:gd name="T65" fmla="*/ 12 h 24"/>
                <a:gd name="T66" fmla="*/ 15 w 24"/>
                <a:gd name="T67" fmla="*/ 10 h 24"/>
                <a:gd name="T68" fmla="*/ 15 w 24"/>
                <a:gd name="T69" fmla="*/ 8 h 24"/>
                <a:gd name="T70" fmla="*/ 16 w 24"/>
                <a:gd name="T71" fmla="*/ 6 h 24"/>
                <a:gd name="T72" fmla="*/ 15 w 24"/>
                <a:gd name="T73" fmla="*/ 4 h 24"/>
                <a:gd name="T74" fmla="*/ 14 w 24"/>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24">
                  <a:moveTo>
                    <a:pt x="13" y="3"/>
                  </a:moveTo>
                  <a:cubicBezTo>
                    <a:pt x="13" y="2"/>
                    <a:pt x="13" y="2"/>
                    <a:pt x="13" y="2"/>
                  </a:cubicBezTo>
                  <a:cubicBezTo>
                    <a:pt x="13" y="1"/>
                    <a:pt x="12" y="1"/>
                    <a:pt x="12" y="1"/>
                  </a:cubicBezTo>
                  <a:cubicBezTo>
                    <a:pt x="12" y="1"/>
                    <a:pt x="12" y="1"/>
                    <a:pt x="12" y="1"/>
                  </a:cubicBezTo>
                  <a:cubicBezTo>
                    <a:pt x="12" y="1"/>
                    <a:pt x="12" y="1"/>
                    <a:pt x="11" y="1"/>
                  </a:cubicBezTo>
                  <a:cubicBezTo>
                    <a:pt x="11" y="1"/>
                    <a:pt x="11" y="0"/>
                    <a:pt x="11" y="0"/>
                  </a:cubicBezTo>
                  <a:cubicBezTo>
                    <a:pt x="10" y="0"/>
                    <a:pt x="10" y="1"/>
                    <a:pt x="10" y="1"/>
                  </a:cubicBezTo>
                  <a:cubicBezTo>
                    <a:pt x="10" y="1"/>
                    <a:pt x="10" y="1"/>
                    <a:pt x="9" y="1"/>
                  </a:cubicBezTo>
                  <a:cubicBezTo>
                    <a:pt x="9" y="1"/>
                    <a:pt x="9" y="0"/>
                    <a:pt x="8" y="0"/>
                  </a:cubicBezTo>
                  <a:cubicBezTo>
                    <a:pt x="8" y="0"/>
                    <a:pt x="8" y="0"/>
                    <a:pt x="7" y="0"/>
                  </a:cubicBezTo>
                  <a:cubicBezTo>
                    <a:pt x="7" y="1"/>
                    <a:pt x="7" y="1"/>
                    <a:pt x="7" y="1"/>
                  </a:cubicBezTo>
                  <a:cubicBezTo>
                    <a:pt x="7" y="1"/>
                    <a:pt x="7" y="1"/>
                    <a:pt x="6" y="1"/>
                  </a:cubicBezTo>
                  <a:cubicBezTo>
                    <a:pt x="6" y="2"/>
                    <a:pt x="6" y="2"/>
                    <a:pt x="5" y="2"/>
                  </a:cubicBezTo>
                  <a:cubicBezTo>
                    <a:pt x="5" y="2"/>
                    <a:pt x="4" y="2"/>
                    <a:pt x="4" y="3"/>
                  </a:cubicBezTo>
                  <a:cubicBezTo>
                    <a:pt x="4" y="4"/>
                    <a:pt x="4" y="4"/>
                    <a:pt x="4" y="5"/>
                  </a:cubicBezTo>
                  <a:cubicBezTo>
                    <a:pt x="4" y="5"/>
                    <a:pt x="4" y="5"/>
                    <a:pt x="4" y="6"/>
                  </a:cubicBezTo>
                  <a:cubicBezTo>
                    <a:pt x="5" y="6"/>
                    <a:pt x="5" y="7"/>
                    <a:pt x="4" y="8"/>
                  </a:cubicBezTo>
                  <a:cubicBezTo>
                    <a:pt x="4" y="8"/>
                    <a:pt x="4" y="9"/>
                    <a:pt x="4" y="9"/>
                  </a:cubicBezTo>
                  <a:cubicBezTo>
                    <a:pt x="3" y="10"/>
                    <a:pt x="3" y="9"/>
                    <a:pt x="2" y="9"/>
                  </a:cubicBezTo>
                  <a:cubicBezTo>
                    <a:pt x="2" y="10"/>
                    <a:pt x="2" y="10"/>
                    <a:pt x="2" y="10"/>
                  </a:cubicBezTo>
                  <a:cubicBezTo>
                    <a:pt x="1" y="10"/>
                    <a:pt x="1" y="10"/>
                    <a:pt x="1" y="10"/>
                  </a:cubicBezTo>
                  <a:cubicBezTo>
                    <a:pt x="0" y="10"/>
                    <a:pt x="0" y="11"/>
                    <a:pt x="0" y="11"/>
                  </a:cubicBezTo>
                  <a:cubicBezTo>
                    <a:pt x="0" y="11"/>
                    <a:pt x="0" y="11"/>
                    <a:pt x="0" y="11"/>
                  </a:cubicBezTo>
                  <a:cubicBezTo>
                    <a:pt x="0" y="12"/>
                    <a:pt x="0" y="12"/>
                    <a:pt x="0" y="12"/>
                  </a:cubicBezTo>
                  <a:cubicBezTo>
                    <a:pt x="0" y="13"/>
                    <a:pt x="0" y="13"/>
                    <a:pt x="0" y="13"/>
                  </a:cubicBezTo>
                  <a:cubicBezTo>
                    <a:pt x="0" y="14"/>
                    <a:pt x="0" y="14"/>
                    <a:pt x="0" y="15"/>
                  </a:cubicBezTo>
                  <a:cubicBezTo>
                    <a:pt x="1" y="15"/>
                    <a:pt x="1" y="15"/>
                    <a:pt x="1" y="15"/>
                  </a:cubicBezTo>
                  <a:cubicBezTo>
                    <a:pt x="2" y="15"/>
                    <a:pt x="2" y="15"/>
                    <a:pt x="2" y="16"/>
                  </a:cubicBezTo>
                  <a:cubicBezTo>
                    <a:pt x="2" y="16"/>
                    <a:pt x="3" y="16"/>
                    <a:pt x="3" y="16"/>
                  </a:cubicBezTo>
                  <a:cubicBezTo>
                    <a:pt x="4" y="17"/>
                    <a:pt x="4" y="17"/>
                    <a:pt x="5" y="17"/>
                  </a:cubicBezTo>
                  <a:cubicBezTo>
                    <a:pt x="6" y="18"/>
                    <a:pt x="6" y="18"/>
                    <a:pt x="7" y="18"/>
                  </a:cubicBezTo>
                  <a:cubicBezTo>
                    <a:pt x="8" y="18"/>
                    <a:pt x="8" y="18"/>
                    <a:pt x="9" y="19"/>
                  </a:cubicBezTo>
                  <a:cubicBezTo>
                    <a:pt x="10" y="19"/>
                    <a:pt x="10" y="19"/>
                    <a:pt x="11" y="19"/>
                  </a:cubicBezTo>
                  <a:cubicBezTo>
                    <a:pt x="11" y="20"/>
                    <a:pt x="12" y="20"/>
                    <a:pt x="12" y="21"/>
                  </a:cubicBezTo>
                  <a:cubicBezTo>
                    <a:pt x="12" y="21"/>
                    <a:pt x="11" y="21"/>
                    <a:pt x="12" y="22"/>
                  </a:cubicBezTo>
                  <a:cubicBezTo>
                    <a:pt x="12" y="22"/>
                    <a:pt x="12" y="22"/>
                    <a:pt x="13" y="23"/>
                  </a:cubicBezTo>
                  <a:cubicBezTo>
                    <a:pt x="14" y="23"/>
                    <a:pt x="15" y="23"/>
                    <a:pt x="17" y="23"/>
                  </a:cubicBezTo>
                  <a:cubicBezTo>
                    <a:pt x="17" y="23"/>
                    <a:pt x="17" y="24"/>
                    <a:pt x="18" y="24"/>
                  </a:cubicBezTo>
                  <a:cubicBezTo>
                    <a:pt x="18" y="24"/>
                    <a:pt x="18" y="24"/>
                    <a:pt x="19" y="24"/>
                  </a:cubicBezTo>
                  <a:cubicBezTo>
                    <a:pt x="19" y="24"/>
                    <a:pt x="19" y="24"/>
                    <a:pt x="19" y="24"/>
                  </a:cubicBezTo>
                  <a:cubicBezTo>
                    <a:pt x="19" y="23"/>
                    <a:pt x="19" y="23"/>
                    <a:pt x="19" y="23"/>
                  </a:cubicBezTo>
                  <a:cubicBezTo>
                    <a:pt x="19" y="23"/>
                    <a:pt x="19" y="23"/>
                    <a:pt x="19" y="23"/>
                  </a:cubicBezTo>
                  <a:cubicBezTo>
                    <a:pt x="19" y="22"/>
                    <a:pt x="20" y="22"/>
                    <a:pt x="20" y="22"/>
                  </a:cubicBezTo>
                  <a:cubicBezTo>
                    <a:pt x="20" y="22"/>
                    <a:pt x="21" y="22"/>
                    <a:pt x="21" y="22"/>
                  </a:cubicBezTo>
                  <a:cubicBezTo>
                    <a:pt x="21" y="22"/>
                    <a:pt x="20" y="22"/>
                    <a:pt x="21" y="21"/>
                  </a:cubicBezTo>
                  <a:cubicBezTo>
                    <a:pt x="21" y="21"/>
                    <a:pt x="21" y="21"/>
                    <a:pt x="21" y="21"/>
                  </a:cubicBezTo>
                  <a:cubicBezTo>
                    <a:pt x="22" y="21"/>
                    <a:pt x="22" y="21"/>
                    <a:pt x="22" y="21"/>
                  </a:cubicBezTo>
                  <a:cubicBezTo>
                    <a:pt x="22" y="22"/>
                    <a:pt x="23" y="22"/>
                    <a:pt x="23" y="22"/>
                  </a:cubicBezTo>
                  <a:cubicBezTo>
                    <a:pt x="23" y="22"/>
                    <a:pt x="23" y="22"/>
                    <a:pt x="23" y="22"/>
                  </a:cubicBezTo>
                  <a:cubicBezTo>
                    <a:pt x="23" y="22"/>
                    <a:pt x="23" y="22"/>
                    <a:pt x="23" y="22"/>
                  </a:cubicBezTo>
                  <a:cubicBezTo>
                    <a:pt x="24" y="22"/>
                    <a:pt x="24" y="22"/>
                    <a:pt x="24" y="22"/>
                  </a:cubicBezTo>
                  <a:cubicBezTo>
                    <a:pt x="24" y="22"/>
                    <a:pt x="24" y="22"/>
                    <a:pt x="24" y="22"/>
                  </a:cubicBezTo>
                  <a:cubicBezTo>
                    <a:pt x="24" y="21"/>
                    <a:pt x="24" y="21"/>
                    <a:pt x="24" y="21"/>
                  </a:cubicBezTo>
                  <a:cubicBezTo>
                    <a:pt x="23" y="21"/>
                    <a:pt x="23" y="21"/>
                    <a:pt x="23" y="20"/>
                  </a:cubicBezTo>
                  <a:cubicBezTo>
                    <a:pt x="23" y="20"/>
                    <a:pt x="22" y="20"/>
                    <a:pt x="22" y="20"/>
                  </a:cubicBezTo>
                  <a:cubicBezTo>
                    <a:pt x="22" y="19"/>
                    <a:pt x="22" y="19"/>
                    <a:pt x="22" y="19"/>
                  </a:cubicBezTo>
                  <a:cubicBezTo>
                    <a:pt x="22" y="18"/>
                    <a:pt x="22" y="18"/>
                    <a:pt x="22" y="18"/>
                  </a:cubicBezTo>
                  <a:cubicBezTo>
                    <a:pt x="21" y="18"/>
                    <a:pt x="22" y="18"/>
                    <a:pt x="21" y="17"/>
                  </a:cubicBezTo>
                  <a:cubicBezTo>
                    <a:pt x="21" y="17"/>
                    <a:pt x="22" y="17"/>
                    <a:pt x="21" y="16"/>
                  </a:cubicBezTo>
                  <a:cubicBezTo>
                    <a:pt x="21" y="15"/>
                    <a:pt x="21" y="15"/>
                    <a:pt x="20" y="15"/>
                  </a:cubicBezTo>
                  <a:cubicBezTo>
                    <a:pt x="20" y="14"/>
                    <a:pt x="20" y="14"/>
                    <a:pt x="20" y="14"/>
                  </a:cubicBezTo>
                  <a:cubicBezTo>
                    <a:pt x="19" y="14"/>
                    <a:pt x="19" y="14"/>
                    <a:pt x="19" y="14"/>
                  </a:cubicBezTo>
                  <a:cubicBezTo>
                    <a:pt x="19" y="14"/>
                    <a:pt x="19" y="14"/>
                    <a:pt x="18" y="14"/>
                  </a:cubicBezTo>
                  <a:cubicBezTo>
                    <a:pt x="18" y="13"/>
                    <a:pt x="18" y="13"/>
                    <a:pt x="18" y="13"/>
                  </a:cubicBezTo>
                  <a:cubicBezTo>
                    <a:pt x="17" y="13"/>
                    <a:pt x="17" y="13"/>
                    <a:pt x="17" y="13"/>
                  </a:cubicBezTo>
                  <a:cubicBezTo>
                    <a:pt x="17" y="12"/>
                    <a:pt x="17" y="12"/>
                    <a:pt x="17" y="12"/>
                  </a:cubicBezTo>
                  <a:cubicBezTo>
                    <a:pt x="17" y="11"/>
                    <a:pt x="17" y="11"/>
                    <a:pt x="16" y="11"/>
                  </a:cubicBezTo>
                  <a:cubicBezTo>
                    <a:pt x="16" y="11"/>
                    <a:pt x="16" y="11"/>
                    <a:pt x="15" y="10"/>
                  </a:cubicBezTo>
                  <a:cubicBezTo>
                    <a:pt x="15" y="10"/>
                    <a:pt x="15" y="10"/>
                    <a:pt x="15" y="9"/>
                  </a:cubicBezTo>
                  <a:cubicBezTo>
                    <a:pt x="15" y="9"/>
                    <a:pt x="15" y="8"/>
                    <a:pt x="15" y="8"/>
                  </a:cubicBezTo>
                  <a:cubicBezTo>
                    <a:pt x="15" y="7"/>
                    <a:pt x="16" y="7"/>
                    <a:pt x="16" y="7"/>
                  </a:cubicBezTo>
                  <a:cubicBezTo>
                    <a:pt x="16" y="6"/>
                    <a:pt x="16" y="6"/>
                    <a:pt x="16" y="6"/>
                  </a:cubicBezTo>
                  <a:cubicBezTo>
                    <a:pt x="16" y="5"/>
                    <a:pt x="16" y="5"/>
                    <a:pt x="16" y="4"/>
                  </a:cubicBezTo>
                  <a:cubicBezTo>
                    <a:pt x="16" y="4"/>
                    <a:pt x="15" y="4"/>
                    <a:pt x="15" y="4"/>
                  </a:cubicBezTo>
                  <a:cubicBezTo>
                    <a:pt x="15" y="4"/>
                    <a:pt x="14" y="4"/>
                    <a:pt x="14" y="4"/>
                  </a:cubicBezTo>
                  <a:cubicBezTo>
                    <a:pt x="14" y="3"/>
                    <a:pt x="14" y="3"/>
                    <a:pt x="14" y="3"/>
                  </a:cubicBezTo>
                  <a:cubicBezTo>
                    <a:pt x="14" y="3"/>
                    <a:pt x="13" y="3"/>
                    <a:pt x="13"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4" name="Freeform 480"/>
            <p:cNvSpPr>
              <a:spLocks/>
            </p:cNvSpPr>
            <p:nvPr/>
          </p:nvSpPr>
          <p:spPr bwMode="auto">
            <a:xfrm>
              <a:off x="5510214" y="1757364"/>
              <a:ext cx="400050" cy="238125"/>
            </a:xfrm>
            <a:custGeom>
              <a:avLst/>
              <a:gdLst>
                <a:gd name="T0" fmla="*/ 2 w 37"/>
                <a:gd name="T1" fmla="*/ 4 h 22"/>
                <a:gd name="T2" fmla="*/ 2 w 37"/>
                <a:gd name="T3" fmla="*/ 2 h 22"/>
                <a:gd name="T4" fmla="*/ 3 w 37"/>
                <a:gd name="T5" fmla="*/ 1 h 22"/>
                <a:gd name="T6" fmla="*/ 5 w 37"/>
                <a:gd name="T7" fmla="*/ 3 h 22"/>
                <a:gd name="T8" fmla="*/ 6 w 37"/>
                <a:gd name="T9" fmla="*/ 5 h 22"/>
                <a:gd name="T10" fmla="*/ 4 w 37"/>
                <a:gd name="T11" fmla="*/ 5 h 22"/>
                <a:gd name="T12" fmla="*/ 2 w 37"/>
                <a:gd name="T13" fmla="*/ 5 h 22"/>
                <a:gd name="T14" fmla="*/ 2 w 37"/>
                <a:gd name="T15" fmla="*/ 7 h 22"/>
                <a:gd name="T16" fmla="*/ 4 w 37"/>
                <a:gd name="T17" fmla="*/ 8 h 22"/>
                <a:gd name="T18" fmla="*/ 4 w 37"/>
                <a:gd name="T19" fmla="*/ 10 h 22"/>
                <a:gd name="T20" fmla="*/ 5 w 37"/>
                <a:gd name="T21" fmla="*/ 11 h 22"/>
                <a:gd name="T22" fmla="*/ 6 w 37"/>
                <a:gd name="T23" fmla="*/ 12 h 22"/>
                <a:gd name="T24" fmla="*/ 7 w 37"/>
                <a:gd name="T25" fmla="*/ 15 h 22"/>
                <a:gd name="T26" fmla="*/ 8 w 37"/>
                <a:gd name="T27" fmla="*/ 15 h 22"/>
                <a:gd name="T28" fmla="*/ 10 w 37"/>
                <a:gd name="T29" fmla="*/ 13 h 22"/>
                <a:gd name="T30" fmla="*/ 11 w 37"/>
                <a:gd name="T31" fmla="*/ 13 h 22"/>
                <a:gd name="T32" fmla="*/ 12 w 37"/>
                <a:gd name="T33" fmla="*/ 13 h 22"/>
                <a:gd name="T34" fmla="*/ 15 w 37"/>
                <a:gd name="T35" fmla="*/ 13 h 22"/>
                <a:gd name="T36" fmla="*/ 17 w 37"/>
                <a:gd name="T37" fmla="*/ 14 h 22"/>
                <a:gd name="T38" fmla="*/ 19 w 37"/>
                <a:gd name="T39" fmla="*/ 14 h 22"/>
                <a:gd name="T40" fmla="*/ 21 w 37"/>
                <a:gd name="T41" fmla="*/ 16 h 22"/>
                <a:gd name="T42" fmla="*/ 23 w 37"/>
                <a:gd name="T43" fmla="*/ 17 h 22"/>
                <a:gd name="T44" fmla="*/ 24 w 37"/>
                <a:gd name="T45" fmla="*/ 17 h 22"/>
                <a:gd name="T46" fmla="*/ 26 w 37"/>
                <a:gd name="T47" fmla="*/ 20 h 22"/>
                <a:gd name="T48" fmla="*/ 26 w 37"/>
                <a:gd name="T49" fmla="*/ 21 h 22"/>
                <a:gd name="T50" fmla="*/ 28 w 37"/>
                <a:gd name="T51" fmla="*/ 21 h 22"/>
                <a:gd name="T52" fmla="*/ 29 w 37"/>
                <a:gd name="T53" fmla="*/ 21 h 22"/>
                <a:gd name="T54" fmla="*/ 30 w 37"/>
                <a:gd name="T55" fmla="*/ 20 h 22"/>
                <a:gd name="T56" fmla="*/ 32 w 37"/>
                <a:gd name="T57" fmla="*/ 19 h 22"/>
                <a:gd name="T58" fmla="*/ 33 w 37"/>
                <a:gd name="T59" fmla="*/ 18 h 22"/>
                <a:gd name="T60" fmla="*/ 34 w 37"/>
                <a:gd name="T61" fmla="*/ 16 h 22"/>
                <a:gd name="T62" fmla="*/ 35 w 37"/>
                <a:gd name="T63" fmla="*/ 15 h 22"/>
                <a:gd name="T64" fmla="*/ 37 w 37"/>
                <a:gd name="T65" fmla="*/ 15 h 22"/>
                <a:gd name="T66" fmla="*/ 37 w 37"/>
                <a:gd name="T67" fmla="*/ 14 h 22"/>
                <a:gd name="T68" fmla="*/ 36 w 37"/>
                <a:gd name="T69" fmla="*/ 13 h 22"/>
                <a:gd name="T70" fmla="*/ 33 w 37"/>
                <a:gd name="T71" fmla="*/ 13 h 22"/>
                <a:gd name="T72" fmla="*/ 31 w 37"/>
                <a:gd name="T73" fmla="*/ 12 h 22"/>
                <a:gd name="T74" fmla="*/ 29 w 37"/>
                <a:gd name="T75" fmla="*/ 11 h 22"/>
                <a:gd name="T76" fmla="*/ 28 w 37"/>
                <a:gd name="T77" fmla="*/ 9 h 22"/>
                <a:gd name="T78" fmla="*/ 25 w 37"/>
                <a:gd name="T79" fmla="*/ 6 h 22"/>
                <a:gd name="T80" fmla="*/ 21 w 37"/>
                <a:gd name="T81" fmla="*/ 5 h 22"/>
                <a:gd name="T82" fmla="*/ 20 w 37"/>
                <a:gd name="T83" fmla="*/ 3 h 22"/>
                <a:gd name="T84" fmla="*/ 18 w 37"/>
                <a:gd name="T85" fmla="*/ 1 h 22"/>
                <a:gd name="T86" fmla="*/ 14 w 37"/>
                <a:gd name="T87" fmla="*/ 1 h 22"/>
                <a:gd name="T88" fmla="*/ 11 w 37"/>
                <a:gd name="T89" fmla="*/ 4 h 22"/>
                <a:gd name="T90" fmla="*/ 9 w 37"/>
                <a:gd name="T91" fmla="*/ 3 h 22"/>
                <a:gd name="T92" fmla="*/ 7 w 37"/>
                <a:gd name="T93" fmla="*/ 2 h 22"/>
                <a:gd name="T94" fmla="*/ 5 w 37"/>
                <a:gd name="T95" fmla="*/ 1 h 22"/>
                <a:gd name="T96" fmla="*/ 3 w 37"/>
                <a:gd name="T97" fmla="*/ 1 h 22"/>
                <a:gd name="T98" fmla="*/ 1 w 37"/>
                <a:gd name="T99" fmla="*/ 1 h 22"/>
                <a:gd name="T100" fmla="*/ 1 w 37"/>
                <a:gd name="T10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 h="22">
                  <a:moveTo>
                    <a:pt x="1" y="3"/>
                  </a:moveTo>
                  <a:cubicBezTo>
                    <a:pt x="1" y="3"/>
                    <a:pt x="1" y="4"/>
                    <a:pt x="2" y="4"/>
                  </a:cubicBezTo>
                  <a:cubicBezTo>
                    <a:pt x="2" y="4"/>
                    <a:pt x="2" y="4"/>
                    <a:pt x="2" y="3"/>
                  </a:cubicBezTo>
                  <a:cubicBezTo>
                    <a:pt x="2" y="3"/>
                    <a:pt x="2" y="2"/>
                    <a:pt x="2" y="2"/>
                  </a:cubicBezTo>
                  <a:cubicBezTo>
                    <a:pt x="2" y="2"/>
                    <a:pt x="2" y="2"/>
                    <a:pt x="2" y="1"/>
                  </a:cubicBezTo>
                  <a:cubicBezTo>
                    <a:pt x="3" y="1"/>
                    <a:pt x="3" y="1"/>
                    <a:pt x="3" y="1"/>
                  </a:cubicBezTo>
                  <a:cubicBezTo>
                    <a:pt x="4" y="1"/>
                    <a:pt x="4" y="2"/>
                    <a:pt x="4" y="3"/>
                  </a:cubicBezTo>
                  <a:cubicBezTo>
                    <a:pt x="5" y="3"/>
                    <a:pt x="5" y="3"/>
                    <a:pt x="5" y="3"/>
                  </a:cubicBezTo>
                  <a:cubicBezTo>
                    <a:pt x="6" y="4"/>
                    <a:pt x="7" y="4"/>
                    <a:pt x="7" y="4"/>
                  </a:cubicBezTo>
                  <a:cubicBezTo>
                    <a:pt x="7" y="5"/>
                    <a:pt x="7" y="5"/>
                    <a:pt x="6" y="5"/>
                  </a:cubicBezTo>
                  <a:cubicBezTo>
                    <a:pt x="6" y="6"/>
                    <a:pt x="6" y="6"/>
                    <a:pt x="5" y="6"/>
                  </a:cubicBezTo>
                  <a:cubicBezTo>
                    <a:pt x="5" y="5"/>
                    <a:pt x="5" y="5"/>
                    <a:pt x="4" y="5"/>
                  </a:cubicBezTo>
                  <a:cubicBezTo>
                    <a:pt x="4" y="5"/>
                    <a:pt x="4" y="5"/>
                    <a:pt x="3" y="5"/>
                  </a:cubicBezTo>
                  <a:cubicBezTo>
                    <a:pt x="3" y="5"/>
                    <a:pt x="3" y="5"/>
                    <a:pt x="2" y="5"/>
                  </a:cubicBezTo>
                  <a:cubicBezTo>
                    <a:pt x="2" y="5"/>
                    <a:pt x="2" y="6"/>
                    <a:pt x="2" y="6"/>
                  </a:cubicBezTo>
                  <a:cubicBezTo>
                    <a:pt x="2" y="6"/>
                    <a:pt x="2" y="6"/>
                    <a:pt x="2" y="7"/>
                  </a:cubicBezTo>
                  <a:cubicBezTo>
                    <a:pt x="2" y="7"/>
                    <a:pt x="3" y="7"/>
                    <a:pt x="3" y="7"/>
                  </a:cubicBezTo>
                  <a:cubicBezTo>
                    <a:pt x="3" y="7"/>
                    <a:pt x="4" y="7"/>
                    <a:pt x="4" y="8"/>
                  </a:cubicBezTo>
                  <a:cubicBezTo>
                    <a:pt x="4" y="8"/>
                    <a:pt x="4" y="8"/>
                    <a:pt x="4" y="9"/>
                  </a:cubicBezTo>
                  <a:cubicBezTo>
                    <a:pt x="4" y="9"/>
                    <a:pt x="3" y="9"/>
                    <a:pt x="4" y="10"/>
                  </a:cubicBezTo>
                  <a:cubicBezTo>
                    <a:pt x="4" y="10"/>
                    <a:pt x="4" y="10"/>
                    <a:pt x="4" y="10"/>
                  </a:cubicBezTo>
                  <a:cubicBezTo>
                    <a:pt x="5" y="11"/>
                    <a:pt x="5" y="11"/>
                    <a:pt x="5" y="11"/>
                  </a:cubicBezTo>
                  <a:cubicBezTo>
                    <a:pt x="5" y="11"/>
                    <a:pt x="5" y="11"/>
                    <a:pt x="5" y="11"/>
                  </a:cubicBezTo>
                  <a:cubicBezTo>
                    <a:pt x="6" y="11"/>
                    <a:pt x="6" y="12"/>
                    <a:pt x="6" y="12"/>
                  </a:cubicBezTo>
                  <a:cubicBezTo>
                    <a:pt x="6" y="13"/>
                    <a:pt x="6" y="13"/>
                    <a:pt x="6" y="14"/>
                  </a:cubicBezTo>
                  <a:cubicBezTo>
                    <a:pt x="7" y="14"/>
                    <a:pt x="7" y="15"/>
                    <a:pt x="7" y="15"/>
                  </a:cubicBezTo>
                  <a:cubicBezTo>
                    <a:pt x="7" y="15"/>
                    <a:pt x="7" y="15"/>
                    <a:pt x="7" y="15"/>
                  </a:cubicBezTo>
                  <a:cubicBezTo>
                    <a:pt x="7" y="15"/>
                    <a:pt x="7" y="15"/>
                    <a:pt x="8" y="15"/>
                  </a:cubicBezTo>
                  <a:cubicBezTo>
                    <a:pt x="8" y="15"/>
                    <a:pt x="9" y="15"/>
                    <a:pt x="9" y="14"/>
                  </a:cubicBezTo>
                  <a:cubicBezTo>
                    <a:pt x="9" y="14"/>
                    <a:pt x="9" y="14"/>
                    <a:pt x="10" y="13"/>
                  </a:cubicBezTo>
                  <a:cubicBezTo>
                    <a:pt x="10" y="13"/>
                    <a:pt x="10" y="13"/>
                    <a:pt x="11" y="13"/>
                  </a:cubicBezTo>
                  <a:cubicBezTo>
                    <a:pt x="11" y="13"/>
                    <a:pt x="11" y="13"/>
                    <a:pt x="11" y="13"/>
                  </a:cubicBezTo>
                  <a:cubicBezTo>
                    <a:pt x="12" y="13"/>
                    <a:pt x="12" y="13"/>
                    <a:pt x="12" y="13"/>
                  </a:cubicBezTo>
                  <a:cubicBezTo>
                    <a:pt x="12" y="13"/>
                    <a:pt x="12" y="13"/>
                    <a:pt x="12" y="13"/>
                  </a:cubicBezTo>
                  <a:cubicBezTo>
                    <a:pt x="13" y="12"/>
                    <a:pt x="13" y="13"/>
                    <a:pt x="14" y="13"/>
                  </a:cubicBezTo>
                  <a:cubicBezTo>
                    <a:pt x="14" y="13"/>
                    <a:pt x="15" y="13"/>
                    <a:pt x="15" y="13"/>
                  </a:cubicBezTo>
                  <a:cubicBezTo>
                    <a:pt x="15" y="14"/>
                    <a:pt x="16" y="14"/>
                    <a:pt x="16" y="14"/>
                  </a:cubicBezTo>
                  <a:cubicBezTo>
                    <a:pt x="16" y="14"/>
                    <a:pt x="17" y="14"/>
                    <a:pt x="17" y="14"/>
                  </a:cubicBezTo>
                  <a:cubicBezTo>
                    <a:pt x="18" y="14"/>
                    <a:pt x="18" y="14"/>
                    <a:pt x="18" y="14"/>
                  </a:cubicBezTo>
                  <a:cubicBezTo>
                    <a:pt x="19" y="14"/>
                    <a:pt x="19" y="14"/>
                    <a:pt x="19" y="14"/>
                  </a:cubicBezTo>
                  <a:cubicBezTo>
                    <a:pt x="20" y="15"/>
                    <a:pt x="20" y="15"/>
                    <a:pt x="20" y="15"/>
                  </a:cubicBezTo>
                  <a:cubicBezTo>
                    <a:pt x="20" y="15"/>
                    <a:pt x="20" y="16"/>
                    <a:pt x="21" y="16"/>
                  </a:cubicBezTo>
                  <a:cubicBezTo>
                    <a:pt x="21" y="16"/>
                    <a:pt x="22" y="16"/>
                    <a:pt x="22" y="16"/>
                  </a:cubicBezTo>
                  <a:cubicBezTo>
                    <a:pt x="22" y="16"/>
                    <a:pt x="22" y="17"/>
                    <a:pt x="23" y="17"/>
                  </a:cubicBezTo>
                  <a:cubicBezTo>
                    <a:pt x="23" y="17"/>
                    <a:pt x="23" y="17"/>
                    <a:pt x="24" y="17"/>
                  </a:cubicBezTo>
                  <a:cubicBezTo>
                    <a:pt x="24" y="17"/>
                    <a:pt x="24" y="17"/>
                    <a:pt x="24" y="17"/>
                  </a:cubicBezTo>
                  <a:cubicBezTo>
                    <a:pt x="25" y="18"/>
                    <a:pt x="25" y="18"/>
                    <a:pt x="25" y="19"/>
                  </a:cubicBezTo>
                  <a:cubicBezTo>
                    <a:pt x="25" y="19"/>
                    <a:pt x="25" y="19"/>
                    <a:pt x="26" y="20"/>
                  </a:cubicBezTo>
                  <a:cubicBezTo>
                    <a:pt x="26" y="20"/>
                    <a:pt x="26" y="20"/>
                    <a:pt x="26" y="21"/>
                  </a:cubicBezTo>
                  <a:cubicBezTo>
                    <a:pt x="26" y="21"/>
                    <a:pt x="26" y="21"/>
                    <a:pt x="26" y="21"/>
                  </a:cubicBezTo>
                  <a:cubicBezTo>
                    <a:pt x="26" y="21"/>
                    <a:pt x="26" y="21"/>
                    <a:pt x="27" y="21"/>
                  </a:cubicBezTo>
                  <a:cubicBezTo>
                    <a:pt x="27" y="21"/>
                    <a:pt x="27" y="21"/>
                    <a:pt x="28" y="21"/>
                  </a:cubicBezTo>
                  <a:cubicBezTo>
                    <a:pt x="28" y="21"/>
                    <a:pt x="28" y="22"/>
                    <a:pt x="29" y="21"/>
                  </a:cubicBezTo>
                  <a:cubicBezTo>
                    <a:pt x="29" y="21"/>
                    <a:pt x="29" y="21"/>
                    <a:pt x="29" y="21"/>
                  </a:cubicBezTo>
                  <a:cubicBezTo>
                    <a:pt x="30" y="21"/>
                    <a:pt x="30" y="21"/>
                    <a:pt x="30" y="21"/>
                  </a:cubicBezTo>
                  <a:cubicBezTo>
                    <a:pt x="30" y="21"/>
                    <a:pt x="30" y="20"/>
                    <a:pt x="30" y="20"/>
                  </a:cubicBezTo>
                  <a:cubicBezTo>
                    <a:pt x="30" y="19"/>
                    <a:pt x="31" y="20"/>
                    <a:pt x="31" y="19"/>
                  </a:cubicBezTo>
                  <a:cubicBezTo>
                    <a:pt x="31" y="19"/>
                    <a:pt x="31" y="19"/>
                    <a:pt x="32" y="19"/>
                  </a:cubicBezTo>
                  <a:cubicBezTo>
                    <a:pt x="32" y="19"/>
                    <a:pt x="32" y="19"/>
                    <a:pt x="32" y="19"/>
                  </a:cubicBezTo>
                  <a:cubicBezTo>
                    <a:pt x="33" y="19"/>
                    <a:pt x="33" y="19"/>
                    <a:pt x="33" y="18"/>
                  </a:cubicBezTo>
                  <a:cubicBezTo>
                    <a:pt x="33" y="18"/>
                    <a:pt x="33" y="17"/>
                    <a:pt x="33" y="17"/>
                  </a:cubicBezTo>
                  <a:cubicBezTo>
                    <a:pt x="33" y="16"/>
                    <a:pt x="33" y="16"/>
                    <a:pt x="34" y="16"/>
                  </a:cubicBezTo>
                  <a:cubicBezTo>
                    <a:pt x="34" y="16"/>
                    <a:pt x="34" y="16"/>
                    <a:pt x="35" y="16"/>
                  </a:cubicBezTo>
                  <a:cubicBezTo>
                    <a:pt x="35" y="15"/>
                    <a:pt x="35" y="15"/>
                    <a:pt x="35" y="15"/>
                  </a:cubicBezTo>
                  <a:cubicBezTo>
                    <a:pt x="36" y="15"/>
                    <a:pt x="36" y="15"/>
                    <a:pt x="36" y="15"/>
                  </a:cubicBezTo>
                  <a:cubicBezTo>
                    <a:pt x="36" y="15"/>
                    <a:pt x="36" y="15"/>
                    <a:pt x="37" y="15"/>
                  </a:cubicBezTo>
                  <a:cubicBezTo>
                    <a:pt x="37" y="15"/>
                    <a:pt x="37" y="15"/>
                    <a:pt x="37" y="15"/>
                  </a:cubicBezTo>
                  <a:cubicBezTo>
                    <a:pt x="37" y="15"/>
                    <a:pt x="37" y="15"/>
                    <a:pt x="37" y="14"/>
                  </a:cubicBezTo>
                  <a:cubicBezTo>
                    <a:pt x="37" y="14"/>
                    <a:pt x="37" y="14"/>
                    <a:pt x="37" y="13"/>
                  </a:cubicBezTo>
                  <a:cubicBezTo>
                    <a:pt x="36" y="13"/>
                    <a:pt x="36" y="13"/>
                    <a:pt x="36" y="13"/>
                  </a:cubicBezTo>
                  <a:cubicBezTo>
                    <a:pt x="35" y="13"/>
                    <a:pt x="35" y="13"/>
                    <a:pt x="34" y="13"/>
                  </a:cubicBezTo>
                  <a:cubicBezTo>
                    <a:pt x="34" y="13"/>
                    <a:pt x="34" y="13"/>
                    <a:pt x="33" y="13"/>
                  </a:cubicBezTo>
                  <a:cubicBezTo>
                    <a:pt x="33" y="13"/>
                    <a:pt x="32" y="13"/>
                    <a:pt x="32" y="13"/>
                  </a:cubicBezTo>
                  <a:cubicBezTo>
                    <a:pt x="31" y="13"/>
                    <a:pt x="31" y="12"/>
                    <a:pt x="31" y="12"/>
                  </a:cubicBezTo>
                  <a:cubicBezTo>
                    <a:pt x="30" y="12"/>
                    <a:pt x="30" y="12"/>
                    <a:pt x="30" y="11"/>
                  </a:cubicBezTo>
                  <a:cubicBezTo>
                    <a:pt x="29" y="11"/>
                    <a:pt x="29" y="11"/>
                    <a:pt x="29" y="11"/>
                  </a:cubicBezTo>
                  <a:cubicBezTo>
                    <a:pt x="29" y="11"/>
                    <a:pt x="29" y="10"/>
                    <a:pt x="29" y="10"/>
                  </a:cubicBezTo>
                  <a:cubicBezTo>
                    <a:pt x="28" y="10"/>
                    <a:pt x="28" y="9"/>
                    <a:pt x="28" y="9"/>
                  </a:cubicBezTo>
                  <a:cubicBezTo>
                    <a:pt x="27" y="8"/>
                    <a:pt x="27" y="8"/>
                    <a:pt x="26" y="8"/>
                  </a:cubicBezTo>
                  <a:cubicBezTo>
                    <a:pt x="26" y="7"/>
                    <a:pt x="25" y="7"/>
                    <a:pt x="25" y="6"/>
                  </a:cubicBezTo>
                  <a:cubicBezTo>
                    <a:pt x="24" y="5"/>
                    <a:pt x="24" y="5"/>
                    <a:pt x="23" y="5"/>
                  </a:cubicBezTo>
                  <a:cubicBezTo>
                    <a:pt x="22" y="5"/>
                    <a:pt x="22" y="5"/>
                    <a:pt x="21" y="5"/>
                  </a:cubicBezTo>
                  <a:cubicBezTo>
                    <a:pt x="21" y="5"/>
                    <a:pt x="21" y="4"/>
                    <a:pt x="21" y="3"/>
                  </a:cubicBezTo>
                  <a:cubicBezTo>
                    <a:pt x="20" y="3"/>
                    <a:pt x="20" y="3"/>
                    <a:pt x="20" y="3"/>
                  </a:cubicBezTo>
                  <a:cubicBezTo>
                    <a:pt x="20" y="2"/>
                    <a:pt x="19" y="2"/>
                    <a:pt x="19" y="2"/>
                  </a:cubicBezTo>
                  <a:cubicBezTo>
                    <a:pt x="18" y="1"/>
                    <a:pt x="18" y="1"/>
                    <a:pt x="18" y="1"/>
                  </a:cubicBezTo>
                  <a:cubicBezTo>
                    <a:pt x="17" y="0"/>
                    <a:pt x="17" y="0"/>
                    <a:pt x="16" y="0"/>
                  </a:cubicBezTo>
                  <a:cubicBezTo>
                    <a:pt x="15" y="0"/>
                    <a:pt x="15" y="1"/>
                    <a:pt x="14" y="1"/>
                  </a:cubicBezTo>
                  <a:cubicBezTo>
                    <a:pt x="13" y="2"/>
                    <a:pt x="13" y="2"/>
                    <a:pt x="12" y="3"/>
                  </a:cubicBezTo>
                  <a:cubicBezTo>
                    <a:pt x="12" y="3"/>
                    <a:pt x="12" y="4"/>
                    <a:pt x="11" y="4"/>
                  </a:cubicBezTo>
                  <a:cubicBezTo>
                    <a:pt x="11" y="4"/>
                    <a:pt x="11" y="3"/>
                    <a:pt x="10" y="3"/>
                  </a:cubicBezTo>
                  <a:cubicBezTo>
                    <a:pt x="10" y="3"/>
                    <a:pt x="10" y="3"/>
                    <a:pt x="9" y="3"/>
                  </a:cubicBezTo>
                  <a:cubicBezTo>
                    <a:pt x="9" y="3"/>
                    <a:pt x="9" y="3"/>
                    <a:pt x="8" y="3"/>
                  </a:cubicBezTo>
                  <a:cubicBezTo>
                    <a:pt x="8" y="3"/>
                    <a:pt x="8" y="2"/>
                    <a:pt x="7" y="2"/>
                  </a:cubicBezTo>
                  <a:cubicBezTo>
                    <a:pt x="7" y="2"/>
                    <a:pt x="6" y="2"/>
                    <a:pt x="6" y="2"/>
                  </a:cubicBezTo>
                  <a:cubicBezTo>
                    <a:pt x="5" y="2"/>
                    <a:pt x="5" y="1"/>
                    <a:pt x="5" y="1"/>
                  </a:cubicBezTo>
                  <a:cubicBezTo>
                    <a:pt x="5" y="1"/>
                    <a:pt x="5" y="1"/>
                    <a:pt x="4" y="1"/>
                  </a:cubicBezTo>
                  <a:cubicBezTo>
                    <a:pt x="4" y="1"/>
                    <a:pt x="4" y="1"/>
                    <a:pt x="3" y="1"/>
                  </a:cubicBezTo>
                  <a:cubicBezTo>
                    <a:pt x="3" y="1"/>
                    <a:pt x="3" y="1"/>
                    <a:pt x="2" y="1"/>
                  </a:cubicBezTo>
                  <a:cubicBezTo>
                    <a:pt x="2" y="1"/>
                    <a:pt x="1" y="1"/>
                    <a:pt x="1" y="1"/>
                  </a:cubicBezTo>
                  <a:cubicBezTo>
                    <a:pt x="0" y="1"/>
                    <a:pt x="0" y="1"/>
                    <a:pt x="0" y="1"/>
                  </a:cubicBezTo>
                  <a:cubicBezTo>
                    <a:pt x="0" y="1"/>
                    <a:pt x="0" y="1"/>
                    <a:pt x="1" y="2"/>
                  </a:cubicBezTo>
                  <a:cubicBezTo>
                    <a:pt x="1" y="2"/>
                    <a:pt x="1"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5" name="Freeform 481"/>
            <p:cNvSpPr>
              <a:spLocks/>
            </p:cNvSpPr>
            <p:nvPr/>
          </p:nvSpPr>
          <p:spPr bwMode="auto">
            <a:xfrm>
              <a:off x="4668839" y="1649414"/>
              <a:ext cx="0" cy="952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6" name="Freeform 482"/>
            <p:cNvSpPr>
              <a:spLocks/>
            </p:cNvSpPr>
            <p:nvPr/>
          </p:nvSpPr>
          <p:spPr bwMode="auto">
            <a:xfrm>
              <a:off x="4668839" y="1649414"/>
              <a:ext cx="96838" cy="128588"/>
            </a:xfrm>
            <a:custGeom>
              <a:avLst/>
              <a:gdLst>
                <a:gd name="T0" fmla="*/ 9 w 9"/>
                <a:gd name="T1" fmla="*/ 9 h 12"/>
                <a:gd name="T2" fmla="*/ 9 w 9"/>
                <a:gd name="T3" fmla="*/ 8 h 12"/>
                <a:gd name="T4" fmla="*/ 8 w 9"/>
                <a:gd name="T5" fmla="*/ 7 h 12"/>
                <a:gd name="T6" fmla="*/ 8 w 9"/>
                <a:gd name="T7" fmla="*/ 6 h 12"/>
                <a:gd name="T8" fmla="*/ 9 w 9"/>
                <a:gd name="T9" fmla="*/ 5 h 12"/>
                <a:gd name="T10" fmla="*/ 9 w 9"/>
                <a:gd name="T11" fmla="*/ 5 h 12"/>
                <a:gd name="T12" fmla="*/ 9 w 9"/>
                <a:gd name="T13" fmla="*/ 4 h 12"/>
                <a:gd name="T14" fmla="*/ 8 w 9"/>
                <a:gd name="T15" fmla="*/ 4 h 12"/>
                <a:gd name="T16" fmla="*/ 7 w 9"/>
                <a:gd name="T17" fmla="*/ 4 h 12"/>
                <a:gd name="T18" fmla="*/ 6 w 9"/>
                <a:gd name="T19" fmla="*/ 4 h 12"/>
                <a:gd name="T20" fmla="*/ 6 w 9"/>
                <a:gd name="T21" fmla="*/ 3 h 12"/>
                <a:gd name="T22" fmla="*/ 6 w 9"/>
                <a:gd name="T23" fmla="*/ 2 h 12"/>
                <a:gd name="T24" fmla="*/ 5 w 9"/>
                <a:gd name="T25" fmla="*/ 1 h 12"/>
                <a:gd name="T26" fmla="*/ 4 w 9"/>
                <a:gd name="T27" fmla="*/ 1 h 12"/>
                <a:gd name="T28" fmla="*/ 4 w 9"/>
                <a:gd name="T29" fmla="*/ 1 h 12"/>
                <a:gd name="T30" fmla="*/ 4 w 9"/>
                <a:gd name="T31" fmla="*/ 1 h 12"/>
                <a:gd name="T32" fmla="*/ 3 w 9"/>
                <a:gd name="T33" fmla="*/ 1 h 12"/>
                <a:gd name="T34" fmla="*/ 2 w 9"/>
                <a:gd name="T35" fmla="*/ 0 h 12"/>
                <a:gd name="T36" fmla="*/ 1 w 9"/>
                <a:gd name="T37" fmla="*/ 0 h 12"/>
                <a:gd name="T38" fmla="*/ 0 w 9"/>
                <a:gd name="T39" fmla="*/ 1 h 12"/>
                <a:gd name="T40" fmla="*/ 0 w 9"/>
                <a:gd name="T41" fmla="*/ 2 h 12"/>
                <a:gd name="T42" fmla="*/ 1 w 9"/>
                <a:gd name="T43" fmla="*/ 3 h 12"/>
                <a:gd name="T44" fmla="*/ 2 w 9"/>
                <a:gd name="T45" fmla="*/ 4 h 12"/>
                <a:gd name="T46" fmla="*/ 1 w 9"/>
                <a:gd name="T47" fmla="*/ 5 h 12"/>
                <a:gd name="T48" fmla="*/ 2 w 9"/>
                <a:gd name="T49" fmla="*/ 6 h 12"/>
                <a:gd name="T50" fmla="*/ 2 w 9"/>
                <a:gd name="T51" fmla="*/ 7 h 12"/>
                <a:gd name="T52" fmla="*/ 2 w 9"/>
                <a:gd name="T53" fmla="*/ 7 h 12"/>
                <a:gd name="T54" fmla="*/ 2 w 9"/>
                <a:gd name="T55" fmla="*/ 8 h 12"/>
                <a:gd name="T56" fmla="*/ 3 w 9"/>
                <a:gd name="T57" fmla="*/ 9 h 12"/>
                <a:gd name="T58" fmla="*/ 3 w 9"/>
                <a:gd name="T59" fmla="*/ 9 h 12"/>
                <a:gd name="T60" fmla="*/ 3 w 9"/>
                <a:gd name="T61" fmla="*/ 10 h 12"/>
                <a:gd name="T62" fmla="*/ 3 w 9"/>
                <a:gd name="T63" fmla="*/ 10 h 12"/>
                <a:gd name="T64" fmla="*/ 3 w 9"/>
                <a:gd name="T65" fmla="*/ 10 h 12"/>
                <a:gd name="T66" fmla="*/ 4 w 9"/>
                <a:gd name="T67" fmla="*/ 11 h 12"/>
                <a:gd name="T68" fmla="*/ 4 w 9"/>
                <a:gd name="T69" fmla="*/ 12 h 12"/>
                <a:gd name="T70" fmla="*/ 5 w 9"/>
                <a:gd name="T71" fmla="*/ 12 h 12"/>
                <a:gd name="T72" fmla="*/ 6 w 9"/>
                <a:gd name="T73" fmla="*/ 12 h 12"/>
                <a:gd name="T74" fmla="*/ 7 w 9"/>
                <a:gd name="T75" fmla="*/ 12 h 12"/>
                <a:gd name="T76" fmla="*/ 8 w 9"/>
                <a:gd name="T77" fmla="*/ 11 h 12"/>
                <a:gd name="T78" fmla="*/ 9 w 9"/>
                <a:gd name="T79" fmla="*/ 11 h 12"/>
                <a:gd name="T80" fmla="*/ 9 w 9"/>
                <a:gd name="T81" fmla="*/ 11 h 12"/>
                <a:gd name="T82" fmla="*/ 9 w 9"/>
                <a:gd name="T83" fmla="*/ 9 h 12"/>
                <a:gd name="T84" fmla="*/ 9 w 9"/>
                <a:gd name="T8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2">
                  <a:moveTo>
                    <a:pt x="9" y="9"/>
                  </a:moveTo>
                  <a:cubicBezTo>
                    <a:pt x="9" y="9"/>
                    <a:pt x="9" y="8"/>
                    <a:pt x="9" y="8"/>
                  </a:cubicBezTo>
                  <a:cubicBezTo>
                    <a:pt x="9" y="8"/>
                    <a:pt x="9" y="8"/>
                    <a:pt x="8" y="7"/>
                  </a:cubicBezTo>
                  <a:cubicBezTo>
                    <a:pt x="8" y="7"/>
                    <a:pt x="8" y="6"/>
                    <a:pt x="8" y="6"/>
                  </a:cubicBezTo>
                  <a:cubicBezTo>
                    <a:pt x="8" y="6"/>
                    <a:pt x="9" y="6"/>
                    <a:pt x="9" y="5"/>
                  </a:cubicBezTo>
                  <a:cubicBezTo>
                    <a:pt x="9" y="5"/>
                    <a:pt x="9" y="5"/>
                    <a:pt x="9" y="5"/>
                  </a:cubicBezTo>
                  <a:cubicBezTo>
                    <a:pt x="9" y="5"/>
                    <a:pt x="9" y="4"/>
                    <a:pt x="9" y="4"/>
                  </a:cubicBezTo>
                  <a:cubicBezTo>
                    <a:pt x="8" y="4"/>
                    <a:pt x="8" y="4"/>
                    <a:pt x="8" y="4"/>
                  </a:cubicBezTo>
                  <a:cubicBezTo>
                    <a:pt x="7" y="4"/>
                    <a:pt x="7" y="4"/>
                    <a:pt x="7" y="4"/>
                  </a:cubicBezTo>
                  <a:cubicBezTo>
                    <a:pt x="7" y="4"/>
                    <a:pt x="6" y="4"/>
                    <a:pt x="6" y="4"/>
                  </a:cubicBezTo>
                  <a:cubicBezTo>
                    <a:pt x="6" y="3"/>
                    <a:pt x="6" y="3"/>
                    <a:pt x="6" y="3"/>
                  </a:cubicBezTo>
                  <a:cubicBezTo>
                    <a:pt x="6" y="3"/>
                    <a:pt x="6" y="2"/>
                    <a:pt x="6" y="2"/>
                  </a:cubicBezTo>
                  <a:cubicBezTo>
                    <a:pt x="5" y="2"/>
                    <a:pt x="5" y="2"/>
                    <a:pt x="5" y="1"/>
                  </a:cubicBezTo>
                  <a:cubicBezTo>
                    <a:pt x="5" y="1"/>
                    <a:pt x="4" y="1"/>
                    <a:pt x="4" y="1"/>
                  </a:cubicBezTo>
                  <a:cubicBezTo>
                    <a:pt x="4" y="1"/>
                    <a:pt x="4" y="1"/>
                    <a:pt x="4" y="1"/>
                  </a:cubicBezTo>
                  <a:cubicBezTo>
                    <a:pt x="4" y="1"/>
                    <a:pt x="4" y="1"/>
                    <a:pt x="4" y="1"/>
                  </a:cubicBezTo>
                  <a:cubicBezTo>
                    <a:pt x="3" y="1"/>
                    <a:pt x="3" y="1"/>
                    <a:pt x="3" y="1"/>
                  </a:cubicBezTo>
                  <a:cubicBezTo>
                    <a:pt x="2" y="0"/>
                    <a:pt x="2" y="0"/>
                    <a:pt x="2" y="0"/>
                  </a:cubicBezTo>
                  <a:cubicBezTo>
                    <a:pt x="1" y="0"/>
                    <a:pt x="1" y="0"/>
                    <a:pt x="1" y="0"/>
                  </a:cubicBezTo>
                  <a:cubicBezTo>
                    <a:pt x="0" y="0"/>
                    <a:pt x="0" y="0"/>
                    <a:pt x="0" y="1"/>
                  </a:cubicBezTo>
                  <a:cubicBezTo>
                    <a:pt x="0" y="1"/>
                    <a:pt x="0" y="2"/>
                    <a:pt x="0" y="2"/>
                  </a:cubicBezTo>
                  <a:cubicBezTo>
                    <a:pt x="1" y="3"/>
                    <a:pt x="1" y="3"/>
                    <a:pt x="1" y="3"/>
                  </a:cubicBezTo>
                  <a:cubicBezTo>
                    <a:pt x="1" y="4"/>
                    <a:pt x="2" y="4"/>
                    <a:pt x="2" y="4"/>
                  </a:cubicBezTo>
                  <a:cubicBezTo>
                    <a:pt x="2" y="5"/>
                    <a:pt x="1" y="5"/>
                    <a:pt x="1" y="5"/>
                  </a:cubicBezTo>
                  <a:cubicBezTo>
                    <a:pt x="1" y="6"/>
                    <a:pt x="2" y="6"/>
                    <a:pt x="2" y="6"/>
                  </a:cubicBezTo>
                  <a:cubicBezTo>
                    <a:pt x="2" y="6"/>
                    <a:pt x="2" y="7"/>
                    <a:pt x="2" y="7"/>
                  </a:cubicBezTo>
                  <a:cubicBezTo>
                    <a:pt x="2" y="7"/>
                    <a:pt x="2" y="7"/>
                    <a:pt x="2" y="7"/>
                  </a:cubicBezTo>
                  <a:cubicBezTo>
                    <a:pt x="2" y="7"/>
                    <a:pt x="2" y="7"/>
                    <a:pt x="2" y="8"/>
                  </a:cubicBezTo>
                  <a:cubicBezTo>
                    <a:pt x="2" y="8"/>
                    <a:pt x="3" y="8"/>
                    <a:pt x="3" y="9"/>
                  </a:cubicBezTo>
                  <a:cubicBezTo>
                    <a:pt x="2" y="9"/>
                    <a:pt x="3" y="9"/>
                    <a:pt x="3" y="9"/>
                  </a:cubicBezTo>
                  <a:cubicBezTo>
                    <a:pt x="3" y="10"/>
                    <a:pt x="3" y="10"/>
                    <a:pt x="3" y="10"/>
                  </a:cubicBezTo>
                  <a:cubicBezTo>
                    <a:pt x="3" y="10"/>
                    <a:pt x="3" y="10"/>
                    <a:pt x="3" y="10"/>
                  </a:cubicBezTo>
                  <a:cubicBezTo>
                    <a:pt x="3" y="10"/>
                    <a:pt x="3" y="10"/>
                    <a:pt x="3" y="10"/>
                  </a:cubicBezTo>
                  <a:cubicBezTo>
                    <a:pt x="3" y="10"/>
                    <a:pt x="3" y="11"/>
                    <a:pt x="4" y="11"/>
                  </a:cubicBezTo>
                  <a:cubicBezTo>
                    <a:pt x="4" y="11"/>
                    <a:pt x="4" y="11"/>
                    <a:pt x="4" y="12"/>
                  </a:cubicBezTo>
                  <a:cubicBezTo>
                    <a:pt x="4" y="12"/>
                    <a:pt x="4" y="12"/>
                    <a:pt x="5" y="12"/>
                  </a:cubicBezTo>
                  <a:cubicBezTo>
                    <a:pt x="5" y="12"/>
                    <a:pt x="5" y="12"/>
                    <a:pt x="6" y="12"/>
                  </a:cubicBezTo>
                  <a:cubicBezTo>
                    <a:pt x="6" y="12"/>
                    <a:pt x="7" y="12"/>
                    <a:pt x="7" y="12"/>
                  </a:cubicBezTo>
                  <a:cubicBezTo>
                    <a:pt x="7" y="12"/>
                    <a:pt x="8" y="12"/>
                    <a:pt x="8" y="11"/>
                  </a:cubicBezTo>
                  <a:cubicBezTo>
                    <a:pt x="8" y="11"/>
                    <a:pt x="8" y="11"/>
                    <a:pt x="9" y="11"/>
                  </a:cubicBezTo>
                  <a:cubicBezTo>
                    <a:pt x="9" y="11"/>
                    <a:pt x="9" y="11"/>
                    <a:pt x="9" y="11"/>
                  </a:cubicBezTo>
                  <a:cubicBezTo>
                    <a:pt x="9" y="10"/>
                    <a:pt x="8" y="10"/>
                    <a:pt x="9" y="9"/>
                  </a:cubicBezTo>
                  <a:cubicBezTo>
                    <a:pt x="9" y="9"/>
                    <a:pt x="9" y="9"/>
                    <a:pt x="9"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7" name="Freeform 483"/>
            <p:cNvSpPr>
              <a:spLocks/>
            </p:cNvSpPr>
            <p:nvPr/>
          </p:nvSpPr>
          <p:spPr bwMode="auto">
            <a:xfrm>
              <a:off x="4614864" y="1541464"/>
              <a:ext cx="130175" cy="53975"/>
            </a:xfrm>
            <a:custGeom>
              <a:avLst/>
              <a:gdLst>
                <a:gd name="T0" fmla="*/ 0 w 12"/>
                <a:gd name="T1" fmla="*/ 4 h 5"/>
                <a:gd name="T2" fmla="*/ 0 w 12"/>
                <a:gd name="T3" fmla="*/ 5 h 5"/>
                <a:gd name="T4" fmla="*/ 1 w 12"/>
                <a:gd name="T5" fmla="*/ 5 h 5"/>
                <a:gd name="T6" fmla="*/ 2 w 12"/>
                <a:gd name="T7" fmla="*/ 5 h 5"/>
                <a:gd name="T8" fmla="*/ 4 w 12"/>
                <a:gd name="T9" fmla="*/ 5 h 5"/>
                <a:gd name="T10" fmla="*/ 5 w 12"/>
                <a:gd name="T11" fmla="*/ 4 h 5"/>
                <a:gd name="T12" fmla="*/ 6 w 12"/>
                <a:gd name="T13" fmla="*/ 4 h 5"/>
                <a:gd name="T14" fmla="*/ 7 w 12"/>
                <a:gd name="T15" fmla="*/ 4 h 5"/>
                <a:gd name="T16" fmla="*/ 8 w 12"/>
                <a:gd name="T17" fmla="*/ 3 h 5"/>
                <a:gd name="T18" fmla="*/ 9 w 12"/>
                <a:gd name="T19" fmla="*/ 3 h 5"/>
                <a:gd name="T20" fmla="*/ 9 w 12"/>
                <a:gd name="T21" fmla="*/ 3 h 5"/>
                <a:gd name="T22" fmla="*/ 11 w 12"/>
                <a:gd name="T23" fmla="*/ 3 h 5"/>
                <a:gd name="T24" fmla="*/ 11 w 12"/>
                <a:gd name="T25" fmla="*/ 4 h 5"/>
                <a:gd name="T26" fmla="*/ 12 w 12"/>
                <a:gd name="T27" fmla="*/ 4 h 5"/>
                <a:gd name="T28" fmla="*/ 12 w 12"/>
                <a:gd name="T29" fmla="*/ 3 h 5"/>
                <a:gd name="T30" fmla="*/ 12 w 12"/>
                <a:gd name="T31" fmla="*/ 3 h 5"/>
                <a:gd name="T32" fmla="*/ 12 w 12"/>
                <a:gd name="T33" fmla="*/ 2 h 5"/>
                <a:gd name="T34" fmla="*/ 12 w 12"/>
                <a:gd name="T35" fmla="*/ 2 h 5"/>
                <a:gd name="T36" fmla="*/ 12 w 12"/>
                <a:gd name="T37" fmla="*/ 2 h 5"/>
                <a:gd name="T38" fmla="*/ 12 w 12"/>
                <a:gd name="T39" fmla="*/ 1 h 5"/>
                <a:gd name="T40" fmla="*/ 11 w 12"/>
                <a:gd name="T41" fmla="*/ 1 h 5"/>
                <a:gd name="T42" fmla="*/ 10 w 12"/>
                <a:gd name="T43" fmla="*/ 0 h 5"/>
                <a:gd name="T44" fmla="*/ 9 w 12"/>
                <a:gd name="T45" fmla="*/ 0 h 5"/>
                <a:gd name="T46" fmla="*/ 9 w 12"/>
                <a:gd name="T47" fmla="*/ 1 h 5"/>
                <a:gd name="T48" fmla="*/ 8 w 12"/>
                <a:gd name="T49" fmla="*/ 1 h 5"/>
                <a:gd name="T50" fmla="*/ 7 w 12"/>
                <a:gd name="T51" fmla="*/ 1 h 5"/>
                <a:gd name="T52" fmla="*/ 6 w 12"/>
                <a:gd name="T53" fmla="*/ 0 h 5"/>
                <a:gd name="T54" fmla="*/ 5 w 12"/>
                <a:gd name="T55" fmla="*/ 0 h 5"/>
                <a:gd name="T56" fmla="*/ 4 w 12"/>
                <a:gd name="T57" fmla="*/ 0 h 5"/>
                <a:gd name="T58" fmla="*/ 3 w 12"/>
                <a:gd name="T59" fmla="*/ 0 h 5"/>
                <a:gd name="T60" fmla="*/ 3 w 12"/>
                <a:gd name="T61" fmla="*/ 0 h 5"/>
                <a:gd name="T62" fmla="*/ 2 w 12"/>
                <a:gd name="T63" fmla="*/ 0 h 5"/>
                <a:gd name="T64" fmla="*/ 1 w 12"/>
                <a:gd name="T65" fmla="*/ 1 h 5"/>
                <a:gd name="T66" fmla="*/ 1 w 12"/>
                <a:gd name="T67" fmla="*/ 2 h 5"/>
                <a:gd name="T68" fmla="*/ 0 w 12"/>
                <a:gd name="T69" fmla="*/ 3 h 5"/>
                <a:gd name="T70" fmla="*/ 0 w 12"/>
                <a:gd name="T71" fmla="*/ 3 h 5"/>
                <a:gd name="T72" fmla="*/ 0 w 12"/>
                <a:gd name="T7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5">
                  <a:moveTo>
                    <a:pt x="0" y="4"/>
                  </a:moveTo>
                  <a:cubicBezTo>
                    <a:pt x="0" y="4"/>
                    <a:pt x="0" y="4"/>
                    <a:pt x="0" y="5"/>
                  </a:cubicBezTo>
                  <a:cubicBezTo>
                    <a:pt x="1" y="5"/>
                    <a:pt x="1" y="5"/>
                    <a:pt x="1" y="5"/>
                  </a:cubicBezTo>
                  <a:cubicBezTo>
                    <a:pt x="1" y="5"/>
                    <a:pt x="1" y="5"/>
                    <a:pt x="2" y="5"/>
                  </a:cubicBezTo>
                  <a:cubicBezTo>
                    <a:pt x="3" y="5"/>
                    <a:pt x="3" y="5"/>
                    <a:pt x="4" y="5"/>
                  </a:cubicBezTo>
                  <a:cubicBezTo>
                    <a:pt x="4" y="5"/>
                    <a:pt x="5" y="5"/>
                    <a:pt x="5" y="4"/>
                  </a:cubicBezTo>
                  <a:cubicBezTo>
                    <a:pt x="5" y="4"/>
                    <a:pt x="6" y="4"/>
                    <a:pt x="6" y="4"/>
                  </a:cubicBezTo>
                  <a:cubicBezTo>
                    <a:pt x="6" y="4"/>
                    <a:pt x="7" y="4"/>
                    <a:pt x="7" y="4"/>
                  </a:cubicBezTo>
                  <a:cubicBezTo>
                    <a:pt x="8" y="4"/>
                    <a:pt x="8" y="4"/>
                    <a:pt x="8" y="3"/>
                  </a:cubicBezTo>
                  <a:cubicBezTo>
                    <a:pt x="8" y="3"/>
                    <a:pt x="8" y="3"/>
                    <a:pt x="9" y="3"/>
                  </a:cubicBezTo>
                  <a:cubicBezTo>
                    <a:pt x="9" y="3"/>
                    <a:pt x="9" y="3"/>
                    <a:pt x="9" y="3"/>
                  </a:cubicBezTo>
                  <a:cubicBezTo>
                    <a:pt x="10" y="3"/>
                    <a:pt x="10" y="3"/>
                    <a:pt x="11" y="3"/>
                  </a:cubicBezTo>
                  <a:cubicBezTo>
                    <a:pt x="11" y="3"/>
                    <a:pt x="11" y="3"/>
                    <a:pt x="11" y="4"/>
                  </a:cubicBezTo>
                  <a:cubicBezTo>
                    <a:pt x="11" y="4"/>
                    <a:pt x="12" y="4"/>
                    <a:pt x="12" y="4"/>
                  </a:cubicBezTo>
                  <a:cubicBezTo>
                    <a:pt x="12" y="3"/>
                    <a:pt x="12" y="3"/>
                    <a:pt x="12" y="3"/>
                  </a:cubicBezTo>
                  <a:cubicBezTo>
                    <a:pt x="12" y="3"/>
                    <a:pt x="12" y="3"/>
                    <a:pt x="12" y="3"/>
                  </a:cubicBezTo>
                  <a:cubicBezTo>
                    <a:pt x="12" y="3"/>
                    <a:pt x="12" y="3"/>
                    <a:pt x="12" y="2"/>
                  </a:cubicBezTo>
                  <a:cubicBezTo>
                    <a:pt x="12" y="2"/>
                    <a:pt x="12" y="2"/>
                    <a:pt x="12" y="2"/>
                  </a:cubicBezTo>
                  <a:cubicBezTo>
                    <a:pt x="12" y="2"/>
                    <a:pt x="12" y="2"/>
                    <a:pt x="12" y="2"/>
                  </a:cubicBezTo>
                  <a:cubicBezTo>
                    <a:pt x="12" y="2"/>
                    <a:pt x="12" y="2"/>
                    <a:pt x="12" y="1"/>
                  </a:cubicBezTo>
                  <a:cubicBezTo>
                    <a:pt x="11" y="1"/>
                    <a:pt x="11" y="1"/>
                    <a:pt x="11" y="1"/>
                  </a:cubicBezTo>
                  <a:cubicBezTo>
                    <a:pt x="10" y="1"/>
                    <a:pt x="10" y="1"/>
                    <a:pt x="10" y="0"/>
                  </a:cubicBezTo>
                  <a:cubicBezTo>
                    <a:pt x="10" y="0"/>
                    <a:pt x="9" y="0"/>
                    <a:pt x="9" y="0"/>
                  </a:cubicBezTo>
                  <a:cubicBezTo>
                    <a:pt x="9" y="0"/>
                    <a:pt x="9" y="1"/>
                    <a:pt x="9" y="1"/>
                  </a:cubicBezTo>
                  <a:cubicBezTo>
                    <a:pt x="8" y="1"/>
                    <a:pt x="8" y="1"/>
                    <a:pt x="8" y="1"/>
                  </a:cubicBezTo>
                  <a:cubicBezTo>
                    <a:pt x="8" y="1"/>
                    <a:pt x="8" y="1"/>
                    <a:pt x="7" y="1"/>
                  </a:cubicBezTo>
                  <a:cubicBezTo>
                    <a:pt x="7" y="1"/>
                    <a:pt x="7" y="0"/>
                    <a:pt x="6" y="0"/>
                  </a:cubicBezTo>
                  <a:cubicBezTo>
                    <a:pt x="6" y="0"/>
                    <a:pt x="5" y="0"/>
                    <a:pt x="5" y="0"/>
                  </a:cubicBezTo>
                  <a:cubicBezTo>
                    <a:pt x="5" y="0"/>
                    <a:pt x="4" y="0"/>
                    <a:pt x="4" y="0"/>
                  </a:cubicBezTo>
                  <a:cubicBezTo>
                    <a:pt x="4" y="0"/>
                    <a:pt x="4" y="0"/>
                    <a:pt x="3" y="0"/>
                  </a:cubicBezTo>
                  <a:cubicBezTo>
                    <a:pt x="3" y="0"/>
                    <a:pt x="3" y="0"/>
                    <a:pt x="3" y="0"/>
                  </a:cubicBezTo>
                  <a:cubicBezTo>
                    <a:pt x="2" y="0"/>
                    <a:pt x="2" y="0"/>
                    <a:pt x="2" y="0"/>
                  </a:cubicBezTo>
                  <a:cubicBezTo>
                    <a:pt x="2" y="0"/>
                    <a:pt x="2" y="1"/>
                    <a:pt x="1" y="1"/>
                  </a:cubicBezTo>
                  <a:cubicBezTo>
                    <a:pt x="1" y="2"/>
                    <a:pt x="1" y="2"/>
                    <a:pt x="1" y="2"/>
                  </a:cubicBezTo>
                  <a:cubicBezTo>
                    <a:pt x="0" y="2"/>
                    <a:pt x="0" y="2"/>
                    <a:pt x="0" y="3"/>
                  </a:cubicBezTo>
                  <a:cubicBezTo>
                    <a:pt x="0" y="3"/>
                    <a:pt x="0" y="3"/>
                    <a:pt x="0" y="3"/>
                  </a:cubicBezTo>
                  <a:cubicBezTo>
                    <a:pt x="0" y="4"/>
                    <a:pt x="0" y="4"/>
                    <a:pt x="0" y="4"/>
                  </a:cubicBezTo>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8" name="Freeform 484"/>
            <p:cNvSpPr>
              <a:spLocks/>
            </p:cNvSpPr>
            <p:nvPr/>
          </p:nvSpPr>
          <p:spPr bwMode="auto">
            <a:xfrm>
              <a:off x="6827839" y="2438401"/>
              <a:ext cx="238125" cy="465138"/>
            </a:xfrm>
            <a:custGeom>
              <a:avLst/>
              <a:gdLst>
                <a:gd name="T0" fmla="*/ 3 w 22"/>
                <a:gd name="T1" fmla="*/ 11 h 43"/>
                <a:gd name="T2" fmla="*/ 5 w 22"/>
                <a:gd name="T3" fmla="*/ 15 h 43"/>
                <a:gd name="T4" fmla="*/ 4 w 22"/>
                <a:gd name="T5" fmla="*/ 18 h 43"/>
                <a:gd name="T6" fmla="*/ 6 w 22"/>
                <a:gd name="T7" fmla="*/ 21 h 43"/>
                <a:gd name="T8" fmla="*/ 7 w 22"/>
                <a:gd name="T9" fmla="*/ 23 h 43"/>
                <a:gd name="T10" fmla="*/ 7 w 22"/>
                <a:gd name="T11" fmla="*/ 27 h 43"/>
                <a:gd name="T12" fmla="*/ 5 w 22"/>
                <a:gd name="T13" fmla="*/ 29 h 43"/>
                <a:gd name="T14" fmla="*/ 5 w 22"/>
                <a:gd name="T15" fmla="*/ 31 h 43"/>
                <a:gd name="T16" fmla="*/ 5 w 22"/>
                <a:gd name="T17" fmla="*/ 33 h 43"/>
                <a:gd name="T18" fmla="*/ 4 w 22"/>
                <a:gd name="T19" fmla="*/ 36 h 43"/>
                <a:gd name="T20" fmla="*/ 5 w 22"/>
                <a:gd name="T21" fmla="*/ 37 h 43"/>
                <a:gd name="T22" fmla="*/ 7 w 22"/>
                <a:gd name="T23" fmla="*/ 38 h 43"/>
                <a:gd name="T24" fmla="*/ 9 w 22"/>
                <a:gd name="T25" fmla="*/ 40 h 43"/>
                <a:gd name="T26" fmla="*/ 10 w 22"/>
                <a:gd name="T27" fmla="*/ 40 h 43"/>
                <a:gd name="T28" fmla="*/ 11 w 22"/>
                <a:gd name="T29" fmla="*/ 42 h 43"/>
                <a:gd name="T30" fmla="*/ 13 w 22"/>
                <a:gd name="T31" fmla="*/ 41 h 43"/>
                <a:gd name="T32" fmla="*/ 15 w 22"/>
                <a:gd name="T33" fmla="*/ 41 h 43"/>
                <a:gd name="T34" fmla="*/ 12 w 22"/>
                <a:gd name="T35" fmla="*/ 39 h 43"/>
                <a:gd name="T36" fmla="*/ 10 w 22"/>
                <a:gd name="T37" fmla="*/ 36 h 43"/>
                <a:gd name="T38" fmla="*/ 9 w 22"/>
                <a:gd name="T39" fmla="*/ 34 h 43"/>
                <a:gd name="T40" fmla="*/ 7 w 22"/>
                <a:gd name="T41" fmla="*/ 31 h 43"/>
                <a:gd name="T42" fmla="*/ 8 w 22"/>
                <a:gd name="T43" fmla="*/ 27 h 43"/>
                <a:gd name="T44" fmla="*/ 9 w 22"/>
                <a:gd name="T45" fmla="*/ 23 h 43"/>
                <a:gd name="T46" fmla="*/ 10 w 22"/>
                <a:gd name="T47" fmla="*/ 21 h 43"/>
                <a:gd name="T48" fmla="*/ 11 w 22"/>
                <a:gd name="T49" fmla="*/ 23 h 43"/>
                <a:gd name="T50" fmla="*/ 13 w 22"/>
                <a:gd name="T51" fmla="*/ 24 h 43"/>
                <a:gd name="T52" fmla="*/ 15 w 22"/>
                <a:gd name="T53" fmla="*/ 25 h 43"/>
                <a:gd name="T54" fmla="*/ 15 w 22"/>
                <a:gd name="T55" fmla="*/ 23 h 43"/>
                <a:gd name="T56" fmla="*/ 15 w 22"/>
                <a:gd name="T57" fmla="*/ 21 h 43"/>
                <a:gd name="T58" fmla="*/ 16 w 22"/>
                <a:gd name="T59" fmla="*/ 19 h 43"/>
                <a:gd name="T60" fmla="*/ 19 w 22"/>
                <a:gd name="T61" fmla="*/ 19 h 43"/>
                <a:gd name="T62" fmla="*/ 21 w 22"/>
                <a:gd name="T63" fmla="*/ 19 h 43"/>
                <a:gd name="T64" fmla="*/ 22 w 22"/>
                <a:gd name="T65" fmla="*/ 16 h 43"/>
                <a:gd name="T66" fmla="*/ 20 w 22"/>
                <a:gd name="T67" fmla="*/ 13 h 43"/>
                <a:gd name="T68" fmla="*/ 18 w 22"/>
                <a:gd name="T69" fmla="*/ 10 h 43"/>
                <a:gd name="T70" fmla="*/ 16 w 22"/>
                <a:gd name="T71" fmla="*/ 8 h 43"/>
                <a:gd name="T72" fmla="*/ 14 w 22"/>
                <a:gd name="T73" fmla="*/ 9 h 43"/>
                <a:gd name="T74" fmla="*/ 11 w 22"/>
                <a:gd name="T75" fmla="*/ 8 h 43"/>
                <a:gd name="T76" fmla="*/ 9 w 22"/>
                <a:gd name="T77" fmla="*/ 9 h 43"/>
                <a:gd name="T78" fmla="*/ 9 w 22"/>
                <a:gd name="T79" fmla="*/ 7 h 43"/>
                <a:gd name="T80" fmla="*/ 8 w 22"/>
                <a:gd name="T81" fmla="*/ 4 h 43"/>
                <a:gd name="T82" fmla="*/ 7 w 22"/>
                <a:gd name="T83" fmla="*/ 1 h 43"/>
                <a:gd name="T84" fmla="*/ 6 w 22"/>
                <a:gd name="T85" fmla="*/ 0 h 43"/>
                <a:gd name="T86" fmla="*/ 3 w 22"/>
                <a:gd name="T87" fmla="*/ 3 h 43"/>
                <a:gd name="T88" fmla="*/ 1 w 22"/>
                <a:gd name="T89" fmla="*/ 4 h 43"/>
                <a:gd name="T90" fmla="*/ 0 w 22"/>
                <a:gd name="T91"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43">
                  <a:moveTo>
                    <a:pt x="1" y="9"/>
                  </a:moveTo>
                  <a:cubicBezTo>
                    <a:pt x="2" y="9"/>
                    <a:pt x="2" y="9"/>
                    <a:pt x="2" y="10"/>
                  </a:cubicBezTo>
                  <a:cubicBezTo>
                    <a:pt x="3" y="10"/>
                    <a:pt x="3" y="10"/>
                    <a:pt x="3" y="11"/>
                  </a:cubicBezTo>
                  <a:cubicBezTo>
                    <a:pt x="4" y="11"/>
                    <a:pt x="4" y="12"/>
                    <a:pt x="4" y="12"/>
                  </a:cubicBezTo>
                  <a:cubicBezTo>
                    <a:pt x="4" y="13"/>
                    <a:pt x="5" y="13"/>
                    <a:pt x="5" y="14"/>
                  </a:cubicBezTo>
                  <a:cubicBezTo>
                    <a:pt x="5" y="14"/>
                    <a:pt x="5" y="14"/>
                    <a:pt x="5" y="15"/>
                  </a:cubicBezTo>
                  <a:cubicBezTo>
                    <a:pt x="5" y="15"/>
                    <a:pt x="5" y="15"/>
                    <a:pt x="5" y="16"/>
                  </a:cubicBezTo>
                  <a:cubicBezTo>
                    <a:pt x="5" y="16"/>
                    <a:pt x="5" y="17"/>
                    <a:pt x="5" y="17"/>
                  </a:cubicBezTo>
                  <a:cubicBezTo>
                    <a:pt x="4" y="18"/>
                    <a:pt x="4" y="18"/>
                    <a:pt x="4" y="18"/>
                  </a:cubicBezTo>
                  <a:cubicBezTo>
                    <a:pt x="4" y="18"/>
                    <a:pt x="4" y="19"/>
                    <a:pt x="5" y="19"/>
                  </a:cubicBezTo>
                  <a:cubicBezTo>
                    <a:pt x="5" y="19"/>
                    <a:pt x="5" y="19"/>
                    <a:pt x="6" y="19"/>
                  </a:cubicBezTo>
                  <a:cubicBezTo>
                    <a:pt x="6" y="20"/>
                    <a:pt x="6" y="20"/>
                    <a:pt x="6" y="21"/>
                  </a:cubicBezTo>
                  <a:cubicBezTo>
                    <a:pt x="6" y="21"/>
                    <a:pt x="6" y="21"/>
                    <a:pt x="6" y="21"/>
                  </a:cubicBezTo>
                  <a:cubicBezTo>
                    <a:pt x="6" y="21"/>
                    <a:pt x="6" y="22"/>
                    <a:pt x="6" y="22"/>
                  </a:cubicBezTo>
                  <a:cubicBezTo>
                    <a:pt x="6" y="22"/>
                    <a:pt x="6" y="23"/>
                    <a:pt x="7" y="23"/>
                  </a:cubicBezTo>
                  <a:cubicBezTo>
                    <a:pt x="7" y="23"/>
                    <a:pt x="7" y="24"/>
                    <a:pt x="7" y="24"/>
                  </a:cubicBezTo>
                  <a:cubicBezTo>
                    <a:pt x="7" y="24"/>
                    <a:pt x="7" y="25"/>
                    <a:pt x="7" y="25"/>
                  </a:cubicBezTo>
                  <a:cubicBezTo>
                    <a:pt x="7" y="26"/>
                    <a:pt x="7" y="26"/>
                    <a:pt x="7" y="27"/>
                  </a:cubicBezTo>
                  <a:cubicBezTo>
                    <a:pt x="7" y="27"/>
                    <a:pt x="7" y="27"/>
                    <a:pt x="7" y="28"/>
                  </a:cubicBezTo>
                  <a:cubicBezTo>
                    <a:pt x="7" y="28"/>
                    <a:pt x="6" y="28"/>
                    <a:pt x="6" y="28"/>
                  </a:cubicBezTo>
                  <a:cubicBezTo>
                    <a:pt x="6" y="28"/>
                    <a:pt x="6" y="28"/>
                    <a:pt x="5" y="29"/>
                  </a:cubicBezTo>
                  <a:cubicBezTo>
                    <a:pt x="5" y="29"/>
                    <a:pt x="5" y="29"/>
                    <a:pt x="5" y="29"/>
                  </a:cubicBezTo>
                  <a:cubicBezTo>
                    <a:pt x="5" y="30"/>
                    <a:pt x="5" y="30"/>
                    <a:pt x="5" y="30"/>
                  </a:cubicBezTo>
                  <a:cubicBezTo>
                    <a:pt x="5" y="31"/>
                    <a:pt x="5" y="31"/>
                    <a:pt x="5" y="31"/>
                  </a:cubicBezTo>
                  <a:cubicBezTo>
                    <a:pt x="5" y="31"/>
                    <a:pt x="6" y="31"/>
                    <a:pt x="6" y="31"/>
                  </a:cubicBezTo>
                  <a:cubicBezTo>
                    <a:pt x="6" y="32"/>
                    <a:pt x="5" y="32"/>
                    <a:pt x="5" y="32"/>
                  </a:cubicBezTo>
                  <a:cubicBezTo>
                    <a:pt x="5" y="33"/>
                    <a:pt x="5" y="33"/>
                    <a:pt x="5" y="33"/>
                  </a:cubicBezTo>
                  <a:cubicBezTo>
                    <a:pt x="4" y="34"/>
                    <a:pt x="4" y="34"/>
                    <a:pt x="4" y="34"/>
                  </a:cubicBezTo>
                  <a:cubicBezTo>
                    <a:pt x="4" y="35"/>
                    <a:pt x="5" y="35"/>
                    <a:pt x="5" y="35"/>
                  </a:cubicBezTo>
                  <a:cubicBezTo>
                    <a:pt x="5" y="35"/>
                    <a:pt x="4" y="36"/>
                    <a:pt x="4" y="36"/>
                  </a:cubicBezTo>
                  <a:cubicBezTo>
                    <a:pt x="5" y="36"/>
                    <a:pt x="5" y="36"/>
                    <a:pt x="5" y="36"/>
                  </a:cubicBezTo>
                  <a:cubicBezTo>
                    <a:pt x="4" y="36"/>
                    <a:pt x="4" y="36"/>
                    <a:pt x="4" y="37"/>
                  </a:cubicBezTo>
                  <a:cubicBezTo>
                    <a:pt x="4" y="37"/>
                    <a:pt x="5" y="37"/>
                    <a:pt x="5" y="37"/>
                  </a:cubicBezTo>
                  <a:cubicBezTo>
                    <a:pt x="5" y="37"/>
                    <a:pt x="5" y="37"/>
                    <a:pt x="6" y="37"/>
                  </a:cubicBezTo>
                  <a:cubicBezTo>
                    <a:pt x="6" y="37"/>
                    <a:pt x="6" y="37"/>
                    <a:pt x="6" y="37"/>
                  </a:cubicBezTo>
                  <a:cubicBezTo>
                    <a:pt x="6" y="37"/>
                    <a:pt x="7" y="37"/>
                    <a:pt x="7" y="38"/>
                  </a:cubicBezTo>
                  <a:cubicBezTo>
                    <a:pt x="7" y="38"/>
                    <a:pt x="7" y="38"/>
                    <a:pt x="8" y="39"/>
                  </a:cubicBezTo>
                  <a:cubicBezTo>
                    <a:pt x="8" y="39"/>
                    <a:pt x="8" y="39"/>
                    <a:pt x="9" y="39"/>
                  </a:cubicBezTo>
                  <a:cubicBezTo>
                    <a:pt x="9" y="40"/>
                    <a:pt x="9" y="40"/>
                    <a:pt x="9" y="40"/>
                  </a:cubicBezTo>
                  <a:cubicBezTo>
                    <a:pt x="9" y="40"/>
                    <a:pt x="9" y="41"/>
                    <a:pt x="9" y="41"/>
                  </a:cubicBezTo>
                  <a:cubicBezTo>
                    <a:pt x="9" y="41"/>
                    <a:pt x="9" y="41"/>
                    <a:pt x="9" y="41"/>
                  </a:cubicBezTo>
                  <a:cubicBezTo>
                    <a:pt x="9" y="41"/>
                    <a:pt x="9" y="41"/>
                    <a:pt x="10" y="40"/>
                  </a:cubicBezTo>
                  <a:cubicBezTo>
                    <a:pt x="10" y="40"/>
                    <a:pt x="10" y="39"/>
                    <a:pt x="10" y="39"/>
                  </a:cubicBezTo>
                  <a:cubicBezTo>
                    <a:pt x="11" y="40"/>
                    <a:pt x="10" y="40"/>
                    <a:pt x="11" y="40"/>
                  </a:cubicBezTo>
                  <a:cubicBezTo>
                    <a:pt x="11" y="41"/>
                    <a:pt x="11" y="42"/>
                    <a:pt x="11" y="42"/>
                  </a:cubicBezTo>
                  <a:cubicBezTo>
                    <a:pt x="11" y="42"/>
                    <a:pt x="12" y="43"/>
                    <a:pt x="12" y="42"/>
                  </a:cubicBezTo>
                  <a:cubicBezTo>
                    <a:pt x="12" y="42"/>
                    <a:pt x="12" y="41"/>
                    <a:pt x="12" y="41"/>
                  </a:cubicBezTo>
                  <a:cubicBezTo>
                    <a:pt x="12" y="41"/>
                    <a:pt x="13" y="41"/>
                    <a:pt x="13" y="41"/>
                  </a:cubicBezTo>
                  <a:cubicBezTo>
                    <a:pt x="14" y="41"/>
                    <a:pt x="15" y="42"/>
                    <a:pt x="15" y="42"/>
                  </a:cubicBezTo>
                  <a:cubicBezTo>
                    <a:pt x="15" y="42"/>
                    <a:pt x="15" y="42"/>
                    <a:pt x="15" y="42"/>
                  </a:cubicBezTo>
                  <a:cubicBezTo>
                    <a:pt x="15" y="42"/>
                    <a:pt x="15" y="42"/>
                    <a:pt x="15" y="41"/>
                  </a:cubicBezTo>
                  <a:cubicBezTo>
                    <a:pt x="15" y="41"/>
                    <a:pt x="14" y="41"/>
                    <a:pt x="14" y="40"/>
                  </a:cubicBezTo>
                  <a:cubicBezTo>
                    <a:pt x="13" y="40"/>
                    <a:pt x="13" y="40"/>
                    <a:pt x="13" y="40"/>
                  </a:cubicBezTo>
                  <a:cubicBezTo>
                    <a:pt x="12" y="40"/>
                    <a:pt x="12" y="40"/>
                    <a:pt x="12" y="39"/>
                  </a:cubicBezTo>
                  <a:cubicBezTo>
                    <a:pt x="11" y="39"/>
                    <a:pt x="11" y="39"/>
                    <a:pt x="11" y="39"/>
                  </a:cubicBezTo>
                  <a:cubicBezTo>
                    <a:pt x="11" y="38"/>
                    <a:pt x="11" y="38"/>
                    <a:pt x="11" y="37"/>
                  </a:cubicBezTo>
                  <a:cubicBezTo>
                    <a:pt x="10" y="37"/>
                    <a:pt x="10" y="37"/>
                    <a:pt x="10" y="36"/>
                  </a:cubicBezTo>
                  <a:cubicBezTo>
                    <a:pt x="10" y="36"/>
                    <a:pt x="9" y="36"/>
                    <a:pt x="9" y="35"/>
                  </a:cubicBezTo>
                  <a:cubicBezTo>
                    <a:pt x="9" y="35"/>
                    <a:pt x="9" y="34"/>
                    <a:pt x="9" y="34"/>
                  </a:cubicBezTo>
                  <a:cubicBezTo>
                    <a:pt x="9" y="34"/>
                    <a:pt x="9" y="34"/>
                    <a:pt x="9" y="34"/>
                  </a:cubicBezTo>
                  <a:cubicBezTo>
                    <a:pt x="8" y="33"/>
                    <a:pt x="8" y="34"/>
                    <a:pt x="8" y="33"/>
                  </a:cubicBezTo>
                  <a:cubicBezTo>
                    <a:pt x="7" y="33"/>
                    <a:pt x="7" y="33"/>
                    <a:pt x="7" y="32"/>
                  </a:cubicBezTo>
                  <a:cubicBezTo>
                    <a:pt x="7" y="32"/>
                    <a:pt x="7" y="32"/>
                    <a:pt x="7" y="31"/>
                  </a:cubicBezTo>
                  <a:cubicBezTo>
                    <a:pt x="7" y="31"/>
                    <a:pt x="7" y="30"/>
                    <a:pt x="7" y="30"/>
                  </a:cubicBezTo>
                  <a:cubicBezTo>
                    <a:pt x="7" y="29"/>
                    <a:pt x="7" y="29"/>
                    <a:pt x="8" y="28"/>
                  </a:cubicBezTo>
                  <a:cubicBezTo>
                    <a:pt x="8" y="28"/>
                    <a:pt x="8" y="28"/>
                    <a:pt x="8" y="27"/>
                  </a:cubicBezTo>
                  <a:cubicBezTo>
                    <a:pt x="8" y="27"/>
                    <a:pt x="8" y="27"/>
                    <a:pt x="8" y="26"/>
                  </a:cubicBezTo>
                  <a:cubicBezTo>
                    <a:pt x="8" y="26"/>
                    <a:pt x="8" y="25"/>
                    <a:pt x="8" y="24"/>
                  </a:cubicBezTo>
                  <a:cubicBezTo>
                    <a:pt x="8" y="24"/>
                    <a:pt x="8" y="24"/>
                    <a:pt x="9" y="23"/>
                  </a:cubicBezTo>
                  <a:cubicBezTo>
                    <a:pt x="9" y="23"/>
                    <a:pt x="8" y="22"/>
                    <a:pt x="9" y="22"/>
                  </a:cubicBezTo>
                  <a:cubicBezTo>
                    <a:pt x="9" y="22"/>
                    <a:pt x="9" y="22"/>
                    <a:pt x="9" y="22"/>
                  </a:cubicBezTo>
                  <a:cubicBezTo>
                    <a:pt x="9" y="21"/>
                    <a:pt x="10" y="21"/>
                    <a:pt x="10" y="21"/>
                  </a:cubicBezTo>
                  <a:cubicBezTo>
                    <a:pt x="10" y="21"/>
                    <a:pt x="10" y="21"/>
                    <a:pt x="11" y="21"/>
                  </a:cubicBezTo>
                  <a:cubicBezTo>
                    <a:pt x="11" y="22"/>
                    <a:pt x="11" y="22"/>
                    <a:pt x="11" y="22"/>
                  </a:cubicBezTo>
                  <a:cubicBezTo>
                    <a:pt x="11" y="23"/>
                    <a:pt x="10" y="23"/>
                    <a:pt x="11" y="23"/>
                  </a:cubicBezTo>
                  <a:cubicBezTo>
                    <a:pt x="11" y="24"/>
                    <a:pt x="11" y="24"/>
                    <a:pt x="11" y="24"/>
                  </a:cubicBezTo>
                  <a:cubicBezTo>
                    <a:pt x="12" y="24"/>
                    <a:pt x="12" y="24"/>
                    <a:pt x="12" y="24"/>
                  </a:cubicBezTo>
                  <a:cubicBezTo>
                    <a:pt x="13" y="24"/>
                    <a:pt x="13" y="24"/>
                    <a:pt x="13" y="24"/>
                  </a:cubicBezTo>
                  <a:cubicBezTo>
                    <a:pt x="14" y="24"/>
                    <a:pt x="14" y="25"/>
                    <a:pt x="14" y="25"/>
                  </a:cubicBezTo>
                  <a:cubicBezTo>
                    <a:pt x="14" y="25"/>
                    <a:pt x="14" y="25"/>
                    <a:pt x="15" y="25"/>
                  </a:cubicBezTo>
                  <a:cubicBezTo>
                    <a:pt x="15" y="25"/>
                    <a:pt x="15" y="25"/>
                    <a:pt x="15" y="25"/>
                  </a:cubicBezTo>
                  <a:cubicBezTo>
                    <a:pt x="15" y="25"/>
                    <a:pt x="15" y="25"/>
                    <a:pt x="15" y="25"/>
                  </a:cubicBezTo>
                  <a:cubicBezTo>
                    <a:pt x="15" y="25"/>
                    <a:pt x="16" y="24"/>
                    <a:pt x="15" y="24"/>
                  </a:cubicBezTo>
                  <a:cubicBezTo>
                    <a:pt x="15" y="24"/>
                    <a:pt x="15" y="24"/>
                    <a:pt x="15" y="23"/>
                  </a:cubicBezTo>
                  <a:cubicBezTo>
                    <a:pt x="14" y="23"/>
                    <a:pt x="14" y="23"/>
                    <a:pt x="14" y="23"/>
                  </a:cubicBezTo>
                  <a:cubicBezTo>
                    <a:pt x="14" y="22"/>
                    <a:pt x="14" y="22"/>
                    <a:pt x="14" y="21"/>
                  </a:cubicBezTo>
                  <a:cubicBezTo>
                    <a:pt x="14" y="21"/>
                    <a:pt x="15" y="21"/>
                    <a:pt x="15" y="21"/>
                  </a:cubicBezTo>
                  <a:cubicBezTo>
                    <a:pt x="15" y="21"/>
                    <a:pt x="15" y="21"/>
                    <a:pt x="15" y="21"/>
                  </a:cubicBezTo>
                  <a:cubicBezTo>
                    <a:pt x="15" y="21"/>
                    <a:pt x="15" y="20"/>
                    <a:pt x="15" y="20"/>
                  </a:cubicBezTo>
                  <a:cubicBezTo>
                    <a:pt x="15" y="19"/>
                    <a:pt x="16" y="19"/>
                    <a:pt x="16" y="19"/>
                  </a:cubicBezTo>
                  <a:cubicBezTo>
                    <a:pt x="16" y="19"/>
                    <a:pt x="16" y="19"/>
                    <a:pt x="17" y="19"/>
                  </a:cubicBezTo>
                  <a:cubicBezTo>
                    <a:pt x="17" y="18"/>
                    <a:pt x="17" y="19"/>
                    <a:pt x="18" y="19"/>
                  </a:cubicBezTo>
                  <a:cubicBezTo>
                    <a:pt x="18" y="19"/>
                    <a:pt x="19" y="19"/>
                    <a:pt x="19" y="19"/>
                  </a:cubicBezTo>
                  <a:cubicBezTo>
                    <a:pt x="19" y="19"/>
                    <a:pt x="20" y="19"/>
                    <a:pt x="20" y="19"/>
                  </a:cubicBezTo>
                  <a:cubicBezTo>
                    <a:pt x="20" y="19"/>
                    <a:pt x="21" y="19"/>
                    <a:pt x="21" y="19"/>
                  </a:cubicBezTo>
                  <a:cubicBezTo>
                    <a:pt x="21" y="19"/>
                    <a:pt x="21" y="19"/>
                    <a:pt x="21" y="19"/>
                  </a:cubicBezTo>
                  <a:cubicBezTo>
                    <a:pt x="22" y="18"/>
                    <a:pt x="22" y="18"/>
                    <a:pt x="22" y="18"/>
                  </a:cubicBezTo>
                  <a:cubicBezTo>
                    <a:pt x="22" y="17"/>
                    <a:pt x="22" y="17"/>
                    <a:pt x="22" y="17"/>
                  </a:cubicBezTo>
                  <a:cubicBezTo>
                    <a:pt x="22" y="16"/>
                    <a:pt x="22" y="16"/>
                    <a:pt x="22" y="16"/>
                  </a:cubicBezTo>
                  <a:cubicBezTo>
                    <a:pt x="21" y="15"/>
                    <a:pt x="22" y="15"/>
                    <a:pt x="21" y="15"/>
                  </a:cubicBezTo>
                  <a:cubicBezTo>
                    <a:pt x="21" y="14"/>
                    <a:pt x="21" y="14"/>
                    <a:pt x="21" y="14"/>
                  </a:cubicBezTo>
                  <a:cubicBezTo>
                    <a:pt x="20" y="14"/>
                    <a:pt x="20" y="14"/>
                    <a:pt x="20" y="13"/>
                  </a:cubicBezTo>
                  <a:cubicBezTo>
                    <a:pt x="19" y="13"/>
                    <a:pt x="19" y="12"/>
                    <a:pt x="19" y="12"/>
                  </a:cubicBezTo>
                  <a:cubicBezTo>
                    <a:pt x="19" y="11"/>
                    <a:pt x="19" y="11"/>
                    <a:pt x="19" y="11"/>
                  </a:cubicBezTo>
                  <a:cubicBezTo>
                    <a:pt x="19" y="10"/>
                    <a:pt x="19" y="10"/>
                    <a:pt x="18" y="10"/>
                  </a:cubicBezTo>
                  <a:cubicBezTo>
                    <a:pt x="18" y="9"/>
                    <a:pt x="18" y="9"/>
                    <a:pt x="17" y="9"/>
                  </a:cubicBezTo>
                  <a:cubicBezTo>
                    <a:pt x="17" y="9"/>
                    <a:pt x="17" y="8"/>
                    <a:pt x="17" y="8"/>
                  </a:cubicBezTo>
                  <a:cubicBezTo>
                    <a:pt x="17" y="8"/>
                    <a:pt x="17" y="8"/>
                    <a:pt x="16" y="8"/>
                  </a:cubicBezTo>
                  <a:cubicBezTo>
                    <a:pt x="16" y="8"/>
                    <a:pt x="16" y="8"/>
                    <a:pt x="15" y="8"/>
                  </a:cubicBezTo>
                  <a:cubicBezTo>
                    <a:pt x="15" y="8"/>
                    <a:pt x="14" y="8"/>
                    <a:pt x="14" y="8"/>
                  </a:cubicBezTo>
                  <a:cubicBezTo>
                    <a:pt x="14" y="8"/>
                    <a:pt x="14" y="9"/>
                    <a:pt x="14" y="9"/>
                  </a:cubicBezTo>
                  <a:cubicBezTo>
                    <a:pt x="14" y="9"/>
                    <a:pt x="13" y="8"/>
                    <a:pt x="13" y="8"/>
                  </a:cubicBezTo>
                  <a:cubicBezTo>
                    <a:pt x="13" y="8"/>
                    <a:pt x="12" y="8"/>
                    <a:pt x="12" y="8"/>
                  </a:cubicBezTo>
                  <a:cubicBezTo>
                    <a:pt x="12" y="8"/>
                    <a:pt x="12" y="8"/>
                    <a:pt x="11" y="8"/>
                  </a:cubicBezTo>
                  <a:cubicBezTo>
                    <a:pt x="11" y="8"/>
                    <a:pt x="11" y="8"/>
                    <a:pt x="10" y="8"/>
                  </a:cubicBezTo>
                  <a:cubicBezTo>
                    <a:pt x="10" y="9"/>
                    <a:pt x="10" y="9"/>
                    <a:pt x="10" y="9"/>
                  </a:cubicBezTo>
                  <a:cubicBezTo>
                    <a:pt x="9" y="9"/>
                    <a:pt x="9" y="9"/>
                    <a:pt x="9" y="9"/>
                  </a:cubicBezTo>
                  <a:cubicBezTo>
                    <a:pt x="9" y="9"/>
                    <a:pt x="9" y="9"/>
                    <a:pt x="9" y="8"/>
                  </a:cubicBezTo>
                  <a:cubicBezTo>
                    <a:pt x="9" y="8"/>
                    <a:pt x="9" y="8"/>
                    <a:pt x="9" y="7"/>
                  </a:cubicBezTo>
                  <a:cubicBezTo>
                    <a:pt x="9" y="7"/>
                    <a:pt x="10" y="7"/>
                    <a:pt x="9" y="7"/>
                  </a:cubicBezTo>
                  <a:cubicBezTo>
                    <a:pt x="9" y="6"/>
                    <a:pt x="9" y="6"/>
                    <a:pt x="9" y="6"/>
                  </a:cubicBezTo>
                  <a:cubicBezTo>
                    <a:pt x="8" y="5"/>
                    <a:pt x="8" y="5"/>
                    <a:pt x="8" y="5"/>
                  </a:cubicBezTo>
                  <a:cubicBezTo>
                    <a:pt x="8" y="5"/>
                    <a:pt x="8" y="4"/>
                    <a:pt x="8" y="4"/>
                  </a:cubicBezTo>
                  <a:cubicBezTo>
                    <a:pt x="8" y="4"/>
                    <a:pt x="8" y="3"/>
                    <a:pt x="8" y="3"/>
                  </a:cubicBezTo>
                  <a:cubicBezTo>
                    <a:pt x="7" y="3"/>
                    <a:pt x="7" y="3"/>
                    <a:pt x="7" y="2"/>
                  </a:cubicBezTo>
                  <a:cubicBezTo>
                    <a:pt x="7" y="2"/>
                    <a:pt x="7" y="2"/>
                    <a:pt x="7" y="1"/>
                  </a:cubicBezTo>
                  <a:cubicBezTo>
                    <a:pt x="7" y="1"/>
                    <a:pt x="7" y="0"/>
                    <a:pt x="7" y="0"/>
                  </a:cubicBezTo>
                  <a:cubicBezTo>
                    <a:pt x="7" y="0"/>
                    <a:pt x="7" y="0"/>
                    <a:pt x="7" y="0"/>
                  </a:cubicBezTo>
                  <a:cubicBezTo>
                    <a:pt x="7" y="0"/>
                    <a:pt x="7" y="0"/>
                    <a:pt x="6" y="0"/>
                  </a:cubicBezTo>
                  <a:cubicBezTo>
                    <a:pt x="6" y="1"/>
                    <a:pt x="6" y="1"/>
                    <a:pt x="5" y="1"/>
                  </a:cubicBezTo>
                  <a:cubicBezTo>
                    <a:pt x="5" y="2"/>
                    <a:pt x="5" y="2"/>
                    <a:pt x="4" y="2"/>
                  </a:cubicBezTo>
                  <a:cubicBezTo>
                    <a:pt x="4" y="2"/>
                    <a:pt x="4" y="3"/>
                    <a:pt x="3" y="3"/>
                  </a:cubicBezTo>
                  <a:cubicBezTo>
                    <a:pt x="3" y="3"/>
                    <a:pt x="3" y="3"/>
                    <a:pt x="3" y="3"/>
                  </a:cubicBezTo>
                  <a:cubicBezTo>
                    <a:pt x="2" y="3"/>
                    <a:pt x="2" y="3"/>
                    <a:pt x="1" y="3"/>
                  </a:cubicBezTo>
                  <a:cubicBezTo>
                    <a:pt x="1" y="3"/>
                    <a:pt x="1" y="4"/>
                    <a:pt x="1" y="4"/>
                  </a:cubicBezTo>
                  <a:cubicBezTo>
                    <a:pt x="1" y="5"/>
                    <a:pt x="1" y="5"/>
                    <a:pt x="1" y="5"/>
                  </a:cubicBezTo>
                  <a:cubicBezTo>
                    <a:pt x="1" y="6"/>
                    <a:pt x="1" y="6"/>
                    <a:pt x="1" y="6"/>
                  </a:cubicBezTo>
                  <a:cubicBezTo>
                    <a:pt x="1" y="6"/>
                    <a:pt x="1" y="6"/>
                    <a:pt x="0" y="7"/>
                  </a:cubicBezTo>
                  <a:cubicBezTo>
                    <a:pt x="0" y="7"/>
                    <a:pt x="0" y="7"/>
                    <a:pt x="1" y="8"/>
                  </a:cubicBezTo>
                  <a:cubicBezTo>
                    <a:pt x="1" y="8"/>
                    <a:pt x="1" y="8"/>
                    <a:pt x="1" y="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89" name="Freeform 485"/>
            <p:cNvSpPr>
              <a:spLocks/>
            </p:cNvSpPr>
            <p:nvPr/>
          </p:nvSpPr>
          <p:spPr bwMode="auto">
            <a:xfrm>
              <a:off x="7832726" y="2935289"/>
              <a:ext cx="20638" cy="22225"/>
            </a:xfrm>
            <a:custGeom>
              <a:avLst/>
              <a:gdLst>
                <a:gd name="T0" fmla="*/ 2 w 2"/>
                <a:gd name="T1" fmla="*/ 1 h 2"/>
                <a:gd name="T2" fmla="*/ 1 w 2"/>
                <a:gd name="T3" fmla="*/ 1 h 2"/>
                <a:gd name="T4" fmla="*/ 1 w 2"/>
                <a:gd name="T5" fmla="*/ 1 h 2"/>
                <a:gd name="T6" fmla="*/ 1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1"/>
                    <a:pt x="1" y="1"/>
                  </a:cubicBezTo>
                  <a:cubicBezTo>
                    <a:pt x="1" y="0"/>
                    <a:pt x="1" y="0"/>
                    <a:pt x="1" y="1"/>
                  </a:cubicBezTo>
                  <a:cubicBezTo>
                    <a:pt x="0" y="1"/>
                    <a:pt x="0" y="1"/>
                    <a:pt x="1" y="1"/>
                  </a:cubicBezTo>
                  <a:cubicBezTo>
                    <a:pt x="1" y="2"/>
                    <a:pt x="2" y="2"/>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0" name="Freeform 486"/>
            <p:cNvSpPr>
              <a:spLocks/>
            </p:cNvSpPr>
            <p:nvPr/>
          </p:nvSpPr>
          <p:spPr bwMode="auto">
            <a:xfrm>
              <a:off x="8716964" y="3562351"/>
              <a:ext cx="22225" cy="31750"/>
            </a:xfrm>
            <a:custGeom>
              <a:avLst/>
              <a:gdLst>
                <a:gd name="T0" fmla="*/ 2 w 2"/>
                <a:gd name="T1" fmla="*/ 2 h 3"/>
                <a:gd name="T2" fmla="*/ 2 w 2"/>
                <a:gd name="T3" fmla="*/ 1 h 3"/>
                <a:gd name="T4" fmla="*/ 2 w 2"/>
                <a:gd name="T5" fmla="*/ 0 h 3"/>
                <a:gd name="T6" fmla="*/ 1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1"/>
                  </a:cubicBezTo>
                  <a:cubicBezTo>
                    <a:pt x="2" y="0"/>
                    <a:pt x="2" y="0"/>
                    <a:pt x="2" y="0"/>
                  </a:cubicBezTo>
                  <a:cubicBezTo>
                    <a:pt x="2" y="0"/>
                    <a:pt x="1" y="0"/>
                    <a:pt x="1" y="0"/>
                  </a:cubicBezTo>
                  <a:cubicBezTo>
                    <a:pt x="0" y="0"/>
                    <a:pt x="0" y="0"/>
                    <a:pt x="0" y="1"/>
                  </a:cubicBezTo>
                  <a:cubicBezTo>
                    <a:pt x="0" y="1"/>
                    <a:pt x="0" y="2"/>
                    <a:pt x="0"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1" name="Freeform 487"/>
            <p:cNvSpPr>
              <a:spLocks/>
            </p:cNvSpPr>
            <p:nvPr/>
          </p:nvSpPr>
          <p:spPr bwMode="auto">
            <a:xfrm>
              <a:off x="8728076" y="3594101"/>
              <a:ext cx="11113" cy="11113"/>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0" y="1"/>
                    <a:pt x="1" y="1"/>
                    <a:pt x="1" y="0"/>
                  </a:cubicBezTo>
                  <a:cubicBezTo>
                    <a:pt x="1" y="0"/>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2" name="Freeform 488"/>
            <p:cNvSpPr>
              <a:spLocks/>
            </p:cNvSpPr>
            <p:nvPr/>
          </p:nvSpPr>
          <p:spPr bwMode="auto">
            <a:xfrm>
              <a:off x="8739189" y="3605214"/>
              <a:ext cx="11113" cy="11113"/>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1" y="0"/>
                  </a:cubicBezTo>
                  <a:cubicBezTo>
                    <a:pt x="1" y="0"/>
                    <a:pt x="1" y="0"/>
                    <a:pt x="0" y="0"/>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3" name="Freeform 489"/>
            <p:cNvSpPr>
              <a:spLocks/>
            </p:cNvSpPr>
            <p:nvPr/>
          </p:nvSpPr>
          <p:spPr bwMode="auto">
            <a:xfrm>
              <a:off x="8577264" y="4178301"/>
              <a:ext cx="182563" cy="215900"/>
            </a:xfrm>
            <a:custGeom>
              <a:avLst/>
              <a:gdLst>
                <a:gd name="T0" fmla="*/ 15 w 17"/>
                <a:gd name="T1" fmla="*/ 7 h 20"/>
                <a:gd name="T2" fmla="*/ 15 w 17"/>
                <a:gd name="T3" fmla="*/ 8 h 20"/>
                <a:gd name="T4" fmla="*/ 13 w 17"/>
                <a:gd name="T5" fmla="*/ 8 h 20"/>
                <a:gd name="T6" fmla="*/ 12 w 17"/>
                <a:gd name="T7" fmla="*/ 8 h 20"/>
                <a:gd name="T8" fmla="*/ 12 w 17"/>
                <a:gd name="T9" fmla="*/ 7 h 20"/>
                <a:gd name="T10" fmla="*/ 12 w 17"/>
                <a:gd name="T11" fmla="*/ 7 h 20"/>
                <a:gd name="T12" fmla="*/ 12 w 17"/>
                <a:gd name="T13" fmla="*/ 5 h 20"/>
                <a:gd name="T14" fmla="*/ 12 w 17"/>
                <a:gd name="T15" fmla="*/ 5 h 20"/>
                <a:gd name="T16" fmla="*/ 11 w 17"/>
                <a:gd name="T17" fmla="*/ 6 h 20"/>
                <a:gd name="T18" fmla="*/ 10 w 17"/>
                <a:gd name="T19" fmla="*/ 6 h 20"/>
                <a:gd name="T20" fmla="*/ 10 w 17"/>
                <a:gd name="T21" fmla="*/ 5 h 20"/>
                <a:gd name="T22" fmla="*/ 11 w 17"/>
                <a:gd name="T23" fmla="*/ 5 h 20"/>
                <a:gd name="T24" fmla="*/ 11 w 17"/>
                <a:gd name="T25" fmla="*/ 4 h 20"/>
                <a:gd name="T26" fmla="*/ 11 w 17"/>
                <a:gd name="T27" fmla="*/ 3 h 20"/>
                <a:gd name="T28" fmla="*/ 11 w 17"/>
                <a:gd name="T29" fmla="*/ 2 h 20"/>
                <a:gd name="T30" fmla="*/ 11 w 17"/>
                <a:gd name="T31" fmla="*/ 2 h 20"/>
                <a:gd name="T32" fmla="*/ 10 w 17"/>
                <a:gd name="T33" fmla="*/ 1 h 20"/>
                <a:gd name="T34" fmla="*/ 10 w 17"/>
                <a:gd name="T35" fmla="*/ 1 h 20"/>
                <a:gd name="T36" fmla="*/ 9 w 17"/>
                <a:gd name="T37" fmla="*/ 1 h 20"/>
                <a:gd name="T38" fmla="*/ 8 w 17"/>
                <a:gd name="T39" fmla="*/ 1 h 20"/>
                <a:gd name="T40" fmla="*/ 8 w 17"/>
                <a:gd name="T41" fmla="*/ 2 h 20"/>
                <a:gd name="T42" fmla="*/ 8 w 17"/>
                <a:gd name="T43" fmla="*/ 3 h 20"/>
                <a:gd name="T44" fmla="*/ 9 w 17"/>
                <a:gd name="T45" fmla="*/ 4 h 20"/>
                <a:gd name="T46" fmla="*/ 8 w 17"/>
                <a:gd name="T47" fmla="*/ 5 h 20"/>
                <a:gd name="T48" fmla="*/ 8 w 17"/>
                <a:gd name="T49" fmla="*/ 6 h 20"/>
                <a:gd name="T50" fmla="*/ 8 w 17"/>
                <a:gd name="T51" fmla="*/ 7 h 20"/>
                <a:gd name="T52" fmla="*/ 8 w 17"/>
                <a:gd name="T53" fmla="*/ 8 h 20"/>
                <a:gd name="T54" fmla="*/ 7 w 17"/>
                <a:gd name="T55" fmla="*/ 9 h 20"/>
                <a:gd name="T56" fmla="*/ 6 w 17"/>
                <a:gd name="T57" fmla="*/ 10 h 20"/>
                <a:gd name="T58" fmla="*/ 5 w 17"/>
                <a:gd name="T59" fmla="*/ 11 h 20"/>
                <a:gd name="T60" fmla="*/ 3 w 17"/>
                <a:gd name="T61" fmla="*/ 12 h 20"/>
                <a:gd name="T62" fmla="*/ 2 w 17"/>
                <a:gd name="T63" fmla="*/ 13 h 20"/>
                <a:gd name="T64" fmla="*/ 2 w 17"/>
                <a:gd name="T65" fmla="*/ 14 h 20"/>
                <a:gd name="T66" fmla="*/ 3 w 17"/>
                <a:gd name="T67" fmla="*/ 15 h 20"/>
                <a:gd name="T68" fmla="*/ 3 w 17"/>
                <a:gd name="T69" fmla="*/ 16 h 20"/>
                <a:gd name="T70" fmla="*/ 3 w 17"/>
                <a:gd name="T71" fmla="*/ 16 h 20"/>
                <a:gd name="T72" fmla="*/ 3 w 17"/>
                <a:gd name="T73" fmla="*/ 17 h 20"/>
                <a:gd name="T74" fmla="*/ 2 w 17"/>
                <a:gd name="T75" fmla="*/ 18 h 20"/>
                <a:gd name="T76" fmla="*/ 1 w 17"/>
                <a:gd name="T77" fmla="*/ 18 h 20"/>
                <a:gd name="T78" fmla="*/ 1 w 17"/>
                <a:gd name="T79" fmla="*/ 19 h 20"/>
                <a:gd name="T80" fmla="*/ 2 w 17"/>
                <a:gd name="T81" fmla="*/ 19 h 20"/>
                <a:gd name="T82" fmla="*/ 4 w 17"/>
                <a:gd name="T83" fmla="*/ 19 h 20"/>
                <a:gd name="T84" fmla="*/ 5 w 17"/>
                <a:gd name="T85" fmla="*/ 18 h 20"/>
                <a:gd name="T86" fmla="*/ 6 w 17"/>
                <a:gd name="T87" fmla="*/ 17 h 20"/>
                <a:gd name="T88" fmla="*/ 6 w 17"/>
                <a:gd name="T89" fmla="*/ 17 h 20"/>
                <a:gd name="T90" fmla="*/ 7 w 17"/>
                <a:gd name="T91" fmla="*/ 17 h 20"/>
                <a:gd name="T92" fmla="*/ 8 w 17"/>
                <a:gd name="T93" fmla="*/ 16 h 20"/>
                <a:gd name="T94" fmla="*/ 8 w 17"/>
                <a:gd name="T95" fmla="*/ 15 h 20"/>
                <a:gd name="T96" fmla="*/ 9 w 17"/>
                <a:gd name="T97" fmla="*/ 15 h 20"/>
                <a:gd name="T98" fmla="*/ 10 w 17"/>
                <a:gd name="T99" fmla="*/ 14 h 20"/>
                <a:gd name="T100" fmla="*/ 10 w 17"/>
                <a:gd name="T101" fmla="*/ 13 h 20"/>
                <a:gd name="T102" fmla="*/ 12 w 17"/>
                <a:gd name="T103" fmla="*/ 13 h 20"/>
                <a:gd name="T104" fmla="*/ 13 w 17"/>
                <a:gd name="T105" fmla="*/ 13 h 20"/>
                <a:gd name="T106" fmla="*/ 14 w 17"/>
                <a:gd name="T107" fmla="*/ 12 h 20"/>
                <a:gd name="T108" fmla="*/ 14 w 17"/>
                <a:gd name="T109" fmla="*/ 11 h 20"/>
                <a:gd name="T110" fmla="*/ 15 w 17"/>
                <a:gd name="T111" fmla="*/ 11 h 20"/>
                <a:gd name="T112" fmla="*/ 16 w 17"/>
                <a:gd name="T113" fmla="*/ 10 h 20"/>
                <a:gd name="T114" fmla="*/ 16 w 17"/>
                <a:gd name="T115" fmla="*/ 9 h 20"/>
                <a:gd name="T116" fmla="*/ 16 w 17"/>
                <a:gd name="T117" fmla="*/ 8 h 20"/>
                <a:gd name="T118" fmla="*/ 16 w 17"/>
                <a:gd name="T119" fmla="*/ 7 h 20"/>
                <a:gd name="T120" fmla="*/ 15 w 17"/>
                <a:gd name="T1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0">
                  <a:moveTo>
                    <a:pt x="15" y="7"/>
                  </a:moveTo>
                  <a:cubicBezTo>
                    <a:pt x="15" y="8"/>
                    <a:pt x="15" y="8"/>
                    <a:pt x="15" y="8"/>
                  </a:cubicBezTo>
                  <a:cubicBezTo>
                    <a:pt x="14" y="8"/>
                    <a:pt x="14" y="8"/>
                    <a:pt x="13" y="8"/>
                  </a:cubicBezTo>
                  <a:cubicBezTo>
                    <a:pt x="13" y="8"/>
                    <a:pt x="13" y="9"/>
                    <a:pt x="12" y="8"/>
                  </a:cubicBezTo>
                  <a:cubicBezTo>
                    <a:pt x="12" y="8"/>
                    <a:pt x="12" y="8"/>
                    <a:pt x="12" y="7"/>
                  </a:cubicBezTo>
                  <a:cubicBezTo>
                    <a:pt x="12" y="7"/>
                    <a:pt x="12" y="7"/>
                    <a:pt x="12" y="7"/>
                  </a:cubicBezTo>
                  <a:cubicBezTo>
                    <a:pt x="13" y="6"/>
                    <a:pt x="13" y="6"/>
                    <a:pt x="12" y="5"/>
                  </a:cubicBezTo>
                  <a:cubicBezTo>
                    <a:pt x="12" y="5"/>
                    <a:pt x="12" y="5"/>
                    <a:pt x="12" y="5"/>
                  </a:cubicBezTo>
                  <a:cubicBezTo>
                    <a:pt x="11" y="5"/>
                    <a:pt x="11" y="5"/>
                    <a:pt x="11" y="6"/>
                  </a:cubicBezTo>
                  <a:cubicBezTo>
                    <a:pt x="11" y="6"/>
                    <a:pt x="10" y="7"/>
                    <a:pt x="10" y="6"/>
                  </a:cubicBezTo>
                  <a:cubicBezTo>
                    <a:pt x="10" y="6"/>
                    <a:pt x="10" y="6"/>
                    <a:pt x="10" y="5"/>
                  </a:cubicBezTo>
                  <a:cubicBezTo>
                    <a:pt x="10" y="5"/>
                    <a:pt x="11" y="5"/>
                    <a:pt x="11" y="5"/>
                  </a:cubicBezTo>
                  <a:cubicBezTo>
                    <a:pt x="11" y="5"/>
                    <a:pt x="11" y="4"/>
                    <a:pt x="11" y="4"/>
                  </a:cubicBezTo>
                  <a:cubicBezTo>
                    <a:pt x="11" y="4"/>
                    <a:pt x="11" y="3"/>
                    <a:pt x="11" y="3"/>
                  </a:cubicBezTo>
                  <a:cubicBezTo>
                    <a:pt x="11" y="3"/>
                    <a:pt x="11" y="3"/>
                    <a:pt x="11" y="2"/>
                  </a:cubicBezTo>
                  <a:cubicBezTo>
                    <a:pt x="11" y="2"/>
                    <a:pt x="11" y="2"/>
                    <a:pt x="11" y="2"/>
                  </a:cubicBezTo>
                  <a:cubicBezTo>
                    <a:pt x="11" y="1"/>
                    <a:pt x="11" y="1"/>
                    <a:pt x="10" y="1"/>
                  </a:cubicBezTo>
                  <a:cubicBezTo>
                    <a:pt x="10" y="1"/>
                    <a:pt x="10" y="1"/>
                    <a:pt x="10" y="1"/>
                  </a:cubicBezTo>
                  <a:cubicBezTo>
                    <a:pt x="9" y="0"/>
                    <a:pt x="9" y="0"/>
                    <a:pt x="9" y="1"/>
                  </a:cubicBezTo>
                  <a:cubicBezTo>
                    <a:pt x="9" y="1"/>
                    <a:pt x="8" y="1"/>
                    <a:pt x="8" y="1"/>
                  </a:cubicBezTo>
                  <a:cubicBezTo>
                    <a:pt x="8" y="2"/>
                    <a:pt x="8" y="2"/>
                    <a:pt x="8" y="2"/>
                  </a:cubicBezTo>
                  <a:cubicBezTo>
                    <a:pt x="8" y="3"/>
                    <a:pt x="7" y="3"/>
                    <a:pt x="8" y="3"/>
                  </a:cubicBezTo>
                  <a:cubicBezTo>
                    <a:pt x="8" y="4"/>
                    <a:pt x="9" y="3"/>
                    <a:pt x="9" y="4"/>
                  </a:cubicBezTo>
                  <a:cubicBezTo>
                    <a:pt x="9" y="4"/>
                    <a:pt x="8" y="4"/>
                    <a:pt x="8" y="5"/>
                  </a:cubicBezTo>
                  <a:cubicBezTo>
                    <a:pt x="8" y="5"/>
                    <a:pt x="8" y="5"/>
                    <a:pt x="8" y="6"/>
                  </a:cubicBezTo>
                  <a:cubicBezTo>
                    <a:pt x="8" y="6"/>
                    <a:pt x="8" y="6"/>
                    <a:pt x="8" y="7"/>
                  </a:cubicBezTo>
                  <a:cubicBezTo>
                    <a:pt x="8" y="7"/>
                    <a:pt x="8" y="8"/>
                    <a:pt x="8" y="8"/>
                  </a:cubicBezTo>
                  <a:cubicBezTo>
                    <a:pt x="8" y="9"/>
                    <a:pt x="7" y="9"/>
                    <a:pt x="7" y="9"/>
                  </a:cubicBezTo>
                  <a:cubicBezTo>
                    <a:pt x="7" y="10"/>
                    <a:pt x="7" y="10"/>
                    <a:pt x="6" y="10"/>
                  </a:cubicBezTo>
                  <a:cubicBezTo>
                    <a:pt x="6" y="11"/>
                    <a:pt x="6" y="11"/>
                    <a:pt x="5" y="11"/>
                  </a:cubicBezTo>
                  <a:cubicBezTo>
                    <a:pt x="5" y="12"/>
                    <a:pt x="4" y="12"/>
                    <a:pt x="3" y="12"/>
                  </a:cubicBezTo>
                  <a:cubicBezTo>
                    <a:pt x="3" y="12"/>
                    <a:pt x="3" y="13"/>
                    <a:pt x="2" y="13"/>
                  </a:cubicBezTo>
                  <a:cubicBezTo>
                    <a:pt x="2" y="13"/>
                    <a:pt x="2" y="14"/>
                    <a:pt x="2" y="14"/>
                  </a:cubicBezTo>
                  <a:cubicBezTo>
                    <a:pt x="2" y="14"/>
                    <a:pt x="2" y="14"/>
                    <a:pt x="3" y="15"/>
                  </a:cubicBezTo>
                  <a:cubicBezTo>
                    <a:pt x="3" y="15"/>
                    <a:pt x="3" y="15"/>
                    <a:pt x="3" y="16"/>
                  </a:cubicBezTo>
                  <a:cubicBezTo>
                    <a:pt x="3" y="16"/>
                    <a:pt x="3" y="16"/>
                    <a:pt x="3" y="16"/>
                  </a:cubicBezTo>
                  <a:cubicBezTo>
                    <a:pt x="3" y="17"/>
                    <a:pt x="3" y="17"/>
                    <a:pt x="3" y="17"/>
                  </a:cubicBezTo>
                  <a:cubicBezTo>
                    <a:pt x="2" y="17"/>
                    <a:pt x="2" y="17"/>
                    <a:pt x="2" y="18"/>
                  </a:cubicBezTo>
                  <a:cubicBezTo>
                    <a:pt x="1" y="18"/>
                    <a:pt x="1" y="18"/>
                    <a:pt x="1" y="18"/>
                  </a:cubicBezTo>
                  <a:cubicBezTo>
                    <a:pt x="0" y="19"/>
                    <a:pt x="0" y="19"/>
                    <a:pt x="1" y="19"/>
                  </a:cubicBezTo>
                  <a:cubicBezTo>
                    <a:pt x="1" y="20"/>
                    <a:pt x="2" y="19"/>
                    <a:pt x="2" y="19"/>
                  </a:cubicBezTo>
                  <a:cubicBezTo>
                    <a:pt x="3" y="19"/>
                    <a:pt x="3" y="19"/>
                    <a:pt x="4" y="19"/>
                  </a:cubicBezTo>
                  <a:cubicBezTo>
                    <a:pt x="4" y="19"/>
                    <a:pt x="4" y="18"/>
                    <a:pt x="5" y="18"/>
                  </a:cubicBezTo>
                  <a:cubicBezTo>
                    <a:pt x="5" y="18"/>
                    <a:pt x="5" y="18"/>
                    <a:pt x="6" y="17"/>
                  </a:cubicBezTo>
                  <a:cubicBezTo>
                    <a:pt x="6" y="17"/>
                    <a:pt x="6" y="17"/>
                    <a:pt x="6" y="17"/>
                  </a:cubicBezTo>
                  <a:cubicBezTo>
                    <a:pt x="7" y="16"/>
                    <a:pt x="7" y="17"/>
                    <a:pt x="7" y="17"/>
                  </a:cubicBezTo>
                  <a:cubicBezTo>
                    <a:pt x="8" y="16"/>
                    <a:pt x="8" y="16"/>
                    <a:pt x="8" y="16"/>
                  </a:cubicBezTo>
                  <a:cubicBezTo>
                    <a:pt x="8" y="16"/>
                    <a:pt x="8" y="16"/>
                    <a:pt x="8" y="15"/>
                  </a:cubicBezTo>
                  <a:cubicBezTo>
                    <a:pt x="8" y="15"/>
                    <a:pt x="8" y="15"/>
                    <a:pt x="9" y="15"/>
                  </a:cubicBezTo>
                  <a:cubicBezTo>
                    <a:pt x="9" y="14"/>
                    <a:pt x="9" y="14"/>
                    <a:pt x="10" y="14"/>
                  </a:cubicBezTo>
                  <a:cubicBezTo>
                    <a:pt x="10" y="13"/>
                    <a:pt x="10" y="13"/>
                    <a:pt x="10" y="13"/>
                  </a:cubicBezTo>
                  <a:cubicBezTo>
                    <a:pt x="11" y="12"/>
                    <a:pt x="11" y="13"/>
                    <a:pt x="12" y="13"/>
                  </a:cubicBezTo>
                  <a:cubicBezTo>
                    <a:pt x="12" y="12"/>
                    <a:pt x="13" y="13"/>
                    <a:pt x="13" y="13"/>
                  </a:cubicBezTo>
                  <a:cubicBezTo>
                    <a:pt x="13" y="12"/>
                    <a:pt x="14" y="12"/>
                    <a:pt x="14" y="12"/>
                  </a:cubicBezTo>
                  <a:cubicBezTo>
                    <a:pt x="14" y="12"/>
                    <a:pt x="14" y="11"/>
                    <a:pt x="14" y="11"/>
                  </a:cubicBezTo>
                  <a:cubicBezTo>
                    <a:pt x="15" y="11"/>
                    <a:pt x="15" y="11"/>
                    <a:pt x="15" y="11"/>
                  </a:cubicBezTo>
                  <a:cubicBezTo>
                    <a:pt x="16" y="10"/>
                    <a:pt x="15" y="10"/>
                    <a:pt x="16" y="10"/>
                  </a:cubicBezTo>
                  <a:cubicBezTo>
                    <a:pt x="16" y="9"/>
                    <a:pt x="16" y="9"/>
                    <a:pt x="16" y="9"/>
                  </a:cubicBezTo>
                  <a:cubicBezTo>
                    <a:pt x="16" y="9"/>
                    <a:pt x="16" y="9"/>
                    <a:pt x="16" y="8"/>
                  </a:cubicBezTo>
                  <a:cubicBezTo>
                    <a:pt x="16" y="8"/>
                    <a:pt x="17" y="8"/>
                    <a:pt x="16" y="7"/>
                  </a:cubicBezTo>
                  <a:cubicBezTo>
                    <a:pt x="16" y="7"/>
                    <a:pt x="16" y="7"/>
                    <a:pt x="15"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4" name="Freeform 490"/>
            <p:cNvSpPr>
              <a:spLocks/>
            </p:cNvSpPr>
            <p:nvPr/>
          </p:nvSpPr>
          <p:spPr bwMode="auto">
            <a:xfrm>
              <a:off x="8242301" y="4546601"/>
              <a:ext cx="31750" cy="20638"/>
            </a:xfrm>
            <a:custGeom>
              <a:avLst/>
              <a:gdLst>
                <a:gd name="T0" fmla="*/ 1 w 3"/>
                <a:gd name="T1" fmla="*/ 2 h 2"/>
                <a:gd name="T2" fmla="*/ 2 w 3"/>
                <a:gd name="T3" fmla="*/ 1 h 2"/>
                <a:gd name="T4" fmla="*/ 3 w 3"/>
                <a:gd name="T5" fmla="*/ 1 h 2"/>
                <a:gd name="T6" fmla="*/ 3 w 3"/>
                <a:gd name="T7" fmla="*/ 0 h 2"/>
                <a:gd name="T8" fmla="*/ 2 w 3"/>
                <a:gd name="T9" fmla="*/ 0 h 2"/>
                <a:gd name="T10" fmla="*/ 1 w 3"/>
                <a:gd name="T11" fmla="*/ 1 h 2"/>
                <a:gd name="T12" fmla="*/ 0 w 3"/>
                <a:gd name="T13" fmla="*/ 1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1"/>
                    <a:pt x="2" y="1"/>
                  </a:cubicBezTo>
                  <a:cubicBezTo>
                    <a:pt x="2" y="1"/>
                    <a:pt x="3" y="1"/>
                    <a:pt x="3" y="1"/>
                  </a:cubicBezTo>
                  <a:cubicBezTo>
                    <a:pt x="3" y="0"/>
                    <a:pt x="3" y="0"/>
                    <a:pt x="3" y="0"/>
                  </a:cubicBezTo>
                  <a:cubicBezTo>
                    <a:pt x="2" y="0"/>
                    <a:pt x="2" y="0"/>
                    <a:pt x="2" y="0"/>
                  </a:cubicBezTo>
                  <a:cubicBezTo>
                    <a:pt x="1" y="0"/>
                    <a:pt x="1" y="0"/>
                    <a:pt x="1" y="1"/>
                  </a:cubicBezTo>
                  <a:cubicBezTo>
                    <a:pt x="1" y="1"/>
                    <a:pt x="0"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5" name="Freeform 491"/>
            <p:cNvSpPr>
              <a:spLocks/>
            </p:cNvSpPr>
            <p:nvPr/>
          </p:nvSpPr>
          <p:spPr bwMode="auto">
            <a:xfrm>
              <a:off x="8253414" y="4351339"/>
              <a:ext cx="323850" cy="206375"/>
            </a:xfrm>
            <a:custGeom>
              <a:avLst/>
              <a:gdLst>
                <a:gd name="T0" fmla="*/ 29 w 30"/>
                <a:gd name="T1" fmla="*/ 1 h 19"/>
                <a:gd name="T2" fmla="*/ 28 w 30"/>
                <a:gd name="T3" fmla="*/ 1 h 19"/>
                <a:gd name="T4" fmla="*/ 27 w 30"/>
                <a:gd name="T5" fmla="*/ 0 h 19"/>
                <a:gd name="T6" fmla="*/ 25 w 30"/>
                <a:gd name="T7" fmla="*/ 2 h 19"/>
                <a:gd name="T8" fmla="*/ 23 w 30"/>
                <a:gd name="T9" fmla="*/ 3 h 19"/>
                <a:gd name="T10" fmla="*/ 20 w 30"/>
                <a:gd name="T11" fmla="*/ 6 h 19"/>
                <a:gd name="T12" fmla="*/ 18 w 30"/>
                <a:gd name="T13" fmla="*/ 6 h 19"/>
                <a:gd name="T14" fmla="*/ 17 w 30"/>
                <a:gd name="T15" fmla="*/ 7 h 19"/>
                <a:gd name="T16" fmla="*/ 15 w 30"/>
                <a:gd name="T17" fmla="*/ 8 h 19"/>
                <a:gd name="T18" fmla="*/ 13 w 30"/>
                <a:gd name="T19" fmla="*/ 9 h 19"/>
                <a:gd name="T20" fmla="*/ 10 w 30"/>
                <a:gd name="T21" fmla="*/ 10 h 19"/>
                <a:gd name="T22" fmla="*/ 7 w 30"/>
                <a:gd name="T23" fmla="*/ 11 h 19"/>
                <a:gd name="T24" fmla="*/ 5 w 30"/>
                <a:gd name="T25" fmla="*/ 13 h 19"/>
                <a:gd name="T26" fmla="*/ 2 w 30"/>
                <a:gd name="T27" fmla="*/ 14 h 19"/>
                <a:gd name="T28" fmla="*/ 1 w 30"/>
                <a:gd name="T29" fmla="*/ 15 h 19"/>
                <a:gd name="T30" fmla="*/ 1 w 30"/>
                <a:gd name="T31" fmla="*/ 16 h 19"/>
                <a:gd name="T32" fmla="*/ 2 w 30"/>
                <a:gd name="T33" fmla="*/ 16 h 19"/>
                <a:gd name="T34" fmla="*/ 3 w 30"/>
                <a:gd name="T35" fmla="*/ 17 h 19"/>
                <a:gd name="T36" fmla="*/ 5 w 30"/>
                <a:gd name="T37" fmla="*/ 18 h 19"/>
                <a:gd name="T38" fmla="*/ 8 w 30"/>
                <a:gd name="T39" fmla="*/ 17 h 19"/>
                <a:gd name="T40" fmla="*/ 11 w 30"/>
                <a:gd name="T41" fmla="*/ 15 h 19"/>
                <a:gd name="T42" fmla="*/ 13 w 30"/>
                <a:gd name="T43" fmla="*/ 13 h 19"/>
                <a:gd name="T44" fmla="*/ 14 w 30"/>
                <a:gd name="T45" fmla="*/ 12 h 19"/>
                <a:gd name="T46" fmla="*/ 17 w 30"/>
                <a:gd name="T47" fmla="*/ 11 h 19"/>
                <a:gd name="T48" fmla="*/ 20 w 30"/>
                <a:gd name="T49" fmla="*/ 10 h 19"/>
                <a:gd name="T50" fmla="*/ 21 w 30"/>
                <a:gd name="T51" fmla="*/ 9 h 19"/>
                <a:gd name="T52" fmla="*/ 23 w 30"/>
                <a:gd name="T53" fmla="*/ 8 h 19"/>
                <a:gd name="T54" fmla="*/ 25 w 30"/>
                <a:gd name="T55" fmla="*/ 6 h 19"/>
                <a:gd name="T56" fmla="*/ 27 w 30"/>
                <a:gd name="T57" fmla="*/ 5 h 19"/>
                <a:gd name="T58" fmla="*/ 28 w 30"/>
                <a:gd name="T59" fmla="*/ 4 h 19"/>
                <a:gd name="T60" fmla="*/ 30 w 30"/>
                <a:gd name="T61" fmla="*/ 3 h 19"/>
                <a:gd name="T62" fmla="*/ 30 w 30"/>
                <a:gd name="T6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19">
                  <a:moveTo>
                    <a:pt x="30" y="1"/>
                  </a:moveTo>
                  <a:cubicBezTo>
                    <a:pt x="29" y="1"/>
                    <a:pt x="29" y="1"/>
                    <a:pt x="29" y="1"/>
                  </a:cubicBezTo>
                  <a:cubicBezTo>
                    <a:pt x="28" y="1"/>
                    <a:pt x="28" y="2"/>
                    <a:pt x="28" y="1"/>
                  </a:cubicBezTo>
                  <a:cubicBezTo>
                    <a:pt x="28" y="1"/>
                    <a:pt x="28" y="1"/>
                    <a:pt x="28" y="1"/>
                  </a:cubicBezTo>
                  <a:cubicBezTo>
                    <a:pt x="28" y="1"/>
                    <a:pt x="28" y="0"/>
                    <a:pt x="28" y="0"/>
                  </a:cubicBezTo>
                  <a:cubicBezTo>
                    <a:pt x="27" y="0"/>
                    <a:pt x="27" y="0"/>
                    <a:pt x="27" y="0"/>
                  </a:cubicBezTo>
                  <a:cubicBezTo>
                    <a:pt x="26" y="1"/>
                    <a:pt x="26" y="1"/>
                    <a:pt x="26" y="1"/>
                  </a:cubicBezTo>
                  <a:cubicBezTo>
                    <a:pt x="25" y="1"/>
                    <a:pt x="25" y="1"/>
                    <a:pt x="25" y="2"/>
                  </a:cubicBezTo>
                  <a:cubicBezTo>
                    <a:pt x="25" y="2"/>
                    <a:pt x="25" y="2"/>
                    <a:pt x="24" y="3"/>
                  </a:cubicBezTo>
                  <a:cubicBezTo>
                    <a:pt x="24" y="3"/>
                    <a:pt x="24" y="3"/>
                    <a:pt x="23" y="3"/>
                  </a:cubicBezTo>
                  <a:cubicBezTo>
                    <a:pt x="22" y="4"/>
                    <a:pt x="22" y="4"/>
                    <a:pt x="21" y="5"/>
                  </a:cubicBezTo>
                  <a:cubicBezTo>
                    <a:pt x="21" y="5"/>
                    <a:pt x="21" y="5"/>
                    <a:pt x="20" y="6"/>
                  </a:cubicBezTo>
                  <a:cubicBezTo>
                    <a:pt x="20" y="6"/>
                    <a:pt x="20" y="6"/>
                    <a:pt x="19" y="6"/>
                  </a:cubicBezTo>
                  <a:cubicBezTo>
                    <a:pt x="19" y="6"/>
                    <a:pt x="19" y="6"/>
                    <a:pt x="18" y="6"/>
                  </a:cubicBezTo>
                  <a:cubicBezTo>
                    <a:pt x="18" y="7"/>
                    <a:pt x="18" y="7"/>
                    <a:pt x="17" y="7"/>
                  </a:cubicBezTo>
                  <a:cubicBezTo>
                    <a:pt x="17" y="7"/>
                    <a:pt x="17" y="7"/>
                    <a:pt x="17" y="7"/>
                  </a:cubicBezTo>
                  <a:cubicBezTo>
                    <a:pt x="16" y="8"/>
                    <a:pt x="16" y="8"/>
                    <a:pt x="16" y="8"/>
                  </a:cubicBezTo>
                  <a:cubicBezTo>
                    <a:pt x="16" y="8"/>
                    <a:pt x="15" y="8"/>
                    <a:pt x="15" y="8"/>
                  </a:cubicBezTo>
                  <a:cubicBezTo>
                    <a:pt x="14" y="8"/>
                    <a:pt x="14" y="8"/>
                    <a:pt x="13" y="9"/>
                  </a:cubicBezTo>
                  <a:cubicBezTo>
                    <a:pt x="13" y="9"/>
                    <a:pt x="13" y="9"/>
                    <a:pt x="13" y="9"/>
                  </a:cubicBezTo>
                  <a:cubicBezTo>
                    <a:pt x="12" y="9"/>
                    <a:pt x="12" y="10"/>
                    <a:pt x="11" y="10"/>
                  </a:cubicBezTo>
                  <a:cubicBezTo>
                    <a:pt x="11" y="10"/>
                    <a:pt x="11" y="10"/>
                    <a:pt x="10" y="10"/>
                  </a:cubicBezTo>
                  <a:cubicBezTo>
                    <a:pt x="10" y="11"/>
                    <a:pt x="9" y="10"/>
                    <a:pt x="9" y="10"/>
                  </a:cubicBezTo>
                  <a:cubicBezTo>
                    <a:pt x="8" y="11"/>
                    <a:pt x="8" y="11"/>
                    <a:pt x="7" y="11"/>
                  </a:cubicBezTo>
                  <a:cubicBezTo>
                    <a:pt x="7" y="12"/>
                    <a:pt x="7" y="12"/>
                    <a:pt x="6" y="12"/>
                  </a:cubicBezTo>
                  <a:cubicBezTo>
                    <a:pt x="6" y="13"/>
                    <a:pt x="6" y="12"/>
                    <a:pt x="5" y="13"/>
                  </a:cubicBezTo>
                  <a:cubicBezTo>
                    <a:pt x="5" y="13"/>
                    <a:pt x="5" y="13"/>
                    <a:pt x="5" y="13"/>
                  </a:cubicBezTo>
                  <a:cubicBezTo>
                    <a:pt x="4" y="14"/>
                    <a:pt x="3" y="13"/>
                    <a:pt x="2" y="14"/>
                  </a:cubicBezTo>
                  <a:cubicBezTo>
                    <a:pt x="2" y="15"/>
                    <a:pt x="3" y="15"/>
                    <a:pt x="2" y="15"/>
                  </a:cubicBezTo>
                  <a:cubicBezTo>
                    <a:pt x="2" y="15"/>
                    <a:pt x="1" y="15"/>
                    <a:pt x="1" y="15"/>
                  </a:cubicBezTo>
                  <a:cubicBezTo>
                    <a:pt x="1" y="15"/>
                    <a:pt x="1" y="16"/>
                    <a:pt x="1" y="16"/>
                  </a:cubicBezTo>
                  <a:cubicBezTo>
                    <a:pt x="1" y="16"/>
                    <a:pt x="0" y="16"/>
                    <a:pt x="1" y="16"/>
                  </a:cubicBezTo>
                  <a:cubicBezTo>
                    <a:pt x="1" y="17"/>
                    <a:pt x="1" y="16"/>
                    <a:pt x="1" y="16"/>
                  </a:cubicBezTo>
                  <a:cubicBezTo>
                    <a:pt x="2" y="17"/>
                    <a:pt x="2" y="16"/>
                    <a:pt x="2" y="16"/>
                  </a:cubicBezTo>
                  <a:cubicBezTo>
                    <a:pt x="2" y="17"/>
                    <a:pt x="3" y="17"/>
                    <a:pt x="3" y="17"/>
                  </a:cubicBezTo>
                  <a:cubicBezTo>
                    <a:pt x="3" y="17"/>
                    <a:pt x="3" y="17"/>
                    <a:pt x="3" y="17"/>
                  </a:cubicBezTo>
                  <a:cubicBezTo>
                    <a:pt x="3" y="18"/>
                    <a:pt x="3" y="18"/>
                    <a:pt x="3" y="18"/>
                  </a:cubicBezTo>
                  <a:cubicBezTo>
                    <a:pt x="4" y="19"/>
                    <a:pt x="5" y="18"/>
                    <a:pt x="5" y="18"/>
                  </a:cubicBezTo>
                  <a:cubicBezTo>
                    <a:pt x="6" y="18"/>
                    <a:pt x="6" y="18"/>
                    <a:pt x="7" y="17"/>
                  </a:cubicBezTo>
                  <a:cubicBezTo>
                    <a:pt x="7" y="17"/>
                    <a:pt x="7" y="17"/>
                    <a:pt x="8" y="17"/>
                  </a:cubicBezTo>
                  <a:cubicBezTo>
                    <a:pt x="8" y="16"/>
                    <a:pt x="9" y="16"/>
                    <a:pt x="9" y="16"/>
                  </a:cubicBezTo>
                  <a:cubicBezTo>
                    <a:pt x="10" y="16"/>
                    <a:pt x="10" y="16"/>
                    <a:pt x="11" y="15"/>
                  </a:cubicBezTo>
                  <a:cubicBezTo>
                    <a:pt x="11" y="15"/>
                    <a:pt x="11" y="15"/>
                    <a:pt x="12" y="14"/>
                  </a:cubicBezTo>
                  <a:cubicBezTo>
                    <a:pt x="12" y="14"/>
                    <a:pt x="12" y="13"/>
                    <a:pt x="13" y="13"/>
                  </a:cubicBezTo>
                  <a:cubicBezTo>
                    <a:pt x="13" y="13"/>
                    <a:pt x="14" y="13"/>
                    <a:pt x="14" y="12"/>
                  </a:cubicBezTo>
                  <a:cubicBezTo>
                    <a:pt x="14" y="12"/>
                    <a:pt x="14" y="12"/>
                    <a:pt x="14" y="12"/>
                  </a:cubicBezTo>
                  <a:cubicBezTo>
                    <a:pt x="15" y="11"/>
                    <a:pt x="16" y="12"/>
                    <a:pt x="16" y="11"/>
                  </a:cubicBezTo>
                  <a:cubicBezTo>
                    <a:pt x="17" y="11"/>
                    <a:pt x="17" y="11"/>
                    <a:pt x="17" y="11"/>
                  </a:cubicBezTo>
                  <a:cubicBezTo>
                    <a:pt x="17" y="11"/>
                    <a:pt x="17" y="10"/>
                    <a:pt x="18" y="10"/>
                  </a:cubicBezTo>
                  <a:cubicBezTo>
                    <a:pt x="18" y="10"/>
                    <a:pt x="19" y="10"/>
                    <a:pt x="20" y="10"/>
                  </a:cubicBezTo>
                  <a:cubicBezTo>
                    <a:pt x="20" y="10"/>
                    <a:pt x="20" y="10"/>
                    <a:pt x="20" y="10"/>
                  </a:cubicBezTo>
                  <a:cubicBezTo>
                    <a:pt x="21" y="10"/>
                    <a:pt x="21" y="9"/>
                    <a:pt x="21" y="9"/>
                  </a:cubicBezTo>
                  <a:cubicBezTo>
                    <a:pt x="21" y="8"/>
                    <a:pt x="21" y="8"/>
                    <a:pt x="22" y="8"/>
                  </a:cubicBezTo>
                  <a:cubicBezTo>
                    <a:pt x="22" y="8"/>
                    <a:pt x="23" y="8"/>
                    <a:pt x="23" y="8"/>
                  </a:cubicBezTo>
                  <a:cubicBezTo>
                    <a:pt x="24" y="7"/>
                    <a:pt x="24" y="7"/>
                    <a:pt x="24" y="7"/>
                  </a:cubicBezTo>
                  <a:cubicBezTo>
                    <a:pt x="24" y="6"/>
                    <a:pt x="24" y="6"/>
                    <a:pt x="25" y="6"/>
                  </a:cubicBezTo>
                  <a:cubicBezTo>
                    <a:pt x="25" y="6"/>
                    <a:pt x="25" y="6"/>
                    <a:pt x="26" y="6"/>
                  </a:cubicBezTo>
                  <a:cubicBezTo>
                    <a:pt x="26" y="6"/>
                    <a:pt x="27" y="6"/>
                    <a:pt x="27" y="5"/>
                  </a:cubicBezTo>
                  <a:cubicBezTo>
                    <a:pt x="27" y="5"/>
                    <a:pt x="27" y="5"/>
                    <a:pt x="27" y="5"/>
                  </a:cubicBezTo>
                  <a:cubicBezTo>
                    <a:pt x="28" y="4"/>
                    <a:pt x="28" y="4"/>
                    <a:pt x="28" y="4"/>
                  </a:cubicBezTo>
                  <a:cubicBezTo>
                    <a:pt x="28" y="4"/>
                    <a:pt x="28" y="4"/>
                    <a:pt x="29" y="3"/>
                  </a:cubicBezTo>
                  <a:cubicBezTo>
                    <a:pt x="29" y="3"/>
                    <a:pt x="30" y="3"/>
                    <a:pt x="30" y="3"/>
                  </a:cubicBezTo>
                  <a:cubicBezTo>
                    <a:pt x="30" y="2"/>
                    <a:pt x="30" y="2"/>
                    <a:pt x="30" y="1"/>
                  </a:cubicBezTo>
                  <a:cubicBezTo>
                    <a:pt x="30" y="1"/>
                    <a:pt x="30" y="1"/>
                    <a:pt x="3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6" name="Freeform 492"/>
            <p:cNvSpPr>
              <a:spLocks/>
            </p:cNvSpPr>
            <p:nvPr/>
          </p:nvSpPr>
          <p:spPr bwMode="auto">
            <a:xfrm>
              <a:off x="-92074" y="2395539"/>
              <a:ext cx="31750" cy="9525"/>
            </a:xfrm>
            <a:custGeom>
              <a:avLst/>
              <a:gdLst>
                <a:gd name="T0" fmla="*/ 2 w 3"/>
                <a:gd name="T1" fmla="*/ 0 h 1"/>
                <a:gd name="T2" fmla="*/ 2 w 3"/>
                <a:gd name="T3" fmla="*/ 0 h 1"/>
                <a:gd name="T4" fmla="*/ 1 w 3"/>
                <a:gd name="T5" fmla="*/ 0 h 1"/>
                <a:gd name="T6" fmla="*/ 1 w 3"/>
                <a:gd name="T7" fmla="*/ 1 h 1"/>
                <a:gd name="T8" fmla="*/ 1 w 3"/>
                <a:gd name="T9" fmla="*/ 1 h 1"/>
                <a:gd name="T10" fmla="*/ 2 w 3"/>
                <a:gd name="T11" fmla="*/ 1 h 1"/>
                <a:gd name="T12" fmla="*/ 2 w 3"/>
                <a:gd name="T13" fmla="*/ 1 h 1"/>
                <a:gd name="T14" fmla="*/ 3 w 3"/>
                <a:gd name="T15" fmla="*/ 1 h 1"/>
                <a:gd name="T16" fmla="*/ 2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0"/>
                  </a:moveTo>
                  <a:cubicBezTo>
                    <a:pt x="2" y="0"/>
                    <a:pt x="2" y="0"/>
                    <a:pt x="2" y="0"/>
                  </a:cubicBezTo>
                  <a:cubicBezTo>
                    <a:pt x="1" y="0"/>
                    <a:pt x="1" y="0"/>
                    <a:pt x="1" y="0"/>
                  </a:cubicBezTo>
                  <a:cubicBezTo>
                    <a:pt x="1" y="0"/>
                    <a:pt x="0" y="1"/>
                    <a:pt x="1" y="1"/>
                  </a:cubicBezTo>
                  <a:cubicBezTo>
                    <a:pt x="1" y="1"/>
                    <a:pt x="1" y="1"/>
                    <a:pt x="1" y="1"/>
                  </a:cubicBezTo>
                  <a:cubicBezTo>
                    <a:pt x="1" y="1"/>
                    <a:pt x="1" y="1"/>
                    <a:pt x="2" y="1"/>
                  </a:cubicBezTo>
                  <a:cubicBezTo>
                    <a:pt x="2" y="1"/>
                    <a:pt x="2" y="1"/>
                    <a:pt x="2" y="1"/>
                  </a:cubicBezTo>
                  <a:cubicBezTo>
                    <a:pt x="2" y="1"/>
                    <a:pt x="3" y="1"/>
                    <a:pt x="3" y="1"/>
                  </a:cubicBezTo>
                  <a:cubicBezTo>
                    <a:pt x="3" y="1"/>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7" name="Freeform 493"/>
            <p:cNvSpPr>
              <a:spLocks/>
            </p:cNvSpPr>
            <p:nvPr/>
          </p:nvSpPr>
          <p:spPr bwMode="auto">
            <a:xfrm>
              <a:off x="-49212" y="2405064"/>
              <a:ext cx="22225" cy="22225"/>
            </a:xfrm>
            <a:custGeom>
              <a:avLst/>
              <a:gdLst>
                <a:gd name="T0" fmla="*/ 2 w 2"/>
                <a:gd name="T1" fmla="*/ 1 h 2"/>
                <a:gd name="T2" fmla="*/ 1 w 2"/>
                <a:gd name="T3" fmla="*/ 1 h 2"/>
                <a:gd name="T4" fmla="*/ 0 w 2"/>
                <a:gd name="T5" fmla="*/ 1 h 2"/>
                <a:gd name="T6" fmla="*/ 0 w 2"/>
                <a:gd name="T7" fmla="*/ 2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0"/>
                    <a:pt x="1" y="1"/>
                  </a:cubicBezTo>
                  <a:cubicBezTo>
                    <a:pt x="1" y="1"/>
                    <a:pt x="0" y="1"/>
                    <a:pt x="0" y="1"/>
                  </a:cubicBezTo>
                  <a:cubicBezTo>
                    <a:pt x="0" y="1"/>
                    <a:pt x="0" y="2"/>
                    <a:pt x="0" y="2"/>
                  </a:cubicBezTo>
                  <a:cubicBezTo>
                    <a:pt x="1" y="2"/>
                    <a:pt x="1" y="2"/>
                    <a:pt x="1" y="2"/>
                  </a:cubicBezTo>
                  <a:cubicBezTo>
                    <a:pt x="2" y="2"/>
                    <a:pt x="2" y="2"/>
                    <a:pt x="2" y="2"/>
                  </a:cubicBezTo>
                  <a:cubicBezTo>
                    <a:pt x="2" y="2"/>
                    <a:pt x="2" y="2"/>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8" name="Freeform 494"/>
            <p:cNvSpPr>
              <a:spLocks/>
            </p:cNvSpPr>
            <p:nvPr/>
          </p:nvSpPr>
          <p:spPr bwMode="auto">
            <a:xfrm>
              <a:off x="-15874" y="2427289"/>
              <a:ext cx="31750" cy="22225"/>
            </a:xfrm>
            <a:custGeom>
              <a:avLst/>
              <a:gdLst>
                <a:gd name="T0" fmla="*/ 2 w 3"/>
                <a:gd name="T1" fmla="*/ 2 h 2"/>
                <a:gd name="T2" fmla="*/ 3 w 3"/>
                <a:gd name="T3" fmla="*/ 2 h 2"/>
                <a:gd name="T4" fmla="*/ 3 w 3"/>
                <a:gd name="T5" fmla="*/ 1 h 2"/>
                <a:gd name="T6" fmla="*/ 3 w 3"/>
                <a:gd name="T7" fmla="*/ 1 h 2"/>
                <a:gd name="T8" fmla="*/ 2 w 3"/>
                <a:gd name="T9" fmla="*/ 0 h 2"/>
                <a:gd name="T10" fmla="*/ 1 w 3"/>
                <a:gd name="T11" fmla="*/ 0 h 2"/>
                <a:gd name="T12" fmla="*/ 0 w 3"/>
                <a:gd name="T13" fmla="*/ 0 h 2"/>
                <a:gd name="T14" fmla="*/ 0 w 3"/>
                <a:gd name="T15" fmla="*/ 1 h 2"/>
                <a:gd name="T16" fmla="*/ 1 w 3"/>
                <a:gd name="T17" fmla="*/ 1 h 2"/>
                <a:gd name="T18" fmla="*/ 1 w 3"/>
                <a:gd name="T19" fmla="*/ 1 h 2"/>
                <a:gd name="T20" fmla="*/ 1 w 3"/>
                <a:gd name="T21" fmla="*/ 2 h 2"/>
                <a:gd name="T22" fmla="*/ 2 w 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2" y="2"/>
                  </a:moveTo>
                  <a:cubicBezTo>
                    <a:pt x="2" y="2"/>
                    <a:pt x="3" y="2"/>
                    <a:pt x="3" y="2"/>
                  </a:cubicBezTo>
                  <a:cubicBezTo>
                    <a:pt x="3" y="2"/>
                    <a:pt x="3" y="2"/>
                    <a:pt x="3" y="1"/>
                  </a:cubicBezTo>
                  <a:cubicBezTo>
                    <a:pt x="3" y="1"/>
                    <a:pt x="3" y="1"/>
                    <a:pt x="3" y="1"/>
                  </a:cubicBezTo>
                  <a:cubicBezTo>
                    <a:pt x="2" y="1"/>
                    <a:pt x="2" y="1"/>
                    <a:pt x="2" y="0"/>
                  </a:cubicBezTo>
                  <a:cubicBezTo>
                    <a:pt x="1" y="0"/>
                    <a:pt x="1" y="0"/>
                    <a:pt x="1" y="0"/>
                  </a:cubicBezTo>
                  <a:cubicBezTo>
                    <a:pt x="0" y="0"/>
                    <a:pt x="0" y="0"/>
                    <a:pt x="0" y="0"/>
                  </a:cubicBezTo>
                  <a:cubicBezTo>
                    <a:pt x="0" y="0"/>
                    <a:pt x="0" y="0"/>
                    <a:pt x="0" y="1"/>
                  </a:cubicBezTo>
                  <a:cubicBezTo>
                    <a:pt x="0" y="1"/>
                    <a:pt x="0" y="1"/>
                    <a:pt x="1" y="1"/>
                  </a:cubicBezTo>
                  <a:cubicBezTo>
                    <a:pt x="1" y="1"/>
                    <a:pt x="1" y="1"/>
                    <a:pt x="1" y="1"/>
                  </a:cubicBezTo>
                  <a:cubicBezTo>
                    <a:pt x="1" y="1"/>
                    <a:pt x="1" y="1"/>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499" name="Freeform 495"/>
            <p:cNvSpPr>
              <a:spLocks/>
            </p:cNvSpPr>
            <p:nvPr/>
          </p:nvSpPr>
          <p:spPr bwMode="auto">
            <a:xfrm>
              <a:off x="-6349" y="2459039"/>
              <a:ext cx="44450" cy="44450"/>
            </a:xfrm>
            <a:custGeom>
              <a:avLst/>
              <a:gdLst>
                <a:gd name="T0" fmla="*/ 3 w 4"/>
                <a:gd name="T1" fmla="*/ 0 h 4"/>
                <a:gd name="T2" fmla="*/ 3 w 4"/>
                <a:gd name="T3" fmla="*/ 0 h 4"/>
                <a:gd name="T4" fmla="*/ 2 w 4"/>
                <a:gd name="T5" fmla="*/ 0 h 4"/>
                <a:gd name="T6" fmla="*/ 1 w 4"/>
                <a:gd name="T7" fmla="*/ 0 h 4"/>
                <a:gd name="T8" fmla="*/ 0 w 4"/>
                <a:gd name="T9" fmla="*/ 1 h 4"/>
                <a:gd name="T10" fmla="*/ 1 w 4"/>
                <a:gd name="T11" fmla="*/ 2 h 4"/>
                <a:gd name="T12" fmla="*/ 0 w 4"/>
                <a:gd name="T13" fmla="*/ 3 h 4"/>
                <a:gd name="T14" fmla="*/ 1 w 4"/>
                <a:gd name="T15" fmla="*/ 3 h 4"/>
                <a:gd name="T16" fmla="*/ 1 w 4"/>
                <a:gd name="T17" fmla="*/ 4 h 4"/>
                <a:gd name="T18" fmla="*/ 2 w 4"/>
                <a:gd name="T19" fmla="*/ 3 h 4"/>
                <a:gd name="T20" fmla="*/ 2 w 4"/>
                <a:gd name="T21" fmla="*/ 3 h 4"/>
                <a:gd name="T22" fmla="*/ 3 w 4"/>
                <a:gd name="T23" fmla="*/ 2 h 4"/>
                <a:gd name="T24" fmla="*/ 4 w 4"/>
                <a:gd name="T25" fmla="*/ 2 h 4"/>
                <a:gd name="T26" fmla="*/ 3 w 4"/>
                <a:gd name="T27" fmla="*/ 1 h 4"/>
                <a:gd name="T28" fmla="*/ 3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3" y="0"/>
                  </a:moveTo>
                  <a:cubicBezTo>
                    <a:pt x="3" y="0"/>
                    <a:pt x="3" y="0"/>
                    <a:pt x="3" y="0"/>
                  </a:cubicBezTo>
                  <a:cubicBezTo>
                    <a:pt x="2" y="0"/>
                    <a:pt x="2" y="0"/>
                    <a:pt x="2" y="0"/>
                  </a:cubicBezTo>
                  <a:cubicBezTo>
                    <a:pt x="1" y="0"/>
                    <a:pt x="1" y="0"/>
                    <a:pt x="1" y="0"/>
                  </a:cubicBezTo>
                  <a:cubicBezTo>
                    <a:pt x="1" y="0"/>
                    <a:pt x="1" y="0"/>
                    <a:pt x="0" y="1"/>
                  </a:cubicBezTo>
                  <a:cubicBezTo>
                    <a:pt x="0" y="1"/>
                    <a:pt x="1" y="1"/>
                    <a:pt x="1" y="2"/>
                  </a:cubicBezTo>
                  <a:cubicBezTo>
                    <a:pt x="1" y="2"/>
                    <a:pt x="0" y="2"/>
                    <a:pt x="0" y="3"/>
                  </a:cubicBezTo>
                  <a:cubicBezTo>
                    <a:pt x="0" y="3"/>
                    <a:pt x="0" y="3"/>
                    <a:pt x="1" y="3"/>
                  </a:cubicBezTo>
                  <a:cubicBezTo>
                    <a:pt x="1" y="4"/>
                    <a:pt x="1" y="4"/>
                    <a:pt x="1" y="4"/>
                  </a:cubicBezTo>
                  <a:cubicBezTo>
                    <a:pt x="1" y="4"/>
                    <a:pt x="1" y="4"/>
                    <a:pt x="2" y="3"/>
                  </a:cubicBezTo>
                  <a:cubicBezTo>
                    <a:pt x="2" y="3"/>
                    <a:pt x="2" y="3"/>
                    <a:pt x="2" y="3"/>
                  </a:cubicBezTo>
                  <a:cubicBezTo>
                    <a:pt x="3" y="3"/>
                    <a:pt x="3" y="3"/>
                    <a:pt x="3" y="2"/>
                  </a:cubicBezTo>
                  <a:cubicBezTo>
                    <a:pt x="3" y="2"/>
                    <a:pt x="3" y="2"/>
                    <a:pt x="4" y="2"/>
                  </a:cubicBezTo>
                  <a:cubicBezTo>
                    <a:pt x="4" y="2"/>
                    <a:pt x="4" y="1"/>
                    <a:pt x="3" y="1"/>
                  </a:cubicBezTo>
                  <a:cubicBezTo>
                    <a:pt x="3" y="1"/>
                    <a:pt x="3" y="1"/>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0" name="Freeform 496"/>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close/>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1" name="Freeform 497"/>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2" name="Freeform 498"/>
            <p:cNvSpPr>
              <a:spLocks/>
            </p:cNvSpPr>
            <p:nvPr/>
          </p:nvSpPr>
          <p:spPr bwMode="auto">
            <a:xfrm>
              <a:off x="339726" y="1411289"/>
              <a:ext cx="31750" cy="20638"/>
            </a:xfrm>
            <a:custGeom>
              <a:avLst/>
              <a:gdLst>
                <a:gd name="T0" fmla="*/ 1 w 3"/>
                <a:gd name="T1" fmla="*/ 0 h 2"/>
                <a:gd name="T2" fmla="*/ 0 w 3"/>
                <a:gd name="T3" fmla="*/ 1 h 2"/>
                <a:gd name="T4" fmla="*/ 0 w 3"/>
                <a:gd name="T5" fmla="*/ 2 h 2"/>
                <a:gd name="T6" fmla="*/ 0 w 3"/>
                <a:gd name="T7" fmla="*/ 2 h 2"/>
                <a:gd name="T8" fmla="*/ 1 w 3"/>
                <a:gd name="T9" fmla="*/ 2 h 2"/>
                <a:gd name="T10" fmla="*/ 2 w 3"/>
                <a:gd name="T11" fmla="*/ 2 h 2"/>
                <a:gd name="T12" fmla="*/ 3 w 3"/>
                <a:gd name="T13" fmla="*/ 1 h 2"/>
                <a:gd name="T14" fmla="*/ 2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cubicBezTo>
                    <a:pt x="1" y="0"/>
                    <a:pt x="1" y="1"/>
                    <a:pt x="0" y="1"/>
                  </a:cubicBezTo>
                  <a:cubicBezTo>
                    <a:pt x="0" y="1"/>
                    <a:pt x="0" y="2"/>
                    <a:pt x="0" y="2"/>
                  </a:cubicBezTo>
                  <a:cubicBezTo>
                    <a:pt x="0" y="2"/>
                    <a:pt x="0" y="2"/>
                    <a:pt x="0" y="2"/>
                  </a:cubicBezTo>
                  <a:cubicBezTo>
                    <a:pt x="1" y="2"/>
                    <a:pt x="1" y="2"/>
                    <a:pt x="1" y="2"/>
                  </a:cubicBezTo>
                  <a:cubicBezTo>
                    <a:pt x="1" y="2"/>
                    <a:pt x="2" y="2"/>
                    <a:pt x="2" y="2"/>
                  </a:cubicBezTo>
                  <a:cubicBezTo>
                    <a:pt x="2" y="1"/>
                    <a:pt x="2" y="1"/>
                    <a:pt x="3" y="1"/>
                  </a:cubicBezTo>
                  <a:cubicBezTo>
                    <a:pt x="3" y="1"/>
                    <a:pt x="3"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3" name="Freeform 499"/>
            <p:cNvSpPr>
              <a:spLocks/>
            </p:cNvSpPr>
            <p:nvPr/>
          </p:nvSpPr>
          <p:spPr bwMode="auto">
            <a:xfrm>
              <a:off x="5532439" y="2265364"/>
              <a:ext cx="11113" cy="11113"/>
            </a:xfrm>
            <a:custGeom>
              <a:avLst/>
              <a:gdLst>
                <a:gd name="T0" fmla="*/ 1 w 1"/>
                <a:gd name="T1" fmla="*/ 0 h 1"/>
                <a:gd name="T2" fmla="*/ 0 w 1"/>
                <a:gd name="T3" fmla="*/ 0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1" y="1"/>
                    <a:pt x="1" y="1"/>
                  </a:cubicBezTo>
                  <a:cubicBezTo>
                    <a:pt x="1" y="1"/>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4" name="Freeform 500"/>
            <p:cNvSpPr>
              <a:spLocks/>
            </p:cNvSpPr>
            <p:nvPr/>
          </p:nvSpPr>
          <p:spPr bwMode="auto">
            <a:xfrm>
              <a:off x="6191251" y="3065464"/>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2"/>
                    <a:pt x="1" y="1"/>
                    <a:pt x="1" y="1"/>
                  </a:cubicBezTo>
                  <a:cubicBezTo>
                    <a:pt x="1" y="1"/>
                    <a:pt x="1" y="0"/>
                    <a:pt x="1" y="0"/>
                  </a:cubicBezTo>
                  <a:cubicBezTo>
                    <a:pt x="1" y="0"/>
                    <a:pt x="1"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5" name="Freeform 501"/>
            <p:cNvSpPr>
              <a:spLocks/>
            </p:cNvSpPr>
            <p:nvPr/>
          </p:nvSpPr>
          <p:spPr bwMode="auto">
            <a:xfrm>
              <a:off x="5208589" y="1735139"/>
              <a:ext cx="0" cy="1111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6" name="Freeform 531"/>
            <p:cNvSpPr>
              <a:spLocks/>
            </p:cNvSpPr>
            <p:nvPr/>
          </p:nvSpPr>
          <p:spPr bwMode="auto">
            <a:xfrm>
              <a:off x="6762751" y="1930401"/>
              <a:ext cx="22225" cy="20638"/>
            </a:xfrm>
            <a:custGeom>
              <a:avLst/>
              <a:gdLst>
                <a:gd name="T0" fmla="*/ 0 w 2"/>
                <a:gd name="T1" fmla="*/ 0 h 2"/>
                <a:gd name="T2" fmla="*/ 0 w 2"/>
                <a:gd name="T3" fmla="*/ 0 h 2"/>
                <a:gd name="T4" fmla="*/ 1 w 2"/>
                <a:gd name="T5" fmla="*/ 0 h 2"/>
                <a:gd name="T6" fmla="*/ 2 w 2"/>
                <a:gd name="T7" fmla="*/ 0 h 2"/>
                <a:gd name="T8" fmla="*/ 1 w 2"/>
                <a:gd name="T9" fmla="*/ 0 h 2"/>
                <a:gd name="T10" fmla="*/ 2 w 2"/>
                <a:gd name="T11" fmla="*/ 1 h 2"/>
                <a:gd name="T12" fmla="*/ 2 w 2"/>
                <a:gd name="T13" fmla="*/ 1 h 2"/>
                <a:gd name="T14" fmla="*/ 1 w 2"/>
                <a:gd name="T15" fmla="*/ 1 h 2"/>
                <a:gd name="T16" fmla="*/ 0 w 2"/>
                <a:gd name="T17" fmla="*/ 1 h 2"/>
                <a:gd name="T18" fmla="*/ 0 w 2"/>
                <a:gd name="T19" fmla="*/ 0 h 2"/>
                <a:gd name="T20" fmla="*/ 0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0"/>
                  </a:moveTo>
                  <a:cubicBezTo>
                    <a:pt x="0" y="0"/>
                    <a:pt x="0" y="0"/>
                    <a:pt x="0" y="0"/>
                  </a:cubicBezTo>
                  <a:cubicBezTo>
                    <a:pt x="1" y="0"/>
                    <a:pt x="1" y="0"/>
                    <a:pt x="1" y="0"/>
                  </a:cubicBezTo>
                  <a:cubicBezTo>
                    <a:pt x="1" y="0"/>
                    <a:pt x="1" y="0"/>
                    <a:pt x="2" y="0"/>
                  </a:cubicBezTo>
                  <a:cubicBezTo>
                    <a:pt x="2" y="0"/>
                    <a:pt x="1" y="0"/>
                    <a:pt x="1" y="0"/>
                  </a:cubicBezTo>
                  <a:cubicBezTo>
                    <a:pt x="2" y="1"/>
                    <a:pt x="2" y="0"/>
                    <a:pt x="2" y="1"/>
                  </a:cubicBezTo>
                  <a:cubicBezTo>
                    <a:pt x="2" y="1"/>
                    <a:pt x="2" y="1"/>
                    <a:pt x="2" y="1"/>
                  </a:cubicBezTo>
                  <a:cubicBezTo>
                    <a:pt x="2" y="2"/>
                    <a:pt x="2" y="1"/>
                    <a:pt x="1" y="1"/>
                  </a:cubicBezTo>
                  <a:cubicBezTo>
                    <a:pt x="1" y="1"/>
                    <a:pt x="1" y="1"/>
                    <a:pt x="0" y="1"/>
                  </a:cubicBezTo>
                  <a:cubicBezTo>
                    <a:pt x="0" y="1"/>
                    <a:pt x="0" y="1"/>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7" name="Freeform 540"/>
            <p:cNvSpPr>
              <a:spLocks/>
            </p:cNvSpPr>
            <p:nvPr/>
          </p:nvSpPr>
          <p:spPr bwMode="auto">
            <a:xfrm>
              <a:off x="4776789" y="773114"/>
              <a:ext cx="3616325" cy="1027113"/>
            </a:xfrm>
            <a:custGeom>
              <a:avLst/>
              <a:gdLst>
                <a:gd name="T0" fmla="*/ 266 w 335"/>
                <a:gd name="T1" fmla="*/ 19 h 95"/>
                <a:gd name="T2" fmla="*/ 256 w 335"/>
                <a:gd name="T3" fmla="*/ 18 h 95"/>
                <a:gd name="T4" fmla="*/ 222 w 335"/>
                <a:gd name="T5" fmla="*/ 16 h 95"/>
                <a:gd name="T6" fmla="*/ 204 w 335"/>
                <a:gd name="T7" fmla="*/ 12 h 95"/>
                <a:gd name="T8" fmla="*/ 190 w 335"/>
                <a:gd name="T9" fmla="*/ 14 h 95"/>
                <a:gd name="T10" fmla="*/ 175 w 335"/>
                <a:gd name="T11" fmla="*/ 12 h 95"/>
                <a:gd name="T12" fmla="*/ 163 w 335"/>
                <a:gd name="T13" fmla="*/ 10 h 95"/>
                <a:gd name="T14" fmla="*/ 146 w 335"/>
                <a:gd name="T15" fmla="*/ 10 h 95"/>
                <a:gd name="T16" fmla="*/ 139 w 335"/>
                <a:gd name="T17" fmla="*/ 7 h 95"/>
                <a:gd name="T18" fmla="*/ 125 w 335"/>
                <a:gd name="T19" fmla="*/ 2 h 95"/>
                <a:gd name="T20" fmla="*/ 107 w 335"/>
                <a:gd name="T21" fmla="*/ 4 h 95"/>
                <a:gd name="T22" fmla="*/ 97 w 335"/>
                <a:gd name="T23" fmla="*/ 9 h 95"/>
                <a:gd name="T24" fmla="*/ 97 w 335"/>
                <a:gd name="T25" fmla="*/ 13 h 95"/>
                <a:gd name="T26" fmla="*/ 84 w 335"/>
                <a:gd name="T27" fmla="*/ 14 h 95"/>
                <a:gd name="T28" fmla="*/ 81 w 335"/>
                <a:gd name="T29" fmla="*/ 12 h 95"/>
                <a:gd name="T30" fmla="*/ 83 w 335"/>
                <a:gd name="T31" fmla="*/ 19 h 95"/>
                <a:gd name="T32" fmla="*/ 90 w 335"/>
                <a:gd name="T33" fmla="*/ 21 h 95"/>
                <a:gd name="T34" fmla="*/ 78 w 335"/>
                <a:gd name="T35" fmla="*/ 26 h 95"/>
                <a:gd name="T36" fmla="*/ 80 w 335"/>
                <a:gd name="T37" fmla="*/ 18 h 95"/>
                <a:gd name="T38" fmla="*/ 68 w 335"/>
                <a:gd name="T39" fmla="*/ 14 h 95"/>
                <a:gd name="T40" fmla="*/ 68 w 335"/>
                <a:gd name="T41" fmla="*/ 20 h 95"/>
                <a:gd name="T42" fmla="*/ 52 w 335"/>
                <a:gd name="T43" fmla="*/ 21 h 95"/>
                <a:gd name="T44" fmla="*/ 33 w 335"/>
                <a:gd name="T45" fmla="*/ 25 h 95"/>
                <a:gd name="T46" fmla="*/ 31 w 335"/>
                <a:gd name="T47" fmla="*/ 26 h 95"/>
                <a:gd name="T48" fmla="*/ 15 w 335"/>
                <a:gd name="T49" fmla="*/ 20 h 95"/>
                <a:gd name="T50" fmla="*/ 1 w 335"/>
                <a:gd name="T51" fmla="*/ 22 h 95"/>
                <a:gd name="T52" fmla="*/ 8 w 335"/>
                <a:gd name="T53" fmla="*/ 35 h 95"/>
                <a:gd name="T54" fmla="*/ 7 w 335"/>
                <a:gd name="T55" fmla="*/ 42 h 95"/>
                <a:gd name="T56" fmla="*/ 3 w 335"/>
                <a:gd name="T57" fmla="*/ 53 h 95"/>
                <a:gd name="T58" fmla="*/ 10 w 335"/>
                <a:gd name="T59" fmla="*/ 65 h 95"/>
                <a:gd name="T60" fmla="*/ 25 w 335"/>
                <a:gd name="T61" fmla="*/ 72 h 95"/>
                <a:gd name="T62" fmla="*/ 33 w 335"/>
                <a:gd name="T63" fmla="*/ 80 h 95"/>
                <a:gd name="T64" fmla="*/ 40 w 335"/>
                <a:gd name="T65" fmla="*/ 89 h 95"/>
                <a:gd name="T66" fmla="*/ 59 w 335"/>
                <a:gd name="T67" fmla="*/ 93 h 95"/>
                <a:gd name="T68" fmla="*/ 54 w 335"/>
                <a:gd name="T69" fmla="*/ 74 h 95"/>
                <a:gd name="T70" fmla="*/ 75 w 335"/>
                <a:gd name="T71" fmla="*/ 71 h 95"/>
                <a:gd name="T72" fmla="*/ 83 w 335"/>
                <a:gd name="T73" fmla="*/ 64 h 95"/>
                <a:gd name="T74" fmla="*/ 95 w 335"/>
                <a:gd name="T75" fmla="*/ 58 h 95"/>
                <a:gd name="T76" fmla="*/ 112 w 335"/>
                <a:gd name="T77" fmla="*/ 63 h 95"/>
                <a:gd name="T78" fmla="*/ 127 w 335"/>
                <a:gd name="T79" fmla="*/ 70 h 95"/>
                <a:gd name="T80" fmla="*/ 141 w 335"/>
                <a:gd name="T81" fmla="*/ 71 h 95"/>
                <a:gd name="T82" fmla="*/ 158 w 335"/>
                <a:gd name="T83" fmla="*/ 70 h 95"/>
                <a:gd name="T84" fmla="*/ 166 w 335"/>
                <a:gd name="T85" fmla="*/ 66 h 95"/>
                <a:gd name="T86" fmla="*/ 189 w 335"/>
                <a:gd name="T87" fmla="*/ 72 h 95"/>
                <a:gd name="T88" fmla="*/ 209 w 335"/>
                <a:gd name="T89" fmla="*/ 69 h 95"/>
                <a:gd name="T90" fmla="*/ 217 w 335"/>
                <a:gd name="T91" fmla="*/ 62 h 95"/>
                <a:gd name="T92" fmla="*/ 235 w 335"/>
                <a:gd name="T93" fmla="*/ 73 h 95"/>
                <a:gd name="T94" fmla="*/ 249 w 335"/>
                <a:gd name="T95" fmla="*/ 81 h 95"/>
                <a:gd name="T96" fmla="*/ 257 w 335"/>
                <a:gd name="T97" fmla="*/ 90 h 95"/>
                <a:gd name="T98" fmla="*/ 255 w 335"/>
                <a:gd name="T99" fmla="*/ 68 h 95"/>
                <a:gd name="T100" fmla="*/ 243 w 335"/>
                <a:gd name="T101" fmla="*/ 59 h 95"/>
                <a:gd name="T102" fmla="*/ 237 w 335"/>
                <a:gd name="T103" fmla="*/ 52 h 95"/>
                <a:gd name="T104" fmla="*/ 248 w 335"/>
                <a:gd name="T105" fmla="*/ 46 h 95"/>
                <a:gd name="T106" fmla="*/ 263 w 335"/>
                <a:gd name="T107" fmla="*/ 46 h 95"/>
                <a:gd name="T108" fmla="*/ 267 w 335"/>
                <a:gd name="T109" fmla="*/ 39 h 95"/>
                <a:gd name="T110" fmla="*/ 274 w 335"/>
                <a:gd name="T111" fmla="*/ 38 h 95"/>
                <a:gd name="T112" fmla="*/ 275 w 335"/>
                <a:gd name="T113" fmla="*/ 54 h 95"/>
                <a:gd name="T114" fmla="*/ 291 w 335"/>
                <a:gd name="T115" fmla="*/ 61 h 95"/>
                <a:gd name="T116" fmla="*/ 287 w 335"/>
                <a:gd name="T117" fmla="*/ 51 h 95"/>
                <a:gd name="T118" fmla="*/ 285 w 335"/>
                <a:gd name="T119" fmla="*/ 44 h 95"/>
                <a:gd name="T120" fmla="*/ 296 w 335"/>
                <a:gd name="T121" fmla="*/ 39 h 95"/>
                <a:gd name="T122" fmla="*/ 309 w 335"/>
                <a:gd name="T123" fmla="*/ 36 h 95"/>
                <a:gd name="T124" fmla="*/ 327 w 335"/>
                <a:gd name="T125" fmla="*/ 3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95">
                  <a:moveTo>
                    <a:pt x="335" y="34"/>
                  </a:moveTo>
                  <a:cubicBezTo>
                    <a:pt x="335" y="34"/>
                    <a:pt x="334" y="34"/>
                    <a:pt x="334" y="33"/>
                  </a:cubicBezTo>
                  <a:cubicBezTo>
                    <a:pt x="332" y="33"/>
                    <a:pt x="332" y="33"/>
                    <a:pt x="331" y="32"/>
                  </a:cubicBezTo>
                  <a:cubicBezTo>
                    <a:pt x="330" y="32"/>
                    <a:pt x="330" y="31"/>
                    <a:pt x="329" y="31"/>
                  </a:cubicBezTo>
                  <a:cubicBezTo>
                    <a:pt x="328" y="31"/>
                    <a:pt x="328" y="31"/>
                    <a:pt x="327" y="31"/>
                  </a:cubicBezTo>
                  <a:cubicBezTo>
                    <a:pt x="326" y="31"/>
                    <a:pt x="326" y="31"/>
                    <a:pt x="325" y="31"/>
                  </a:cubicBezTo>
                  <a:cubicBezTo>
                    <a:pt x="324" y="31"/>
                    <a:pt x="324" y="31"/>
                    <a:pt x="323" y="31"/>
                  </a:cubicBezTo>
                  <a:cubicBezTo>
                    <a:pt x="323" y="30"/>
                    <a:pt x="323" y="30"/>
                    <a:pt x="322" y="30"/>
                  </a:cubicBezTo>
                  <a:cubicBezTo>
                    <a:pt x="321" y="29"/>
                    <a:pt x="321" y="29"/>
                    <a:pt x="320" y="28"/>
                  </a:cubicBezTo>
                  <a:cubicBezTo>
                    <a:pt x="319" y="27"/>
                    <a:pt x="310" y="21"/>
                    <a:pt x="309" y="20"/>
                  </a:cubicBezTo>
                  <a:cubicBezTo>
                    <a:pt x="308" y="20"/>
                    <a:pt x="297" y="20"/>
                    <a:pt x="296" y="19"/>
                  </a:cubicBezTo>
                  <a:cubicBezTo>
                    <a:pt x="296" y="19"/>
                    <a:pt x="278" y="20"/>
                    <a:pt x="277" y="19"/>
                  </a:cubicBezTo>
                  <a:cubicBezTo>
                    <a:pt x="277" y="19"/>
                    <a:pt x="277" y="19"/>
                    <a:pt x="277" y="19"/>
                  </a:cubicBezTo>
                  <a:cubicBezTo>
                    <a:pt x="276" y="20"/>
                    <a:pt x="275" y="20"/>
                    <a:pt x="274" y="20"/>
                  </a:cubicBezTo>
                  <a:cubicBezTo>
                    <a:pt x="273" y="20"/>
                    <a:pt x="273" y="20"/>
                    <a:pt x="271" y="19"/>
                  </a:cubicBezTo>
                  <a:cubicBezTo>
                    <a:pt x="271" y="19"/>
                    <a:pt x="271" y="19"/>
                    <a:pt x="270" y="18"/>
                  </a:cubicBezTo>
                  <a:cubicBezTo>
                    <a:pt x="270" y="18"/>
                    <a:pt x="269" y="18"/>
                    <a:pt x="269" y="18"/>
                  </a:cubicBezTo>
                  <a:cubicBezTo>
                    <a:pt x="268" y="19"/>
                    <a:pt x="267" y="19"/>
                    <a:pt x="266" y="19"/>
                  </a:cubicBezTo>
                  <a:cubicBezTo>
                    <a:pt x="266" y="19"/>
                    <a:pt x="265" y="19"/>
                    <a:pt x="264" y="19"/>
                  </a:cubicBezTo>
                  <a:cubicBezTo>
                    <a:pt x="264" y="19"/>
                    <a:pt x="263" y="19"/>
                    <a:pt x="262" y="18"/>
                  </a:cubicBezTo>
                  <a:cubicBezTo>
                    <a:pt x="261" y="18"/>
                    <a:pt x="261" y="18"/>
                    <a:pt x="260" y="18"/>
                  </a:cubicBezTo>
                  <a:cubicBezTo>
                    <a:pt x="259" y="18"/>
                    <a:pt x="259" y="18"/>
                    <a:pt x="259" y="18"/>
                  </a:cubicBezTo>
                  <a:cubicBezTo>
                    <a:pt x="259" y="19"/>
                    <a:pt x="259" y="19"/>
                    <a:pt x="259" y="19"/>
                  </a:cubicBezTo>
                  <a:cubicBezTo>
                    <a:pt x="260" y="19"/>
                    <a:pt x="260" y="19"/>
                    <a:pt x="260" y="20"/>
                  </a:cubicBezTo>
                  <a:cubicBezTo>
                    <a:pt x="261" y="20"/>
                    <a:pt x="261" y="19"/>
                    <a:pt x="262" y="20"/>
                  </a:cubicBezTo>
                  <a:cubicBezTo>
                    <a:pt x="262" y="20"/>
                    <a:pt x="263" y="20"/>
                    <a:pt x="263" y="20"/>
                  </a:cubicBezTo>
                  <a:cubicBezTo>
                    <a:pt x="263" y="20"/>
                    <a:pt x="263" y="21"/>
                    <a:pt x="263" y="21"/>
                  </a:cubicBezTo>
                  <a:cubicBezTo>
                    <a:pt x="263" y="22"/>
                    <a:pt x="262" y="21"/>
                    <a:pt x="262" y="21"/>
                  </a:cubicBezTo>
                  <a:cubicBezTo>
                    <a:pt x="261" y="21"/>
                    <a:pt x="261" y="21"/>
                    <a:pt x="260" y="20"/>
                  </a:cubicBezTo>
                  <a:cubicBezTo>
                    <a:pt x="260" y="20"/>
                    <a:pt x="259" y="21"/>
                    <a:pt x="259" y="20"/>
                  </a:cubicBezTo>
                  <a:cubicBezTo>
                    <a:pt x="258" y="20"/>
                    <a:pt x="257" y="20"/>
                    <a:pt x="257" y="19"/>
                  </a:cubicBezTo>
                  <a:cubicBezTo>
                    <a:pt x="256" y="19"/>
                    <a:pt x="256" y="19"/>
                    <a:pt x="256" y="19"/>
                  </a:cubicBezTo>
                  <a:cubicBezTo>
                    <a:pt x="256" y="19"/>
                    <a:pt x="257" y="18"/>
                    <a:pt x="257" y="18"/>
                  </a:cubicBezTo>
                  <a:cubicBezTo>
                    <a:pt x="257" y="18"/>
                    <a:pt x="256" y="18"/>
                    <a:pt x="256" y="18"/>
                  </a:cubicBezTo>
                  <a:cubicBezTo>
                    <a:pt x="256" y="18"/>
                    <a:pt x="256" y="18"/>
                    <a:pt x="256" y="18"/>
                  </a:cubicBezTo>
                  <a:cubicBezTo>
                    <a:pt x="256" y="18"/>
                    <a:pt x="256" y="18"/>
                    <a:pt x="256" y="18"/>
                  </a:cubicBezTo>
                  <a:cubicBezTo>
                    <a:pt x="255" y="18"/>
                    <a:pt x="255" y="19"/>
                    <a:pt x="255" y="19"/>
                  </a:cubicBezTo>
                  <a:cubicBezTo>
                    <a:pt x="255" y="19"/>
                    <a:pt x="254" y="19"/>
                    <a:pt x="254" y="19"/>
                  </a:cubicBezTo>
                  <a:cubicBezTo>
                    <a:pt x="253" y="20"/>
                    <a:pt x="252" y="19"/>
                    <a:pt x="251" y="19"/>
                  </a:cubicBezTo>
                  <a:cubicBezTo>
                    <a:pt x="250" y="19"/>
                    <a:pt x="249" y="19"/>
                    <a:pt x="248" y="19"/>
                  </a:cubicBezTo>
                  <a:cubicBezTo>
                    <a:pt x="247" y="19"/>
                    <a:pt x="246" y="18"/>
                    <a:pt x="246" y="19"/>
                  </a:cubicBezTo>
                  <a:cubicBezTo>
                    <a:pt x="245" y="19"/>
                    <a:pt x="245" y="19"/>
                    <a:pt x="244" y="19"/>
                  </a:cubicBezTo>
                  <a:cubicBezTo>
                    <a:pt x="244" y="19"/>
                    <a:pt x="243" y="19"/>
                    <a:pt x="242" y="19"/>
                  </a:cubicBezTo>
                  <a:cubicBezTo>
                    <a:pt x="241" y="19"/>
                    <a:pt x="241" y="19"/>
                    <a:pt x="240" y="19"/>
                  </a:cubicBezTo>
                  <a:cubicBezTo>
                    <a:pt x="240" y="18"/>
                    <a:pt x="240" y="18"/>
                    <a:pt x="240" y="18"/>
                  </a:cubicBezTo>
                  <a:cubicBezTo>
                    <a:pt x="240" y="18"/>
                    <a:pt x="240" y="18"/>
                    <a:pt x="240" y="18"/>
                  </a:cubicBezTo>
                  <a:cubicBezTo>
                    <a:pt x="239" y="17"/>
                    <a:pt x="239" y="17"/>
                    <a:pt x="238" y="17"/>
                  </a:cubicBezTo>
                  <a:cubicBezTo>
                    <a:pt x="237" y="16"/>
                    <a:pt x="237" y="17"/>
                    <a:pt x="236" y="16"/>
                  </a:cubicBezTo>
                  <a:cubicBezTo>
                    <a:pt x="235" y="16"/>
                    <a:pt x="235" y="16"/>
                    <a:pt x="234" y="16"/>
                  </a:cubicBezTo>
                  <a:cubicBezTo>
                    <a:pt x="233" y="16"/>
                    <a:pt x="233" y="16"/>
                    <a:pt x="232" y="15"/>
                  </a:cubicBezTo>
                  <a:cubicBezTo>
                    <a:pt x="231" y="15"/>
                    <a:pt x="230" y="15"/>
                    <a:pt x="229" y="15"/>
                  </a:cubicBezTo>
                  <a:cubicBezTo>
                    <a:pt x="228" y="15"/>
                    <a:pt x="227" y="15"/>
                    <a:pt x="226" y="15"/>
                  </a:cubicBezTo>
                  <a:cubicBezTo>
                    <a:pt x="225" y="15"/>
                    <a:pt x="225" y="16"/>
                    <a:pt x="224" y="16"/>
                  </a:cubicBezTo>
                  <a:cubicBezTo>
                    <a:pt x="223" y="16"/>
                    <a:pt x="223" y="16"/>
                    <a:pt x="222" y="16"/>
                  </a:cubicBezTo>
                  <a:cubicBezTo>
                    <a:pt x="221" y="16"/>
                    <a:pt x="221" y="15"/>
                    <a:pt x="220" y="15"/>
                  </a:cubicBezTo>
                  <a:cubicBezTo>
                    <a:pt x="220" y="15"/>
                    <a:pt x="220" y="15"/>
                    <a:pt x="220" y="15"/>
                  </a:cubicBezTo>
                  <a:cubicBezTo>
                    <a:pt x="219" y="15"/>
                    <a:pt x="219" y="15"/>
                    <a:pt x="218" y="15"/>
                  </a:cubicBezTo>
                  <a:cubicBezTo>
                    <a:pt x="218" y="15"/>
                    <a:pt x="218" y="15"/>
                    <a:pt x="217" y="15"/>
                  </a:cubicBezTo>
                  <a:cubicBezTo>
                    <a:pt x="217" y="15"/>
                    <a:pt x="217" y="14"/>
                    <a:pt x="216" y="14"/>
                  </a:cubicBezTo>
                  <a:cubicBezTo>
                    <a:pt x="216" y="14"/>
                    <a:pt x="215" y="14"/>
                    <a:pt x="215" y="14"/>
                  </a:cubicBezTo>
                  <a:cubicBezTo>
                    <a:pt x="214" y="14"/>
                    <a:pt x="214" y="14"/>
                    <a:pt x="214" y="14"/>
                  </a:cubicBezTo>
                  <a:cubicBezTo>
                    <a:pt x="214" y="14"/>
                    <a:pt x="214" y="14"/>
                    <a:pt x="214" y="13"/>
                  </a:cubicBezTo>
                  <a:cubicBezTo>
                    <a:pt x="214" y="13"/>
                    <a:pt x="213" y="13"/>
                    <a:pt x="213" y="13"/>
                  </a:cubicBezTo>
                  <a:cubicBezTo>
                    <a:pt x="212" y="13"/>
                    <a:pt x="212" y="13"/>
                    <a:pt x="212" y="13"/>
                  </a:cubicBezTo>
                  <a:cubicBezTo>
                    <a:pt x="211" y="13"/>
                    <a:pt x="210" y="12"/>
                    <a:pt x="209" y="13"/>
                  </a:cubicBezTo>
                  <a:cubicBezTo>
                    <a:pt x="209" y="13"/>
                    <a:pt x="209" y="13"/>
                    <a:pt x="209" y="14"/>
                  </a:cubicBezTo>
                  <a:cubicBezTo>
                    <a:pt x="209" y="14"/>
                    <a:pt x="208" y="14"/>
                    <a:pt x="208" y="14"/>
                  </a:cubicBezTo>
                  <a:cubicBezTo>
                    <a:pt x="208" y="14"/>
                    <a:pt x="208" y="13"/>
                    <a:pt x="208" y="13"/>
                  </a:cubicBezTo>
                  <a:cubicBezTo>
                    <a:pt x="208" y="12"/>
                    <a:pt x="208" y="12"/>
                    <a:pt x="208" y="12"/>
                  </a:cubicBezTo>
                  <a:cubicBezTo>
                    <a:pt x="208" y="12"/>
                    <a:pt x="208" y="12"/>
                    <a:pt x="208" y="12"/>
                  </a:cubicBezTo>
                  <a:cubicBezTo>
                    <a:pt x="207" y="12"/>
                    <a:pt x="207" y="12"/>
                    <a:pt x="206" y="12"/>
                  </a:cubicBezTo>
                  <a:cubicBezTo>
                    <a:pt x="205" y="12"/>
                    <a:pt x="205" y="12"/>
                    <a:pt x="204" y="12"/>
                  </a:cubicBezTo>
                  <a:cubicBezTo>
                    <a:pt x="203" y="12"/>
                    <a:pt x="203" y="12"/>
                    <a:pt x="202" y="12"/>
                  </a:cubicBezTo>
                  <a:cubicBezTo>
                    <a:pt x="201" y="12"/>
                    <a:pt x="200" y="12"/>
                    <a:pt x="199" y="12"/>
                  </a:cubicBezTo>
                  <a:cubicBezTo>
                    <a:pt x="198" y="11"/>
                    <a:pt x="198" y="11"/>
                    <a:pt x="197" y="11"/>
                  </a:cubicBezTo>
                  <a:cubicBezTo>
                    <a:pt x="197" y="11"/>
                    <a:pt x="196" y="11"/>
                    <a:pt x="196" y="11"/>
                  </a:cubicBezTo>
                  <a:cubicBezTo>
                    <a:pt x="196" y="11"/>
                    <a:pt x="196" y="12"/>
                    <a:pt x="196" y="12"/>
                  </a:cubicBezTo>
                  <a:cubicBezTo>
                    <a:pt x="196" y="12"/>
                    <a:pt x="195" y="12"/>
                    <a:pt x="195" y="12"/>
                  </a:cubicBezTo>
                  <a:cubicBezTo>
                    <a:pt x="195" y="12"/>
                    <a:pt x="195" y="12"/>
                    <a:pt x="195" y="12"/>
                  </a:cubicBezTo>
                  <a:cubicBezTo>
                    <a:pt x="194" y="12"/>
                    <a:pt x="194" y="13"/>
                    <a:pt x="195" y="13"/>
                  </a:cubicBezTo>
                  <a:cubicBezTo>
                    <a:pt x="195" y="13"/>
                    <a:pt x="195" y="13"/>
                    <a:pt x="195" y="13"/>
                  </a:cubicBezTo>
                  <a:cubicBezTo>
                    <a:pt x="196" y="13"/>
                    <a:pt x="196" y="13"/>
                    <a:pt x="197" y="13"/>
                  </a:cubicBezTo>
                  <a:cubicBezTo>
                    <a:pt x="197" y="14"/>
                    <a:pt x="197" y="14"/>
                    <a:pt x="197" y="14"/>
                  </a:cubicBezTo>
                  <a:cubicBezTo>
                    <a:pt x="197" y="14"/>
                    <a:pt x="197" y="14"/>
                    <a:pt x="198" y="14"/>
                  </a:cubicBezTo>
                  <a:cubicBezTo>
                    <a:pt x="197" y="15"/>
                    <a:pt x="197" y="15"/>
                    <a:pt x="197" y="15"/>
                  </a:cubicBezTo>
                  <a:cubicBezTo>
                    <a:pt x="196" y="15"/>
                    <a:pt x="196" y="14"/>
                    <a:pt x="196" y="14"/>
                  </a:cubicBezTo>
                  <a:cubicBezTo>
                    <a:pt x="195" y="14"/>
                    <a:pt x="195" y="15"/>
                    <a:pt x="194" y="15"/>
                  </a:cubicBezTo>
                  <a:cubicBezTo>
                    <a:pt x="194" y="15"/>
                    <a:pt x="194" y="14"/>
                    <a:pt x="193" y="14"/>
                  </a:cubicBezTo>
                  <a:cubicBezTo>
                    <a:pt x="192" y="14"/>
                    <a:pt x="192" y="14"/>
                    <a:pt x="191" y="14"/>
                  </a:cubicBezTo>
                  <a:cubicBezTo>
                    <a:pt x="191" y="14"/>
                    <a:pt x="190" y="14"/>
                    <a:pt x="190" y="14"/>
                  </a:cubicBezTo>
                  <a:cubicBezTo>
                    <a:pt x="189" y="15"/>
                    <a:pt x="189" y="15"/>
                    <a:pt x="188" y="15"/>
                  </a:cubicBezTo>
                  <a:cubicBezTo>
                    <a:pt x="188" y="15"/>
                    <a:pt x="187" y="15"/>
                    <a:pt x="187" y="15"/>
                  </a:cubicBezTo>
                  <a:cubicBezTo>
                    <a:pt x="186" y="14"/>
                    <a:pt x="186" y="14"/>
                    <a:pt x="185" y="14"/>
                  </a:cubicBezTo>
                  <a:cubicBezTo>
                    <a:pt x="185" y="14"/>
                    <a:pt x="185" y="13"/>
                    <a:pt x="184" y="14"/>
                  </a:cubicBezTo>
                  <a:cubicBezTo>
                    <a:pt x="184" y="14"/>
                    <a:pt x="184" y="14"/>
                    <a:pt x="184" y="14"/>
                  </a:cubicBezTo>
                  <a:cubicBezTo>
                    <a:pt x="185" y="15"/>
                    <a:pt x="185" y="15"/>
                    <a:pt x="185" y="15"/>
                  </a:cubicBezTo>
                  <a:cubicBezTo>
                    <a:pt x="185" y="15"/>
                    <a:pt x="185" y="15"/>
                    <a:pt x="185" y="15"/>
                  </a:cubicBezTo>
                  <a:cubicBezTo>
                    <a:pt x="185" y="15"/>
                    <a:pt x="185" y="16"/>
                    <a:pt x="184" y="16"/>
                  </a:cubicBezTo>
                  <a:cubicBezTo>
                    <a:pt x="184" y="16"/>
                    <a:pt x="184" y="16"/>
                    <a:pt x="184" y="16"/>
                  </a:cubicBezTo>
                  <a:cubicBezTo>
                    <a:pt x="183" y="16"/>
                    <a:pt x="183" y="16"/>
                    <a:pt x="183" y="15"/>
                  </a:cubicBezTo>
                  <a:cubicBezTo>
                    <a:pt x="182" y="15"/>
                    <a:pt x="181" y="16"/>
                    <a:pt x="180" y="15"/>
                  </a:cubicBezTo>
                  <a:cubicBezTo>
                    <a:pt x="180" y="15"/>
                    <a:pt x="180" y="15"/>
                    <a:pt x="180" y="15"/>
                  </a:cubicBezTo>
                  <a:cubicBezTo>
                    <a:pt x="180" y="15"/>
                    <a:pt x="180" y="15"/>
                    <a:pt x="180" y="14"/>
                  </a:cubicBezTo>
                  <a:cubicBezTo>
                    <a:pt x="179" y="14"/>
                    <a:pt x="179" y="14"/>
                    <a:pt x="179" y="14"/>
                  </a:cubicBezTo>
                  <a:cubicBezTo>
                    <a:pt x="178" y="14"/>
                    <a:pt x="178" y="14"/>
                    <a:pt x="177" y="14"/>
                  </a:cubicBezTo>
                  <a:cubicBezTo>
                    <a:pt x="177" y="13"/>
                    <a:pt x="177" y="13"/>
                    <a:pt x="176" y="13"/>
                  </a:cubicBezTo>
                  <a:cubicBezTo>
                    <a:pt x="176" y="13"/>
                    <a:pt x="176" y="13"/>
                    <a:pt x="175" y="13"/>
                  </a:cubicBezTo>
                  <a:cubicBezTo>
                    <a:pt x="175" y="13"/>
                    <a:pt x="175" y="13"/>
                    <a:pt x="175" y="12"/>
                  </a:cubicBezTo>
                  <a:cubicBezTo>
                    <a:pt x="174" y="12"/>
                    <a:pt x="174" y="12"/>
                    <a:pt x="173" y="12"/>
                  </a:cubicBezTo>
                  <a:cubicBezTo>
                    <a:pt x="173" y="13"/>
                    <a:pt x="173" y="13"/>
                    <a:pt x="172" y="13"/>
                  </a:cubicBezTo>
                  <a:cubicBezTo>
                    <a:pt x="172" y="13"/>
                    <a:pt x="172" y="12"/>
                    <a:pt x="172" y="12"/>
                  </a:cubicBezTo>
                  <a:cubicBezTo>
                    <a:pt x="172" y="12"/>
                    <a:pt x="172" y="12"/>
                    <a:pt x="172" y="12"/>
                  </a:cubicBezTo>
                  <a:cubicBezTo>
                    <a:pt x="172" y="12"/>
                    <a:pt x="172" y="12"/>
                    <a:pt x="173" y="11"/>
                  </a:cubicBezTo>
                  <a:cubicBezTo>
                    <a:pt x="173" y="11"/>
                    <a:pt x="173" y="11"/>
                    <a:pt x="174" y="11"/>
                  </a:cubicBezTo>
                  <a:cubicBezTo>
                    <a:pt x="174" y="11"/>
                    <a:pt x="174" y="11"/>
                    <a:pt x="174" y="10"/>
                  </a:cubicBezTo>
                  <a:cubicBezTo>
                    <a:pt x="174" y="10"/>
                    <a:pt x="173" y="10"/>
                    <a:pt x="173" y="10"/>
                  </a:cubicBezTo>
                  <a:cubicBezTo>
                    <a:pt x="173" y="10"/>
                    <a:pt x="172" y="10"/>
                    <a:pt x="172" y="10"/>
                  </a:cubicBezTo>
                  <a:cubicBezTo>
                    <a:pt x="172" y="10"/>
                    <a:pt x="172" y="10"/>
                    <a:pt x="171" y="10"/>
                  </a:cubicBezTo>
                  <a:cubicBezTo>
                    <a:pt x="171" y="10"/>
                    <a:pt x="171" y="10"/>
                    <a:pt x="171" y="10"/>
                  </a:cubicBezTo>
                  <a:cubicBezTo>
                    <a:pt x="170" y="10"/>
                    <a:pt x="170" y="10"/>
                    <a:pt x="169" y="10"/>
                  </a:cubicBezTo>
                  <a:cubicBezTo>
                    <a:pt x="169" y="10"/>
                    <a:pt x="169" y="10"/>
                    <a:pt x="169" y="10"/>
                  </a:cubicBezTo>
                  <a:cubicBezTo>
                    <a:pt x="168" y="10"/>
                    <a:pt x="168" y="10"/>
                    <a:pt x="168" y="10"/>
                  </a:cubicBezTo>
                  <a:cubicBezTo>
                    <a:pt x="167" y="10"/>
                    <a:pt x="167" y="10"/>
                    <a:pt x="166" y="10"/>
                  </a:cubicBezTo>
                  <a:cubicBezTo>
                    <a:pt x="165" y="10"/>
                    <a:pt x="165" y="9"/>
                    <a:pt x="165" y="9"/>
                  </a:cubicBezTo>
                  <a:cubicBezTo>
                    <a:pt x="164" y="9"/>
                    <a:pt x="164" y="9"/>
                    <a:pt x="163" y="9"/>
                  </a:cubicBezTo>
                  <a:cubicBezTo>
                    <a:pt x="163" y="9"/>
                    <a:pt x="163" y="10"/>
                    <a:pt x="163" y="10"/>
                  </a:cubicBezTo>
                  <a:cubicBezTo>
                    <a:pt x="165" y="11"/>
                    <a:pt x="165" y="11"/>
                    <a:pt x="165" y="11"/>
                  </a:cubicBezTo>
                  <a:cubicBezTo>
                    <a:pt x="165" y="11"/>
                    <a:pt x="165" y="11"/>
                    <a:pt x="166" y="11"/>
                  </a:cubicBezTo>
                  <a:cubicBezTo>
                    <a:pt x="166" y="11"/>
                    <a:pt x="166" y="11"/>
                    <a:pt x="166" y="12"/>
                  </a:cubicBezTo>
                  <a:cubicBezTo>
                    <a:pt x="166" y="12"/>
                    <a:pt x="166" y="11"/>
                    <a:pt x="165" y="11"/>
                  </a:cubicBezTo>
                  <a:cubicBezTo>
                    <a:pt x="165" y="11"/>
                    <a:pt x="165" y="11"/>
                    <a:pt x="164" y="11"/>
                  </a:cubicBezTo>
                  <a:cubicBezTo>
                    <a:pt x="163" y="11"/>
                    <a:pt x="163" y="11"/>
                    <a:pt x="162" y="11"/>
                  </a:cubicBezTo>
                  <a:cubicBezTo>
                    <a:pt x="162" y="11"/>
                    <a:pt x="162" y="11"/>
                    <a:pt x="161" y="11"/>
                  </a:cubicBezTo>
                  <a:cubicBezTo>
                    <a:pt x="161" y="11"/>
                    <a:pt x="160" y="11"/>
                    <a:pt x="160" y="11"/>
                  </a:cubicBezTo>
                  <a:cubicBezTo>
                    <a:pt x="159" y="11"/>
                    <a:pt x="159" y="11"/>
                    <a:pt x="158" y="11"/>
                  </a:cubicBezTo>
                  <a:cubicBezTo>
                    <a:pt x="158" y="11"/>
                    <a:pt x="157" y="11"/>
                    <a:pt x="156" y="11"/>
                  </a:cubicBezTo>
                  <a:cubicBezTo>
                    <a:pt x="156" y="11"/>
                    <a:pt x="156" y="11"/>
                    <a:pt x="156" y="10"/>
                  </a:cubicBezTo>
                  <a:cubicBezTo>
                    <a:pt x="156" y="10"/>
                    <a:pt x="155" y="10"/>
                    <a:pt x="155" y="10"/>
                  </a:cubicBezTo>
                  <a:cubicBezTo>
                    <a:pt x="155" y="10"/>
                    <a:pt x="155" y="10"/>
                    <a:pt x="154" y="10"/>
                  </a:cubicBezTo>
                  <a:cubicBezTo>
                    <a:pt x="154" y="9"/>
                    <a:pt x="153" y="9"/>
                    <a:pt x="152" y="9"/>
                  </a:cubicBezTo>
                  <a:cubicBezTo>
                    <a:pt x="151" y="9"/>
                    <a:pt x="151" y="9"/>
                    <a:pt x="150" y="9"/>
                  </a:cubicBezTo>
                  <a:cubicBezTo>
                    <a:pt x="149" y="9"/>
                    <a:pt x="148" y="9"/>
                    <a:pt x="148" y="9"/>
                  </a:cubicBezTo>
                  <a:cubicBezTo>
                    <a:pt x="147" y="9"/>
                    <a:pt x="147" y="9"/>
                    <a:pt x="146" y="9"/>
                  </a:cubicBezTo>
                  <a:cubicBezTo>
                    <a:pt x="146" y="10"/>
                    <a:pt x="146" y="10"/>
                    <a:pt x="146" y="10"/>
                  </a:cubicBezTo>
                  <a:cubicBezTo>
                    <a:pt x="145" y="10"/>
                    <a:pt x="145" y="9"/>
                    <a:pt x="145" y="9"/>
                  </a:cubicBezTo>
                  <a:cubicBezTo>
                    <a:pt x="144" y="9"/>
                    <a:pt x="144" y="8"/>
                    <a:pt x="143" y="9"/>
                  </a:cubicBezTo>
                  <a:cubicBezTo>
                    <a:pt x="143" y="9"/>
                    <a:pt x="143" y="9"/>
                    <a:pt x="143" y="9"/>
                  </a:cubicBezTo>
                  <a:cubicBezTo>
                    <a:pt x="142" y="10"/>
                    <a:pt x="142" y="9"/>
                    <a:pt x="142" y="9"/>
                  </a:cubicBezTo>
                  <a:cubicBezTo>
                    <a:pt x="141" y="9"/>
                    <a:pt x="141" y="9"/>
                    <a:pt x="140" y="8"/>
                  </a:cubicBezTo>
                  <a:cubicBezTo>
                    <a:pt x="140" y="8"/>
                    <a:pt x="140" y="8"/>
                    <a:pt x="139" y="9"/>
                  </a:cubicBezTo>
                  <a:cubicBezTo>
                    <a:pt x="139" y="9"/>
                    <a:pt x="138" y="9"/>
                    <a:pt x="138" y="9"/>
                  </a:cubicBezTo>
                  <a:cubicBezTo>
                    <a:pt x="138" y="9"/>
                    <a:pt x="138" y="9"/>
                    <a:pt x="138" y="9"/>
                  </a:cubicBezTo>
                  <a:cubicBezTo>
                    <a:pt x="138" y="10"/>
                    <a:pt x="139" y="9"/>
                    <a:pt x="139" y="10"/>
                  </a:cubicBezTo>
                  <a:cubicBezTo>
                    <a:pt x="139" y="10"/>
                    <a:pt x="138" y="10"/>
                    <a:pt x="138" y="10"/>
                  </a:cubicBezTo>
                  <a:cubicBezTo>
                    <a:pt x="137" y="10"/>
                    <a:pt x="137" y="10"/>
                    <a:pt x="137" y="10"/>
                  </a:cubicBezTo>
                  <a:cubicBezTo>
                    <a:pt x="136" y="10"/>
                    <a:pt x="136" y="11"/>
                    <a:pt x="135" y="11"/>
                  </a:cubicBezTo>
                  <a:cubicBezTo>
                    <a:pt x="135" y="11"/>
                    <a:pt x="135" y="11"/>
                    <a:pt x="135" y="11"/>
                  </a:cubicBezTo>
                  <a:cubicBezTo>
                    <a:pt x="134" y="10"/>
                    <a:pt x="134" y="10"/>
                    <a:pt x="135" y="10"/>
                  </a:cubicBezTo>
                  <a:cubicBezTo>
                    <a:pt x="135" y="9"/>
                    <a:pt x="136" y="9"/>
                    <a:pt x="136" y="9"/>
                  </a:cubicBezTo>
                  <a:cubicBezTo>
                    <a:pt x="136" y="9"/>
                    <a:pt x="136" y="9"/>
                    <a:pt x="137" y="8"/>
                  </a:cubicBezTo>
                  <a:cubicBezTo>
                    <a:pt x="137" y="8"/>
                    <a:pt x="137" y="8"/>
                    <a:pt x="138" y="8"/>
                  </a:cubicBezTo>
                  <a:cubicBezTo>
                    <a:pt x="138" y="7"/>
                    <a:pt x="139" y="7"/>
                    <a:pt x="139" y="7"/>
                  </a:cubicBezTo>
                  <a:cubicBezTo>
                    <a:pt x="139" y="7"/>
                    <a:pt x="139" y="7"/>
                    <a:pt x="139" y="7"/>
                  </a:cubicBezTo>
                  <a:cubicBezTo>
                    <a:pt x="140" y="7"/>
                    <a:pt x="140" y="7"/>
                    <a:pt x="140" y="7"/>
                  </a:cubicBezTo>
                  <a:cubicBezTo>
                    <a:pt x="140" y="7"/>
                    <a:pt x="140" y="6"/>
                    <a:pt x="140" y="6"/>
                  </a:cubicBezTo>
                  <a:cubicBezTo>
                    <a:pt x="141" y="6"/>
                    <a:pt x="141" y="6"/>
                    <a:pt x="141" y="6"/>
                  </a:cubicBezTo>
                  <a:cubicBezTo>
                    <a:pt x="141" y="5"/>
                    <a:pt x="140" y="5"/>
                    <a:pt x="140" y="5"/>
                  </a:cubicBezTo>
                  <a:cubicBezTo>
                    <a:pt x="140" y="5"/>
                    <a:pt x="140" y="4"/>
                    <a:pt x="140" y="4"/>
                  </a:cubicBezTo>
                  <a:cubicBezTo>
                    <a:pt x="139" y="4"/>
                    <a:pt x="139" y="4"/>
                    <a:pt x="139" y="4"/>
                  </a:cubicBezTo>
                  <a:cubicBezTo>
                    <a:pt x="138" y="4"/>
                    <a:pt x="138" y="4"/>
                    <a:pt x="138" y="4"/>
                  </a:cubicBezTo>
                  <a:cubicBezTo>
                    <a:pt x="137" y="4"/>
                    <a:pt x="137" y="4"/>
                    <a:pt x="136" y="3"/>
                  </a:cubicBezTo>
                  <a:cubicBezTo>
                    <a:pt x="136" y="3"/>
                    <a:pt x="136" y="3"/>
                    <a:pt x="135" y="3"/>
                  </a:cubicBezTo>
                  <a:cubicBezTo>
                    <a:pt x="135" y="3"/>
                    <a:pt x="134" y="3"/>
                    <a:pt x="134" y="3"/>
                  </a:cubicBezTo>
                  <a:cubicBezTo>
                    <a:pt x="133" y="3"/>
                    <a:pt x="133" y="3"/>
                    <a:pt x="133" y="3"/>
                  </a:cubicBezTo>
                  <a:cubicBezTo>
                    <a:pt x="132" y="2"/>
                    <a:pt x="132" y="2"/>
                    <a:pt x="131" y="2"/>
                  </a:cubicBezTo>
                  <a:cubicBezTo>
                    <a:pt x="131" y="2"/>
                    <a:pt x="130" y="3"/>
                    <a:pt x="130" y="3"/>
                  </a:cubicBezTo>
                  <a:cubicBezTo>
                    <a:pt x="129" y="3"/>
                    <a:pt x="129" y="3"/>
                    <a:pt x="128" y="3"/>
                  </a:cubicBezTo>
                  <a:cubicBezTo>
                    <a:pt x="127" y="3"/>
                    <a:pt x="126" y="4"/>
                    <a:pt x="126" y="3"/>
                  </a:cubicBezTo>
                  <a:cubicBezTo>
                    <a:pt x="126" y="3"/>
                    <a:pt x="126" y="2"/>
                    <a:pt x="126" y="2"/>
                  </a:cubicBezTo>
                  <a:cubicBezTo>
                    <a:pt x="126" y="1"/>
                    <a:pt x="125" y="2"/>
                    <a:pt x="125" y="2"/>
                  </a:cubicBezTo>
                  <a:cubicBezTo>
                    <a:pt x="124" y="2"/>
                    <a:pt x="124" y="2"/>
                    <a:pt x="123" y="2"/>
                  </a:cubicBezTo>
                  <a:cubicBezTo>
                    <a:pt x="123" y="2"/>
                    <a:pt x="123" y="2"/>
                    <a:pt x="123" y="2"/>
                  </a:cubicBezTo>
                  <a:cubicBezTo>
                    <a:pt x="122" y="2"/>
                    <a:pt x="122" y="2"/>
                    <a:pt x="122" y="2"/>
                  </a:cubicBezTo>
                  <a:cubicBezTo>
                    <a:pt x="121" y="1"/>
                    <a:pt x="122" y="1"/>
                    <a:pt x="121" y="1"/>
                  </a:cubicBezTo>
                  <a:cubicBezTo>
                    <a:pt x="121" y="0"/>
                    <a:pt x="120" y="1"/>
                    <a:pt x="120" y="1"/>
                  </a:cubicBezTo>
                  <a:cubicBezTo>
                    <a:pt x="119" y="1"/>
                    <a:pt x="119" y="1"/>
                    <a:pt x="119" y="0"/>
                  </a:cubicBezTo>
                  <a:cubicBezTo>
                    <a:pt x="118" y="0"/>
                    <a:pt x="118" y="0"/>
                    <a:pt x="117" y="0"/>
                  </a:cubicBezTo>
                  <a:cubicBezTo>
                    <a:pt x="117" y="0"/>
                    <a:pt x="116" y="0"/>
                    <a:pt x="116" y="1"/>
                  </a:cubicBezTo>
                  <a:cubicBezTo>
                    <a:pt x="116" y="1"/>
                    <a:pt x="115" y="1"/>
                    <a:pt x="115" y="1"/>
                  </a:cubicBezTo>
                  <a:cubicBezTo>
                    <a:pt x="115" y="2"/>
                    <a:pt x="116" y="2"/>
                    <a:pt x="116" y="2"/>
                  </a:cubicBezTo>
                  <a:cubicBezTo>
                    <a:pt x="116" y="3"/>
                    <a:pt x="116" y="3"/>
                    <a:pt x="116" y="3"/>
                  </a:cubicBezTo>
                  <a:cubicBezTo>
                    <a:pt x="115" y="3"/>
                    <a:pt x="115" y="3"/>
                    <a:pt x="115" y="3"/>
                  </a:cubicBezTo>
                  <a:cubicBezTo>
                    <a:pt x="114" y="3"/>
                    <a:pt x="114" y="3"/>
                    <a:pt x="114" y="3"/>
                  </a:cubicBezTo>
                  <a:cubicBezTo>
                    <a:pt x="113" y="3"/>
                    <a:pt x="114" y="3"/>
                    <a:pt x="113" y="4"/>
                  </a:cubicBezTo>
                  <a:cubicBezTo>
                    <a:pt x="113" y="4"/>
                    <a:pt x="113" y="4"/>
                    <a:pt x="112" y="4"/>
                  </a:cubicBezTo>
                  <a:cubicBezTo>
                    <a:pt x="111" y="4"/>
                    <a:pt x="111" y="4"/>
                    <a:pt x="111" y="4"/>
                  </a:cubicBezTo>
                  <a:cubicBezTo>
                    <a:pt x="110" y="4"/>
                    <a:pt x="110" y="4"/>
                    <a:pt x="109" y="4"/>
                  </a:cubicBezTo>
                  <a:cubicBezTo>
                    <a:pt x="108" y="4"/>
                    <a:pt x="108" y="4"/>
                    <a:pt x="107" y="4"/>
                  </a:cubicBezTo>
                  <a:cubicBezTo>
                    <a:pt x="107" y="3"/>
                    <a:pt x="106" y="4"/>
                    <a:pt x="106" y="4"/>
                  </a:cubicBezTo>
                  <a:cubicBezTo>
                    <a:pt x="105" y="4"/>
                    <a:pt x="105" y="3"/>
                    <a:pt x="104" y="4"/>
                  </a:cubicBezTo>
                  <a:cubicBezTo>
                    <a:pt x="104" y="4"/>
                    <a:pt x="104" y="4"/>
                    <a:pt x="104" y="4"/>
                  </a:cubicBezTo>
                  <a:cubicBezTo>
                    <a:pt x="104" y="4"/>
                    <a:pt x="104" y="4"/>
                    <a:pt x="103" y="5"/>
                  </a:cubicBezTo>
                  <a:cubicBezTo>
                    <a:pt x="103" y="5"/>
                    <a:pt x="102" y="4"/>
                    <a:pt x="101" y="4"/>
                  </a:cubicBezTo>
                  <a:cubicBezTo>
                    <a:pt x="101" y="5"/>
                    <a:pt x="100" y="5"/>
                    <a:pt x="100" y="5"/>
                  </a:cubicBezTo>
                  <a:cubicBezTo>
                    <a:pt x="99" y="5"/>
                    <a:pt x="99" y="5"/>
                    <a:pt x="98" y="5"/>
                  </a:cubicBezTo>
                  <a:cubicBezTo>
                    <a:pt x="98" y="5"/>
                    <a:pt x="98" y="5"/>
                    <a:pt x="97" y="6"/>
                  </a:cubicBezTo>
                  <a:cubicBezTo>
                    <a:pt x="97" y="6"/>
                    <a:pt x="97" y="6"/>
                    <a:pt x="96" y="6"/>
                  </a:cubicBezTo>
                  <a:cubicBezTo>
                    <a:pt x="96" y="6"/>
                    <a:pt x="95" y="6"/>
                    <a:pt x="95" y="6"/>
                  </a:cubicBezTo>
                  <a:cubicBezTo>
                    <a:pt x="95" y="6"/>
                    <a:pt x="95" y="6"/>
                    <a:pt x="95" y="6"/>
                  </a:cubicBezTo>
                  <a:cubicBezTo>
                    <a:pt x="95" y="7"/>
                    <a:pt x="96" y="7"/>
                    <a:pt x="96" y="7"/>
                  </a:cubicBezTo>
                  <a:cubicBezTo>
                    <a:pt x="96" y="7"/>
                    <a:pt x="97" y="7"/>
                    <a:pt x="97" y="7"/>
                  </a:cubicBezTo>
                  <a:cubicBezTo>
                    <a:pt x="97" y="7"/>
                    <a:pt x="97" y="8"/>
                    <a:pt x="98" y="8"/>
                  </a:cubicBezTo>
                  <a:cubicBezTo>
                    <a:pt x="98" y="8"/>
                    <a:pt x="98" y="8"/>
                    <a:pt x="99" y="8"/>
                  </a:cubicBezTo>
                  <a:cubicBezTo>
                    <a:pt x="99" y="8"/>
                    <a:pt x="99" y="8"/>
                    <a:pt x="99" y="9"/>
                  </a:cubicBezTo>
                  <a:cubicBezTo>
                    <a:pt x="99" y="9"/>
                    <a:pt x="98" y="9"/>
                    <a:pt x="98" y="9"/>
                  </a:cubicBezTo>
                  <a:cubicBezTo>
                    <a:pt x="97" y="9"/>
                    <a:pt x="97" y="9"/>
                    <a:pt x="97" y="9"/>
                  </a:cubicBezTo>
                  <a:cubicBezTo>
                    <a:pt x="96" y="9"/>
                    <a:pt x="96" y="9"/>
                    <a:pt x="96" y="9"/>
                  </a:cubicBezTo>
                  <a:cubicBezTo>
                    <a:pt x="95" y="9"/>
                    <a:pt x="95" y="9"/>
                    <a:pt x="95" y="9"/>
                  </a:cubicBezTo>
                  <a:cubicBezTo>
                    <a:pt x="94" y="9"/>
                    <a:pt x="94" y="9"/>
                    <a:pt x="94" y="9"/>
                  </a:cubicBezTo>
                  <a:cubicBezTo>
                    <a:pt x="93" y="9"/>
                    <a:pt x="93" y="9"/>
                    <a:pt x="93" y="9"/>
                  </a:cubicBezTo>
                  <a:cubicBezTo>
                    <a:pt x="92" y="9"/>
                    <a:pt x="92" y="9"/>
                    <a:pt x="91" y="9"/>
                  </a:cubicBezTo>
                  <a:cubicBezTo>
                    <a:pt x="90" y="9"/>
                    <a:pt x="90" y="9"/>
                    <a:pt x="89" y="9"/>
                  </a:cubicBezTo>
                  <a:cubicBezTo>
                    <a:pt x="89" y="9"/>
                    <a:pt x="89" y="9"/>
                    <a:pt x="88" y="9"/>
                  </a:cubicBezTo>
                  <a:cubicBezTo>
                    <a:pt x="88" y="9"/>
                    <a:pt x="88" y="10"/>
                    <a:pt x="89" y="10"/>
                  </a:cubicBezTo>
                  <a:cubicBezTo>
                    <a:pt x="89" y="11"/>
                    <a:pt x="89" y="10"/>
                    <a:pt x="90" y="11"/>
                  </a:cubicBezTo>
                  <a:cubicBezTo>
                    <a:pt x="90" y="11"/>
                    <a:pt x="90" y="11"/>
                    <a:pt x="90" y="12"/>
                  </a:cubicBezTo>
                  <a:cubicBezTo>
                    <a:pt x="90" y="12"/>
                    <a:pt x="91" y="12"/>
                    <a:pt x="91" y="12"/>
                  </a:cubicBezTo>
                  <a:cubicBezTo>
                    <a:pt x="91" y="12"/>
                    <a:pt x="92" y="12"/>
                    <a:pt x="92" y="12"/>
                  </a:cubicBezTo>
                  <a:cubicBezTo>
                    <a:pt x="92" y="12"/>
                    <a:pt x="93" y="12"/>
                    <a:pt x="93" y="12"/>
                  </a:cubicBezTo>
                  <a:cubicBezTo>
                    <a:pt x="93" y="12"/>
                    <a:pt x="93" y="12"/>
                    <a:pt x="93" y="12"/>
                  </a:cubicBezTo>
                  <a:cubicBezTo>
                    <a:pt x="93" y="12"/>
                    <a:pt x="93" y="12"/>
                    <a:pt x="94" y="12"/>
                  </a:cubicBezTo>
                  <a:cubicBezTo>
                    <a:pt x="94" y="13"/>
                    <a:pt x="94" y="12"/>
                    <a:pt x="95" y="13"/>
                  </a:cubicBezTo>
                  <a:cubicBezTo>
                    <a:pt x="95" y="13"/>
                    <a:pt x="95" y="13"/>
                    <a:pt x="95" y="13"/>
                  </a:cubicBezTo>
                  <a:cubicBezTo>
                    <a:pt x="96" y="13"/>
                    <a:pt x="97" y="13"/>
                    <a:pt x="97" y="13"/>
                  </a:cubicBezTo>
                  <a:cubicBezTo>
                    <a:pt x="96" y="14"/>
                    <a:pt x="96" y="13"/>
                    <a:pt x="95" y="14"/>
                  </a:cubicBezTo>
                  <a:cubicBezTo>
                    <a:pt x="95" y="14"/>
                    <a:pt x="94" y="13"/>
                    <a:pt x="94" y="14"/>
                  </a:cubicBezTo>
                  <a:cubicBezTo>
                    <a:pt x="94" y="14"/>
                    <a:pt x="93" y="14"/>
                    <a:pt x="93" y="14"/>
                  </a:cubicBezTo>
                  <a:cubicBezTo>
                    <a:pt x="92" y="14"/>
                    <a:pt x="92" y="13"/>
                    <a:pt x="92" y="13"/>
                  </a:cubicBezTo>
                  <a:cubicBezTo>
                    <a:pt x="91" y="13"/>
                    <a:pt x="91" y="13"/>
                    <a:pt x="91" y="13"/>
                  </a:cubicBezTo>
                  <a:cubicBezTo>
                    <a:pt x="90" y="13"/>
                    <a:pt x="90" y="13"/>
                    <a:pt x="90" y="13"/>
                  </a:cubicBezTo>
                  <a:cubicBezTo>
                    <a:pt x="90" y="13"/>
                    <a:pt x="89" y="13"/>
                    <a:pt x="89" y="13"/>
                  </a:cubicBezTo>
                  <a:cubicBezTo>
                    <a:pt x="88" y="13"/>
                    <a:pt x="88" y="13"/>
                    <a:pt x="88" y="12"/>
                  </a:cubicBezTo>
                  <a:cubicBezTo>
                    <a:pt x="87" y="12"/>
                    <a:pt x="87" y="12"/>
                    <a:pt x="87" y="12"/>
                  </a:cubicBezTo>
                  <a:cubicBezTo>
                    <a:pt x="87" y="12"/>
                    <a:pt x="87" y="12"/>
                    <a:pt x="87" y="12"/>
                  </a:cubicBezTo>
                  <a:cubicBezTo>
                    <a:pt x="86" y="12"/>
                    <a:pt x="86" y="12"/>
                    <a:pt x="86" y="12"/>
                  </a:cubicBezTo>
                  <a:cubicBezTo>
                    <a:pt x="86" y="12"/>
                    <a:pt x="86" y="12"/>
                    <a:pt x="86" y="12"/>
                  </a:cubicBezTo>
                  <a:cubicBezTo>
                    <a:pt x="86" y="12"/>
                    <a:pt x="86" y="12"/>
                    <a:pt x="86" y="12"/>
                  </a:cubicBezTo>
                  <a:cubicBezTo>
                    <a:pt x="86" y="13"/>
                    <a:pt x="87" y="13"/>
                    <a:pt x="86" y="13"/>
                  </a:cubicBezTo>
                  <a:cubicBezTo>
                    <a:pt x="86" y="14"/>
                    <a:pt x="86" y="13"/>
                    <a:pt x="85" y="13"/>
                  </a:cubicBezTo>
                  <a:cubicBezTo>
                    <a:pt x="85" y="13"/>
                    <a:pt x="85" y="13"/>
                    <a:pt x="85" y="13"/>
                  </a:cubicBezTo>
                  <a:cubicBezTo>
                    <a:pt x="84" y="13"/>
                    <a:pt x="84" y="13"/>
                    <a:pt x="84" y="13"/>
                  </a:cubicBezTo>
                  <a:cubicBezTo>
                    <a:pt x="83" y="13"/>
                    <a:pt x="84" y="13"/>
                    <a:pt x="84" y="14"/>
                  </a:cubicBezTo>
                  <a:cubicBezTo>
                    <a:pt x="84" y="14"/>
                    <a:pt x="84" y="14"/>
                    <a:pt x="85" y="14"/>
                  </a:cubicBezTo>
                  <a:cubicBezTo>
                    <a:pt x="85" y="14"/>
                    <a:pt x="85" y="14"/>
                    <a:pt x="85" y="14"/>
                  </a:cubicBezTo>
                  <a:cubicBezTo>
                    <a:pt x="86" y="14"/>
                    <a:pt x="86" y="14"/>
                    <a:pt x="86" y="14"/>
                  </a:cubicBezTo>
                  <a:cubicBezTo>
                    <a:pt x="87" y="14"/>
                    <a:pt x="87" y="14"/>
                    <a:pt x="88" y="14"/>
                  </a:cubicBezTo>
                  <a:cubicBezTo>
                    <a:pt x="88" y="14"/>
                    <a:pt x="88" y="14"/>
                    <a:pt x="88" y="15"/>
                  </a:cubicBezTo>
                  <a:cubicBezTo>
                    <a:pt x="88" y="15"/>
                    <a:pt x="89" y="15"/>
                    <a:pt x="89" y="15"/>
                  </a:cubicBezTo>
                  <a:cubicBezTo>
                    <a:pt x="89" y="15"/>
                    <a:pt x="89" y="15"/>
                    <a:pt x="89" y="15"/>
                  </a:cubicBezTo>
                  <a:cubicBezTo>
                    <a:pt x="89" y="16"/>
                    <a:pt x="89" y="15"/>
                    <a:pt x="88" y="15"/>
                  </a:cubicBezTo>
                  <a:cubicBezTo>
                    <a:pt x="88" y="15"/>
                    <a:pt x="88" y="15"/>
                    <a:pt x="87" y="15"/>
                  </a:cubicBezTo>
                  <a:cubicBezTo>
                    <a:pt x="87" y="15"/>
                    <a:pt x="87" y="15"/>
                    <a:pt x="87" y="15"/>
                  </a:cubicBezTo>
                  <a:cubicBezTo>
                    <a:pt x="87" y="15"/>
                    <a:pt x="86" y="15"/>
                    <a:pt x="86" y="15"/>
                  </a:cubicBezTo>
                  <a:cubicBezTo>
                    <a:pt x="86" y="15"/>
                    <a:pt x="85" y="15"/>
                    <a:pt x="85" y="15"/>
                  </a:cubicBezTo>
                  <a:cubicBezTo>
                    <a:pt x="84" y="15"/>
                    <a:pt x="84" y="15"/>
                    <a:pt x="84" y="15"/>
                  </a:cubicBezTo>
                  <a:cubicBezTo>
                    <a:pt x="83" y="15"/>
                    <a:pt x="83" y="15"/>
                    <a:pt x="83" y="14"/>
                  </a:cubicBezTo>
                  <a:cubicBezTo>
                    <a:pt x="82" y="14"/>
                    <a:pt x="82" y="14"/>
                    <a:pt x="82" y="14"/>
                  </a:cubicBezTo>
                  <a:cubicBezTo>
                    <a:pt x="82" y="13"/>
                    <a:pt x="82" y="13"/>
                    <a:pt x="82" y="13"/>
                  </a:cubicBezTo>
                  <a:cubicBezTo>
                    <a:pt x="82" y="13"/>
                    <a:pt x="81" y="12"/>
                    <a:pt x="81" y="12"/>
                  </a:cubicBezTo>
                  <a:cubicBezTo>
                    <a:pt x="81" y="12"/>
                    <a:pt x="81" y="12"/>
                    <a:pt x="81" y="12"/>
                  </a:cubicBezTo>
                  <a:cubicBezTo>
                    <a:pt x="81" y="11"/>
                    <a:pt x="81" y="11"/>
                    <a:pt x="80" y="11"/>
                  </a:cubicBezTo>
                  <a:cubicBezTo>
                    <a:pt x="80" y="11"/>
                    <a:pt x="79" y="11"/>
                    <a:pt x="79" y="11"/>
                  </a:cubicBezTo>
                  <a:cubicBezTo>
                    <a:pt x="79" y="11"/>
                    <a:pt x="79" y="11"/>
                    <a:pt x="80" y="11"/>
                  </a:cubicBezTo>
                  <a:cubicBezTo>
                    <a:pt x="80" y="12"/>
                    <a:pt x="80" y="12"/>
                    <a:pt x="80" y="12"/>
                  </a:cubicBezTo>
                  <a:cubicBezTo>
                    <a:pt x="80" y="12"/>
                    <a:pt x="80" y="12"/>
                    <a:pt x="80" y="12"/>
                  </a:cubicBezTo>
                  <a:cubicBezTo>
                    <a:pt x="80" y="12"/>
                    <a:pt x="80" y="13"/>
                    <a:pt x="80" y="13"/>
                  </a:cubicBezTo>
                  <a:cubicBezTo>
                    <a:pt x="80" y="13"/>
                    <a:pt x="80" y="13"/>
                    <a:pt x="80" y="13"/>
                  </a:cubicBezTo>
                  <a:cubicBezTo>
                    <a:pt x="79" y="13"/>
                    <a:pt x="79" y="13"/>
                    <a:pt x="79" y="13"/>
                  </a:cubicBezTo>
                  <a:cubicBezTo>
                    <a:pt x="79" y="13"/>
                    <a:pt x="79" y="14"/>
                    <a:pt x="79" y="14"/>
                  </a:cubicBezTo>
                  <a:cubicBezTo>
                    <a:pt x="79" y="14"/>
                    <a:pt x="79" y="14"/>
                    <a:pt x="80" y="15"/>
                  </a:cubicBezTo>
                  <a:cubicBezTo>
                    <a:pt x="80" y="15"/>
                    <a:pt x="80" y="15"/>
                    <a:pt x="80" y="15"/>
                  </a:cubicBezTo>
                  <a:cubicBezTo>
                    <a:pt x="80" y="15"/>
                    <a:pt x="80" y="15"/>
                    <a:pt x="80" y="15"/>
                  </a:cubicBezTo>
                  <a:cubicBezTo>
                    <a:pt x="81" y="15"/>
                    <a:pt x="81" y="15"/>
                    <a:pt x="81" y="16"/>
                  </a:cubicBezTo>
                  <a:cubicBezTo>
                    <a:pt x="82" y="16"/>
                    <a:pt x="82" y="16"/>
                    <a:pt x="82" y="16"/>
                  </a:cubicBezTo>
                  <a:cubicBezTo>
                    <a:pt x="82" y="17"/>
                    <a:pt x="82" y="17"/>
                    <a:pt x="82" y="18"/>
                  </a:cubicBezTo>
                  <a:cubicBezTo>
                    <a:pt x="82" y="18"/>
                    <a:pt x="82" y="18"/>
                    <a:pt x="82" y="18"/>
                  </a:cubicBezTo>
                  <a:cubicBezTo>
                    <a:pt x="82" y="18"/>
                    <a:pt x="82" y="18"/>
                    <a:pt x="82" y="18"/>
                  </a:cubicBezTo>
                  <a:cubicBezTo>
                    <a:pt x="83" y="18"/>
                    <a:pt x="83" y="18"/>
                    <a:pt x="83" y="19"/>
                  </a:cubicBezTo>
                  <a:cubicBezTo>
                    <a:pt x="83" y="19"/>
                    <a:pt x="83" y="19"/>
                    <a:pt x="83" y="20"/>
                  </a:cubicBezTo>
                  <a:cubicBezTo>
                    <a:pt x="84" y="20"/>
                    <a:pt x="84" y="20"/>
                    <a:pt x="85" y="20"/>
                  </a:cubicBezTo>
                  <a:cubicBezTo>
                    <a:pt x="85" y="20"/>
                    <a:pt x="85" y="20"/>
                    <a:pt x="86" y="20"/>
                  </a:cubicBezTo>
                  <a:cubicBezTo>
                    <a:pt x="86" y="20"/>
                    <a:pt x="86" y="20"/>
                    <a:pt x="87" y="20"/>
                  </a:cubicBezTo>
                  <a:cubicBezTo>
                    <a:pt x="87" y="20"/>
                    <a:pt x="87" y="19"/>
                    <a:pt x="87" y="19"/>
                  </a:cubicBezTo>
                  <a:cubicBezTo>
                    <a:pt x="88" y="19"/>
                    <a:pt x="88" y="20"/>
                    <a:pt x="89" y="20"/>
                  </a:cubicBezTo>
                  <a:cubicBezTo>
                    <a:pt x="89" y="20"/>
                    <a:pt x="89" y="20"/>
                    <a:pt x="89" y="20"/>
                  </a:cubicBezTo>
                  <a:cubicBezTo>
                    <a:pt x="90" y="20"/>
                    <a:pt x="90" y="20"/>
                    <a:pt x="90" y="20"/>
                  </a:cubicBezTo>
                  <a:cubicBezTo>
                    <a:pt x="90" y="20"/>
                    <a:pt x="91" y="20"/>
                    <a:pt x="91" y="21"/>
                  </a:cubicBezTo>
                  <a:cubicBezTo>
                    <a:pt x="91" y="21"/>
                    <a:pt x="92" y="21"/>
                    <a:pt x="92" y="21"/>
                  </a:cubicBezTo>
                  <a:cubicBezTo>
                    <a:pt x="93" y="22"/>
                    <a:pt x="92" y="22"/>
                    <a:pt x="93" y="23"/>
                  </a:cubicBezTo>
                  <a:cubicBezTo>
                    <a:pt x="93" y="23"/>
                    <a:pt x="93" y="23"/>
                    <a:pt x="93" y="23"/>
                  </a:cubicBezTo>
                  <a:cubicBezTo>
                    <a:pt x="94" y="23"/>
                    <a:pt x="94" y="23"/>
                    <a:pt x="94" y="24"/>
                  </a:cubicBezTo>
                  <a:cubicBezTo>
                    <a:pt x="94" y="24"/>
                    <a:pt x="94" y="24"/>
                    <a:pt x="93" y="24"/>
                  </a:cubicBezTo>
                  <a:cubicBezTo>
                    <a:pt x="93" y="24"/>
                    <a:pt x="93" y="24"/>
                    <a:pt x="92" y="24"/>
                  </a:cubicBezTo>
                  <a:cubicBezTo>
                    <a:pt x="92" y="24"/>
                    <a:pt x="92" y="23"/>
                    <a:pt x="92" y="23"/>
                  </a:cubicBezTo>
                  <a:cubicBezTo>
                    <a:pt x="91" y="22"/>
                    <a:pt x="91" y="22"/>
                    <a:pt x="91" y="22"/>
                  </a:cubicBezTo>
                  <a:cubicBezTo>
                    <a:pt x="91" y="22"/>
                    <a:pt x="91" y="22"/>
                    <a:pt x="90" y="21"/>
                  </a:cubicBezTo>
                  <a:cubicBezTo>
                    <a:pt x="90" y="21"/>
                    <a:pt x="90" y="21"/>
                    <a:pt x="89" y="21"/>
                  </a:cubicBezTo>
                  <a:cubicBezTo>
                    <a:pt x="89" y="21"/>
                    <a:pt x="89" y="21"/>
                    <a:pt x="88" y="21"/>
                  </a:cubicBezTo>
                  <a:cubicBezTo>
                    <a:pt x="88" y="20"/>
                    <a:pt x="88" y="21"/>
                    <a:pt x="87" y="21"/>
                  </a:cubicBezTo>
                  <a:cubicBezTo>
                    <a:pt x="87" y="21"/>
                    <a:pt x="87" y="21"/>
                    <a:pt x="86" y="21"/>
                  </a:cubicBezTo>
                  <a:cubicBezTo>
                    <a:pt x="86" y="21"/>
                    <a:pt x="86" y="21"/>
                    <a:pt x="86" y="21"/>
                  </a:cubicBezTo>
                  <a:cubicBezTo>
                    <a:pt x="86" y="21"/>
                    <a:pt x="86" y="21"/>
                    <a:pt x="86" y="21"/>
                  </a:cubicBezTo>
                  <a:cubicBezTo>
                    <a:pt x="85" y="21"/>
                    <a:pt x="85" y="21"/>
                    <a:pt x="85" y="22"/>
                  </a:cubicBezTo>
                  <a:cubicBezTo>
                    <a:pt x="85" y="22"/>
                    <a:pt x="86" y="22"/>
                    <a:pt x="86" y="22"/>
                  </a:cubicBezTo>
                  <a:cubicBezTo>
                    <a:pt x="87" y="23"/>
                    <a:pt x="86" y="23"/>
                    <a:pt x="86" y="23"/>
                  </a:cubicBezTo>
                  <a:cubicBezTo>
                    <a:pt x="86" y="24"/>
                    <a:pt x="86" y="24"/>
                    <a:pt x="87" y="24"/>
                  </a:cubicBezTo>
                  <a:cubicBezTo>
                    <a:pt x="87" y="24"/>
                    <a:pt x="87" y="25"/>
                    <a:pt x="86" y="25"/>
                  </a:cubicBezTo>
                  <a:cubicBezTo>
                    <a:pt x="86" y="25"/>
                    <a:pt x="86" y="25"/>
                    <a:pt x="86" y="26"/>
                  </a:cubicBezTo>
                  <a:cubicBezTo>
                    <a:pt x="86" y="26"/>
                    <a:pt x="85" y="26"/>
                    <a:pt x="85" y="26"/>
                  </a:cubicBezTo>
                  <a:cubicBezTo>
                    <a:pt x="85" y="26"/>
                    <a:pt x="85" y="27"/>
                    <a:pt x="84" y="27"/>
                  </a:cubicBezTo>
                  <a:cubicBezTo>
                    <a:pt x="84" y="27"/>
                    <a:pt x="83" y="27"/>
                    <a:pt x="83" y="27"/>
                  </a:cubicBezTo>
                  <a:cubicBezTo>
                    <a:pt x="82" y="27"/>
                    <a:pt x="82" y="27"/>
                    <a:pt x="81" y="27"/>
                  </a:cubicBezTo>
                  <a:cubicBezTo>
                    <a:pt x="80" y="26"/>
                    <a:pt x="80" y="27"/>
                    <a:pt x="79" y="26"/>
                  </a:cubicBezTo>
                  <a:cubicBezTo>
                    <a:pt x="79" y="26"/>
                    <a:pt x="79" y="26"/>
                    <a:pt x="78" y="26"/>
                  </a:cubicBezTo>
                  <a:cubicBezTo>
                    <a:pt x="78" y="26"/>
                    <a:pt x="78" y="26"/>
                    <a:pt x="78" y="25"/>
                  </a:cubicBezTo>
                  <a:cubicBezTo>
                    <a:pt x="77" y="25"/>
                    <a:pt x="78" y="25"/>
                    <a:pt x="79" y="25"/>
                  </a:cubicBezTo>
                  <a:cubicBezTo>
                    <a:pt x="79" y="25"/>
                    <a:pt x="79" y="26"/>
                    <a:pt x="79" y="26"/>
                  </a:cubicBezTo>
                  <a:cubicBezTo>
                    <a:pt x="80" y="26"/>
                    <a:pt x="80" y="26"/>
                    <a:pt x="80" y="26"/>
                  </a:cubicBezTo>
                  <a:cubicBezTo>
                    <a:pt x="81" y="26"/>
                    <a:pt x="81" y="26"/>
                    <a:pt x="81" y="26"/>
                  </a:cubicBezTo>
                  <a:cubicBezTo>
                    <a:pt x="82" y="26"/>
                    <a:pt x="82" y="26"/>
                    <a:pt x="82" y="26"/>
                  </a:cubicBezTo>
                  <a:cubicBezTo>
                    <a:pt x="83" y="26"/>
                    <a:pt x="82" y="25"/>
                    <a:pt x="83" y="25"/>
                  </a:cubicBezTo>
                  <a:cubicBezTo>
                    <a:pt x="83" y="25"/>
                    <a:pt x="83" y="25"/>
                    <a:pt x="83" y="25"/>
                  </a:cubicBezTo>
                  <a:cubicBezTo>
                    <a:pt x="84" y="24"/>
                    <a:pt x="84" y="24"/>
                    <a:pt x="84" y="24"/>
                  </a:cubicBezTo>
                  <a:cubicBezTo>
                    <a:pt x="84" y="24"/>
                    <a:pt x="84" y="24"/>
                    <a:pt x="84" y="24"/>
                  </a:cubicBezTo>
                  <a:cubicBezTo>
                    <a:pt x="84" y="23"/>
                    <a:pt x="84" y="23"/>
                    <a:pt x="84" y="23"/>
                  </a:cubicBezTo>
                  <a:cubicBezTo>
                    <a:pt x="84" y="23"/>
                    <a:pt x="84" y="23"/>
                    <a:pt x="84" y="22"/>
                  </a:cubicBezTo>
                  <a:cubicBezTo>
                    <a:pt x="83" y="22"/>
                    <a:pt x="84" y="21"/>
                    <a:pt x="84" y="21"/>
                  </a:cubicBezTo>
                  <a:cubicBezTo>
                    <a:pt x="83" y="21"/>
                    <a:pt x="83" y="21"/>
                    <a:pt x="83" y="21"/>
                  </a:cubicBezTo>
                  <a:cubicBezTo>
                    <a:pt x="82" y="21"/>
                    <a:pt x="82" y="21"/>
                    <a:pt x="82" y="20"/>
                  </a:cubicBezTo>
                  <a:cubicBezTo>
                    <a:pt x="81" y="20"/>
                    <a:pt x="81" y="20"/>
                    <a:pt x="81" y="19"/>
                  </a:cubicBezTo>
                  <a:cubicBezTo>
                    <a:pt x="81" y="19"/>
                    <a:pt x="81" y="19"/>
                    <a:pt x="80" y="18"/>
                  </a:cubicBezTo>
                  <a:cubicBezTo>
                    <a:pt x="80" y="18"/>
                    <a:pt x="80" y="18"/>
                    <a:pt x="80" y="18"/>
                  </a:cubicBezTo>
                  <a:cubicBezTo>
                    <a:pt x="79" y="17"/>
                    <a:pt x="79" y="17"/>
                    <a:pt x="79" y="17"/>
                  </a:cubicBezTo>
                  <a:cubicBezTo>
                    <a:pt x="79" y="16"/>
                    <a:pt x="79" y="16"/>
                    <a:pt x="79" y="16"/>
                  </a:cubicBezTo>
                  <a:cubicBezTo>
                    <a:pt x="79" y="15"/>
                    <a:pt x="78" y="15"/>
                    <a:pt x="78" y="15"/>
                  </a:cubicBezTo>
                  <a:cubicBezTo>
                    <a:pt x="78" y="15"/>
                    <a:pt x="78" y="15"/>
                    <a:pt x="77" y="14"/>
                  </a:cubicBezTo>
                  <a:cubicBezTo>
                    <a:pt x="77" y="14"/>
                    <a:pt x="77" y="14"/>
                    <a:pt x="77" y="14"/>
                  </a:cubicBezTo>
                  <a:cubicBezTo>
                    <a:pt x="77" y="14"/>
                    <a:pt x="77" y="14"/>
                    <a:pt x="77" y="13"/>
                  </a:cubicBezTo>
                  <a:cubicBezTo>
                    <a:pt x="77" y="13"/>
                    <a:pt x="77" y="13"/>
                    <a:pt x="77" y="12"/>
                  </a:cubicBezTo>
                  <a:cubicBezTo>
                    <a:pt x="76" y="12"/>
                    <a:pt x="76" y="12"/>
                    <a:pt x="76" y="11"/>
                  </a:cubicBezTo>
                  <a:cubicBezTo>
                    <a:pt x="75" y="11"/>
                    <a:pt x="75" y="11"/>
                    <a:pt x="75" y="11"/>
                  </a:cubicBezTo>
                  <a:cubicBezTo>
                    <a:pt x="74" y="11"/>
                    <a:pt x="74" y="11"/>
                    <a:pt x="73" y="11"/>
                  </a:cubicBezTo>
                  <a:cubicBezTo>
                    <a:pt x="73" y="11"/>
                    <a:pt x="73" y="11"/>
                    <a:pt x="72" y="11"/>
                  </a:cubicBezTo>
                  <a:cubicBezTo>
                    <a:pt x="72" y="11"/>
                    <a:pt x="72" y="11"/>
                    <a:pt x="71" y="11"/>
                  </a:cubicBezTo>
                  <a:cubicBezTo>
                    <a:pt x="71" y="11"/>
                    <a:pt x="70" y="11"/>
                    <a:pt x="70" y="11"/>
                  </a:cubicBezTo>
                  <a:cubicBezTo>
                    <a:pt x="70" y="11"/>
                    <a:pt x="69" y="11"/>
                    <a:pt x="69" y="11"/>
                  </a:cubicBezTo>
                  <a:cubicBezTo>
                    <a:pt x="69" y="12"/>
                    <a:pt x="70" y="12"/>
                    <a:pt x="70" y="13"/>
                  </a:cubicBezTo>
                  <a:cubicBezTo>
                    <a:pt x="70" y="13"/>
                    <a:pt x="70" y="13"/>
                    <a:pt x="69" y="14"/>
                  </a:cubicBezTo>
                  <a:cubicBezTo>
                    <a:pt x="69" y="14"/>
                    <a:pt x="69" y="14"/>
                    <a:pt x="68" y="14"/>
                  </a:cubicBezTo>
                  <a:cubicBezTo>
                    <a:pt x="68" y="14"/>
                    <a:pt x="68" y="14"/>
                    <a:pt x="68" y="14"/>
                  </a:cubicBezTo>
                  <a:cubicBezTo>
                    <a:pt x="67" y="15"/>
                    <a:pt x="68" y="15"/>
                    <a:pt x="68" y="15"/>
                  </a:cubicBezTo>
                  <a:cubicBezTo>
                    <a:pt x="68" y="16"/>
                    <a:pt x="69" y="15"/>
                    <a:pt x="69" y="16"/>
                  </a:cubicBezTo>
                  <a:cubicBezTo>
                    <a:pt x="69" y="16"/>
                    <a:pt x="69" y="16"/>
                    <a:pt x="69" y="16"/>
                  </a:cubicBezTo>
                  <a:cubicBezTo>
                    <a:pt x="69" y="16"/>
                    <a:pt x="69" y="16"/>
                    <a:pt x="70" y="17"/>
                  </a:cubicBezTo>
                  <a:cubicBezTo>
                    <a:pt x="70" y="17"/>
                    <a:pt x="70" y="17"/>
                    <a:pt x="70" y="17"/>
                  </a:cubicBezTo>
                  <a:cubicBezTo>
                    <a:pt x="70" y="18"/>
                    <a:pt x="70" y="18"/>
                    <a:pt x="70" y="18"/>
                  </a:cubicBezTo>
                  <a:cubicBezTo>
                    <a:pt x="70" y="19"/>
                    <a:pt x="70" y="19"/>
                    <a:pt x="70" y="19"/>
                  </a:cubicBezTo>
                  <a:cubicBezTo>
                    <a:pt x="71" y="19"/>
                    <a:pt x="71" y="19"/>
                    <a:pt x="71" y="19"/>
                  </a:cubicBezTo>
                  <a:cubicBezTo>
                    <a:pt x="72" y="19"/>
                    <a:pt x="72" y="19"/>
                    <a:pt x="72" y="19"/>
                  </a:cubicBezTo>
                  <a:cubicBezTo>
                    <a:pt x="73" y="19"/>
                    <a:pt x="73" y="20"/>
                    <a:pt x="73" y="20"/>
                  </a:cubicBezTo>
                  <a:cubicBezTo>
                    <a:pt x="74" y="20"/>
                    <a:pt x="74" y="20"/>
                    <a:pt x="74" y="20"/>
                  </a:cubicBezTo>
                  <a:cubicBezTo>
                    <a:pt x="75" y="20"/>
                    <a:pt x="75" y="20"/>
                    <a:pt x="75" y="21"/>
                  </a:cubicBezTo>
                  <a:cubicBezTo>
                    <a:pt x="75" y="21"/>
                    <a:pt x="75" y="21"/>
                    <a:pt x="75" y="22"/>
                  </a:cubicBezTo>
                  <a:cubicBezTo>
                    <a:pt x="75" y="22"/>
                    <a:pt x="74" y="22"/>
                    <a:pt x="74" y="22"/>
                  </a:cubicBezTo>
                  <a:cubicBezTo>
                    <a:pt x="74" y="22"/>
                    <a:pt x="74" y="21"/>
                    <a:pt x="73" y="21"/>
                  </a:cubicBezTo>
                  <a:cubicBezTo>
                    <a:pt x="73" y="21"/>
                    <a:pt x="72" y="21"/>
                    <a:pt x="72" y="21"/>
                  </a:cubicBezTo>
                  <a:cubicBezTo>
                    <a:pt x="71" y="21"/>
                    <a:pt x="71" y="21"/>
                    <a:pt x="70" y="21"/>
                  </a:cubicBezTo>
                  <a:cubicBezTo>
                    <a:pt x="69" y="20"/>
                    <a:pt x="69" y="20"/>
                    <a:pt x="68" y="20"/>
                  </a:cubicBezTo>
                  <a:cubicBezTo>
                    <a:pt x="68" y="20"/>
                    <a:pt x="68" y="20"/>
                    <a:pt x="67" y="20"/>
                  </a:cubicBezTo>
                  <a:cubicBezTo>
                    <a:pt x="66" y="19"/>
                    <a:pt x="66" y="19"/>
                    <a:pt x="66" y="19"/>
                  </a:cubicBezTo>
                  <a:cubicBezTo>
                    <a:pt x="65" y="19"/>
                    <a:pt x="65" y="19"/>
                    <a:pt x="64" y="19"/>
                  </a:cubicBezTo>
                  <a:cubicBezTo>
                    <a:pt x="63" y="19"/>
                    <a:pt x="63" y="18"/>
                    <a:pt x="62" y="18"/>
                  </a:cubicBezTo>
                  <a:cubicBezTo>
                    <a:pt x="62" y="18"/>
                    <a:pt x="61" y="18"/>
                    <a:pt x="61" y="18"/>
                  </a:cubicBezTo>
                  <a:cubicBezTo>
                    <a:pt x="60" y="18"/>
                    <a:pt x="60" y="18"/>
                    <a:pt x="59" y="18"/>
                  </a:cubicBezTo>
                  <a:cubicBezTo>
                    <a:pt x="59" y="18"/>
                    <a:pt x="58" y="18"/>
                    <a:pt x="58" y="18"/>
                  </a:cubicBezTo>
                  <a:cubicBezTo>
                    <a:pt x="58" y="19"/>
                    <a:pt x="58" y="19"/>
                    <a:pt x="58" y="19"/>
                  </a:cubicBezTo>
                  <a:cubicBezTo>
                    <a:pt x="59" y="20"/>
                    <a:pt x="59" y="19"/>
                    <a:pt x="59" y="20"/>
                  </a:cubicBezTo>
                  <a:cubicBezTo>
                    <a:pt x="60" y="20"/>
                    <a:pt x="60" y="20"/>
                    <a:pt x="60" y="21"/>
                  </a:cubicBezTo>
                  <a:cubicBezTo>
                    <a:pt x="59" y="21"/>
                    <a:pt x="59" y="21"/>
                    <a:pt x="59" y="21"/>
                  </a:cubicBezTo>
                  <a:cubicBezTo>
                    <a:pt x="58" y="21"/>
                    <a:pt x="58" y="22"/>
                    <a:pt x="58" y="22"/>
                  </a:cubicBezTo>
                  <a:cubicBezTo>
                    <a:pt x="58" y="22"/>
                    <a:pt x="58" y="21"/>
                    <a:pt x="57" y="21"/>
                  </a:cubicBezTo>
                  <a:cubicBezTo>
                    <a:pt x="57" y="21"/>
                    <a:pt x="57" y="20"/>
                    <a:pt x="56" y="20"/>
                  </a:cubicBezTo>
                  <a:cubicBezTo>
                    <a:pt x="56" y="20"/>
                    <a:pt x="56" y="20"/>
                    <a:pt x="56" y="21"/>
                  </a:cubicBezTo>
                  <a:cubicBezTo>
                    <a:pt x="55" y="21"/>
                    <a:pt x="55" y="21"/>
                    <a:pt x="55" y="21"/>
                  </a:cubicBezTo>
                  <a:cubicBezTo>
                    <a:pt x="54" y="21"/>
                    <a:pt x="54" y="21"/>
                    <a:pt x="53" y="21"/>
                  </a:cubicBezTo>
                  <a:cubicBezTo>
                    <a:pt x="53" y="21"/>
                    <a:pt x="52" y="21"/>
                    <a:pt x="52" y="21"/>
                  </a:cubicBezTo>
                  <a:cubicBezTo>
                    <a:pt x="50" y="21"/>
                    <a:pt x="50" y="21"/>
                    <a:pt x="50" y="21"/>
                  </a:cubicBezTo>
                  <a:cubicBezTo>
                    <a:pt x="50" y="21"/>
                    <a:pt x="49" y="22"/>
                    <a:pt x="49" y="22"/>
                  </a:cubicBezTo>
                  <a:cubicBezTo>
                    <a:pt x="48" y="22"/>
                    <a:pt x="48" y="22"/>
                    <a:pt x="48" y="22"/>
                  </a:cubicBezTo>
                  <a:cubicBezTo>
                    <a:pt x="47" y="21"/>
                    <a:pt x="48" y="21"/>
                    <a:pt x="47" y="21"/>
                  </a:cubicBezTo>
                  <a:cubicBezTo>
                    <a:pt x="47" y="20"/>
                    <a:pt x="47" y="20"/>
                    <a:pt x="47" y="20"/>
                  </a:cubicBezTo>
                  <a:cubicBezTo>
                    <a:pt x="46" y="20"/>
                    <a:pt x="46" y="21"/>
                    <a:pt x="45" y="21"/>
                  </a:cubicBezTo>
                  <a:cubicBezTo>
                    <a:pt x="45" y="21"/>
                    <a:pt x="44" y="21"/>
                    <a:pt x="44" y="21"/>
                  </a:cubicBezTo>
                  <a:cubicBezTo>
                    <a:pt x="44" y="21"/>
                    <a:pt x="43" y="21"/>
                    <a:pt x="43" y="21"/>
                  </a:cubicBezTo>
                  <a:cubicBezTo>
                    <a:pt x="43" y="22"/>
                    <a:pt x="42" y="22"/>
                    <a:pt x="42" y="22"/>
                  </a:cubicBezTo>
                  <a:cubicBezTo>
                    <a:pt x="41" y="22"/>
                    <a:pt x="41" y="22"/>
                    <a:pt x="40" y="22"/>
                  </a:cubicBezTo>
                  <a:cubicBezTo>
                    <a:pt x="40" y="23"/>
                    <a:pt x="40" y="23"/>
                    <a:pt x="39" y="23"/>
                  </a:cubicBezTo>
                  <a:cubicBezTo>
                    <a:pt x="39" y="23"/>
                    <a:pt x="38" y="23"/>
                    <a:pt x="37" y="24"/>
                  </a:cubicBezTo>
                  <a:cubicBezTo>
                    <a:pt x="37" y="24"/>
                    <a:pt x="37" y="24"/>
                    <a:pt x="37" y="24"/>
                  </a:cubicBezTo>
                  <a:cubicBezTo>
                    <a:pt x="37" y="24"/>
                    <a:pt x="37" y="24"/>
                    <a:pt x="37" y="24"/>
                  </a:cubicBezTo>
                  <a:cubicBezTo>
                    <a:pt x="37" y="25"/>
                    <a:pt x="37" y="25"/>
                    <a:pt x="37" y="25"/>
                  </a:cubicBezTo>
                  <a:cubicBezTo>
                    <a:pt x="36" y="25"/>
                    <a:pt x="35" y="25"/>
                    <a:pt x="35" y="25"/>
                  </a:cubicBezTo>
                  <a:cubicBezTo>
                    <a:pt x="34" y="25"/>
                    <a:pt x="34" y="25"/>
                    <a:pt x="34" y="25"/>
                  </a:cubicBezTo>
                  <a:cubicBezTo>
                    <a:pt x="33" y="25"/>
                    <a:pt x="33" y="25"/>
                    <a:pt x="33" y="25"/>
                  </a:cubicBezTo>
                  <a:cubicBezTo>
                    <a:pt x="33" y="24"/>
                    <a:pt x="33" y="24"/>
                    <a:pt x="33" y="24"/>
                  </a:cubicBezTo>
                  <a:cubicBezTo>
                    <a:pt x="33" y="24"/>
                    <a:pt x="33" y="24"/>
                    <a:pt x="33" y="24"/>
                  </a:cubicBezTo>
                  <a:cubicBezTo>
                    <a:pt x="33" y="24"/>
                    <a:pt x="33" y="23"/>
                    <a:pt x="33" y="23"/>
                  </a:cubicBezTo>
                  <a:cubicBezTo>
                    <a:pt x="34" y="23"/>
                    <a:pt x="34" y="24"/>
                    <a:pt x="35" y="23"/>
                  </a:cubicBezTo>
                  <a:cubicBezTo>
                    <a:pt x="35" y="23"/>
                    <a:pt x="35" y="23"/>
                    <a:pt x="35" y="22"/>
                  </a:cubicBezTo>
                  <a:cubicBezTo>
                    <a:pt x="34" y="22"/>
                    <a:pt x="34" y="22"/>
                    <a:pt x="34" y="22"/>
                  </a:cubicBezTo>
                  <a:cubicBezTo>
                    <a:pt x="33" y="21"/>
                    <a:pt x="33" y="21"/>
                    <a:pt x="32" y="21"/>
                  </a:cubicBezTo>
                  <a:cubicBezTo>
                    <a:pt x="32" y="21"/>
                    <a:pt x="32" y="21"/>
                    <a:pt x="31" y="21"/>
                  </a:cubicBezTo>
                  <a:cubicBezTo>
                    <a:pt x="30" y="21"/>
                    <a:pt x="30" y="21"/>
                    <a:pt x="29" y="21"/>
                  </a:cubicBezTo>
                  <a:cubicBezTo>
                    <a:pt x="29" y="21"/>
                    <a:pt x="29" y="21"/>
                    <a:pt x="28" y="21"/>
                  </a:cubicBezTo>
                  <a:cubicBezTo>
                    <a:pt x="28" y="21"/>
                    <a:pt x="29" y="21"/>
                    <a:pt x="29" y="22"/>
                  </a:cubicBezTo>
                  <a:cubicBezTo>
                    <a:pt x="29" y="22"/>
                    <a:pt x="30" y="22"/>
                    <a:pt x="30" y="22"/>
                  </a:cubicBezTo>
                  <a:cubicBezTo>
                    <a:pt x="30" y="22"/>
                    <a:pt x="30" y="23"/>
                    <a:pt x="30" y="23"/>
                  </a:cubicBezTo>
                  <a:cubicBezTo>
                    <a:pt x="30" y="24"/>
                    <a:pt x="30" y="24"/>
                    <a:pt x="30" y="24"/>
                  </a:cubicBezTo>
                  <a:cubicBezTo>
                    <a:pt x="30" y="24"/>
                    <a:pt x="30" y="24"/>
                    <a:pt x="30" y="24"/>
                  </a:cubicBezTo>
                  <a:cubicBezTo>
                    <a:pt x="30" y="25"/>
                    <a:pt x="30" y="25"/>
                    <a:pt x="31" y="25"/>
                  </a:cubicBezTo>
                  <a:cubicBezTo>
                    <a:pt x="31" y="25"/>
                    <a:pt x="32" y="25"/>
                    <a:pt x="32" y="25"/>
                  </a:cubicBezTo>
                  <a:cubicBezTo>
                    <a:pt x="32" y="26"/>
                    <a:pt x="31" y="26"/>
                    <a:pt x="31" y="26"/>
                  </a:cubicBezTo>
                  <a:cubicBezTo>
                    <a:pt x="31" y="27"/>
                    <a:pt x="32" y="27"/>
                    <a:pt x="32" y="27"/>
                  </a:cubicBezTo>
                  <a:cubicBezTo>
                    <a:pt x="31" y="28"/>
                    <a:pt x="31" y="27"/>
                    <a:pt x="30" y="27"/>
                  </a:cubicBezTo>
                  <a:cubicBezTo>
                    <a:pt x="30" y="27"/>
                    <a:pt x="30" y="27"/>
                    <a:pt x="29" y="27"/>
                  </a:cubicBezTo>
                  <a:cubicBezTo>
                    <a:pt x="29" y="27"/>
                    <a:pt x="28" y="27"/>
                    <a:pt x="28" y="26"/>
                  </a:cubicBezTo>
                  <a:cubicBezTo>
                    <a:pt x="27" y="26"/>
                    <a:pt x="27" y="27"/>
                    <a:pt x="26" y="26"/>
                  </a:cubicBezTo>
                  <a:cubicBezTo>
                    <a:pt x="26" y="26"/>
                    <a:pt x="26" y="26"/>
                    <a:pt x="26" y="25"/>
                  </a:cubicBezTo>
                  <a:cubicBezTo>
                    <a:pt x="26" y="25"/>
                    <a:pt x="25" y="25"/>
                    <a:pt x="25" y="24"/>
                  </a:cubicBezTo>
                  <a:cubicBezTo>
                    <a:pt x="25" y="24"/>
                    <a:pt x="25" y="24"/>
                    <a:pt x="25" y="24"/>
                  </a:cubicBezTo>
                  <a:cubicBezTo>
                    <a:pt x="25" y="24"/>
                    <a:pt x="25" y="24"/>
                    <a:pt x="25" y="23"/>
                  </a:cubicBezTo>
                  <a:cubicBezTo>
                    <a:pt x="24" y="23"/>
                    <a:pt x="24" y="23"/>
                    <a:pt x="24" y="23"/>
                  </a:cubicBezTo>
                  <a:cubicBezTo>
                    <a:pt x="24" y="23"/>
                    <a:pt x="23" y="23"/>
                    <a:pt x="23" y="23"/>
                  </a:cubicBezTo>
                  <a:cubicBezTo>
                    <a:pt x="22" y="23"/>
                    <a:pt x="22" y="22"/>
                    <a:pt x="22" y="22"/>
                  </a:cubicBezTo>
                  <a:cubicBezTo>
                    <a:pt x="22" y="22"/>
                    <a:pt x="21" y="22"/>
                    <a:pt x="21" y="22"/>
                  </a:cubicBezTo>
                  <a:cubicBezTo>
                    <a:pt x="21" y="22"/>
                    <a:pt x="20" y="22"/>
                    <a:pt x="20" y="22"/>
                  </a:cubicBezTo>
                  <a:cubicBezTo>
                    <a:pt x="19" y="22"/>
                    <a:pt x="19" y="22"/>
                    <a:pt x="19" y="22"/>
                  </a:cubicBezTo>
                  <a:cubicBezTo>
                    <a:pt x="18" y="21"/>
                    <a:pt x="18" y="21"/>
                    <a:pt x="18" y="21"/>
                  </a:cubicBezTo>
                  <a:cubicBezTo>
                    <a:pt x="17" y="21"/>
                    <a:pt x="17" y="21"/>
                    <a:pt x="17" y="20"/>
                  </a:cubicBezTo>
                  <a:cubicBezTo>
                    <a:pt x="16" y="20"/>
                    <a:pt x="16" y="20"/>
                    <a:pt x="15" y="20"/>
                  </a:cubicBezTo>
                  <a:cubicBezTo>
                    <a:pt x="15" y="20"/>
                    <a:pt x="14" y="20"/>
                    <a:pt x="14" y="20"/>
                  </a:cubicBezTo>
                  <a:cubicBezTo>
                    <a:pt x="13" y="20"/>
                    <a:pt x="13" y="20"/>
                    <a:pt x="13" y="20"/>
                  </a:cubicBezTo>
                  <a:cubicBezTo>
                    <a:pt x="12" y="19"/>
                    <a:pt x="12" y="20"/>
                    <a:pt x="12" y="20"/>
                  </a:cubicBezTo>
                  <a:cubicBezTo>
                    <a:pt x="11" y="19"/>
                    <a:pt x="11" y="19"/>
                    <a:pt x="11" y="19"/>
                  </a:cubicBezTo>
                  <a:cubicBezTo>
                    <a:pt x="10" y="19"/>
                    <a:pt x="10" y="19"/>
                    <a:pt x="10" y="19"/>
                  </a:cubicBezTo>
                  <a:cubicBezTo>
                    <a:pt x="9" y="20"/>
                    <a:pt x="9" y="20"/>
                    <a:pt x="9" y="19"/>
                  </a:cubicBezTo>
                  <a:cubicBezTo>
                    <a:pt x="8" y="19"/>
                    <a:pt x="8" y="19"/>
                    <a:pt x="8" y="18"/>
                  </a:cubicBezTo>
                  <a:cubicBezTo>
                    <a:pt x="8" y="18"/>
                    <a:pt x="8" y="18"/>
                    <a:pt x="7" y="18"/>
                  </a:cubicBezTo>
                  <a:cubicBezTo>
                    <a:pt x="7" y="18"/>
                    <a:pt x="7" y="18"/>
                    <a:pt x="6" y="18"/>
                  </a:cubicBezTo>
                  <a:cubicBezTo>
                    <a:pt x="6" y="18"/>
                    <a:pt x="6" y="18"/>
                    <a:pt x="5" y="18"/>
                  </a:cubicBezTo>
                  <a:cubicBezTo>
                    <a:pt x="5" y="18"/>
                    <a:pt x="5" y="19"/>
                    <a:pt x="5" y="19"/>
                  </a:cubicBezTo>
                  <a:cubicBezTo>
                    <a:pt x="5" y="19"/>
                    <a:pt x="5" y="19"/>
                    <a:pt x="5" y="19"/>
                  </a:cubicBezTo>
                  <a:cubicBezTo>
                    <a:pt x="4" y="19"/>
                    <a:pt x="4" y="19"/>
                    <a:pt x="4" y="19"/>
                  </a:cubicBezTo>
                  <a:cubicBezTo>
                    <a:pt x="4" y="19"/>
                    <a:pt x="3" y="19"/>
                    <a:pt x="3" y="19"/>
                  </a:cubicBezTo>
                  <a:cubicBezTo>
                    <a:pt x="2" y="19"/>
                    <a:pt x="2" y="19"/>
                    <a:pt x="2" y="20"/>
                  </a:cubicBezTo>
                  <a:cubicBezTo>
                    <a:pt x="2" y="20"/>
                    <a:pt x="2" y="20"/>
                    <a:pt x="1" y="20"/>
                  </a:cubicBezTo>
                  <a:cubicBezTo>
                    <a:pt x="1" y="21"/>
                    <a:pt x="1" y="21"/>
                    <a:pt x="0" y="21"/>
                  </a:cubicBezTo>
                  <a:cubicBezTo>
                    <a:pt x="0" y="21"/>
                    <a:pt x="0" y="22"/>
                    <a:pt x="1" y="22"/>
                  </a:cubicBezTo>
                  <a:cubicBezTo>
                    <a:pt x="1" y="23"/>
                    <a:pt x="2" y="22"/>
                    <a:pt x="2" y="22"/>
                  </a:cubicBezTo>
                  <a:cubicBezTo>
                    <a:pt x="2" y="23"/>
                    <a:pt x="3" y="23"/>
                    <a:pt x="3" y="23"/>
                  </a:cubicBezTo>
                  <a:cubicBezTo>
                    <a:pt x="3" y="23"/>
                    <a:pt x="4" y="24"/>
                    <a:pt x="4" y="24"/>
                  </a:cubicBezTo>
                  <a:cubicBezTo>
                    <a:pt x="4" y="24"/>
                    <a:pt x="4" y="24"/>
                    <a:pt x="4" y="24"/>
                  </a:cubicBezTo>
                  <a:cubicBezTo>
                    <a:pt x="4" y="25"/>
                    <a:pt x="3" y="25"/>
                    <a:pt x="2" y="25"/>
                  </a:cubicBezTo>
                  <a:cubicBezTo>
                    <a:pt x="3" y="26"/>
                    <a:pt x="3" y="26"/>
                    <a:pt x="3" y="26"/>
                  </a:cubicBezTo>
                  <a:cubicBezTo>
                    <a:pt x="3" y="26"/>
                    <a:pt x="3" y="27"/>
                    <a:pt x="3" y="27"/>
                  </a:cubicBezTo>
                  <a:cubicBezTo>
                    <a:pt x="3" y="28"/>
                    <a:pt x="3" y="28"/>
                    <a:pt x="3" y="29"/>
                  </a:cubicBezTo>
                  <a:cubicBezTo>
                    <a:pt x="3" y="29"/>
                    <a:pt x="4" y="29"/>
                    <a:pt x="4" y="29"/>
                  </a:cubicBezTo>
                  <a:cubicBezTo>
                    <a:pt x="4" y="30"/>
                    <a:pt x="4" y="30"/>
                    <a:pt x="4" y="31"/>
                  </a:cubicBezTo>
                  <a:cubicBezTo>
                    <a:pt x="5" y="31"/>
                    <a:pt x="5" y="31"/>
                    <a:pt x="5" y="31"/>
                  </a:cubicBezTo>
                  <a:cubicBezTo>
                    <a:pt x="6" y="31"/>
                    <a:pt x="5" y="32"/>
                    <a:pt x="5" y="32"/>
                  </a:cubicBezTo>
                  <a:cubicBezTo>
                    <a:pt x="6" y="32"/>
                    <a:pt x="6" y="32"/>
                    <a:pt x="6" y="32"/>
                  </a:cubicBezTo>
                  <a:cubicBezTo>
                    <a:pt x="7" y="32"/>
                    <a:pt x="7" y="33"/>
                    <a:pt x="7" y="33"/>
                  </a:cubicBezTo>
                  <a:cubicBezTo>
                    <a:pt x="6" y="33"/>
                    <a:pt x="6" y="33"/>
                    <a:pt x="6" y="33"/>
                  </a:cubicBezTo>
                  <a:cubicBezTo>
                    <a:pt x="6" y="34"/>
                    <a:pt x="6" y="34"/>
                    <a:pt x="7" y="34"/>
                  </a:cubicBezTo>
                  <a:cubicBezTo>
                    <a:pt x="7" y="34"/>
                    <a:pt x="7" y="34"/>
                    <a:pt x="8" y="34"/>
                  </a:cubicBezTo>
                  <a:cubicBezTo>
                    <a:pt x="8" y="34"/>
                    <a:pt x="8" y="35"/>
                    <a:pt x="8" y="35"/>
                  </a:cubicBezTo>
                  <a:cubicBezTo>
                    <a:pt x="9" y="35"/>
                    <a:pt x="9" y="35"/>
                    <a:pt x="9" y="35"/>
                  </a:cubicBezTo>
                  <a:cubicBezTo>
                    <a:pt x="9" y="35"/>
                    <a:pt x="9" y="35"/>
                    <a:pt x="9" y="36"/>
                  </a:cubicBezTo>
                  <a:cubicBezTo>
                    <a:pt x="9" y="36"/>
                    <a:pt x="9" y="36"/>
                    <a:pt x="9" y="37"/>
                  </a:cubicBezTo>
                  <a:cubicBezTo>
                    <a:pt x="9" y="37"/>
                    <a:pt x="8" y="37"/>
                    <a:pt x="8" y="38"/>
                  </a:cubicBezTo>
                  <a:cubicBezTo>
                    <a:pt x="7" y="38"/>
                    <a:pt x="7" y="38"/>
                    <a:pt x="7" y="38"/>
                  </a:cubicBezTo>
                  <a:cubicBezTo>
                    <a:pt x="7" y="39"/>
                    <a:pt x="7" y="39"/>
                    <a:pt x="6" y="39"/>
                  </a:cubicBezTo>
                  <a:cubicBezTo>
                    <a:pt x="6" y="39"/>
                    <a:pt x="6" y="40"/>
                    <a:pt x="5" y="40"/>
                  </a:cubicBezTo>
                  <a:cubicBezTo>
                    <a:pt x="5" y="40"/>
                    <a:pt x="5" y="40"/>
                    <a:pt x="4" y="40"/>
                  </a:cubicBezTo>
                  <a:cubicBezTo>
                    <a:pt x="4" y="40"/>
                    <a:pt x="4" y="40"/>
                    <a:pt x="4" y="41"/>
                  </a:cubicBezTo>
                  <a:cubicBezTo>
                    <a:pt x="4" y="41"/>
                    <a:pt x="4" y="41"/>
                    <a:pt x="4" y="42"/>
                  </a:cubicBezTo>
                  <a:cubicBezTo>
                    <a:pt x="4" y="42"/>
                    <a:pt x="4" y="42"/>
                    <a:pt x="4" y="42"/>
                  </a:cubicBezTo>
                  <a:cubicBezTo>
                    <a:pt x="4" y="42"/>
                    <a:pt x="4" y="42"/>
                    <a:pt x="4" y="42"/>
                  </a:cubicBezTo>
                  <a:cubicBezTo>
                    <a:pt x="4" y="42"/>
                    <a:pt x="4" y="42"/>
                    <a:pt x="4" y="42"/>
                  </a:cubicBezTo>
                  <a:cubicBezTo>
                    <a:pt x="5" y="41"/>
                    <a:pt x="5" y="41"/>
                    <a:pt x="5" y="41"/>
                  </a:cubicBezTo>
                  <a:cubicBezTo>
                    <a:pt x="5" y="41"/>
                    <a:pt x="5" y="41"/>
                    <a:pt x="5" y="42"/>
                  </a:cubicBezTo>
                  <a:cubicBezTo>
                    <a:pt x="5" y="42"/>
                    <a:pt x="5" y="42"/>
                    <a:pt x="6" y="42"/>
                  </a:cubicBezTo>
                  <a:cubicBezTo>
                    <a:pt x="6" y="42"/>
                    <a:pt x="6" y="42"/>
                    <a:pt x="7" y="42"/>
                  </a:cubicBezTo>
                  <a:cubicBezTo>
                    <a:pt x="7" y="42"/>
                    <a:pt x="7" y="42"/>
                    <a:pt x="7" y="42"/>
                  </a:cubicBezTo>
                  <a:cubicBezTo>
                    <a:pt x="8" y="42"/>
                    <a:pt x="8" y="42"/>
                    <a:pt x="9" y="43"/>
                  </a:cubicBezTo>
                  <a:cubicBezTo>
                    <a:pt x="9" y="43"/>
                    <a:pt x="9" y="43"/>
                    <a:pt x="9" y="43"/>
                  </a:cubicBezTo>
                  <a:cubicBezTo>
                    <a:pt x="9" y="44"/>
                    <a:pt x="8" y="43"/>
                    <a:pt x="8" y="43"/>
                  </a:cubicBezTo>
                  <a:cubicBezTo>
                    <a:pt x="7" y="43"/>
                    <a:pt x="7" y="43"/>
                    <a:pt x="6" y="43"/>
                  </a:cubicBezTo>
                  <a:cubicBezTo>
                    <a:pt x="6" y="43"/>
                    <a:pt x="6" y="43"/>
                    <a:pt x="5" y="44"/>
                  </a:cubicBezTo>
                  <a:cubicBezTo>
                    <a:pt x="5" y="44"/>
                    <a:pt x="5" y="44"/>
                    <a:pt x="4" y="44"/>
                  </a:cubicBezTo>
                  <a:cubicBezTo>
                    <a:pt x="4" y="44"/>
                    <a:pt x="4" y="44"/>
                    <a:pt x="4" y="44"/>
                  </a:cubicBezTo>
                  <a:cubicBezTo>
                    <a:pt x="4" y="44"/>
                    <a:pt x="4" y="44"/>
                    <a:pt x="4" y="44"/>
                  </a:cubicBezTo>
                  <a:cubicBezTo>
                    <a:pt x="4" y="45"/>
                    <a:pt x="4" y="45"/>
                    <a:pt x="4" y="45"/>
                  </a:cubicBezTo>
                  <a:cubicBezTo>
                    <a:pt x="4" y="46"/>
                    <a:pt x="4" y="46"/>
                    <a:pt x="4" y="46"/>
                  </a:cubicBezTo>
                  <a:cubicBezTo>
                    <a:pt x="4" y="47"/>
                    <a:pt x="4" y="47"/>
                    <a:pt x="4" y="47"/>
                  </a:cubicBezTo>
                  <a:cubicBezTo>
                    <a:pt x="4" y="47"/>
                    <a:pt x="4" y="47"/>
                    <a:pt x="3" y="47"/>
                  </a:cubicBezTo>
                  <a:cubicBezTo>
                    <a:pt x="3" y="48"/>
                    <a:pt x="3" y="48"/>
                    <a:pt x="3" y="48"/>
                  </a:cubicBezTo>
                  <a:cubicBezTo>
                    <a:pt x="3" y="48"/>
                    <a:pt x="4" y="49"/>
                    <a:pt x="3" y="49"/>
                  </a:cubicBezTo>
                  <a:cubicBezTo>
                    <a:pt x="3" y="49"/>
                    <a:pt x="3" y="50"/>
                    <a:pt x="3" y="50"/>
                  </a:cubicBezTo>
                  <a:cubicBezTo>
                    <a:pt x="3" y="50"/>
                    <a:pt x="3" y="50"/>
                    <a:pt x="3" y="50"/>
                  </a:cubicBezTo>
                  <a:cubicBezTo>
                    <a:pt x="3" y="51"/>
                    <a:pt x="2" y="51"/>
                    <a:pt x="2" y="52"/>
                  </a:cubicBezTo>
                  <a:cubicBezTo>
                    <a:pt x="2" y="52"/>
                    <a:pt x="2" y="53"/>
                    <a:pt x="3" y="53"/>
                  </a:cubicBezTo>
                  <a:cubicBezTo>
                    <a:pt x="3" y="54"/>
                    <a:pt x="3" y="54"/>
                    <a:pt x="3" y="54"/>
                  </a:cubicBezTo>
                  <a:cubicBezTo>
                    <a:pt x="3" y="55"/>
                    <a:pt x="3" y="55"/>
                    <a:pt x="4" y="55"/>
                  </a:cubicBezTo>
                  <a:cubicBezTo>
                    <a:pt x="4" y="56"/>
                    <a:pt x="4" y="55"/>
                    <a:pt x="4" y="55"/>
                  </a:cubicBezTo>
                  <a:cubicBezTo>
                    <a:pt x="5" y="55"/>
                    <a:pt x="5" y="55"/>
                    <a:pt x="6" y="56"/>
                  </a:cubicBezTo>
                  <a:cubicBezTo>
                    <a:pt x="6" y="56"/>
                    <a:pt x="6" y="56"/>
                    <a:pt x="6" y="56"/>
                  </a:cubicBezTo>
                  <a:cubicBezTo>
                    <a:pt x="7" y="56"/>
                    <a:pt x="7" y="56"/>
                    <a:pt x="7" y="56"/>
                  </a:cubicBezTo>
                  <a:cubicBezTo>
                    <a:pt x="8" y="57"/>
                    <a:pt x="8" y="57"/>
                    <a:pt x="8" y="57"/>
                  </a:cubicBezTo>
                  <a:cubicBezTo>
                    <a:pt x="8" y="58"/>
                    <a:pt x="9" y="57"/>
                    <a:pt x="9" y="58"/>
                  </a:cubicBezTo>
                  <a:cubicBezTo>
                    <a:pt x="9" y="58"/>
                    <a:pt x="9" y="58"/>
                    <a:pt x="10" y="59"/>
                  </a:cubicBezTo>
                  <a:cubicBezTo>
                    <a:pt x="10" y="59"/>
                    <a:pt x="10" y="59"/>
                    <a:pt x="10" y="59"/>
                  </a:cubicBezTo>
                  <a:cubicBezTo>
                    <a:pt x="10" y="60"/>
                    <a:pt x="9" y="60"/>
                    <a:pt x="10" y="60"/>
                  </a:cubicBezTo>
                  <a:cubicBezTo>
                    <a:pt x="10" y="61"/>
                    <a:pt x="10" y="61"/>
                    <a:pt x="10" y="61"/>
                  </a:cubicBezTo>
                  <a:cubicBezTo>
                    <a:pt x="11" y="61"/>
                    <a:pt x="11" y="61"/>
                    <a:pt x="11" y="62"/>
                  </a:cubicBezTo>
                  <a:cubicBezTo>
                    <a:pt x="11" y="62"/>
                    <a:pt x="12" y="62"/>
                    <a:pt x="12" y="63"/>
                  </a:cubicBezTo>
                  <a:cubicBezTo>
                    <a:pt x="12" y="63"/>
                    <a:pt x="11" y="63"/>
                    <a:pt x="11" y="63"/>
                  </a:cubicBezTo>
                  <a:cubicBezTo>
                    <a:pt x="11" y="63"/>
                    <a:pt x="11" y="63"/>
                    <a:pt x="10" y="63"/>
                  </a:cubicBezTo>
                  <a:cubicBezTo>
                    <a:pt x="10" y="63"/>
                    <a:pt x="11" y="63"/>
                    <a:pt x="10" y="64"/>
                  </a:cubicBezTo>
                  <a:cubicBezTo>
                    <a:pt x="10" y="64"/>
                    <a:pt x="10" y="64"/>
                    <a:pt x="10" y="65"/>
                  </a:cubicBezTo>
                  <a:cubicBezTo>
                    <a:pt x="10" y="65"/>
                    <a:pt x="10" y="65"/>
                    <a:pt x="10" y="65"/>
                  </a:cubicBezTo>
                  <a:cubicBezTo>
                    <a:pt x="10" y="65"/>
                    <a:pt x="10" y="65"/>
                    <a:pt x="10" y="65"/>
                  </a:cubicBezTo>
                  <a:cubicBezTo>
                    <a:pt x="10" y="66"/>
                    <a:pt x="10" y="66"/>
                    <a:pt x="11" y="66"/>
                  </a:cubicBezTo>
                  <a:cubicBezTo>
                    <a:pt x="11" y="66"/>
                    <a:pt x="11" y="66"/>
                    <a:pt x="12" y="66"/>
                  </a:cubicBezTo>
                  <a:cubicBezTo>
                    <a:pt x="12" y="66"/>
                    <a:pt x="12" y="65"/>
                    <a:pt x="13" y="65"/>
                  </a:cubicBezTo>
                  <a:cubicBezTo>
                    <a:pt x="13" y="65"/>
                    <a:pt x="13" y="65"/>
                    <a:pt x="14" y="65"/>
                  </a:cubicBezTo>
                  <a:cubicBezTo>
                    <a:pt x="15" y="65"/>
                    <a:pt x="15" y="65"/>
                    <a:pt x="16" y="65"/>
                  </a:cubicBezTo>
                  <a:cubicBezTo>
                    <a:pt x="16" y="65"/>
                    <a:pt x="16" y="65"/>
                    <a:pt x="16" y="66"/>
                  </a:cubicBezTo>
                  <a:cubicBezTo>
                    <a:pt x="17" y="66"/>
                    <a:pt x="16" y="67"/>
                    <a:pt x="17" y="67"/>
                  </a:cubicBezTo>
                  <a:cubicBezTo>
                    <a:pt x="17" y="68"/>
                    <a:pt x="17" y="68"/>
                    <a:pt x="17" y="69"/>
                  </a:cubicBezTo>
                  <a:cubicBezTo>
                    <a:pt x="18" y="69"/>
                    <a:pt x="18" y="69"/>
                    <a:pt x="18" y="69"/>
                  </a:cubicBezTo>
                  <a:cubicBezTo>
                    <a:pt x="19" y="69"/>
                    <a:pt x="19" y="69"/>
                    <a:pt x="19" y="69"/>
                  </a:cubicBezTo>
                  <a:cubicBezTo>
                    <a:pt x="20" y="69"/>
                    <a:pt x="20" y="70"/>
                    <a:pt x="21" y="70"/>
                  </a:cubicBezTo>
                  <a:cubicBezTo>
                    <a:pt x="21" y="70"/>
                    <a:pt x="21" y="71"/>
                    <a:pt x="21" y="71"/>
                  </a:cubicBezTo>
                  <a:cubicBezTo>
                    <a:pt x="21" y="71"/>
                    <a:pt x="21" y="71"/>
                    <a:pt x="21" y="71"/>
                  </a:cubicBezTo>
                  <a:cubicBezTo>
                    <a:pt x="22" y="72"/>
                    <a:pt x="22" y="72"/>
                    <a:pt x="22" y="72"/>
                  </a:cubicBezTo>
                  <a:cubicBezTo>
                    <a:pt x="23" y="72"/>
                    <a:pt x="23" y="72"/>
                    <a:pt x="24" y="72"/>
                  </a:cubicBezTo>
                  <a:cubicBezTo>
                    <a:pt x="24" y="72"/>
                    <a:pt x="25" y="72"/>
                    <a:pt x="25" y="72"/>
                  </a:cubicBezTo>
                  <a:cubicBezTo>
                    <a:pt x="26" y="72"/>
                    <a:pt x="26" y="72"/>
                    <a:pt x="26" y="72"/>
                  </a:cubicBezTo>
                  <a:cubicBezTo>
                    <a:pt x="27" y="71"/>
                    <a:pt x="27" y="71"/>
                    <a:pt x="27" y="71"/>
                  </a:cubicBezTo>
                  <a:cubicBezTo>
                    <a:pt x="28" y="71"/>
                    <a:pt x="28" y="71"/>
                    <a:pt x="28" y="71"/>
                  </a:cubicBezTo>
                  <a:cubicBezTo>
                    <a:pt x="29" y="71"/>
                    <a:pt x="29" y="71"/>
                    <a:pt x="29" y="72"/>
                  </a:cubicBezTo>
                  <a:cubicBezTo>
                    <a:pt x="30" y="72"/>
                    <a:pt x="29" y="73"/>
                    <a:pt x="30" y="73"/>
                  </a:cubicBezTo>
                  <a:cubicBezTo>
                    <a:pt x="30" y="73"/>
                    <a:pt x="31" y="73"/>
                    <a:pt x="31" y="73"/>
                  </a:cubicBezTo>
                  <a:cubicBezTo>
                    <a:pt x="32" y="73"/>
                    <a:pt x="32" y="72"/>
                    <a:pt x="33" y="72"/>
                  </a:cubicBezTo>
                  <a:cubicBezTo>
                    <a:pt x="33" y="72"/>
                    <a:pt x="34" y="72"/>
                    <a:pt x="34" y="72"/>
                  </a:cubicBezTo>
                  <a:cubicBezTo>
                    <a:pt x="34" y="73"/>
                    <a:pt x="35" y="73"/>
                    <a:pt x="35" y="73"/>
                  </a:cubicBezTo>
                  <a:cubicBezTo>
                    <a:pt x="36" y="73"/>
                    <a:pt x="36" y="73"/>
                    <a:pt x="36" y="73"/>
                  </a:cubicBezTo>
                  <a:cubicBezTo>
                    <a:pt x="37" y="74"/>
                    <a:pt x="37" y="74"/>
                    <a:pt x="36" y="75"/>
                  </a:cubicBezTo>
                  <a:cubicBezTo>
                    <a:pt x="36" y="75"/>
                    <a:pt x="35" y="75"/>
                    <a:pt x="35" y="75"/>
                  </a:cubicBezTo>
                  <a:cubicBezTo>
                    <a:pt x="35" y="76"/>
                    <a:pt x="35" y="76"/>
                    <a:pt x="35" y="76"/>
                  </a:cubicBezTo>
                  <a:cubicBezTo>
                    <a:pt x="35" y="77"/>
                    <a:pt x="35" y="77"/>
                    <a:pt x="34" y="77"/>
                  </a:cubicBezTo>
                  <a:cubicBezTo>
                    <a:pt x="34" y="78"/>
                    <a:pt x="33" y="78"/>
                    <a:pt x="33" y="78"/>
                  </a:cubicBezTo>
                  <a:cubicBezTo>
                    <a:pt x="33" y="78"/>
                    <a:pt x="33" y="78"/>
                    <a:pt x="33" y="78"/>
                  </a:cubicBezTo>
                  <a:cubicBezTo>
                    <a:pt x="33" y="79"/>
                    <a:pt x="33" y="79"/>
                    <a:pt x="33" y="79"/>
                  </a:cubicBezTo>
                  <a:cubicBezTo>
                    <a:pt x="33" y="80"/>
                    <a:pt x="33" y="80"/>
                    <a:pt x="33" y="80"/>
                  </a:cubicBezTo>
                  <a:cubicBezTo>
                    <a:pt x="33" y="81"/>
                    <a:pt x="33" y="81"/>
                    <a:pt x="32" y="82"/>
                  </a:cubicBezTo>
                  <a:cubicBezTo>
                    <a:pt x="32" y="82"/>
                    <a:pt x="33" y="82"/>
                    <a:pt x="32" y="82"/>
                  </a:cubicBezTo>
                  <a:cubicBezTo>
                    <a:pt x="32" y="83"/>
                    <a:pt x="32" y="83"/>
                    <a:pt x="32" y="83"/>
                  </a:cubicBezTo>
                  <a:cubicBezTo>
                    <a:pt x="32" y="83"/>
                    <a:pt x="31" y="83"/>
                    <a:pt x="31" y="83"/>
                  </a:cubicBezTo>
                  <a:cubicBezTo>
                    <a:pt x="31" y="83"/>
                    <a:pt x="31" y="84"/>
                    <a:pt x="31" y="84"/>
                  </a:cubicBezTo>
                  <a:cubicBezTo>
                    <a:pt x="31" y="84"/>
                    <a:pt x="32" y="84"/>
                    <a:pt x="32" y="84"/>
                  </a:cubicBezTo>
                  <a:cubicBezTo>
                    <a:pt x="32" y="85"/>
                    <a:pt x="32" y="85"/>
                    <a:pt x="33" y="85"/>
                  </a:cubicBezTo>
                  <a:cubicBezTo>
                    <a:pt x="33" y="85"/>
                    <a:pt x="33" y="85"/>
                    <a:pt x="34" y="85"/>
                  </a:cubicBezTo>
                  <a:cubicBezTo>
                    <a:pt x="34" y="85"/>
                    <a:pt x="34" y="85"/>
                    <a:pt x="34" y="86"/>
                  </a:cubicBezTo>
                  <a:cubicBezTo>
                    <a:pt x="35" y="86"/>
                    <a:pt x="35" y="86"/>
                    <a:pt x="36" y="86"/>
                  </a:cubicBezTo>
                  <a:cubicBezTo>
                    <a:pt x="36" y="86"/>
                    <a:pt x="36" y="87"/>
                    <a:pt x="36" y="87"/>
                  </a:cubicBezTo>
                  <a:cubicBezTo>
                    <a:pt x="37" y="87"/>
                    <a:pt x="37" y="87"/>
                    <a:pt x="37" y="87"/>
                  </a:cubicBezTo>
                  <a:cubicBezTo>
                    <a:pt x="37" y="88"/>
                    <a:pt x="37" y="88"/>
                    <a:pt x="38" y="88"/>
                  </a:cubicBezTo>
                  <a:cubicBezTo>
                    <a:pt x="38" y="88"/>
                    <a:pt x="38" y="88"/>
                    <a:pt x="38" y="88"/>
                  </a:cubicBezTo>
                  <a:cubicBezTo>
                    <a:pt x="38" y="89"/>
                    <a:pt x="38" y="89"/>
                    <a:pt x="39" y="89"/>
                  </a:cubicBezTo>
                  <a:cubicBezTo>
                    <a:pt x="39" y="89"/>
                    <a:pt x="39" y="89"/>
                    <a:pt x="39" y="89"/>
                  </a:cubicBezTo>
                  <a:cubicBezTo>
                    <a:pt x="39" y="89"/>
                    <a:pt x="39" y="89"/>
                    <a:pt x="40" y="89"/>
                  </a:cubicBezTo>
                  <a:cubicBezTo>
                    <a:pt x="40" y="89"/>
                    <a:pt x="40" y="89"/>
                    <a:pt x="40" y="89"/>
                  </a:cubicBezTo>
                  <a:cubicBezTo>
                    <a:pt x="40" y="89"/>
                    <a:pt x="40" y="89"/>
                    <a:pt x="41" y="89"/>
                  </a:cubicBezTo>
                  <a:cubicBezTo>
                    <a:pt x="41" y="89"/>
                    <a:pt x="41" y="89"/>
                    <a:pt x="42" y="89"/>
                  </a:cubicBezTo>
                  <a:cubicBezTo>
                    <a:pt x="42" y="89"/>
                    <a:pt x="43" y="89"/>
                    <a:pt x="44" y="89"/>
                  </a:cubicBezTo>
                  <a:cubicBezTo>
                    <a:pt x="44" y="89"/>
                    <a:pt x="44" y="90"/>
                    <a:pt x="45" y="90"/>
                  </a:cubicBezTo>
                  <a:cubicBezTo>
                    <a:pt x="45" y="91"/>
                    <a:pt x="45" y="91"/>
                    <a:pt x="46" y="92"/>
                  </a:cubicBezTo>
                  <a:cubicBezTo>
                    <a:pt x="47" y="92"/>
                    <a:pt x="47" y="91"/>
                    <a:pt x="48" y="91"/>
                  </a:cubicBezTo>
                  <a:cubicBezTo>
                    <a:pt x="49" y="91"/>
                    <a:pt x="50" y="92"/>
                    <a:pt x="51" y="93"/>
                  </a:cubicBezTo>
                  <a:cubicBezTo>
                    <a:pt x="51" y="93"/>
                    <a:pt x="51" y="93"/>
                    <a:pt x="51" y="93"/>
                  </a:cubicBezTo>
                  <a:cubicBezTo>
                    <a:pt x="52" y="94"/>
                    <a:pt x="52" y="94"/>
                    <a:pt x="53" y="94"/>
                  </a:cubicBezTo>
                  <a:cubicBezTo>
                    <a:pt x="54" y="94"/>
                    <a:pt x="54" y="94"/>
                    <a:pt x="55" y="94"/>
                  </a:cubicBezTo>
                  <a:cubicBezTo>
                    <a:pt x="55" y="94"/>
                    <a:pt x="56" y="94"/>
                    <a:pt x="56" y="94"/>
                  </a:cubicBezTo>
                  <a:cubicBezTo>
                    <a:pt x="57" y="94"/>
                    <a:pt x="57" y="94"/>
                    <a:pt x="57" y="94"/>
                  </a:cubicBezTo>
                  <a:cubicBezTo>
                    <a:pt x="58" y="94"/>
                    <a:pt x="58" y="94"/>
                    <a:pt x="59" y="94"/>
                  </a:cubicBezTo>
                  <a:cubicBezTo>
                    <a:pt x="59" y="95"/>
                    <a:pt x="60" y="95"/>
                    <a:pt x="60" y="94"/>
                  </a:cubicBezTo>
                  <a:cubicBezTo>
                    <a:pt x="60" y="94"/>
                    <a:pt x="60" y="94"/>
                    <a:pt x="61" y="94"/>
                  </a:cubicBezTo>
                  <a:cubicBezTo>
                    <a:pt x="61" y="94"/>
                    <a:pt x="61" y="94"/>
                    <a:pt x="61" y="94"/>
                  </a:cubicBezTo>
                  <a:cubicBezTo>
                    <a:pt x="60" y="94"/>
                    <a:pt x="60" y="94"/>
                    <a:pt x="60" y="94"/>
                  </a:cubicBezTo>
                  <a:cubicBezTo>
                    <a:pt x="60" y="93"/>
                    <a:pt x="60" y="93"/>
                    <a:pt x="59" y="93"/>
                  </a:cubicBezTo>
                  <a:cubicBezTo>
                    <a:pt x="59" y="92"/>
                    <a:pt x="59" y="92"/>
                    <a:pt x="58" y="91"/>
                  </a:cubicBezTo>
                  <a:cubicBezTo>
                    <a:pt x="58" y="91"/>
                    <a:pt x="57" y="91"/>
                    <a:pt x="57" y="90"/>
                  </a:cubicBezTo>
                  <a:cubicBezTo>
                    <a:pt x="56" y="89"/>
                    <a:pt x="57" y="89"/>
                    <a:pt x="56" y="88"/>
                  </a:cubicBezTo>
                  <a:cubicBezTo>
                    <a:pt x="56" y="88"/>
                    <a:pt x="56" y="87"/>
                    <a:pt x="56" y="87"/>
                  </a:cubicBezTo>
                  <a:cubicBezTo>
                    <a:pt x="55" y="87"/>
                    <a:pt x="55" y="86"/>
                    <a:pt x="55" y="86"/>
                  </a:cubicBezTo>
                  <a:cubicBezTo>
                    <a:pt x="54" y="86"/>
                    <a:pt x="54" y="86"/>
                    <a:pt x="54" y="86"/>
                  </a:cubicBezTo>
                  <a:cubicBezTo>
                    <a:pt x="54" y="86"/>
                    <a:pt x="54" y="85"/>
                    <a:pt x="54" y="85"/>
                  </a:cubicBezTo>
                  <a:cubicBezTo>
                    <a:pt x="54" y="84"/>
                    <a:pt x="55" y="84"/>
                    <a:pt x="55" y="83"/>
                  </a:cubicBezTo>
                  <a:cubicBezTo>
                    <a:pt x="55" y="83"/>
                    <a:pt x="55" y="83"/>
                    <a:pt x="55" y="83"/>
                  </a:cubicBezTo>
                  <a:cubicBezTo>
                    <a:pt x="55" y="82"/>
                    <a:pt x="56" y="82"/>
                    <a:pt x="56" y="82"/>
                  </a:cubicBezTo>
                  <a:cubicBezTo>
                    <a:pt x="57" y="82"/>
                    <a:pt x="57" y="82"/>
                    <a:pt x="57" y="82"/>
                  </a:cubicBezTo>
                  <a:cubicBezTo>
                    <a:pt x="57" y="81"/>
                    <a:pt x="57" y="81"/>
                    <a:pt x="57" y="81"/>
                  </a:cubicBezTo>
                  <a:cubicBezTo>
                    <a:pt x="57" y="81"/>
                    <a:pt x="57" y="81"/>
                    <a:pt x="57" y="81"/>
                  </a:cubicBezTo>
                  <a:cubicBezTo>
                    <a:pt x="57" y="80"/>
                    <a:pt x="56" y="80"/>
                    <a:pt x="56" y="79"/>
                  </a:cubicBezTo>
                  <a:cubicBezTo>
                    <a:pt x="56" y="78"/>
                    <a:pt x="57" y="78"/>
                    <a:pt x="56" y="78"/>
                  </a:cubicBezTo>
                  <a:cubicBezTo>
                    <a:pt x="56" y="77"/>
                    <a:pt x="56" y="77"/>
                    <a:pt x="56" y="76"/>
                  </a:cubicBezTo>
                  <a:cubicBezTo>
                    <a:pt x="55" y="76"/>
                    <a:pt x="55" y="76"/>
                    <a:pt x="55" y="76"/>
                  </a:cubicBezTo>
                  <a:cubicBezTo>
                    <a:pt x="54" y="75"/>
                    <a:pt x="54" y="75"/>
                    <a:pt x="54" y="74"/>
                  </a:cubicBezTo>
                  <a:cubicBezTo>
                    <a:pt x="54" y="73"/>
                    <a:pt x="54" y="73"/>
                    <a:pt x="54" y="72"/>
                  </a:cubicBezTo>
                  <a:cubicBezTo>
                    <a:pt x="54" y="72"/>
                    <a:pt x="54" y="72"/>
                    <a:pt x="55" y="72"/>
                  </a:cubicBezTo>
                  <a:cubicBezTo>
                    <a:pt x="55" y="72"/>
                    <a:pt x="55" y="72"/>
                    <a:pt x="55" y="72"/>
                  </a:cubicBezTo>
                  <a:cubicBezTo>
                    <a:pt x="56" y="72"/>
                    <a:pt x="56" y="73"/>
                    <a:pt x="56" y="73"/>
                  </a:cubicBezTo>
                  <a:cubicBezTo>
                    <a:pt x="56" y="73"/>
                    <a:pt x="57" y="72"/>
                    <a:pt x="57" y="72"/>
                  </a:cubicBezTo>
                  <a:cubicBezTo>
                    <a:pt x="58" y="72"/>
                    <a:pt x="58" y="71"/>
                    <a:pt x="58" y="71"/>
                  </a:cubicBezTo>
                  <a:cubicBezTo>
                    <a:pt x="58" y="71"/>
                    <a:pt x="58" y="71"/>
                    <a:pt x="58" y="71"/>
                  </a:cubicBezTo>
                  <a:cubicBezTo>
                    <a:pt x="59" y="70"/>
                    <a:pt x="58" y="70"/>
                    <a:pt x="59" y="69"/>
                  </a:cubicBezTo>
                  <a:cubicBezTo>
                    <a:pt x="59" y="69"/>
                    <a:pt x="59" y="69"/>
                    <a:pt x="60" y="68"/>
                  </a:cubicBezTo>
                  <a:cubicBezTo>
                    <a:pt x="61" y="68"/>
                    <a:pt x="61" y="69"/>
                    <a:pt x="62" y="68"/>
                  </a:cubicBezTo>
                  <a:cubicBezTo>
                    <a:pt x="63" y="68"/>
                    <a:pt x="63" y="68"/>
                    <a:pt x="64" y="68"/>
                  </a:cubicBezTo>
                  <a:cubicBezTo>
                    <a:pt x="65" y="68"/>
                    <a:pt x="65" y="68"/>
                    <a:pt x="65" y="68"/>
                  </a:cubicBezTo>
                  <a:cubicBezTo>
                    <a:pt x="66" y="68"/>
                    <a:pt x="66" y="68"/>
                    <a:pt x="67" y="69"/>
                  </a:cubicBezTo>
                  <a:cubicBezTo>
                    <a:pt x="67" y="69"/>
                    <a:pt x="67" y="70"/>
                    <a:pt x="68" y="70"/>
                  </a:cubicBezTo>
                  <a:cubicBezTo>
                    <a:pt x="68" y="70"/>
                    <a:pt x="69" y="70"/>
                    <a:pt x="69" y="70"/>
                  </a:cubicBezTo>
                  <a:cubicBezTo>
                    <a:pt x="70" y="70"/>
                    <a:pt x="70" y="71"/>
                    <a:pt x="70" y="71"/>
                  </a:cubicBezTo>
                  <a:cubicBezTo>
                    <a:pt x="71" y="71"/>
                    <a:pt x="71" y="71"/>
                    <a:pt x="72" y="71"/>
                  </a:cubicBezTo>
                  <a:cubicBezTo>
                    <a:pt x="73" y="70"/>
                    <a:pt x="74" y="71"/>
                    <a:pt x="75" y="71"/>
                  </a:cubicBezTo>
                  <a:cubicBezTo>
                    <a:pt x="75" y="70"/>
                    <a:pt x="76" y="70"/>
                    <a:pt x="77" y="70"/>
                  </a:cubicBezTo>
                  <a:cubicBezTo>
                    <a:pt x="77" y="70"/>
                    <a:pt x="77" y="70"/>
                    <a:pt x="78" y="70"/>
                  </a:cubicBezTo>
                  <a:cubicBezTo>
                    <a:pt x="78" y="70"/>
                    <a:pt x="79" y="70"/>
                    <a:pt x="79" y="70"/>
                  </a:cubicBezTo>
                  <a:cubicBezTo>
                    <a:pt x="80" y="71"/>
                    <a:pt x="80" y="71"/>
                    <a:pt x="80" y="71"/>
                  </a:cubicBezTo>
                  <a:cubicBezTo>
                    <a:pt x="81" y="71"/>
                    <a:pt x="81" y="71"/>
                    <a:pt x="81" y="71"/>
                  </a:cubicBezTo>
                  <a:cubicBezTo>
                    <a:pt x="82" y="71"/>
                    <a:pt x="83" y="71"/>
                    <a:pt x="83" y="70"/>
                  </a:cubicBezTo>
                  <a:cubicBezTo>
                    <a:pt x="83" y="70"/>
                    <a:pt x="83" y="70"/>
                    <a:pt x="83" y="70"/>
                  </a:cubicBezTo>
                  <a:cubicBezTo>
                    <a:pt x="83" y="69"/>
                    <a:pt x="83" y="69"/>
                    <a:pt x="82" y="69"/>
                  </a:cubicBezTo>
                  <a:cubicBezTo>
                    <a:pt x="82" y="69"/>
                    <a:pt x="82" y="69"/>
                    <a:pt x="81" y="69"/>
                  </a:cubicBezTo>
                  <a:cubicBezTo>
                    <a:pt x="81" y="69"/>
                    <a:pt x="81" y="69"/>
                    <a:pt x="80" y="69"/>
                  </a:cubicBezTo>
                  <a:cubicBezTo>
                    <a:pt x="80" y="69"/>
                    <a:pt x="80" y="68"/>
                    <a:pt x="80" y="68"/>
                  </a:cubicBezTo>
                  <a:cubicBezTo>
                    <a:pt x="80" y="67"/>
                    <a:pt x="81" y="68"/>
                    <a:pt x="81" y="68"/>
                  </a:cubicBezTo>
                  <a:cubicBezTo>
                    <a:pt x="81" y="67"/>
                    <a:pt x="82" y="67"/>
                    <a:pt x="81" y="67"/>
                  </a:cubicBezTo>
                  <a:cubicBezTo>
                    <a:pt x="81" y="66"/>
                    <a:pt x="81" y="66"/>
                    <a:pt x="81" y="66"/>
                  </a:cubicBezTo>
                  <a:cubicBezTo>
                    <a:pt x="81" y="66"/>
                    <a:pt x="81" y="66"/>
                    <a:pt x="81" y="65"/>
                  </a:cubicBezTo>
                  <a:cubicBezTo>
                    <a:pt x="81" y="65"/>
                    <a:pt x="82" y="65"/>
                    <a:pt x="82" y="65"/>
                  </a:cubicBezTo>
                  <a:cubicBezTo>
                    <a:pt x="82" y="65"/>
                    <a:pt x="83" y="65"/>
                    <a:pt x="83" y="65"/>
                  </a:cubicBezTo>
                  <a:cubicBezTo>
                    <a:pt x="83" y="65"/>
                    <a:pt x="83" y="65"/>
                    <a:pt x="83" y="64"/>
                  </a:cubicBezTo>
                  <a:cubicBezTo>
                    <a:pt x="83" y="64"/>
                    <a:pt x="83" y="64"/>
                    <a:pt x="83" y="63"/>
                  </a:cubicBezTo>
                  <a:cubicBezTo>
                    <a:pt x="82" y="63"/>
                    <a:pt x="82" y="63"/>
                    <a:pt x="82" y="63"/>
                  </a:cubicBezTo>
                  <a:cubicBezTo>
                    <a:pt x="81" y="63"/>
                    <a:pt x="81" y="63"/>
                    <a:pt x="81" y="63"/>
                  </a:cubicBezTo>
                  <a:cubicBezTo>
                    <a:pt x="81" y="62"/>
                    <a:pt x="82" y="62"/>
                    <a:pt x="82" y="62"/>
                  </a:cubicBezTo>
                  <a:cubicBezTo>
                    <a:pt x="82" y="61"/>
                    <a:pt x="83" y="62"/>
                    <a:pt x="83" y="62"/>
                  </a:cubicBezTo>
                  <a:cubicBezTo>
                    <a:pt x="84" y="62"/>
                    <a:pt x="84" y="62"/>
                    <a:pt x="85" y="62"/>
                  </a:cubicBezTo>
                  <a:cubicBezTo>
                    <a:pt x="85" y="61"/>
                    <a:pt x="85" y="61"/>
                    <a:pt x="85" y="61"/>
                  </a:cubicBezTo>
                  <a:cubicBezTo>
                    <a:pt x="85" y="61"/>
                    <a:pt x="86" y="61"/>
                    <a:pt x="86" y="61"/>
                  </a:cubicBezTo>
                  <a:cubicBezTo>
                    <a:pt x="87" y="61"/>
                    <a:pt x="87" y="61"/>
                    <a:pt x="88" y="61"/>
                  </a:cubicBezTo>
                  <a:cubicBezTo>
                    <a:pt x="88" y="61"/>
                    <a:pt x="88" y="61"/>
                    <a:pt x="89" y="60"/>
                  </a:cubicBezTo>
                  <a:cubicBezTo>
                    <a:pt x="89" y="60"/>
                    <a:pt x="89" y="60"/>
                    <a:pt x="90" y="60"/>
                  </a:cubicBezTo>
                  <a:cubicBezTo>
                    <a:pt x="90" y="60"/>
                    <a:pt x="90" y="60"/>
                    <a:pt x="90" y="60"/>
                  </a:cubicBezTo>
                  <a:cubicBezTo>
                    <a:pt x="91" y="60"/>
                    <a:pt x="91" y="60"/>
                    <a:pt x="91" y="60"/>
                  </a:cubicBezTo>
                  <a:cubicBezTo>
                    <a:pt x="92" y="60"/>
                    <a:pt x="92" y="60"/>
                    <a:pt x="93" y="59"/>
                  </a:cubicBezTo>
                  <a:cubicBezTo>
                    <a:pt x="93" y="59"/>
                    <a:pt x="93" y="59"/>
                    <a:pt x="93" y="59"/>
                  </a:cubicBezTo>
                  <a:cubicBezTo>
                    <a:pt x="93" y="59"/>
                    <a:pt x="93" y="59"/>
                    <a:pt x="93" y="59"/>
                  </a:cubicBezTo>
                  <a:cubicBezTo>
                    <a:pt x="94" y="58"/>
                    <a:pt x="94" y="59"/>
                    <a:pt x="94" y="59"/>
                  </a:cubicBezTo>
                  <a:cubicBezTo>
                    <a:pt x="94" y="58"/>
                    <a:pt x="95" y="58"/>
                    <a:pt x="95" y="58"/>
                  </a:cubicBezTo>
                  <a:cubicBezTo>
                    <a:pt x="95" y="58"/>
                    <a:pt x="95" y="58"/>
                    <a:pt x="96" y="58"/>
                  </a:cubicBezTo>
                  <a:cubicBezTo>
                    <a:pt x="96" y="58"/>
                    <a:pt x="97" y="58"/>
                    <a:pt x="97" y="58"/>
                  </a:cubicBezTo>
                  <a:cubicBezTo>
                    <a:pt x="97" y="58"/>
                    <a:pt x="98" y="59"/>
                    <a:pt x="98" y="59"/>
                  </a:cubicBezTo>
                  <a:cubicBezTo>
                    <a:pt x="98" y="59"/>
                    <a:pt x="98" y="59"/>
                    <a:pt x="98" y="59"/>
                  </a:cubicBezTo>
                  <a:cubicBezTo>
                    <a:pt x="98" y="59"/>
                    <a:pt x="98" y="59"/>
                    <a:pt x="98" y="59"/>
                  </a:cubicBezTo>
                  <a:cubicBezTo>
                    <a:pt x="99" y="60"/>
                    <a:pt x="99" y="60"/>
                    <a:pt x="99" y="61"/>
                  </a:cubicBezTo>
                  <a:cubicBezTo>
                    <a:pt x="100" y="61"/>
                    <a:pt x="100" y="61"/>
                    <a:pt x="100" y="61"/>
                  </a:cubicBezTo>
                  <a:cubicBezTo>
                    <a:pt x="100" y="61"/>
                    <a:pt x="101" y="61"/>
                    <a:pt x="101" y="61"/>
                  </a:cubicBezTo>
                  <a:cubicBezTo>
                    <a:pt x="102" y="61"/>
                    <a:pt x="102" y="61"/>
                    <a:pt x="102" y="61"/>
                  </a:cubicBezTo>
                  <a:cubicBezTo>
                    <a:pt x="103" y="61"/>
                    <a:pt x="103" y="61"/>
                    <a:pt x="103" y="62"/>
                  </a:cubicBezTo>
                  <a:cubicBezTo>
                    <a:pt x="103" y="62"/>
                    <a:pt x="104" y="62"/>
                    <a:pt x="104" y="63"/>
                  </a:cubicBezTo>
                  <a:cubicBezTo>
                    <a:pt x="104" y="63"/>
                    <a:pt x="104" y="63"/>
                    <a:pt x="105" y="63"/>
                  </a:cubicBezTo>
                  <a:cubicBezTo>
                    <a:pt x="105" y="63"/>
                    <a:pt x="105" y="62"/>
                    <a:pt x="106" y="62"/>
                  </a:cubicBezTo>
                  <a:cubicBezTo>
                    <a:pt x="106" y="62"/>
                    <a:pt x="107" y="61"/>
                    <a:pt x="107" y="61"/>
                  </a:cubicBezTo>
                  <a:cubicBezTo>
                    <a:pt x="107" y="61"/>
                    <a:pt x="108" y="61"/>
                    <a:pt x="108" y="61"/>
                  </a:cubicBezTo>
                  <a:cubicBezTo>
                    <a:pt x="109" y="61"/>
                    <a:pt x="109" y="61"/>
                    <a:pt x="110" y="61"/>
                  </a:cubicBezTo>
                  <a:cubicBezTo>
                    <a:pt x="110" y="62"/>
                    <a:pt x="110" y="62"/>
                    <a:pt x="110" y="63"/>
                  </a:cubicBezTo>
                  <a:cubicBezTo>
                    <a:pt x="111" y="63"/>
                    <a:pt x="111" y="63"/>
                    <a:pt x="112" y="63"/>
                  </a:cubicBezTo>
                  <a:cubicBezTo>
                    <a:pt x="112" y="63"/>
                    <a:pt x="113" y="63"/>
                    <a:pt x="113" y="64"/>
                  </a:cubicBezTo>
                  <a:cubicBezTo>
                    <a:pt x="114" y="64"/>
                    <a:pt x="114" y="64"/>
                    <a:pt x="115" y="65"/>
                  </a:cubicBezTo>
                  <a:cubicBezTo>
                    <a:pt x="115" y="65"/>
                    <a:pt x="115" y="65"/>
                    <a:pt x="116" y="65"/>
                  </a:cubicBezTo>
                  <a:cubicBezTo>
                    <a:pt x="116" y="65"/>
                    <a:pt x="116" y="65"/>
                    <a:pt x="117" y="66"/>
                  </a:cubicBezTo>
                  <a:cubicBezTo>
                    <a:pt x="117" y="66"/>
                    <a:pt x="117" y="67"/>
                    <a:pt x="117" y="67"/>
                  </a:cubicBezTo>
                  <a:cubicBezTo>
                    <a:pt x="118" y="67"/>
                    <a:pt x="118" y="68"/>
                    <a:pt x="118" y="68"/>
                  </a:cubicBezTo>
                  <a:cubicBezTo>
                    <a:pt x="119" y="68"/>
                    <a:pt x="119" y="69"/>
                    <a:pt x="119" y="69"/>
                  </a:cubicBezTo>
                  <a:cubicBezTo>
                    <a:pt x="119" y="69"/>
                    <a:pt x="120" y="69"/>
                    <a:pt x="120" y="69"/>
                  </a:cubicBezTo>
                  <a:cubicBezTo>
                    <a:pt x="120" y="70"/>
                    <a:pt x="120" y="70"/>
                    <a:pt x="121" y="70"/>
                  </a:cubicBezTo>
                  <a:cubicBezTo>
                    <a:pt x="121" y="70"/>
                    <a:pt x="122" y="70"/>
                    <a:pt x="122" y="71"/>
                  </a:cubicBezTo>
                  <a:cubicBezTo>
                    <a:pt x="122" y="71"/>
                    <a:pt x="122" y="71"/>
                    <a:pt x="122" y="71"/>
                  </a:cubicBezTo>
                  <a:cubicBezTo>
                    <a:pt x="123" y="71"/>
                    <a:pt x="123" y="71"/>
                    <a:pt x="123" y="71"/>
                  </a:cubicBezTo>
                  <a:cubicBezTo>
                    <a:pt x="123" y="71"/>
                    <a:pt x="124" y="71"/>
                    <a:pt x="124" y="71"/>
                  </a:cubicBezTo>
                  <a:cubicBezTo>
                    <a:pt x="124" y="71"/>
                    <a:pt x="124" y="71"/>
                    <a:pt x="124" y="71"/>
                  </a:cubicBezTo>
                  <a:cubicBezTo>
                    <a:pt x="124" y="70"/>
                    <a:pt x="124" y="70"/>
                    <a:pt x="125" y="70"/>
                  </a:cubicBezTo>
                  <a:cubicBezTo>
                    <a:pt x="125" y="69"/>
                    <a:pt x="125" y="69"/>
                    <a:pt x="126" y="69"/>
                  </a:cubicBezTo>
                  <a:cubicBezTo>
                    <a:pt x="126" y="69"/>
                    <a:pt x="126" y="69"/>
                    <a:pt x="126" y="70"/>
                  </a:cubicBezTo>
                  <a:cubicBezTo>
                    <a:pt x="126" y="70"/>
                    <a:pt x="127" y="70"/>
                    <a:pt x="127" y="70"/>
                  </a:cubicBezTo>
                  <a:cubicBezTo>
                    <a:pt x="127" y="70"/>
                    <a:pt x="128" y="70"/>
                    <a:pt x="128" y="69"/>
                  </a:cubicBezTo>
                  <a:cubicBezTo>
                    <a:pt x="128" y="69"/>
                    <a:pt x="129" y="69"/>
                    <a:pt x="129" y="69"/>
                  </a:cubicBezTo>
                  <a:cubicBezTo>
                    <a:pt x="129" y="69"/>
                    <a:pt x="130" y="69"/>
                    <a:pt x="130" y="69"/>
                  </a:cubicBezTo>
                  <a:cubicBezTo>
                    <a:pt x="131" y="69"/>
                    <a:pt x="131" y="69"/>
                    <a:pt x="131" y="69"/>
                  </a:cubicBezTo>
                  <a:cubicBezTo>
                    <a:pt x="132" y="69"/>
                    <a:pt x="132" y="68"/>
                    <a:pt x="133" y="69"/>
                  </a:cubicBezTo>
                  <a:cubicBezTo>
                    <a:pt x="133" y="69"/>
                    <a:pt x="133" y="69"/>
                    <a:pt x="134" y="69"/>
                  </a:cubicBezTo>
                  <a:cubicBezTo>
                    <a:pt x="134" y="69"/>
                    <a:pt x="134" y="70"/>
                    <a:pt x="134" y="70"/>
                  </a:cubicBezTo>
                  <a:cubicBezTo>
                    <a:pt x="134" y="70"/>
                    <a:pt x="135" y="70"/>
                    <a:pt x="135" y="70"/>
                  </a:cubicBezTo>
                  <a:cubicBezTo>
                    <a:pt x="135" y="70"/>
                    <a:pt x="135" y="70"/>
                    <a:pt x="136" y="71"/>
                  </a:cubicBezTo>
                  <a:cubicBezTo>
                    <a:pt x="136" y="71"/>
                    <a:pt x="136" y="71"/>
                    <a:pt x="136" y="71"/>
                  </a:cubicBezTo>
                  <a:cubicBezTo>
                    <a:pt x="137" y="71"/>
                    <a:pt x="137" y="71"/>
                    <a:pt x="137" y="71"/>
                  </a:cubicBezTo>
                  <a:cubicBezTo>
                    <a:pt x="138" y="71"/>
                    <a:pt x="138" y="71"/>
                    <a:pt x="138" y="71"/>
                  </a:cubicBezTo>
                  <a:cubicBezTo>
                    <a:pt x="138" y="71"/>
                    <a:pt x="138" y="70"/>
                    <a:pt x="138" y="70"/>
                  </a:cubicBezTo>
                  <a:cubicBezTo>
                    <a:pt x="139" y="70"/>
                    <a:pt x="139" y="70"/>
                    <a:pt x="139" y="70"/>
                  </a:cubicBezTo>
                  <a:cubicBezTo>
                    <a:pt x="140" y="70"/>
                    <a:pt x="140" y="70"/>
                    <a:pt x="140" y="70"/>
                  </a:cubicBezTo>
                  <a:cubicBezTo>
                    <a:pt x="141" y="70"/>
                    <a:pt x="141" y="70"/>
                    <a:pt x="141" y="71"/>
                  </a:cubicBezTo>
                  <a:cubicBezTo>
                    <a:pt x="141" y="71"/>
                    <a:pt x="141" y="71"/>
                    <a:pt x="141" y="71"/>
                  </a:cubicBezTo>
                  <a:cubicBezTo>
                    <a:pt x="141" y="71"/>
                    <a:pt x="141" y="71"/>
                    <a:pt x="141" y="71"/>
                  </a:cubicBezTo>
                  <a:cubicBezTo>
                    <a:pt x="142" y="72"/>
                    <a:pt x="143" y="72"/>
                    <a:pt x="143" y="72"/>
                  </a:cubicBezTo>
                  <a:cubicBezTo>
                    <a:pt x="143" y="72"/>
                    <a:pt x="143" y="72"/>
                    <a:pt x="144" y="73"/>
                  </a:cubicBezTo>
                  <a:cubicBezTo>
                    <a:pt x="144" y="72"/>
                    <a:pt x="144" y="72"/>
                    <a:pt x="144" y="72"/>
                  </a:cubicBezTo>
                  <a:cubicBezTo>
                    <a:pt x="144" y="72"/>
                    <a:pt x="145" y="71"/>
                    <a:pt x="145" y="71"/>
                  </a:cubicBezTo>
                  <a:cubicBezTo>
                    <a:pt x="145" y="71"/>
                    <a:pt x="145" y="71"/>
                    <a:pt x="145" y="71"/>
                  </a:cubicBezTo>
                  <a:cubicBezTo>
                    <a:pt x="146" y="70"/>
                    <a:pt x="146" y="70"/>
                    <a:pt x="146" y="70"/>
                  </a:cubicBezTo>
                  <a:cubicBezTo>
                    <a:pt x="147" y="70"/>
                    <a:pt x="147" y="70"/>
                    <a:pt x="147" y="69"/>
                  </a:cubicBezTo>
                  <a:cubicBezTo>
                    <a:pt x="148" y="69"/>
                    <a:pt x="148" y="69"/>
                    <a:pt x="149" y="69"/>
                  </a:cubicBezTo>
                  <a:cubicBezTo>
                    <a:pt x="149" y="69"/>
                    <a:pt x="150" y="69"/>
                    <a:pt x="150" y="68"/>
                  </a:cubicBezTo>
                  <a:cubicBezTo>
                    <a:pt x="151" y="68"/>
                    <a:pt x="151" y="67"/>
                    <a:pt x="151" y="67"/>
                  </a:cubicBezTo>
                  <a:cubicBezTo>
                    <a:pt x="152" y="67"/>
                    <a:pt x="152" y="67"/>
                    <a:pt x="152" y="68"/>
                  </a:cubicBezTo>
                  <a:cubicBezTo>
                    <a:pt x="152" y="68"/>
                    <a:pt x="152" y="68"/>
                    <a:pt x="151" y="68"/>
                  </a:cubicBezTo>
                  <a:cubicBezTo>
                    <a:pt x="151" y="69"/>
                    <a:pt x="151" y="69"/>
                    <a:pt x="152" y="69"/>
                  </a:cubicBezTo>
                  <a:cubicBezTo>
                    <a:pt x="152" y="69"/>
                    <a:pt x="152" y="69"/>
                    <a:pt x="153" y="69"/>
                  </a:cubicBezTo>
                  <a:cubicBezTo>
                    <a:pt x="153" y="69"/>
                    <a:pt x="154" y="69"/>
                    <a:pt x="154" y="69"/>
                  </a:cubicBezTo>
                  <a:cubicBezTo>
                    <a:pt x="155" y="69"/>
                    <a:pt x="155" y="70"/>
                    <a:pt x="155" y="70"/>
                  </a:cubicBezTo>
                  <a:cubicBezTo>
                    <a:pt x="156" y="70"/>
                    <a:pt x="156" y="70"/>
                    <a:pt x="156" y="71"/>
                  </a:cubicBezTo>
                  <a:cubicBezTo>
                    <a:pt x="157" y="71"/>
                    <a:pt x="157" y="70"/>
                    <a:pt x="158" y="70"/>
                  </a:cubicBezTo>
                  <a:cubicBezTo>
                    <a:pt x="159" y="70"/>
                    <a:pt x="159" y="71"/>
                    <a:pt x="160" y="71"/>
                  </a:cubicBezTo>
                  <a:cubicBezTo>
                    <a:pt x="160" y="71"/>
                    <a:pt x="160" y="71"/>
                    <a:pt x="161" y="71"/>
                  </a:cubicBezTo>
                  <a:cubicBezTo>
                    <a:pt x="161" y="71"/>
                    <a:pt x="161" y="71"/>
                    <a:pt x="161" y="71"/>
                  </a:cubicBezTo>
                  <a:cubicBezTo>
                    <a:pt x="161" y="71"/>
                    <a:pt x="162" y="71"/>
                    <a:pt x="162" y="71"/>
                  </a:cubicBezTo>
                  <a:cubicBezTo>
                    <a:pt x="162" y="71"/>
                    <a:pt x="162" y="71"/>
                    <a:pt x="163" y="71"/>
                  </a:cubicBezTo>
                  <a:cubicBezTo>
                    <a:pt x="163" y="71"/>
                    <a:pt x="163" y="71"/>
                    <a:pt x="163" y="71"/>
                  </a:cubicBezTo>
                  <a:cubicBezTo>
                    <a:pt x="163" y="70"/>
                    <a:pt x="163" y="70"/>
                    <a:pt x="163" y="70"/>
                  </a:cubicBezTo>
                  <a:cubicBezTo>
                    <a:pt x="163" y="69"/>
                    <a:pt x="163" y="69"/>
                    <a:pt x="163" y="69"/>
                  </a:cubicBezTo>
                  <a:cubicBezTo>
                    <a:pt x="163" y="69"/>
                    <a:pt x="163" y="69"/>
                    <a:pt x="162" y="68"/>
                  </a:cubicBezTo>
                  <a:cubicBezTo>
                    <a:pt x="162" y="68"/>
                    <a:pt x="162" y="68"/>
                    <a:pt x="161" y="67"/>
                  </a:cubicBezTo>
                  <a:cubicBezTo>
                    <a:pt x="161" y="67"/>
                    <a:pt x="161" y="66"/>
                    <a:pt x="161" y="66"/>
                  </a:cubicBezTo>
                  <a:cubicBezTo>
                    <a:pt x="161" y="66"/>
                    <a:pt x="162" y="65"/>
                    <a:pt x="162" y="65"/>
                  </a:cubicBezTo>
                  <a:cubicBezTo>
                    <a:pt x="162" y="65"/>
                    <a:pt x="162" y="65"/>
                    <a:pt x="162" y="65"/>
                  </a:cubicBezTo>
                  <a:cubicBezTo>
                    <a:pt x="163" y="65"/>
                    <a:pt x="163" y="65"/>
                    <a:pt x="163" y="65"/>
                  </a:cubicBezTo>
                  <a:cubicBezTo>
                    <a:pt x="163" y="65"/>
                    <a:pt x="164" y="64"/>
                    <a:pt x="164" y="65"/>
                  </a:cubicBezTo>
                  <a:cubicBezTo>
                    <a:pt x="164" y="65"/>
                    <a:pt x="164" y="65"/>
                    <a:pt x="164" y="65"/>
                  </a:cubicBezTo>
                  <a:cubicBezTo>
                    <a:pt x="164" y="65"/>
                    <a:pt x="165" y="65"/>
                    <a:pt x="165" y="65"/>
                  </a:cubicBezTo>
                  <a:cubicBezTo>
                    <a:pt x="165" y="66"/>
                    <a:pt x="166" y="66"/>
                    <a:pt x="166" y="66"/>
                  </a:cubicBezTo>
                  <a:cubicBezTo>
                    <a:pt x="167" y="66"/>
                    <a:pt x="168" y="67"/>
                    <a:pt x="168" y="67"/>
                  </a:cubicBezTo>
                  <a:cubicBezTo>
                    <a:pt x="169" y="67"/>
                    <a:pt x="169" y="67"/>
                    <a:pt x="170" y="67"/>
                  </a:cubicBezTo>
                  <a:cubicBezTo>
                    <a:pt x="170" y="67"/>
                    <a:pt x="170" y="67"/>
                    <a:pt x="171" y="68"/>
                  </a:cubicBezTo>
                  <a:cubicBezTo>
                    <a:pt x="171" y="68"/>
                    <a:pt x="172" y="68"/>
                    <a:pt x="172" y="69"/>
                  </a:cubicBezTo>
                  <a:cubicBezTo>
                    <a:pt x="172" y="69"/>
                    <a:pt x="172" y="69"/>
                    <a:pt x="172" y="69"/>
                  </a:cubicBezTo>
                  <a:cubicBezTo>
                    <a:pt x="173" y="70"/>
                    <a:pt x="173" y="69"/>
                    <a:pt x="174" y="70"/>
                  </a:cubicBezTo>
                  <a:cubicBezTo>
                    <a:pt x="174" y="70"/>
                    <a:pt x="174" y="70"/>
                    <a:pt x="174" y="70"/>
                  </a:cubicBezTo>
                  <a:cubicBezTo>
                    <a:pt x="175" y="71"/>
                    <a:pt x="176" y="70"/>
                    <a:pt x="176" y="70"/>
                  </a:cubicBezTo>
                  <a:cubicBezTo>
                    <a:pt x="177" y="70"/>
                    <a:pt x="177" y="70"/>
                    <a:pt x="178" y="69"/>
                  </a:cubicBezTo>
                  <a:cubicBezTo>
                    <a:pt x="179" y="69"/>
                    <a:pt x="179" y="69"/>
                    <a:pt x="180" y="69"/>
                  </a:cubicBezTo>
                  <a:cubicBezTo>
                    <a:pt x="180" y="69"/>
                    <a:pt x="181" y="70"/>
                    <a:pt x="181" y="70"/>
                  </a:cubicBezTo>
                  <a:cubicBezTo>
                    <a:pt x="182" y="70"/>
                    <a:pt x="182" y="70"/>
                    <a:pt x="182" y="70"/>
                  </a:cubicBezTo>
                  <a:cubicBezTo>
                    <a:pt x="183" y="70"/>
                    <a:pt x="183" y="71"/>
                    <a:pt x="184" y="71"/>
                  </a:cubicBezTo>
                  <a:cubicBezTo>
                    <a:pt x="184" y="71"/>
                    <a:pt x="185" y="70"/>
                    <a:pt x="185" y="71"/>
                  </a:cubicBezTo>
                  <a:cubicBezTo>
                    <a:pt x="185" y="71"/>
                    <a:pt x="185" y="71"/>
                    <a:pt x="185" y="71"/>
                  </a:cubicBezTo>
                  <a:cubicBezTo>
                    <a:pt x="185" y="71"/>
                    <a:pt x="186" y="71"/>
                    <a:pt x="186" y="71"/>
                  </a:cubicBezTo>
                  <a:cubicBezTo>
                    <a:pt x="186" y="72"/>
                    <a:pt x="186" y="72"/>
                    <a:pt x="187" y="72"/>
                  </a:cubicBezTo>
                  <a:cubicBezTo>
                    <a:pt x="188" y="73"/>
                    <a:pt x="188" y="72"/>
                    <a:pt x="189" y="72"/>
                  </a:cubicBezTo>
                  <a:cubicBezTo>
                    <a:pt x="190" y="72"/>
                    <a:pt x="190" y="72"/>
                    <a:pt x="191" y="72"/>
                  </a:cubicBezTo>
                  <a:cubicBezTo>
                    <a:pt x="192" y="72"/>
                    <a:pt x="192" y="72"/>
                    <a:pt x="193" y="72"/>
                  </a:cubicBezTo>
                  <a:cubicBezTo>
                    <a:pt x="194" y="72"/>
                    <a:pt x="194" y="72"/>
                    <a:pt x="195" y="72"/>
                  </a:cubicBezTo>
                  <a:cubicBezTo>
                    <a:pt x="196" y="71"/>
                    <a:pt x="196" y="71"/>
                    <a:pt x="196" y="71"/>
                  </a:cubicBezTo>
                  <a:cubicBezTo>
                    <a:pt x="196" y="71"/>
                    <a:pt x="197" y="71"/>
                    <a:pt x="197" y="71"/>
                  </a:cubicBezTo>
                  <a:cubicBezTo>
                    <a:pt x="198" y="70"/>
                    <a:pt x="198" y="70"/>
                    <a:pt x="199" y="70"/>
                  </a:cubicBezTo>
                  <a:cubicBezTo>
                    <a:pt x="199" y="70"/>
                    <a:pt x="200" y="70"/>
                    <a:pt x="200" y="70"/>
                  </a:cubicBezTo>
                  <a:cubicBezTo>
                    <a:pt x="201" y="71"/>
                    <a:pt x="201" y="71"/>
                    <a:pt x="202" y="71"/>
                  </a:cubicBezTo>
                  <a:cubicBezTo>
                    <a:pt x="202" y="71"/>
                    <a:pt x="202" y="71"/>
                    <a:pt x="202" y="71"/>
                  </a:cubicBezTo>
                  <a:cubicBezTo>
                    <a:pt x="202" y="71"/>
                    <a:pt x="203" y="71"/>
                    <a:pt x="203" y="71"/>
                  </a:cubicBezTo>
                  <a:cubicBezTo>
                    <a:pt x="204" y="71"/>
                    <a:pt x="204" y="71"/>
                    <a:pt x="205" y="71"/>
                  </a:cubicBezTo>
                  <a:cubicBezTo>
                    <a:pt x="205" y="71"/>
                    <a:pt x="205" y="71"/>
                    <a:pt x="205" y="71"/>
                  </a:cubicBezTo>
                  <a:cubicBezTo>
                    <a:pt x="206" y="71"/>
                    <a:pt x="206" y="71"/>
                    <a:pt x="207" y="72"/>
                  </a:cubicBezTo>
                  <a:cubicBezTo>
                    <a:pt x="207" y="72"/>
                    <a:pt x="208" y="72"/>
                    <a:pt x="208" y="72"/>
                  </a:cubicBezTo>
                  <a:cubicBezTo>
                    <a:pt x="209" y="72"/>
                    <a:pt x="209" y="71"/>
                    <a:pt x="209" y="71"/>
                  </a:cubicBezTo>
                  <a:cubicBezTo>
                    <a:pt x="209" y="71"/>
                    <a:pt x="209" y="71"/>
                    <a:pt x="209" y="71"/>
                  </a:cubicBezTo>
                  <a:cubicBezTo>
                    <a:pt x="209" y="70"/>
                    <a:pt x="210" y="71"/>
                    <a:pt x="210" y="70"/>
                  </a:cubicBezTo>
                  <a:cubicBezTo>
                    <a:pt x="210" y="70"/>
                    <a:pt x="209" y="70"/>
                    <a:pt x="209" y="69"/>
                  </a:cubicBezTo>
                  <a:cubicBezTo>
                    <a:pt x="209" y="69"/>
                    <a:pt x="209" y="68"/>
                    <a:pt x="209" y="68"/>
                  </a:cubicBezTo>
                  <a:cubicBezTo>
                    <a:pt x="209" y="67"/>
                    <a:pt x="209" y="67"/>
                    <a:pt x="209" y="67"/>
                  </a:cubicBezTo>
                  <a:cubicBezTo>
                    <a:pt x="208" y="66"/>
                    <a:pt x="209" y="66"/>
                    <a:pt x="209" y="65"/>
                  </a:cubicBezTo>
                  <a:cubicBezTo>
                    <a:pt x="209" y="65"/>
                    <a:pt x="209" y="65"/>
                    <a:pt x="209" y="65"/>
                  </a:cubicBezTo>
                  <a:cubicBezTo>
                    <a:pt x="209" y="65"/>
                    <a:pt x="209" y="65"/>
                    <a:pt x="209" y="65"/>
                  </a:cubicBezTo>
                  <a:cubicBezTo>
                    <a:pt x="209" y="64"/>
                    <a:pt x="209" y="64"/>
                    <a:pt x="209" y="64"/>
                  </a:cubicBezTo>
                  <a:cubicBezTo>
                    <a:pt x="208" y="64"/>
                    <a:pt x="208" y="63"/>
                    <a:pt x="208" y="63"/>
                  </a:cubicBezTo>
                  <a:cubicBezTo>
                    <a:pt x="207" y="63"/>
                    <a:pt x="207" y="63"/>
                    <a:pt x="207" y="63"/>
                  </a:cubicBezTo>
                  <a:cubicBezTo>
                    <a:pt x="207" y="63"/>
                    <a:pt x="207" y="63"/>
                    <a:pt x="207" y="62"/>
                  </a:cubicBezTo>
                  <a:cubicBezTo>
                    <a:pt x="207" y="62"/>
                    <a:pt x="207" y="62"/>
                    <a:pt x="207" y="62"/>
                  </a:cubicBezTo>
                  <a:cubicBezTo>
                    <a:pt x="208" y="61"/>
                    <a:pt x="208" y="62"/>
                    <a:pt x="208" y="61"/>
                  </a:cubicBezTo>
                  <a:cubicBezTo>
                    <a:pt x="209" y="61"/>
                    <a:pt x="209" y="61"/>
                    <a:pt x="210" y="61"/>
                  </a:cubicBezTo>
                  <a:cubicBezTo>
                    <a:pt x="211" y="61"/>
                    <a:pt x="211" y="61"/>
                    <a:pt x="212" y="61"/>
                  </a:cubicBezTo>
                  <a:cubicBezTo>
                    <a:pt x="212" y="61"/>
                    <a:pt x="212" y="61"/>
                    <a:pt x="213" y="61"/>
                  </a:cubicBezTo>
                  <a:cubicBezTo>
                    <a:pt x="213" y="61"/>
                    <a:pt x="214" y="61"/>
                    <a:pt x="214" y="62"/>
                  </a:cubicBezTo>
                  <a:cubicBezTo>
                    <a:pt x="215" y="62"/>
                    <a:pt x="215" y="62"/>
                    <a:pt x="215" y="62"/>
                  </a:cubicBezTo>
                  <a:cubicBezTo>
                    <a:pt x="215" y="62"/>
                    <a:pt x="216" y="62"/>
                    <a:pt x="216" y="62"/>
                  </a:cubicBezTo>
                  <a:cubicBezTo>
                    <a:pt x="217" y="62"/>
                    <a:pt x="217" y="62"/>
                    <a:pt x="217" y="62"/>
                  </a:cubicBezTo>
                  <a:cubicBezTo>
                    <a:pt x="218" y="62"/>
                    <a:pt x="218" y="62"/>
                    <a:pt x="219" y="63"/>
                  </a:cubicBezTo>
                  <a:cubicBezTo>
                    <a:pt x="219" y="63"/>
                    <a:pt x="219" y="63"/>
                    <a:pt x="219" y="63"/>
                  </a:cubicBezTo>
                  <a:cubicBezTo>
                    <a:pt x="220" y="63"/>
                    <a:pt x="220" y="64"/>
                    <a:pt x="221" y="64"/>
                  </a:cubicBezTo>
                  <a:cubicBezTo>
                    <a:pt x="221" y="64"/>
                    <a:pt x="221" y="64"/>
                    <a:pt x="221" y="64"/>
                  </a:cubicBezTo>
                  <a:cubicBezTo>
                    <a:pt x="222" y="64"/>
                    <a:pt x="222" y="64"/>
                    <a:pt x="222" y="64"/>
                  </a:cubicBezTo>
                  <a:cubicBezTo>
                    <a:pt x="222" y="65"/>
                    <a:pt x="222" y="65"/>
                    <a:pt x="222" y="65"/>
                  </a:cubicBezTo>
                  <a:cubicBezTo>
                    <a:pt x="222" y="65"/>
                    <a:pt x="222" y="65"/>
                    <a:pt x="222" y="65"/>
                  </a:cubicBezTo>
                  <a:cubicBezTo>
                    <a:pt x="223" y="65"/>
                    <a:pt x="223" y="66"/>
                    <a:pt x="223" y="66"/>
                  </a:cubicBezTo>
                  <a:cubicBezTo>
                    <a:pt x="223" y="66"/>
                    <a:pt x="224" y="67"/>
                    <a:pt x="224" y="67"/>
                  </a:cubicBezTo>
                  <a:cubicBezTo>
                    <a:pt x="225" y="67"/>
                    <a:pt x="225" y="68"/>
                    <a:pt x="226" y="68"/>
                  </a:cubicBezTo>
                  <a:cubicBezTo>
                    <a:pt x="226" y="69"/>
                    <a:pt x="227" y="69"/>
                    <a:pt x="227" y="70"/>
                  </a:cubicBezTo>
                  <a:cubicBezTo>
                    <a:pt x="228" y="70"/>
                    <a:pt x="228" y="71"/>
                    <a:pt x="228" y="71"/>
                  </a:cubicBezTo>
                  <a:cubicBezTo>
                    <a:pt x="228" y="71"/>
                    <a:pt x="229" y="71"/>
                    <a:pt x="229" y="71"/>
                  </a:cubicBezTo>
                  <a:cubicBezTo>
                    <a:pt x="229" y="71"/>
                    <a:pt x="229" y="72"/>
                    <a:pt x="229" y="72"/>
                  </a:cubicBezTo>
                  <a:cubicBezTo>
                    <a:pt x="230" y="72"/>
                    <a:pt x="230" y="72"/>
                    <a:pt x="230" y="72"/>
                  </a:cubicBezTo>
                  <a:cubicBezTo>
                    <a:pt x="231" y="72"/>
                    <a:pt x="231" y="72"/>
                    <a:pt x="231" y="72"/>
                  </a:cubicBezTo>
                  <a:cubicBezTo>
                    <a:pt x="232" y="72"/>
                    <a:pt x="232" y="72"/>
                    <a:pt x="233" y="73"/>
                  </a:cubicBezTo>
                  <a:cubicBezTo>
                    <a:pt x="234" y="73"/>
                    <a:pt x="234" y="73"/>
                    <a:pt x="235" y="73"/>
                  </a:cubicBezTo>
                  <a:cubicBezTo>
                    <a:pt x="235" y="73"/>
                    <a:pt x="235" y="73"/>
                    <a:pt x="236" y="73"/>
                  </a:cubicBezTo>
                  <a:cubicBezTo>
                    <a:pt x="236" y="73"/>
                    <a:pt x="236" y="74"/>
                    <a:pt x="237" y="74"/>
                  </a:cubicBezTo>
                  <a:cubicBezTo>
                    <a:pt x="237" y="74"/>
                    <a:pt x="238" y="74"/>
                    <a:pt x="238" y="75"/>
                  </a:cubicBezTo>
                  <a:cubicBezTo>
                    <a:pt x="239" y="75"/>
                    <a:pt x="239" y="75"/>
                    <a:pt x="239" y="76"/>
                  </a:cubicBezTo>
                  <a:cubicBezTo>
                    <a:pt x="239" y="76"/>
                    <a:pt x="240" y="76"/>
                    <a:pt x="240" y="77"/>
                  </a:cubicBezTo>
                  <a:cubicBezTo>
                    <a:pt x="240" y="77"/>
                    <a:pt x="241" y="77"/>
                    <a:pt x="241" y="77"/>
                  </a:cubicBezTo>
                  <a:cubicBezTo>
                    <a:pt x="241" y="77"/>
                    <a:pt x="242" y="77"/>
                    <a:pt x="242" y="77"/>
                  </a:cubicBezTo>
                  <a:cubicBezTo>
                    <a:pt x="243" y="77"/>
                    <a:pt x="243" y="77"/>
                    <a:pt x="243" y="77"/>
                  </a:cubicBezTo>
                  <a:cubicBezTo>
                    <a:pt x="244" y="77"/>
                    <a:pt x="244" y="77"/>
                    <a:pt x="245" y="77"/>
                  </a:cubicBezTo>
                  <a:cubicBezTo>
                    <a:pt x="245" y="77"/>
                    <a:pt x="245" y="76"/>
                    <a:pt x="246" y="76"/>
                  </a:cubicBezTo>
                  <a:cubicBezTo>
                    <a:pt x="246" y="76"/>
                    <a:pt x="246" y="76"/>
                    <a:pt x="247" y="76"/>
                  </a:cubicBezTo>
                  <a:cubicBezTo>
                    <a:pt x="247" y="76"/>
                    <a:pt x="247" y="76"/>
                    <a:pt x="247" y="76"/>
                  </a:cubicBezTo>
                  <a:cubicBezTo>
                    <a:pt x="247" y="76"/>
                    <a:pt x="247" y="77"/>
                    <a:pt x="248" y="77"/>
                  </a:cubicBezTo>
                  <a:cubicBezTo>
                    <a:pt x="248" y="77"/>
                    <a:pt x="248" y="77"/>
                    <a:pt x="248" y="77"/>
                  </a:cubicBezTo>
                  <a:cubicBezTo>
                    <a:pt x="248" y="77"/>
                    <a:pt x="248" y="78"/>
                    <a:pt x="248" y="78"/>
                  </a:cubicBezTo>
                  <a:cubicBezTo>
                    <a:pt x="248" y="78"/>
                    <a:pt x="248" y="78"/>
                    <a:pt x="248" y="79"/>
                  </a:cubicBezTo>
                  <a:cubicBezTo>
                    <a:pt x="248" y="79"/>
                    <a:pt x="248" y="79"/>
                    <a:pt x="249" y="80"/>
                  </a:cubicBezTo>
                  <a:cubicBezTo>
                    <a:pt x="249" y="80"/>
                    <a:pt x="249" y="80"/>
                    <a:pt x="249" y="81"/>
                  </a:cubicBezTo>
                  <a:cubicBezTo>
                    <a:pt x="249" y="81"/>
                    <a:pt x="249" y="81"/>
                    <a:pt x="249" y="82"/>
                  </a:cubicBezTo>
                  <a:cubicBezTo>
                    <a:pt x="250" y="82"/>
                    <a:pt x="250" y="83"/>
                    <a:pt x="250" y="83"/>
                  </a:cubicBezTo>
                  <a:cubicBezTo>
                    <a:pt x="249" y="84"/>
                    <a:pt x="249" y="84"/>
                    <a:pt x="248" y="84"/>
                  </a:cubicBezTo>
                  <a:cubicBezTo>
                    <a:pt x="247" y="84"/>
                    <a:pt x="247" y="84"/>
                    <a:pt x="247" y="84"/>
                  </a:cubicBezTo>
                  <a:cubicBezTo>
                    <a:pt x="246" y="85"/>
                    <a:pt x="247" y="85"/>
                    <a:pt x="247" y="86"/>
                  </a:cubicBezTo>
                  <a:cubicBezTo>
                    <a:pt x="247" y="86"/>
                    <a:pt x="247" y="87"/>
                    <a:pt x="247" y="87"/>
                  </a:cubicBezTo>
                  <a:cubicBezTo>
                    <a:pt x="247" y="88"/>
                    <a:pt x="248" y="88"/>
                    <a:pt x="248" y="88"/>
                  </a:cubicBezTo>
                  <a:cubicBezTo>
                    <a:pt x="248" y="89"/>
                    <a:pt x="248" y="89"/>
                    <a:pt x="249" y="90"/>
                  </a:cubicBezTo>
                  <a:cubicBezTo>
                    <a:pt x="249" y="90"/>
                    <a:pt x="249" y="90"/>
                    <a:pt x="249" y="91"/>
                  </a:cubicBezTo>
                  <a:cubicBezTo>
                    <a:pt x="249" y="91"/>
                    <a:pt x="249" y="91"/>
                    <a:pt x="249" y="92"/>
                  </a:cubicBezTo>
                  <a:cubicBezTo>
                    <a:pt x="250" y="91"/>
                    <a:pt x="250" y="91"/>
                    <a:pt x="250" y="91"/>
                  </a:cubicBezTo>
                  <a:cubicBezTo>
                    <a:pt x="250" y="91"/>
                    <a:pt x="250" y="90"/>
                    <a:pt x="250" y="90"/>
                  </a:cubicBezTo>
                  <a:cubicBezTo>
                    <a:pt x="250" y="90"/>
                    <a:pt x="251" y="90"/>
                    <a:pt x="251" y="90"/>
                  </a:cubicBezTo>
                  <a:cubicBezTo>
                    <a:pt x="251" y="90"/>
                    <a:pt x="252" y="90"/>
                    <a:pt x="252" y="90"/>
                  </a:cubicBezTo>
                  <a:cubicBezTo>
                    <a:pt x="252" y="91"/>
                    <a:pt x="253" y="91"/>
                    <a:pt x="253" y="91"/>
                  </a:cubicBezTo>
                  <a:cubicBezTo>
                    <a:pt x="253" y="91"/>
                    <a:pt x="254" y="91"/>
                    <a:pt x="254" y="91"/>
                  </a:cubicBezTo>
                  <a:cubicBezTo>
                    <a:pt x="255" y="91"/>
                    <a:pt x="255" y="91"/>
                    <a:pt x="256" y="91"/>
                  </a:cubicBezTo>
                  <a:cubicBezTo>
                    <a:pt x="256" y="90"/>
                    <a:pt x="256" y="90"/>
                    <a:pt x="257" y="90"/>
                  </a:cubicBezTo>
                  <a:cubicBezTo>
                    <a:pt x="257" y="89"/>
                    <a:pt x="258" y="89"/>
                    <a:pt x="258" y="89"/>
                  </a:cubicBezTo>
                  <a:cubicBezTo>
                    <a:pt x="258" y="88"/>
                    <a:pt x="258" y="88"/>
                    <a:pt x="258" y="88"/>
                  </a:cubicBezTo>
                  <a:cubicBezTo>
                    <a:pt x="258" y="87"/>
                    <a:pt x="258" y="87"/>
                    <a:pt x="258" y="86"/>
                  </a:cubicBezTo>
                  <a:cubicBezTo>
                    <a:pt x="258" y="86"/>
                    <a:pt x="258" y="86"/>
                    <a:pt x="258" y="86"/>
                  </a:cubicBezTo>
                  <a:cubicBezTo>
                    <a:pt x="259" y="85"/>
                    <a:pt x="259" y="84"/>
                    <a:pt x="259" y="83"/>
                  </a:cubicBezTo>
                  <a:cubicBezTo>
                    <a:pt x="259" y="83"/>
                    <a:pt x="259" y="82"/>
                    <a:pt x="259" y="82"/>
                  </a:cubicBezTo>
                  <a:cubicBezTo>
                    <a:pt x="259" y="81"/>
                    <a:pt x="259" y="81"/>
                    <a:pt x="259" y="80"/>
                  </a:cubicBezTo>
                  <a:cubicBezTo>
                    <a:pt x="259" y="79"/>
                    <a:pt x="259" y="79"/>
                    <a:pt x="259" y="78"/>
                  </a:cubicBezTo>
                  <a:cubicBezTo>
                    <a:pt x="259" y="77"/>
                    <a:pt x="259" y="77"/>
                    <a:pt x="259" y="76"/>
                  </a:cubicBezTo>
                  <a:cubicBezTo>
                    <a:pt x="259" y="76"/>
                    <a:pt x="260" y="76"/>
                    <a:pt x="260" y="75"/>
                  </a:cubicBezTo>
                  <a:cubicBezTo>
                    <a:pt x="260" y="75"/>
                    <a:pt x="260" y="75"/>
                    <a:pt x="259" y="74"/>
                  </a:cubicBezTo>
                  <a:cubicBezTo>
                    <a:pt x="259" y="74"/>
                    <a:pt x="259" y="73"/>
                    <a:pt x="259" y="73"/>
                  </a:cubicBezTo>
                  <a:cubicBezTo>
                    <a:pt x="258" y="72"/>
                    <a:pt x="258" y="72"/>
                    <a:pt x="258" y="71"/>
                  </a:cubicBezTo>
                  <a:cubicBezTo>
                    <a:pt x="258" y="71"/>
                    <a:pt x="258" y="71"/>
                    <a:pt x="258" y="71"/>
                  </a:cubicBezTo>
                  <a:cubicBezTo>
                    <a:pt x="258" y="71"/>
                    <a:pt x="258" y="71"/>
                    <a:pt x="257" y="70"/>
                  </a:cubicBezTo>
                  <a:cubicBezTo>
                    <a:pt x="257" y="70"/>
                    <a:pt x="257" y="70"/>
                    <a:pt x="257" y="70"/>
                  </a:cubicBezTo>
                  <a:cubicBezTo>
                    <a:pt x="256" y="69"/>
                    <a:pt x="256" y="69"/>
                    <a:pt x="256" y="69"/>
                  </a:cubicBezTo>
                  <a:cubicBezTo>
                    <a:pt x="256" y="69"/>
                    <a:pt x="256" y="68"/>
                    <a:pt x="255" y="68"/>
                  </a:cubicBezTo>
                  <a:cubicBezTo>
                    <a:pt x="255" y="67"/>
                    <a:pt x="255" y="67"/>
                    <a:pt x="255" y="67"/>
                  </a:cubicBezTo>
                  <a:cubicBezTo>
                    <a:pt x="255" y="66"/>
                    <a:pt x="255" y="66"/>
                    <a:pt x="255" y="65"/>
                  </a:cubicBezTo>
                  <a:cubicBezTo>
                    <a:pt x="255" y="65"/>
                    <a:pt x="255" y="65"/>
                    <a:pt x="255" y="65"/>
                  </a:cubicBezTo>
                  <a:cubicBezTo>
                    <a:pt x="254" y="65"/>
                    <a:pt x="254" y="65"/>
                    <a:pt x="254" y="64"/>
                  </a:cubicBezTo>
                  <a:cubicBezTo>
                    <a:pt x="254" y="64"/>
                    <a:pt x="253" y="64"/>
                    <a:pt x="253" y="64"/>
                  </a:cubicBezTo>
                  <a:cubicBezTo>
                    <a:pt x="253" y="63"/>
                    <a:pt x="253" y="63"/>
                    <a:pt x="253" y="63"/>
                  </a:cubicBezTo>
                  <a:cubicBezTo>
                    <a:pt x="252" y="62"/>
                    <a:pt x="252" y="62"/>
                    <a:pt x="252" y="62"/>
                  </a:cubicBezTo>
                  <a:cubicBezTo>
                    <a:pt x="252" y="61"/>
                    <a:pt x="251" y="61"/>
                    <a:pt x="251" y="61"/>
                  </a:cubicBezTo>
                  <a:cubicBezTo>
                    <a:pt x="251" y="61"/>
                    <a:pt x="250" y="61"/>
                    <a:pt x="250" y="60"/>
                  </a:cubicBezTo>
                  <a:cubicBezTo>
                    <a:pt x="249" y="60"/>
                    <a:pt x="249" y="60"/>
                    <a:pt x="248" y="59"/>
                  </a:cubicBezTo>
                  <a:cubicBezTo>
                    <a:pt x="248" y="59"/>
                    <a:pt x="248" y="59"/>
                    <a:pt x="247" y="59"/>
                  </a:cubicBezTo>
                  <a:cubicBezTo>
                    <a:pt x="247" y="59"/>
                    <a:pt x="247" y="59"/>
                    <a:pt x="247" y="59"/>
                  </a:cubicBezTo>
                  <a:cubicBezTo>
                    <a:pt x="247" y="59"/>
                    <a:pt x="247" y="59"/>
                    <a:pt x="246" y="59"/>
                  </a:cubicBezTo>
                  <a:cubicBezTo>
                    <a:pt x="246" y="59"/>
                    <a:pt x="246" y="58"/>
                    <a:pt x="245" y="58"/>
                  </a:cubicBezTo>
                  <a:cubicBezTo>
                    <a:pt x="245" y="58"/>
                    <a:pt x="245" y="58"/>
                    <a:pt x="245" y="58"/>
                  </a:cubicBezTo>
                  <a:cubicBezTo>
                    <a:pt x="245" y="59"/>
                    <a:pt x="245" y="59"/>
                    <a:pt x="245" y="59"/>
                  </a:cubicBezTo>
                  <a:cubicBezTo>
                    <a:pt x="244" y="59"/>
                    <a:pt x="244" y="58"/>
                    <a:pt x="244" y="59"/>
                  </a:cubicBezTo>
                  <a:cubicBezTo>
                    <a:pt x="243" y="59"/>
                    <a:pt x="244" y="59"/>
                    <a:pt x="243" y="59"/>
                  </a:cubicBezTo>
                  <a:cubicBezTo>
                    <a:pt x="243" y="59"/>
                    <a:pt x="243" y="59"/>
                    <a:pt x="243" y="59"/>
                  </a:cubicBezTo>
                  <a:cubicBezTo>
                    <a:pt x="243" y="60"/>
                    <a:pt x="243" y="60"/>
                    <a:pt x="243" y="60"/>
                  </a:cubicBezTo>
                  <a:cubicBezTo>
                    <a:pt x="243" y="60"/>
                    <a:pt x="243" y="60"/>
                    <a:pt x="242" y="60"/>
                  </a:cubicBezTo>
                  <a:cubicBezTo>
                    <a:pt x="242" y="60"/>
                    <a:pt x="242" y="60"/>
                    <a:pt x="242" y="59"/>
                  </a:cubicBezTo>
                  <a:cubicBezTo>
                    <a:pt x="242" y="59"/>
                    <a:pt x="242" y="59"/>
                    <a:pt x="242" y="59"/>
                  </a:cubicBezTo>
                  <a:cubicBezTo>
                    <a:pt x="242" y="59"/>
                    <a:pt x="241" y="59"/>
                    <a:pt x="241" y="59"/>
                  </a:cubicBezTo>
                  <a:cubicBezTo>
                    <a:pt x="241" y="59"/>
                    <a:pt x="241" y="59"/>
                    <a:pt x="241" y="59"/>
                  </a:cubicBezTo>
                  <a:cubicBezTo>
                    <a:pt x="240" y="58"/>
                    <a:pt x="240" y="59"/>
                    <a:pt x="239" y="58"/>
                  </a:cubicBezTo>
                  <a:cubicBezTo>
                    <a:pt x="239" y="58"/>
                    <a:pt x="239" y="58"/>
                    <a:pt x="239" y="58"/>
                  </a:cubicBezTo>
                  <a:cubicBezTo>
                    <a:pt x="238" y="57"/>
                    <a:pt x="238" y="57"/>
                    <a:pt x="238" y="57"/>
                  </a:cubicBezTo>
                  <a:cubicBezTo>
                    <a:pt x="237" y="57"/>
                    <a:pt x="236" y="57"/>
                    <a:pt x="235" y="57"/>
                  </a:cubicBezTo>
                  <a:cubicBezTo>
                    <a:pt x="235" y="57"/>
                    <a:pt x="235" y="57"/>
                    <a:pt x="235" y="57"/>
                  </a:cubicBezTo>
                  <a:cubicBezTo>
                    <a:pt x="234" y="57"/>
                    <a:pt x="235" y="56"/>
                    <a:pt x="235" y="56"/>
                  </a:cubicBezTo>
                  <a:cubicBezTo>
                    <a:pt x="235" y="56"/>
                    <a:pt x="235" y="56"/>
                    <a:pt x="235" y="55"/>
                  </a:cubicBezTo>
                  <a:cubicBezTo>
                    <a:pt x="235" y="55"/>
                    <a:pt x="235" y="55"/>
                    <a:pt x="236" y="55"/>
                  </a:cubicBezTo>
                  <a:cubicBezTo>
                    <a:pt x="236" y="55"/>
                    <a:pt x="236" y="55"/>
                    <a:pt x="236" y="55"/>
                  </a:cubicBezTo>
                  <a:cubicBezTo>
                    <a:pt x="237" y="54"/>
                    <a:pt x="237" y="54"/>
                    <a:pt x="237" y="53"/>
                  </a:cubicBezTo>
                  <a:cubicBezTo>
                    <a:pt x="237" y="53"/>
                    <a:pt x="237" y="53"/>
                    <a:pt x="237" y="52"/>
                  </a:cubicBezTo>
                  <a:cubicBezTo>
                    <a:pt x="237" y="52"/>
                    <a:pt x="237" y="52"/>
                    <a:pt x="237" y="52"/>
                  </a:cubicBezTo>
                  <a:cubicBezTo>
                    <a:pt x="237" y="51"/>
                    <a:pt x="237" y="51"/>
                    <a:pt x="237" y="51"/>
                  </a:cubicBezTo>
                  <a:cubicBezTo>
                    <a:pt x="237" y="51"/>
                    <a:pt x="238" y="51"/>
                    <a:pt x="238" y="51"/>
                  </a:cubicBezTo>
                  <a:cubicBezTo>
                    <a:pt x="238" y="50"/>
                    <a:pt x="238" y="50"/>
                    <a:pt x="238" y="49"/>
                  </a:cubicBezTo>
                  <a:cubicBezTo>
                    <a:pt x="238" y="49"/>
                    <a:pt x="238" y="49"/>
                    <a:pt x="238" y="49"/>
                  </a:cubicBezTo>
                  <a:cubicBezTo>
                    <a:pt x="239" y="49"/>
                    <a:pt x="239" y="49"/>
                    <a:pt x="239" y="48"/>
                  </a:cubicBezTo>
                  <a:cubicBezTo>
                    <a:pt x="239" y="48"/>
                    <a:pt x="238" y="48"/>
                    <a:pt x="238" y="48"/>
                  </a:cubicBezTo>
                  <a:cubicBezTo>
                    <a:pt x="238" y="48"/>
                    <a:pt x="238" y="48"/>
                    <a:pt x="238" y="47"/>
                  </a:cubicBezTo>
                  <a:cubicBezTo>
                    <a:pt x="238" y="47"/>
                    <a:pt x="238" y="47"/>
                    <a:pt x="238" y="47"/>
                  </a:cubicBezTo>
                  <a:cubicBezTo>
                    <a:pt x="239" y="46"/>
                    <a:pt x="239" y="46"/>
                    <a:pt x="239" y="45"/>
                  </a:cubicBezTo>
                  <a:cubicBezTo>
                    <a:pt x="239" y="45"/>
                    <a:pt x="240" y="45"/>
                    <a:pt x="240" y="45"/>
                  </a:cubicBezTo>
                  <a:cubicBezTo>
                    <a:pt x="241" y="45"/>
                    <a:pt x="241" y="45"/>
                    <a:pt x="242" y="45"/>
                  </a:cubicBezTo>
                  <a:cubicBezTo>
                    <a:pt x="243" y="45"/>
                    <a:pt x="243" y="45"/>
                    <a:pt x="244" y="45"/>
                  </a:cubicBezTo>
                  <a:cubicBezTo>
                    <a:pt x="244" y="45"/>
                    <a:pt x="244" y="45"/>
                    <a:pt x="245" y="45"/>
                  </a:cubicBezTo>
                  <a:cubicBezTo>
                    <a:pt x="245" y="45"/>
                    <a:pt x="245" y="46"/>
                    <a:pt x="246" y="46"/>
                  </a:cubicBezTo>
                  <a:cubicBezTo>
                    <a:pt x="246" y="46"/>
                    <a:pt x="246" y="45"/>
                    <a:pt x="247" y="45"/>
                  </a:cubicBezTo>
                  <a:cubicBezTo>
                    <a:pt x="247" y="45"/>
                    <a:pt x="247" y="45"/>
                    <a:pt x="247" y="45"/>
                  </a:cubicBezTo>
                  <a:cubicBezTo>
                    <a:pt x="248" y="46"/>
                    <a:pt x="248" y="46"/>
                    <a:pt x="248" y="46"/>
                  </a:cubicBezTo>
                  <a:cubicBezTo>
                    <a:pt x="249" y="46"/>
                    <a:pt x="249" y="45"/>
                    <a:pt x="249" y="45"/>
                  </a:cubicBezTo>
                  <a:cubicBezTo>
                    <a:pt x="250" y="45"/>
                    <a:pt x="250" y="45"/>
                    <a:pt x="250" y="45"/>
                  </a:cubicBezTo>
                  <a:cubicBezTo>
                    <a:pt x="251" y="46"/>
                    <a:pt x="251" y="46"/>
                    <a:pt x="251" y="46"/>
                  </a:cubicBezTo>
                  <a:cubicBezTo>
                    <a:pt x="252" y="46"/>
                    <a:pt x="251" y="45"/>
                    <a:pt x="251" y="44"/>
                  </a:cubicBezTo>
                  <a:cubicBezTo>
                    <a:pt x="252" y="44"/>
                    <a:pt x="252" y="44"/>
                    <a:pt x="252" y="44"/>
                  </a:cubicBezTo>
                  <a:cubicBezTo>
                    <a:pt x="253" y="44"/>
                    <a:pt x="253" y="45"/>
                    <a:pt x="253" y="45"/>
                  </a:cubicBezTo>
                  <a:cubicBezTo>
                    <a:pt x="254" y="45"/>
                    <a:pt x="254" y="45"/>
                    <a:pt x="255" y="45"/>
                  </a:cubicBezTo>
                  <a:cubicBezTo>
                    <a:pt x="255" y="45"/>
                    <a:pt x="255" y="45"/>
                    <a:pt x="256" y="45"/>
                  </a:cubicBezTo>
                  <a:cubicBezTo>
                    <a:pt x="256" y="45"/>
                    <a:pt x="257" y="45"/>
                    <a:pt x="257" y="45"/>
                  </a:cubicBezTo>
                  <a:cubicBezTo>
                    <a:pt x="257" y="46"/>
                    <a:pt x="257" y="46"/>
                    <a:pt x="257" y="46"/>
                  </a:cubicBezTo>
                  <a:cubicBezTo>
                    <a:pt x="257" y="46"/>
                    <a:pt x="257" y="47"/>
                    <a:pt x="257" y="47"/>
                  </a:cubicBezTo>
                  <a:cubicBezTo>
                    <a:pt x="257" y="47"/>
                    <a:pt x="257" y="47"/>
                    <a:pt x="257" y="47"/>
                  </a:cubicBezTo>
                  <a:cubicBezTo>
                    <a:pt x="258" y="47"/>
                    <a:pt x="258" y="47"/>
                    <a:pt x="259" y="47"/>
                  </a:cubicBezTo>
                  <a:cubicBezTo>
                    <a:pt x="259" y="47"/>
                    <a:pt x="259" y="46"/>
                    <a:pt x="260" y="46"/>
                  </a:cubicBezTo>
                  <a:cubicBezTo>
                    <a:pt x="260" y="46"/>
                    <a:pt x="260" y="47"/>
                    <a:pt x="261" y="47"/>
                  </a:cubicBezTo>
                  <a:cubicBezTo>
                    <a:pt x="261" y="47"/>
                    <a:pt x="261" y="46"/>
                    <a:pt x="261" y="46"/>
                  </a:cubicBezTo>
                  <a:cubicBezTo>
                    <a:pt x="262" y="46"/>
                    <a:pt x="262" y="46"/>
                    <a:pt x="262" y="46"/>
                  </a:cubicBezTo>
                  <a:cubicBezTo>
                    <a:pt x="263" y="46"/>
                    <a:pt x="263" y="46"/>
                    <a:pt x="263" y="46"/>
                  </a:cubicBezTo>
                  <a:cubicBezTo>
                    <a:pt x="264" y="46"/>
                    <a:pt x="264" y="46"/>
                    <a:pt x="264" y="46"/>
                  </a:cubicBezTo>
                  <a:cubicBezTo>
                    <a:pt x="265" y="46"/>
                    <a:pt x="265" y="45"/>
                    <a:pt x="265" y="45"/>
                  </a:cubicBezTo>
                  <a:cubicBezTo>
                    <a:pt x="264" y="45"/>
                    <a:pt x="264" y="45"/>
                    <a:pt x="264" y="45"/>
                  </a:cubicBezTo>
                  <a:cubicBezTo>
                    <a:pt x="263" y="45"/>
                    <a:pt x="263" y="45"/>
                    <a:pt x="263" y="45"/>
                  </a:cubicBezTo>
                  <a:cubicBezTo>
                    <a:pt x="262" y="45"/>
                    <a:pt x="261" y="45"/>
                    <a:pt x="261" y="44"/>
                  </a:cubicBezTo>
                  <a:cubicBezTo>
                    <a:pt x="261" y="44"/>
                    <a:pt x="261" y="44"/>
                    <a:pt x="261" y="44"/>
                  </a:cubicBezTo>
                  <a:cubicBezTo>
                    <a:pt x="261" y="43"/>
                    <a:pt x="261" y="43"/>
                    <a:pt x="261" y="43"/>
                  </a:cubicBezTo>
                  <a:cubicBezTo>
                    <a:pt x="261" y="42"/>
                    <a:pt x="262" y="43"/>
                    <a:pt x="262" y="42"/>
                  </a:cubicBezTo>
                  <a:cubicBezTo>
                    <a:pt x="262" y="42"/>
                    <a:pt x="262" y="42"/>
                    <a:pt x="262" y="42"/>
                  </a:cubicBezTo>
                  <a:cubicBezTo>
                    <a:pt x="262" y="42"/>
                    <a:pt x="262" y="41"/>
                    <a:pt x="262" y="41"/>
                  </a:cubicBezTo>
                  <a:cubicBezTo>
                    <a:pt x="261" y="41"/>
                    <a:pt x="261" y="41"/>
                    <a:pt x="261" y="41"/>
                  </a:cubicBezTo>
                  <a:cubicBezTo>
                    <a:pt x="261" y="40"/>
                    <a:pt x="261" y="40"/>
                    <a:pt x="261" y="40"/>
                  </a:cubicBezTo>
                  <a:cubicBezTo>
                    <a:pt x="261" y="40"/>
                    <a:pt x="261" y="39"/>
                    <a:pt x="261" y="39"/>
                  </a:cubicBezTo>
                  <a:cubicBezTo>
                    <a:pt x="262" y="39"/>
                    <a:pt x="262" y="39"/>
                    <a:pt x="262" y="39"/>
                  </a:cubicBezTo>
                  <a:cubicBezTo>
                    <a:pt x="263" y="39"/>
                    <a:pt x="263" y="39"/>
                    <a:pt x="263" y="39"/>
                  </a:cubicBezTo>
                  <a:cubicBezTo>
                    <a:pt x="264" y="39"/>
                    <a:pt x="264" y="39"/>
                    <a:pt x="264" y="39"/>
                  </a:cubicBezTo>
                  <a:cubicBezTo>
                    <a:pt x="265" y="39"/>
                    <a:pt x="265" y="39"/>
                    <a:pt x="266" y="39"/>
                  </a:cubicBezTo>
                  <a:cubicBezTo>
                    <a:pt x="266" y="39"/>
                    <a:pt x="267" y="39"/>
                    <a:pt x="267" y="39"/>
                  </a:cubicBezTo>
                  <a:cubicBezTo>
                    <a:pt x="267" y="39"/>
                    <a:pt x="267" y="39"/>
                    <a:pt x="268" y="39"/>
                  </a:cubicBezTo>
                  <a:cubicBezTo>
                    <a:pt x="268" y="40"/>
                    <a:pt x="268" y="40"/>
                    <a:pt x="268" y="40"/>
                  </a:cubicBezTo>
                  <a:cubicBezTo>
                    <a:pt x="269" y="40"/>
                    <a:pt x="269" y="41"/>
                    <a:pt x="269" y="41"/>
                  </a:cubicBezTo>
                  <a:cubicBezTo>
                    <a:pt x="269" y="41"/>
                    <a:pt x="270" y="41"/>
                    <a:pt x="270" y="41"/>
                  </a:cubicBezTo>
                  <a:cubicBezTo>
                    <a:pt x="270" y="41"/>
                    <a:pt x="270" y="41"/>
                    <a:pt x="270" y="41"/>
                  </a:cubicBezTo>
                  <a:cubicBezTo>
                    <a:pt x="270" y="41"/>
                    <a:pt x="271" y="42"/>
                    <a:pt x="271" y="42"/>
                  </a:cubicBezTo>
                  <a:cubicBezTo>
                    <a:pt x="271" y="42"/>
                    <a:pt x="271" y="42"/>
                    <a:pt x="271" y="42"/>
                  </a:cubicBezTo>
                  <a:cubicBezTo>
                    <a:pt x="271" y="42"/>
                    <a:pt x="271" y="42"/>
                    <a:pt x="271" y="41"/>
                  </a:cubicBezTo>
                  <a:cubicBezTo>
                    <a:pt x="272" y="41"/>
                    <a:pt x="272" y="41"/>
                    <a:pt x="272" y="41"/>
                  </a:cubicBezTo>
                  <a:cubicBezTo>
                    <a:pt x="272" y="40"/>
                    <a:pt x="272" y="40"/>
                    <a:pt x="272" y="40"/>
                  </a:cubicBezTo>
                  <a:cubicBezTo>
                    <a:pt x="272" y="40"/>
                    <a:pt x="272" y="40"/>
                    <a:pt x="273" y="39"/>
                  </a:cubicBezTo>
                  <a:cubicBezTo>
                    <a:pt x="273" y="39"/>
                    <a:pt x="273" y="39"/>
                    <a:pt x="273" y="39"/>
                  </a:cubicBezTo>
                  <a:cubicBezTo>
                    <a:pt x="273" y="38"/>
                    <a:pt x="272" y="38"/>
                    <a:pt x="272" y="38"/>
                  </a:cubicBezTo>
                  <a:cubicBezTo>
                    <a:pt x="271" y="38"/>
                    <a:pt x="271" y="37"/>
                    <a:pt x="271" y="37"/>
                  </a:cubicBezTo>
                  <a:cubicBezTo>
                    <a:pt x="271" y="37"/>
                    <a:pt x="272" y="37"/>
                    <a:pt x="272" y="37"/>
                  </a:cubicBezTo>
                  <a:cubicBezTo>
                    <a:pt x="272" y="37"/>
                    <a:pt x="273" y="36"/>
                    <a:pt x="273" y="37"/>
                  </a:cubicBezTo>
                  <a:cubicBezTo>
                    <a:pt x="273" y="37"/>
                    <a:pt x="273" y="37"/>
                    <a:pt x="274" y="37"/>
                  </a:cubicBezTo>
                  <a:cubicBezTo>
                    <a:pt x="274" y="38"/>
                    <a:pt x="274" y="38"/>
                    <a:pt x="274" y="38"/>
                  </a:cubicBezTo>
                  <a:cubicBezTo>
                    <a:pt x="275" y="38"/>
                    <a:pt x="275" y="39"/>
                    <a:pt x="275" y="39"/>
                  </a:cubicBezTo>
                  <a:cubicBezTo>
                    <a:pt x="275" y="39"/>
                    <a:pt x="275" y="39"/>
                    <a:pt x="275" y="40"/>
                  </a:cubicBezTo>
                  <a:cubicBezTo>
                    <a:pt x="275" y="40"/>
                    <a:pt x="276" y="40"/>
                    <a:pt x="276" y="40"/>
                  </a:cubicBezTo>
                  <a:cubicBezTo>
                    <a:pt x="276" y="40"/>
                    <a:pt x="277" y="41"/>
                    <a:pt x="276" y="41"/>
                  </a:cubicBezTo>
                  <a:cubicBezTo>
                    <a:pt x="276" y="41"/>
                    <a:pt x="276" y="41"/>
                    <a:pt x="276" y="42"/>
                  </a:cubicBezTo>
                  <a:cubicBezTo>
                    <a:pt x="276" y="42"/>
                    <a:pt x="276" y="42"/>
                    <a:pt x="276" y="42"/>
                  </a:cubicBezTo>
                  <a:cubicBezTo>
                    <a:pt x="276" y="42"/>
                    <a:pt x="276" y="42"/>
                    <a:pt x="275" y="42"/>
                  </a:cubicBezTo>
                  <a:cubicBezTo>
                    <a:pt x="275" y="43"/>
                    <a:pt x="275" y="43"/>
                    <a:pt x="275" y="44"/>
                  </a:cubicBezTo>
                  <a:cubicBezTo>
                    <a:pt x="275" y="45"/>
                    <a:pt x="275" y="45"/>
                    <a:pt x="275" y="46"/>
                  </a:cubicBezTo>
                  <a:cubicBezTo>
                    <a:pt x="275" y="47"/>
                    <a:pt x="275" y="47"/>
                    <a:pt x="275" y="47"/>
                  </a:cubicBezTo>
                  <a:cubicBezTo>
                    <a:pt x="275" y="48"/>
                    <a:pt x="275" y="48"/>
                    <a:pt x="275" y="48"/>
                  </a:cubicBezTo>
                  <a:cubicBezTo>
                    <a:pt x="275" y="48"/>
                    <a:pt x="275" y="48"/>
                    <a:pt x="275" y="49"/>
                  </a:cubicBezTo>
                  <a:cubicBezTo>
                    <a:pt x="274" y="49"/>
                    <a:pt x="273" y="49"/>
                    <a:pt x="273" y="49"/>
                  </a:cubicBezTo>
                  <a:cubicBezTo>
                    <a:pt x="273" y="49"/>
                    <a:pt x="273" y="50"/>
                    <a:pt x="273" y="50"/>
                  </a:cubicBezTo>
                  <a:cubicBezTo>
                    <a:pt x="273" y="50"/>
                    <a:pt x="274" y="51"/>
                    <a:pt x="274" y="51"/>
                  </a:cubicBezTo>
                  <a:cubicBezTo>
                    <a:pt x="274" y="51"/>
                    <a:pt x="273" y="52"/>
                    <a:pt x="273" y="52"/>
                  </a:cubicBezTo>
                  <a:cubicBezTo>
                    <a:pt x="273" y="52"/>
                    <a:pt x="274" y="53"/>
                    <a:pt x="274" y="53"/>
                  </a:cubicBezTo>
                  <a:cubicBezTo>
                    <a:pt x="274" y="53"/>
                    <a:pt x="275" y="54"/>
                    <a:pt x="275" y="54"/>
                  </a:cubicBezTo>
                  <a:cubicBezTo>
                    <a:pt x="276" y="55"/>
                    <a:pt x="276" y="55"/>
                    <a:pt x="276" y="55"/>
                  </a:cubicBezTo>
                  <a:cubicBezTo>
                    <a:pt x="276" y="56"/>
                    <a:pt x="277" y="56"/>
                    <a:pt x="277" y="57"/>
                  </a:cubicBezTo>
                  <a:cubicBezTo>
                    <a:pt x="278" y="57"/>
                    <a:pt x="278" y="57"/>
                    <a:pt x="279" y="58"/>
                  </a:cubicBezTo>
                  <a:cubicBezTo>
                    <a:pt x="280" y="59"/>
                    <a:pt x="280" y="59"/>
                    <a:pt x="281" y="59"/>
                  </a:cubicBezTo>
                  <a:cubicBezTo>
                    <a:pt x="282" y="60"/>
                    <a:pt x="282" y="60"/>
                    <a:pt x="282" y="61"/>
                  </a:cubicBezTo>
                  <a:cubicBezTo>
                    <a:pt x="283" y="61"/>
                    <a:pt x="283" y="62"/>
                    <a:pt x="284" y="62"/>
                  </a:cubicBezTo>
                  <a:cubicBezTo>
                    <a:pt x="284" y="63"/>
                    <a:pt x="284" y="63"/>
                    <a:pt x="285" y="63"/>
                  </a:cubicBezTo>
                  <a:cubicBezTo>
                    <a:pt x="285" y="63"/>
                    <a:pt x="286" y="64"/>
                    <a:pt x="286" y="64"/>
                  </a:cubicBezTo>
                  <a:cubicBezTo>
                    <a:pt x="287" y="65"/>
                    <a:pt x="288" y="65"/>
                    <a:pt x="288" y="66"/>
                  </a:cubicBezTo>
                  <a:cubicBezTo>
                    <a:pt x="289" y="66"/>
                    <a:pt x="289" y="67"/>
                    <a:pt x="290" y="67"/>
                  </a:cubicBezTo>
                  <a:cubicBezTo>
                    <a:pt x="290" y="68"/>
                    <a:pt x="290" y="68"/>
                    <a:pt x="291" y="68"/>
                  </a:cubicBezTo>
                  <a:cubicBezTo>
                    <a:pt x="291" y="68"/>
                    <a:pt x="291" y="67"/>
                    <a:pt x="291" y="67"/>
                  </a:cubicBezTo>
                  <a:cubicBezTo>
                    <a:pt x="291" y="67"/>
                    <a:pt x="291" y="66"/>
                    <a:pt x="291" y="66"/>
                  </a:cubicBezTo>
                  <a:cubicBezTo>
                    <a:pt x="291" y="65"/>
                    <a:pt x="291" y="65"/>
                    <a:pt x="291" y="64"/>
                  </a:cubicBezTo>
                  <a:cubicBezTo>
                    <a:pt x="291" y="64"/>
                    <a:pt x="290" y="63"/>
                    <a:pt x="290" y="63"/>
                  </a:cubicBezTo>
                  <a:cubicBezTo>
                    <a:pt x="290" y="63"/>
                    <a:pt x="289" y="63"/>
                    <a:pt x="290" y="62"/>
                  </a:cubicBezTo>
                  <a:cubicBezTo>
                    <a:pt x="290" y="62"/>
                    <a:pt x="290" y="62"/>
                    <a:pt x="291" y="62"/>
                  </a:cubicBezTo>
                  <a:cubicBezTo>
                    <a:pt x="291" y="62"/>
                    <a:pt x="291" y="62"/>
                    <a:pt x="291" y="61"/>
                  </a:cubicBezTo>
                  <a:cubicBezTo>
                    <a:pt x="291" y="61"/>
                    <a:pt x="291" y="60"/>
                    <a:pt x="291" y="60"/>
                  </a:cubicBezTo>
                  <a:cubicBezTo>
                    <a:pt x="290" y="60"/>
                    <a:pt x="290" y="60"/>
                    <a:pt x="290" y="59"/>
                  </a:cubicBezTo>
                  <a:cubicBezTo>
                    <a:pt x="290" y="59"/>
                    <a:pt x="290" y="59"/>
                    <a:pt x="290" y="59"/>
                  </a:cubicBezTo>
                  <a:cubicBezTo>
                    <a:pt x="290" y="58"/>
                    <a:pt x="290" y="58"/>
                    <a:pt x="291" y="58"/>
                  </a:cubicBezTo>
                  <a:cubicBezTo>
                    <a:pt x="291" y="58"/>
                    <a:pt x="291" y="58"/>
                    <a:pt x="291" y="58"/>
                  </a:cubicBezTo>
                  <a:cubicBezTo>
                    <a:pt x="292" y="58"/>
                    <a:pt x="292" y="58"/>
                    <a:pt x="292" y="58"/>
                  </a:cubicBezTo>
                  <a:cubicBezTo>
                    <a:pt x="292" y="58"/>
                    <a:pt x="293" y="57"/>
                    <a:pt x="292" y="57"/>
                  </a:cubicBezTo>
                  <a:cubicBezTo>
                    <a:pt x="292" y="57"/>
                    <a:pt x="292" y="57"/>
                    <a:pt x="292" y="57"/>
                  </a:cubicBezTo>
                  <a:cubicBezTo>
                    <a:pt x="291" y="57"/>
                    <a:pt x="291" y="57"/>
                    <a:pt x="290" y="56"/>
                  </a:cubicBezTo>
                  <a:cubicBezTo>
                    <a:pt x="290" y="56"/>
                    <a:pt x="290" y="56"/>
                    <a:pt x="289" y="55"/>
                  </a:cubicBezTo>
                  <a:cubicBezTo>
                    <a:pt x="289" y="55"/>
                    <a:pt x="288" y="55"/>
                    <a:pt x="288" y="54"/>
                  </a:cubicBezTo>
                  <a:cubicBezTo>
                    <a:pt x="289" y="54"/>
                    <a:pt x="289" y="54"/>
                    <a:pt x="289" y="54"/>
                  </a:cubicBezTo>
                  <a:cubicBezTo>
                    <a:pt x="289" y="54"/>
                    <a:pt x="289" y="54"/>
                    <a:pt x="290" y="54"/>
                  </a:cubicBezTo>
                  <a:cubicBezTo>
                    <a:pt x="290" y="54"/>
                    <a:pt x="291" y="54"/>
                    <a:pt x="291" y="53"/>
                  </a:cubicBezTo>
                  <a:cubicBezTo>
                    <a:pt x="291" y="53"/>
                    <a:pt x="290" y="53"/>
                    <a:pt x="290" y="53"/>
                  </a:cubicBezTo>
                  <a:cubicBezTo>
                    <a:pt x="289" y="52"/>
                    <a:pt x="289" y="52"/>
                    <a:pt x="289" y="52"/>
                  </a:cubicBezTo>
                  <a:cubicBezTo>
                    <a:pt x="289" y="52"/>
                    <a:pt x="288" y="52"/>
                    <a:pt x="288" y="52"/>
                  </a:cubicBezTo>
                  <a:cubicBezTo>
                    <a:pt x="288" y="52"/>
                    <a:pt x="288" y="52"/>
                    <a:pt x="287" y="51"/>
                  </a:cubicBezTo>
                  <a:cubicBezTo>
                    <a:pt x="287" y="51"/>
                    <a:pt x="287" y="50"/>
                    <a:pt x="286" y="50"/>
                  </a:cubicBezTo>
                  <a:cubicBezTo>
                    <a:pt x="286" y="49"/>
                    <a:pt x="286" y="49"/>
                    <a:pt x="285" y="49"/>
                  </a:cubicBezTo>
                  <a:cubicBezTo>
                    <a:pt x="285" y="49"/>
                    <a:pt x="284" y="49"/>
                    <a:pt x="283" y="49"/>
                  </a:cubicBezTo>
                  <a:cubicBezTo>
                    <a:pt x="283" y="49"/>
                    <a:pt x="283" y="49"/>
                    <a:pt x="282" y="48"/>
                  </a:cubicBezTo>
                  <a:cubicBezTo>
                    <a:pt x="282" y="48"/>
                    <a:pt x="282" y="48"/>
                    <a:pt x="282" y="47"/>
                  </a:cubicBezTo>
                  <a:cubicBezTo>
                    <a:pt x="282" y="47"/>
                    <a:pt x="282" y="47"/>
                    <a:pt x="282" y="47"/>
                  </a:cubicBezTo>
                  <a:cubicBezTo>
                    <a:pt x="281" y="47"/>
                    <a:pt x="282" y="46"/>
                    <a:pt x="281" y="46"/>
                  </a:cubicBezTo>
                  <a:cubicBezTo>
                    <a:pt x="281" y="46"/>
                    <a:pt x="281" y="46"/>
                    <a:pt x="281" y="45"/>
                  </a:cubicBezTo>
                  <a:cubicBezTo>
                    <a:pt x="280" y="45"/>
                    <a:pt x="280" y="45"/>
                    <a:pt x="280" y="44"/>
                  </a:cubicBezTo>
                  <a:cubicBezTo>
                    <a:pt x="280" y="44"/>
                    <a:pt x="280" y="43"/>
                    <a:pt x="281" y="44"/>
                  </a:cubicBezTo>
                  <a:cubicBezTo>
                    <a:pt x="281" y="44"/>
                    <a:pt x="281" y="44"/>
                    <a:pt x="281" y="44"/>
                  </a:cubicBezTo>
                  <a:cubicBezTo>
                    <a:pt x="282" y="44"/>
                    <a:pt x="282" y="44"/>
                    <a:pt x="282" y="44"/>
                  </a:cubicBezTo>
                  <a:cubicBezTo>
                    <a:pt x="283" y="44"/>
                    <a:pt x="283" y="44"/>
                    <a:pt x="283" y="43"/>
                  </a:cubicBezTo>
                  <a:cubicBezTo>
                    <a:pt x="283" y="43"/>
                    <a:pt x="283" y="43"/>
                    <a:pt x="283" y="42"/>
                  </a:cubicBezTo>
                  <a:cubicBezTo>
                    <a:pt x="283" y="42"/>
                    <a:pt x="284" y="42"/>
                    <a:pt x="284" y="42"/>
                  </a:cubicBezTo>
                  <a:cubicBezTo>
                    <a:pt x="284" y="43"/>
                    <a:pt x="284" y="43"/>
                    <a:pt x="284" y="43"/>
                  </a:cubicBezTo>
                  <a:cubicBezTo>
                    <a:pt x="285" y="43"/>
                    <a:pt x="284" y="43"/>
                    <a:pt x="285" y="44"/>
                  </a:cubicBezTo>
                  <a:cubicBezTo>
                    <a:pt x="285" y="44"/>
                    <a:pt x="285" y="44"/>
                    <a:pt x="285" y="44"/>
                  </a:cubicBezTo>
                  <a:cubicBezTo>
                    <a:pt x="286" y="44"/>
                    <a:pt x="286" y="44"/>
                    <a:pt x="286" y="43"/>
                  </a:cubicBezTo>
                  <a:cubicBezTo>
                    <a:pt x="286" y="43"/>
                    <a:pt x="286" y="43"/>
                    <a:pt x="286" y="43"/>
                  </a:cubicBezTo>
                  <a:cubicBezTo>
                    <a:pt x="286" y="42"/>
                    <a:pt x="286" y="42"/>
                    <a:pt x="286" y="42"/>
                  </a:cubicBezTo>
                  <a:cubicBezTo>
                    <a:pt x="287" y="42"/>
                    <a:pt x="287" y="42"/>
                    <a:pt x="288" y="42"/>
                  </a:cubicBezTo>
                  <a:cubicBezTo>
                    <a:pt x="288" y="42"/>
                    <a:pt x="288" y="42"/>
                    <a:pt x="289" y="42"/>
                  </a:cubicBezTo>
                  <a:cubicBezTo>
                    <a:pt x="289" y="42"/>
                    <a:pt x="289" y="42"/>
                    <a:pt x="290" y="42"/>
                  </a:cubicBezTo>
                  <a:cubicBezTo>
                    <a:pt x="290" y="42"/>
                    <a:pt x="291" y="42"/>
                    <a:pt x="291" y="43"/>
                  </a:cubicBezTo>
                  <a:cubicBezTo>
                    <a:pt x="291" y="43"/>
                    <a:pt x="291" y="43"/>
                    <a:pt x="292" y="43"/>
                  </a:cubicBezTo>
                  <a:cubicBezTo>
                    <a:pt x="292" y="44"/>
                    <a:pt x="292" y="44"/>
                    <a:pt x="293" y="44"/>
                  </a:cubicBezTo>
                  <a:cubicBezTo>
                    <a:pt x="293" y="44"/>
                    <a:pt x="293" y="44"/>
                    <a:pt x="294" y="44"/>
                  </a:cubicBezTo>
                  <a:cubicBezTo>
                    <a:pt x="294" y="43"/>
                    <a:pt x="293" y="43"/>
                    <a:pt x="293" y="43"/>
                  </a:cubicBezTo>
                  <a:cubicBezTo>
                    <a:pt x="293" y="42"/>
                    <a:pt x="293" y="42"/>
                    <a:pt x="293" y="42"/>
                  </a:cubicBezTo>
                  <a:cubicBezTo>
                    <a:pt x="293" y="42"/>
                    <a:pt x="293" y="42"/>
                    <a:pt x="293" y="42"/>
                  </a:cubicBezTo>
                  <a:cubicBezTo>
                    <a:pt x="293" y="42"/>
                    <a:pt x="293" y="42"/>
                    <a:pt x="293" y="41"/>
                  </a:cubicBezTo>
                  <a:cubicBezTo>
                    <a:pt x="294" y="41"/>
                    <a:pt x="293" y="40"/>
                    <a:pt x="294" y="40"/>
                  </a:cubicBezTo>
                  <a:cubicBezTo>
                    <a:pt x="294" y="40"/>
                    <a:pt x="294" y="39"/>
                    <a:pt x="294" y="39"/>
                  </a:cubicBezTo>
                  <a:cubicBezTo>
                    <a:pt x="295" y="39"/>
                    <a:pt x="295" y="39"/>
                    <a:pt x="295" y="39"/>
                  </a:cubicBezTo>
                  <a:cubicBezTo>
                    <a:pt x="295" y="39"/>
                    <a:pt x="296" y="39"/>
                    <a:pt x="296" y="39"/>
                  </a:cubicBezTo>
                  <a:cubicBezTo>
                    <a:pt x="296" y="39"/>
                    <a:pt x="296" y="39"/>
                    <a:pt x="296" y="38"/>
                  </a:cubicBezTo>
                  <a:cubicBezTo>
                    <a:pt x="296" y="38"/>
                    <a:pt x="296" y="38"/>
                    <a:pt x="297" y="38"/>
                  </a:cubicBezTo>
                  <a:cubicBezTo>
                    <a:pt x="297" y="38"/>
                    <a:pt x="297" y="38"/>
                    <a:pt x="297" y="37"/>
                  </a:cubicBezTo>
                  <a:cubicBezTo>
                    <a:pt x="297" y="37"/>
                    <a:pt x="297" y="37"/>
                    <a:pt x="297" y="37"/>
                  </a:cubicBezTo>
                  <a:cubicBezTo>
                    <a:pt x="297" y="36"/>
                    <a:pt x="298" y="36"/>
                    <a:pt x="298" y="36"/>
                  </a:cubicBezTo>
                  <a:cubicBezTo>
                    <a:pt x="298" y="36"/>
                    <a:pt x="298" y="37"/>
                    <a:pt x="298" y="37"/>
                  </a:cubicBezTo>
                  <a:cubicBezTo>
                    <a:pt x="299" y="37"/>
                    <a:pt x="299" y="37"/>
                    <a:pt x="299" y="37"/>
                  </a:cubicBezTo>
                  <a:cubicBezTo>
                    <a:pt x="300" y="37"/>
                    <a:pt x="300" y="37"/>
                    <a:pt x="301" y="37"/>
                  </a:cubicBezTo>
                  <a:cubicBezTo>
                    <a:pt x="301" y="37"/>
                    <a:pt x="301" y="37"/>
                    <a:pt x="302" y="37"/>
                  </a:cubicBezTo>
                  <a:cubicBezTo>
                    <a:pt x="302" y="37"/>
                    <a:pt x="302" y="37"/>
                    <a:pt x="302" y="37"/>
                  </a:cubicBezTo>
                  <a:cubicBezTo>
                    <a:pt x="304" y="38"/>
                    <a:pt x="304" y="38"/>
                    <a:pt x="304" y="38"/>
                  </a:cubicBezTo>
                  <a:cubicBezTo>
                    <a:pt x="305" y="38"/>
                    <a:pt x="305" y="38"/>
                    <a:pt x="305" y="37"/>
                  </a:cubicBezTo>
                  <a:cubicBezTo>
                    <a:pt x="306" y="37"/>
                    <a:pt x="308" y="38"/>
                    <a:pt x="308" y="37"/>
                  </a:cubicBezTo>
                  <a:cubicBezTo>
                    <a:pt x="308" y="37"/>
                    <a:pt x="307" y="37"/>
                    <a:pt x="307" y="36"/>
                  </a:cubicBezTo>
                  <a:cubicBezTo>
                    <a:pt x="307" y="36"/>
                    <a:pt x="307" y="36"/>
                    <a:pt x="307" y="35"/>
                  </a:cubicBezTo>
                  <a:cubicBezTo>
                    <a:pt x="306" y="35"/>
                    <a:pt x="306" y="35"/>
                    <a:pt x="306" y="34"/>
                  </a:cubicBezTo>
                  <a:cubicBezTo>
                    <a:pt x="307" y="34"/>
                    <a:pt x="307" y="33"/>
                    <a:pt x="308" y="34"/>
                  </a:cubicBezTo>
                  <a:cubicBezTo>
                    <a:pt x="309" y="35"/>
                    <a:pt x="309" y="35"/>
                    <a:pt x="309" y="36"/>
                  </a:cubicBezTo>
                  <a:cubicBezTo>
                    <a:pt x="309" y="36"/>
                    <a:pt x="309" y="36"/>
                    <a:pt x="310" y="37"/>
                  </a:cubicBezTo>
                  <a:cubicBezTo>
                    <a:pt x="311" y="37"/>
                    <a:pt x="311" y="37"/>
                    <a:pt x="311" y="37"/>
                  </a:cubicBezTo>
                  <a:cubicBezTo>
                    <a:pt x="312" y="37"/>
                    <a:pt x="313" y="37"/>
                    <a:pt x="313" y="36"/>
                  </a:cubicBezTo>
                  <a:cubicBezTo>
                    <a:pt x="314" y="36"/>
                    <a:pt x="313" y="35"/>
                    <a:pt x="314" y="36"/>
                  </a:cubicBezTo>
                  <a:cubicBezTo>
                    <a:pt x="315" y="36"/>
                    <a:pt x="315" y="36"/>
                    <a:pt x="316" y="37"/>
                  </a:cubicBezTo>
                  <a:cubicBezTo>
                    <a:pt x="317" y="38"/>
                    <a:pt x="316" y="38"/>
                    <a:pt x="316" y="38"/>
                  </a:cubicBezTo>
                  <a:cubicBezTo>
                    <a:pt x="317" y="39"/>
                    <a:pt x="317" y="39"/>
                    <a:pt x="318" y="40"/>
                  </a:cubicBezTo>
                  <a:cubicBezTo>
                    <a:pt x="319" y="40"/>
                    <a:pt x="318" y="39"/>
                    <a:pt x="319" y="40"/>
                  </a:cubicBezTo>
                  <a:cubicBezTo>
                    <a:pt x="320" y="40"/>
                    <a:pt x="320" y="40"/>
                    <a:pt x="321" y="40"/>
                  </a:cubicBezTo>
                  <a:cubicBezTo>
                    <a:pt x="322" y="41"/>
                    <a:pt x="322" y="41"/>
                    <a:pt x="323" y="41"/>
                  </a:cubicBezTo>
                  <a:cubicBezTo>
                    <a:pt x="324" y="42"/>
                    <a:pt x="324" y="42"/>
                    <a:pt x="325" y="41"/>
                  </a:cubicBezTo>
                  <a:cubicBezTo>
                    <a:pt x="325" y="41"/>
                    <a:pt x="324" y="41"/>
                    <a:pt x="325" y="41"/>
                  </a:cubicBezTo>
                  <a:cubicBezTo>
                    <a:pt x="325" y="41"/>
                    <a:pt x="326" y="41"/>
                    <a:pt x="327" y="41"/>
                  </a:cubicBezTo>
                  <a:cubicBezTo>
                    <a:pt x="327" y="41"/>
                    <a:pt x="326" y="41"/>
                    <a:pt x="326" y="40"/>
                  </a:cubicBezTo>
                  <a:cubicBezTo>
                    <a:pt x="326" y="40"/>
                    <a:pt x="325" y="39"/>
                    <a:pt x="326" y="39"/>
                  </a:cubicBezTo>
                  <a:cubicBezTo>
                    <a:pt x="326" y="39"/>
                    <a:pt x="327" y="39"/>
                    <a:pt x="327" y="39"/>
                  </a:cubicBezTo>
                  <a:cubicBezTo>
                    <a:pt x="328" y="39"/>
                    <a:pt x="328" y="39"/>
                    <a:pt x="328" y="38"/>
                  </a:cubicBezTo>
                  <a:cubicBezTo>
                    <a:pt x="328" y="38"/>
                    <a:pt x="328" y="38"/>
                    <a:pt x="327" y="37"/>
                  </a:cubicBezTo>
                  <a:cubicBezTo>
                    <a:pt x="327" y="37"/>
                    <a:pt x="327" y="37"/>
                    <a:pt x="327" y="36"/>
                  </a:cubicBezTo>
                  <a:cubicBezTo>
                    <a:pt x="327" y="36"/>
                    <a:pt x="328" y="36"/>
                    <a:pt x="329" y="36"/>
                  </a:cubicBezTo>
                  <a:cubicBezTo>
                    <a:pt x="330" y="36"/>
                    <a:pt x="330" y="36"/>
                    <a:pt x="331" y="36"/>
                  </a:cubicBezTo>
                  <a:cubicBezTo>
                    <a:pt x="332" y="36"/>
                    <a:pt x="332" y="36"/>
                    <a:pt x="333" y="36"/>
                  </a:cubicBezTo>
                  <a:cubicBezTo>
                    <a:pt x="333" y="36"/>
                    <a:pt x="333" y="35"/>
                    <a:pt x="333" y="35"/>
                  </a:cubicBezTo>
                  <a:cubicBezTo>
                    <a:pt x="333" y="35"/>
                    <a:pt x="334" y="35"/>
                    <a:pt x="335" y="35"/>
                  </a:cubicBezTo>
                  <a:cubicBezTo>
                    <a:pt x="335" y="35"/>
                    <a:pt x="335" y="35"/>
                    <a:pt x="335" y="34"/>
                  </a:cubicBezTo>
                  <a:close/>
                </a:path>
              </a:pathLst>
            </a:custGeom>
            <a:solidFill>
              <a:srgbClr val="F5ADAB"/>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8" name="Freeform 541"/>
            <p:cNvSpPr>
              <a:spLocks/>
            </p:cNvSpPr>
            <p:nvPr/>
          </p:nvSpPr>
          <p:spPr bwMode="auto">
            <a:xfrm>
              <a:off x="8112126" y="903289"/>
              <a:ext cx="130175" cy="53975"/>
            </a:xfrm>
            <a:custGeom>
              <a:avLst/>
              <a:gdLst>
                <a:gd name="T0" fmla="*/ 8 w 12"/>
                <a:gd name="T1" fmla="*/ 4 h 5"/>
                <a:gd name="T2" fmla="*/ 10 w 12"/>
                <a:gd name="T3" fmla="*/ 3 h 5"/>
                <a:gd name="T4" fmla="*/ 4 w 12"/>
                <a:gd name="T5" fmla="*/ 1 h 5"/>
                <a:gd name="T6" fmla="*/ 2 w 12"/>
                <a:gd name="T7" fmla="*/ 0 h 5"/>
                <a:gd name="T8" fmla="*/ 0 w 12"/>
                <a:gd name="T9" fmla="*/ 4 h 5"/>
                <a:gd name="T10" fmla="*/ 3 w 12"/>
                <a:gd name="T11" fmla="*/ 5 h 5"/>
                <a:gd name="T12" fmla="*/ 8 w 12"/>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8" y="4"/>
                  </a:moveTo>
                  <a:cubicBezTo>
                    <a:pt x="9" y="4"/>
                    <a:pt x="12" y="4"/>
                    <a:pt x="10" y="3"/>
                  </a:cubicBezTo>
                  <a:cubicBezTo>
                    <a:pt x="8" y="1"/>
                    <a:pt x="6" y="2"/>
                    <a:pt x="4" y="1"/>
                  </a:cubicBezTo>
                  <a:cubicBezTo>
                    <a:pt x="2" y="0"/>
                    <a:pt x="2" y="0"/>
                    <a:pt x="2" y="0"/>
                  </a:cubicBezTo>
                  <a:cubicBezTo>
                    <a:pt x="1" y="1"/>
                    <a:pt x="1" y="2"/>
                    <a:pt x="0" y="4"/>
                  </a:cubicBezTo>
                  <a:cubicBezTo>
                    <a:pt x="3" y="5"/>
                    <a:pt x="3" y="5"/>
                    <a:pt x="3" y="5"/>
                  </a:cubicBezTo>
                  <a:cubicBezTo>
                    <a:pt x="5" y="5"/>
                    <a:pt x="7" y="5"/>
                    <a:pt x="8"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sp>
          <p:nvSpPr>
            <p:cNvPr id="509" name="Freeform 542"/>
            <p:cNvSpPr>
              <a:spLocks/>
            </p:cNvSpPr>
            <p:nvPr/>
          </p:nvSpPr>
          <p:spPr bwMode="auto">
            <a:xfrm>
              <a:off x="8307389" y="1238251"/>
              <a:ext cx="96838" cy="31750"/>
            </a:xfrm>
            <a:custGeom>
              <a:avLst/>
              <a:gdLst>
                <a:gd name="T0" fmla="*/ 2 w 9"/>
                <a:gd name="T1" fmla="*/ 2 h 3"/>
                <a:gd name="T2" fmla="*/ 3 w 9"/>
                <a:gd name="T3" fmla="*/ 2 h 3"/>
                <a:gd name="T4" fmla="*/ 5 w 9"/>
                <a:gd name="T5" fmla="*/ 3 h 3"/>
                <a:gd name="T6" fmla="*/ 8 w 9"/>
                <a:gd name="T7" fmla="*/ 3 h 3"/>
                <a:gd name="T8" fmla="*/ 9 w 9"/>
                <a:gd name="T9" fmla="*/ 2 h 3"/>
                <a:gd name="T10" fmla="*/ 7 w 9"/>
                <a:gd name="T11" fmla="*/ 1 h 3"/>
                <a:gd name="T12" fmla="*/ 5 w 9"/>
                <a:gd name="T13" fmla="*/ 1 h 3"/>
                <a:gd name="T14" fmla="*/ 3 w 9"/>
                <a:gd name="T15" fmla="*/ 0 h 3"/>
                <a:gd name="T16" fmla="*/ 2 w 9"/>
                <a:gd name="T17" fmla="*/ 1 h 3"/>
                <a:gd name="T18" fmla="*/ 0 w 9"/>
                <a:gd name="T19" fmla="*/ 0 h 3"/>
                <a:gd name="T20" fmla="*/ 0 w 9"/>
                <a:gd name="T21" fmla="*/ 1 h 3"/>
                <a:gd name="T22" fmla="*/ 2 w 9"/>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2" y="2"/>
                  </a:moveTo>
                  <a:cubicBezTo>
                    <a:pt x="3" y="2"/>
                    <a:pt x="2" y="1"/>
                    <a:pt x="3" y="2"/>
                  </a:cubicBezTo>
                  <a:cubicBezTo>
                    <a:pt x="4" y="2"/>
                    <a:pt x="4" y="2"/>
                    <a:pt x="5" y="3"/>
                  </a:cubicBezTo>
                  <a:cubicBezTo>
                    <a:pt x="6" y="3"/>
                    <a:pt x="7" y="3"/>
                    <a:pt x="8" y="3"/>
                  </a:cubicBezTo>
                  <a:cubicBezTo>
                    <a:pt x="8" y="3"/>
                    <a:pt x="9" y="3"/>
                    <a:pt x="9" y="2"/>
                  </a:cubicBezTo>
                  <a:cubicBezTo>
                    <a:pt x="8" y="2"/>
                    <a:pt x="8" y="2"/>
                    <a:pt x="7" y="1"/>
                  </a:cubicBezTo>
                  <a:cubicBezTo>
                    <a:pt x="7" y="1"/>
                    <a:pt x="6" y="1"/>
                    <a:pt x="5" y="1"/>
                  </a:cubicBezTo>
                  <a:cubicBezTo>
                    <a:pt x="4" y="0"/>
                    <a:pt x="4" y="0"/>
                    <a:pt x="3" y="0"/>
                  </a:cubicBezTo>
                  <a:cubicBezTo>
                    <a:pt x="2" y="0"/>
                    <a:pt x="3" y="1"/>
                    <a:pt x="2" y="1"/>
                  </a:cubicBezTo>
                  <a:cubicBezTo>
                    <a:pt x="1" y="1"/>
                    <a:pt x="1" y="0"/>
                    <a:pt x="0" y="0"/>
                  </a:cubicBezTo>
                  <a:cubicBezTo>
                    <a:pt x="0" y="0"/>
                    <a:pt x="0" y="0"/>
                    <a:pt x="0" y="1"/>
                  </a:cubicBezTo>
                  <a:cubicBezTo>
                    <a:pt x="0" y="1"/>
                    <a:pt x="1" y="1"/>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latin typeface="Source Sans Pro" charset="0"/>
              </a:endParaRPr>
            </a:p>
          </p:txBody>
        </p:sp>
      </p:grpSp>
      <p:sp>
        <p:nvSpPr>
          <p:cNvPr id="527" name="Freeform 70"/>
          <p:cNvSpPr/>
          <p:nvPr/>
        </p:nvSpPr>
        <p:spPr>
          <a:xfrm flipV="1">
            <a:off x="3780870" y="5509371"/>
            <a:ext cx="2170546" cy="476189"/>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25400" cmpd="sng">
            <a:solidFill>
              <a:schemeClr val="accent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3200" dirty="0">
              <a:latin typeface="Source Sans Pro" charset="0"/>
            </a:endParaRPr>
          </a:p>
        </p:txBody>
      </p:sp>
      <p:grpSp>
        <p:nvGrpSpPr>
          <p:cNvPr id="528" name="Skupina 527"/>
          <p:cNvGrpSpPr/>
          <p:nvPr/>
        </p:nvGrpSpPr>
        <p:grpSpPr>
          <a:xfrm>
            <a:off x="3556649" y="5248013"/>
            <a:ext cx="305690" cy="305690"/>
            <a:chOff x="4126608" y="3991809"/>
            <a:chExt cx="435363" cy="435363"/>
          </a:xfrm>
        </p:grpSpPr>
        <p:sp>
          <p:nvSpPr>
            <p:cNvPr id="529" name="Oval 80"/>
            <p:cNvSpPr/>
            <p:nvPr/>
          </p:nvSpPr>
          <p:spPr>
            <a:xfrm>
              <a:off x="4126608" y="3991809"/>
              <a:ext cx="435363" cy="43536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charset="0"/>
              </a:endParaRPr>
            </a:p>
          </p:txBody>
        </p:sp>
        <p:sp>
          <p:nvSpPr>
            <p:cNvPr id="530" name="Oval 81"/>
            <p:cNvSpPr/>
            <p:nvPr/>
          </p:nvSpPr>
          <p:spPr>
            <a:xfrm>
              <a:off x="4209126" y="4074327"/>
              <a:ext cx="270326" cy="270326"/>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charset="0"/>
              </a:endParaRPr>
            </a:p>
          </p:txBody>
        </p:sp>
      </p:grpSp>
      <p:sp>
        <p:nvSpPr>
          <p:cNvPr id="531" name="TextBox 75"/>
          <p:cNvSpPr txBox="1"/>
          <p:nvPr/>
        </p:nvSpPr>
        <p:spPr>
          <a:xfrm>
            <a:off x="3995936" y="5604043"/>
            <a:ext cx="2097868" cy="341632"/>
          </a:xfrm>
          <a:prstGeom prst="rect">
            <a:avLst/>
          </a:prstGeom>
          <a:noFill/>
        </p:spPr>
        <p:txBody>
          <a:bodyPr wrap="square" lIns="121920" rIns="121920" rtlCol="0">
            <a:spAutoFit/>
          </a:bodyPr>
          <a:lstStyle/>
          <a:p>
            <a:pPr algn="ctr">
              <a:lnSpc>
                <a:spcPct val="90000"/>
              </a:lnSpc>
              <a:spcBef>
                <a:spcPts val="1067"/>
              </a:spcBef>
            </a:pPr>
            <a:r>
              <a:rPr lang="en-US" dirty="0" smtClean="0">
                <a:latin typeface="Bebas Neue" charset="0"/>
                <a:ea typeface="Bebas Neue" charset="0"/>
                <a:cs typeface="Bebas Neue" charset="0"/>
              </a:rPr>
              <a:t>80 </a:t>
            </a:r>
            <a:r>
              <a:rPr lang="cs-CZ" dirty="0" smtClean="0">
                <a:latin typeface="Bebas Neue" charset="0"/>
                <a:ea typeface="Bebas Neue" charset="0"/>
                <a:cs typeface="Bebas Neue" charset="0"/>
              </a:rPr>
              <a:t>zemí</a:t>
            </a:r>
            <a:endParaRPr lang="en-US" sz="1100" dirty="0">
              <a:latin typeface="Source Sans Pro" charset="0"/>
            </a:endParaRPr>
          </a:p>
        </p:txBody>
      </p:sp>
      <p:sp>
        <p:nvSpPr>
          <p:cNvPr id="532" name="Freeform 16"/>
          <p:cNvSpPr>
            <a:spLocks noEditPoints="1"/>
          </p:cNvSpPr>
          <p:nvPr/>
        </p:nvSpPr>
        <p:spPr bwMode="auto">
          <a:xfrm>
            <a:off x="5302444" y="2798863"/>
            <a:ext cx="140480" cy="163894"/>
          </a:xfrm>
          <a:custGeom>
            <a:avLst/>
            <a:gdLst>
              <a:gd name="T0" fmla="*/ 169 w 200"/>
              <a:gd name="T1" fmla="*/ 24 h 235"/>
              <a:gd name="T2" fmla="*/ 172 w 200"/>
              <a:gd name="T3" fmla="*/ 27 h 235"/>
              <a:gd name="T4" fmla="*/ 172 w 200"/>
              <a:gd name="T5" fmla="*/ 102 h 235"/>
              <a:gd name="T6" fmla="*/ 169 w 200"/>
              <a:gd name="T7" fmla="*/ 105 h 235"/>
              <a:gd name="T8" fmla="*/ 154 w 200"/>
              <a:gd name="T9" fmla="*/ 105 h 235"/>
              <a:gd name="T10" fmla="*/ 48 w 200"/>
              <a:gd name="T11" fmla="*/ 105 h 235"/>
              <a:gd name="T12" fmla="*/ 31 w 200"/>
              <a:gd name="T13" fmla="*/ 105 h 235"/>
              <a:gd name="T14" fmla="*/ 27 w 200"/>
              <a:gd name="T15" fmla="*/ 102 h 235"/>
              <a:gd name="T16" fmla="*/ 27 w 200"/>
              <a:gd name="T17" fmla="*/ 27 h 235"/>
              <a:gd name="T18" fmla="*/ 31 w 200"/>
              <a:gd name="T19" fmla="*/ 24 h 235"/>
              <a:gd name="T20" fmla="*/ 169 w 200"/>
              <a:gd name="T21" fmla="*/ 24 h 235"/>
              <a:gd name="T22" fmla="*/ 24 w 200"/>
              <a:gd name="T23" fmla="*/ 190 h 235"/>
              <a:gd name="T24" fmla="*/ 176 w 200"/>
              <a:gd name="T25" fmla="*/ 190 h 235"/>
              <a:gd name="T26" fmla="*/ 196 w 200"/>
              <a:gd name="T27" fmla="*/ 165 h 235"/>
              <a:gd name="T28" fmla="*/ 195 w 200"/>
              <a:gd name="T29" fmla="*/ 158 h 235"/>
              <a:gd name="T30" fmla="*/ 192 w 200"/>
              <a:gd name="T31" fmla="*/ 144 h 235"/>
              <a:gd name="T32" fmla="*/ 192 w 200"/>
              <a:gd name="T33" fmla="*/ 22 h 235"/>
              <a:gd name="T34" fmla="*/ 169 w 200"/>
              <a:gd name="T35" fmla="*/ 0 h 235"/>
              <a:gd name="T36" fmla="*/ 30 w 200"/>
              <a:gd name="T37" fmla="*/ 0 h 235"/>
              <a:gd name="T38" fmla="*/ 7 w 200"/>
              <a:gd name="T39" fmla="*/ 22 h 235"/>
              <a:gd name="T40" fmla="*/ 7 w 200"/>
              <a:gd name="T41" fmla="*/ 153 h 235"/>
              <a:gd name="T42" fmla="*/ 3 w 200"/>
              <a:gd name="T43" fmla="*/ 165 h 235"/>
              <a:gd name="T44" fmla="*/ 24 w 200"/>
              <a:gd name="T45" fmla="*/ 190 h 235"/>
              <a:gd name="T46" fmla="*/ 164 w 200"/>
              <a:gd name="T47" fmla="*/ 201 h 235"/>
              <a:gd name="T48" fmla="*/ 200 w 200"/>
              <a:gd name="T49" fmla="*/ 222 h 235"/>
              <a:gd name="T50" fmla="*/ 196 w 200"/>
              <a:gd name="T51" fmla="*/ 229 h 235"/>
              <a:gd name="T52" fmla="*/ 192 w 200"/>
              <a:gd name="T53" fmla="*/ 235 h 235"/>
              <a:gd name="T54" fmla="*/ 168 w 200"/>
              <a:gd name="T55" fmla="*/ 221 h 235"/>
              <a:gd name="T56" fmla="*/ 31 w 200"/>
              <a:gd name="T57" fmla="*/ 221 h 235"/>
              <a:gd name="T58" fmla="*/ 7 w 200"/>
              <a:gd name="T59" fmla="*/ 235 h 235"/>
              <a:gd name="T60" fmla="*/ 0 w 200"/>
              <a:gd name="T61" fmla="*/ 222 h 235"/>
              <a:gd name="T62" fmla="*/ 36 w 200"/>
              <a:gd name="T63" fmla="*/ 201 h 235"/>
              <a:gd name="T64" fmla="*/ 66 w 200"/>
              <a:gd name="T65" fmla="*/ 201 h 235"/>
              <a:gd name="T66" fmla="*/ 49 w 200"/>
              <a:gd name="T67" fmla="*/ 211 h 235"/>
              <a:gd name="T68" fmla="*/ 151 w 200"/>
              <a:gd name="T69" fmla="*/ 211 h 235"/>
              <a:gd name="T70" fmla="*/ 133 w 200"/>
              <a:gd name="T71" fmla="*/ 201 h 235"/>
              <a:gd name="T72" fmla="*/ 164 w 200"/>
              <a:gd name="T73" fmla="*/ 201 h 235"/>
              <a:gd name="T74" fmla="*/ 169 w 200"/>
              <a:gd name="T75" fmla="*/ 129 h 235"/>
              <a:gd name="T76" fmla="*/ 172 w 200"/>
              <a:gd name="T77" fmla="*/ 131 h 235"/>
              <a:gd name="T78" fmla="*/ 172 w 200"/>
              <a:gd name="T79" fmla="*/ 149 h 235"/>
              <a:gd name="T80" fmla="*/ 169 w 200"/>
              <a:gd name="T81" fmla="*/ 152 h 235"/>
              <a:gd name="T82" fmla="*/ 168 w 200"/>
              <a:gd name="T83" fmla="*/ 152 h 235"/>
              <a:gd name="T84" fmla="*/ 140 w 200"/>
              <a:gd name="T85" fmla="*/ 139 h 235"/>
              <a:gd name="T86" fmla="*/ 135 w 200"/>
              <a:gd name="T87" fmla="*/ 132 h 235"/>
              <a:gd name="T88" fmla="*/ 135 w 200"/>
              <a:gd name="T89" fmla="*/ 130 h 235"/>
              <a:gd name="T90" fmla="*/ 137 w 200"/>
              <a:gd name="T91" fmla="*/ 129 h 235"/>
              <a:gd name="T92" fmla="*/ 169 w 200"/>
              <a:gd name="T93" fmla="*/ 129 h 235"/>
              <a:gd name="T94" fmla="*/ 30 w 200"/>
              <a:gd name="T95" fmla="*/ 129 h 235"/>
              <a:gd name="T96" fmla="*/ 62 w 200"/>
              <a:gd name="T97" fmla="*/ 129 h 235"/>
              <a:gd name="T98" fmla="*/ 65 w 200"/>
              <a:gd name="T99" fmla="*/ 130 h 235"/>
              <a:gd name="T100" fmla="*/ 65 w 200"/>
              <a:gd name="T101" fmla="*/ 132 h 235"/>
              <a:gd name="T102" fmla="*/ 60 w 200"/>
              <a:gd name="T103" fmla="*/ 139 h 235"/>
              <a:gd name="T104" fmla="*/ 32 w 200"/>
              <a:gd name="T105" fmla="*/ 152 h 235"/>
              <a:gd name="T106" fmla="*/ 30 w 200"/>
              <a:gd name="T107" fmla="*/ 152 h 235"/>
              <a:gd name="T108" fmla="*/ 27 w 200"/>
              <a:gd name="T109" fmla="*/ 149 h 235"/>
              <a:gd name="T110" fmla="*/ 27 w 200"/>
              <a:gd name="T111" fmla="*/ 131 h 235"/>
              <a:gd name="T112" fmla="*/ 30 w 200"/>
              <a:gd name="T113" fmla="*/ 12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235">
                <a:moveTo>
                  <a:pt x="169" y="24"/>
                </a:moveTo>
                <a:cubicBezTo>
                  <a:pt x="171" y="24"/>
                  <a:pt x="172" y="26"/>
                  <a:pt x="172" y="27"/>
                </a:cubicBezTo>
                <a:cubicBezTo>
                  <a:pt x="172" y="102"/>
                  <a:pt x="172" y="102"/>
                  <a:pt x="172" y="102"/>
                </a:cubicBezTo>
                <a:cubicBezTo>
                  <a:pt x="172" y="104"/>
                  <a:pt x="171" y="105"/>
                  <a:pt x="169" y="105"/>
                </a:cubicBezTo>
                <a:cubicBezTo>
                  <a:pt x="154" y="105"/>
                  <a:pt x="154" y="105"/>
                  <a:pt x="154" y="105"/>
                </a:cubicBezTo>
                <a:cubicBezTo>
                  <a:pt x="118" y="105"/>
                  <a:pt x="83" y="105"/>
                  <a:pt x="48" y="105"/>
                </a:cubicBezTo>
                <a:cubicBezTo>
                  <a:pt x="31" y="105"/>
                  <a:pt x="31" y="105"/>
                  <a:pt x="31" y="105"/>
                </a:cubicBezTo>
                <a:cubicBezTo>
                  <a:pt x="29" y="105"/>
                  <a:pt x="27" y="104"/>
                  <a:pt x="27" y="102"/>
                </a:cubicBezTo>
                <a:cubicBezTo>
                  <a:pt x="27" y="27"/>
                  <a:pt x="27" y="27"/>
                  <a:pt x="27" y="27"/>
                </a:cubicBezTo>
                <a:cubicBezTo>
                  <a:pt x="27" y="26"/>
                  <a:pt x="29" y="24"/>
                  <a:pt x="31" y="24"/>
                </a:cubicBezTo>
                <a:cubicBezTo>
                  <a:pt x="77" y="24"/>
                  <a:pt x="123" y="24"/>
                  <a:pt x="169" y="24"/>
                </a:cubicBezTo>
                <a:close/>
                <a:moveTo>
                  <a:pt x="24" y="190"/>
                </a:moveTo>
                <a:cubicBezTo>
                  <a:pt x="74" y="192"/>
                  <a:pt x="125" y="192"/>
                  <a:pt x="176" y="190"/>
                </a:cubicBezTo>
                <a:cubicBezTo>
                  <a:pt x="190" y="190"/>
                  <a:pt x="197" y="178"/>
                  <a:pt x="196" y="165"/>
                </a:cubicBezTo>
                <a:cubicBezTo>
                  <a:pt x="196" y="161"/>
                  <a:pt x="196" y="159"/>
                  <a:pt x="195" y="158"/>
                </a:cubicBezTo>
                <a:cubicBezTo>
                  <a:pt x="193" y="153"/>
                  <a:pt x="192" y="149"/>
                  <a:pt x="192" y="144"/>
                </a:cubicBezTo>
                <a:cubicBezTo>
                  <a:pt x="192" y="103"/>
                  <a:pt x="192" y="63"/>
                  <a:pt x="192" y="22"/>
                </a:cubicBezTo>
                <a:cubicBezTo>
                  <a:pt x="192" y="10"/>
                  <a:pt x="182" y="0"/>
                  <a:pt x="169" y="0"/>
                </a:cubicBezTo>
                <a:cubicBezTo>
                  <a:pt x="123" y="0"/>
                  <a:pt x="76" y="0"/>
                  <a:pt x="30" y="0"/>
                </a:cubicBezTo>
                <a:cubicBezTo>
                  <a:pt x="18" y="0"/>
                  <a:pt x="7" y="10"/>
                  <a:pt x="7" y="22"/>
                </a:cubicBezTo>
                <a:cubicBezTo>
                  <a:pt x="7" y="66"/>
                  <a:pt x="7" y="110"/>
                  <a:pt x="7" y="153"/>
                </a:cubicBezTo>
                <a:cubicBezTo>
                  <a:pt x="3" y="158"/>
                  <a:pt x="3" y="158"/>
                  <a:pt x="3" y="165"/>
                </a:cubicBezTo>
                <a:cubicBezTo>
                  <a:pt x="3" y="178"/>
                  <a:pt x="10" y="189"/>
                  <a:pt x="24" y="190"/>
                </a:cubicBezTo>
                <a:close/>
                <a:moveTo>
                  <a:pt x="164" y="201"/>
                </a:moveTo>
                <a:cubicBezTo>
                  <a:pt x="200" y="222"/>
                  <a:pt x="200" y="222"/>
                  <a:pt x="200" y="222"/>
                </a:cubicBezTo>
                <a:cubicBezTo>
                  <a:pt x="196" y="229"/>
                  <a:pt x="196" y="229"/>
                  <a:pt x="196" y="229"/>
                </a:cubicBezTo>
                <a:cubicBezTo>
                  <a:pt x="192" y="235"/>
                  <a:pt x="192" y="235"/>
                  <a:pt x="192" y="235"/>
                </a:cubicBezTo>
                <a:cubicBezTo>
                  <a:pt x="168" y="221"/>
                  <a:pt x="168" y="221"/>
                  <a:pt x="168" y="221"/>
                </a:cubicBezTo>
                <a:cubicBezTo>
                  <a:pt x="31" y="221"/>
                  <a:pt x="31" y="221"/>
                  <a:pt x="31" y="221"/>
                </a:cubicBezTo>
                <a:cubicBezTo>
                  <a:pt x="7" y="235"/>
                  <a:pt x="7" y="235"/>
                  <a:pt x="7" y="235"/>
                </a:cubicBezTo>
                <a:cubicBezTo>
                  <a:pt x="0" y="222"/>
                  <a:pt x="0" y="222"/>
                  <a:pt x="0" y="222"/>
                </a:cubicBezTo>
                <a:cubicBezTo>
                  <a:pt x="36" y="201"/>
                  <a:pt x="36" y="201"/>
                  <a:pt x="36" y="201"/>
                </a:cubicBezTo>
                <a:cubicBezTo>
                  <a:pt x="66" y="201"/>
                  <a:pt x="66" y="201"/>
                  <a:pt x="66" y="201"/>
                </a:cubicBezTo>
                <a:cubicBezTo>
                  <a:pt x="49" y="211"/>
                  <a:pt x="49" y="211"/>
                  <a:pt x="49" y="211"/>
                </a:cubicBezTo>
                <a:cubicBezTo>
                  <a:pt x="151" y="211"/>
                  <a:pt x="151" y="211"/>
                  <a:pt x="151" y="211"/>
                </a:cubicBezTo>
                <a:cubicBezTo>
                  <a:pt x="133" y="201"/>
                  <a:pt x="133" y="201"/>
                  <a:pt x="133" y="201"/>
                </a:cubicBezTo>
                <a:cubicBezTo>
                  <a:pt x="143" y="201"/>
                  <a:pt x="154" y="201"/>
                  <a:pt x="164" y="201"/>
                </a:cubicBezTo>
                <a:close/>
                <a:moveTo>
                  <a:pt x="169" y="129"/>
                </a:moveTo>
                <a:cubicBezTo>
                  <a:pt x="171" y="129"/>
                  <a:pt x="172" y="130"/>
                  <a:pt x="172" y="131"/>
                </a:cubicBezTo>
                <a:cubicBezTo>
                  <a:pt x="172" y="149"/>
                  <a:pt x="172" y="149"/>
                  <a:pt x="172" y="149"/>
                </a:cubicBezTo>
                <a:cubicBezTo>
                  <a:pt x="172" y="151"/>
                  <a:pt x="171" y="152"/>
                  <a:pt x="169" y="152"/>
                </a:cubicBezTo>
                <a:cubicBezTo>
                  <a:pt x="168" y="152"/>
                  <a:pt x="168" y="152"/>
                  <a:pt x="168" y="152"/>
                </a:cubicBezTo>
                <a:cubicBezTo>
                  <a:pt x="156" y="152"/>
                  <a:pt x="145" y="147"/>
                  <a:pt x="140" y="139"/>
                </a:cubicBezTo>
                <a:cubicBezTo>
                  <a:pt x="135" y="132"/>
                  <a:pt x="135" y="132"/>
                  <a:pt x="135" y="132"/>
                </a:cubicBezTo>
                <a:cubicBezTo>
                  <a:pt x="134" y="131"/>
                  <a:pt x="134" y="130"/>
                  <a:pt x="135" y="130"/>
                </a:cubicBezTo>
                <a:cubicBezTo>
                  <a:pt x="135" y="129"/>
                  <a:pt x="136" y="129"/>
                  <a:pt x="137" y="129"/>
                </a:cubicBezTo>
                <a:cubicBezTo>
                  <a:pt x="169" y="129"/>
                  <a:pt x="169" y="129"/>
                  <a:pt x="169" y="129"/>
                </a:cubicBezTo>
                <a:close/>
                <a:moveTo>
                  <a:pt x="30" y="129"/>
                </a:moveTo>
                <a:cubicBezTo>
                  <a:pt x="62" y="129"/>
                  <a:pt x="62" y="129"/>
                  <a:pt x="62" y="129"/>
                </a:cubicBezTo>
                <a:cubicBezTo>
                  <a:pt x="63" y="129"/>
                  <a:pt x="64" y="129"/>
                  <a:pt x="65" y="130"/>
                </a:cubicBezTo>
                <a:cubicBezTo>
                  <a:pt x="65" y="130"/>
                  <a:pt x="65" y="131"/>
                  <a:pt x="65" y="132"/>
                </a:cubicBezTo>
                <a:cubicBezTo>
                  <a:pt x="60" y="139"/>
                  <a:pt x="60" y="139"/>
                  <a:pt x="60" y="139"/>
                </a:cubicBezTo>
                <a:cubicBezTo>
                  <a:pt x="54" y="147"/>
                  <a:pt x="44" y="152"/>
                  <a:pt x="32" y="152"/>
                </a:cubicBezTo>
                <a:cubicBezTo>
                  <a:pt x="30" y="152"/>
                  <a:pt x="30" y="152"/>
                  <a:pt x="30" y="152"/>
                </a:cubicBezTo>
                <a:cubicBezTo>
                  <a:pt x="28" y="152"/>
                  <a:pt x="27" y="151"/>
                  <a:pt x="27" y="149"/>
                </a:cubicBezTo>
                <a:cubicBezTo>
                  <a:pt x="27" y="131"/>
                  <a:pt x="27" y="131"/>
                  <a:pt x="27" y="131"/>
                </a:cubicBezTo>
                <a:cubicBezTo>
                  <a:pt x="27" y="130"/>
                  <a:pt x="28" y="129"/>
                  <a:pt x="30" y="1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3" name="Freeform 46"/>
          <p:cNvSpPr>
            <a:spLocks/>
          </p:cNvSpPr>
          <p:nvPr/>
        </p:nvSpPr>
        <p:spPr bwMode="auto">
          <a:xfrm>
            <a:off x="5405814" y="2891338"/>
            <a:ext cx="187307" cy="185930"/>
          </a:xfrm>
          <a:custGeom>
            <a:avLst/>
            <a:gdLst>
              <a:gd name="T0" fmla="*/ 37 w 267"/>
              <a:gd name="T1" fmla="*/ 230 h 267"/>
              <a:gd name="T2" fmla="*/ 37 w 267"/>
              <a:gd name="T3" fmla="*/ 216 h 267"/>
              <a:gd name="T4" fmla="*/ 0 w 267"/>
              <a:gd name="T5" fmla="*/ 192 h 267"/>
              <a:gd name="T6" fmla="*/ 14 w 267"/>
              <a:gd name="T7" fmla="*/ 184 h 267"/>
              <a:gd name="T8" fmla="*/ 58 w 267"/>
              <a:gd name="T9" fmla="*/ 178 h 267"/>
              <a:gd name="T10" fmla="*/ 67 w 267"/>
              <a:gd name="T11" fmla="*/ 177 h 267"/>
              <a:gd name="T12" fmla="*/ 94 w 267"/>
              <a:gd name="T13" fmla="*/ 142 h 267"/>
              <a:gd name="T14" fmla="*/ 114 w 267"/>
              <a:gd name="T15" fmla="*/ 116 h 267"/>
              <a:gd name="T16" fmla="*/ 19 w 267"/>
              <a:gd name="T17" fmla="*/ 87 h 267"/>
              <a:gd name="T18" fmla="*/ 36 w 267"/>
              <a:gd name="T19" fmla="*/ 64 h 267"/>
              <a:gd name="T20" fmla="*/ 162 w 267"/>
              <a:gd name="T21" fmla="*/ 67 h 267"/>
              <a:gd name="T22" fmla="*/ 194 w 267"/>
              <a:gd name="T23" fmla="*/ 36 h 267"/>
              <a:gd name="T24" fmla="*/ 259 w 267"/>
              <a:gd name="T25" fmla="*/ 7 h 267"/>
              <a:gd name="T26" fmla="*/ 230 w 267"/>
              <a:gd name="T27" fmla="*/ 73 h 267"/>
              <a:gd name="T28" fmla="*/ 199 w 267"/>
              <a:gd name="T29" fmla="*/ 104 h 267"/>
              <a:gd name="T30" fmla="*/ 202 w 267"/>
              <a:gd name="T31" fmla="*/ 230 h 267"/>
              <a:gd name="T32" fmla="*/ 179 w 267"/>
              <a:gd name="T33" fmla="*/ 248 h 267"/>
              <a:gd name="T34" fmla="*/ 151 w 267"/>
              <a:gd name="T35" fmla="*/ 152 h 267"/>
              <a:gd name="T36" fmla="*/ 125 w 267"/>
              <a:gd name="T37" fmla="*/ 172 h 267"/>
              <a:gd name="T38" fmla="*/ 89 w 267"/>
              <a:gd name="T39" fmla="*/ 199 h 267"/>
              <a:gd name="T40" fmla="*/ 88 w 267"/>
              <a:gd name="T41" fmla="*/ 209 h 267"/>
              <a:gd name="T42" fmla="*/ 82 w 267"/>
              <a:gd name="T43" fmla="*/ 252 h 267"/>
              <a:gd name="T44" fmla="*/ 75 w 267"/>
              <a:gd name="T45" fmla="*/ 267 h 267"/>
              <a:gd name="T46" fmla="*/ 50 w 267"/>
              <a:gd name="T47" fmla="*/ 229 h 267"/>
              <a:gd name="T48" fmla="*/ 37 w 267"/>
              <a:gd name="T49" fmla="*/ 2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7" h="267">
                <a:moveTo>
                  <a:pt x="37" y="230"/>
                </a:moveTo>
                <a:cubicBezTo>
                  <a:pt x="34" y="227"/>
                  <a:pt x="34" y="222"/>
                  <a:pt x="37" y="216"/>
                </a:cubicBezTo>
                <a:cubicBezTo>
                  <a:pt x="0" y="192"/>
                  <a:pt x="0" y="192"/>
                  <a:pt x="0" y="192"/>
                </a:cubicBezTo>
                <a:cubicBezTo>
                  <a:pt x="4" y="188"/>
                  <a:pt x="8" y="185"/>
                  <a:pt x="14" y="184"/>
                </a:cubicBezTo>
                <a:cubicBezTo>
                  <a:pt x="58" y="178"/>
                  <a:pt x="58" y="178"/>
                  <a:pt x="58" y="178"/>
                </a:cubicBezTo>
                <a:cubicBezTo>
                  <a:pt x="61" y="178"/>
                  <a:pt x="64" y="178"/>
                  <a:pt x="67" y="177"/>
                </a:cubicBezTo>
                <a:cubicBezTo>
                  <a:pt x="72" y="170"/>
                  <a:pt x="87" y="151"/>
                  <a:pt x="94" y="142"/>
                </a:cubicBezTo>
                <a:cubicBezTo>
                  <a:pt x="114" y="116"/>
                  <a:pt x="114" y="116"/>
                  <a:pt x="114" y="116"/>
                </a:cubicBezTo>
                <a:cubicBezTo>
                  <a:pt x="19" y="87"/>
                  <a:pt x="19" y="87"/>
                  <a:pt x="19" y="87"/>
                </a:cubicBezTo>
                <a:cubicBezTo>
                  <a:pt x="9" y="84"/>
                  <a:pt x="27" y="62"/>
                  <a:pt x="36" y="64"/>
                </a:cubicBezTo>
                <a:cubicBezTo>
                  <a:pt x="162" y="67"/>
                  <a:pt x="162" y="67"/>
                  <a:pt x="162" y="67"/>
                </a:cubicBezTo>
                <a:cubicBezTo>
                  <a:pt x="194" y="36"/>
                  <a:pt x="194" y="36"/>
                  <a:pt x="194" y="36"/>
                </a:cubicBezTo>
                <a:cubicBezTo>
                  <a:pt x="218" y="11"/>
                  <a:pt x="252" y="0"/>
                  <a:pt x="259" y="7"/>
                </a:cubicBezTo>
                <a:cubicBezTo>
                  <a:pt x="267" y="15"/>
                  <a:pt x="255" y="48"/>
                  <a:pt x="230" y="73"/>
                </a:cubicBezTo>
                <a:cubicBezTo>
                  <a:pt x="199" y="104"/>
                  <a:pt x="199" y="104"/>
                  <a:pt x="199" y="104"/>
                </a:cubicBezTo>
                <a:cubicBezTo>
                  <a:pt x="202" y="230"/>
                  <a:pt x="202" y="230"/>
                  <a:pt x="202" y="230"/>
                </a:cubicBezTo>
                <a:cubicBezTo>
                  <a:pt x="205" y="239"/>
                  <a:pt x="182" y="257"/>
                  <a:pt x="179" y="248"/>
                </a:cubicBezTo>
                <a:cubicBezTo>
                  <a:pt x="151" y="152"/>
                  <a:pt x="151" y="152"/>
                  <a:pt x="151" y="152"/>
                </a:cubicBezTo>
                <a:cubicBezTo>
                  <a:pt x="125" y="172"/>
                  <a:pt x="125" y="172"/>
                  <a:pt x="125" y="172"/>
                </a:cubicBezTo>
                <a:cubicBezTo>
                  <a:pt x="115" y="179"/>
                  <a:pt x="96" y="194"/>
                  <a:pt x="89" y="199"/>
                </a:cubicBezTo>
                <a:cubicBezTo>
                  <a:pt x="89" y="202"/>
                  <a:pt x="88" y="205"/>
                  <a:pt x="88" y="209"/>
                </a:cubicBezTo>
                <a:cubicBezTo>
                  <a:pt x="82" y="252"/>
                  <a:pt x="82" y="252"/>
                  <a:pt x="82" y="252"/>
                </a:cubicBezTo>
                <a:cubicBezTo>
                  <a:pt x="81" y="259"/>
                  <a:pt x="79" y="263"/>
                  <a:pt x="75" y="267"/>
                </a:cubicBezTo>
                <a:cubicBezTo>
                  <a:pt x="50" y="229"/>
                  <a:pt x="50" y="229"/>
                  <a:pt x="50" y="229"/>
                </a:cubicBezTo>
                <a:cubicBezTo>
                  <a:pt x="44" y="232"/>
                  <a:pt x="39" y="232"/>
                  <a:pt x="37" y="23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4" name="Freeform 139"/>
          <p:cNvSpPr>
            <a:spLocks noEditPoints="1"/>
          </p:cNvSpPr>
          <p:nvPr/>
        </p:nvSpPr>
        <p:spPr bwMode="auto">
          <a:xfrm>
            <a:off x="5490594" y="2145084"/>
            <a:ext cx="203834" cy="169403"/>
          </a:xfrm>
          <a:custGeom>
            <a:avLst/>
            <a:gdLst>
              <a:gd name="T0" fmla="*/ 98 w 291"/>
              <a:gd name="T1" fmla="*/ 23 h 242"/>
              <a:gd name="T2" fmla="*/ 126 w 291"/>
              <a:gd name="T3" fmla="*/ 26 h 242"/>
              <a:gd name="T4" fmla="*/ 89 w 291"/>
              <a:gd name="T5" fmla="*/ 144 h 242"/>
              <a:gd name="T6" fmla="*/ 0 w 291"/>
              <a:gd name="T7" fmla="*/ 239 h 242"/>
              <a:gd name="T8" fmla="*/ 3 w 291"/>
              <a:gd name="T9" fmla="*/ 224 h 242"/>
              <a:gd name="T10" fmla="*/ 291 w 291"/>
              <a:gd name="T11" fmla="*/ 227 h 242"/>
              <a:gd name="T12" fmla="*/ 288 w 291"/>
              <a:gd name="T13" fmla="*/ 242 h 242"/>
              <a:gd name="T14" fmla="*/ 0 w 291"/>
              <a:gd name="T15" fmla="*/ 239 h 242"/>
              <a:gd name="T16" fmla="*/ 46 w 291"/>
              <a:gd name="T17" fmla="*/ 3 h 242"/>
              <a:gd name="T18" fmla="*/ 18 w 291"/>
              <a:gd name="T19" fmla="*/ 6 h 242"/>
              <a:gd name="T20" fmla="*/ 60 w 291"/>
              <a:gd name="T21" fmla="*/ 218 h 242"/>
              <a:gd name="T22" fmla="*/ 235 w 291"/>
              <a:gd name="T23" fmla="*/ 0 h 242"/>
              <a:gd name="T24" fmla="*/ 251 w 291"/>
              <a:gd name="T25" fmla="*/ 36 h 242"/>
              <a:gd name="T26" fmla="*/ 177 w 291"/>
              <a:gd name="T27" fmla="*/ 37 h 242"/>
              <a:gd name="T28" fmla="*/ 174 w 291"/>
              <a:gd name="T29" fmla="*/ 30 h 242"/>
              <a:gd name="T30" fmla="*/ 198 w 291"/>
              <a:gd name="T31" fmla="*/ 16 h 242"/>
              <a:gd name="T32" fmla="*/ 215 w 291"/>
              <a:gd name="T33" fmla="*/ 13 h 242"/>
              <a:gd name="T34" fmla="*/ 66 w 291"/>
              <a:gd name="T35" fmla="*/ 218 h 242"/>
              <a:gd name="T36" fmla="*/ 282 w 291"/>
              <a:gd name="T37" fmla="*/ 144 h 242"/>
              <a:gd name="T38" fmla="*/ 209 w 291"/>
              <a:gd name="T39" fmla="*/ 154 h 242"/>
              <a:gd name="T40" fmla="*/ 139 w 291"/>
              <a:gd name="T41" fmla="*/ 154 h 242"/>
              <a:gd name="T42" fmla="*/ 70 w 291"/>
              <a:gd name="T43" fmla="*/ 154 h 242"/>
              <a:gd name="T44" fmla="*/ 66 w 291"/>
              <a:gd name="T45" fmla="*/ 218 h 242"/>
              <a:gd name="T46" fmla="*/ 219 w 291"/>
              <a:gd name="T47" fmla="*/ 168 h 242"/>
              <a:gd name="T48" fmla="*/ 265 w 291"/>
              <a:gd name="T49" fmla="*/ 189 h 242"/>
              <a:gd name="T50" fmla="*/ 84 w 291"/>
              <a:gd name="T51" fmla="*/ 189 h 242"/>
              <a:gd name="T52" fmla="*/ 129 w 291"/>
              <a:gd name="T53" fmla="*/ 168 h 242"/>
              <a:gd name="T54" fmla="*/ 84 w 291"/>
              <a:gd name="T55" fmla="*/ 189 h 242"/>
              <a:gd name="T56" fmla="*/ 151 w 291"/>
              <a:gd name="T57" fmla="*/ 168 h 242"/>
              <a:gd name="T58" fmla="*/ 197 w 291"/>
              <a:gd name="T59" fmla="*/ 189 h 242"/>
              <a:gd name="T60" fmla="*/ 164 w 291"/>
              <a:gd name="T61" fmla="*/ 49 h 242"/>
              <a:gd name="T62" fmla="*/ 193 w 291"/>
              <a:gd name="T63" fmla="*/ 46 h 242"/>
              <a:gd name="T64" fmla="*/ 202 w 291"/>
              <a:gd name="T65" fmla="*/ 136 h 242"/>
              <a:gd name="T66" fmla="*/ 158 w 291"/>
              <a:gd name="T67" fmla="*/ 13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1" h="242">
                <a:moveTo>
                  <a:pt x="95" y="26"/>
                </a:moveTo>
                <a:cubicBezTo>
                  <a:pt x="95" y="25"/>
                  <a:pt x="96" y="23"/>
                  <a:pt x="98" y="23"/>
                </a:cubicBezTo>
                <a:cubicBezTo>
                  <a:pt x="123" y="23"/>
                  <a:pt x="123" y="23"/>
                  <a:pt x="123" y="23"/>
                </a:cubicBezTo>
                <a:cubicBezTo>
                  <a:pt x="125" y="23"/>
                  <a:pt x="126" y="25"/>
                  <a:pt x="126" y="26"/>
                </a:cubicBezTo>
                <a:cubicBezTo>
                  <a:pt x="128" y="63"/>
                  <a:pt x="130" y="99"/>
                  <a:pt x="131" y="136"/>
                </a:cubicBezTo>
                <a:cubicBezTo>
                  <a:pt x="89" y="144"/>
                  <a:pt x="89" y="144"/>
                  <a:pt x="89" y="144"/>
                </a:cubicBezTo>
                <a:cubicBezTo>
                  <a:pt x="91" y="107"/>
                  <a:pt x="93" y="63"/>
                  <a:pt x="95" y="26"/>
                </a:cubicBezTo>
                <a:close/>
                <a:moveTo>
                  <a:pt x="0" y="239"/>
                </a:moveTo>
                <a:cubicBezTo>
                  <a:pt x="0" y="227"/>
                  <a:pt x="0" y="227"/>
                  <a:pt x="0" y="227"/>
                </a:cubicBezTo>
                <a:cubicBezTo>
                  <a:pt x="0" y="226"/>
                  <a:pt x="1" y="224"/>
                  <a:pt x="3" y="224"/>
                </a:cubicBezTo>
                <a:cubicBezTo>
                  <a:pt x="288" y="224"/>
                  <a:pt x="288" y="224"/>
                  <a:pt x="288" y="224"/>
                </a:cubicBezTo>
                <a:cubicBezTo>
                  <a:pt x="289" y="224"/>
                  <a:pt x="291" y="226"/>
                  <a:pt x="291" y="227"/>
                </a:cubicBezTo>
                <a:cubicBezTo>
                  <a:pt x="291" y="239"/>
                  <a:pt x="291" y="239"/>
                  <a:pt x="291" y="239"/>
                </a:cubicBezTo>
                <a:cubicBezTo>
                  <a:pt x="291" y="241"/>
                  <a:pt x="289" y="242"/>
                  <a:pt x="288" y="242"/>
                </a:cubicBezTo>
                <a:cubicBezTo>
                  <a:pt x="3" y="242"/>
                  <a:pt x="3" y="242"/>
                  <a:pt x="3" y="242"/>
                </a:cubicBezTo>
                <a:cubicBezTo>
                  <a:pt x="1" y="242"/>
                  <a:pt x="0" y="241"/>
                  <a:pt x="0" y="239"/>
                </a:cubicBezTo>
                <a:close/>
                <a:moveTo>
                  <a:pt x="49" y="6"/>
                </a:moveTo>
                <a:cubicBezTo>
                  <a:pt x="49" y="4"/>
                  <a:pt x="48" y="3"/>
                  <a:pt x="46" y="3"/>
                </a:cubicBezTo>
                <a:cubicBezTo>
                  <a:pt x="21" y="3"/>
                  <a:pt x="21" y="3"/>
                  <a:pt x="21" y="3"/>
                </a:cubicBezTo>
                <a:cubicBezTo>
                  <a:pt x="20" y="3"/>
                  <a:pt x="18" y="4"/>
                  <a:pt x="18" y="6"/>
                </a:cubicBezTo>
                <a:cubicBezTo>
                  <a:pt x="15" y="76"/>
                  <a:pt x="11" y="147"/>
                  <a:pt x="8" y="218"/>
                </a:cubicBezTo>
                <a:cubicBezTo>
                  <a:pt x="60" y="218"/>
                  <a:pt x="60" y="218"/>
                  <a:pt x="60" y="218"/>
                </a:cubicBezTo>
                <a:cubicBezTo>
                  <a:pt x="56" y="147"/>
                  <a:pt x="53" y="76"/>
                  <a:pt x="49" y="6"/>
                </a:cubicBezTo>
                <a:close/>
                <a:moveTo>
                  <a:pt x="235" y="0"/>
                </a:moveTo>
                <a:cubicBezTo>
                  <a:pt x="246" y="0"/>
                  <a:pt x="256" y="10"/>
                  <a:pt x="256" y="22"/>
                </a:cubicBezTo>
                <a:cubicBezTo>
                  <a:pt x="256" y="27"/>
                  <a:pt x="254" y="32"/>
                  <a:pt x="251" y="36"/>
                </a:cubicBezTo>
                <a:cubicBezTo>
                  <a:pt x="250" y="37"/>
                  <a:pt x="249" y="37"/>
                  <a:pt x="248" y="37"/>
                </a:cubicBezTo>
                <a:cubicBezTo>
                  <a:pt x="177" y="37"/>
                  <a:pt x="177" y="37"/>
                  <a:pt x="177" y="37"/>
                </a:cubicBezTo>
                <a:cubicBezTo>
                  <a:pt x="176" y="37"/>
                  <a:pt x="175" y="36"/>
                  <a:pt x="175" y="35"/>
                </a:cubicBezTo>
                <a:cubicBezTo>
                  <a:pt x="174" y="33"/>
                  <a:pt x="174" y="32"/>
                  <a:pt x="174" y="30"/>
                </a:cubicBezTo>
                <a:cubicBezTo>
                  <a:pt x="174" y="21"/>
                  <a:pt x="185" y="14"/>
                  <a:pt x="191" y="14"/>
                </a:cubicBezTo>
                <a:cubicBezTo>
                  <a:pt x="197" y="14"/>
                  <a:pt x="196" y="15"/>
                  <a:pt x="198" y="16"/>
                </a:cubicBezTo>
                <a:cubicBezTo>
                  <a:pt x="201" y="13"/>
                  <a:pt x="207" y="12"/>
                  <a:pt x="210" y="12"/>
                </a:cubicBezTo>
                <a:cubicBezTo>
                  <a:pt x="213" y="12"/>
                  <a:pt x="213" y="12"/>
                  <a:pt x="215" y="13"/>
                </a:cubicBezTo>
                <a:cubicBezTo>
                  <a:pt x="218" y="5"/>
                  <a:pt x="225" y="0"/>
                  <a:pt x="235" y="0"/>
                </a:cubicBezTo>
                <a:close/>
                <a:moveTo>
                  <a:pt x="66" y="218"/>
                </a:moveTo>
                <a:cubicBezTo>
                  <a:pt x="138" y="218"/>
                  <a:pt x="210" y="218"/>
                  <a:pt x="282" y="218"/>
                </a:cubicBezTo>
                <a:cubicBezTo>
                  <a:pt x="282" y="193"/>
                  <a:pt x="282" y="169"/>
                  <a:pt x="282" y="144"/>
                </a:cubicBezTo>
                <a:cubicBezTo>
                  <a:pt x="282" y="143"/>
                  <a:pt x="281" y="141"/>
                  <a:pt x="279" y="141"/>
                </a:cubicBezTo>
                <a:cubicBezTo>
                  <a:pt x="209" y="154"/>
                  <a:pt x="209" y="154"/>
                  <a:pt x="209" y="154"/>
                </a:cubicBezTo>
                <a:cubicBezTo>
                  <a:pt x="209" y="141"/>
                  <a:pt x="209" y="141"/>
                  <a:pt x="209" y="141"/>
                </a:cubicBezTo>
                <a:cubicBezTo>
                  <a:pt x="139" y="154"/>
                  <a:pt x="139" y="154"/>
                  <a:pt x="139" y="154"/>
                </a:cubicBezTo>
                <a:cubicBezTo>
                  <a:pt x="139" y="141"/>
                  <a:pt x="139" y="141"/>
                  <a:pt x="139" y="141"/>
                </a:cubicBezTo>
                <a:cubicBezTo>
                  <a:pt x="70" y="154"/>
                  <a:pt x="70" y="154"/>
                  <a:pt x="70" y="154"/>
                </a:cubicBezTo>
                <a:cubicBezTo>
                  <a:pt x="68" y="155"/>
                  <a:pt x="66" y="157"/>
                  <a:pt x="66" y="159"/>
                </a:cubicBezTo>
                <a:cubicBezTo>
                  <a:pt x="66" y="181"/>
                  <a:pt x="66" y="195"/>
                  <a:pt x="66" y="218"/>
                </a:cubicBezTo>
                <a:close/>
                <a:moveTo>
                  <a:pt x="219" y="189"/>
                </a:moveTo>
                <a:cubicBezTo>
                  <a:pt x="219" y="168"/>
                  <a:pt x="219" y="168"/>
                  <a:pt x="219" y="168"/>
                </a:cubicBezTo>
                <a:cubicBezTo>
                  <a:pt x="265" y="168"/>
                  <a:pt x="265" y="168"/>
                  <a:pt x="265" y="168"/>
                </a:cubicBezTo>
                <a:cubicBezTo>
                  <a:pt x="265" y="189"/>
                  <a:pt x="265" y="189"/>
                  <a:pt x="265" y="189"/>
                </a:cubicBezTo>
                <a:cubicBezTo>
                  <a:pt x="219" y="189"/>
                  <a:pt x="219" y="189"/>
                  <a:pt x="219" y="189"/>
                </a:cubicBezTo>
                <a:close/>
                <a:moveTo>
                  <a:pt x="84" y="189"/>
                </a:moveTo>
                <a:cubicBezTo>
                  <a:pt x="84" y="168"/>
                  <a:pt x="84" y="168"/>
                  <a:pt x="84" y="168"/>
                </a:cubicBezTo>
                <a:cubicBezTo>
                  <a:pt x="129" y="168"/>
                  <a:pt x="129" y="168"/>
                  <a:pt x="129" y="168"/>
                </a:cubicBezTo>
                <a:cubicBezTo>
                  <a:pt x="129" y="189"/>
                  <a:pt x="129" y="189"/>
                  <a:pt x="129" y="189"/>
                </a:cubicBezTo>
                <a:cubicBezTo>
                  <a:pt x="84" y="189"/>
                  <a:pt x="84" y="189"/>
                  <a:pt x="84" y="189"/>
                </a:cubicBezTo>
                <a:close/>
                <a:moveTo>
                  <a:pt x="151" y="189"/>
                </a:moveTo>
                <a:cubicBezTo>
                  <a:pt x="151" y="168"/>
                  <a:pt x="151" y="168"/>
                  <a:pt x="151" y="168"/>
                </a:cubicBezTo>
                <a:cubicBezTo>
                  <a:pt x="197" y="168"/>
                  <a:pt x="197" y="168"/>
                  <a:pt x="197" y="168"/>
                </a:cubicBezTo>
                <a:cubicBezTo>
                  <a:pt x="197" y="189"/>
                  <a:pt x="197" y="189"/>
                  <a:pt x="197" y="189"/>
                </a:cubicBezTo>
                <a:cubicBezTo>
                  <a:pt x="151" y="189"/>
                  <a:pt x="151" y="189"/>
                  <a:pt x="151" y="189"/>
                </a:cubicBezTo>
                <a:close/>
                <a:moveTo>
                  <a:pt x="164" y="49"/>
                </a:moveTo>
                <a:cubicBezTo>
                  <a:pt x="164" y="47"/>
                  <a:pt x="165" y="46"/>
                  <a:pt x="167" y="46"/>
                </a:cubicBezTo>
                <a:cubicBezTo>
                  <a:pt x="193" y="46"/>
                  <a:pt x="193" y="46"/>
                  <a:pt x="193" y="46"/>
                </a:cubicBezTo>
                <a:cubicBezTo>
                  <a:pt x="194" y="46"/>
                  <a:pt x="195" y="47"/>
                  <a:pt x="196" y="49"/>
                </a:cubicBezTo>
                <a:cubicBezTo>
                  <a:pt x="198" y="78"/>
                  <a:pt x="200" y="107"/>
                  <a:pt x="202" y="136"/>
                </a:cubicBezTo>
                <a:cubicBezTo>
                  <a:pt x="157" y="144"/>
                  <a:pt x="157" y="144"/>
                  <a:pt x="157" y="144"/>
                </a:cubicBezTo>
                <a:cubicBezTo>
                  <a:pt x="158" y="140"/>
                  <a:pt x="158" y="135"/>
                  <a:pt x="158" y="131"/>
                </a:cubicBezTo>
                <a:cubicBezTo>
                  <a:pt x="160" y="106"/>
                  <a:pt x="162" y="74"/>
                  <a:pt x="164" y="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5" name="Freeform 139"/>
          <p:cNvSpPr>
            <a:spLocks noEditPoints="1"/>
          </p:cNvSpPr>
          <p:nvPr/>
        </p:nvSpPr>
        <p:spPr bwMode="auto">
          <a:xfrm>
            <a:off x="6323691" y="2479231"/>
            <a:ext cx="203834" cy="169403"/>
          </a:xfrm>
          <a:custGeom>
            <a:avLst/>
            <a:gdLst>
              <a:gd name="T0" fmla="*/ 98 w 291"/>
              <a:gd name="T1" fmla="*/ 23 h 242"/>
              <a:gd name="T2" fmla="*/ 126 w 291"/>
              <a:gd name="T3" fmla="*/ 26 h 242"/>
              <a:gd name="T4" fmla="*/ 89 w 291"/>
              <a:gd name="T5" fmla="*/ 144 h 242"/>
              <a:gd name="T6" fmla="*/ 0 w 291"/>
              <a:gd name="T7" fmla="*/ 239 h 242"/>
              <a:gd name="T8" fmla="*/ 3 w 291"/>
              <a:gd name="T9" fmla="*/ 224 h 242"/>
              <a:gd name="T10" fmla="*/ 291 w 291"/>
              <a:gd name="T11" fmla="*/ 227 h 242"/>
              <a:gd name="T12" fmla="*/ 288 w 291"/>
              <a:gd name="T13" fmla="*/ 242 h 242"/>
              <a:gd name="T14" fmla="*/ 0 w 291"/>
              <a:gd name="T15" fmla="*/ 239 h 242"/>
              <a:gd name="T16" fmla="*/ 46 w 291"/>
              <a:gd name="T17" fmla="*/ 3 h 242"/>
              <a:gd name="T18" fmla="*/ 18 w 291"/>
              <a:gd name="T19" fmla="*/ 6 h 242"/>
              <a:gd name="T20" fmla="*/ 60 w 291"/>
              <a:gd name="T21" fmla="*/ 218 h 242"/>
              <a:gd name="T22" fmla="*/ 235 w 291"/>
              <a:gd name="T23" fmla="*/ 0 h 242"/>
              <a:gd name="T24" fmla="*/ 251 w 291"/>
              <a:gd name="T25" fmla="*/ 36 h 242"/>
              <a:gd name="T26" fmla="*/ 177 w 291"/>
              <a:gd name="T27" fmla="*/ 37 h 242"/>
              <a:gd name="T28" fmla="*/ 174 w 291"/>
              <a:gd name="T29" fmla="*/ 30 h 242"/>
              <a:gd name="T30" fmla="*/ 198 w 291"/>
              <a:gd name="T31" fmla="*/ 16 h 242"/>
              <a:gd name="T32" fmla="*/ 215 w 291"/>
              <a:gd name="T33" fmla="*/ 13 h 242"/>
              <a:gd name="T34" fmla="*/ 66 w 291"/>
              <a:gd name="T35" fmla="*/ 218 h 242"/>
              <a:gd name="T36" fmla="*/ 282 w 291"/>
              <a:gd name="T37" fmla="*/ 144 h 242"/>
              <a:gd name="T38" fmla="*/ 209 w 291"/>
              <a:gd name="T39" fmla="*/ 154 h 242"/>
              <a:gd name="T40" fmla="*/ 139 w 291"/>
              <a:gd name="T41" fmla="*/ 154 h 242"/>
              <a:gd name="T42" fmla="*/ 70 w 291"/>
              <a:gd name="T43" fmla="*/ 154 h 242"/>
              <a:gd name="T44" fmla="*/ 66 w 291"/>
              <a:gd name="T45" fmla="*/ 218 h 242"/>
              <a:gd name="T46" fmla="*/ 219 w 291"/>
              <a:gd name="T47" fmla="*/ 168 h 242"/>
              <a:gd name="T48" fmla="*/ 265 w 291"/>
              <a:gd name="T49" fmla="*/ 189 h 242"/>
              <a:gd name="T50" fmla="*/ 84 w 291"/>
              <a:gd name="T51" fmla="*/ 189 h 242"/>
              <a:gd name="T52" fmla="*/ 129 w 291"/>
              <a:gd name="T53" fmla="*/ 168 h 242"/>
              <a:gd name="T54" fmla="*/ 84 w 291"/>
              <a:gd name="T55" fmla="*/ 189 h 242"/>
              <a:gd name="T56" fmla="*/ 151 w 291"/>
              <a:gd name="T57" fmla="*/ 168 h 242"/>
              <a:gd name="T58" fmla="*/ 197 w 291"/>
              <a:gd name="T59" fmla="*/ 189 h 242"/>
              <a:gd name="T60" fmla="*/ 164 w 291"/>
              <a:gd name="T61" fmla="*/ 49 h 242"/>
              <a:gd name="T62" fmla="*/ 193 w 291"/>
              <a:gd name="T63" fmla="*/ 46 h 242"/>
              <a:gd name="T64" fmla="*/ 202 w 291"/>
              <a:gd name="T65" fmla="*/ 136 h 242"/>
              <a:gd name="T66" fmla="*/ 158 w 291"/>
              <a:gd name="T67" fmla="*/ 13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1" h="242">
                <a:moveTo>
                  <a:pt x="95" y="26"/>
                </a:moveTo>
                <a:cubicBezTo>
                  <a:pt x="95" y="25"/>
                  <a:pt x="96" y="23"/>
                  <a:pt x="98" y="23"/>
                </a:cubicBezTo>
                <a:cubicBezTo>
                  <a:pt x="123" y="23"/>
                  <a:pt x="123" y="23"/>
                  <a:pt x="123" y="23"/>
                </a:cubicBezTo>
                <a:cubicBezTo>
                  <a:pt x="125" y="23"/>
                  <a:pt x="126" y="25"/>
                  <a:pt x="126" y="26"/>
                </a:cubicBezTo>
                <a:cubicBezTo>
                  <a:pt x="128" y="63"/>
                  <a:pt x="130" y="99"/>
                  <a:pt x="131" y="136"/>
                </a:cubicBezTo>
                <a:cubicBezTo>
                  <a:pt x="89" y="144"/>
                  <a:pt x="89" y="144"/>
                  <a:pt x="89" y="144"/>
                </a:cubicBezTo>
                <a:cubicBezTo>
                  <a:pt x="91" y="107"/>
                  <a:pt x="93" y="63"/>
                  <a:pt x="95" y="26"/>
                </a:cubicBezTo>
                <a:close/>
                <a:moveTo>
                  <a:pt x="0" y="239"/>
                </a:moveTo>
                <a:cubicBezTo>
                  <a:pt x="0" y="227"/>
                  <a:pt x="0" y="227"/>
                  <a:pt x="0" y="227"/>
                </a:cubicBezTo>
                <a:cubicBezTo>
                  <a:pt x="0" y="226"/>
                  <a:pt x="1" y="224"/>
                  <a:pt x="3" y="224"/>
                </a:cubicBezTo>
                <a:cubicBezTo>
                  <a:pt x="288" y="224"/>
                  <a:pt x="288" y="224"/>
                  <a:pt x="288" y="224"/>
                </a:cubicBezTo>
                <a:cubicBezTo>
                  <a:pt x="289" y="224"/>
                  <a:pt x="291" y="226"/>
                  <a:pt x="291" y="227"/>
                </a:cubicBezTo>
                <a:cubicBezTo>
                  <a:pt x="291" y="239"/>
                  <a:pt x="291" y="239"/>
                  <a:pt x="291" y="239"/>
                </a:cubicBezTo>
                <a:cubicBezTo>
                  <a:pt x="291" y="241"/>
                  <a:pt x="289" y="242"/>
                  <a:pt x="288" y="242"/>
                </a:cubicBezTo>
                <a:cubicBezTo>
                  <a:pt x="3" y="242"/>
                  <a:pt x="3" y="242"/>
                  <a:pt x="3" y="242"/>
                </a:cubicBezTo>
                <a:cubicBezTo>
                  <a:pt x="1" y="242"/>
                  <a:pt x="0" y="241"/>
                  <a:pt x="0" y="239"/>
                </a:cubicBezTo>
                <a:close/>
                <a:moveTo>
                  <a:pt x="49" y="6"/>
                </a:moveTo>
                <a:cubicBezTo>
                  <a:pt x="49" y="4"/>
                  <a:pt x="48" y="3"/>
                  <a:pt x="46" y="3"/>
                </a:cubicBezTo>
                <a:cubicBezTo>
                  <a:pt x="21" y="3"/>
                  <a:pt x="21" y="3"/>
                  <a:pt x="21" y="3"/>
                </a:cubicBezTo>
                <a:cubicBezTo>
                  <a:pt x="20" y="3"/>
                  <a:pt x="18" y="4"/>
                  <a:pt x="18" y="6"/>
                </a:cubicBezTo>
                <a:cubicBezTo>
                  <a:pt x="15" y="76"/>
                  <a:pt x="11" y="147"/>
                  <a:pt x="8" y="218"/>
                </a:cubicBezTo>
                <a:cubicBezTo>
                  <a:pt x="60" y="218"/>
                  <a:pt x="60" y="218"/>
                  <a:pt x="60" y="218"/>
                </a:cubicBezTo>
                <a:cubicBezTo>
                  <a:pt x="56" y="147"/>
                  <a:pt x="53" y="76"/>
                  <a:pt x="49" y="6"/>
                </a:cubicBezTo>
                <a:close/>
                <a:moveTo>
                  <a:pt x="235" y="0"/>
                </a:moveTo>
                <a:cubicBezTo>
                  <a:pt x="246" y="0"/>
                  <a:pt x="256" y="10"/>
                  <a:pt x="256" y="22"/>
                </a:cubicBezTo>
                <a:cubicBezTo>
                  <a:pt x="256" y="27"/>
                  <a:pt x="254" y="32"/>
                  <a:pt x="251" y="36"/>
                </a:cubicBezTo>
                <a:cubicBezTo>
                  <a:pt x="250" y="37"/>
                  <a:pt x="249" y="37"/>
                  <a:pt x="248" y="37"/>
                </a:cubicBezTo>
                <a:cubicBezTo>
                  <a:pt x="177" y="37"/>
                  <a:pt x="177" y="37"/>
                  <a:pt x="177" y="37"/>
                </a:cubicBezTo>
                <a:cubicBezTo>
                  <a:pt x="176" y="37"/>
                  <a:pt x="175" y="36"/>
                  <a:pt x="175" y="35"/>
                </a:cubicBezTo>
                <a:cubicBezTo>
                  <a:pt x="174" y="33"/>
                  <a:pt x="174" y="32"/>
                  <a:pt x="174" y="30"/>
                </a:cubicBezTo>
                <a:cubicBezTo>
                  <a:pt x="174" y="21"/>
                  <a:pt x="185" y="14"/>
                  <a:pt x="191" y="14"/>
                </a:cubicBezTo>
                <a:cubicBezTo>
                  <a:pt x="197" y="14"/>
                  <a:pt x="196" y="15"/>
                  <a:pt x="198" y="16"/>
                </a:cubicBezTo>
                <a:cubicBezTo>
                  <a:pt x="201" y="13"/>
                  <a:pt x="207" y="12"/>
                  <a:pt x="210" y="12"/>
                </a:cubicBezTo>
                <a:cubicBezTo>
                  <a:pt x="213" y="12"/>
                  <a:pt x="213" y="12"/>
                  <a:pt x="215" y="13"/>
                </a:cubicBezTo>
                <a:cubicBezTo>
                  <a:pt x="218" y="5"/>
                  <a:pt x="225" y="0"/>
                  <a:pt x="235" y="0"/>
                </a:cubicBezTo>
                <a:close/>
                <a:moveTo>
                  <a:pt x="66" y="218"/>
                </a:moveTo>
                <a:cubicBezTo>
                  <a:pt x="138" y="218"/>
                  <a:pt x="210" y="218"/>
                  <a:pt x="282" y="218"/>
                </a:cubicBezTo>
                <a:cubicBezTo>
                  <a:pt x="282" y="193"/>
                  <a:pt x="282" y="169"/>
                  <a:pt x="282" y="144"/>
                </a:cubicBezTo>
                <a:cubicBezTo>
                  <a:pt x="282" y="143"/>
                  <a:pt x="281" y="141"/>
                  <a:pt x="279" y="141"/>
                </a:cubicBezTo>
                <a:cubicBezTo>
                  <a:pt x="209" y="154"/>
                  <a:pt x="209" y="154"/>
                  <a:pt x="209" y="154"/>
                </a:cubicBezTo>
                <a:cubicBezTo>
                  <a:pt x="209" y="141"/>
                  <a:pt x="209" y="141"/>
                  <a:pt x="209" y="141"/>
                </a:cubicBezTo>
                <a:cubicBezTo>
                  <a:pt x="139" y="154"/>
                  <a:pt x="139" y="154"/>
                  <a:pt x="139" y="154"/>
                </a:cubicBezTo>
                <a:cubicBezTo>
                  <a:pt x="139" y="141"/>
                  <a:pt x="139" y="141"/>
                  <a:pt x="139" y="141"/>
                </a:cubicBezTo>
                <a:cubicBezTo>
                  <a:pt x="70" y="154"/>
                  <a:pt x="70" y="154"/>
                  <a:pt x="70" y="154"/>
                </a:cubicBezTo>
                <a:cubicBezTo>
                  <a:pt x="68" y="155"/>
                  <a:pt x="66" y="157"/>
                  <a:pt x="66" y="159"/>
                </a:cubicBezTo>
                <a:cubicBezTo>
                  <a:pt x="66" y="181"/>
                  <a:pt x="66" y="195"/>
                  <a:pt x="66" y="218"/>
                </a:cubicBezTo>
                <a:close/>
                <a:moveTo>
                  <a:pt x="219" y="189"/>
                </a:moveTo>
                <a:cubicBezTo>
                  <a:pt x="219" y="168"/>
                  <a:pt x="219" y="168"/>
                  <a:pt x="219" y="168"/>
                </a:cubicBezTo>
                <a:cubicBezTo>
                  <a:pt x="265" y="168"/>
                  <a:pt x="265" y="168"/>
                  <a:pt x="265" y="168"/>
                </a:cubicBezTo>
                <a:cubicBezTo>
                  <a:pt x="265" y="189"/>
                  <a:pt x="265" y="189"/>
                  <a:pt x="265" y="189"/>
                </a:cubicBezTo>
                <a:cubicBezTo>
                  <a:pt x="219" y="189"/>
                  <a:pt x="219" y="189"/>
                  <a:pt x="219" y="189"/>
                </a:cubicBezTo>
                <a:close/>
                <a:moveTo>
                  <a:pt x="84" y="189"/>
                </a:moveTo>
                <a:cubicBezTo>
                  <a:pt x="84" y="168"/>
                  <a:pt x="84" y="168"/>
                  <a:pt x="84" y="168"/>
                </a:cubicBezTo>
                <a:cubicBezTo>
                  <a:pt x="129" y="168"/>
                  <a:pt x="129" y="168"/>
                  <a:pt x="129" y="168"/>
                </a:cubicBezTo>
                <a:cubicBezTo>
                  <a:pt x="129" y="189"/>
                  <a:pt x="129" y="189"/>
                  <a:pt x="129" y="189"/>
                </a:cubicBezTo>
                <a:cubicBezTo>
                  <a:pt x="84" y="189"/>
                  <a:pt x="84" y="189"/>
                  <a:pt x="84" y="189"/>
                </a:cubicBezTo>
                <a:close/>
                <a:moveTo>
                  <a:pt x="151" y="189"/>
                </a:moveTo>
                <a:cubicBezTo>
                  <a:pt x="151" y="168"/>
                  <a:pt x="151" y="168"/>
                  <a:pt x="151" y="168"/>
                </a:cubicBezTo>
                <a:cubicBezTo>
                  <a:pt x="197" y="168"/>
                  <a:pt x="197" y="168"/>
                  <a:pt x="197" y="168"/>
                </a:cubicBezTo>
                <a:cubicBezTo>
                  <a:pt x="197" y="189"/>
                  <a:pt x="197" y="189"/>
                  <a:pt x="197" y="189"/>
                </a:cubicBezTo>
                <a:cubicBezTo>
                  <a:pt x="151" y="189"/>
                  <a:pt x="151" y="189"/>
                  <a:pt x="151" y="189"/>
                </a:cubicBezTo>
                <a:close/>
                <a:moveTo>
                  <a:pt x="164" y="49"/>
                </a:moveTo>
                <a:cubicBezTo>
                  <a:pt x="164" y="47"/>
                  <a:pt x="165" y="46"/>
                  <a:pt x="167" y="46"/>
                </a:cubicBezTo>
                <a:cubicBezTo>
                  <a:pt x="193" y="46"/>
                  <a:pt x="193" y="46"/>
                  <a:pt x="193" y="46"/>
                </a:cubicBezTo>
                <a:cubicBezTo>
                  <a:pt x="194" y="46"/>
                  <a:pt x="195" y="47"/>
                  <a:pt x="196" y="49"/>
                </a:cubicBezTo>
                <a:cubicBezTo>
                  <a:pt x="198" y="78"/>
                  <a:pt x="200" y="107"/>
                  <a:pt x="202" y="136"/>
                </a:cubicBezTo>
                <a:cubicBezTo>
                  <a:pt x="157" y="144"/>
                  <a:pt x="157" y="144"/>
                  <a:pt x="157" y="144"/>
                </a:cubicBezTo>
                <a:cubicBezTo>
                  <a:pt x="158" y="140"/>
                  <a:pt x="158" y="135"/>
                  <a:pt x="158" y="131"/>
                </a:cubicBezTo>
                <a:cubicBezTo>
                  <a:pt x="160" y="106"/>
                  <a:pt x="162" y="74"/>
                  <a:pt x="164" y="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6" name="Freeform 5"/>
          <p:cNvSpPr>
            <a:spLocks noEditPoints="1"/>
          </p:cNvSpPr>
          <p:nvPr/>
        </p:nvSpPr>
        <p:spPr bwMode="auto">
          <a:xfrm>
            <a:off x="4959366" y="2362490"/>
            <a:ext cx="235511" cy="207966"/>
          </a:xfrm>
          <a:custGeom>
            <a:avLst/>
            <a:gdLst>
              <a:gd name="T0" fmla="*/ 49 w 336"/>
              <a:gd name="T1" fmla="*/ 298 h 298"/>
              <a:gd name="T2" fmla="*/ 73 w 336"/>
              <a:gd name="T3" fmla="*/ 274 h 298"/>
              <a:gd name="T4" fmla="*/ 84 w 336"/>
              <a:gd name="T5" fmla="*/ 54 h 298"/>
              <a:gd name="T6" fmla="*/ 84 w 336"/>
              <a:gd name="T7" fmla="*/ 39 h 298"/>
              <a:gd name="T8" fmla="*/ 222 w 336"/>
              <a:gd name="T9" fmla="*/ 39 h 298"/>
              <a:gd name="T10" fmla="*/ 222 w 336"/>
              <a:gd name="T11" fmla="*/ 54 h 298"/>
              <a:gd name="T12" fmla="*/ 197 w 336"/>
              <a:gd name="T13" fmla="*/ 80 h 298"/>
              <a:gd name="T14" fmla="*/ 111 w 336"/>
              <a:gd name="T15" fmla="*/ 93 h 298"/>
              <a:gd name="T16" fmla="*/ 128 w 336"/>
              <a:gd name="T17" fmla="*/ 80 h 298"/>
              <a:gd name="T18" fmla="*/ 97 w 336"/>
              <a:gd name="T19" fmla="*/ 47 h 298"/>
              <a:gd name="T20" fmla="*/ 210 w 336"/>
              <a:gd name="T21" fmla="*/ 47 h 298"/>
              <a:gd name="T22" fmla="*/ 88 w 336"/>
              <a:gd name="T23" fmla="*/ 118 h 298"/>
              <a:gd name="T24" fmla="*/ 22 w 336"/>
              <a:gd name="T25" fmla="*/ 121 h 298"/>
              <a:gd name="T26" fmla="*/ 25 w 336"/>
              <a:gd name="T27" fmla="*/ 189 h 298"/>
              <a:gd name="T28" fmla="*/ 91 w 336"/>
              <a:gd name="T29" fmla="*/ 186 h 298"/>
              <a:gd name="T30" fmla="*/ 88 w 336"/>
              <a:gd name="T31" fmla="*/ 118 h 298"/>
              <a:gd name="T32" fmla="*/ 105 w 336"/>
              <a:gd name="T33" fmla="*/ 118 h 298"/>
              <a:gd name="T34" fmla="*/ 102 w 336"/>
              <a:gd name="T35" fmla="*/ 186 h 298"/>
              <a:gd name="T36" fmla="*/ 200 w 336"/>
              <a:gd name="T37" fmla="*/ 189 h 298"/>
              <a:gd name="T38" fmla="*/ 203 w 336"/>
              <a:gd name="T39" fmla="*/ 121 h 298"/>
              <a:gd name="T40" fmla="*/ 328 w 336"/>
              <a:gd name="T41" fmla="*/ 210 h 298"/>
              <a:gd name="T42" fmla="*/ 336 w 336"/>
              <a:gd name="T43" fmla="*/ 248 h 298"/>
              <a:gd name="T44" fmla="*/ 18 w 336"/>
              <a:gd name="T45" fmla="*/ 262 h 298"/>
              <a:gd name="T46" fmla="*/ 4 w 336"/>
              <a:gd name="T47" fmla="*/ 230 h 298"/>
              <a:gd name="T48" fmla="*/ 4 w 336"/>
              <a:gd name="T49" fmla="*/ 117 h 298"/>
              <a:gd name="T50" fmla="*/ 242 w 336"/>
              <a:gd name="T51" fmla="*/ 97 h 298"/>
              <a:gd name="T52" fmla="*/ 307 w 336"/>
              <a:gd name="T53" fmla="*/ 127 h 298"/>
              <a:gd name="T54" fmla="*/ 296 w 336"/>
              <a:gd name="T55" fmla="*/ 189 h 298"/>
              <a:gd name="T56" fmla="*/ 291 w 336"/>
              <a:gd name="T57" fmla="*/ 135 h 298"/>
              <a:gd name="T58" fmla="*/ 218 w 336"/>
              <a:gd name="T59" fmla="*/ 118 h 298"/>
              <a:gd name="T60" fmla="*/ 215 w 336"/>
              <a:gd name="T61" fmla="*/ 186 h 298"/>
              <a:gd name="T62" fmla="*/ 296 w 336"/>
              <a:gd name="T63" fmla="*/ 189 h 298"/>
              <a:gd name="T64" fmla="*/ 287 w 336"/>
              <a:gd name="T65" fmla="*/ 298 h 298"/>
              <a:gd name="T66" fmla="*/ 311 w 336"/>
              <a:gd name="T67" fmla="*/ 274 h 298"/>
              <a:gd name="T68" fmla="*/ 231 w 336"/>
              <a:gd name="T69" fmla="*/ 298 h 298"/>
              <a:gd name="T70" fmla="*/ 255 w 336"/>
              <a:gd name="T71" fmla="*/ 274 h 298"/>
              <a:gd name="T72" fmla="*/ 105 w 336"/>
              <a:gd name="T73" fmla="*/ 298 h 298"/>
              <a:gd name="T74" fmla="*/ 129 w 336"/>
              <a:gd name="T75" fmla="*/ 27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298">
                <a:moveTo>
                  <a:pt x="73" y="274"/>
                </a:moveTo>
                <a:cubicBezTo>
                  <a:pt x="73" y="287"/>
                  <a:pt x="62" y="298"/>
                  <a:pt x="49" y="298"/>
                </a:cubicBezTo>
                <a:cubicBezTo>
                  <a:pt x="36" y="298"/>
                  <a:pt x="25" y="287"/>
                  <a:pt x="25" y="274"/>
                </a:cubicBezTo>
                <a:cubicBezTo>
                  <a:pt x="73" y="274"/>
                  <a:pt x="73" y="274"/>
                  <a:pt x="73" y="274"/>
                </a:cubicBezTo>
                <a:close/>
                <a:moveTo>
                  <a:pt x="128" y="80"/>
                </a:moveTo>
                <a:cubicBezTo>
                  <a:pt x="113" y="71"/>
                  <a:pt x="99" y="63"/>
                  <a:pt x="84" y="54"/>
                </a:cubicBezTo>
                <a:cubicBezTo>
                  <a:pt x="82" y="53"/>
                  <a:pt x="80" y="50"/>
                  <a:pt x="80" y="47"/>
                </a:cubicBezTo>
                <a:cubicBezTo>
                  <a:pt x="80" y="44"/>
                  <a:pt x="82" y="41"/>
                  <a:pt x="84" y="39"/>
                </a:cubicBezTo>
                <a:cubicBezTo>
                  <a:pt x="153" y="0"/>
                  <a:pt x="153" y="0"/>
                  <a:pt x="153" y="0"/>
                </a:cubicBezTo>
                <a:cubicBezTo>
                  <a:pt x="222" y="39"/>
                  <a:pt x="222" y="39"/>
                  <a:pt x="222" y="39"/>
                </a:cubicBezTo>
                <a:cubicBezTo>
                  <a:pt x="225" y="41"/>
                  <a:pt x="227" y="44"/>
                  <a:pt x="227" y="47"/>
                </a:cubicBezTo>
                <a:cubicBezTo>
                  <a:pt x="227" y="50"/>
                  <a:pt x="225" y="53"/>
                  <a:pt x="222" y="54"/>
                </a:cubicBezTo>
                <a:cubicBezTo>
                  <a:pt x="208" y="63"/>
                  <a:pt x="193" y="71"/>
                  <a:pt x="179" y="80"/>
                </a:cubicBezTo>
                <a:cubicBezTo>
                  <a:pt x="197" y="80"/>
                  <a:pt x="197" y="80"/>
                  <a:pt x="197" y="80"/>
                </a:cubicBezTo>
                <a:cubicBezTo>
                  <a:pt x="197" y="93"/>
                  <a:pt x="197" y="93"/>
                  <a:pt x="197" y="93"/>
                </a:cubicBezTo>
                <a:cubicBezTo>
                  <a:pt x="111" y="93"/>
                  <a:pt x="111" y="93"/>
                  <a:pt x="111" y="93"/>
                </a:cubicBezTo>
                <a:cubicBezTo>
                  <a:pt x="111" y="80"/>
                  <a:pt x="111" y="80"/>
                  <a:pt x="111" y="80"/>
                </a:cubicBezTo>
                <a:cubicBezTo>
                  <a:pt x="128" y="80"/>
                  <a:pt x="128" y="80"/>
                  <a:pt x="128" y="80"/>
                </a:cubicBezTo>
                <a:close/>
                <a:moveTo>
                  <a:pt x="153" y="14"/>
                </a:moveTo>
                <a:cubicBezTo>
                  <a:pt x="97" y="47"/>
                  <a:pt x="97" y="47"/>
                  <a:pt x="97" y="47"/>
                </a:cubicBezTo>
                <a:cubicBezTo>
                  <a:pt x="153" y="80"/>
                  <a:pt x="153" y="80"/>
                  <a:pt x="153" y="80"/>
                </a:cubicBezTo>
                <a:cubicBezTo>
                  <a:pt x="210" y="47"/>
                  <a:pt x="210" y="47"/>
                  <a:pt x="210" y="47"/>
                </a:cubicBezTo>
                <a:cubicBezTo>
                  <a:pt x="153" y="14"/>
                  <a:pt x="153" y="14"/>
                  <a:pt x="153" y="14"/>
                </a:cubicBezTo>
                <a:close/>
                <a:moveTo>
                  <a:pt x="88" y="118"/>
                </a:moveTo>
                <a:cubicBezTo>
                  <a:pt x="25" y="118"/>
                  <a:pt x="25" y="118"/>
                  <a:pt x="25" y="118"/>
                </a:cubicBezTo>
                <a:cubicBezTo>
                  <a:pt x="23" y="118"/>
                  <a:pt x="22" y="120"/>
                  <a:pt x="22" y="121"/>
                </a:cubicBezTo>
                <a:cubicBezTo>
                  <a:pt x="22" y="186"/>
                  <a:pt x="22" y="186"/>
                  <a:pt x="22" y="186"/>
                </a:cubicBezTo>
                <a:cubicBezTo>
                  <a:pt x="22" y="187"/>
                  <a:pt x="23" y="189"/>
                  <a:pt x="25" y="189"/>
                </a:cubicBezTo>
                <a:cubicBezTo>
                  <a:pt x="88" y="189"/>
                  <a:pt x="88" y="189"/>
                  <a:pt x="88" y="189"/>
                </a:cubicBezTo>
                <a:cubicBezTo>
                  <a:pt x="89" y="189"/>
                  <a:pt x="91" y="187"/>
                  <a:pt x="91" y="186"/>
                </a:cubicBezTo>
                <a:cubicBezTo>
                  <a:pt x="91" y="121"/>
                  <a:pt x="91" y="121"/>
                  <a:pt x="91" y="121"/>
                </a:cubicBezTo>
                <a:cubicBezTo>
                  <a:pt x="91" y="120"/>
                  <a:pt x="89" y="118"/>
                  <a:pt x="88" y="118"/>
                </a:cubicBezTo>
                <a:close/>
                <a:moveTo>
                  <a:pt x="200" y="118"/>
                </a:moveTo>
                <a:cubicBezTo>
                  <a:pt x="105" y="118"/>
                  <a:pt x="105" y="118"/>
                  <a:pt x="105" y="118"/>
                </a:cubicBezTo>
                <a:cubicBezTo>
                  <a:pt x="103" y="118"/>
                  <a:pt x="102" y="120"/>
                  <a:pt x="102" y="121"/>
                </a:cubicBezTo>
                <a:cubicBezTo>
                  <a:pt x="102" y="186"/>
                  <a:pt x="102" y="186"/>
                  <a:pt x="102" y="186"/>
                </a:cubicBezTo>
                <a:cubicBezTo>
                  <a:pt x="102" y="187"/>
                  <a:pt x="103" y="189"/>
                  <a:pt x="105" y="189"/>
                </a:cubicBezTo>
                <a:cubicBezTo>
                  <a:pt x="200" y="189"/>
                  <a:pt x="200" y="189"/>
                  <a:pt x="200" y="189"/>
                </a:cubicBezTo>
                <a:cubicBezTo>
                  <a:pt x="202" y="189"/>
                  <a:pt x="203" y="187"/>
                  <a:pt x="203" y="186"/>
                </a:cubicBezTo>
                <a:cubicBezTo>
                  <a:pt x="203" y="121"/>
                  <a:pt x="203" y="121"/>
                  <a:pt x="203" y="121"/>
                </a:cubicBezTo>
                <a:cubicBezTo>
                  <a:pt x="203" y="120"/>
                  <a:pt x="202" y="118"/>
                  <a:pt x="200" y="118"/>
                </a:cubicBezTo>
                <a:close/>
                <a:moveTo>
                  <a:pt x="328" y="210"/>
                </a:moveTo>
                <a:cubicBezTo>
                  <a:pt x="330" y="218"/>
                  <a:pt x="331" y="224"/>
                  <a:pt x="332" y="226"/>
                </a:cubicBezTo>
                <a:cubicBezTo>
                  <a:pt x="336" y="232"/>
                  <a:pt x="335" y="239"/>
                  <a:pt x="336" y="248"/>
                </a:cubicBezTo>
                <a:cubicBezTo>
                  <a:pt x="336" y="263"/>
                  <a:pt x="323" y="263"/>
                  <a:pt x="321" y="263"/>
                </a:cubicBezTo>
                <a:cubicBezTo>
                  <a:pt x="281" y="263"/>
                  <a:pt x="52" y="263"/>
                  <a:pt x="18" y="262"/>
                </a:cubicBezTo>
                <a:cubicBezTo>
                  <a:pt x="6" y="261"/>
                  <a:pt x="0" y="251"/>
                  <a:pt x="0" y="240"/>
                </a:cubicBezTo>
                <a:cubicBezTo>
                  <a:pt x="0" y="235"/>
                  <a:pt x="0" y="234"/>
                  <a:pt x="4" y="230"/>
                </a:cubicBezTo>
                <a:cubicBezTo>
                  <a:pt x="4" y="229"/>
                  <a:pt x="4" y="196"/>
                  <a:pt x="4" y="194"/>
                </a:cubicBezTo>
                <a:cubicBezTo>
                  <a:pt x="4" y="168"/>
                  <a:pt x="4" y="143"/>
                  <a:pt x="4" y="117"/>
                </a:cubicBezTo>
                <a:cubicBezTo>
                  <a:pt x="4" y="106"/>
                  <a:pt x="12" y="97"/>
                  <a:pt x="23" y="97"/>
                </a:cubicBezTo>
                <a:cubicBezTo>
                  <a:pt x="242" y="97"/>
                  <a:pt x="242" y="97"/>
                  <a:pt x="242" y="97"/>
                </a:cubicBezTo>
                <a:cubicBezTo>
                  <a:pt x="254" y="97"/>
                  <a:pt x="267" y="98"/>
                  <a:pt x="279" y="103"/>
                </a:cubicBezTo>
                <a:cubicBezTo>
                  <a:pt x="292" y="107"/>
                  <a:pt x="300" y="116"/>
                  <a:pt x="307" y="127"/>
                </a:cubicBezTo>
                <a:cubicBezTo>
                  <a:pt x="320" y="151"/>
                  <a:pt x="323" y="183"/>
                  <a:pt x="328" y="210"/>
                </a:cubicBezTo>
                <a:close/>
                <a:moveTo>
                  <a:pt x="296" y="189"/>
                </a:moveTo>
                <a:cubicBezTo>
                  <a:pt x="302" y="189"/>
                  <a:pt x="304" y="183"/>
                  <a:pt x="304" y="181"/>
                </a:cubicBezTo>
                <a:cubicBezTo>
                  <a:pt x="301" y="162"/>
                  <a:pt x="296" y="146"/>
                  <a:pt x="291" y="135"/>
                </a:cubicBezTo>
                <a:cubicBezTo>
                  <a:pt x="287" y="126"/>
                  <a:pt x="279" y="118"/>
                  <a:pt x="264" y="118"/>
                </a:cubicBezTo>
                <a:cubicBezTo>
                  <a:pt x="251" y="118"/>
                  <a:pt x="222" y="118"/>
                  <a:pt x="218" y="118"/>
                </a:cubicBezTo>
                <a:cubicBezTo>
                  <a:pt x="217" y="118"/>
                  <a:pt x="215" y="120"/>
                  <a:pt x="215" y="121"/>
                </a:cubicBezTo>
                <a:cubicBezTo>
                  <a:pt x="215" y="135"/>
                  <a:pt x="215" y="172"/>
                  <a:pt x="215" y="186"/>
                </a:cubicBezTo>
                <a:cubicBezTo>
                  <a:pt x="215" y="187"/>
                  <a:pt x="217" y="189"/>
                  <a:pt x="218" y="189"/>
                </a:cubicBezTo>
                <a:cubicBezTo>
                  <a:pt x="234" y="189"/>
                  <a:pt x="281" y="189"/>
                  <a:pt x="296" y="189"/>
                </a:cubicBezTo>
                <a:close/>
                <a:moveTo>
                  <a:pt x="311" y="274"/>
                </a:moveTo>
                <a:cubicBezTo>
                  <a:pt x="311" y="287"/>
                  <a:pt x="300" y="298"/>
                  <a:pt x="287" y="298"/>
                </a:cubicBezTo>
                <a:cubicBezTo>
                  <a:pt x="274" y="298"/>
                  <a:pt x="263" y="287"/>
                  <a:pt x="263" y="274"/>
                </a:cubicBezTo>
                <a:cubicBezTo>
                  <a:pt x="311" y="274"/>
                  <a:pt x="311" y="274"/>
                  <a:pt x="311" y="274"/>
                </a:cubicBezTo>
                <a:close/>
                <a:moveTo>
                  <a:pt x="255" y="274"/>
                </a:moveTo>
                <a:cubicBezTo>
                  <a:pt x="255" y="287"/>
                  <a:pt x="244" y="298"/>
                  <a:pt x="231" y="298"/>
                </a:cubicBezTo>
                <a:cubicBezTo>
                  <a:pt x="218" y="298"/>
                  <a:pt x="207" y="287"/>
                  <a:pt x="207" y="274"/>
                </a:cubicBezTo>
                <a:cubicBezTo>
                  <a:pt x="255" y="274"/>
                  <a:pt x="255" y="274"/>
                  <a:pt x="255" y="274"/>
                </a:cubicBezTo>
                <a:close/>
                <a:moveTo>
                  <a:pt x="129" y="274"/>
                </a:moveTo>
                <a:cubicBezTo>
                  <a:pt x="129" y="287"/>
                  <a:pt x="118" y="298"/>
                  <a:pt x="105" y="298"/>
                </a:cubicBezTo>
                <a:cubicBezTo>
                  <a:pt x="92" y="298"/>
                  <a:pt x="81" y="287"/>
                  <a:pt x="81" y="274"/>
                </a:cubicBezTo>
                <a:lnTo>
                  <a:pt x="129" y="2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7" name="Freeform 12"/>
          <p:cNvSpPr>
            <a:spLocks noEditPoints="1"/>
          </p:cNvSpPr>
          <p:nvPr/>
        </p:nvSpPr>
        <p:spPr bwMode="auto">
          <a:xfrm>
            <a:off x="5968416" y="2748831"/>
            <a:ext cx="209343" cy="104671"/>
          </a:xfrm>
          <a:custGeom>
            <a:avLst/>
            <a:gdLst>
              <a:gd name="T0" fmla="*/ 9 w 300"/>
              <a:gd name="T1" fmla="*/ 119 h 149"/>
              <a:gd name="T2" fmla="*/ 2 w 300"/>
              <a:gd name="T3" fmla="*/ 71 h 149"/>
              <a:gd name="T4" fmla="*/ 8 w 300"/>
              <a:gd name="T5" fmla="*/ 61 h 149"/>
              <a:gd name="T6" fmla="*/ 76 w 300"/>
              <a:gd name="T7" fmla="*/ 0 h 149"/>
              <a:gd name="T8" fmla="*/ 134 w 300"/>
              <a:gd name="T9" fmla="*/ 0 h 149"/>
              <a:gd name="T10" fmla="*/ 231 w 300"/>
              <a:gd name="T11" fmla="*/ 47 h 149"/>
              <a:gd name="T12" fmla="*/ 237 w 300"/>
              <a:gd name="T13" fmla="*/ 47 h 149"/>
              <a:gd name="T14" fmla="*/ 292 w 300"/>
              <a:gd name="T15" fmla="*/ 79 h 149"/>
              <a:gd name="T16" fmla="*/ 297 w 300"/>
              <a:gd name="T17" fmla="*/ 84 h 149"/>
              <a:gd name="T18" fmla="*/ 294 w 300"/>
              <a:gd name="T19" fmla="*/ 119 h 149"/>
              <a:gd name="T20" fmla="*/ 276 w 300"/>
              <a:gd name="T21" fmla="*/ 119 h 149"/>
              <a:gd name="T22" fmla="*/ 276 w 300"/>
              <a:gd name="T23" fmla="*/ 118 h 149"/>
              <a:gd name="T24" fmla="*/ 238 w 300"/>
              <a:gd name="T25" fmla="*/ 80 h 149"/>
              <a:gd name="T26" fmla="*/ 200 w 300"/>
              <a:gd name="T27" fmla="*/ 118 h 149"/>
              <a:gd name="T28" fmla="*/ 200 w 300"/>
              <a:gd name="T29" fmla="*/ 119 h 149"/>
              <a:gd name="T30" fmla="*/ 96 w 300"/>
              <a:gd name="T31" fmla="*/ 119 h 149"/>
              <a:gd name="T32" fmla="*/ 96 w 300"/>
              <a:gd name="T33" fmla="*/ 118 h 149"/>
              <a:gd name="T34" fmla="*/ 58 w 300"/>
              <a:gd name="T35" fmla="*/ 80 h 149"/>
              <a:gd name="T36" fmla="*/ 20 w 300"/>
              <a:gd name="T37" fmla="*/ 118 h 149"/>
              <a:gd name="T38" fmla="*/ 20 w 300"/>
              <a:gd name="T39" fmla="*/ 119 h 149"/>
              <a:gd name="T40" fmla="*/ 9 w 300"/>
              <a:gd name="T41" fmla="*/ 119 h 149"/>
              <a:gd name="T42" fmla="*/ 58 w 300"/>
              <a:gd name="T43" fmla="*/ 103 h 149"/>
              <a:gd name="T44" fmla="*/ 43 w 300"/>
              <a:gd name="T45" fmla="*/ 118 h 149"/>
              <a:gd name="T46" fmla="*/ 58 w 300"/>
              <a:gd name="T47" fmla="*/ 133 h 149"/>
              <a:gd name="T48" fmla="*/ 73 w 300"/>
              <a:gd name="T49" fmla="*/ 118 h 149"/>
              <a:gd name="T50" fmla="*/ 58 w 300"/>
              <a:gd name="T51" fmla="*/ 103 h 149"/>
              <a:gd name="T52" fmla="*/ 58 w 300"/>
              <a:gd name="T53" fmla="*/ 87 h 149"/>
              <a:gd name="T54" fmla="*/ 27 w 300"/>
              <a:gd name="T55" fmla="*/ 118 h 149"/>
              <a:gd name="T56" fmla="*/ 58 w 300"/>
              <a:gd name="T57" fmla="*/ 149 h 149"/>
              <a:gd name="T58" fmla="*/ 89 w 300"/>
              <a:gd name="T59" fmla="*/ 118 h 149"/>
              <a:gd name="T60" fmla="*/ 58 w 300"/>
              <a:gd name="T61" fmla="*/ 87 h 149"/>
              <a:gd name="T62" fmla="*/ 238 w 300"/>
              <a:gd name="T63" fmla="*/ 103 h 149"/>
              <a:gd name="T64" fmla="*/ 223 w 300"/>
              <a:gd name="T65" fmla="*/ 118 h 149"/>
              <a:gd name="T66" fmla="*/ 238 w 300"/>
              <a:gd name="T67" fmla="*/ 133 h 149"/>
              <a:gd name="T68" fmla="*/ 253 w 300"/>
              <a:gd name="T69" fmla="*/ 118 h 149"/>
              <a:gd name="T70" fmla="*/ 238 w 300"/>
              <a:gd name="T71" fmla="*/ 103 h 149"/>
              <a:gd name="T72" fmla="*/ 238 w 300"/>
              <a:gd name="T73" fmla="*/ 87 h 149"/>
              <a:gd name="T74" fmla="*/ 207 w 300"/>
              <a:gd name="T75" fmla="*/ 118 h 149"/>
              <a:gd name="T76" fmla="*/ 238 w 300"/>
              <a:gd name="T77" fmla="*/ 149 h 149"/>
              <a:gd name="T78" fmla="*/ 269 w 300"/>
              <a:gd name="T79" fmla="*/ 118 h 149"/>
              <a:gd name="T80" fmla="*/ 238 w 300"/>
              <a:gd name="T81" fmla="*/ 87 h 149"/>
              <a:gd name="T82" fmla="*/ 43 w 300"/>
              <a:gd name="T83" fmla="*/ 40 h 149"/>
              <a:gd name="T84" fmla="*/ 43 w 300"/>
              <a:gd name="T85" fmla="*/ 45 h 149"/>
              <a:gd name="T86" fmla="*/ 47 w 300"/>
              <a:gd name="T87" fmla="*/ 48 h 149"/>
              <a:gd name="T88" fmla="*/ 193 w 300"/>
              <a:gd name="T89" fmla="*/ 48 h 149"/>
              <a:gd name="T90" fmla="*/ 198 w 300"/>
              <a:gd name="T91" fmla="*/ 44 h 149"/>
              <a:gd name="T92" fmla="*/ 196 w 300"/>
              <a:gd name="T93" fmla="*/ 39 h 149"/>
              <a:gd name="T94" fmla="*/ 192 w 300"/>
              <a:gd name="T95" fmla="*/ 36 h 149"/>
              <a:gd name="T96" fmla="*/ 134 w 300"/>
              <a:gd name="T97" fmla="*/ 10 h 149"/>
              <a:gd name="T98" fmla="*/ 91 w 300"/>
              <a:gd name="T99" fmla="*/ 10 h 149"/>
              <a:gd name="T100" fmla="*/ 43 w 300"/>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149">
                <a:moveTo>
                  <a:pt x="9" y="119"/>
                </a:moveTo>
                <a:cubicBezTo>
                  <a:pt x="0" y="119"/>
                  <a:pt x="2" y="85"/>
                  <a:pt x="2" y="71"/>
                </a:cubicBezTo>
                <a:cubicBezTo>
                  <a:pt x="2" y="65"/>
                  <a:pt x="6" y="67"/>
                  <a:pt x="8" y="61"/>
                </a:cubicBezTo>
                <a:cubicBezTo>
                  <a:pt x="15" y="40"/>
                  <a:pt x="33" y="0"/>
                  <a:pt x="76" y="0"/>
                </a:cubicBezTo>
                <a:cubicBezTo>
                  <a:pt x="102" y="0"/>
                  <a:pt x="96" y="0"/>
                  <a:pt x="134" y="0"/>
                </a:cubicBezTo>
                <a:cubicBezTo>
                  <a:pt x="165" y="0"/>
                  <a:pt x="199" y="33"/>
                  <a:pt x="231" y="47"/>
                </a:cubicBezTo>
                <a:cubicBezTo>
                  <a:pt x="237" y="47"/>
                  <a:pt x="237" y="47"/>
                  <a:pt x="237" y="47"/>
                </a:cubicBezTo>
                <a:cubicBezTo>
                  <a:pt x="276" y="48"/>
                  <a:pt x="287" y="64"/>
                  <a:pt x="292" y="79"/>
                </a:cubicBezTo>
                <a:cubicBezTo>
                  <a:pt x="293" y="81"/>
                  <a:pt x="297" y="83"/>
                  <a:pt x="297" y="84"/>
                </a:cubicBezTo>
                <a:cubicBezTo>
                  <a:pt x="300" y="97"/>
                  <a:pt x="297" y="119"/>
                  <a:pt x="294" y="119"/>
                </a:cubicBezTo>
                <a:cubicBezTo>
                  <a:pt x="276" y="119"/>
                  <a:pt x="276" y="119"/>
                  <a:pt x="276" y="119"/>
                </a:cubicBezTo>
                <a:cubicBezTo>
                  <a:pt x="276" y="119"/>
                  <a:pt x="276" y="118"/>
                  <a:pt x="276" y="118"/>
                </a:cubicBezTo>
                <a:cubicBezTo>
                  <a:pt x="276" y="97"/>
                  <a:pt x="259" y="80"/>
                  <a:pt x="238" y="80"/>
                </a:cubicBezTo>
                <a:cubicBezTo>
                  <a:pt x="217" y="80"/>
                  <a:pt x="200" y="97"/>
                  <a:pt x="200" y="118"/>
                </a:cubicBezTo>
                <a:cubicBezTo>
                  <a:pt x="200" y="118"/>
                  <a:pt x="200" y="119"/>
                  <a:pt x="200" y="119"/>
                </a:cubicBezTo>
                <a:cubicBezTo>
                  <a:pt x="96" y="119"/>
                  <a:pt x="96" y="119"/>
                  <a:pt x="96" y="119"/>
                </a:cubicBezTo>
                <a:cubicBezTo>
                  <a:pt x="96" y="119"/>
                  <a:pt x="96" y="118"/>
                  <a:pt x="96" y="118"/>
                </a:cubicBezTo>
                <a:cubicBezTo>
                  <a:pt x="96" y="97"/>
                  <a:pt x="79" y="80"/>
                  <a:pt x="58" y="80"/>
                </a:cubicBezTo>
                <a:cubicBezTo>
                  <a:pt x="37" y="80"/>
                  <a:pt x="20" y="97"/>
                  <a:pt x="20" y="118"/>
                </a:cubicBezTo>
                <a:cubicBezTo>
                  <a:pt x="20" y="118"/>
                  <a:pt x="20" y="119"/>
                  <a:pt x="20" y="119"/>
                </a:cubicBezTo>
                <a:cubicBezTo>
                  <a:pt x="9" y="119"/>
                  <a:pt x="9" y="119"/>
                  <a:pt x="9" y="119"/>
                </a:cubicBezTo>
                <a:close/>
                <a:moveTo>
                  <a:pt x="58" y="103"/>
                </a:moveTo>
                <a:cubicBezTo>
                  <a:pt x="50" y="103"/>
                  <a:pt x="43" y="110"/>
                  <a:pt x="43" y="118"/>
                </a:cubicBezTo>
                <a:cubicBezTo>
                  <a:pt x="43" y="126"/>
                  <a:pt x="50" y="133"/>
                  <a:pt x="58" y="133"/>
                </a:cubicBezTo>
                <a:cubicBezTo>
                  <a:pt x="66" y="133"/>
                  <a:pt x="73" y="126"/>
                  <a:pt x="73" y="118"/>
                </a:cubicBezTo>
                <a:cubicBezTo>
                  <a:pt x="73" y="110"/>
                  <a:pt x="66" y="103"/>
                  <a:pt x="58" y="103"/>
                </a:cubicBezTo>
                <a:close/>
                <a:moveTo>
                  <a:pt x="58" y="87"/>
                </a:moveTo>
                <a:cubicBezTo>
                  <a:pt x="41" y="87"/>
                  <a:pt x="27" y="101"/>
                  <a:pt x="27" y="118"/>
                </a:cubicBezTo>
                <a:cubicBezTo>
                  <a:pt x="27" y="135"/>
                  <a:pt x="41" y="149"/>
                  <a:pt x="58" y="149"/>
                </a:cubicBezTo>
                <a:cubicBezTo>
                  <a:pt x="75" y="149"/>
                  <a:pt x="89" y="135"/>
                  <a:pt x="89" y="118"/>
                </a:cubicBezTo>
                <a:cubicBezTo>
                  <a:pt x="89" y="101"/>
                  <a:pt x="75" y="87"/>
                  <a:pt x="58" y="87"/>
                </a:cubicBezTo>
                <a:close/>
                <a:moveTo>
                  <a:pt x="238" y="103"/>
                </a:moveTo>
                <a:cubicBezTo>
                  <a:pt x="229" y="103"/>
                  <a:pt x="223" y="110"/>
                  <a:pt x="223" y="118"/>
                </a:cubicBezTo>
                <a:cubicBezTo>
                  <a:pt x="223" y="126"/>
                  <a:pt x="229" y="133"/>
                  <a:pt x="238" y="133"/>
                </a:cubicBezTo>
                <a:cubicBezTo>
                  <a:pt x="246" y="133"/>
                  <a:pt x="253" y="126"/>
                  <a:pt x="253" y="118"/>
                </a:cubicBezTo>
                <a:cubicBezTo>
                  <a:pt x="253" y="110"/>
                  <a:pt x="246" y="103"/>
                  <a:pt x="238" y="103"/>
                </a:cubicBezTo>
                <a:close/>
                <a:moveTo>
                  <a:pt x="238" y="87"/>
                </a:moveTo>
                <a:cubicBezTo>
                  <a:pt x="221" y="87"/>
                  <a:pt x="207" y="101"/>
                  <a:pt x="207" y="118"/>
                </a:cubicBezTo>
                <a:cubicBezTo>
                  <a:pt x="207" y="135"/>
                  <a:pt x="221" y="149"/>
                  <a:pt x="238" y="149"/>
                </a:cubicBezTo>
                <a:cubicBezTo>
                  <a:pt x="255" y="149"/>
                  <a:pt x="269" y="135"/>
                  <a:pt x="269" y="118"/>
                </a:cubicBezTo>
                <a:cubicBezTo>
                  <a:pt x="269" y="101"/>
                  <a:pt x="255" y="87"/>
                  <a:pt x="238" y="87"/>
                </a:cubicBezTo>
                <a:close/>
                <a:moveTo>
                  <a:pt x="43" y="40"/>
                </a:moveTo>
                <a:cubicBezTo>
                  <a:pt x="42" y="42"/>
                  <a:pt x="42" y="44"/>
                  <a:pt x="43" y="45"/>
                </a:cubicBezTo>
                <a:cubicBezTo>
                  <a:pt x="44" y="47"/>
                  <a:pt x="45" y="48"/>
                  <a:pt x="47" y="48"/>
                </a:cubicBezTo>
                <a:cubicBezTo>
                  <a:pt x="193" y="48"/>
                  <a:pt x="193" y="48"/>
                  <a:pt x="193" y="48"/>
                </a:cubicBezTo>
                <a:cubicBezTo>
                  <a:pt x="195" y="48"/>
                  <a:pt x="197" y="46"/>
                  <a:pt x="198" y="44"/>
                </a:cubicBezTo>
                <a:cubicBezTo>
                  <a:pt x="198" y="42"/>
                  <a:pt x="198" y="40"/>
                  <a:pt x="196" y="39"/>
                </a:cubicBezTo>
                <a:cubicBezTo>
                  <a:pt x="194" y="38"/>
                  <a:pt x="193" y="37"/>
                  <a:pt x="192" y="36"/>
                </a:cubicBezTo>
                <a:cubicBezTo>
                  <a:pt x="177" y="26"/>
                  <a:pt x="153" y="10"/>
                  <a:pt x="134" y="10"/>
                </a:cubicBezTo>
                <a:cubicBezTo>
                  <a:pt x="111" y="10"/>
                  <a:pt x="114" y="10"/>
                  <a:pt x="91" y="10"/>
                </a:cubicBezTo>
                <a:cubicBezTo>
                  <a:pt x="68" y="10"/>
                  <a:pt x="53" y="23"/>
                  <a:pt x="43" y="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8" name="Freeform 41"/>
          <p:cNvSpPr>
            <a:spLocks noEditPoints="1"/>
          </p:cNvSpPr>
          <p:nvPr/>
        </p:nvSpPr>
        <p:spPr bwMode="auto">
          <a:xfrm>
            <a:off x="7048964" y="4242846"/>
            <a:ext cx="243774" cy="119822"/>
          </a:xfrm>
          <a:custGeom>
            <a:avLst/>
            <a:gdLst>
              <a:gd name="T0" fmla="*/ 34 w 350"/>
              <a:gd name="T1" fmla="*/ 122 h 172"/>
              <a:gd name="T2" fmla="*/ 11 w 350"/>
              <a:gd name="T3" fmla="*/ 122 h 172"/>
              <a:gd name="T4" fmla="*/ 0 w 350"/>
              <a:gd name="T5" fmla="*/ 109 h 172"/>
              <a:gd name="T6" fmla="*/ 0 w 350"/>
              <a:gd name="T7" fmla="*/ 106 h 172"/>
              <a:gd name="T8" fmla="*/ 45 w 350"/>
              <a:gd name="T9" fmla="*/ 62 h 172"/>
              <a:gd name="T10" fmla="*/ 48 w 350"/>
              <a:gd name="T11" fmla="*/ 62 h 172"/>
              <a:gd name="T12" fmla="*/ 48 w 350"/>
              <a:gd name="T13" fmla="*/ 56 h 172"/>
              <a:gd name="T14" fmla="*/ 83 w 350"/>
              <a:gd name="T15" fmla="*/ 9 h 172"/>
              <a:gd name="T16" fmla="*/ 133 w 350"/>
              <a:gd name="T17" fmla="*/ 3 h 172"/>
              <a:gd name="T18" fmla="*/ 183 w 350"/>
              <a:gd name="T19" fmla="*/ 28 h 172"/>
              <a:gd name="T20" fmla="*/ 349 w 350"/>
              <a:gd name="T21" fmla="*/ 19 h 172"/>
              <a:gd name="T22" fmla="*/ 350 w 350"/>
              <a:gd name="T23" fmla="*/ 36 h 172"/>
              <a:gd name="T24" fmla="*/ 187 w 350"/>
              <a:gd name="T25" fmla="*/ 53 h 172"/>
              <a:gd name="T26" fmla="*/ 187 w 350"/>
              <a:gd name="T27" fmla="*/ 62 h 172"/>
              <a:gd name="T28" fmla="*/ 256 w 350"/>
              <a:gd name="T29" fmla="*/ 62 h 172"/>
              <a:gd name="T30" fmla="*/ 301 w 350"/>
              <a:gd name="T31" fmla="*/ 106 h 172"/>
              <a:gd name="T32" fmla="*/ 301 w 350"/>
              <a:gd name="T33" fmla="*/ 109 h 172"/>
              <a:gd name="T34" fmla="*/ 292 w 350"/>
              <a:gd name="T35" fmla="*/ 122 h 172"/>
              <a:gd name="T36" fmla="*/ 269 w 350"/>
              <a:gd name="T37" fmla="*/ 122 h 172"/>
              <a:gd name="T38" fmla="*/ 226 w 350"/>
              <a:gd name="T39" fmla="*/ 122 h 172"/>
              <a:gd name="T40" fmla="*/ 203 w 350"/>
              <a:gd name="T41" fmla="*/ 122 h 172"/>
              <a:gd name="T42" fmla="*/ 100 w 350"/>
              <a:gd name="T43" fmla="*/ 122 h 172"/>
              <a:gd name="T44" fmla="*/ 77 w 350"/>
              <a:gd name="T45" fmla="*/ 122 h 172"/>
              <a:gd name="T46" fmla="*/ 34 w 350"/>
              <a:gd name="T47" fmla="*/ 122 h 172"/>
              <a:gd name="T48" fmla="*/ 35 w 350"/>
              <a:gd name="T49" fmla="*/ 134 h 172"/>
              <a:gd name="T50" fmla="*/ 56 w 350"/>
              <a:gd name="T51" fmla="*/ 149 h 172"/>
              <a:gd name="T52" fmla="*/ 77 w 350"/>
              <a:gd name="T53" fmla="*/ 134 h 172"/>
              <a:gd name="T54" fmla="*/ 100 w 350"/>
              <a:gd name="T55" fmla="*/ 134 h 172"/>
              <a:gd name="T56" fmla="*/ 94 w 350"/>
              <a:gd name="T57" fmla="*/ 149 h 172"/>
              <a:gd name="T58" fmla="*/ 209 w 350"/>
              <a:gd name="T59" fmla="*/ 149 h 172"/>
              <a:gd name="T60" fmla="*/ 203 w 350"/>
              <a:gd name="T61" fmla="*/ 134 h 172"/>
              <a:gd name="T62" fmla="*/ 226 w 350"/>
              <a:gd name="T63" fmla="*/ 134 h 172"/>
              <a:gd name="T64" fmla="*/ 248 w 350"/>
              <a:gd name="T65" fmla="*/ 149 h 172"/>
              <a:gd name="T66" fmla="*/ 269 w 350"/>
              <a:gd name="T67" fmla="*/ 134 h 172"/>
              <a:gd name="T68" fmla="*/ 292 w 350"/>
              <a:gd name="T69" fmla="*/ 134 h 172"/>
              <a:gd name="T70" fmla="*/ 248 w 350"/>
              <a:gd name="T71" fmla="*/ 172 h 172"/>
              <a:gd name="T72" fmla="*/ 56 w 350"/>
              <a:gd name="T73" fmla="*/ 172 h 172"/>
              <a:gd name="T74" fmla="*/ 11 w 350"/>
              <a:gd name="T75" fmla="*/ 134 h 172"/>
              <a:gd name="T76" fmla="*/ 35 w 350"/>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0" h="172">
                <a:moveTo>
                  <a:pt x="34" y="122"/>
                </a:moveTo>
                <a:cubicBezTo>
                  <a:pt x="11" y="122"/>
                  <a:pt x="11" y="122"/>
                  <a:pt x="11" y="122"/>
                </a:cubicBezTo>
                <a:cubicBezTo>
                  <a:pt x="2" y="122"/>
                  <a:pt x="0" y="119"/>
                  <a:pt x="0" y="109"/>
                </a:cubicBezTo>
                <a:cubicBezTo>
                  <a:pt x="0" y="108"/>
                  <a:pt x="0" y="107"/>
                  <a:pt x="0" y="106"/>
                </a:cubicBezTo>
                <a:cubicBezTo>
                  <a:pt x="0" y="82"/>
                  <a:pt x="20" y="62"/>
                  <a:pt x="45" y="62"/>
                </a:cubicBezTo>
                <a:cubicBezTo>
                  <a:pt x="48" y="62"/>
                  <a:pt x="48" y="62"/>
                  <a:pt x="48" y="62"/>
                </a:cubicBezTo>
                <a:cubicBezTo>
                  <a:pt x="48" y="56"/>
                  <a:pt x="48" y="56"/>
                  <a:pt x="48" y="56"/>
                </a:cubicBezTo>
                <a:cubicBezTo>
                  <a:pt x="48" y="38"/>
                  <a:pt x="61" y="12"/>
                  <a:pt x="83" y="9"/>
                </a:cubicBezTo>
                <a:cubicBezTo>
                  <a:pt x="133" y="3"/>
                  <a:pt x="133" y="3"/>
                  <a:pt x="133" y="3"/>
                </a:cubicBezTo>
                <a:cubicBezTo>
                  <a:pt x="155" y="0"/>
                  <a:pt x="175" y="11"/>
                  <a:pt x="183" y="28"/>
                </a:cubicBezTo>
                <a:cubicBezTo>
                  <a:pt x="349" y="19"/>
                  <a:pt x="349" y="19"/>
                  <a:pt x="349" y="19"/>
                </a:cubicBezTo>
                <a:cubicBezTo>
                  <a:pt x="350" y="36"/>
                  <a:pt x="350" y="36"/>
                  <a:pt x="350" y="36"/>
                </a:cubicBezTo>
                <a:cubicBezTo>
                  <a:pt x="187" y="53"/>
                  <a:pt x="187" y="53"/>
                  <a:pt x="187" y="53"/>
                </a:cubicBezTo>
                <a:cubicBezTo>
                  <a:pt x="187" y="62"/>
                  <a:pt x="187" y="62"/>
                  <a:pt x="187" y="62"/>
                </a:cubicBezTo>
                <a:cubicBezTo>
                  <a:pt x="256" y="62"/>
                  <a:pt x="256" y="62"/>
                  <a:pt x="256" y="62"/>
                </a:cubicBezTo>
                <a:cubicBezTo>
                  <a:pt x="281" y="62"/>
                  <a:pt x="301" y="82"/>
                  <a:pt x="301" y="106"/>
                </a:cubicBezTo>
                <a:cubicBezTo>
                  <a:pt x="301" y="109"/>
                  <a:pt x="301" y="109"/>
                  <a:pt x="301" y="109"/>
                </a:cubicBezTo>
                <a:cubicBezTo>
                  <a:pt x="301" y="116"/>
                  <a:pt x="299" y="122"/>
                  <a:pt x="292" y="122"/>
                </a:cubicBezTo>
                <a:cubicBezTo>
                  <a:pt x="269" y="122"/>
                  <a:pt x="269" y="122"/>
                  <a:pt x="269" y="122"/>
                </a:cubicBezTo>
                <a:cubicBezTo>
                  <a:pt x="226" y="122"/>
                  <a:pt x="226" y="122"/>
                  <a:pt x="226" y="122"/>
                </a:cubicBezTo>
                <a:cubicBezTo>
                  <a:pt x="203" y="122"/>
                  <a:pt x="203" y="122"/>
                  <a:pt x="203" y="122"/>
                </a:cubicBezTo>
                <a:cubicBezTo>
                  <a:pt x="100" y="122"/>
                  <a:pt x="100" y="122"/>
                  <a:pt x="100" y="122"/>
                </a:cubicBezTo>
                <a:cubicBezTo>
                  <a:pt x="77" y="122"/>
                  <a:pt x="77" y="122"/>
                  <a:pt x="77" y="122"/>
                </a:cubicBezTo>
                <a:cubicBezTo>
                  <a:pt x="34" y="122"/>
                  <a:pt x="34" y="122"/>
                  <a:pt x="34" y="122"/>
                </a:cubicBezTo>
                <a:close/>
                <a:moveTo>
                  <a:pt x="35" y="134"/>
                </a:moveTo>
                <a:cubicBezTo>
                  <a:pt x="37" y="143"/>
                  <a:pt x="46" y="149"/>
                  <a:pt x="56" y="149"/>
                </a:cubicBezTo>
                <a:cubicBezTo>
                  <a:pt x="66" y="149"/>
                  <a:pt x="74" y="143"/>
                  <a:pt x="77" y="134"/>
                </a:cubicBezTo>
                <a:cubicBezTo>
                  <a:pt x="100" y="134"/>
                  <a:pt x="100" y="134"/>
                  <a:pt x="100" y="134"/>
                </a:cubicBezTo>
                <a:cubicBezTo>
                  <a:pt x="99" y="139"/>
                  <a:pt x="97" y="145"/>
                  <a:pt x="94" y="149"/>
                </a:cubicBezTo>
                <a:cubicBezTo>
                  <a:pt x="209" y="149"/>
                  <a:pt x="209" y="149"/>
                  <a:pt x="209" y="149"/>
                </a:cubicBezTo>
                <a:cubicBezTo>
                  <a:pt x="206" y="145"/>
                  <a:pt x="204" y="139"/>
                  <a:pt x="203" y="134"/>
                </a:cubicBezTo>
                <a:cubicBezTo>
                  <a:pt x="226" y="134"/>
                  <a:pt x="226" y="134"/>
                  <a:pt x="226" y="134"/>
                </a:cubicBezTo>
                <a:cubicBezTo>
                  <a:pt x="229" y="143"/>
                  <a:pt x="238" y="149"/>
                  <a:pt x="248" y="149"/>
                </a:cubicBezTo>
                <a:cubicBezTo>
                  <a:pt x="257" y="149"/>
                  <a:pt x="266" y="143"/>
                  <a:pt x="269" y="134"/>
                </a:cubicBezTo>
                <a:cubicBezTo>
                  <a:pt x="292" y="134"/>
                  <a:pt x="292" y="134"/>
                  <a:pt x="292" y="134"/>
                </a:cubicBezTo>
                <a:cubicBezTo>
                  <a:pt x="289" y="155"/>
                  <a:pt x="270" y="172"/>
                  <a:pt x="248" y="172"/>
                </a:cubicBezTo>
                <a:cubicBezTo>
                  <a:pt x="56" y="172"/>
                  <a:pt x="56" y="172"/>
                  <a:pt x="56" y="172"/>
                </a:cubicBezTo>
                <a:cubicBezTo>
                  <a:pt x="33" y="172"/>
                  <a:pt x="14" y="155"/>
                  <a:pt x="11" y="134"/>
                </a:cubicBezTo>
                <a:lnTo>
                  <a:pt x="35" y="1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9" name="Freeform 66"/>
          <p:cNvSpPr>
            <a:spLocks/>
          </p:cNvSpPr>
          <p:nvPr/>
        </p:nvSpPr>
        <p:spPr bwMode="auto">
          <a:xfrm>
            <a:off x="5172801" y="2545742"/>
            <a:ext cx="198325" cy="132216"/>
          </a:xfrm>
          <a:custGeom>
            <a:avLst/>
            <a:gdLst>
              <a:gd name="T0" fmla="*/ 31 w 284"/>
              <a:gd name="T1" fmla="*/ 44 h 190"/>
              <a:gd name="T2" fmla="*/ 57 w 284"/>
              <a:gd name="T3" fmla="*/ 44 h 190"/>
              <a:gd name="T4" fmla="*/ 61 w 284"/>
              <a:gd name="T5" fmla="*/ 42 h 190"/>
              <a:gd name="T6" fmla="*/ 76 w 284"/>
              <a:gd name="T7" fmla="*/ 26 h 190"/>
              <a:gd name="T8" fmla="*/ 79 w 284"/>
              <a:gd name="T9" fmla="*/ 25 h 190"/>
              <a:gd name="T10" fmla="*/ 110 w 284"/>
              <a:gd name="T11" fmla="*/ 25 h 190"/>
              <a:gd name="T12" fmla="*/ 110 w 284"/>
              <a:gd name="T13" fmla="*/ 17 h 190"/>
              <a:gd name="T14" fmla="*/ 86 w 284"/>
              <a:gd name="T15" fmla="*/ 17 h 190"/>
              <a:gd name="T16" fmla="*/ 81 w 284"/>
              <a:gd name="T17" fmla="*/ 12 h 190"/>
              <a:gd name="T18" fmla="*/ 81 w 284"/>
              <a:gd name="T19" fmla="*/ 4 h 190"/>
              <a:gd name="T20" fmla="*/ 86 w 284"/>
              <a:gd name="T21" fmla="*/ 0 h 190"/>
              <a:gd name="T22" fmla="*/ 178 w 284"/>
              <a:gd name="T23" fmla="*/ 0 h 190"/>
              <a:gd name="T24" fmla="*/ 182 w 284"/>
              <a:gd name="T25" fmla="*/ 4 h 190"/>
              <a:gd name="T26" fmla="*/ 182 w 284"/>
              <a:gd name="T27" fmla="*/ 12 h 190"/>
              <a:gd name="T28" fmla="*/ 178 w 284"/>
              <a:gd name="T29" fmla="*/ 17 h 190"/>
              <a:gd name="T30" fmla="*/ 153 w 284"/>
              <a:gd name="T31" fmla="*/ 17 h 190"/>
              <a:gd name="T32" fmla="*/ 153 w 284"/>
              <a:gd name="T33" fmla="*/ 25 h 190"/>
              <a:gd name="T34" fmla="*/ 192 w 284"/>
              <a:gd name="T35" fmla="*/ 25 h 190"/>
              <a:gd name="T36" fmla="*/ 197 w 284"/>
              <a:gd name="T37" fmla="*/ 27 h 190"/>
              <a:gd name="T38" fmla="*/ 203 w 284"/>
              <a:gd name="T39" fmla="*/ 41 h 190"/>
              <a:gd name="T40" fmla="*/ 207 w 284"/>
              <a:gd name="T41" fmla="*/ 44 h 190"/>
              <a:gd name="T42" fmla="*/ 229 w 284"/>
              <a:gd name="T43" fmla="*/ 44 h 190"/>
              <a:gd name="T44" fmla="*/ 234 w 284"/>
              <a:gd name="T45" fmla="*/ 48 h 190"/>
              <a:gd name="T46" fmla="*/ 234 w 284"/>
              <a:gd name="T47" fmla="*/ 75 h 190"/>
              <a:gd name="T48" fmla="*/ 242 w 284"/>
              <a:gd name="T49" fmla="*/ 75 h 190"/>
              <a:gd name="T50" fmla="*/ 242 w 284"/>
              <a:gd name="T51" fmla="*/ 58 h 190"/>
              <a:gd name="T52" fmla="*/ 244 w 284"/>
              <a:gd name="T53" fmla="*/ 54 h 190"/>
              <a:gd name="T54" fmla="*/ 248 w 284"/>
              <a:gd name="T55" fmla="*/ 54 h 190"/>
              <a:gd name="T56" fmla="*/ 281 w 284"/>
              <a:gd name="T57" fmla="*/ 70 h 190"/>
              <a:gd name="T58" fmla="*/ 284 w 284"/>
              <a:gd name="T59" fmla="*/ 74 h 190"/>
              <a:gd name="T60" fmla="*/ 284 w 284"/>
              <a:gd name="T61" fmla="*/ 158 h 190"/>
              <a:gd name="T62" fmla="*/ 283 w 284"/>
              <a:gd name="T63" fmla="*/ 161 h 190"/>
              <a:gd name="T64" fmla="*/ 265 w 284"/>
              <a:gd name="T65" fmla="*/ 184 h 190"/>
              <a:gd name="T66" fmla="*/ 261 w 284"/>
              <a:gd name="T67" fmla="*/ 185 h 190"/>
              <a:gd name="T68" fmla="*/ 246 w 284"/>
              <a:gd name="T69" fmla="*/ 185 h 190"/>
              <a:gd name="T70" fmla="*/ 242 w 284"/>
              <a:gd name="T71" fmla="*/ 181 h 190"/>
              <a:gd name="T72" fmla="*/ 242 w 284"/>
              <a:gd name="T73" fmla="*/ 160 h 190"/>
              <a:gd name="T74" fmla="*/ 234 w 284"/>
              <a:gd name="T75" fmla="*/ 160 h 190"/>
              <a:gd name="T76" fmla="*/ 234 w 284"/>
              <a:gd name="T77" fmla="*/ 185 h 190"/>
              <a:gd name="T78" fmla="*/ 229 w 284"/>
              <a:gd name="T79" fmla="*/ 190 h 190"/>
              <a:gd name="T80" fmla="*/ 107 w 284"/>
              <a:gd name="T81" fmla="*/ 190 h 190"/>
              <a:gd name="T82" fmla="*/ 104 w 284"/>
              <a:gd name="T83" fmla="*/ 188 h 190"/>
              <a:gd name="T84" fmla="*/ 75 w 284"/>
              <a:gd name="T85" fmla="*/ 157 h 190"/>
              <a:gd name="T86" fmla="*/ 71 w 284"/>
              <a:gd name="T87" fmla="*/ 155 h 190"/>
              <a:gd name="T88" fmla="*/ 31 w 284"/>
              <a:gd name="T89" fmla="*/ 155 h 190"/>
              <a:gd name="T90" fmla="*/ 26 w 284"/>
              <a:gd name="T91" fmla="*/ 151 h 190"/>
              <a:gd name="T92" fmla="*/ 26 w 284"/>
              <a:gd name="T93" fmla="*/ 127 h 190"/>
              <a:gd name="T94" fmla="*/ 18 w 284"/>
              <a:gd name="T95" fmla="*/ 127 h 190"/>
              <a:gd name="T96" fmla="*/ 18 w 284"/>
              <a:gd name="T97" fmla="*/ 151 h 190"/>
              <a:gd name="T98" fmla="*/ 13 w 284"/>
              <a:gd name="T99" fmla="*/ 156 h 190"/>
              <a:gd name="T100" fmla="*/ 5 w 284"/>
              <a:gd name="T101" fmla="*/ 156 h 190"/>
              <a:gd name="T102" fmla="*/ 0 w 284"/>
              <a:gd name="T103" fmla="*/ 151 h 190"/>
              <a:gd name="T104" fmla="*/ 0 w 284"/>
              <a:gd name="T105" fmla="*/ 48 h 190"/>
              <a:gd name="T106" fmla="*/ 5 w 284"/>
              <a:gd name="T107" fmla="*/ 44 h 190"/>
              <a:gd name="T108" fmla="*/ 13 w 284"/>
              <a:gd name="T109" fmla="*/ 44 h 190"/>
              <a:gd name="T110" fmla="*/ 18 w 284"/>
              <a:gd name="T111" fmla="*/ 48 h 190"/>
              <a:gd name="T112" fmla="*/ 18 w 284"/>
              <a:gd name="T113" fmla="*/ 73 h 190"/>
              <a:gd name="T114" fmla="*/ 26 w 284"/>
              <a:gd name="T115" fmla="*/ 73 h 190"/>
              <a:gd name="T116" fmla="*/ 26 w 284"/>
              <a:gd name="T117" fmla="*/ 48 h 190"/>
              <a:gd name="T118" fmla="*/ 31 w 284"/>
              <a:gd name="T119" fmla="*/ 4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190">
                <a:moveTo>
                  <a:pt x="31" y="44"/>
                </a:moveTo>
                <a:cubicBezTo>
                  <a:pt x="57" y="44"/>
                  <a:pt x="57" y="44"/>
                  <a:pt x="57" y="44"/>
                </a:cubicBezTo>
                <a:cubicBezTo>
                  <a:pt x="59" y="44"/>
                  <a:pt x="60" y="43"/>
                  <a:pt x="61" y="42"/>
                </a:cubicBezTo>
                <a:cubicBezTo>
                  <a:pt x="76" y="26"/>
                  <a:pt x="76" y="26"/>
                  <a:pt x="76" y="26"/>
                </a:cubicBezTo>
                <a:cubicBezTo>
                  <a:pt x="77" y="25"/>
                  <a:pt x="78" y="25"/>
                  <a:pt x="79" y="25"/>
                </a:cubicBezTo>
                <a:cubicBezTo>
                  <a:pt x="110" y="25"/>
                  <a:pt x="110" y="25"/>
                  <a:pt x="110" y="25"/>
                </a:cubicBezTo>
                <a:cubicBezTo>
                  <a:pt x="110" y="17"/>
                  <a:pt x="110" y="17"/>
                  <a:pt x="110" y="17"/>
                </a:cubicBezTo>
                <a:cubicBezTo>
                  <a:pt x="86" y="17"/>
                  <a:pt x="86" y="17"/>
                  <a:pt x="86" y="17"/>
                </a:cubicBezTo>
                <a:cubicBezTo>
                  <a:pt x="83" y="17"/>
                  <a:pt x="81" y="15"/>
                  <a:pt x="81" y="12"/>
                </a:cubicBezTo>
                <a:cubicBezTo>
                  <a:pt x="81" y="4"/>
                  <a:pt x="81" y="4"/>
                  <a:pt x="81" y="4"/>
                </a:cubicBezTo>
                <a:cubicBezTo>
                  <a:pt x="81" y="2"/>
                  <a:pt x="83" y="0"/>
                  <a:pt x="86" y="0"/>
                </a:cubicBezTo>
                <a:cubicBezTo>
                  <a:pt x="178" y="0"/>
                  <a:pt x="178" y="0"/>
                  <a:pt x="178" y="0"/>
                </a:cubicBezTo>
                <a:cubicBezTo>
                  <a:pt x="180" y="0"/>
                  <a:pt x="182" y="2"/>
                  <a:pt x="182" y="4"/>
                </a:cubicBezTo>
                <a:cubicBezTo>
                  <a:pt x="182" y="12"/>
                  <a:pt x="182" y="12"/>
                  <a:pt x="182" y="12"/>
                </a:cubicBezTo>
                <a:cubicBezTo>
                  <a:pt x="182" y="15"/>
                  <a:pt x="180" y="17"/>
                  <a:pt x="178" y="17"/>
                </a:cubicBezTo>
                <a:cubicBezTo>
                  <a:pt x="153" y="17"/>
                  <a:pt x="153" y="17"/>
                  <a:pt x="153" y="17"/>
                </a:cubicBezTo>
                <a:cubicBezTo>
                  <a:pt x="153" y="25"/>
                  <a:pt x="153" y="25"/>
                  <a:pt x="153" y="25"/>
                </a:cubicBezTo>
                <a:cubicBezTo>
                  <a:pt x="192" y="25"/>
                  <a:pt x="192" y="25"/>
                  <a:pt x="192" y="25"/>
                </a:cubicBezTo>
                <a:cubicBezTo>
                  <a:pt x="194" y="25"/>
                  <a:pt x="196" y="26"/>
                  <a:pt x="197" y="27"/>
                </a:cubicBezTo>
                <a:cubicBezTo>
                  <a:pt x="203" y="41"/>
                  <a:pt x="203" y="41"/>
                  <a:pt x="203" y="41"/>
                </a:cubicBezTo>
                <a:cubicBezTo>
                  <a:pt x="204" y="43"/>
                  <a:pt x="205" y="44"/>
                  <a:pt x="207" y="44"/>
                </a:cubicBezTo>
                <a:cubicBezTo>
                  <a:pt x="229" y="44"/>
                  <a:pt x="229" y="44"/>
                  <a:pt x="229" y="44"/>
                </a:cubicBezTo>
                <a:cubicBezTo>
                  <a:pt x="232" y="44"/>
                  <a:pt x="234" y="46"/>
                  <a:pt x="234" y="48"/>
                </a:cubicBezTo>
                <a:cubicBezTo>
                  <a:pt x="234" y="75"/>
                  <a:pt x="234" y="75"/>
                  <a:pt x="234" y="75"/>
                </a:cubicBezTo>
                <a:cubicBezTo>
                  <a:pt x="242" y="75"/>
                  <a:pt x="242" y="75"/>
                  <a:pt x="242" y="75"/>
                </a:cubicBezTo>
                <a:cubicBezTo>
                  <a:pt x="242" y="58"/>
                  <a:pt x="242" y="58"/>
                  <a:pt x="242" y="58"/>
                </a:cubicBezTo>
                <a:cubicBezTo>
                  <a:pt x="242" y="56"/>
                  <a:pt x="242" y="55"/>
                  <a:pt x="244" y="54"/>
                </a:cubicBezTo>
                <a:cubicBezTo>
                  <a:pt x="245" y="53"/>
                  <a:pt x="247" y="53"/>
                  <a:pt x="248" y="54"/>
                </a:cubicBezTo>
                <a:cubicBezTo>
                  <a:pt x="281" y="70"/>
                  <a:pt x="281" y="70"/>
                  <a:pt x="281" y="70"/>
                </a:cubicBezTo>
                <a:cubicBezTo>
                  <a:pt x="283" y="71"/>
                  <a:pt x="284" y="72"/>
                  <a:pt x="284" y="74"/>
                </a:cubicBezTo>
                <a:cubicBezTo>
                  <a:pt x="284" y="158"/>
                  <a:pt x="284" y="158"/>
                  <a:pt x="284" y="158"/>
                </a:cubicBezTo>
                <a:cubicBezTo>
                  <a:pt x="284" y="159"/>
                  <a:pt x="283" y="160"/>
                  <a:pt x="283" y="161"/>
                </a:cubicBezTo>
                <a:cubicBezTo>
                  <a:pt x="265" y="184"/>
                  <a:pt x="265" y="184"/>
                  <a:pt x="265" y="184"/>
                </a:cubicBezTo>
                <a:cubicBezTo>
                  <a:pt x="264" y="185"/>
                  <a:pt x="263" y="185"/>
                  <a:pt x="261" y="185"/>
                </a:cubicBezTo>
                <a:cubicBezTo>
                  <a:pt x="246" y="185"/>
                  <a:pt x="246" y="185"/>
                  <a:pt x="246" y="185"/>
                </a:cubicBezTo>
                <a:cubicBezTo>
                  <a:pt x="244" y="185"/>
                  <a:pt x="242" y="183"/>
                  <a:pt x="242" y="181"/>
                </a:cubicBezTo>
                <a:cubicBezTo>
                  <a:pt x="242" y="160"/>
                  <a:pt x="242" y="160"/>
                  <a:pt x="242" y="160"/>
                </a:cubicBezTo>
                <a:cubicBezTo>
                  <a:pt x="234" y="160"/>
                  <a:pt x="234" y="160"/>
                  <a:pt x="234" y="160"/>
                </a:cubicBezTo>
                <a:cubicBezTo>
                  <a:pt x="234" y="185"/>
                  <a:pt x="234" y="185"/>
                  <a:pt x="234" y="185"/>
                </a:cubicBezTo>
                <a:cubicBezTo>
                  <a:pt x="234" y="187"/>
                  <a:pt x="232" y="190"/>
                  <a:pt x="229" y="190"/>
                </a:cubicBezTo>
                <a:cubicBezTo>
                  <a:pt x="107" y="190"/>
                  <a:pt x="107" y="190"/>
                  <a:pt x="107" y="190"/>
                </a:cubicBezTo>
                <a:cubicBezTo>
                  <a:pt x="106" y="190"/>
                  <a:pt x="105" y="189"/>
                  <a:pt x="104" y="188"/>
                </a:cubicBezTo>
                <a:cubicBezTo>
                  <a:pt x="75" y="157"/>
                  <a:pt x="75" y="157"/>
                  <a:pt x="75" y="157"/>
                </a:cubicBezTo>
                <a:cubicBezTo>
                  <a:pt x="74" y="156"/>
                  <a:pt x="73" y="155"/>
                  <a:pt x="71" y="155"/>
                </a:cubicBezTo>
                <a:cubicBezTo>
                  <a:pt x="31" y="155"/>
                  <a:pt x="31" y="155"/>
                  <a:pt x="31" y="155"/>
                </a:cubicBezTo>
                <a:cubicBezTo>
                  <a:pt x="28" y="155"/>
                  <a:pt x="26" y="153"/>
                  <a:pt x="26" y="151"/>
                </a:cubicBezTo>
                <a:cubicBezTo>
                  <a:pt x="26" y="127"/>
                  <a:pt x="26" y="127"/>
                  <a:pt x="26" y="127"/>
                </a:cubicBezTo>
                <a:cubicBezTo>
                  <a:pt x="18" y="127"/>
                  <a:pt x="18" y="127"/>
                  <a:pt x="18" y="127"/>
                </a:cubicBezTo>
                <a:cubicBezTo>
                  <a:pt x="18" y="151"/>
                  <a:pt x="18" y="151"/>
                  <a:pt x="18" y="151"/>
                </a:cubicBezTo>
                <a:cubicBezTo>
                  <a:pt x="18" y="154"/>
                  <a:pt x="16" y="156"/>
                  <a:pt x="13" y="156"/>
                </a:cubicBezTo>
                <a:cubicBezTo>
                  <a:pt x="5" y="156"/>
                  <a:pt x="5" y="156"/>
                  <a:pt x="5" y="156"/>
                </a:cubicBezTo>
                <a:cubicBezTo>
                  <a:pt x="2" y="156"/>
                  <a:pt x="0" y="154"/>
                  <a:pt x="0" y="151"/>
                </a:cubicBezTo>
                <a:cubicBezTo>
                  <a:pt x="0" y="48"/>
                  <a:pt x="0" y="48"/>
                  <a:pt x="0" y="48"/>
                </a:cubicBezTo>
                <a:cubicBezTo>
                  <a:pt x="0" y="46"/>
                  <a:pt x="2" y="44"/>
                  <a:pt x="5" y="44"/>
                </a:cubicBezTo>
                <a:cubicBezTo>
                  <a:pt x="13" y="44"/>
                  <a:pt x="13" y="44"/>
                  <a:pt x="13" y="44"/>
                </a:cubicBezTo>
                <a:cubicBezTo>
                  <a:pt x="16" y="44"/>
                  <a:pt x="18" y="46"/>
                  <a:pt x="18" y="48"/>
                </a:cubicBezTo>
                <a:cubicBezTo>
                  <a:pt x="18" y="73"/>
                  <a:pt x="18" y="73"/>
                  <a:pt x="18" y="73"/>
                </a:cubicBezTo>
                <a:cubicBezTo>
                  <a:pt x="26" y="73"/>
                  <a:pt x="26" y="73"/>
                  <a:pt x="26" y="73"/>
                </a:cubicBezTo>
                <a:cubicBezTo>
                  <a:pt x="26" y="48"/>
                  <a:pt x="26" y="48"/>
                  <a:pt x="26" y="48"/>
                </a:cubicBezTo>
                <a:cubicBezTo>
                  <a:pt x="26" y="46"/>
                  <a:pt x="28" y="44"/>
                  <a:pt x="31" y="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0" name="Freeform 66"/>
          <p:cNvSpPr>
            <a:spLocks/>
          </p:cNvSpPr>
          <p:nvPr/>
        </p:nvSpPr>
        <p:spPr bwMode="auto">
          <a:xfrm>
            <a:off x="4685986" y="2564693"/>
            <a:ext cx="198325" cy="132216"/>
          </a:xfrm>
          <a:custGeom>
            <a:avLst/>
            <a:gdLst>
              <a:gd name="T0" fmla="*/ 31 w 284"/>
              <a:gd name="T1" fmla="*/ 44 h 190"/>
              <a:gd name="T2" fmla="*/ 57 w 284"/>
              <a:gd name="T3" fmla="*/ 44 h 190"/>
              <a:gd name="T4" fmla="*/ 61 w 284"/>
              <a:gd name="T5" fmla="*/ 42 h 190"/>
              <a:gd name="T6" fmla="*/ 76 w 284"/>
              <a:gd name="T7" fmla="*/ 26 h 190"/>
              <a:gd name="T8" fmla="*/ 79 w 284"/>
              <a:gd name="T9" fmla="*/ 25 h 190"/>
              <a:gd name="T10" fmla="*/ 110 w 284"/>
              <a:gd name="T11" fmla="*/ 25 h 190"/>
              <a:gd name="T12" fmla="*/ 110 w 284"/>
              <a:gd name="T13" fmla="*/ 17 h 190"/>
              <a:gd name="T14" fmla="*/ 86 w 284"/>
              <a:gd name="T15" fmla="*/ 17 h 190"/>
              <a:gd name="T16" fmla="*/ 81 w 284"/>
              <a:gd name="T17" fmla="*/ 12 h 190"/>
              <a:gd name="T18" fmla="*/ 81 w 284"/>
              <a:gd name="T19" fmla="*/ 4 h 190"/>
              <a:gd name="T20" fmla="*/ 86 w 284"/>
              <a:gd name="T21" fmla="*/ 0 h 190"/>
              <a:gd name="T22" fmla="*/ 178 w 284"/>
              <a:gd name="T23" fmla="*/ 0 h 190"/>
              <a:gd name="T24" fmla="*/ 182 w 284"/>
              <a:gd name="T25" fmla="*/ 4 h 190"/>
              <a:gd name="T26" fmla="*/ 182 w 284"/>
              <a:gd name="T27" fmla="*/ 12 h 190"/>
              <a:gd name="T28" fmla="*/ 178 w 284"/>
              <a:gd name="T29" fmla="*/ 17 h 190"/>
              <a:gd name="T30" fmla="*/ 153 w 284"/>
              <a:gd name="T31" fmla="*/ 17 h 190"/>
              <a:gd name="T32" fmla="*/ 153 w 284"/>
              <a:gd name="T33" fmla="*/ 25 h 190"/>
              <a:gd name="T34" fmla="*/ 192 w 284"/>
              <a:gd name="T35" fmla="*/ 25 h 190"/>
              <a:gd name="T36" fmla="*/ 197 w 284"/>
              <a:gd name="T37" fmla="*/ 27 h 190"/>
              <a:gd name="T38" fmla="*/ 203 w 284"/>
              <a:gd name="T39" fmla="*/ 41 h 190"/>
              <a:gd name="T40" fmla="*/ 207 w 284"/>
              <a:gd name="T41" fmla="*/ 44 h 190"/>
              <a:gd name="T42" fmla="*/ 229 w 284"/>
              <a:gd name="T43" fmla="*/ 44 h 190"/>
              <a:gd name="T44" fmla="*/ 234 w 284"/>
              <a:gd name="T45" fmla="*/ 48 h 190"/>
              <a:gd name="T46" fmla="*/ 234 w 284"/>
              <a:gd name="T47" fmla="*/ 75 h 190"/>
              <a:gd name="T48" fmla="*/ 242 w 284"/>
              <a:gd name="T49" fmla="*/ 75 h 190"/>
              <a:gd name="T50" fmla="*/ 242 w 284"/>
              <a:gd name="T51" fmla="*/ 58 h 190"/>
              <a:gd name="T52" fmla="*/ 244 w 284"/>
              <a:gd name="T53" fmla="*/ 54 h 190"/>
              <a:gd name="T54" fmla="*/ 248 w 284"/>
              <a:gd name="T55" fmla="*/ 54 h 190"/>
              <a:gd name="T56" fmla="*/ 281 w 284"/>
              <a:gd name="T57" fmla="*/ 70 h 190"/>
              <a:gd name="T58" fmla="*/ 284 w 284"/>
              <a:gd name="T59" fmla="*/ 74 h 190"/>
              <a:gd name="T60" fmla="*/ 284 w 284"/>
              <a:gd name="T61" fmla="*/ 158 h 190"/>
              <a:gd name="T62" fmla="*/ 283 w 284"/>
              <a:gd name="T63" fmla="*/ 161 h 190"/>
              <a:gd name="T64" fmla="*/ 265 w 284"/>
              <a:gd name="T65" fmla="*/ 184 h 190"/>
              <a:gd name="T66" fmla="*/ 261 w 284"/>
              <a:gd name="T67" fmla="*/ 185 h 190"/>
              <a:gd name="T68" fmla="*/ 246 w 284"/>
              <a:gd name="T69" fmla="*/ 185 h 190"/>
              <a:gd name="T70" fmla="*/ 242 w 284"/>
              <a:gd name="T71" fmla="*/ 181 h 190"/>
              <a:gd name="T72" fmla="*/ 242 w 284"/>
              <a:gd name="T73" fmla="*/ 160 h 190"/>
              <a:gd name="T74" fmla="*/ 234 w 284"/>
              <a:gd name="T75" fmla="*/ 160 h 190"/>
              <a:gd name="T76" fmla="*/ 234 w 284"/>
              <a:gd name="T77" fmla="*/ 185 h 190"/>
              <a:gd name="T78" fmla="*/ 229 w 284"/>
              <a:gd name="T79" fmla="*/ 190 h 190"/>
              <a:gd name="T80" fmla="*/ 107 w 284"/>
              <a:gd name="T81" fmla="*/ 190 h 190"/>
              <a:gd name="T82" fmla="*/ 104 w 284"/>
              <a:gd name="T83" fmla="*/ 188 h 190"/>
              <a:gd name="T84" fmla="*/ 75 w 284"/>
              <a:gd name="T85" fmla="*/ 157 h 190"/>
              <a:gd name="T86" fmla="*/ 71 w 284"/>
              <a:gd name="T87" fmla="*/ 155 h 190"/>
              <a:gd name="T88" fmla="*/ 31 w 284"/>
              <a:gd name="T89" fmla="*/ 155 h 190"/>
              <a:gd name="T90" fmla="*/ 26 w 284"/>
              <a:gd name="T91" fmla="*/ 151 h 190"/>
              <a:gd name="T92" fmla="*/ 26 w 284"/>
              <a:gd name="T93" fmla="*/ 127 h 190"/>
              <a:gd name="T94" fmla="*/ 18 w 284"/>
              <a:gd name="T95" fmla="*/ 127 h 190"/>
              <a:gd name="T96" fmla="*/ 18 w 284"/>
              <a:gd name="T97" fmla="*/ 151 h 190"/>
              <a:gd name="T98" fmla="*/ 13 w 284"/>
              <a:gd name="T99" fmla="*/ 156 h 190"/>
              <a:gd name="T100" fmla="*/ 5 w 284"/>
              <a:gd name="T101" fmla="*/ 156 h 190"/>
              <a:gd name="T102" fmla="*/ 0 w 284"/>
              <a:gd name="T103" fmla="*/ 151 h 190"/>
              <a:gd name="T104" fmla="*/ 0 w 284"/>
              <a:gd name="T105" fmla="*/ 48 h 190"/>
              <a:gd name="T106" fmla="*/ 5 w 284"/>
              <a:gd name="T107" fmla="*/ 44 h 190"/>
              <a:gd name="T108" fmla="*/ 13 w 284"/>
              <a:gd name="T109" fmla="*/ 44 h 190"/>
              <a:gd name="T110" fmla="*/ 18 w 284"/>
              <a:gd name="T111" fmla="*/ 48 h 190"/>
              <a:gd name="T112" fmla="*/ 18 w 284"/>
              <a:gd name="T113" fmla="*/ 73 h 190"/>
              <a:gd name="T114" fmla="*/ 26 w 284"/>
              <a:gd name="T115" fmla="*/ 73 h 190"/>
              <a:gd name="T116" fmla="*/ 26 w 284"/>
              <a:gd name="T117" fmla="*/ 48 h 190"/>
              <a:gd name="T118" fmla="*/ 31 w 284"/>
              <a:gd name="T119" fmla="*/ 4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190">
                <a:moveTo>
                  <a:pt x="31" y="44"/>
                </a:moveTo>
                <a:cubicBezTo>
                  <a:pt x="57" y="44"/>
                  <a:pt x="57" y="44"/>
                  <a:pt x="57" y="44"/>
                </a:cubicBezTo>
                <a:cubicBezTo>
                  <a:pt x="59" y="44"/>
                  <a:pt x="60" y="43"/>
                  <a:pt x="61" y="42"/>
                </a:cubicBezTo>
                <a:cubicBezTo>
                  <a:pt x="76" y="26"/>
                  <a:pt x="76" y="26"/>
                  <a:pt x="76" y="26"/>
                </a:cubicBezTo>
                <a:cubicBezTo>
                  <a:pt x="77" y="25"/>
                  <a:pt x="78" y="25"/>
                  <a:pt x="79" y="25"/>
                </a:cubicBezTo>
                <a:cubicBezTo>
                  <a:pt x="110" y="25"/>
                  <a:pt x="110" y="25"/>
                  <a:pt x="110" y="25"/>
                </a:cubicBezTo>
                <a:cubicBezTo>
                  <a:pt x="110" y="17"/>
                  <a:pt x="110" y="17"/>
                  <a:pt x="110" y="17"/>
                </a:cubicBezTo>
                <a:cubicBezTo>
                  <a:pt x="86" y="17"/>
                  <a:pt x="86" y="17"/>
                  <a:pt x="86" y="17"/>
                </a:cubicBezTo>
                <a:cubicBezTo>
                  <a:pt x="83" y="17"/>
                  <a:pt x="81" y="15"/>
                  <a:pt x="81" y="12"/>
                </a:cubicBezTo>
                <a:cubicBezTo>
                  <a:pt x="81" y="4"/>
                  <a:pt x="81" y="4"/>
                  <a:pt x="81" y="4"/>
                </a:cubicBezTo>
                <a:cubicBezTo>
                  <a:pt x="81" y="2"/>
                  <a:pt x="83" y="0"/>
                  <a:pt x="86" y="0"/>
                </a:cubicBezTo>
                <a:cubicBezTo>
                  <a:pt x="178" y="0"/>
                  <a:pt x="178" y="0"/>
                  <a:pt x="178" y="0"/>
                </a:cubicBezTo>
                <a:cubicBezTo>
                  <a:pt x="180" y="0"/>
                  <a:pt x="182" y="2"/>
                  <a:pt x="182" y="4"/>
                </a:cubicBezTo>
                <a:cubicBezTo>
                  <a:pt x="182" y="12"/>
                  <a:pt x="182" y="12"/>
                  <a:pt x="182" y="12"/>
                </a:cubicBezTo>
                <a:cubicBezTo>
                  <a:pt x="182" y="15"/>
                  <a:pt x="180" y="17"/>
                  <a:pt x="178" y="17"/>
                </a:cubicBezTo>
                <a:cubicBezTo>
                  <a:pt x="153" y="17"/>
                  <a:pt x="153" y="17"/>
                  <a:pt x="153" y="17"/>
                </a:cubicBezTo>
                <a:cubicBezTo>
                  <a:pt x="153" y="25"/>
                  <a:pt x="153" y="25"/>
                  <a:pt x="153" y="25"/>
                </a:cubicBezTo>
                <a:cubicBezTo>
                  <a:pt x="192" y="25"/>
                  <a:pt x="192" y="25"/>
                  <a:pt x="192" y="25"/>
                </a:cubicBezTo>
                <a:cubicBezTo>
                  <a:pt x="194" y="25"/>
                  <a:pt x="196" y="26"/>
                  <a:pt x="197" y="27"/>
                </a:cubicBezTo>
                <a:cubicBezTo>
                  <a:pt x="203" y="41"/>
                  <a:pt x="203" y="41"/>
                  <a:pt x="203" y="41"/>
                </a:cubicBezTo>
                <a:cubicBezTo>
                  <a:pt x="204" y="43"/>
                  <a:pt x="205" y="44"/>
                  <a:pt x="207" y="44"/>
                </a:cubicBezTo>
                <a:cubicBezTo>
                  <a:pt x="229" y="44"/>
                  <a:pt x="229" y="44"/>
                  <a:pt x="229" y="44"/>
                </a:cubicBezTo>
                <a:cubicBezTo>
                  <a:pt x="232" y="44"/>
                  <a:pt x="234" y="46"/>
                  <a:pt x="234" y="48"/>
                </a:cubicBezTo>
                <a:cubicBezTo>
                  <a:pt x="234" y="75"/>
                  <a:pt x="234" y="75"/>
                  <a:pt x="234" y="75"/>
                </a:cubicBezTo>
                <a:cubicBezTo>
                  <a:pt x="242" y="75"/>
                  <a:pt x="242" y="75"/>
                  <a:pt x="242" y="75"/>
                </a:cubicBezTo>
                <a:cubicBezTo>
                  <a:pt x="242" y="58"/>
                  <a:pt x="242" y="58"/>
                  <a:pt x="242" y="58"/>
                </a:cubicBezTo>
                <a:cubicBezTo>
                  <a:pt x="242" y="56"/>
                  <a:pt x="242" y="55"/>
                  <a:pt x="244" y="54"/>
                </a:cubicBezTo>
                <a:cubicBezTo>
                  <a:pt x="245" y="53"/>
                  <a:pt x="247" y="53"/>
                  <a:pt x="248" y="54"/>
                </a:cubicBezTo>
                <a:cubicBezTo>
                  <a:pt x="281" y="70"/>
                  <a:pt x="281" y="70"/>
                  <a:pt x="281" y="70"/>
                </a:cubicBezTo>
                <a:cubicBezTo>
                  <a:pt x="283" y="71"/>
                  <a:pt x="284" y="72"/>
                  <a:pt x="284" y="74"/>
                </a:cubicBezTo>
                <a:cubicBezTo>
                  <a:pt x="284" y="158"/>
                  <a:pt x="284" y="158"/>
                  <a:pt x="284" y="158"/>
                </a:cubicBezTo>
                <a:cubicBezTo>
                  <a:pt x="284" y="159"/>
                  <a:pt x="283" y="160"/>
                  <a:pt x="283" y="161"/>
                </a:cubicBezTo>
                <a:cubicBezTo>
                  <a:pt x="265" y="184"/>
                  <a:pt x="265" y="184"/>
                  <a:pt x="265" y="184"/>
                </a:cubicBezTo>
                <a:cubicBezTo>
                  <a:pt x="264" y="185"/>
                  <a:pt x="263" y="185"/>
                  <a:pt x="261" y="185"/>
                </a:cubicBezTo>
                <a:cubicBezTo>
                  <a:pt x="246" y="185"/>
                  <a:pt x="246" y="185"/>
                  <a:pt x="246" y="185"/>
                </a:cubicBezTo>
                <a:cubicBezTo>
                  <a:pt x="244" y="185"/>
                  <a:pt x="242" y="183"/>
                  <a:pt x="242" y="181"/>
                </a:cubicBezTo>
                <a:cubicBezTo>
                  <a:pt x="242" y="160"/>
                  <a:pt x="242" y="160"/>
                  <a:pt x="242" y="160"/>
                </a:cubicBezTo>
                <a:cubicBezTo>
                  <a:pt x="234" y="160"/>
                  <a:pt x="234" y="160"/>
                  <a:pt x="234" y="160"/>
                </a:cubicBezTo>
                <a:cubicBezTo>
                  <a:pt x="234" y="185"/>
                  <a:pt x="234" y="185"/>
                  <a:pt x="234" y="185"/>
                </a:cubicBezTo>
                <a:cubicBezTo>
                  <a:pt x="234" y="187"/>
                  <a:pt x="232" y="190"/>
                  <a:pt x="229" y="190"/>
                </a:cubicBezTo>
                <a:cubicBezTo>
                  <a:pt x="107" y="190"/>
                  <a:pt x="107" y="190"/>
                  <a:pt x="107" y="190"/>
                </a:cubicBezTo>
                <a:cubicBezTo>
                  <a:pt x="106" y="190"/>
                  <a:pt x="105" y="189"/>
                  <a:pt x="104" y="188"/>
                </a:cubicBezTo>
                <a:cubicBezTo>
                  <a:pt x="75" y="157"/>
                  <a:pt x="75" y="157"/>
                  <a:pt x="75" y="157"/>
                </a:cubicBezTo>
                <a:cubicBezTo>
                  <a:pt x="74" y="156"/>
                  <a:pt x="73" y="155"/>
                  <a:pt x="71" y="155"/>
                </a:cubicBezTo>
                <a:cubicBezTo>
                  <a:pt x="31" y="155"/>
                  <a:pt x="31" y="155"/>
                  <a:pt x="31" y="155"/>
                </a:cubicBezTo>
                <a:cubicBezTo>
                  <a:pt x="28" y="155"/>
                  <a:pt x="26" y="153"/>
                  <a:pt x="26" y="151"/>
                </a:cubicBezTo>
                <a:cubicBezTo>
                  <a:pt x="26" y="127"/>
                  <a:pt x="26" y="127"/>
                  <a:pt x="26" y="127"/>
                </a:cubicBezTo>
                <a:cubicBezTo>
                  <a:pt x="18" y="127"/>
                  <a:pt x="18" y="127"/>
                  <a:pt x="18" y="127"/>
                </a:cubicBezTo>
                <a:cubicBezTo>
                  <a:pt x="18" y="151"/>
                  <a:pt x="18" y="151"/>
                  <a:pt x="18" y="151"/>
                </a:cubicBezTo>
                <a:cubicBezTo>
                  <a:pt x="18" y="154"/>
                  <a:pt x="16" y="156"/>
                  <a:pt x="13" y="156"/>
                </a:cubicBezTo>
                <a:cubicBezTo>
                  <a:pt x="5" y="156"/>
                  <a:pt x="5" y="156"/>
                  <a:pt x="5" y="156"/>
                </a:cubicBezTo>
                <a:cubicBezTo>
                  <a:pt x="2" y="156"/>
                  <a:pt x="0" y="154"/>
                  <a:pt x="0" y="151"/>
                </a:cubicBezTo>
                <a:cubicBezTo>
                  <a:pt x="0" y="48"/>
                  <a:pt x="0" y="48"/>
                  <a:pt x="0" y="48"/>
                </a:cubicBezTo>
                <a:cubicBezTo>
                  <a:pt x="0" y="46"/>
                  <a:pt x="2" y="44"/>
                  <a:pt x="5" y="44"/>
                </a:cubicBezTo>
                <a:cubicBezTo>
                  <a:pt x="13" y="44"/>
                  <a:pt x="13" y="44"/>
                  <a:pt x="13" y="44"/>
                </a:cubicBezTo>
                <a:cubicBezTo>
                  <a:pt x="16" y="44"/>
                  <a:pt x="18" y="46"/>
                  <a:pt x="18" y="48"/>
                </a:cubicBezTo>
                <a:cubicBezTo>
                  <a:pt x="18" y="73"/>
                  <a:pt x="18" y="73"/>
                  <a:pt x="18" y="73"/>
                </a:cubicBezTo>
                <a:cubicBezTo>
                  <a:pt x="26" y="73"/>
                  <a:pt x="26" y="73"/>
                  <a:pt x="26" y="73"/>
                </a:cubicBezTo>
                <a:cubicBezTo>
                  <a:pt x="26" y="48"/>
                  <a:pt x="26" y="48"/>
                  <a:pt x="26" y="48"/>
                </a:cubicBezTo>
                <a:cubicBezTo>
                  <a:pt x="26" y="46"/>
                  <a:pt x="28" y="44"/>
                  <a:pt x="31" y="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1" name="Freeform 66"/>
          <p:cNvSpPr>
            <a:spLocks/>
          </p:cNvSpPr>
          <p:nvPr/>
        </p:nvSpPr>
        <p:spPr bwMode="auto">
          <a:xfrm>
            <a:off x="4419382" y="2592871"/>
            <a:ext cx="198325" cy="132216"/>
          </a:xfrm>
          <a:custGeom>
            <a:avLst/>
            <a:gdLst>
              <a:gd name="T0" fmla="*/ 31 w 284"/>
              <a:gd name="T1" fmla="*/ 44 h 190"/>
              <a:gd name="T2" fmla="*/ 57 w 284"/>
              <a:gd name="T3" fmla="*/ 44 h 190"/>
              <a:gd name="T4" fmla="*/ 61 w 284"/>
              <a:gd name="T5" fmla="*/ 42 h 190"/>
              <a:gd name="T6" fmla="*/ 76 w 284"/>
              <a:gd name="T7" fmla="*/ 26 h 190"/>
              <a:gd name="T8" fmla="*/ 79 w 284"/>
              <a:gd name="T9" fmla="*/ 25 h 190"/>
              <a:gd name="T10" fmla="*/ 110 w 284"/>
              <a:gd name="T11" fmla="*/ 25 h 190"/>
              <a:gd name="T12" fmla="*/ 110 w 284"/>
              <a:gd name="T13" fmla="*/ 17 h 190"/>
              <a:gd name="T14" fmla="*/ 86 w 284"/>
              <a:gd name="T15" fmla="*/ 17 h 190"/>
              <a:gd name="T16" fmla="*/ 81 w 284"/>
              <a:gd name="T17" fmla="*/ 12 h 190"/>
              <a:gd name="T18" fmla="*/ 81 w 284"/>
              <a:gd name="T19" fmla="*/ 4 h 190"/>
              <a:gd name="T20" fmla="*/ 86 w 284"/>
              <a:gd name="T21" fmla="*/ 0 h 190"/>
              <a:gd name="T22" fmla="*/ 178 w 284"/>
              <a:gd name="T23" fmla="*/ 0 h 190"/>
              <a:gd name="T24" fmla="*/ 182 w 284"/>
              <a:gd name="T25" fmla="*/ 4 h 190"/>
              <a:gd name="T26" fmla="*/ 182 w 284"/>
              <a:gd name="T27" fmla="*/ 12 h 190"/>
              <a:gd name="T28" fmla="*/ 178 w 284"/>
              <a:gd name="T29" fmla="*/ 17 h 190"/>
              <a:gd name="T30" fmla="*/ 153 w 284"/>
              <a:gd name="T31" fmla="*/ 17 h 190"/>
              <a:gd name="T32" fmla="*/ 153 w 284"/>
              <a:gd name="T33" fmla="*/ 25 h 190"/>
              <a:gd name="T34" fmla="*/ 192 w 284"/>
              <a:gd name="T35" fmla="*/ 25 h 190"/>
              <a:gd name="T36" fmla="*/ 197 w 284"/>
              <a:gd name="T37" fmla="*/ 27 h 190"/>
              <a:gd name="T38" fmla="*/ 203 w 284"/>
              <a:gd name="T39" fmla="*/ 41 h 190"/>
              <a:gd name="T40" fmla="*/ 207 w 284"/>
              <a:gd name="T41" fmla="*/ 44 h 190"/>
              <a:gd name="T42" fmla="*/ 229 w 284"/>
              <a:gd name="T43" fmla="*/ 44 h 190"/>
              <a:gd name="T44" fmla="*/ 234 w 284"/>
              <a:gd name="T45" fmla="*/ 48 h 190"/>
              <a:gd name="T46" fmla="*/ 234 w 284"/>
              <a:gd name="T47" fmla="*/ 75 h 190"/>
              <a:gd name="T48" fmla="*/ 242 w 284"/>
              <a:gd name="T49" fmla="*/ 75 h 190"/>
              <a:gd name="T50" fmla="*/ 242 w 284"/>
              <a:gd name="T51" fmla="*/ 58 h 190"/>
              <a:gd name="T52" fmla="*/ 244 w 284"/>
              <a:gd name="T53" fmla="*/ 54 h 190"/>
              <a:gd name="T54" fmla="*/ 248 w 284"/>
              <a:gd name="T55" fmla="*/ 54 h 190"/>
              <a:gd name="T56" fmla="*/ 281 w 284"/>
              <a:gd name="T57" fmla="*/ 70 h 190"/>
              <a:gd name="T58" fmla="*/ 284 w 284"/>
              <a:gd name="T59" fmla="*/ 74 h 190"/>
              <a:gd name="T60" fmla="*/ 284 w 284"/>
              <a:gd name="T61" fmla="*/ 158 h 190"/>
              <a:gd name="T62" fmla="*/ 283 w 284"/>
              <a:gd name="T63" fmla="*/ 161 h 190"/>
              <a:gd name="T64" fmla="*/ 265 w 284"/>
              <a:gd name="T65" fmla="*/ 184 h 190"/>
              <a:gd name="T66" fmla="*/ 261 w 284"/>
              <a:gd name="T67" fmla="*/ 185 h 190"/>
              <a:gd name="T68" fmla="*/ 246 w 284"/>
              <a:gd name="T69" fmla="*/ 185 h 190"/>
              <a:gd name="T70" fmla="*/ 242 w 284"/>
              <a:gd name="T71" fmla="*/ 181 h 190"/>
              <a:gd name="T72" fmla="*/ 242 w 284"/>
              <a:gd name="T73" fmla="*/ 160 h 190"/>
              <a:gd name="T74" fmla="*/ 234 w 284"/>
              <a:gd name="T75" fmla="*/ 160 h 190"/>
              <a:gd name="T76" fmla="*/ 234 w 284"/>
              <a:gd name="T77" fmla="*/ 185 h 190"/>
              <a:gd name="T78" fmla="*/ 229 w 284"/>
              <a:gd name="T79" fmla="*/ 190 h 190"/>
              <a:gd name="T80" fmla="*/ 107 w 284"/>
              <a:gd name="T81" fmla="*/ 190 h 190"/>
              <a:gd name="T82" fmla="*/ 104 w 284"/>
              <a:gd name="T83" fmla="*/ 188 h 190"/>
              <a:gd name="T84" fmla="*/ 75 w 284"/>
              <a:gd name="T85" fmla="*/ 157 h 190"/>
              <a:gd name="T86" fmla="*/ 71 w 284"/>
              <a:gd name="T87" fmla="*/ 155 h 190"/>
              <a:gd name="T88" fmla="*/ 31 w 284"/>
              <a:gd name="T89" fmla="*/ 155 h 190"/>
              <a:gd name="T90" fmla="*/ 26 w 284"/>
              <a:gd name="T91" fmla="*/ 151 h 190"/>
              <a:gd name="T92" fmla="*/ 26 w 284"/>
              <a:gd name="T93" fmla="*/ 127 h 190"/>
              <a:gd name="T94" fmla="*/ 18 w 284"/>
              <a:gd name="T95" fmla="*/ 127 h 190"/>
              <a:gd name="T96" fmla="*/ 18 w 284"/>
              <a:gd name="T97" fmla="*/ 151 h 190"/>
              <a:gd name="T98" fmla="*/ 13 w 284"/>
              <a:gd name="T99" fmla="*/ 156 h 190"/>
              <a:gd name="T100" fmla="*/ 5 w 284"/>
              <a:gd name="T101" fmla="*/ 156 h 190"/>
              <a:gd name="T102" fmla="*/ 0 w 284"/>
              <a:gd name="T103" fmla="*/ 151 h 190"/>
              <a:gd name="T104" fmla="*/ 0 w 284"/>
              <a:gd name="T105" fmla="*/ 48 h 190"/>
              <a:gd name="T106" fmla="*/ 5 w 284"/>
              <a:gd name="T107" fmla="*/ 44 h 190"/>
              <a:gd name="T108" fmla="*/ 13 w 284"/>
              <a:gd name="T109" fmla="*/ 44 h 190"/>
              <a:gd name="T110" fmla="*/ 18 w 284"/>
              <a:gd name="T111" fmla="*/ 48 h 190"/>
              <a:gd name="T112" fmla="*/ 18 w 284"/>
              <a:gd name="T113" fmla="*/ 73 h 190"/>
              <a:gd name="T114" fmla="*/ 26 w 284"/>
              <a:gd name="T115" fmla="*/ 73 h 190"/>
              <a:gd name="T116" fmla="*/ 26 w 284"/>
              <a:gd name="T117" fmla="*/ 48 h 190"/>
              <a:gd name="T118" fmla="*/ 31 w 284"/>
              <a:gd name="T119" fmla="*/ 4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190">
                <a:moveTo>
                  <a:pt x="31" y="44"/>
                </a:moveTo>
                <a:cubicBezTo>
                  <a:pt x="57" y="44"/>
                  <a:pt x="57" y="44"/>
                  <a:pt x="57" y="44"/>
                </a:cubicBezTo>
                <a:cubicBezTo>
                  <a:pt x="59" y="44"/>
                  <a:pt x="60" y="43"/>
                  <a:pt x="61" y="42"/>
                </a:cubicBezTo>
                <a:cubicBezTo>
                  <a:pt x="76" y="26"/>
                  <a:pt x="76" y="26"/>
                  <a:pt x="76" y="26"/>
                </a:cubicBezTo>
                <a:cubicBezTo>
                  <a:pt x="77" y="25"/>
                  <a:pt x="78" y="25"/>
                  <a:pt x="79" y="25"/>
                </a:cubicBezTo>
                <a:cubicBezTo>
                  <a:pt x="110" y="25"/>
                  <a:pt x="110" y="25"/>
                  <a:pt x="110" y="25"/>
                </a:cubicBezTo>
                <a:cubicBezTo>
                  <a:pt x="110" y="17"/>
                  <a:pt x="110" y="17"/>
                  <a:pt x="110" y="17"/>
                </a:cubicBezTo>
                <a:cubicBezTo>
                  <a:pt x="86" y="17"/>
                  <a:pt x="86" y="17"/>
                  <a:pt x="86" y="17"/>
                </a:cubicBezTo>
                <a:cubicBezTo>
                  <a:pt x="83" y="17"/>
                  <a:pt x="81" y="15"/>
                  <a:pt x="81" y="12"/>
                </a:cubicBezTo>
                <a:cubicBezTo>
                  <a:pt x="81" y="4"/>
                  <a:pt x="81" y="4"/>
                  <a:pt x="81" y="4"/>
                </a:cubicBezTo>
                <a:cubicBezTo>
                  <a:pt x="81" y="2"/>
                  <a:pt x="83" y="0"/>
                  <a:pt x="86" y="0"/>
                </a:cubicBezTo>
                <a:cubicBezTo>
                  <a:pt x="178" y="0"/>
                  <a:pt x="178" y="0"/>
                  <a:pt x="178" y="0"/>
                </a:cubicBezTo>
                <a:cubicBezTo>
                  <a:pt x="180" y="0"/>
                  <a:pt x="182" y="2"/>
                  <a:pt x="182" y="4"/>
                </a:cubicBezTo>
                <a:cubicBezTo>
                  <a:pt x="182" y="12"/>
                  <a:pt x="182" y="12"/>
                  <a:pt x="182" y="12"/>
                </a:cubicBezTo>
                <a:cubicBezTo>
                  <a:pt x="182" y="15"/>
                  <a:pt x="180" y="17"/>
                  <a:pt x="178" y="17"/>
                </a:cubicBezTo>
                <a:cubicBezTo>
                  <a:pt x="153" y="17"/>
                  <a:pt x="153" y="17"/>
                  <a:pt x="153" y="17"/>
                </a:cubicBezTo>
                <a:cubicBezTo>
                  <a:pt x="153" y="25"/>
                  <a:pt x="153" y="25"/>
                  <a:pt x="153" y="25"/>
                </a:cubicBezTo>
                <a:cubicBezTo>
                  <a:pt x="192" y="25"/>
                  <a:pt x="192" y="25"/>
                  <a:pt x="192" y="25"/>
                </a:cubicBezTo>
                <a:cubicBezTo>
                  <a:pt x="194" y="25"/>
                  <a:pt x="196" y="26"/>
                  <a:pt x="197" y="27"/>
                </a:cubicBezTo>
                <a:cubicBezTo>
                  <a:pt x="203" y="41"/>
                  <a:pt x="203" y="41"/>
                  <a:pt x="203" y="41"/>
                </a:cubicBezTo>
                <a:cubicBezTo>
                  <a:pt x="204" y="43"/>
                  <a:pt x="205" y="44"/>
                  <a:pt x="207" y="44"/>
                </a:cubicBezTo>
                <a:cubicBezTo>
                  <a:pt x="229" y="44"/>
                  <a:pt x="229" y="44"/>
                  <a:pt x="229" y="44"/>
                </a:cubicBezTo>
                <a:cubicBezTo>
                  <a:pt x="232" y="44"/>
                  <a:pt x="234" y="46"/>
                  <a:pt x="234" y="48"/>
                </a:cubicBezTo>
                <a:cubicBezTo>
                  <a:pt x="234" y="75"/>
                  <a:pt x="234" y="75"/>
                  <a:pt x="234" y="75"/>
                </a:cubicBezTo>
                <a:cubicBezTo>
                  <a:pt x="242" y="75"/>
                  <a:pt x="242" y="75"/>
                  <a:pt x="242" y="75"/>
                </a:cubicBezTo>
                <a:cubicBezTo>
                  <a:pt x="242" y="58"/>
                  <a:pt x="242" y="58"/>
                  <a:pt x="242" y="58"/>
                </a:cubicBezTo>
                <a:cubicBezTo>
                  <a:pt x="242" y="56"/>
                  <a:pt x="242" y="55"/>
                  <a:pt x="244" y="54"/>
                </a:cubicBezTo>
                <a:cubicBezTo>
                  <a:pt x="245" y="53"/>
                  <a:pt x="247" y="53"/>
                  <a:pt x="248" y="54"/>
                </a:cubicBezTo>
                <a:cubicBezTo>
                  <a:pt x="281" y="70"/>
                  <a:pt x="281" y="70"/>
                  <a:pt x="281" y="70"/>
                </a:cubicBezTo>
                <a:cubicBezTo>
                  <a:pt x="283" y="71"/>
                  <a:pt x="284" y="72"/>
                  <a:pt x="284" y="74"/>
                </a:cubicBezTo>
                <a:cubicBezTo>
                  <a:pt x="284" y="158"/>
                  <a:pt x="284" y="158"/>
                  <a:pt x="284" y="158"/>
                </a:cubicBezTo>
                <a:cubicBezTo>
                  <a:pt x="284" y="159"/>
                  <a:pt x="283" y="160"/>
                  <a:pt x="283" y="161"/>
                </a:cubicBezTo>
                <a:cubicBezTo>
                  <a:pt x="265" y="184"/>
                  <a:pt x="265" y="184"/>
                  <a:pt x="265" y="184"/>
                </a:cubicBezTo>
                <a:cubicBezTo>
                  <a:pt x="264" y="185"/>
                  <a:pt x="263" y="185"/>
                  <a:pt x="261" y="185"/>
                </a:cubicBezTo>
                <a:cubicBezTo>
                  <a:pt x="246" y="185"/>
                  <a:pt x="246" y="185"/>
                  <a:pt x="246" y="185"/>
                </a:cubicBezTo>
                <a:cubicBezTo>
                  <a:pt x="244" y="185"/>
                  <a:pt x="242" y="183"/>
                  <a:pt x="242" y="181"/>
                </a:cubicBezTo>
                <a:cubicBezTo>
                  <a:pt x="242" y="160"/>
                  <a:pt x="242" y="160"/>
                  <a:pt x="242" y="160"/>
                </a:cubicBezTo>
                <a:cubicBezTo>
                  <a:pt x="234" y="160"/>
                  <a:pt x="234" y="160"/>
                  <a:pt x="234" y="160"/>
                </a:cubicBezTo>
                <a:cubicBezTo>
                  <a:pt x="234" y="185"/>
                  <a:pt x="234" y="185"/>
                  <a:pt x="234" y="185"/>
                </a:cubicBezTo>
                <a:cubicBezTo>
                  <a:pt x="234" y="187"/>
                  <a:pt x="232" y="190"/>
                  <a:pt x="229" y="190"/>
                </a:cubicBezTo>
                <a:cubicBezTo>
                  <a:pt x="107" y="190"/>
                  <a:pt x="107" y="190"/>
                  <a:pt x="107" y="190"/>
                </a:cubicBezTo>
                <a:cubicBezTo>
                  <a:pt x="106" y="190"/>
                  <a:pt x="105" y="189"/>
                  <a:pt x="104" y="188"/>
                </a:cubicBezTo>
                <a:cubicBezTo>
                  <a:pt x="75" y="157"/>
                  <a:pt x="75" y="157"/>
                  <a:pt x="75" y="157"/>
                </a:cubicBezTo>
                <a:cubicBezTo>
                  <a:pt x="74" y="156"/>
                  <a:pt x="73" y="155"/>
                  <a:pt x="71" y="155"/>
                </a:cubicBezTo>
                <a:cubicBezTo>
                  <a:pt x="31" y="155"/>
                  <a:pt x="31" y="155"/>
                  <a:pt x="31" y="155"/>
                </a:cubicBezTo>
                <a:cubicBezTo>
                  <a:pt x="28" y="155"/>
                  <a:pt x="26" y="153"/>
                  <a:pt x="26" y="151"/>
                </a:cubicBezTo>
                <a:cubicBezTo>
                  <a:pt x="26" y="127"/>
                  <a:pt x="26" y="127"/>
                  <a:pt x="26" y="127"/>
                </a:cubicBezTo>
                <a:cubicBezTo>
                  <a:pt x="18" y="127"/>
                  <a:pt x="18" y="127"/>
                  <a:pt x="18" y="127"/>
                </a:cubicBezTo>
                <a:cubicBezTo>
                  <a:pt x="18" y="151"/>
                  <a:pt x="18" y="151"/>
                  <a:pt x="18" y="151"/>
                </a:cubicBezTo>
                <a:cubicBezTo>
                  <a:pt x="18" y="154"/>
                  <a:pt x="16" y="156"/>
                  <a:pt x="13" y="156"/>
                </a:cubicBezTo>
                <a:cubicBezTo>
                  <a:pt x="5" y="156"/>
                  <a:pt x="5" y="156"/>
                  <a:pt x="5" y="156"/>
                </a:cubicBezTo>
                <a:cubicBezTo>
                  <a:pt x="2" y="156"/>
                  <a:pt x="0" y="154"/>
                  <a:pt x="0" y="151"/>
                </a:cubicBezTo>
                <a:cubicBezTo>
                  <a:pt x="0" y="48"/>
                  <a:pt x="0" y="48"/>
                  <a:pt x="0" y="48"/>
                </a:cubicBezTo>
                <a:cubicBezTo>
                  <a:pt x="0" y="46"/>
                  <a:pt x="2" y="44"/>
                  <a:pt x="5" y="44"/>
                </a:cubicBezTo>
                <a:cubicBezTo>
                  <a:pt x="13" y="44"/>
                  <a:pt x="13" y="44"/>
                  <a:pt x="13" y="44"/>
                </a:cubicBezTo>
                <a:cubicBezTo>
                  <a:pt x="16" y="44"/>
                  <a:pt x="18" y="46"/>
                  <a:pt x="18" y="48"/>
                </a:cubicBezTo>
                <a:cubicBezTo>
                  <a:pt x="18" y="73"/>
                  <a:pt x="18" y="73"/>
                  <a:pt x="18" y="73"/>
                </a:cubicBezTo>
                <a:cubicBezTo>
                  <a:pt x="26" y="73"/>
                  <a:pt x="26" y="73"/>
                  <a:pt x="26" y="73"/>
                </a:cubicBezTo>
                <a:cubicBezTo>
                  <a:pt x="26" y="48"/>
                  <a:pt x="26" y="48"/>
                  <a:pt x="26" y="48"/>
                </a:cubicBezTo>
                <a:cubicBezTo>
                  <a:pt x="26" y="46"/>
                  <a:pt x="28" y="44"/>
                  <a:pt x="31" y="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2" name="Freeform 139"/>
          <p:cNvSpPr>
            <a:spLocks noEditPoints="1"/>
          </p:cNvSpPr>
          <p:nvPr/>
        </p:nvSpPr>
        <p:spPr bwMode="auto">
          <a:xfrm>
            <a:off x="5049685" y="2887115"/>
            <a:ext cx="203834" cy="169403"/>
          </a:xfrm>
          <a:custGeom>
            <a:avLst/>
            <a:gdLst>
              <a:gd name="T0" fmla="*/ 98 w 291"/>
              <a:gd name="T1" fmla="*/ 23 h 242"/>
              <a:gd name="T2" fmla="*/ 126 w 291"/>
              <a:gd name="T3" fmla="*/ 26 h 242"/>
              <a:gd name="T4" fmla="*/ 89 w 291"/>
              <a:gd name="T5" fmla="*/ 144 h 242"/>
              <a:gd name="T6" fmla="*/ 0 w 291"/>
              <a:gd name="T7" fmla="*/ 239 h 242"/>
              <a:gd name="T8" fmla="*/ 3 w 291"/>
              <a:gd name="T9" fmla="*/ 224 h 242"/>
              <a:gd name="T10" fmla="*/ 291 w 291"/>
              <a:gd name="T11" fmla="*/ 227 h 242"/>
              <a:gd name="T12" fmla="*/ 288 w 291"/>
              <a:gd name="T13" fmla="*/ 242 h 242"/>
              <a:gd name="T14" fmla="*/ 0 w 291"/>
              <a:gd name="T15" fmla="*/ 239 h 242"/>
              <a:gd name="T16" fmla="*/ 46 w 291"/>
              <a:gd name="T17" fmla="*/ 3 h 242"/>
              <a:gd name="T18" fmla="*/ 18 w 291"/>
              <a:gd name="T19" fmla="*/ 6 h 242"/>
              <a:gd name="T20" fmla="*/ 60 w 291"/>
              <a:gd name="T21" fmla="*/ 218 h 242"/>
              <a:gd name="T22" fmla="*/ 235 w 291"/>
              <a:gd name="T23" fmla="*/ 0 h 242"/>
              <a:gd name="T24" fmla="*/ 251 w 291"/>
              <a:gd name="T25" fmla="*/ 36 h 242"/>
              <a:gd name="T26" fmla="*/ 177 w 291"/>
              <a:gd name="T27" fmla="*/ 37 h 242"/>
              <a:gd name="T28" fmla="*/ 174 w 291"/>
              <a:gd name="T29" fmla="*/ 30 h 242"/>
              <a:gd name="T30" fmla="*/ 198 w 291"/>
              <a:gd name="T31" fmla="*/ 16 h 242"/>
              <a:gd name="T32" fmla="*/ 215 w 291"/>
              <a:gd name="T33" fmla="*/ 13 h 242"/>
              <a:gd name="T34" fmla="*/ 66 w 291"/>
              <a:gd name="T35" fmla="*/ 218 h 242"/>
              <a:gd name="T36" fmla="*/ 282 w 291"/>
              <a:gd name="T37" fmla="*/ 144 h 242"/>
              <a:gd name="T38" fmla="*/ 209 w 291"/>
              <a:gd name="T39" fmla="*/ 154 h 242"/>
              <a:gd name="T40" fmla="*/ 139 w 291"/>
              <a:gd name="T41" fmla="*/ 154 h 242"/>
              <a:gd name="T42" fmla="*/ 70 w 291"/>
              <a:gd name="T43" fmla="*/ 154 h 242"/>
              <a:gd name="T44" fmla="*/ 66 w 291"/>
              <a:gd name="T45" fmla="*/ 218 h 242"/>
              <a:gd name="T46" fmla="*/ 219 w 291"/>
              <a:gd name="T47" fmla="*/ 168 h 242"/>
              <a:gd name="T48" fmla="*/ 265 w 291"/>
              <a:gd name="T49" fmla="*/ 189 h 242"/>
              <a:gd name="T50" fmla="*/ 84 w 291"/>
              <a:gd name="T51" fmla="*/ 189 h 242"/>
              <a:gd name="T52" fmla="*/ 129 w 291"/>
              <a:gd name="T53" fmla="*/ 168 h 242"/>
              <a:gd name="T54" fmla="*/ 84 w 291"/>
              <a:gd name="T55" fmla="*/ 189 h 242"/>
              <a:gd name="T56" fmla="*/ 151 w 291"/>
              <a:gd name="T57" fmla="*/ 168 h 242"/>
              <a:gd name="T58" fmla="*/ 197 w 291"/>
              <a:gd name="T59" fmla="*/ 189 h 242"/>
              <a:gd name="T60" fmla="*/ 164 w 291"/>
              <a:gd name="T61" fmla="*/ 49 h 242"/>
              <a:gd name="T62" fmla="*/ 193 w 291"/>
              <a:gd name="T63" fmla="*/ 46 h 242"/>
              <a:gd name="T64" fmla="*/ 202 w 291"/>
              <a:gd name="T65" fmla="*/ 136 h 242"/>
              <a:gd name="T66" fmla="*/ 158 w 291"/>
              <a:gd name="T67" fmla="*/ 13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1" h="242">
                <a:moveTo>
                  <a:pt x="95" y="26"/>
                </a:moveTo>
                <a:cubicBezTo>
                  <a:pt x="95" y="25"/>
                  <a:pt x="96" y="23"/>
                  <a:pt x="98" y="23"/>
                </a:cubicBezTo>
                <a:cubicBezTo>
                  <a:pt x="123" y="23"/>
                  <a:pt x="123" y="23"/>
                  <a:pt x="123" y="23"/>
                </a:cubicBezTo>
                <a:cubicBezTo>
                  <a:pt x="125" y="23"/>
                  <a:pt x="126" y="25"/>
                  <a:pt x="126" y="26"/>
                </a:cubicBezTo>
                <a:cubicBezTo>
                  <a:pt x="128" y="63"/>
                  <a:pt x="130" y="99"/>
                  <a:pt x="131" y="136"/>
                </a:cubicBezTo>
                <a:cubicBezTo>
                  <a:pt x="89" y="144"/>
                  <a:pt x="89" y="144"/>
                  <a:pt x="89" y="144"/>
                </a:cubicBezTo>
                <a:cubicBezTo>
                  <a:pt x="91" y="107"/>
                  <a:pt x="93" y="63"/>
                  <a:pt x="95" y="26"/>
                </a:cubicBezTo>
                <a:close/>
                <a:moveTo>
                  <a:pt x="0" y="239"/>
                </a:moveTo>
                <a:cubicBezTo>
                  <a:pt x="0" y="227"/>
                  <a:pt x="0" y="227"/>
                  <a:pt x="0" y="227"/>
                </a:cubicBezTo>
                <a:cubicBezTo>
                  <a:pt x="0" y="226"/>
                  <a:pt x="1" y="224"/>
                  <a:pt x="3" y="224"/>
                </a:cubicBezTo>
                <a:cubicBezTo>
                  <a:pt x="288" y="224"/>
                  <a:pt x="288" y="224"/>
                  <a:pt x="288" y="224"/>
                </a:cubicBezTo>
                <a:cubicBezTo>
                  <a:pt x="289" y="224"/>
                  <a:pt x="291" y="226"/>
                  <a:pt x="291" y="227"/>
                </a:cubicBezTo>
                <a:cubicBezTo>
                  <a:pt x="291" y="239"/>
                  <a:pt x="291" y="239"/>
                  <a:pt x="291" y="239"/>
                </a:cubicBezTo>
                <a:cubicBezTo>
                  <a:pt x="291" y="241"/>
                  <a:pt x="289" y="242"/>
                  <a:pt x="288" y="242"/>
                </a:cubicBezTo>
                <a:cubicBezTo>
                  <a:pt x="3" y="242"/>
                  <a:pt x="3" y="242"/>
                  <a:pt x="3" y="242"/>
                </a:cubicBezTo>
                <a:cubicBezTo>
                  <a:pt x="1" y="242"/>
                  <a:pt x="0" y="241"/>
                  <a:pt x="0" y="239"/>
                </a:cubicBezTo>
                <a:close/>
                <a:moveTo>
                  <a:pt x="49" y="6"/>
                </a:moveTo>
                <a:cubicBezTo>
                  <a:pt x="49" y="4"/>
                  <a:pt x="48" y="3"/>
                  <a:pt x="46" y="3"/>
                </a:cubicBezTo>
                <a:cubicBezTo>
                  <a:pt x="21" y="3"/>
                  <a:pt x="21" y="3"/>
                  <a:pt x="21" y="3"/>
                </a:cubicBezTo>
                <a:cubicBezTo>
                  <a:pt x="20" y="3"/>
                  <a:pt x="18" y="4"/>
                  <a:pt x="18" y="6"/>
                </a:cubicBezTo>
                <a:cubicBezTo>
                  <a:pt x="15" y="76"/>
                  <a:pt x="11" y="147"/>
                  <a:pt x="8" y="218"/>
                </a:cubicBezTo>
                <a:cubicBezTo>
                  <a:pt x="60" y="218"/>
                  <a:pt x="60" y="218"/>
                  <a:pt x="60" y="218"/>
                </a:cubicBezTo>
                <a:cubicBezTo>
                  <a:pt x="56" y="147"/>
                  <a:pt x="53" y="76"/>
                  <a:pt x="49" y="6"/>
                </a:cubicBezTo>
                <a:close/>
                <a:moveTo>
                  <a:pt x="235" y="0"/>
                </a:moveTo>
                <a:cubicBezTo>
                  <a:pt x="246" y="0"/>
                  <a:pt x="256" y="10"/>
                  <a:pt x="256" y="22"/>
                </a:cubicBezTo>
                <a:cubicBezTo>
                  <a:pt x="256" y="27"/>
                  <a:pt x="254" y="32"/>
                  <a:pt x="251" y="36"/>
                </a:cubicBezTo>
                <a:cubicBezTo>
                  <a:pt x="250" y="37"/>
                  <a:pt x="249" y="37"/>
                  <a:pt x="248" y="37"/>
                </a:cubicBezTo>
                <a:cubicBezTo>
                  <a:pt x="177" y="37"/>
                  <a:pt x="177" y="37"/>
                  <a:pt x="177" y="37"/>
                </a:cubicBezTo>
                <a:cubicBezTo>
                  <a:pt x="176" y="37"/>
                  <a:pt x="175" y="36"/>
                  <a:pt x="175" y="35"/>
                </a:cubicBezTo>
                <a:cubicBezTo>
                  <a:pt x="174" y="33"/>
                  <a:pt x="174" y="32"/>
                  <a:pt x="174" y="30"/>
                </a:cubicBezTo>
                <a:cubicBezTo>
                  <a:pt x="174" y="21"/>
                  <a:pt x="185" y="14"/>
                  <a:pt x="191" y="14"/>
                </a:cubicBezTo>
                <a:cubicBezTo>
                  <a:pt x="197" y="14"/>
                  <a:pt x="196" y="15"/>
                  <a:pt x="198" y="16"/>
                </a:cubicBezTo>
                <a:cubicBezTo>
                  <a:pt x="201" y="13"/>
                  <a:pt x="207" y="12"/>
                  <a:pt x="210" y="12"/>
                </a:cubicBezTo>
                <a:cubicBezTo>
                  <a:pt x="213" y="12"/>
                  <a:pt x="213" y="12"/>
                  <a:pt x="215" y="13"/>
                </a:cubicBezTo>
                <a:cubicBezTo>
                  <a:pt x="218" y="5"/>
                  <a:pt x="225" y="0"/>
                  <a:pt x="235" y="0"/>
                </a:cubicBezTo>
                <a:close/>
                <a:moveTo>
                  <a:pt x="66" y="218"/>
                </a:moveTo>
                <a:cubicBezTo>
                  <a:pt x="138" y="218"/>
                  <a:pt x="210" y="218"/>
                  <a:pt x="282" y="218"/>
                </a:cubicBezTo>
                <a:cubicBezTo>
                  <a:pt x="282" y="193"/>
                  <a:pt x="282" y="169"/>
                  <a:pt x="282" y="144"/>
                </a:cubicBezTo>
                <a:cubicBezTo>
                  <a:pt x="282" y="143"/>
                  <a:pt x="281" y="141"/>
                  <a:pt x="279" y="141"/>
                </a:cubicBezTo>
                <a:cubicBezTo>
                  <a:pt x="209" y="154"/>
                  <a:pt x="209" y="154"/>
                  <a:pt x="209" y="154"/>
                </a:cubicBezTo>
                <a:cubicBezTo>
                  <a:pt x="209" y="141"/>
                  <a:pt x="209" y="141"/>
                  <a:pt x="209" y="141"/>
                </a:cubicBezTo>
                <a:cubicBezTo>
                  <a:pt x="139" y="154"/>
                  <a:pt x="139" y="154"/>
                  <a:pt x="139" y="154"/>
                </a:cubicBezTo>
                <a:cubicBezTo>
                  <a:pt x="139" y="141"/>
                  <a:pt x="139" y="141"/>
                  <a:pt x="139" y="141"/>
                </a:cubicBezTo>
                <a:cubicBezTo>
                  <a:pt x="70" y="154"/>
                  <a:pt x="70" y="154"/>
                  <a:pt x="70" y="154"/>
                </a:cubicBezTo>
                <a:cubicBezTo>
                  <a:pt x="68" y="155"/>
                  <a:pt x="66" y="157"/>
                  <a:pt x="66" y="159"/>
                </a:cubicBezTo>
                <a:cubicBezTo>
                  <a:pt x="66" y="181"/>
                  <a:pt x="66" y="195"/>
                  <a:pt x="66" y="218"/>
                </a:cubicBezTo>
                <a:close/>
                <a:moveTo>
                  <a:pt x="219" y="189"/>
                </a:moveTo>
                <a:cubicBezTo>
                  <a:pt x="219" y="168"/>
                  <a:pt x="219" y="168"/>
                  <a:pt x="219" y="168"/>
                </a:cubicBezTo>
                <a:cubicBezTo>
                  <a:pt x="265" y="168"/>
                  <a:pt x="265" y="168"/>
                  <a:pt x="265" y="168"/>
                </a:cubicBezTo>
                <a:cubicBezTo>
                  <a:pt x="265" y="189"/>
                  <a:pt x="265" y="189"/>
                  <a:pt x="265" y="189"/>
                </a:cubicBezTo>
                <a:cubicBezTo>
                  <a:pt x="219" y="189"/>
                  <a:pt x="219" y="189"/>
                  <a:pt x="219" y="189"/>
                </a:cubicBezTo>
                <a:close/>
                <a:moveTo>
                  <a:pt x="84" y="189"/>
                </a:moveTo>
                <a:cubicBezTo>
                  <a:pt x="84" y="168"/>
                  <a:pt x="84" y="168"/>
                  <a:pt x="84" y="168"/>
                </a:cubicBezTo>
                <a:cubicBezTo>
                  <a:pt x="129" y="168"/>
                  <a:pt x="129" y="168"/>
                  <a:pt x="129" y="168"/>
                </a:cubicBezTo>
                <a:cubicBezTo>
                  <a:pt x="129" y="189"/>
                  <a:pt x="129" y="189"/>
                  <a:pt x="129" y="189"/>
                </a:cubicBezTo>
                <a:cubicBezTo>
                  <a:pt x="84" y="189"/>
                  <a:pt x="84" y="189"/>
                  <a:pt x="84" y="189"/>
                </a:cubicBezTo>
                <a:close/>
                <a:moveTo>
                  <a:pt x="151" y="189"/>
                </a:moveTo>
                <a:cubicBezTo>
                  <a:pt x="151" y="168"/>
                  <a:pt x="151" y="168"/>
                  <a:pt x="151" y="168"/>
                </a:cubicBezTo>
                <a:cubicBezTo>
                  <a:pt x="197" y="168"/>
                  <a:pt x="197" y="168"/>
                  <a:pt x="197" y="168"/>
                </a:cubicBezTo>
                <a:cubicBezTo>
                  <a:pt x="197" y="189"/>
                  <a:pt x="197" y="189"/>
                  <a:pt x="197" y="189"/>
                </a:cubicBezTo>
                <a:cubicBezTo>
                  <a:pt x="151" y="189"/>
                  <a:pt x="151" y="189"/>
                  <a:pt x="151" y="189"/>
                </a:cubicBezTo>
                <a:close/>
                <a:moveTo>
                  <a:pt x="164" y="49"/>
                </a:moveTo>
                <a:cubicBezTo>
                  <a:pt x="164" y="47"/>
                  <a:pt x="165" y="46"/>
                  <a:pt x="167" y="46"/>
                </a:cubicBezTo>
                <a:cubicBezTo>
                  <a:pt x="193" y="46"/>
                  <a:pt x="193" y="46"/>
                  <a:pt x="193" y="46"/>
                </a:cubicBezTo>
                <a:cubicBezTo>
                  <a:pt x="194" y="46"/>
                  <a:pt x="195" y="47"/>
                  <a:pt x="196" y="49"/>
                </a:cubicBezTo>
                <a:cubicBezTo>
                  <a:pt x="198" y="78"/>
                  <a:pt x="200" y="107"/>
                  <a:pt x="202" y="136"/>
                </a:cubicBezTo>
                <a:cubicBezTo>
                  <a:pt x="157" y="144"/>
                  <a:pt x="157" y="144"/>
                  <a:pt x="157" y="144"/>
                </a:cubicBezTo>
                <a:cubicBezTo>
                  <a:pt x="158" y="140"/>
                  <a:pt x="158" y="135"/>
                  <a:pt x="158" y="131"/>
                </a:cubicBezTo>
                <a:cubicBezTo>
                  <a:pt x="160" y="106"/>
                  <a:pt x="162" y="74"/>
                  <a:pt x="164" y="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4" name="Freeform 66"/>
          <p:cNvSpPr>
            <a:spLocks/>
          </p:cNvSpPr>
          <p:nvPr/>
        </p:nvSpPr>
        <p:spPr bwMode="auto">
          <a:xfrm>
            <a:off x="1673269" y="3488343"/>
            <a:ext cx="198325" cy="132216"/>
          </a:xfrm>
          <a:custGeom>
            <a:avLst/>
            <a:gdLst>
              <a:gd name="T0" fmla="*/ 31 w 284"/>
              <a:gd name="T1" fmla="*/ 44 h 190"/>
              <a:gd name="T2" fmla="*/ 57 w 284"/>
              <a:gd name="T3" fmla="*/ 44 h 190"/>
              <a:gd name="T4" fmla="*/ 61 w 284"/>
              <a:gd name="T5" fmla="*/ 42 h 190"/>
              <a:gd name="T6" fmla="*/ 76 w 284"/>
              <a:gd name="T7" fmla="*/ 26 h 190"/>
              <a:gd name="T8" fmla="*/ 79 w 284"/>
              <a:gd name="T9" fmla="*/ 25 h 190"/>
              <a:gd name="T10" fmla="*/ 110 w 284"/>
              <a:gd name="T11" fmla="*/ 25 h 190"/>
              <a:gd name="T12" fmla="*/ 110 w 284"/>
              <a:gd name="T13" fmla="*/ 17 h 190"/>
              <a:gd name="T14" fmla="*/ 86 w 284"/>
              <a:gd name="T15" fmla="*/ 17 h 190"/>
              <a:gd name="T16" fmla="*/ 81 w 284"/>
              <a:gd name="T17" fmla="*/ 12 h 190"/>
              <a:gd name="T18" fmla="*/ 81 w 284"/>
              <a:gd name="T19" fmla="*/ 4 h 190"/>
              <a:gd name="T20" fmla="*/ 86 w 284"/>
              <a:gd name="T21" fmla="*/ 0 h 190"/>
              <a:gd name="T22" fmla="*/ 178 w 284"/>
              <a:gd name="T23" fmla="*/ 0 h 190"/>
              <a:gd name="T24" fmla="*/ 182 w 284"/>
              <a:gd name="T25" fmla="*/ 4 h 190"/>
              <a:gd name="T26" fmla="*/ 182 w 284"/>
              <a:gd name="T27" fmla="*/ 12 h 190"/>
              <a:gd name="T28" fmla="*/ 178 w 284"/>
              <a:gd name="T29" fmla="*/ 17 h 190"/>
              <a:gd name="T30" fmla="*/ 153 w 284"/>
              <a:gd name="T31" fmla="*/ 17 h 190"/>
              <a:gd name="T32" fmla="*/ 153 w 284"/>
              <a:gd name="T33" fmla="*/ 25 h 190"/>
              <a:gd name="T34" fmla="*/ 192 w 284"/>
              <a:gd name="T35" fmla="*/ 25 h 190"/>
              <a:gd name="T36" fmla="*/ 197 w 284"/>
              <a:gd name="T37" fmla="*/ 27 h 190"/>
              <a:gd name="T38" fmla="*/ 203 w 284"/>
              <a:gd name="T39" fmla="*/ 41 h 190"/>
              <a:gd name="T40" fmla="*/ 207 w 284"/>
              <a:gd name="T41" fmla="*/ 44 h 190"/>
              <a:gd name="T42" fmla="*/ 229 w 284"/>
              <a:gd name="T43" fmla="*/ 44 h 190"/>
              <a:gd name="T44" fmla="*/ 234 w 284"/>
              <a:gd name="T45" fmla="*/ 48 h 190"/>
              <a:gd name="T46" fmla="*/ 234 w 284"/>
              <a:gd name="T47" fmla="*/ 75 h 190"/>
              <a:gd name="T48" fmla="*/ 242 w 284"/>
              <a:gd name="T49" fmla="*/ 75 h 190"/>
              <a:gd name="T50" fmla="*/ 242 w 284"/>
              <a:gd name="T51" fmla="*/ 58 h 190"/>
              <a:gd name="T52" fmla="*/ 244 w 284"/>
              <a:gd name="T53" fmla="*/ 54 h 190"/>
              <a:gd name="T54" fmla="*/ 248 w 284"/>
              <a:gd name="T55" fmla="*/ 54 h 190"/>
              <a:gd name="T56" fmla="*/ 281 w 284"/>
              <a:gd name="T57" fmla="*/ 70 h 190"/>
              <a:gd name="T58" fmla="*/ 284 w 284"/>
              <a:gd name="T59" fmla="*/ 74 h 190"/>
              <a:gd name="T60" fmla="*/ 284 w 284"/>
              <a:gd name="T61" fmla="*/ 158 h 190"/>
              <a:gd name="T62" fmla="*/ 283 w 284"/>
              <a:gd name="T63" fmla="*/ 161 h 190"/>
              <a:gd name="T64" fmla="*/ 265 w 284"/>
              <a:gd name="T65" fmla="*/ 184 h 190"/>
              <a:gd name="T66" fmla="*/ 261 w 284"/>
              <a:gd name="T67" fmla="*/ 185 h 190"/>
              <a:gd name="T68" fmla="*/ 246 w 284"/>
              <a:gd name="T69" fmla="*/ 185 h 190"/>
              <a:gd name="T70" fmla="*/ 242 w 284"/>
              <a:gd name="T71" fmla="*/ 181 h 190"/>
              <a:gd name="T72" fmla="*/ 242 w 284"/>
              <a:gd name="T73" fmla="*/ 160 h 190"/>
              <a:gd name="T74" fmla="*/ 234 w 284"/>
              <a:gd name="T75" fmla="*/ 160 h 190"/>
              <a:gd name="T76" fmla="*/ 234 w 284"/>
              <a:gd name="T77" fmla="*/ 185 h 190"/>
              <a:gd name="T78" fmla="*/ 229 w 284"/>
              <a:gd name="T79" fmla="*/ 190 h 190"/>
              <a:gd name="T80" fmla="*/ 107 w 284"/>
              <a:gd name="T81" fmla="*/ 190 h 190"/>
              <a:gd name="T82" fmla="*/ 104 w 284"/>
              <a:gd name="T83" fmla="*/ 188 h 190"/>
              <a:gd name="T84" fmla="*/ 75 w 284"/>
              <a:gd name="T85" fmla="*/ 157 h 190"/>
              <a:gd name="T86" fmla="*/ 71 w 284"/>
              <a:gd name="T87" fmla="*/ 155 h 190"/>
              <a:gd name="T88" fmla="*/ 31 w 284"/>
              <a:gd name="T89" fmla="*/ 155 h 190"/>
              <a:gd name="T90" fmla="*/ 26 w 284"/>
              <a:gd name="T91" fmla="*/ 151 h 190"/>
              <a:gd name="T92" fmla="*/ 26 w 284"/>
              <a:gd name="T93" fmla="*/ 127 h 190"/>
              <a:gd name="T94" fmla="*/ 18 w 284"/>
              <a:gd name="T95" fmla="*/ 127 h 190"/>
              <a:gd name="T96" fmla="*/ 18 w 284"/>
              <a:gd name="T97" fmla="*/ 151 h 190"/>
              <a:gd name="T98" fmla="*/ 13 w 284"/>
              <a:gd name="T99" fmla="*/ 156 h 190"/>
              <a:gd name="T100" fmla="*/ 5 w 284"/>
              <a:gd name="T101" fmla="*/ 156 h 190"/>
              <a:gd name="T102" fmla="*/ 0 w 284"/>
              <a:gd name="T103" fmla="*/ 151 h 190"/>
              <a:gd name="T104" fmla="*/ 0 w 284"/>
              <a:gd name="T105" fmla="*/ 48 h 190"/>
              <a:gd name="T106" fmla="*/ 5 w 284"/>
              <a:gd name="T107" fmla="*/ 44 h 190"/>
              <a:gd name="T108" fmla="*/ 13 w 284"/>
              <a:gd name="T109" fmla="*/ 44 h 190"/>
              <a:gd name="T110" fmla="*/ 18 w 284"/>
              <a:gd name="T111" fmla="*/ 48 h 190"/>
              <a:gd name="T112" fmla="*/ 18 w 284"/>
              <a:gd name="T113" fmla="*/ 73 h 190"/>
              <a:gd name="T114" fmla="*/ 26 w 284"/>
              <a:gd name="T115" fmla="*/ 73 h 190"/>
              <a:gd name="T116" fmla="*/ 26 w 284"/>
              <a:gd name="T117" fmla="*/ 48 h 190"/>
              <a:gd name="T118" fmla="*/ 31 w 284"/>
              <a:gd name="T119" fmla="*/ 4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190">
                <a:moveTo>
                  <a:pt x="31" y="44"/>
                </a:moveTo>
                <a:cubicBezTo>
                  <a:pt x="57" y="44"/>
                  <a:pt x="57" y="44"/>
                  <a:pt x="57" y="44"/>
                </a:cubicBezTo>
                <a:cubicBezTo>
                  <a:pt x="59" y="44"/>
                  <a:pt x="60" y="43"/>
                  <a:pt x="61" y="42"/>
                </a:cubicBezTo>
                <a:cubicBezTo>
                  <a:pt x="76" y="26"/>
                  <a:pt x="76" y="26"/>
                  <a:pt x="76" y="26"/>
                </a:cubicBezTo>
                <a:cubicBezTo>
                  <a:pt x="77" y="25"/>
                  <a:pt x="78" y="25"/>
                  <a:pt x="79" y="25"/>
                </a:cubicBezTo>
                <a:cubicBezTo>
                  <a:pt x="110" y="25"/>
                  <a:pt x="110" y="25"/>
                  <a:pt x="110" y="25"/>
                </a:cubicBezTo>
                <a:cubicBezTo>
                  <a:pt x="110" y="17"/>
                  <a:pt x="110" y="17"/>
                  <a:pt x="110" y="17"/>
                </a:cubicBezTo>
                <a:cubicBezTo>
                  <a:pt x="86" y="17"/>
                  <a:pt x="86" y="17"/>
                  <a:pt x="86" y="17"/>
                </a:cubicBezTo>
                <a:cubicBezTo>
                  <a:pt x="83" y="17"/>
                  <a:pt x="81" y="15"/>
                  <a:pt x="81" y="12"/>
                </a:cubicBezTo>
                <a:cubicBezTo>
                  <a:pt x="81" y="4"/>
                  <a:pt x="81" y="4"/>
                  <a:pt x="81" y="4"/>
                </a:cubicBezTo>
                <a:cubicBezTo>
                  <a:pt x="81" y="2"/>
                  <a:pt x="83" y="0"/>
                  <a:pt x="86" y="0"/>
                </a:cubicBezTo>
                <a:cubicBezTo>
                  <a:pt x="178" y="0"/>
                  <a:pt x="178" y="0"/>
                  <a:pt x="178" y="0"/>
                </a:cubicBezTo>
                <a:cubicBezTo>
                  <a:pt x="180" y="0"/>
                  <a:pt x="182" y="2"/>
                  <a:pt x="182" y="4"/>
                </a:cubicBezTo>
                <a:cubicBezTo>
                  <a:pt x="182" y="12"/>
                  <a:pt x="182" y="12"/>
                  <a:pt x="182" y="12"/>
                </a:cubicBezTo>
                <a:cubicBezTo>
                  <a:pt x="182" y="15"/>
                  <a:pt x="180" y="17"/>
                  <a:pt x="178" y="17"/>
                </a:cubicBezTo>
                <a:cubicBezTo>
                  <a:pt x="153" y="17"/>
                  <a:pt x="153" y="17"/>
                  <a:pt x="153" y="17"/>
                </a:cubicBezTo>
                <a:cubicBezTo>
                  <a:pt x="153" y="25"/>
                  <a:pt x="153" y="25"/>
                  <a:pt x="153" y="25"/>
                </a:cubicBezTo>
                <a:cubicBezTo>
                  <a:pt x="192" y="25"/>
                  <a:pt x="192" y="25"/>
                  <a:pt x="192" y="25"/>
                </a:cubicBezTo>
                <a:cubicBezTo>
                  <a:pt x="194" y="25"/>
                  <a:pt x="196" y="26"/>
                  <a:pt x="197" y="27"/>
                </a:cubicBezTo>
                <a:cubicBezTo>
                  <a:pt x="203" y="41"/>
                  <a:pt x="203" y="41"/>
                  <a:pt x="203" y="41"/>
                </a:cubicBezTo>
                <a:cubicBezTo>
                  <a:pt x="204" y="43"/>
                  <a:pt x="205" y="44"/>
                  <a:pt x="207" y="44"/>
                </a:cubicBezTo>
                <a:cubicBezTo>
                  <a:pt x="229" y="44"/>
                  <a:pt x="229" y="44"/>
                  <a:pt x="229" y="44"/>
                </a:cubicBezTo>
                <a:cubicBezTo>
                  <a:pt x="232" y="44"/>
                  <a:pt x="234" y="46"/>
                  <a:pt x="234" y="48"/>
                </a:cubicBezTo>
                <a:cubicBezTo>
                  <a:pt x="234" y="75"/>
                  <a:pt x="234" y="75"/>
                  <a:pt x="234" y="75"/>
                </a:cubicBezTo>
                <a:cubicBezTo>
                  <a:pt x="242" y="75"/>
                  <a:pt x="242" y="75"/>
                  <a:pt x="242" y="75"/>
                </a:cubicBezTo>
                <a:cubicBezTo>
                  <a:pt x="242" y="58"/>
                  <a:pt x="242" y="58"/>
                  <a:pt x="242" y="58"/>
                </a:cubicBezTo>
                <a:cubicBezTo>
                  <a:pt x="242" y="56"/>
                  <a:pt x="242" y="55"/>
                  <a:pt x="244" y="54"/>
                </a:cubicBezTo>
                <a:cubicBezTo>
                  <a:pt x="245" y="53"/>
                  <a:pt x="247" y="53"/>
                  <a:pt x="248" y="54"/>
                </a:cubicBezTo>
                <a:cubicBezTo>
                  <a:pt x="281" y="70"/>
                  <a:pt x="281" y="70"/>
                  <a:pt x="281" y="70"/>
                </a:cubicBezTo>
                <a:cubicBezTo>
                  <a:pt x="283" y="71"/>
                  <a:pt x="284" y="72"/>
                  <a:pt x="284" y="74"/>
                </a:cubicBezTo>
                <a:cubicBezTo>
                  <a:pt x="284" y="158"/>
                  <a:pt x="284" y="158"/>
                  <a:pt x="284" y="158"/>
                </a:cubicBezTo>
                <a:cubicBezTo>
                  <a:pt x="284" y="159"/>
                  <a:pt x="283" y="160"/>
                  <a:pt x="283" y="161"/>
                </a:cubicBezTo>
                <a:cubicBezTo>
                  <a:pt x="265" y="184"/>
                  <a:pt x="265" y="184"/>
                  <a:pt x="265" y="184"/>
                </a:cubicBezTo>
                <a:cubicBezTo>
                  <a:pt x="264" y="185"/>
                  <a:pt x="263" y="185"/>
                  <a:pt x="261" y="185"/>
                </a:cubicBezTo>
                <a:cubicBezTo>
                  <a:pt x="246" y="185"/>
                  <a:pt x="246" y="185"/>
                  <a:pt x="246" y="185"/>
                </a:cubicBezTo>
                <a:cubicBezTo>
                  <a:pt x="244" y="185"/>
                  <a:pt x="242" y="183"/>
                  <a:pt x="242" y="181"/>
                </a:cubicBezTo>
                <a:cubicBezTo>
                  <a:pt x="242" y="160"/>
                  <a:pt x="242" y="160"/>
                  <a:pt x="242" y="160"/>
                </a:cubicBezTo>
                <a:cubicBezTo>
                  <a:pt x="234" y="160"/>
                  <a:pt x="234" y="160"/>
                  <a:pt x="234" y="160"/>
                </a:cubicBezTo>
                <a:cubicBezTo>
                  <a:pt x="234" y="185"/>
                  <a:pt x="234" y="185"/>
                  <a:pt x="234" y="185"/>
                </a:cubicBezTo>
                <a:cubicBezTo>
                  <a:pt x="234" y="187"/>
                  <a:pt x="232" y="190"/>
                  <a:pt x="229" y="190"/>
                </a:cubicBezTo>
                <a:cubicBezTo>
                  <a:pt x="107" y="190"/>
                  <a:pt x="107" y="190"/>
                  <a:pt x="107" y="190"/>
                </a:cubicBezTo>
                <a:cubicBezTo>
                  <a:pt x="106" y="190"/>
                  <a:pt x="105" y="189"/>
                  <a:pt x="104" y="188"/>
                </a:cubicBezTo>
                <a:cubicBezTo>
                  <a:pt x="75" y="157"/>
                  <a:pt x="75" y="157"/>
                  <a:pt x="75" y="157"/>
                </a:cubicBezTo>
                <a:cubicBezTo>
                  <a:pt x="74" y="156"/>
                  <a:pt x="73" y="155"/>
                  <a:pt x="71" y="155"/>
                </a:cubicBezTo>
                <a:cubicBezTo>
                  <a:pt x="31" y="155"/>
                  <a:pt x="31" y="155"/>
                  <a:pt x="31" y="155"/>
                </a:cubicBezTo>
                <a:cubicBezTo>
                  <a:pt x="28" y="155"/>
                  <a:pt x="26" y="153"/>
                  <a:pt x="26" y="151"/>
                </a:cubicBezTo>
                <a:cubicBezTo>
                  <a:pt x="26" y="127"/>
                  <a:pt x="26" y="127"/>
                  <a:pt x="26" y="127"/>
                </a:cubicBezTo>
                <a:cubicBezTo>
                  <a:pt x="18" y="127"/>
                  <a:pt x="18" y="127"/>
                  <a:pt x="18" y="127"/>
                </a:cubicBezTo>
                <a:cubicBezTo>
                  <a:pt x="18" y="151"/>
                  <a:pt x="18" y="151"/>
                  <a:pt x="18" y="151"/>
                </a:cubicBezTo>
                <a:cubicBezTo>
                  <a:pt x="18" y="154"/>
                  <a:pt x="16" y="156"/>
                  <a:pt x="13" y="156"/>
                </a:cubicBezTo>
                <a:cubicBezTo>
                  <a:pt x="5" y="156"/>
                  <a:pt x="5" y="156"/>
                  <a:pt x="5" y="156"/>
                </a:cubicBezTo>
                <a:cubicBezTo>
                  <a:pt x="2" y="156"/>
                  <a:pt x="0" y="154"/>
                  <a:pt x="0" y="151"/>
                </a:cubicBezTo>
                <a:cubicBezTo>
                  <a:pt x="0" y="48"/>
                  <a:pt x="0" y="48"/>
                  <a:pt x="0" y="48"/>
                </a:cubicBezTo>
                <a:cubicBezTo>
                  <a:pt x="0" y="46"/>
                  <a:pt x="2" y="44"/>
                  <a:pt x="5" y="44"/>
                </a:cubicBezTo>
                <a:cubicBezTo>
                  <a:pt x="13" y="44"/>
                  <a:pt x="13" y="44"/>
                  <a:pt x="13" y="44"/>
                </a:cubicBezTo>
                <a:cubicBezTo>
                  <a:pt x="16" y="44"/>
                  <a:pt x="18" y="46"/>
                  <a:pt x="18" y="48"/>
                </a:cubicBezTo>
                <a:cubicBezTo>
                  <a:pt x="18" y="73"/>
                  <a:pt x="18" y="73"/>
                  <a:pt x="18" y="73"/>
                </a:cubicBezTo>
                <a:cubicBezTo>
                  <a:pt x="26" y="73"/>
                  <a:pt x="26" y="73"/>
                  <a:pt x="26" y="73"/>
                </a:cubicBezTo>
                <a:cubicBezTo>
                  <a:pt x="26" y="48"/>
                  <a:pt x="26" y="48"/>
                  <a:pt x="26" y="48"/>
                </a:cubicBezTo>
                <a:cubicBezTo>
                  <a:pt x="26" y="46"/>
                  <a:pt x="28" y="44"/>
                  <a:pt x="31" y="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5" name="Freeform 66"/>
          <p:cNvSpPr>
            <a:spLocks/>
          </p:cNvSpPr>
          <p:nvPr/>
        </p:nvSpPr>
        <p:spPr bwMode="auto">
          <a:xfrm>
            <a:off x="2445623" y="4865035"/>
            <a:ext cx="198325" cy="132216"/>
          </a:xfrm>
          <a:custGeom>
            <a:avLst/>
            <a:gdLst>
              <a:gd name="T0" fmla="*/ 31 w 284"/>
              <a:gd name="T1" fmla="*/ 44 h 190"/>
              <a:gd name="T2" fmla="*/ 57 w 284"/>
              <a:gd name="T3" fmla="*/ 44 h 190"/>
              <a:gd name="T4" fmla="*/ 61 w 284"/>
              <a:gd name="T5" fmla="*/ 42 h 190"/>
              <a:gd name="T6" fmla="*/ 76 w 284"/>
              <a:gd name="T7" fmla="*/ 26 h 190"/>
              <a:gd name="T8" fmla="*/ 79 w 284"/>
              <a:gd name="T9" fmla="*/ 25 h 190"/>
              <a:gd name="T10" fmla="*/ 110 w 284"/>
              <a:gd name="T11" fmla="*/ 25 h 190"/>
              <a:gd name="T12" fmla="*/ 110 w 284"/>
              <a:gd name="T13" fmla="*/ 17 h 190"/>
              <a:gd name="T14" fmla="*/ 86 w 284"/>
              <a:gd name="T15" fmla="*/ 17 h 190"/>
              <a:gd name="T16" fmla="*/ 81 w 284"/>
              <a:gd name="T17" fmla="*/ 12 h 190"/>
              <a:gd name="T18" fmla="*/ 81 w 284"/>
              <a:gd name="T19" fmla="*/ 4 h 190"/>
              <a:gd name="T20" fmla="*/ 86 w 284"/>
              <a:gd name="T21" fmla="*/ 0 h 190"/>
              <a:gd name="T22" fmla="*/ 178 w 284"/>
              <a:gd name="T23" fmla="*/ 0 h 190"/>
              <a:gd name="T24" fmla="*/ 182 w 284"/>
              <a:gd name="T25" fmla="*/ 4 h 190"/>
              <a:gd name="T26" fmla="*/ 182 w 284"/>
              <a:gd name="T27" fmla="*/ 12 h 190"/>
              <a:gd name="T28" fmla="*/ 178 w 284"/>
              <a:gd name="T29" fmla="*/ 17 h 190"/>
              <a:gd name="T30" fmla="*/ 153 w 284"/>
              <a:gd name="T31" fmla="*/ 17 h 190"/>
              <a:gd name="T32" fmla="*/ 153 w 284"/>
              <a:gd name="T33" fmla="*/ 25 h 190"/>
              <a:gd name="T34" fmla="*/ 192 w 284"/>
              <a:gd name="T35" fmla="*/ 25 h 190"/>
              <a:gd name="T36" fmla="*/ 197 w 284"/>
              <a:gd name="T37" fmla="*/ 27 h 190"/>
              <a:gd name="T38" fmla="*/ 203 w 284"/>
              <a:gd name="T39" fmla="*/ 41 h 190"/>
              <a:gd name="T40" fmla="*/ 207 w 284"/>
              <a:gd name="T41" fmla="*/ 44 h 190"/>
              <a:gd name="T42" fmla="*/ 229 w 284"/>
              <a:gd name="T43" fmla="*/ 44 h 190"/>
              <a:gd name="T44" fmla="*/ 234 w 284"/>
              <a:gd name="T45" fmla="*/ 48 h 190"/>
              <a:gd name="T46" fmla="*/ 234 w 284"/>
              <a:gd name="T47" fmla="*/ 75 h 190"/>
              <a:gd name="T48" fmla="*/ 242 w 284"/>
              <a:gd name="T49" fmla="*/ 75 h 190"/>
              <a:gd name="T50" fmla="*/ 242 w 284"/>
              <a:gd name="T51" fmla="*/ 58 h 190"/>
              <a:gd name="T52" fmla="*/ 244 w 284"/>
              <a:gd name="T53" fmla="*/ 54 h 190"/>
              <a:gd name="T54" fmla="*/ 248 w 284"/>
              <a:gd name="T55" fmla="*/ 54 h 190"/>
              <a:gd name="T56" fmla="*/ 281 w 284"/>
              <a:gd name="T57" fmla="*/ 70 h 190"/>
              <a:gd name="T58" fmla="*/ 284 w 284"/>
              <a:gd name="T59" fmla="*/ 74 h 190"/>
              <a:gd name="T60" fmla="*/ 284 w 284"/>
              <a:gd name="T61" fmla="*/ 158 h 190"/>
              <a:gd name="T62" fmla="*/ 283 w 284"/>
              <a:gd name="T63" fmla="*/ 161 h 190"/>
              <a:gd name="T64" fmla="*/ 265 w 284"/>
              <a:gd name="T65" fmla="*/ 184 h 190"/>
              <a:gd name="T66" fmla="*/ 261 w 284"/>
              <a:gd name="T67" fmla="*/ 185 h 190"/>
              <a:gd name="T68" fmla="*/ 246 w 284"/>
              <a:gd name="T69" fmla="*/ 185 h 190"/>
              <a:gd name="T70" fmla="*/ 242 w 284"/>
              <a:gd name="T71" fmla="*/ 181 h 190"/>
              <a:gd name="T72" fmla="*/ 242 w 284"/>
              <a:gd name="T73" fmla="*/ 160 h 190"/>
              <a:gd name="T74" fmla="*/ 234 w 284"/>
              <a:gd name="T75" fmla="*/ 160 h 190"/>
              <a:gd name="T76" fmla="*/ 234 w 284"/>
              <a:gd name="T77" fmla="*/ 185 h 190"/>
              <a:gd name="T78" fmla="*/ 229 w 284"/>
              <a:gd name="T79" fmla="*/ 190 h 190"/>
              <a:gd name="T80" fmla="*/ 107 w 284"/>
              <a:gd name="T81" fmla="*/ 190 h 190"/>
              <a:gd name="T82" fmla="*/ 104 w 284"/>
              <a:gd name="T83" fmla="*/ 188 h 190"/>
              <a:gd name="T84" fmla="*/ 75 w 284"/>
              <a:gd name="T85" fmla="*/ 157 h 190"/>
              <a:gd name="T86" fmla="*/ 71 w 284"/>
              <a:gd name="T87" fmla="*/ 155 h 190"/>
              <a:gd name="T88" fmla="*/ 31 w 284"/>
              <a:gd name="T89" fmla="*/ 155 h 190"/>
              <a:gd name="T90" fmla="*/ 26 w 284"/>
              <a:gd name="T91" fmla="*/ 151 h 190"/>
              <a:gd name="T92" fmla="*/ 26 w 284"/>
              <a:gd name="T93" fmla="*/ 127 h 190"/>
              <a:gd name="T94" fmla="*/ 18 w 284"/>
              <a:gd name="T95" fmla="*/ 127 h 190"/>
              <a:gd name="T96" fmla="*/ 18 w 284"/>
              <a:gd name="T97" fmla="*/ 151 h 190"/>
              <a:gd name="T98" fmla="*/ 13 w 284"/>
              <a:gd name="T99" fmla="*/ 156 h 190"/>
              <a:gd name="T100" fmla="*/ 5 w 284"/>
              <a:gd name="T101" fmla="*/ 156 h 190"/>
              <a:gd name="T102" fmla="*/ 0 w 284"/>
              <a:gd name="T103" fmla="*/ 151 h 190"/>
              <a:gd name="T104" fmla="*/ 0 w 284"/>
              <a:gd name="T105" fmla="*/ 48 h 190"/>
              <a:gd name="T106" fmla="*/ 5 w 284"/>
              <a:gd name="T107" fmla="*/ 44 h 190"/>
              <a:gd name="T108" fmla="*/ 13 w 284"/>
              <a:gd name="T109" fmla="*/ 44 h 190"/>
              <a:gd name="T110" fmla="*/ 18 w 284"/>
              <a:gd name="T111" fmla="*/ 48 h 190"/>
              <a:gd name="T112" fmla="*/ 18 w 284"/>
              <a:gd name="T113" fmla="*/ 73 h 190"/>
              <a:gd name="T114" fmla="*/ 26 w 284"/>
              <a:gd name="T115" fmla="*/ 73 h 190"/>
              <a:gd name="T116" fmla="*/ 26 w 284"/>
              <a:gd name="T117" fmla="*/ 48 h 190"/>
              <a:gd name="T118" fmla="*/ 31 w 284"/>
              <a:gd name="T119" fmla="*/ 4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190">
                <a:moveTo>
                  <a:pt x="31" y="44"/>
                </a:moveTo>
                <a:cubicBezTo>
                  <a:pt x="57" y="44"/>
                  <a:pt x="57" y="44"/>
                  <a:pt x="57" y="44"/>
                </a:cubicBezTo>
                <a:cubicBezTo>
                  <a:pt x="59" y="44"/>
                  <a:pt x="60" y="43"/>
                  <a:pt x="61" y="42"/>
                </a:cubicBezTo>
                <a:cubicBezTo>
                  <a:pt x="76" y="26"/>
                  <a:pt x="76" y="26"/>
                  <a:pt x="76" y="26"/>
                </a:cubicBezTo>
                <a:cubicBezTo>
                  <a:pt x="77" y="25"/>
                  <a:pt x="78" y="25"/>
                  <a:pt x="79" y="25"/>
                </a:cubicBezTo>
                <a:cubicBezTo>
                  <a:pt x="110" y="25"/>
                  <a:pt x="110" y="25"/>
                  <a:pt x="110" y="25"/>
                </a:cubicBezTo>
                <a:cubicBezTo>
                  <a:pt x="110" y="17"/>
                  <a:pt x="110" y="17"/>
                  <a:pt x="110" y="17"/>
                </a:cubicBezTo>
                <a:cubicBezTo>
                  <a:pt x="86" y="17"/>
                  <a:pt x="86" y="17"/>
                  <a:pt x="86" y="17"/>
                </a:cubicBezTo>
                <a:cubicBezTo>
                  <a:pt x="83" y="17"/>
                  <a:pt x="81" y="15"/>
                  <a:pt x="81" y="12"/>
                </a:cubicBezTo>
                <a:cubicBezTo>
                  <a:pt x="81" y="4"/>
                  <a:pt x="81" y="4"/>
                  <a:pt x="81" y="4"/>
                </a:cubicBezTo>
                <a:cubicBezTo>
                  <a:pt x="81" y="2"/>
                  <a:pt x="83" y="0"/>
                  <a:pt x="86" y="0"/>
                </a:cubicBezTo>
                <a:cubicBezTo>
                  <a:pt x="178" y="0"/>
                  <a:pt x="178" y="0"/>
                  <a:pt x="178" y="0"/>
                </a:cubicBezTo>
                <a:cubicBezTo>
                  <a:pt x="180" y="0"/>
                  <a:pt x="182" y="2"/>
                  <a:pt x="182" y="4"/>
                </a:cubicBezTo>
                <a:cubicBezTo>
                  <a:pt x="182" y="12"/>
                  <a:pt x="182" y="12"/>
                  <a:pt x="182" y="12"/>
                </a:cubicBezTo>
                <a:cubicBezTo>
                  <a:pt x="182" y="15"/>
                  <a:pt x="180" y="17"/>
                  <a:pt x="178" y="17"/>
                </a:cubicBezTo>
                <a:cubicBezTo>
                  <a:pt x="153" y="17"/>
                  <a:pt x="153" y="17"/>
                  <a:pt x="153" y="17"/>
                </a:cubicBezTo>
                <a:cubicBezTo>
                  <a:pt x="153" y="25"/>
                  <a:pt x="153" y="25"/>
                  <a:pt x="153" y="25"/>
                </a:cubicBezTo>
                <a:cubicBezTo>
                  <a:pt x="192" y="25"/>
                  <a:pt x="192" y="25"/>
                  <a:pt x="192" y="25"/>
                </a:cubicBezTo>
                <a:cubicBezTo>
                  <a:pt x="194" y="25"/>
                  <a:pt x="196" y="26"/>
                  <a:pt x="197" y="27"/>
                </a:cubicBezTo>
                <a:cubicBezTo>
                  <a:pt x="203" y="41"/>
                  <a:pt x="203" y="41"/>
                  <a:pt x="203" y="41"/>
                </a:cubicBezTo>
                <a:cubicBezTo>
                  <a:pt x="204" y="43"/>
                  <a:pt x="205" y="44"/>
                  <a:pt x="207" y="44"/>
                </a:cubicBezTo>
                <a:cubicBezTo>
                  <a:pt x="229" y="44"/>
                  <a:pt x="229" y="44"/>
                  <a:pt x="229" y="44"/>
                </a:cubicBezTo>
                <a:cubicBezTo>
                  <a:pt x="232" y="44"/>
                  <a:pt x="234" y="46"/>
                  <a:pt x="234" y="48"/>
                </a:cubicBezTo>
                <a:cubicBezTo>
                  <a:pt x="234" y="75"/>
                  <a:pt x="234" y="75"/>
                  <a:pt x="234" y="75"/>
                </a:cubicBezTo>
                <a:cubicBezTo>
                  <a:pt x="242" y="75"/>
                  <a:pt x="242" y="75"/>
                  <a:pt x="242" y="75"/>
                </a:cubicBezTo>
                <a:cubicBezTo>
                  <a:pt x="242" y="58"/>
                  <a:pt x="242" y="58"/>
                  <a:pt x="242" y="58"/>
                </a:cubicBezTo>
                <a:cubicBezTo>
                  <a:pt x="242" y="56"/>
                  <a:pt x="242" y="55"/>
                  <a:pt x="244" y="54"/>
                </a:cubicBezTo>
                <a:cubicBezTo>
                  <a:pt x="245" y="53"/>
                  <a:pt x="247" y="53"/>
                  <a:pt x="248" y="54"/>
                </a:cubicBezTo>
                <a:cubicBezTo>
                  <a:pt x="281" y="70"/>
                  <a:pt x="281" y="70"/>
                  <a:pt x="281" y="70"/>
                </a:cubicBezTo>
                <a:cubicBezTo>
                  <a:pt x="283" y="71"/>
                  <a:pt x="284" y="72"/>
                  <a:pt x="284" y="74"/>
                </a:cubicBezTo>
                <a:cubicBezTo>
                  <a:pt x="284" y="158"/>
                  <a:pt x="284" y="158"/>
                  <a:pt x="284" y="158"/>
                </a:cubicBezTo>
                <a:cubicBezTo>
                  <a:pt x="284" y="159"/>
                  <a:pt x="283" y="160"/>
                  <a:pt x="283" y="161"/>
                </a:cubicBezTo>
                <a:cubicBezTo>
                  <a:pt x="265" y="184"/>
                  <a:pt x="265" y="184"/>
                  <a:pt x="265" y="184"/>
                </a:cubicBezTo>
                <a:cubicBezTo>
                  <a:pt x="264" y="185"/>
                  <a:pt x="263" y="185"/>
                  <a:pt x="261" y="185"/>
                </a:cubicBezTo>
                <a:cubicBezTo>
                  <a:pt x="246" y="185"/>
                  <a:pt x="246" y="185"/>
                  <a:pt x="246" y="185"/>
                </a:cubicBezTo>
                <a:cubicBezTo>
                  <a:pt x="244" y="185"/>
                  <a:pt x="242" y="183"/>
                  <a:pt x="242" y="181"/>
                </a:cubicBezTo>
                <a:cubicBezTo>
                  <a:pt x="242" y="160"/>
                  <a:pt x="242" y="160"/>
                  <a:pt x="242" y="160"/>
                </a:cubicBezTo>
                <a:cubicBezTo>
                  <a:pt x="234" y="160"/>
                  <a:pt x="234" y="160"/>
                  <a:pt x="234" y="160"/>
                </a:cubicBezTo>
                <a:cubicBezTo>
                  <a:pt x="234" y="185"/>
                  <a:pt x="234" y="185"/>
                  <a:pt x="234" y="185"/>
                </a:cubicBezTo>
                <a:cubicBezTo>
                  <a:pt x="234" y="187"/>
                  <a:pt x="232" y="190"/>
                  <a:pt x="229" y="190"/>
                </a:cubicBezTo>
                <a:cubicBezTo>
                  <a:pt x="107" y="190"/>
                  <a:pt x="107" y="190"/>
                  <a:pt x="107" y="190"/>
                </a:cubicBezTo>
                <a:cubicBezTo>
                  <a:pt x="106" y="190"/>
                  <a:pt x="105" y="189"/>
                  <a:pt x="104" y="188"/>
                </a:cubicBezTo>
                <a:cubicBezTo>
                  <a:pt x="75" y="157"/>
                  <a:pt x="75" y="157"/>
                  <a:pt x="75" y="157"/>
                </a:cubicBezTo>
                <a:cubicBezTo>
                  <a:pt x="74" y="156"/>
                  <a:pt x="73" y="155"/>
                  <a:pt x="71" y="155"/>
                </a:cubicBezTo>
                <a:cubicBezTo>
                  <a:pt x="31" y="155"/>
                  <a:pt x="31" y="155"/>
                  <a:pt x="31" y="155"/>
                </a:cubicBezTo>
                <a:cubicBezTo>
                  <a:pt x="28" y="155"/>
                  <a:pt x="26" y="153"/>
                  <a:pt x="26" y="151"/>
                </a:cubicBezTo>
                <a:cubicBezTo>
                  <a:pt x="26" y="127"/>
                  <a:pt x="26" y="127"/>
                  <a:pt x="26" y="127"/>
                </a:cubicBezTo>
                <a:cubicBezTo>
                  <a:pt x="18" y="127"/>
                  <a:pt x="18" y="127"/>
                  <a:pt x="18" y="127"/>
                </a:cubicBezTo>
                <a:cubicBezTo>
                  <a:pt x="18" y="151"/>
                  <a:pt x="18" y="151"/>
                  <a:pt x="18" y="151"/>
                </a:cubicBezTo>
                <a:cubicBezTo>
                  <a:pt x="18" y="154"/>
                  <a:pt x="16" y="156"/>
                  <a:pt x="13" y="156"/>
                </a:cubicBezTo>
                <a:cubicBezTo>
                  <a:pt x="5" y="156"/>
                  <a:pt x="5" y="156"/>
                  <a:pt x="5" y="156"/>
                </a:cubicBezTo>
                <a:cubicBezTo>
                  <a:pt x="2" y="156"/>
                  <a:pt x="0" y="154"/>
                  <a:pt x="0" y="151"/>
                </a:cubicBezTo>
                <a:cubicBezTo>
                  <a:pt x="0" y="48"/>
                  <a:pt x="0" y="48"/>
                  <a:pt x="0" y="48"/>
                </a:cubicBezTo>
                <a:cubicBezTo>
                  <a:pt x="0" y="46"/>
                  <a:pt x="2" y="44"/>
                  <a:pt x="5" y="44"/>
                </a:cubicBezTo>
                <a:cubicBezTo>
                  <a:pt x="13" y="44"/>
                  <a:pt x="13" y="44"/>
                  <a:pt x="13" y="44"/>
                </a:cubicBezTo>
                <a:cubicBezTo>
                  <a:pt x="16" y="44"/>
                  <a:pt x="18" y="46"/>
                  <a:pt x="18" y="48"/>
                </a:cubicBezTo>
                <a:cubicBezTo>
                  <a:pt x="18" y="73"/>
                  <a:pt x="18" y="73"/>
                  <a:pt x="18" y="73"/>
                </a:cubicBezTo>
                <a:cubicBezTo>
                  <a:pt x="26" y="73"/>
                  <a:pt x="26" y="73"/>
                  <a:pt x="26" y="73"/>
                </a:cubicBezTo>
                <a:cubicBezTo>
                  <a:pt x="26" y="48"/>
                  <a:pt x="26" y="48"/>
                  <a:pt x="26" y="48"/>
                </a:cubicBezTo>
                <a:cubicBezTo>
                  <a:pt x="26" y="46"/>
                  <a:pt x="28" y="44"/>
                  <a:pt x="31" y="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6" name="Freeform 46"/>
          <p:cNvSpPr>
            <a:spLocks/>
          </p:cNvSpPr>
          <p:nvPr/>
        </p:nvSpPr>
        <p:spPr bwMode="auto">
          <a:xfrm>
            <a:off x="2826005" y="4339671"/>
            <a:ext cx="187307" cy="185930"/>
          </a:xfrm>
          <a:custGeom>
            <a:avLst/>
            <a:gdLst>
              <a:gd name="T0" fmla="*/ 37 w 267"/>
              <a:gd name="T1" fmla="*/ 230 h 267"/>
              <a:gd name="T2" fmla="*/ 37 w 267"/>
              <a:gd name="T3" fmla="*/ 216 h 267"/>
              <a:gd name="T4" fmla="*/ 0 w 267"/>
              <a:gd name="T5" fmla="*/ 192 h 267"/>
              <a:gd name="T6" fmla="*/ 14 w 267"/>
              <a:gd name="T7" fmla="*/ 184 h 267"/>
              <a:gd name="T8" fmla="*/ 58 w 267"/>
              <a:gd name="T9" fmla="*/ 178 h 267"/>
              <a:gd name="T10" fmla="*/ 67 w 267"/>
              <a:gd name="T11" fmla="*/ 177 h 267"/>
              <a:gd name="T12" fmla="*/ 94 w 267"/>
              <a:gd name="T13" fmla="*/ 142 h 267"/>
              <a:gd name="T14" fmla="*/ 114 w 267"/>
              <a:gd name="T15" fmla="*/ 116 h 267"/>
              <a:gd name="T16" fmla="*/ 19 w 267"/>
              <a:gd name="T17" fmla="*/ 87 h 267"/>
              <a:gd name="T18" fmla="*/ 36 w 267"/>
              <a:gd name="T19" fmla="*/ 64 h 267"/>
              <a:gd name="T20" fmla="*/ 162 w 267"/>
              <a:gd name="T21" fmla="*/ 67 h 267"/>
              <a:gd name="T22" fmla="*/ 194 w 267"/>
              <a:gd name="T23" fmla="*/ 36 h 267"/>
              <a:gd name="T24" fmla="*/ 259 w 267"/>
              <a:gd name="T25" fmla="*/ 7 h 267"/>
              <a:gd name="T26" fmla="*/ 230 w 267"/>
              <a:gd name="T27" fmla="*/ 73 h 267"/>
              <a:gd name="T28" fmla="*/ 199 w 267"/>
              <a:gd name="T29" fmla="*/ 104 h 267"/>
              <a:gd name="T30" fmla="*/ 202 w 267"/>
              <a:gd name="T31" fmla="*/ 230 h 267"/>
              <a:gd name="T32" fmla="*/ 179 w 267"/>
              <a:gd name="T33" fmla="*/ 248 h 267"/>
              <a:gd name="T34" fmla="*/ 151 w 267"/>
              <a:gd name="T35" fmla="*/ 152 h 267"/>
              <a:gd name="T36" fmla="*/ 125 w 267"/>
              <a:gd name="T37" fmla="*/ 172 h 267"/>
              <a:gd name="T38" fmla="*/ 89 w 267"/>
              <a:gd name="T39" fmla="*/ 199 h 267"/>
              <a:gd name="T40" fmla="*/ 88 w 267"/>
              <a:gd name="T41" fmla="*/ 209 h 267"/>
              <a:gd name="T42" fmla="*/ 82 w 267"/>
              <a:gd name="T43" fmla="*/ 252 h 267"/>
              <a:gd name="T44" fmla="*/ 75 w 267"/>
              <a:gd name="T45" fmla="*/ 267 h 267"/>
              <a:gd name="T46" fmla="*/ 50 w 267"/>
              <a:gd name="T47" fmla="*/ 229 h 267"/>
              <a:gd name="T48" fmla="*/ 37 w 267"/>
              <a:gd name="T49" fmla="*/ 2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7" h="267">
                <a:moveTo>
                  <a:pt x="37" y="230"/>
                </a:moveTo>
                <a:cubicBezTo>
                  <a:pt x="34" y="227"/>
                  <a:pt x="34" y="222"/>
                  <a:pt x="37" y="216"/>
                </a:cubicBezTo>
                <a:cubicBezTo>
                  <a:pt x="0" y="192"/>
                  <a:pt x="0" y="192"/>
                  <a:pt x="0" y="192"/>
                </a:cubicBezTo>
                <a:cubicBezTo>
                  <a:pt x="4" y="188"/>
                  <a:pt x="8" y="185"/>
                  <a:pt x="14" y="184"/>
                </a:cubicBezTo>
                <a:cubicBezTo>
                  <a:pt x="58" y="178"/>
                  <a:pt x="58" y="178"/>
                  <a:pt x="58" y="178"/>
                </a:cubicBezTo>
                <a:cubicBezTo>
                  <a:pt x="61" y="178"/>
                  <a:pt x="64" y="178"/>
                  <a:pt x="67" y="177"/>
                </a:cubicBezTo>
                <a:cubicBezTo>
                  <a:pt x="72" y="170"/>
                  <a:pt x="87" y="151"/>
                  <a:pt x="94" y="142"/>
                </a:cubicBezTo>
                <a:cubicBezTo>
                  <a:pt x="114" y="116"/>
                  <a:pt x="114" y="116"/>
                  <a:pt x="114" y="116"/>
                </a:cubicBezTo>
                <a:cubicBezTo>
                  <a:pt x="19" y="87"/>
                  <a:pt x="19" y="87"/>
                  <a:pt x="19" y="87"/>
                </a:cubicBezTo>
                <a:cubicBezTo>
                  <a:pt x="9" y="84"/>
                  <a:pt x="27" y="62"/>
                  <a:pt x="36" y="64"/>
                </a:cubicBezTo>
                <a:cubicBezTo>
                  <a:pt x="162" y="67"/>
                  <a:pt x="162" y="67"/>
                  <a:pt x="162" y="67"/>
                </a:cubicBezTo>
                <a:cubicBezTo>
                  <a:pt x="194" y="36"/>
                  <a:pt x="194" y="36"/>
                  <a:pt x="194" y="36"/>
                </a:cubicBezTo>
                <a:cubicBezTo>
                  <a:pt x="218" y="11"/>
                  <a:pt x="252" y="0"/>
                  <a:pt x="259" y="7"/>
                </a:cubicBezTo>
                <a:cubicBezTo>
                  <a:pt x="267" y="15"/>
                  <a:pt x="255" y="48"/>
                  <a:pt x="230" y="73"/>
                </a:cubicBezTo>
                <a:cubicBezTo>
                  <a:pt x="199" y="104"/>
                  <a:pt x="199" y="104"/>
                  <a:pt x="199" y="104"/>
                </a:cubicBezTo>
                <a:cubicBezTo>
                  <a:pt x="202" y="230"/>
                  <a:pt x="202" y="230"/>
                  <a:pt x="202" y="230"/>
                </a:cubicBezTo>
                <a:cubicBezTo>
                  <a:pt x="205" y="239"/>
                  <a:pt x="182" y="257"/>
                  <a:pt x="179" y="248"/>
                </a:cubicBezTo>
                <a:cubicBezTo>
                  <a:pt x="151" y="152"/>
                  <a:pt x="151" y="152"/>
                  <a:pt x="151" y="152"/>
                </a:cubicBezTo>
                <a:cubicBezTo>
                  <a:pt x="125" y="172"/>
                  <a:pt x="125" y="172"/>
                  <a:pt x="125" y="172"/>
                </a:cubicBezTo>
                <a:cubicBezTo>
                  <a:pt x="115" y="179"/>
                  <a:pt x="96" y="194"/>
                  <a:pt x="89" y="199"/>
                </a:cubicBezTo>
                <a:cubicBezTo>
                  <a:pt x="89" y="202"/>
                  <a:pt x="88" y="205"/>
                  <a:pt x="88" y="209"/>
                </a:cubicBezTo>
                <a:cubicBezTo>
                  <a:pt x="82" y="252"/>
                  <a:pt x="82" y="252"/>
                  <a:pt x="82" y="252"/>
                </a:cubicBezTo>
                <a:cubicBezTo>
                  <a:pt x="81" y="259"/>
                  <a:pt x="79" y="263"/>
                  <a:pt x="75" y="267"/>
                </a:cubicBezTo>
                <a:cubicBezTo>
                  <a:pt x="50" y="229"/>
                  <a:pt x="50" y="229"/>
                  <a:pt x="50" y="229"/>
                </a:cubicBezTo>
                <a:cubicBezTo>
                  <a:pt x="44" y="232"/>
                  <a:pt x="39" y="232"/>
                  <a:pt x="37" y="23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7" name="Freeform 43"/>
          <p:cNvSpPr>
            <a:spLocks noEditPoints="1"/>
          </p:cNvSpPr>
          <p:nvPr/>
        </p:nvSpPr>
        <p:spPr bwMode="auto">
          <a:xfrm>
            <a:off x="1849115" y="2887269"/>
            <a:ext cx="268565" cy="151498"/>
          </a:xfrm>
          <a:custGeom>
            <a:avLst/>
            <a:gdLst>
              <a:gd name="T0" fmla="*/ 263 w 384"/>
              <a:gd name="T1" fmla="*/ 166 h 216"/>
              <a:gd name="T2" fmla="*/ 240 w 384"/>
              <a:gd name="T3" fmla="*/ 166 h 216"/>
              <a:gd name="T4" fmla="*/ 198 w 384"/>
              <a:gd name="T5" fmla="*/ 166 h 216"/>
              <a:gd name="T6" fmla="*/ 174 w 384"/>
              <a:gd name="T7" fmla="*/ 166 h 216"/>
              <a:gd name="T8" fmla="*/ 133 w 384"/>
              <a:gd name="T9" fmla="*/ 166 h 216"/>
              <a:gd name="T10" fmla="*/ 119 w 384"/>
              <a:gd name="T11" fmla="*/ 166 h 216"/>
              <a:gd name="T12" fmla="*/ 0 w 384"/>
              <a:gd name="T13" fmla="*/ 166 h 216"/>
              <a:gd name="T14" fmla="*/ 32 w 384"/>
              <a:gd name="T15" fmla="*/ 86 h 216"/>
              <a:gd name="T16" fmla="*/ 38 w 384"/>
              <a:gd name="T17" fmla="*/ 75 h 216"/>
              <a:gd name="T18" fmla="*/ 44 w 384"/>
              <a:gd name="T19" fmla="*/ 22 h 216"/>
              <a:gd name="T20" fmla="*/ 47 w 384"/>
              <a:gd name="T21" fmla="*/ 14 h 216"/>
              <a:gd name="T22" fmla="*/ 69 w 384"/>
              <a:gd name="T23" fmla="*/ 1 h 216"/>
              <a:gd name="T24" fmla="*/ 117 w 384"/>
              <a:gd name="T25" fmla="*/ 1 h 216"/>
              <a:gd name="T26" fmla="*/ 154 w 384"/>
              <a:gd name="T27" fmla="*/ 20 h 216"/>
              <a:gd name="T28" fmla="*/ 182 w 384"/>
              <a:gd name="T29" fmla="*/ 69 h 216"/>
              <a:gd name="T30" fmla="*/ 202 w 384"/>
              <a:gd name="T31" fmla="*/ 78 h 216"/>
              <a:gd name="T32" fmla="*/ 235 w 384"/>
              <a:gd name="T33" fmla="*/ 79 h 216"/>
              <a:gd name="T34" fmla="*/ 263 w 384"/>
              <a:gd name="T35" fmla="*/ 105 h 216"/>
              <a:gd name="T36" fmla="*/ 263 w 384"/>
              <a:gd name="T37" fmla="*/ 141 h 216"/>
              <a:gd name="T38" fmla="*/ 275 w 384"/>
              <a:gd name="T39" fmla="*/ 141 h 216"/>
              <a:gd name="T40" fmla="*/ 275 w 384"/>
              <a:gd name="T41" fmla="*/ 105 h 216"/>
              <a:gd name="T42" fmla="*/ 384 w 384"/>
              <a:gd name="T43" fmla="*/ 215 h 216"/>
              <a:gd name="T44" fmla="*/ 275 w 384"/>
              <a:gd name="T45" fmla="*/ 215 h 216"/>
              <a:gd name="T46" fmla="*/ 275 w 384"/>
              <a:gd name="T47" fmla="*/ 166 h 216"/>
              <a:gd name="T48" fmla="*/ 263 w 384"/>
              <a:gd name="T49" fmla="*/ 166 h 216"/>
              <a:gd name="T50" fmla="*/ 263 w 384"/>
              <a:gd name="T51" fmla="*/ 166 h 216"/>
              <a:gd name="T52" fmla="*/ 263 w 384"/>
              <a:gd name="T53" fmla="*/ 166 h 216"/>
              <a:gd name="T54" fmla="*/ 156 w 384"/>
              <a:gd name="T55" fmla="*/ 68 h 216"/>
              <a:gd name="T56" fmla="*/ 130 w 384"/>
              <a:gd name="T57" fmla="*/ 22 h 216"/>
              <a:gd name="T58" fmla="*/ 83 w 384"/>
              <a:gd name="T59" fmla="*/ 16 h 216"/>
              <a:gd name="T60" fmla="*/ 79 w 384"/>
              <a:gd name="T61" fmla="*/ 19 h 216"/>
              <a:gd name="T62" fmla="*/ 76 w 384"/>
              <a:gd name="T63" fmla="*/ 74 h 216"/>
              <a:gd name="T64" fmla="*/ 80 w 384"/>
              <a:gd name="T65" fmla="*/ 78 h 216"/>
              <a:gd name="T66" fmla="*/ 151 w 384"/>
              <a:gd name="T67" fmla="*/ 78 h 216"/>
              <a:gd name="T68" fmla="*/ 156 w 384"/>
              <a:gd name="T69" fmla="*/ 68 h 216"/>
              <a:gd name="T70" fmla="*/ 23 w 384"/>
              <a:gd name="T71" fmla="*/ 178 h 216"/>
              <a:gd name="T72" fmla="*/ 0 w 384"/>
              <a:gd name="T73" fmla="*/ 178 h 216"/>
              <a:gd name="T74" fmla="*/ 44 w 384"/>
              <a:gd name="T75" fmla="*/ 216 h 216"/>
              <a:gd name="T76" fmla="*/ 219 w 384"/>
              <a:gd name="T77" fmla="*/ 216 h 216"/>
              <a:gd name="T78" fmla="*/ 263 w 384"/>
              <a:gd name="T79" fmla="*/ 178 h 216"/>
              <a:gd name="T80" fmla="*/ 240 w 384"/>
              <a:gd name="T81" fmla="*/ 178 h 216"/>
              <a:gd name="T82" fmla="*/ 219 w 384"/>
              <a:gd name="T83" fmla="*/ 193 h 216"/>
              <a:gd name="T84" fmla="*/ 198 w 384"/>
              <a:gd name="T85" fmla="*/ 178 h 216"/>
              <a:gd name="T86" fmla="*/ 174 w 384"/>
              <a:gd name="T87" fmla="*/ 178 h 216"/>
              <a:gd name="T88" fmla="*/ 180 w 384"/>
              <a:gd name="T89" fmla="*/ 193 h 216"/>
              <a:gd name="T90" fmla="*/ 83 w 384"/>
              <a:gd name="T91" fmla="*/ 193 h 216"/>
              <a:gd name="T92" fmla="*/ 89 w 384"/>
              <a:gd name="T93" fmla="*/ 178 h 216"/>
              <a:gd name="T94" fmla="*/ 65 w 384"/>
              <a:gd name="T95" fmla="*/ 178 h 216"/>
              <a:gd name="T96" fmla="*/ 44 w 384"/>
              <a:gd name="T97" fmla="*/ 193 h 216"/>
              <a:gd name="T98" fmla="*/ 23 w 384"/>
              <a:gd name="T99" fmla="*/ 17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4" h="216">
                <a:moveTo>
                  <a:pt x="263" y="166"/>
                </a:moveTo>
                <a:cubicBezTo>
                  <a:pt x="240" y="166"/>
                  <a:pt x="240" y="166"/>
                  <a:pt x="240" y="166"/>
                </a:cubicBezTo>
                <a:cubicBezTo>
                  <a:pt x="198" y="166"/>
                  <a:pt x="198" y="166"/>
                  <a:pt x="198" y="166"/>
                </a:cubicBezTo>
                <a:cubicBezTo>
                  <a:pt x="174" y="166"/>
                  <a:pt x="174" y="166"/>
                  <a:pt x="174" y="166"/>
                </a:cubicBezTo>
                <a:cubicBezTo>
                  <a:pt x="133" y="166"/>
                  <a:pt x="133" y="166"/>
                  <a:pt x="133" y="166"/>
                </a:cubicBezTo>
                <a:cubicBezTo>
                  <a:pt x="119" y="166"/>
                  <a:pt x="119" y="166"/>
                  <a:pt x="119" y="166"/>
                </a:cubicBezTo>
                <a:cubicBezTo>
                  <a:pt x="0" y="166"/>
                  <a:pt x="0" y="166"/>
                  <a:pt x="0" y="166"/>
                </a:cubicBezTo>
                <a:cubicBezTo>
                  <a:pt x="2" y="121"/>
                  <a:pt x="23" y="96"/>
                  <a:pt x="32" y="86"/>
                </a:cubicBezTo>
                <a:cubicBezTo>
                  <a:pt x="38" y="80"/>
                  <a:pt x="37" y="82"/>
                  <a:pt x="38" y="75"/>
                </a:cubicBezTo>
                <a:cubicBezTo>
                  <a:pt x="44" y="22"/>
                  <a:pt x="44" y="22"/>
                  <a:pt x="44" y="22"/>
                </a:cubicBezTo>
                <a:cubicBezTo>
                  <a:pt x="44" y="19"/>
                  <a:pt x="45" y="16"/>
                  <a:pt x="47" y="14"/>
                </a:cubicBezTo>
                <a:cubicBezTo>
                  <a:pt x="50" y="8"/>
                  <a:pt x="57" y="1"/>
                  <a:pt x="69" y="1"/>
                </a:cubicBezTo>
                <a:cubicBezTo>
                  <a:pt x="91" y="1"/>
                  <a:pt x="96" y="0"/>
                  <a:pt x="117" y="1"/>
                </a:cubicBezTo>
                <a:cubicBezTo>
                  <a:pt x="138" y="2"/>
                  <a:pt x="146" y="6"/>
                  <a:pt x="154" y="20"/>
                </a:cubicBezTo>
                <a:cubicBezTo>
                  <a:pt x="182" y="69"/>
                  <a:pt x="182" y="69"/>
                  <a:pt x="182" y="69"/>
                </a:cubicBezTo>
                <a:cubicBezTo>
                  <a:pt x="184" y="73"/>
                  <a:pt x="193" y="78"/>
                  <a:pt x="202" y="78"/>
                </a:cubicBezTo>
                <a:cubicBezTo>
                  <a:pt x="235" y="79"/>
                  <a:pt x="235" y="79"/>
                  <a:pt x="235" y="79"/>
                </a:cubicBezTo>
                <a:cubicBezTo>
                  <a:pt x="248" y="79"/>
                  <a:pt x="263" y="91"/>
                  <a:pt x="263" y="105"/>
                </a:cubicBezTo>
                <a:cubicBezTo>
                  <a:pt x="263" y="141"/>
                  <a:pt x="263" y="141"/>
                  <a:pt x="263" y="141"/>
                </a:cubicBezTo>
                <a:cubicBezTo>
                  <a:pt x="275" y="141"/>
                  <a:pt x="275" y="141"/>
                  <a:pt x="275" y="141"/>
                </a:cubicBezTo>
                <a:cubicBezTo>
                  <a:pt x="275" y="105"/>
                  <a:pt x="275" y="105"/>
                  <a:pt x="275" y="105"/>
                </a:cubicBezTo>
                <a:cubicBezTo>
                  <a:pt x="384" y="215"/>
                  <a:pt x="384" y="215"/>
                  <a:pt x="384" y="215"/>
                </a:cubicBezTo>
                <a:cubicBezTo>
                  <a:pt x="275" y="215"/>
                  <a:pt x="275" y="215"/>
                  <a:pt x="275" y="215"/>
                </a:cubicBezTo>
                <a:cubicBezTo>
                  <a:pt x="275" y="166"/>
                  <a:pt x="275" y="166"/>
                  <a:pt x="275" y="166"/>
                </a:cubicBezTo>
                <a:cubicBezTo>
                  <a:pt x="263" y="166"/>
                  <a:pt x="263" y="166"/>
                  <a:pt x="263" y="166"/>
                </a:cubicBezTo>
                <a:cubicBezTo>
                  <a:pt x="263" y="166"/>
                  <a:pt x="263" y="166"/>
                  <a:pt x="263" y="166"/>
                </a:cubicBezTo>
                <a:cubicBezTo>
                  <a:pt x="263" y="166"/>
                  <a:pt x="263" y="166"/>
                  <a:pt x="263" y="166"/>
                </a:cubicBezTo>
                <a:close/>
                <a:moveTo>
                  <a:pt x="156" y="68"/>
                </a:moveTo>
                <a:cubicBezTo>
                  <a:pt x="130" y="22"/>
                  <a:pt x="130" y="22"/>
                  <a:pt x="130" y="22"/>
                </a:cubicBezTo>
                <a:cubicBezTo>
                  <a:pt x="120" y="12"/>
                  <a:pt x="98" y="16"/>
                  <a:pt x="83" y="16"/>
                </a:cubicBezTo>
                <a:cubicBezTo>
                  <a:pt x="81" y="16"/>
                  <a:pt x="80" y="17"/>
                  <a:pt x="79" y="19"/>
                </a:cubicBezTo>
                <a:cubicBezTo>
                  <a:pt x="76" y="74"/>
                  <a:pt x="76" y="74"/>
                  <a:pt x="76" y="74"/>
                </a:cubicBezTo>
                <a:cubicBezTo>
                  <a:pt x="76" y="76"/>
                  <a:pt x="78" y="78"/>
                  <a:pt x="80" y="78"/>
                </a:cubicBezTo>
                <a:cubicBezTo>
                  <a:pt x="99" y="78"/>
                  <a:pt x="133" y="78"/>
                  <a:pt x="151" y="78"/>
                </a:cubicBezTo>
                <a:cubicBezTo>
                  <a:pt x="159" y="78"/>
                  <a:pt x="157" y="70"/>
                  <a:pt x="156" y="68"/>
                </a:cubicBezTo>
                <a:close/>
                <a:moveTo>
                  <a:pt x="23" y="178"/>
                </a:moveTo>
                <a:cubicBezTo>
                  <a:pt x="0" y="178"/>
                  <a:pt x="0" y="178"/>
                  <a:pt x="0" y="178"/>
                </a:cubicBezTo>
                <a:cubicBezTo>
                  <a:pt x="3" y="199"/>
                  <a:pt x="22" y="216"/>
                  <a:pt x="44" y="216"/>
                </a:cubicBezTo>
                <a:cubicBezTo>
                  <a:pt x="219" y="216"/>
                  <a:pt x="219" y="216"/>
                  <a:pt x="219" y="216"/>
                </a:cubicBezTo>
                <a:cubicBezTo>
                  <a:pt x="241" y="216"/>
                  <a:pt x="260" y="199"/>
                  <a:pt x="263" y="178"/>
                </a:cubicBezTo>
                <a:cubicBezTo>
                  <a:pt x="240" y="178"/>
                  <a:pt x="240" y="178"/>
                  <a:pt x="240" y="178"/>
                </a:cubicBezTo>
                <a:cubicBezTo>
                  <a:pt x="237" y="187"/>
                  <a:pt x="229" y="193"/>
                  <a:pt x="219" y="193"/>
                </a:cubicBezTo>
                <a:cubicBezTo>
                  <a:pt x="209" y="193"/>
                  <a:pt x="200" y="187"/>
                  <a:pt x="198" y="178"/>
                </a:cubicBezTo>
                <a:cubicBezTo>
                  <a:pt x="174" y="178"/>
                  <a:pt x="174" y="178"/>
                  <a:pt x="174" y="178"/>
                </a:cubicBezTo>
                <a:cubicBezTo>
                  <a:pt x="175" y="183"/>
                  <a:pt x="177" y="189"/>
                  <a:pt x="180" y="193"/>
                </a:cubicBezTo>
                <a:cubicBezTo>
                  <a:pt x="83" y="193"/>
                  <a:pt x="83" y="193"/>
                  <a:pt x="83" y="193"/>
                </a:cubicBezTo>
                <a:cubicBezTo>
                  <a:pt x="86" y="189"/>
                  <a:pt x="88" y="183"/>
                  <a:pt x="89" y="178"/>
                </a:cubicBezTo>
                <a:cubicBezTo>
                  <a:pt x="65" y="178"/>
                  <a:pt x="65" y="178"/>
                  <a:pt x="65" y="178"/>
                </a:cubicBezTo>
                <a:cubicBezTo>
                  <a:pt x="63" y="187"/>
                  <a:pt x="54" y="193"/>
                  <a:pt x="44" y="193"/>
                </a:cubicBezTo>
                <a:cubicBezTo>
                  <a:pt x="34" y="193"/>
                  <a:pt x="26" y="187"/>
                  <a:pt x="23" y="17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8" name="Freeform 43"/>
          <p:cNvSpPr>
            <a:spLocks noEditPoints="1"/>
          </p:cNvSpPr>
          <p:nvPr/>
        </p:nvSpPr>
        <p:spPr bwMode="auto">
          <a:xfrm>
            <a:off x="1915737" y="2334869"/>
            <a:ext cx="268565" cy="151498"/>
          </a:xfrm>
          <a:custGeom>
            <a:avLst/>
            <a:gdLst>
              <a:gd name="T0" fmla="*/ 263 w 384"/>
              <a:gd name="T1" fmla="*/ 166 h 216"/>
              <a:gd name="T2" fmla="*/ 240 w 384"/>
              <a:gd name="T3" fmla="*/ 166 h 216"/>
              <a:gd name="T4" fmla="*/ 198 w 384"/>
              <a:gd name="T5" fmla="*/ 166 h 216"/>
              <a:gd name="T6" fmla="*/ 174 w 384"/>
              <a:gd name="T7" fmla="*/ 166 h 216"/>
              <a:gd name="T8" fmla="*/ 133 w 384"/>
              <a:gd name="T9" fmla="*/ 166 h 216"/>
              <a:gd name="T10" fmla="*/ 119 w 384"/>
              <a:gd name="T11" fmla="*/ 166 h 216"/>
              <a:gd name="T12" fmla="*/ 0 w 384"/>
              <a:gd name="T13" fmla="*/ 166 h 216"/>
              <a:gd name="T14" fmla="*/ 32 w 384"/>
              <a:gd name="T15" fmla="*/ 86 h 216"/>
              <a:gd name="T16" fmla="*/ 38 w 384"/>
              <a:gd name="T17" fmla="*/ 75 h 216"/>
              <a:gd name="T18" fmla="*/ 44 w 384"/>
              <a:gd name="T19" fmla="*/ 22 h 216"/>
              <a:gd name="T20" fmla="*/ 47 w 384"/>
              <a:gd name="T21" fmla="*/ 14 h 216"/>
              <a:gd name="T22" fmla="*/ 69 w 384"/>
              <a:gd name="T23" fmla="*/ 1 h 216"/>
              <a:gd name="T24" fmla="*/ 117 w 384"/>
              <a:gd name="T25" fmla="*/ 1 h 216"/>
              <a:gd name="T26" fmla="*/ 154 w 384"/>
              <a:gd name="T27" fmla="*/ 20 h 216"/>
              <a:gd name="T28" fmla="*/ 182 w 384"/>
              <a:gd name="T29" fmla="*/ 69 h 216"/>
              <a:gd name="T30" fmla="*/ 202 w 384"/>
              <a:gd name="T31" fmla="*/ 78 h 216"/>
              <a:gd name="T32" fmla="*/ 235 w 384"/>
              <a:gd name="T33" fmla="*/ 79 h 216"/>
              <a:gd name="T34" fmla="*/ 263 w 384"/>
              <a:gd name="T35" fmla="*/ 105 h 216"/>
              <a:gd name="T36" fmla="*/ 263 w 384"/>
              <a:gd name="T37" fmla="*/ 141 h 216"/>
              <a:gd name="T38" fmla="*/ 275 w 384"/>
              <a:gd name="T39" fmla="*/ 141 h 216"/>
              <a:gd name="T40" fmla="*/ 275 w 384"/>
              <a:gd name="T41" fmla="*/ 105 h 216"/>
              <a:gd name="T42" fmla="*/ 384 w 384"/>
              <a:gd name="T43" fmla="*/ 215 h 216"/>
              <a:gd name="T44" fmla="*/ 275 w 384"/>
              <a:gd name="T45" fmla="*/ 215 h 216"/>
              <a:gd name="T46" fmla="*/ 275 w 384"/>
              <a:gd name="T47" fmla="*/ 166 h 216"/>
              <a:gd name="T48" fmla="*/ 263 w 384"/>
              <a:gd name="T49" fmla="*/ 166 h 216"/>
              <a:gd name="T50" fmla="*/ 263 w 384"/>
              <a:gd name="T51" fmla="*/ 166 h 216"/>
              <a:gd name="T52" fmla="*/ 263 w 384"/>
              <a:gd name="T53" fmla="*/ 166 h 216"/>
              <a:gd name="T54" fmla="*/ 156 w 384"/>
              <a:gd name="T55" fmla="*/ 68 h 216"/>
              <a:gd name="T56" fmla="*/ 130 w 384"/>
              <a:gd name="T57" fmla="*/ 22 h 216"/>
              <a:gd name="T58" fmla="*/ 83 w 384"/>
              <a:gd name="T59" fmla="*/ 16 h 216"/>
              <a:gd name="T60" fmla="*/ 79 w 384"/>
              <a:gd name="T61" fmla="*/ 19 h 216"/>
              <a:gd name="T62" fmla="*/ 76 w 384"/>
              <a:gd name="T63" fmla="*/ 74 h 216"/>
              <a:gd name="T64" fmla="*/ 80 w 384"/>
              <a:gd name="T65" fmla="*/ 78 h 216"/>
              <a:gd name="T66" fmla="*/ 151 w 384"/>
              <a:gd name="T67" fmla="*/ 78 h 216"/>
              <a:gd name="T68" fmla="*/ 156 w 384"/>
              <a:gd name="T69" fmla="*/ 68 h 216"/>
              <a:gd name="T70" fmla="*/ 23 w 384"/>
              <a:gd name="T71" fmla="*/ 178 h 216"/>
              <a:gd name="T72" fmla="*/ 0 w 384"/>
              <a:gd name="T73" fmla="*/ 178 h 216"/>
              <a:gd name="T74" fmla="*/ 44 w 384"/>
              <a:gd name="T75" fmla="*/ 216 h 216"/>
              <a:gd name="T76" fmla="*/ 219 w 384"/>
              <a:gd name="T77" fmla="*/ 216 h 216"/>
              <a:gd name="T78" fmla="*/ 263 w 384"/>
              <a:gd name="T79" fmla="*/ 178 h 216"/>
              <a:gd name="T80" fmla="*/ 240 w 384"/>
              <a:gd name="T81" fmla="*/ 178 h 216"/>
              <a:gd name="T82" fmla="*/ 219 w 384"/>
              <a:gd name="T83" fmla="*/ 193 h 216"/>
              <a:gd name="T84" fmla="*/ 198 w 384"/>
              <a:gd name="T85" fmla="*/ 178 h 216"/>
              <a:gd name="T86" fmla="*/ 174 w 384"/>
              <a:gd name="T87" fmla="*/ 178 h 216"/>
              <a:gd name="T88" fmla="*/ 180 w 384"/>
              <a:gd name="T89" fmla="*/ 193 h 216"/>
              <a:gd name="T90" fmla="*/ 83 w 384"/>
              <a:gd name="T91" fmla="*/ 193 h 216"/>
              <a:gd name="T92" fmla="*/ 89 w 384"/>
              <a:gd name="T93" fmla="*/ 178 h 216"/>
              <a:gd name="T94" fmla="*/ 65 w 384"/>
              <a:gd name="T95" fmla="*/ 178 h 216"/>
              <a:gd name="T96" fmla="*/ 44 w 384"/>
              <a:gd name="T97" fmla="*/ 193 h 216"/>
              <a:gd name="T98" fmla="*/ 23 w 384"/>
              <a:gd name="T99" fmla="*/ 17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4" h="216">
                <a:moveTo>
                  <a:pt x="263" y="166"/>
                </a:moveTo>
                <a:cubicBezTo>
                  <a:pt x="240" y="166"/>
                  <a:pt x="240" y="166"/>
                  <a:pt x="240" y="166"/>
                </a:cubicBezTo>
                <a:cubicBezTo>
                  <a:pt x="198" y="166"/>
                  <a:pt x="198" y="166"/>
                  <a:pt x="198" y="166"/>
                </a:cubicBezTo>
                <a:cubicBezTo>
                  <a:pt x="174" y="166"/>
                  <a:pt x="174" y="166"/>
                  <a:pt x="174" y="166"/>
                </a:cubicBezTo>
                <a:cubicBezTo>
                  <a:pt x="133" y="166"/>
                  <a:pt x="133" y="166"/>
                  <a:pt x="133" y="166"/>
                </a:cubicBezTo>
                <a:cubicBezTo>
                  <a:pt x="119" y="166"/>
                  <a:pt x="119" y="166"/>
                  <a:pt x="119" y="166"/>
                </a:cubicBezTo>
                <a:cubicBezTo>
                  <a:pt x="0" y="166"/>
                  <a:pt x="0" y="166"/>
                  <a:pt x="0" y="166"/>
                </a:cubicBezTo>
                <a:cubicBezTo>
                  <a:pt x="2" y="121"/>
                  <a:pt x="23" y="96"/>
                  <a:pt x="32" y="86"/>
                </a:cubicBezTo>
                <a:cubicBezTo>
                  <a:pt x="38" y="80"/>
                  <a:pt x="37" y="82"/>
                  <a:pt x="38" y="75"/>
                </a:cubicBezTo>
                <a:cubicBezTo>
                  <a:pt x="44" y="22"/>
                  <a:pt x="44" y="22"/>
                  <a:pt x="44" y="22"/>
                </a:cubicBezTo>
                <a:cubicBezTo>
                  <a:pt x="44" y="19"/>
                  <a:pt x="45" y="16"/>
                  <a:pt x="47" y="14"/>
                </a:cubicBezTo>
                <a:cubicBezTo>
                  <a:pt x="50" y="8"/>
                  <a:pt x="57" y="1"/>
                  <a:pt x="69" y="1"/>
                </a:cubicBezTo>
                <a:cubicBezTo>
                  <a:pt x="91" y="1"/>
                  <a:pt x="96" y="0"/>
                  <a:pt x="117" y="1"/>
                </a:cubicBezTo>
                <a:cubicBezTo>
                  <a:pt x="138" y="2"/>
                  <a:pt x="146" y="6"/>
                  <a:pt x="154" y="20"/>
                </a:cubicBezTo>
                <a:cubicBezTo>
                  <a:pt x="182" y="69"/>
                  <a:pt x="182" y="69"/>
                  <a:pt x="182" y="69"/>
                </a:cubicBezTo>
                <a:cubicBezTo>
                  <a:pt x="184" y="73"/>
                  <a:pt x="193" y="78"/>
                  <a:pt x="202" y="78"/>
                </a:cubicBezTo>
                <a:cubicBezTo>
                  <a:pt x="235" y="79"/>
                  <a:pt x="235" y="79"/>
                  <a:pt x="235" y="79"/>
                </a:cubicBezTo>
                <a:cubicBezTo>
                  <a:pt x="248" y="79"/>
                  <a:pt x="263" y="91"/>
                  <a:pt x="263" y="105"/>
                </a:cubicBezTo>
                <a:cubicBezTo>
                  <a:pt x="263" y="141"/>
                  <a:pt x="263" y="141"/>
                  <a:pt x="263" y="141"/>
                </a:cubicBezTo>
                <a:cubicBezTo>
                  <a:pt x="275" y="141"/>
                  <a:pt x="275" y="141"/>
                  <a:pt x="275" y="141"/>
                </a:cubicBezTo>
                <a:cubicBezTo>
                  <a:pt x="275" y="105"/>
                  <a:pt x="275" y="105"/>
                  <a:pt x="275" y="105"/>
                </a:cubicBezTo>
                <a:cubicBezTo>
                  <a:pt x="384" y="215"/>
                  <a:pt x="384" y="215"/>
                  <a:pt x="384" y="215"/>
                </a:cubicBezTo>
                <a:cubicBezTo>
                  <a:pt x="275" y="215"/>
                  <a:pt x="275" y="215"/>
                  <a:pt x="275" y="215"/>
                </a:cubicBezTo>
                <a:cubicBezTo>
                  <a:pt x="275" y="166"/>
                  <a:pt x="275" y="166"/>
                  <a:pt x="275" y="166"/>
                </a:cubicBezTo>
                <a:cubicBezTo>
                  <a:pt x="263" y="166"/>
                  <a:pt x="263" y="166"/>
                  <a:pt x="263" y="166"/>
                </a:cubicBezTo>
                <a:cubicBezTo>
                  <a:pt x="263" y="166"/>
                  <a:pt x="263" y="166"/>
                  <a:pt x="263" y="166"/>
                </a:cubicBezTo>
                <a:cubicBezTo>
                  <a:pt x="263" y="166"/>
                  <a:pt x="263" y="166"/>
                  <a:pt x="263" y="166"/>
                </a:cubicBezTo>
                <a:close/>
                <a:moveTo>
                  <a:pt x="156" y="68"/>
                </a:moveTo>
                <a:cubicBezTo>
                  <a:pt x="130" y="22"/>
                  <a:pt x="130" y="22"/>
                  <a:pt x="130" y="22"/>
                </a:cubicBezTo>
                <a:cubicBezTo>
                  <a:pt x="120" y="12"/>
                  <a:pt x="98" y="16"/>
                  <a:pt x="83" y="16"/>
                </a:cubicBezTo>
                <a:cubicBezTo>
                  <a:pt x="81" y="16"/>
                  <a:pt x="80" y="17"/>
                  <a:pt x="79" y="19"/>
                </a:cubicBezTo>
                <a:cubicBezTo>
                  <a:pt x="76" y="74"/>
                  <a:pt x="76" y="74"/>
                  <a:pt x="76" y="74"/>
                </a:cubicBezTo>
                <a:cubicBezTo>
                  <a:pt x="76" y="76"/>
                  <a:pt x="78" y="78"/>
                  <a:pt x="80" y="78"/>
                </a:cubicBezTo>
                <a:cubicBezTo>
                  <a:pt x="99" y="78"/>
                  <a:pt x="133" y="78"/>
                  <a:pt x="151" y="78"/>
                </a:cubicBezTo>
                <a:cubicBezTo>
                  <a:pt x="159" y="78"/>
                  <a:pt x="157" y="70"/>
                  <a:pt x="156" y="68"/>
                </a:cubicBezTo>
                <a:close/>
                <a:moveTo>
                  <a:pt x="23" y="178"/>
                </a:moveTo>
                <a:cubicBezTo>
                  <a:pt x="0" y="178"/>
                  <a:pt x="0" y="178"/>
                  <a:pt x="0" y="178"/>
                </a:cubicBezTo>
                <a:cubicBezTo>
                  <a:pt x="3" y="199"/>
                  <a:pt x="22" y="216"/>
                  <a:pt x="44" y="216"/>
                </a:cubicBezTo>
                <a:cubicBezTo>
                  <a:pt x="219" y="216"/>
                  <a:pt x="219" y="216"/>
                  <a:pt x="219" y="216"/>
                </a:cubicBezTo>
                <a:cubicBezTo>
                  <a:pt x="241" y="216"/>
                  <a:pt x="260" y="199"/>
                  <a:pt x="263" y="178"/>
                </a:cubicBezTo>
                <a:cubicBezTo>
                  <a:pt x="240" y="178"/>
                  <a:pt x="240" y="178"/>
                  <a:pt x="240" y="178"/>
                </a:cubicBezTo>
                <a:cubicBezTo>
                  <a:pt x="237" y="187"/>
                  <a:pt x="229" y="193"/>
                  <a:pt x="219" y="193"/>
                </a:cubicBezTo>
                <a:cubicBezTo>
                  <a:pt x="209" y="193"/>
                  <a:pt x="200" y="187"/>
                  <a:pt x="198" y="178"/>
                </a:cubicBezTo>
                <a:cubicBezTo>
                  <a:pt x="174" y="178"/>
                  <a:pt x="174" y="178"/>
                  <a:pt x="174" y="178"/>
                </a:cubicBezTo>
                <a:cubicBezTo>
                  <a:pt x="175" y="183"/>
                  <a:pt x="177" y="189"/>
                  <a:pt x="180" y="193"/>
                </a:cubicBezTo>
                <a:cubicBezTo>
                  <a:pt x="83" y="193"/>
                  <a:pt x="83" y="193"/>
                  <a:pt x="83" y="193"/>
                </a:cubicBezTo>
                <a:cubicBezTo>
                  <a:pt x="86" y="189"/>
                  <a:pt x="88" y="183"/>
                  <a:pt x="89" y="178"/>
                </a:cubicBezTo>
                <a:cubicBezTo>
                  <a:pt x="65" y="178"/>
                  <a:pt x="65" y="178"/>
                  <a:pt x="65" y="178"/>
                </a:cubicBezTo>
                <a:cubicBezTo>
                  <a:pt x="63" y="187"/>
                  <a:pt x="54" y="193"/>
                  <a:pt x="44" y="193"/>
                </a:cubicBezTo>
                <a:cubicBezTo>
                  <a:pt x="34" y="193"/>
                  <a:pt x="26" y="187"/>
                  <a:pt x="23" y="17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4098" name="Picture 2" descr="C:\Users\sejz\AppData\Local\Microsoft\Windows\Temporary Internet Files\Content.IE5\U0KI1XZK\1474658963_whea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1773" y="3428998"/>
            <a:ext cx="209614" cy="209614"/>
          </a:xfrm>
          <a:prstGeom prst="rect">
            <a:avLst/>
          </a:prstGeom>
          <a:noFill/>
          <a:extLst>
            <a:ext uri="{909E8E84-426E-40DD-AFC4-6F175D3DCCD1}">
              <a14:hiddenFill xmlns:a14="http://schemas.microsoft.com/office/drawing/2010/main">
                <a:solidFill>
                  <a:srgbClr val="FFFFFF"/>
                </a:solidFill>
              </a14:hiddenFill>
            </a:ext>
          </a:extLst>
        </p:spPr>
      </p:pic>
      <p:sp>
        <p:nvSpPr>
          <p:cNvPr id="549" name="Freeform 16"/>
          <p:cNvSpPr>
            <a:spLocks noEditPoints="1"/>
          </p:cNvSpPr>
          <p:nvPr/>
        </p:nvSpPr>
        <p:spPr bwMode="auto">
          <a:xfrm>
            <a:off x="7569092" y="4732818"/>
            <a:ext cx="140480" cy="163894"/>
          </a:xfrm>
          <a:custGeom>
            <a:avLst/>
            <a:gdLst>
              <a:gd name="T0" fmla="*/ 169 w 200"/>
              <a:gd name="T1" fmla="*/ 24 h 235"/>
              <a:gd name="T2" fmla="*/ 172 w 200"/>
              <a:gd name="T3" fmla="*/ 27 h 235"/>
              <a:gd name="T4" fmla="*/ 172 w 200"/>
              <a:gd name="T5" fmla="*/ 102 h 235"/>
              <a:gd name="T6" fmla="*/ 169 w 200"/>
              <a:gd name="T7" fmla="*/ 105 h 235"/>
              <a:gd name="T8" fmla="*/ 154 w 200"/>
              <a:gd name="T9" fmla="*/ 105 h 235"/>
              <a:gd name="T10" fmla="*/ 48 w 200"/>
              <a:gd name="T11" fmla="*/ 105 h 235"/>
              <a:gd name="T12" fmla="*/ 31 w 200"/>
              <a:gd name="T13" fmla="*/ 105 h 235"/>
              <a:gd name="T14" fmla="*/ 27 w 200"/>
              <a:gd name="T15" fmla="*/ 102 h 235"/>
              <a:gd name="T16" fmla="*/ 27 w 200"/>
              <a:gd name="T17" fmla="*/ 27 h 235"/>
              <a:gd name="T18" fmla="*/ 31 w 200"/>
              <a:gd name="T19" fmla="*/ 24 h 235"/>
              <a:gd name="T20" fmla="*/ 169 w 200"/>
              <a:gd name="T21" fmla="*/ 24 h 235"/>
              <a:gd name="T22" fmla="*/ 24 w 200"/>
              <a:gd name="T23" fmla="*/ 190 h 235"/>
              <a:gd name="T24" fmla="*/ 176 w 200"/>
              <a:gd name="T25" fmla="*/ 190 h 235"/>
              <a:gd name="T26" fmla="*/ 196 w 200"/>
              <a:gd name="T27" fmla="*/ 165 h 235"/>
              <a:gd name="T28" fmla="*/ 195 w 200"/>
              <a:gd name="T29" fmla="*/ 158 h 235"/>
              <a:gd name="T30" fmla="*/ 192 w 200"/>
              <a:gd name="T31" fmla="*/ 144 h 235"/>
              <a:gd name="T32" fmla="*/ 192 w 200"/>
              <a:gd name="T33" fmla="*/ 22 h 235"/>
              <a:gd name="T34" fmla="*/ 169 w 200"/>
              <a:gd name="T35" fmla="*/ 0 h 235"/>
              <a:gd name="T36" fmla="*/ 30 w 200"/>
              <a:gd name="T37" fmla="*/ 0 h 235"/>
              <a:gd name="T38" fmla="*/ 7 w 200"/>
              <a:gd name="T39" fmla="*/ 22 h 235"/>
              <a:gd name="T40" fmla="*/ 7 w 200"/>
              <a:gd name="T41" fmla="*/ 153 h 235"/>
              <a:gd name="T42" fmla="*/ 3 w 200"/>
              <a:gd name="T43" fmla="*/ 165 h 235"/>
              <a:gd name="T44" fmla="*/ 24 w 200"/>
              <a:gd name="T45" fmla="*/ 190 h 235"/>
              <a:gd name="T46" fmla="*/ 164 w 200"/>
              <a:gd name="T47" fmla="*/ 201 h 235"/>
              <a:gd name="T48" fmla="*/ 200 w 200"/>
              <a:gd name="T49" fmla="*/ 222 h 235"/>
              <a:gd name="T50" fmla="*/ 196 w 200"/>
              <a:gd name="T51" fmla="*/ 229 h 235"/>
              <a:gd name="T52" fmla="*/ 192 w 200"/>
              <a:gd name="T53" fmla="*/ 235 h 235"/>
              <a:gd name="T54" fmla="*/ 168 w 200"/>
              <a:gd name="T55" fmla="*/ 221 h 235"/>
              <a:gd name="T56" fmla="*/ 31 w 200"/>
              <a:gd name="T57" fmla="*/ 221 h 235"/>
              <a:gd name="T58" fmla="*/ 7 w 200"/>
              <a:gd name="T59" fmla="*/ 235 h 235"/>
              <a:gd name="T60" fmla="*/ 0 w 200"/>
              <a:gd name="T61" fmla="*/ 222 h 235"/>
              <a:gd name="T62" fmla="*/ 36 w 200"/>
              <a:gd name="T63" fmla="*/ 201 h 235"/>
              <a:gd name="T64" fmla="*/ 66 w 200"/>
              <a:gd name="T65" fmla="*/ 201 h 235"/>
              <a:gd name="T66" fmla="*/ 49 w 200"/>
              <a:gd name="T67" fmla="*/ 211 h 235"/>
              <a:gd name="T68" fmla="*/ 151 w 200"/>
              <a:gd name="T69" fmla="*/ 211 h 235"/>
              <a:gd name="T70" fmla="*/ 133 w 200"/>
              <a:gd name="T71" fmla="*/ 201 h 235"/>
              <a:gd name="T72" fmla="*/ 164 w 200"/>
              <a:gd name="T73" fmla="*/ 201 h 235"/>
              <a:gd name="T74" fmla="*/ 169 w 200"/>
              <a:gd name="T75" fmla="*/ 129 h 235"/>
              <a:gd name="T76" fmla="*/ 172 w 200"/>
              <a:gd name="T77" fmla="*/ 131 h 235"/>
              <a:gd name="T78" fmla="*/ 172 w 200"/>
              <a:gd name="T79" fmla="*/ 149 h 235"/>
              <a:gd name="T80" fmla="*/ 169 w 200"/>
              <a:gd name="T81" fmla="*/ 152 h 235"/>
              <a:gd name="T82" fmla="*/ 168 w 200"/>
              <a:gd name="T83" fmla="*/ 152 h 235"/>
              <a:gd name="T84" fmla="*/ 140 w 200"/>
              <a:gd name="T85" fmla="*/ 139 h 235"/>
              <a:gd name="T86" fmla="*/ 135 w 200"/>
              <a:gd name="T87" fmla="*/ 132 h 235"/>
              <a:gd name="T88" fmla="*/ 135 w 200"/>
              <a:gd name="T89" fmla="*/ 130 h 235"/>
              <a:gd name="T90" fmla="*/ 137 w 200"/>
              <a:gd name="T91" fmla="*/ 129 h 235"/>
              <a:gd name="T92" fmla="*/ 169 w 200"/>
              <a:gd name="T93" fmla="*/ 129 h 235"/>
              <a:gd name="T94" fmla="*/ 30 w 200"/>
              <a:gd name="T95" fmla="*/ 129 h 235"/>
              <a:gd name="T96" fmla="*/ 62 w 200"/>
              <a:gd name="T97" fmla="*/ 129 h 235"/>
              <a:gd name="T98" fmla="*/ 65 w 200"/>
              <a:gd name="T99" fmla="*/ 130 h 235"/>
              <a:gd name="T100" fmla="*/ 65 w 200"/>
              <a:gd name="T101" fmla="*/ 132 h 235"/>
              <a:gd name="T102" fmla="*/ 60 w 200"/>
              <a:gd name="T103" fmla="*/ 139 h 235"/>
              <a:gd name="T104" fmla="*/ 32 w 200"/>
              <a:gd name="T105" fmla="*/ 152 h 235"/>
              <a:gd name="T106" fmla="*/ 30 w 200"/>
              <a:gd name="T107" fmla="*/ 152 h 235"/>
              <a:gd name="T108" fmla="*/ 27 w 200"/>
              <a:gd name="T109" fmla="*/ 149 h 235"/>
              <a:gd name="T110" fmla="*/ 27 w 200"/>
              <a:gd name="T111" fmla="*/ 131 h 235"/>
              <a:gd name="T112" fmla="*/ 30 w 200"/>
              <a:gd name="T113" fmla="*/ 12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235">
                <a:moveTo>
                  <a:pt x="169" y="24"/>
                </a:moveTo>
                <a:cubicBezTo>
                  <a:pt x="171" y="24"/>
                  <a:pt x="172" y="26"/>
                  <a:pt x="172" y="27"/>
                </a:cubicBezTo>
                <a:cubicBezTo>
                  <a:pt x="172" y="102"/>
                  <a:pt x="172" y="102"/>
                  <a:pt x="172" y="102"/>
                </a:cubicBezTo>
                <a:cubicBezTo>
                  <a:pt x="172" y="104"/>
                  <a:pt x="171" y="105"/>
                  <a:pt x="169" y="105"/>
                </a:cubicBezTo>
                <a:cubicBezTo>
                  <a:pt x="154" y="105"/>
                  <a:pt x="154" y="105"/>
                  <a:pt x="154" y="105"/>
                </a:cubicBezTo>
                <a:cubicBezTo>
                  <a:pt x="118" y="105"/>
                  <a:pt x="83" y="105"/>
                  <a:pt x="48" y="105"/>
                </a:cubicBezTo>
                <a:cubicBezTo>
                  <a:pt x="31" y="105"/>
                  <a:pt x="31" y="105"/>
                  <a:pt x="31" y="105"/>
                </a:cubicBezTo>
                <a:cubicBezTo>
                  <a:pt x="29" y="105"/>
                  <a:pt x="27" y="104"/>
                  <a:pt x="27" y="102"/>
                </a:cubicBezTo>
                <a:cubicBezTo>
                  <a:pt x="27" y="27"/>
                  <a:pt x="27" y="27"/>
                  <a:pt x="27" y="27"/>
                </a:cubicBezTo>
                <a:cubicBezTo>
                  <a:pt x="27" y="26"/>
                  <a:pt x="29" y="24"/>
                  <a:pt x="31" y="24"/>
                </a:cubicBezTo>
                <a:cubicBezTo>
                  <a:pt x="77" y="24"/>
                  <a:pt x="123" y="24"/>
                  <a:pt x="169" y="24"/>
                </a:cubicBezTo>
                <a:close/>
                <a:moveTo>
                  <a:pt x="24" y="190"/>
                </a:moveTo>
                <a:cubicBezTo>
                  <a:pt x="74" y="192"/>
                  <a:pt x="125" y="192"/>
                  <a:pt x="176" y="190"/>
                </a:cubicBezTo>
                <a:cubicBezTo>
                  <a:pt x="190" y="190"/>
                  <a:pt x="197" y="178"/>
                  <a:pt x="196" y="165"/>
                </a:cubicBezTo>
                <a:cubicBezTo>
                  <a:pt x="196" y="161"/>
                  <a:pt x="196" y="159"/>
                  <a:pt x="195" y="158"/>
                </a:cubicBezTo>
                <a:cubicBezTo>
                  <a:pt x="193" y="153"/>
                  <a:pt x="192" y="149"/>
                  <a:pt x="192" y="144"/>
                </a:cubicBezTo>
                <a:cubicBezTo>
                  <a:pt x="192" y="103"/>
                  <a:pt x="192" y="63"/>
                  <a:pt x="192" y="22"/>
                </a:cubicBezTo>
                <a:cubicBezTo>
                  <a:pt x="192" y="10"/>
                  <a:pt x="182" y="0"/>
                  <a:pt x="169" y="0"/>
                </a:cubicBezTo>
                <a:cubicBezTo>
                  <a:pt x="123" y="0"/>
                  <a:pt x="76" y="0"/>
                  <a:pt x="30" y="0"/>
                </a:cubicBezTo>
                <a:cubicBezTo>
                  <a:pt x="18" y="0"/>
                  <a:pt x="7" y="10"/>
                  <a:pt x="7" y="22"/>
                </a:cubicBezTo>
                <a:cubicBezTo>
                  <a:pt x="7" y="66"/>
                  <a:pt x="7" y="110"/>
                  <a:pt x="7" y="153"/>
                </a:cubicBezTo>
                <a:cubicBezTo>
                  <a:pt x="3" y="158"/>
                  <a:pt x="3" y="158"/>
                  <a:pt x="3" y="165"/>
                </a:cubicBezTo>
                <a:cubicBezTo>
                  <a:pt x="3" y="178"/>
                  <a:pt x="10" y="189"/>
                  <a:pt x="24" y="190"/>
                </a:cubicBezTo>
                <a:close/>
                <a:moveTo>
                  <a:pt x="164" y="201"/>
                </a:moveTo>
                <a:cubicBezTo>
                  <a:pt x="200" y="222"/>
                  <a:pt x="200" y="222"/>
                  <a:pt x="200" y="222"/>
                </a:cubicBezTo>
                <a:cubicBezTo>
                  <a:pt x="196" y="229"/>
                  <a:pt x="196" y="229"/>
                  <a:pt x="196" y="229"/>
                </a:cubicBezTo>
                <a:cubicBezTo>
                  <a:pt x="192" y="235"/>
                  <a:pt x="192" y="235"/>
                  <a:pt x="192" y="235"/>
                </a:cubicBezTo>
                <a:cubicBezTo>
                  <a:pt x="168" y="221"/>
                  <a:pt x="168" y="221"/>
                  <a:pt x="168" y="221"/>
                </a:cubicBezTo>
                <a:cubicBezTo>
                  <a:pt x="31" y="221"/>
                  <a:pt x="31" y="221"/>
                  <a:pt x="31" y="221"/>
                </a:cubicBezTo>
                <a:cubicBezTo>
                  <a:pt x="7" y="235"/>
                  <a:pt x="7" y="235"/>
                  <a:pt x="7" y="235"/>
                </a:cubicBezTo>
                <a:cubicBezTo>
                  <a:pt x="0" y="222"/>
                  <a:pt x="0" y="222"/>
                  <a:pt x="0" y="222"/>
                </a:cubicBezTo>
                <a:cubicBezTo>
                  <a:pt x="36" y="201"/>
                  <a:pt x="36" y="201"/>
                  <a:pt x="36" y="201"/>
                </a:cubicBezTo>
                <a:cubicBezTo>
                  <a:pt x="66" y="201"/>
                  <a:pt x="66" y="201"/>
                  <a:pt x="66" y="201"/>
                </a:cubicBezTo>
                <a:cubicBezTo>
                  <a:pt x="49" y="211"/>
                  <a:pt x="49" y="211"/>
                  <a:pt x="49" y="211"/>
                </a:cubicBezTo>
                <a:cubicBezTo>
                  <a:pt x="151" y="211"/>
                  <a:pt x="151" y="211"/>
                  <a:pt x="151" y="211"/>
                </a:cubicBezTo>
                <a:cubicBezTo>
                  <a:pt x="133" y="201"/>
                  <a:pt x="133" y="201"/>
                  <a:pt x="133" y="201"/>
                </a:cubicBezTo>
                <a:cubicBezTo>
                  <a:pt x="143" y="201"/>
                  <a:pt x="154" y="201"/>
                  <a:pt x="164" y="201"/>
                </a:cubicBezTo>
                <a:close/>
                <a:moveTo>
                  <a:pt x="169" y="129"/>
                </a:moveTo>
                <a:cubicBezTo>
                  <a:pt x="171" y="129"/>
                  <a:pt x="172" y="130"/>
                  <a:pt x="172" y="131"/>
                </a:cubicBezTo>
                <a:cubicBezTo>
                  <a:pt x="172" y="149"/>
                  <a:pt x="172" y="149"/>
                  <a:pt x="172" y="149"/>
                </a:cubicBezTo>
                <a:cubicBezTo>
                  <a:pt x="172" y="151"/>
                  <a:pt x="171" y="152"/>
                  <a:pt x="169" y="152"/>
                </a:cubicBezTo>
                <a:cubicBezTo>
                  <a:pt x="168" y="152"/>
                  <a:pt x="168" y="152"/>
                  <a:pt x="168" y="152"/>
                </a:cubicBezTo>
                <a:cubicBezTo>
                  <a:pt x="156" y="152"/>
                  <a:pt x="145" y="147"/>
                  <a:pt x="140" y="139"/>
                </a:cubicBezTo>
                <a:cubicBezTo>
                  <a:pt x="135" y="132"/>
                  <a:pt x="135" y="132"/>
                  <a:pt x="135" y="132"/>
                </a:cubicBezTo>
                <a:cubicBezTo>
                  <a:pt x="134" y="131"/>
                  <a:pt x="134" y="130"/>
                  <a:pt x="135" y="130"/>
                </a:cubicBezTo>
                <a:cubicBezTo>
                  <a:pt x="135" y="129"/>
                  <a:pt x="136" y="129"/>
                  <a:pt x="137" y="129"/>
                </a:cubicBezTo>
                <a:cubicBezTo>
                  <a:pt x="169" y="129"/>
                  <a:pt x="169" y="129"/>
                  <a:pt x="169" y="129"/>
                </a:cubicBezTo>
                <a:close/>
                <a:moveTo>
                  <a:pt x="30" y="129"/>
                </a:moveTo>
                <a:cubicBezTo>
                  <a:pt x="62" y="129"/>
                  <a:pt x="62" y="129"/>
                  <a:pt x="62" y="129"/>
                </a:cubicBezTo>
                <a:cubicBezTo>
                  <a:pt x="63" y="129"/>
                  <a:pt x="64" y="129"/>
                  <a:pt x="65" y="130"/>
                </a:cubicBezTo>
                <a:cubicBezTo>
                  <a:pt x="65" y="130"/>
                  <a:pt x="65" y="131"/>
                  <a:pt x="65" y="132"/>
                </a:cubicBezTo>
                <a:cubicBezTo>
                  <a:pt x="60" y="139"/>
                  <a:pt x="60" y="139"/>
                  <a:pt x="60" y="139"/>
                </a:cubicBezTo>
                <a:cubicBezTo>
                  <a:pt x="54" y="147"/>
                  <a:pt x="44" y="152"/>
                  <a:pt x="32" y="152"/>
                </a:cubicBezTo>
                <a:cubicBezTo>
                  <a:pt x="30" y="152"/>
                  <a:pt x="30" y="152"/>
                  <a:pt x="30" y="152"/>
                </a:cubicBezTo>
                <a:cubicBezTo>
                  <a:pt x="28" y="152"/>
                  <a:pt x="27" y="151"/>
                  <a:pt x="27" y="149"/>
                </a:cubicBezTo>
                <a:cubicBezTo>
                  <a:pt x="27" y="131"/>
                  <a:pt x="27" y="131"/>
                  <a:pt x="27" y="131"/>
                </a:cubicBezTo>
                <a:cubicBezTo>
                  <a:pt x="27" y="130"/>
                  <a:pt x="28" y="129"/>
                  <a:pt x="30" y="1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0" name="Freeform 15"/>
          <p:cNvSpPr>
            <a:spLocks noEditPoints="1"/>
          </p:cNvSpPr>
          <p:nvPr/>
        </p:nvSpPr>
        <p:spPr bwMode="auto">
          <a:xfrm>
            <a:off x="4464887" y="3128734"/>
            <a:ext cx="198325" cy="157007"/>
          </a:xfrm>
          <a:custGeom>
            <a:avLst/>
            <a:gdLst>
              <a:gd name="T0" fmla="*/ 24 w 285"/>
              <a:gd name="T1" fmla="*/ 22 h 223"/>
              <a:gd name="T2" fmla="*/ 28 w 285"/>
              <a:gd name="T3" fmla="*/ 14 h 223"/>
              <a:gd name="T4" fmla="*/ 50 w 285"/>
              <a:gd name="T5" fmla="*/ 1 h 223"/>
              <a:gd name="T6" fmla="*/ 70 w 285"/>
              <a:gd name="T7" fmla="*/ 1 h 223"/>
              <a:gd name="T8" fmla="*/ 77 w 285"/>
              <a:gd name="T9" fmla="*/ 1 h 223"/>
              <a:gd name="T10" fmla="*/ 116 w 285"/>
              <a:gd name="T11" fmla="*/ 1 h 223"/>
              <a:gd name="T12" fmla="*/ 153 w 285"/>
              <a:gd name="T13" fmla="*/ 20 h 223"/>
              <a:gd name="T14" fmla="*/ 181 w 285"/>
              <a:gd name="T15" fmla="*/ 69 h 223"/>
              <a:gd name="T16" fmla="*/ 201 w 285"/>
              <a:gd name="T17" fmla="*/ 78 h 223"/>
              <a:gd name="T18" fmla="*/ 259 w 285"/>
              <a:gd name="T19" fmla="*/ 86 h 223"/>
              <a:gd name="T20" fmla="*/ 283 w 285"/>
              <a:gd name="T21" fmla="*/ 110 h 223"/>
              <a:gd name="T22" fmla="*/ 279 w 285"/>
              <a:gd name="T23" fmla="*/ 159 h 223"/>
              <a:gd name="T24" fmla="*/ 240 w 285"/>
              <a:gd name="T25" fmla="*/ 137 h 223"/>
              <a:gd name="T26" fmla="*/ 195 w 285"/>
              <a:gd name="T27" fmla="*/ 174 h 223"/>
              <a:gd name="T28" fmla="*/ 128 w 285"/>
              <a:gd name="T29" fmla="*/ 174 h 223"/>
              <a:gd name="T30" fmla="*/ 129 w 285"/>
              <a:gd name="T31" fmla="*/ 163 h 223"/>
              <a:gd name="T32" fmla="*/ 60 w 285"/>
              <a:gd name="T33" fmla="*/ 94 h 223"/>
              <a:gd name="T34" fmla="*/ 13 w 285"/>
              <a:gd name="T35" fmla="*/ 112 h 223"/>
              <a:gd name="T36" fmla="*/ 17 w 285"/>
              <a:gd name="T37" fmla="*/ 90 h 223"/>
              <a:gd name="T38" fmla="*/ 24 w 285"/>
              <a:gd name="T39" fmla="*/ 22 h 223"/>
              <a:gd name="T40" fmla="*/ 240 w 285"/>
              <a:gd name="T41" fmla="*/ 163 h 223"/>
              <a:gd name="T42" fmla="*/ 221 w 285"/>
              <a:gd name="T43" fmla="*/ 182 h 223"/>
              <a:gd name="T44" fmla="*/ 240 w 285"/>
              <a:gd name="T45" fmla="*/ 201 h 223"/>
              <a:gd name="T46" fmla="*/ 258 w 285"/>
              <a:gd name="T47" fmla="*/ 182 h 223"/>
              <a:gd name="T48" fmla="*/ 240 w 285"/>
              <a:gd name="T49" fmla="*/ 163 h 223"/>
              <a:gd name="T50" fmla="*/ 240 w 285"/>
              <a:gd name="T51" fmla="*/ 144 h 223"/>
              <a:gd name="T52" fmla="*/ 202 w 285"/>
              <a:gd name="T53" fmla="*/ 182 h 223"/>
              <a:gd name="T54" fmla="*/ 240 w 285"/>
              <a:gd name="T55" fmla="*/ 220 h 223"/>
              <a:gd name="T56" fmla="*/ 278 w 285"/>
              <a:gd name="T57" fmla="*/ 182 h 223"/>
              <a:gd name="T58" fmla="*/ 240 w 285"/>
              <a:gd name="T59" fmla="*/ 144 h 223"/>
              <a:gd name="T60" fmla="*/ 60 w 285"/>
              <a:gd name="T61" fmla="*/ 134 h 223"/>
              <a:gd name="T62" fmla="*/ 31 w 285"/>
              <a:gd name="T63" fmla="*/ 163 h 223"/>
              <a:gd name="T64" fmla="*/ 60 w 285"/>
              <a:gd name="T65" fmla="*/ 192 h 223"/>
              <a:gd name="T66" fmla="*/ 89 w 285"/>
              <a:gd name="T67" fmla="*/ 163 h 223"/>
              <a:gd name="T68" fmla="*/ 60 w 285"/>
              <a:gd name="T69" fmla="*/ 134 h 223"/>
              <a:gd name="T70" fmla="*/ 60 w 285"/>
              <a:gd name="T71" fmla="*/ 103 h 223"/>
              <a:gd name="T72" fmla="*/ 0 w 285"/>
              <a:gd name="T73" fmla="*/ 163 h 223"/>
              <a:gd name="T74" fmla="*/ 60 w 285"/>
              <a:gd name="T75" fmla="*/ 223 h 223"/>
              <a:gd name="T76" fmla="*/ 120 w 285"/>
              <a:gd name="T77" fmla="*/ 163 h 223"/>
              <a:gd name="T78" fmla="*/ 60 w 285"/>
              <a:gd name="T79" fmla="*/ 103 h 223"/>
              <a:gd name="T80" fmla="*/ 154 w 285"/>
              <a:gd name="T81" fmla="*/ 68 h 223"/>
              <a:gd name="T82" fmla="*/ 129 w 285"/>
              <a:gd name="T83" fmla="*/ 22 h 223"/>
              <a:gd name="T84" fmla="*/ 101 w 285"/>
              <a:gd name="T85" fmla="*/ 15 h 223"/>
              <a:gd name="T86" fmla="*/ 64 w 285"/>
              <a:gd name="T87" fmla="*/ 16 h 223"/>
              <a:gd name="T88" fmla="*/ 60 w 285"/>
              <a:gd name="T89" fmla="*/ 19 h 223"/>
              <a:gd name="T90" fmla="*/ 57 w 285"/>
              <a:gd name="T91" fmla="*/ 74 h 223"/>
              <a:gd name="T92" fmla="*/ 61 w 285"/>
              <a:gd name="T93" fmla="*/ 78 h 223"/>
              <a:gd name="T94" fmla="*/ 150 w 285"/>
              <a:gd name="T95" fmla="*/ 78 h 223"/>
              <a:gd name="T96" fmla="*/ 154 w 285"/>
              <a:gd name="T97" fmla="*/ 6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5" h="223">
                <a:moveTo>
                  <a:pt x="24" y="22"/>
                </a:moveTo>
                <a:cubicBezTo>
                  <a:pt x="25" y="19"/>
                  <a:pt x="26" y="16"/>
                  <a:pt x="28" y="14"/>
                </a:cubicBezTo>
                <a:cubicBezTo>
                  <a:pt x="31" y="8"/>
                  <a:pt x="38" y="1"/>
                  <a:pt x="50" y="1"/>
                </a:cubicBezTo>
                <a:cubicBezTo>
                  <a:pt x="70" y="1"/>
                  <a:pt x="70" y="1"/>
                  <a:pt x="70" y="1"/>
                </a:cubicBezTo>
                <a:cubicBezTo>
                  <a:pt x="74" y="0"/>
                  <a:pt x="73" y="0"/>
                  <a:pt x="77" y="1"/>
                </a:cubicBezTo>
                <a:cubicBezTo>
                  <a:pt x="89" y="1"/>
                  <a:pt x="107" y="0"/>
                  <a:pt x="116" y="1"/>
                </a:cubicBezTo>
                <a:cubicBezTo>
                  <a:pt x="136" y="2"/>
                  <a:pt x="145" y="6"/>
                  <a:pt x="153" y="20"/>
                </a:cubicBezTo>
                <a:cubicBezTo>
                  <a:pt x="181" y="69"/>
                  <a:pt x="181" y="69"/>
                  <a:pt x="181" y="69"/>
                </a:cubicBezTo>
                <a:cubicBezTo>
                  <a:pt x="183" y="73"/>
                  <a:pt x="191" y="77"/>
                  <a:pt x="201" y="78"/>
                </a:cubicBezTo>
                <a:cubicBezTo>
                  <a:pt x="259" y="86"/>
                  <a:pt x="259" y="86"/>
                  <a:pt x="259" y="86"/>
                </a:cubicBezTo>
                <a:cubicBezTo>
                  <a:pt x="272" y="88"/>
                  <a:pt x="285" y="96"/>
                  <a:pt x="283" y="110"/>
                </a:cubicBezTo>
                <a:cubicBezTo>
                  <a:pt x="279" y="159"/>
                  <a:pt x="279" y="159"/>
                  <a:pt x="279" y="159"/>
                </a:cubicBezTo>
                <a:cubicBezTo>
                  <a:pt x="271" y="146"/>
                  <a:pt x="259" y="137"/>
                  <a:pt x="240" y="137"/>
                </a:cubicBezTo>
                <a:cubicBezTo>
                  <a:pt x="220" y="137"/>
                  <a:pt x="199" y="153"/>
                  <a:pt x="195" y="174"/>
                </a:cubicBezTo>
                <a:cubicBezTo>
                  <a:pt x="128" y="174"/>
                  <a:pt x="128" y="174"/>
                  <a:pt x="128" y="174"/>
                </a:cubicBezTo>
                <a:cubicBezTo>
                  <a:pt x="128" y="170"/>
                  <a:pt x="129" y="166"/>
                  <a:pt x="129" y="163"/>
                </a:cubicBezTo>
                <a:cubicBezTo>
                  <a:pt x="129" y="125"/>
                  <a:pt x="98" y="94"/>
                  <a:pt x="60" y="94"/>
                </a:cubicBezTo>
                <a:cubicBezTo>
                  <a:pt x="42" y="94"/>
                  <a:pt x="26" y="101"/>
                  <a:pt x="13" y="112"/>
                </a:cubicBezTo>
                <a:cubicBezTo>
                  <a:pt x="14" y="105"/>
                  <a:pt x="16" y="98"/>
                  <a:pt x="17" y="90"/>
                </a:cubicBezTo>
                <a:cubicBezTo>
                  <a:pt x="24" y="22"/>
                  <a:pt x="24" y="22"/>
                  <a:pt x="24" y="22"/>
                </a:cubicBezTo>
                <a:close/>
                <a:moveTo>
                  <a:pt x="240" y="163"/>
                </a:moveTo>
                <a:cubicBezTo>
                  <a:pt x="229" y="163"/>
                  <a:pt x="221" y="172"/>
                  <a:pt x="221" y="182"/>
                </a:cubicBezTo>
                <a:cubicBezTo>
                  <a:pt x="221" y="192"/>
                  <a:pt x="229" y="201"/>
                  <a:pt x="240" y="201"/>
                </a:cubicBezTo>
                <a:cubicBezTo>
                  <a:pt x="250" y="201"/>
                  <a:pt x="258" y="192"/>
                  <a:pt x="258" y="182"/>
                </a:cubicBezTo>
                <a:cubicBezTo>
                  <a:pt x="258" y="172"/>
                  <a:pt x="250" y="163"/>
                  <a:pt x="240" y="163"/>
                </a:cubicBezTo>
                <a:close/>
                <a:moveTo>
                  <a:pt x="240" y="144"/>
                </a:moveTo>
                <a:cubicBezTo>
                  <a:pt x="219" y="144"/>
                  <a:pt x="202" y="161"/>
                  <a:pt x="202" y="182"/>
                </a:cubicBezTo>
                <a:cubicBezTo>
                  <a:pt x="202" y="203"/>
                  <a:pt x="219" y="220"/>
                  <a:pt x="240" y="220"/>
                </a:cubicBezTo>
                <a:cubicBezTo>
                  <a:pt x="261" y="220"/>
                  <a:pt x="278" y="203"/>
                  <a:pt x="278" y="182"/>
                </a:cubicBezTo>
                <a:cubicBezTo>
                  <a:pt x="278" y="161"/>
                  <a:pt x="261" y="144"/>
                  <a:pt x="240" y="144"/>
                </a:cubicBezTo>
                <a:close/>
                <a:moveTo>
                  <a:pt x="60" y="134"/>
                </a:moveTo>
                <a:cubicBezTo>
                  <a:pt x="44" y="134"/>
                  <a:pt x="31" y="147"/>
                  <a:pt x="31" y="163"/>
                </a:cubicBezTo>
                <a:cubicBezTo>
                  <a:pt x="31" y="179"/>
                  <a:pt x="44" y="192"/>
                  <a:pt x="60" y="192"/>
                </a:cubicBezTo>
                <a:cubicBezTo>
                  <a:pt x="76" y="192"/>
                  <a:pt x="89" y="179"/>
                  <a:pt x="89" y="163"/>
                </a:cubicBezTo>
                <a:cubicBezTo>
                  <a:pt x="89" y="147"/>
                  <a:pt x="76" y="134"/>
                  <a:pt x="60" y="134"/>
                </a:cubicBezTo>
                <a:close/>
                <a:moveTo>
                  <a:pt x="60" y="103"/>
                </a:moveTo>
                <a:cubicBezTo>
                  <a:pt x="27" y="103"/>
                  <a:pt x="0" y="130"/>
                  <a:pt x="0" y="163"/>
                </a:cubicBezTo>
                <a:cubicBezTo>
                  <a:pt x="0" y="196"/>
                  <a:pt x="27" y="223"/>
                  <a:pt x="60" y="223"/>
                </a:cubicBezTo>
                <a:cubicBezTo>
                  <a:pt x="93" y="223"/>
                  <a:pt x="120" y="196"/>
                  <a:pt x="120" y="163"/>
                </a:cubicBezTo>
                <a:cubicBezTo>
                  <a:pt x="120" y="130"/>
                  <a:pt x="93" y="103"/>
                  <a:pt x="60" y="103"/>
                </a:cubicBezTo>
                <a:close/>
                <a:moveTo>
                  <a:pt x="154" y="68"/>
                </a:moveTo>
                <a:cubicBezTo>
                  <a:pt x="129" y="22"/>
                  <a:pt x="129" y="22"/>
                  <a:pt x="129" y="22"/>
                </a:cubicBezTo>
                <a:cubicBezTo>
                  <a:pt x="123" y="17"/>
                  <a:pt x="117" y="16"/>
                  <a:pt x="101" y="15"/>
                </a:cubicBezTo>
                <a:cubicBezTo>
                  <a:pt x="91" y="15"/>
                  <a:pt x="78" y="16"/>
                  <a:pt x="64" y="16"/>
                </a:cubicBezTo>
                <a:cubicBezTo>
                  <a:pt x="62" y="16"/>
                  <a:pt x="60" y="17"/>
                  <a:pt x="60" y="19"/>
                </a:cubicBezTo>
                <a:cubicBezTo>
                  <a:pt x="57" y="74"/>
                  <a:pt x="57" y="74"/>
                  <a:pt x="57" y="74"/>
                </a:cubicBezTo>
                <a:cubicBezTo>
                  <a:pt x="57" y="76"/>
                  <a:pt x="59" y="78"/>
                  <a:pt x="61" y="78"/>
                </a:cubicBezTo>
                <a:cubicBezTo>
                  <a:pt x="79" y="78"/>
                  <a:pt x="131" y="78"/>
                  <a:pt x="150" y="78"/>
                </a:cubicBezTo>
                <a:cubicBezTo>
                  <a:pt x="157" y="78"/>
                  <a:pt x="156" y="70"/>
                  <a:pt x="154" y="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1" name="Freeform 15"/>
          <p:cNvSpPr>
            <a:spLocks noEditPoints="1"/>
          </p:cNvSpPr>
          <p:nvPr/>
        </p:nvSpPr>
        <p:spPr bwMode="auto">
          <a:xfrm>
            <a:off x="5044870" y="4111416"/>
            <a:ext cx="198325" cy="157007"/>
          </a:xfrm>
          <a:custGeom>
            <a:avLst/>
            <a:gdLst>
              <a:gd name="T0" fmla="*/ 24 w 285"/>
              <a:gd name="T1" fmla="*/ 22 h 223"/>
              <a:gd name="T2" fmla="*/ 28 w 285"/>
              <a:gd name="T3" fmla="*/ 14 h 223"/>
              <a:gd name="T4" fmla="*/ 50 w 285"/>
              <a:gd name="T5" fmla="*/ 1 h 223"/>
              <a:gd name="T6" fmla="*/ 70 w 285"/>
              <a:gd name="T7" fmla="*/ 1 h 223"/>
              <a:gd name="T8" fmla="*/ 77 w 285"/>
              <a:gd name="T9" fmla="*/ 1 h 223"/>
              <a:gd name="T10" fmla="*/ 116 w 285"/>
              <a:gd name="T11" fmla="*/ 1 h 223"/>
              <a:gd name="T12" fmla="*/ 153 w 285"/>
              <a:gd name="T13" fmla="*/ 20 h 223"/>
              <a:gd name="T14" fmla="*/ 181 w 285"/>
              <a:gd name="T15" fmla="*/ 69 h 223"/>
              <a:gd name="T16" fmla="*/ 201 w 285"/>
              <a:gd name="T17" fmla="*/ 78 h 223"/>
              <a:gd name="T18" fmla="*/ 259 w 285"/>
              <a:gd name="T19" fmla="*/ 86 h 223"/>
              <a:gd name="T20" fmla="*/ 283 w 285"/>
              <a:gd name="T21" fmla="*/ 110 h 223"/>
              <a:gd name="T22" fmla="*/ 279 w 285"/>
              <a:gd name="T23" fmla="*/ 159 h 223"/>
              <a:gd name="T24" fmla="*/ 240 w 285"/>
              <a:gd name="T25" fmla="*/ 137 h 223"/>
              <a:gd name="T26" fmla="*/ 195 w 285"/>
              <a:gd name="T27" fmla="*/ 174 h 223"/>
              <a:gd name="T28" fmla="*/ 128 w 285"/>
              <a:gd name="T29" fmla="*/ 174 h 223"/>
              <a:gd name="T30" fmla="*/ 129 w 285"/>
              <a:gd name="T31" fmla="*/ 163 h 223"/>
              <a:gd name="T32" fmla="*/ 60 w 285"/>
              <a:gd name="T33" fmla="*/ 94 h 223"/>
              <a:gd name="T34" fmla="*/ 13 w 285"/>
              <a:gd name="T35" fmla="*/ 112 h 223"/>
              <a:gd name="T36" fmla="*/ 17 w 285"/>
              <a:gd name="T37" fmla="*/ 90 h 223"/>
              <a:gd name="T38" fmla="*/ 24 w 285"/>
              <a:gd name="T39" fmla="*/ 22 h 223"/>
              <a:gd name="T40" fmla="*/ 240 w 285"/>
              <a:gd name="T41" fmla="*/ 163 h 223"/>
              <a:gd name="T42" fmla="*/ 221 w 285"/>
              <a:gd name="T43" fmla="*/ 182 h 223"/>
              <a:gd name="T44" fmla="*/ 240 w 285"/>
              <a:gd name="T45" fmla="*/ 201 h 223"/>
              <a:gd name="T46" fmla="*/ 258 w 285"/>
              <a:gd name="T47" fmla="*/ 182 h 223"/>
              <a:gd name="T48" fmla="*/ 240 w 285"/>
              <a:gd name="T49" fmla="*/ 163 h 223"/>
              <a:gd name="T50" fmla="*/ 240 w 285"/>
              <a:gd name="T51" fmla="*/ 144 h 223"/>
              <a:gd name="T52" fmla="*/ 202 w 285"/>
              <a:gd name="T53" fmla="*/ 182 h 223"/>
              <a:gd name="T54" fmla="*/ 240 w 285"/>
              <a:gd name="T55" fmla="*/ 220 h 223"/>
              <a:gd name="T56" fmla="*/ 278 w 285"/>
              <a:gd name="T57" fmla="*/ 182 h 223"/>
              <a:gd name="T58" fmla="*/ 240 w 285"/>
              <a:gd name="T59" fmla="*/ 144 h 223"/>
              <a:gd name="T60" fmla="*/ 60 w 285"/>
              <a:gd name="T61" fmla="*/ 134 h 223"/>
              <a:gd name="T62" fmla="*/ 31 w 285"/>
              <a:gd name="T63" fmla="*/ 163 h 223"/>
              <a:gd name="T64" fmla="*/ 60 w 285"/>
              <a:gd name="T65" fmla="*/ 192 h 223"/>
              <a:gd name="T66" fmla="*/ 89 w 285"/>
              <a:gd name="T67" fmla="*/ 163 h 223"/>
              <a:gd name="T68" fmla="*/ 60 w 285"/>
              <a:gd name="T69" fmla="*/ 134 h 223"/>
              <a:gd name="T70" fmla="*/ 60 w 285"/>
              <a:gd name="T71" fmla="*/ 103 h 223"/>
              <a:gd name="T72" fmla="*/ 0 w 285"/>
              <a:gd name="T73" fmla="*/ 163 h 223"/>
              <a:gd name="T74" fmla="*/ 60 w 285"/>
              <a:gd name="T75" fmla="*/ 223 h 223"/>
              <a:gd name="T76" fmla="*/ 120 w 285"/>
              <a:gd name="T77" fmla="*/ 163 h 223"/>
              <a:gd name="T78" fmla="*/ 60 w 285"/>
              <a:gd name="T79" fmla="*/ 103 h 223"/>
              <a:gd name="T80" fmla="*/ 154 w 285"/>
              <a:gd name="T81" fmla="*/ 68 h 223"/>
              <a:gd name="T82" fmla="*/ 129 w 285"/>
              <a:gd name="T83" fmla="*/ 22 h 223"/>
              <a:gd name="T84" fmla="*/ 101 w 285"/>
              <a:gd name="T85" fmla="*/ 15 h 223"/>
              <a:gd name="T86" fmla="*/ 64 w 285"/>
              <a:gd name="T87" fmla="*/ 16 h 223"/>
              <a:gd name="T88" fmla="*/ 60 w 285"/>
              <a:gd name="T89" fmla="*/ 19 h 223"/>
              <a:gd name="T90" fmla="*/ 57 w 285"/>
              <a:gd name="T91" fmla="*/ 74 h 223"/>
              <a:gd name="T92" fmla="*/ 61 w 285"/>
              <a:gd name="T93" fmla="*/ 78 h 223"/>
              <a:gd name="T94" fmla="*/ 150 w 285"/>
              <a:gd name="T95" fmla="*/ 78 h 223"/>
              <a:gd name="T96" fmla="*/ 154 w 285"/>
              <a:gd name="T97" fmla="*/ 6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5" h="223">
                <a:moveTo>
                  <a:pt x="24" y="22"/>
                </a:moveTo>
                <a:cubicBezTo>
                  <a:pt x="25" y="19"/>
                  <a:pt x="26" y="16"/>
                  <a:pt x="28" y="14"/>
                </a:cubicBezTo>
                <a:cubicBezTo>
                  <a:pt x="31" y="8"/>
                  <a:pt x="38" y="1"/>
                  <a:pt x="50" y="1"/>
                </a:cubicBezTo>
                <a:cubicBezTo>
                  <a:pt x="70" y="1"/>
                  <a:pt x="70" y="1"/>
                  <a:pt x="70" y="1"/>
                </a:cubicBezTo>
                <a:cubicBezTo>
                  <a:pt x="74" y="0"/>
                  <a:pt x="73" y="0"/>
                  <a:pt x="77" y="1"/>
                </a:cubicBezTo>
                <a:cubicBezTo>
                  <a:pt x="89" y="1"/>
                  <a:pt x="107" y="0"/>
                  <a:pt x="116" y="1"/>
                </a:cubicBezTo>
                <a:cubicBezTo>
                  <a:pt x="136" y="2"/>
                  <a:pt x="145" y="6"/>
                  <a:pt x="153" y="20"/>
                </a:cubicBezTo>
                <a:cubicBezTo>
                  <a:pt x="181" y="69"/>
                  <a:pt x="181" y="69"/>
                  <a:pt x="181" y="69"/>
                </a:cubicBezTo>
                <a:cubicBezTo>
                  <a:pt x="183" y="73"/>
                  <a:pt x="191" y="77"/>
                  <a:pt x="201" y="78"/>
                </a:cubicBezTo>
                <a:cubicBezTo>
                  <a:pt x="259" y="86"/>
                  <a:pt x="259" y="86"/>
                  <a:pt x="259" y="86"/>
                </a:cubicBezTo>
                <a:cubicBezTo>
                  <a:pt x="272" y="88"/>
                  <a:pt x="285" y="96"/>
                  <a:pt x="283" y="110"/>
                </a:cubicBezTo>
                <a:cubicBezTo>
                  <a:pt x="279" y="159"/>
                  <a:pt x="279" y="159"/>
                  <a:pt x="279" y="159"/>
                </a:cubicBezTo>
                <a:cubicBezTo>
                  <a:pt x="271" y="146"/>
                  <a:pt x="259" y="137"/>
                  <a:pt x="240" y="137"/>
                </a:cubicBezTo>
                <a:cubicBezTo>
                  <a:pt x="220" y="137"/>
                  <a:pt x="199" y="153"/>
                  <a:pt x="195" y="174"/>
                </a:cubicBezTo>
                <a:cubicBezTo>
                  <a:pt x="128" y="174"/>
                  <a:pt x="128" y="174"/>
                  <a:pt x="128" y="174"/>
                </a:cubicBezTo>
                <a:cubicBezTo>
                  <a:pt x="128" y="170"/>
                  <a:pt x="129" y="166"/>
                  <a:pt x="129" y="163"/>
                </a:cubicBezTo>
                <a:cubicBezTo>
                  <a:pt x="129" y="125"/>
                  <a:pt x="98" y="94"/>
                  <a:pt x="60" y="94"/>
                </a:cubicBezTo>
                <a:cubicBezTo>
                  <a:pt x="42" y="94"/>
                  <a:pt x="26" y="101"/>
                  <a:pt x="13" y="112"/>
                </a:cubicBezTo>
                <a:cubicBezTo>
                  <a:pt x="14" y="105"/>
                  <a:pt x="16" y="98"/>
                  <a:pt x="17" y="90"/>
                </a:cubicBezTo>
                <a:cubicBezTo>
                  <a:pt x="24" y="22"/>
                  <a:pt x="24" y="22"/>
                  <a:pt x="24" y="22"/>
                </a:cubicBezTo>
                <a:close/>
                <a:moveTo>
                  <a:pt x="240" y="163"/>
                </a:moveTo>
                <a:cubicBezTo>
                  <a:pt x="229" y="163"/>
                  <a:pt x="221" y="172"/>
                  <a:pt x="221" y="182"/>
                </a:cubicBezTo>
                <a:cubicBezTo>
                  <a:pt x="221" y="192"/>
                  <a:pt x="229" y="201"/>
                  <a:pt x="240" y="201"/>
                </a:cubicBezTo>
                <a:cubicBezTo>
                  <a:pt x="250" y="201"/>
                  <a:pt x="258" y="192"/>
                  <a:pt x="258" y="182"/>
                </a:cubicBezTo>
                <a:cubicBezTo>
                  <a:pt x="258" y="172"/>
                  <a:pt x="250" y="163"/>
                  <a:pt x="240" y="163"/>
                </a:cubicBezTo>
                <a:close/>
                <a:moveTo>
                  <a:pt x="240" y="144"/>
                </a:moveTo>
                <a:cubicBezTo>
                  <a:pt x="219" y="144"/>
                  <a:pt x="202" y="161"/>
                  <a:pt x="202" y="182"/>
                </a:cubicBezTo>
                <a:cubicBezTo>
                  <a:pt x="202" y="203"/>
                  <a:pt x="219" y="220"/>
                  <a:pt x="240" y="220"/>
                </a:cubicBezTo>
                <a:cubicBezTo>
                  <a:pt x="261" y="220"/>
                  <a:pt x="278" y="203"/>
                  <a:pt x="278" y="182"/>
                </a:cubicBezTo>
                <a:cubicBezTo>
                  <a:pt x="278" y="161"/>
                  <a:pt x="261" y="144"/>
                  <a:pt x="240" y="144"/>
                </a:cubicBezTo>
                <a:close/>
                <a:moveTo>
                  <a:pt x="60" y="134"/>
                </a:moveTo>
                <a:cubicBezTo>
                  <a:pt x="44" y="134"/>
                  <a:pt x="31" y="147"/>
                  <a:pt x="31" y="163"/>
                </a:cubicBezTo>
                <a:cubicBezTo>
                  <a:pt x="31" y="179"/>
                  <a:pt x="44" y="192"/>
                  <a:pt x="60" y="192"/>
                </a:cubicBezTo>
                <a:cubicBezTo>
                  <a:pt x="76" y="192"/>
                  <a:pt x="89" y="179"/>
                  <a:pt x="89" y="163"/>
                </a:cubicBezTo>
                <a:cubicBezTo>
                  <a:pt x="89" y="147"/>
                  <a:pt x="76" y="134"/>
                  <a:pt x="60" y="134"/>
                </a:cubicBezTo>
                <a:close/>
                <a:moveTo>
                  <a:pt x="60" y="103"/>
                </a:moveTo>
                <a:cubicBezTo>
                  <a:pt x="27" y="103"/>
                  <a:pt x="0" y="130"/>
                  <a:pt x="0" y="163"/>
                </a:cubicBezTo>
                <a:cubicBezTo>
                  <a:pt x="0" y="196"/>
                  <a:pt x="27" y="223"/>
                  <a:pt x="60" y="223"/>
                </a:cubicBezTo>
                <a:cubicBezTo>
                  <a:pt x="93" y="223"/>
                  <a:pt x="120" y="196"/>
                  <a:pt x="120" y="163"/>
                </a:cubicBezTo>
                <a:cubicBezTo>
                  <a:pt x="120" y="130"/>
                  <a:pt x="93" y="103"/>
                  <a:pt x="60" y="103"/>
                </a:cubicBezTo>
                <a:close/>
                <a:moveTo>
                  <a:pt x="154" y="68"/>
                </a:moveTo>
                <a:cubicBezTo>
                  <a:pt x="129" y="22"/>
                  <a:pt x="129" y="22"/>
                  <a:pt x="129" y="22"/>
                </a:cubicBezTo>
                <a:cubicBezTo>
                  <a:pt x="123" y="17"/>
                  <a:pt x="117" y="16"/>
                  <a:pt x="101" y="15"/>
                </a:cubicBezTo>
                <a:cubicBezTo>
                  <a:pt x="91" y="15"/>
                  <a:pt x="78" y="16"/>
                  <a:pt x="64" y="16"/>
                </a:cubicBezTo>
                <a:cubicBezTo>
                  <a:pt x="62" y="16"/>
                  <a:pt x="60" y="17"/>
                  <a:pt x="60" y="19"/>
                </a:cubicBezTo>
                <a:cubicBezTo>
                  <a:pt x="57" y="74"/>
                  <a:pt x="57" y="74"/>
                  <a:pt x="57" y="74"/>
                </a:cubicBezTo>
                <a:cubicBezTo>
                  <a:pt x="57" y="76"/>
                  <a:pt x="59" y="78"/>
                  <a:pt x="61" y="78"/>
                </a:cubicBezTo>
                <a:cubicBezTo>
                  <a:pt x="79" y="78"/>
                  <a:pt x="131" y="78"/>
                  <a:pt x="150" y="78"/>
                </a:cubicBezTo>
                <a:cubicBezTo>
                  <a:pt x="157" y="78"/>
                  <a:pt x="156" y="70"/>
                  <a:pt x="154" y="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2" name="Freeform 15"/>
          <p:cNvSpPr>
            <a:spLocks noEditPoints="1"/>
          </p:cNvSpPr>
          <p:nvPr/>
        </p:nvSpPr>
        <p:spPr bwMode="auto">
          <a:xfrm>
            <a:off x="5044869" y="3320887"/>
            <a:ext cx="198325" cy="157007"/>
          </a:xfrm>
          <a:custGeom>
            <a:avLst/>
            <a:gdLst>
              <a:gd name="T0" fmla="*/ 24 w 285"/>
              <a:gd name="T1" fmla="*/ 22 h 223"/>
              <a:gd name="T2" fmla="*/ 28 w 285"/>
              <a:gd name="T3" fmla="*/ 14 h 223"/>
              <a:gd name="T4" fmla="*/ 50 w 285"/>
              <a:gd name="T5" fmla="*/ 1 h 223"/>
              <a:gd name="T6" fmla="*/ 70 w 285"/>
              <a:gd name="T7" fmla="*/ 1 h 223"/>
              <a:gd name="T8" fmla="*/ 77 w 285"/>
              <a:gd name="T9" fmla="*/ 1 h 223"/>
              <a:gd name="T10" fmla="*/ 116 w 285"/>
              <a:gd name="T11" fmla="*/ 1 h 223"/>
              <a:gd name="T12" fmla="*/ 153 w 285"/>
              <a:gd name="T13" fmla="*/ 20 h 223"/>
              <a:gd name="T14" fmla="*/ 181 w 285"/>
              <a:gd name="T15" fmla="*/ 69 h 223"/>
              <a:gd name="T16" fmla="*/ 201 w 285"/>
              <a:gd name="T17" fmla="*/ 78 h 223"/>
              <a:gd name="T18" fmla="*/ 259 w 285"/>
              <a:gd name="T19" fmla="*/ 86 h 223"/>
              <a:gd name="T20" fmla="*/ 283 w 285"/>
              <a:gd name="T21" fmla="*/ 110 h 223"/>
              <a:gd name="T22" fmla="*/ 279 w 285"/>
              <a:gd name="T23" fmla="*/ 159 h 223"/>
              <a:gd name="T24" fmla="*/ 240 w 285"/>
              <a:gd name="T25" fmla="*/ 137 h 223"/>
              <a:gd name="T26" fmla="*/ 195 w 285"/>
              <a:gd name="T27" fmla="*/ 174 h 223"/>
              <a:gd name="T28" fmla="*/ 128 w 285"/>
              <a:gd name="T29" fmla="*/ 174 h 223"/>
              <a:gd name="T30" fmla="*/ 129 w 285"/>
              <a:gd name="T31" fmla="*/ 163 h 223"/>
              <a:gd name="T32" fmla="*/ 60 w 285"/>
              <a:gd name="T33" fmla="*/ 94 h 223"/>
              <a:gd name="T34" fmla="*/ 13 w 285"/>
              <a:gd name="T35" fmla="*/ 112 h 223"/>
              <a:gd name="T36" fmla="*/ 17 w 285"/>
              <a:gd name="T37" fmla="*/ 90 h 223"/>
              <a:gd name="T38" fmla="*/ 24 w 285"/>
              <a:gd name="T39" fmla="*/ 22 h 223"/>
              <a:gd name="T40" fmla="*/ 240 w 285"/>
              <a:gd name="T41" fmla="*/ 163 h 223"/>
              <a:gd name="T42" fmla="*/ 221 w 285"/>
              <a:gd name="T43" fmla="*/ 182 h 223"/>
              <a:gd name="T44" fmla="*/ 240 w 285"/>
              <a:gd name="T45" fmla="*/ 201 h 223"/>
              <a:gd name="T46" fmla="*/ 258 w 285"/>
              <a:gd name="T47" fmla="*/ 182 h 223"/>
              <a:gd name="T48" fmla="*/ 240 w 285"/>
              <a:gd name="T49" fmla="*/ 163 h 223"/>
              <a:gd name="T50" fmla="*/ 240 w 285"/>
              <a:gd name="T51" fmla="*/ 144 h 223"/>
              <a:gd name="T52" fmla="*/ 202 w 285"/>
              <a:gd name="T53" fmla="*/ 182 h 223"/>
              <a:gd name="T54" fmla="*/ 240 w 285"/>
              <a:gd name="T55" fmla="*/ 220 h 223"/>
              <a:gd name="T56" fmla="*/ 278 w 285"/>
              <a:gd name="T57" fmla="*/ 182 h 223"/>
              <a:gd name="T58" fmla="*/ 240 w 285"/>
              <a:gd name="T59" fmla="*/ 144 h 223"/>
              <a:gd name="T60" fmla="*/ 60 w 285"/>
              <a:gd name="T61" fmla="*/ 134 h 223"/>
              <a:gd name="T62" fmla="*/ 31 w 285"/>
              <a:gd name="T63" fmla="*/ 163 h 223"/>
              <a:gd name="T64" fmla="*/ 60 w 285"/>
              <a:gd name="T65" fmla="*/ 192 h 223"/>
              <a:gd name="T66" fmla="*/ 89 w 285"/>
              <a:gd name="T67" fmla="*/ 163 h 223"/>
              <a:gd name="T68" fmla="*/ 60 w 285"/>
              <a:gd name="T69" fmla="*/ 134 h 223"/>
              <a:gd name="T70" fmla="*/ 60 w 285"/>
              <a:gd name="T71" fmla="*/ 103 h 223"/>
              <a:gd name="T72" fmla="*/ 0 w 285"/>
              <a:gd name="T73" fmla="*/ 163 h 223"/>
              <a:gd name="T74" fmla="*/ 60 w 285"/>
              <a:gd name="T75" fmla="*/ 223 h 223"/>
              <a:gd name="T76" fmla="*/ 120 w 285"/>
              <a:gd name="T77" fmla="*/ 163 h 223"/>
              <a:gd name="T78" fmla="*/ 60 w 285"/>
              <a:gd name="T79" fmla="*/ 103 h 223"/>
              <a:gd name="T80" fmla="*/ 154 w 285"/>
              <a:gd name="T81" fmla="*/ 68 h 223"/>
              <a:gd name="T82" fmla="*/ 129 w 285"/>
              <a:gd name="T83" fmla="*/ 22 h 223"/>
              <a:gd name="T84" fmla="*/ 101 w 285"/>
              <a:gd name="T85" fmla="*/ 15 h 223"/>
              <a:gd name="T86" fmla="*/ 64 w 285"/>
              <a:gd name="T87" fmla="*/ 16 h 223"/>
              <a:gd name="T88" fmla="*/ 60 w 285"/>
              <a:gd name="T89" fmla="*/ 19 h 223"/>
              <a:gd name="T90" fmla="*/ 57 w 285"/>
              <a:gd name="T91" fmla="*/ 74 h 223"/>
              <a:gd name="T92" fmla="*/ 61 w 285"/>
              <a:gd name="T93" fmla="*/ 78 h 223"/>
              <a:gd name="T94" fmla="*/ 150 w 285"/>
              <a:gd name="T95" fmla="*/ 78 h 223"/>
              <a:gd name="T96" fmla="*/ 154 w 285"/>
              <a:gd name="T97" fmla="*/ 6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5" h="223">
                <a:moveTo>
                  <a:pt x="24" y="22"/>
                </a:moveTo>
                <a:cubicBezTo>
                  <a:pt x="25" y="19"/>
                  <a:pt x="26" y="16"/>
                  <a:pt x="28" y="14"/>
                </a:cubicBezTo>
                <a:cubicBezTo>
                  <a:pt x="31" y="8"/>
                  <a:pt x="38" y="1"/>
                  <a:pt x="50" y="1"/>
                </a:cubicBezTo>
                <a:cubicBezTo>
                  <a:pt x="70" y="1"/>
                  <a:pt x="70" y="1"/>
                  <a:pt x="70" y="1"/>
                </a:cubicBezTo>
                <a:cubicBezTo>
                  <a:pt x="74" y="0"/>
                  <a:pt x="73" y="0"/>
                  <a:pt x="77" y="1"/>
                </a:cubicBezTo>
                <a:cubicBezTo>
                  <a:pt x="89" y="1"/>
                  <a:pt x="107" y="0"/>
                  <a:pt x="116" y="1"/>
                </a:cubicBezTo>
                <a:cubicBezTo>
                  <a:pt x="136" y="2"/>
                  <a:pt x="145" y="6"/>
                  <a:pt x="153" y="20"/>
                </a:cubicBezTo>
                <a:cubicBezTo>
                  <a:pt x="181" y="69"/>
                  <a:pt x="181" y="69"/>
                  <a:pt x="181" y="69"/>
                </a:cubicBezTo>
                <a:cubicBezTo>
                  <a:pt x="183" y="73"/>
                  <a:pt x="191" y="77"/>
                  <a:pt x="201" y="78"/>
                </a:cubicBezTo>
                <a:cubicBezTo>
                  <a:pt x="259" y="86"/>
                  <a:pt x="259" y="86"/>
                  <a:pt x="259" y="86"/>
                </a:cubicBezTo>
                <a:cubicBezTo>
                  <a:pt x="272" y="88"/>
                  <a:pt x="285" y="96"/>
                  <a:pt x="283" y="110"/>
                </a:cubicBezTo>
                <a:cubicBezTo>
                  <a:pt x="279" y="159"/>
                  <a:pt x="279" y="159"/>
                  <a:pt x="279" y="159"/>
                </a:cubicBezTo>
                <a:cubicBezTo>
                  <a:pt x="271" y="146"/>
                  <a:pt x="259" y="137"/>
                  <a:pt x="240" y="137"/>
                </a:cubicBezTo>
                <a:cubicBezTo>
                  <a:pt x="220" y="137"/>
                  <a:pt x="199" y="153"/>
                  <a:pt x="195" y="174"/>
                </a:cubicBezTo>
                <a:cubicBezTo>
                  <a:pt x="128" y="174"/>
                  <a:pt x="128" y="174"/>
                  <a:pt x="128" y="174"/>
                </a:cubicBezTo>
                <a:cubicBezTo>
                  <a:pt x="128" y="170"/>
                  <a:pt x="129" y="166"/>
                  <a:pt x="129" y="163"/>
                </a:cubicBezTo>
                <a:cubicBezTo>
                  <a:pt x="129" y="125"/>
                  <a:pt x="98" y="94"/>
                  <a:pt x="60" y="94"/>
                </a:cubicBezTo>
                <a:cubicBezTo>
                  <a:pt x="42" y="94"/>
                  <a:pt x="26" y="101"/>
                  <a:pt x="13" y="112"/>
                </a:cubicBezTo>
                <a:cubicBezTo>
                  <a:pt x="14" y="105"/>
                  <a:pt x="16" y="98"/>
                  <a:pt x="17" y="90"/>
                </a:cubicBezTo>
                <a:cubicBezTo>
                  <a:pt x="24" y="22"/>
                  <a:pt x="24" y="22"/>
                  <a:pt x="24" y="22"/>
                </a:cubicBezTo>
                <a:close/>
                <a:moveTo>
                  <a:pt x="240" y="163"/>
                </a:moveTo>
                <a:cubicBezTo>
                  <a:pt x="229" y="163"/>
                  <a:pt x="221" y="172"/>
                  <a:pt x="221" y="182"/>
                </a:cubicBezTo>
                <a:cubicBezTo>
                  <a:pt x="221" y="192"/>
                  <a:pt x="229" y="201"/>
                  <a:pt x="240" y="201"/>
                </a:cubicBezTo>
                <a:cubicBezTo>
                  <a:pt x="250" y="201"/>
                  <a:pt x="258" y="192"/>
                  <a:pt x="258" y="182"/>
                </a:cubicBezTo>
                <a:cubicBezTo>
                  <a:pt x="258" y="172"/>
                  <a:pt x="250" y="163"/>
                  <a:pt x="240" y="163"/>
                </a:cubicBezTo>
                <a:close/>
                <a:moveTo>
                  <a:pt x="240" y="144"/>
                </a:moveTo>
                <a:cubicBezTo>
                  <a:pt x="219" y="144"/>
                  <a:pt x="202" y="161"/>
                  <a:pt x="202" y="182"/>
                </a:cubicBezTo>
                <a:cubicBezTo>
                  <a:pt x="202" y="203"/>
                  <a:pt x="219" y="220"/>
                  <a:pt x="240" y="220"/>
                </a:cubicBezTo>
                <a:cubicBezTo>
                  <a:pt x="261" y="220"/>
                  <a:pt x="278" y="203"/>
                  <a:pt x="278" y="182"/>
                </a:cubicBezTo>
                <a:cubicBezTo>
                  <a:pt x="278" y="161"/>
                  <a:pt x="261" y="144"/>
                  <a:pt x="240" y="144"/>
                </a:cubicBezTo>
                <a:close/>
                <a:moveTo>
                  <a:pt x="60" y="134"/>
                </a:moveTo>
                <a:cubicBezTo>
                  <a:pt x="44" y="134"/>
                  <a:pt x="31" y="147"/>
                  <a:pt x="31" y="163"/>
                </a:cubicBezTo>
                <a:cubicBezTo>
                  <a:pt x="31" y="179"/>
                  <a:pt x="44" y="192"/>
                  <a:pt x="60" y="192"/>
                </a:cubicBezTo>
                <a:cubicBezTo>
                  <a:pt x="76" y="192"/>
                  <a:pt x="89" y="179"/>
                  <a:pt x="89" y="163"/>
                </a:cubicBezTo>
                <a:cubicBezTo>
                  <a:pt x="89" y="147"/>
                  <a:pt x="76" y="134"/>
                  <a:pt x="60" y="134"/>
                </a:cubicBezTo>
                <a:close/>
                <a:moveTo>
                  <a:pt x="60" y="103"/>
                </a:moveTo>
                <a:cubicBezTo>
                  <a:pt x="27" y="103"/>
                  <a:pt x="0" y="130"/>
                  <a:pt x="0" y="163"/>
                </a:cubicBezTo>
                <a:cubicBezTo>
                  <a:pt x="0" y="196"/>
                  <a:pt x="27" y="223"/>
                  <a:pt x="60" y="223"/>
                </a:cubicBezTo>
                <a:cubicBezTo>
                  <a:pt x="93" y="223"/>
                  <a:pt x="120" y="196"/>
                  <a:pt x="120" y="163"/>
                </a:cubicBezTo>
                <a:cubicBezTo>
                  <a:pt x="120" y="130"/>
                  <a:pt x="93" y="103"/>
                  <a:pt x="60" y="103"/>
                </a:cubicBezTo>
                <a:close/>
                <a:moveTo>
                  <a:pt x="154" y="68"/>
                </a:moveTo>
                <a:cubicBezTo>
                  <a:pt x="129" y="22"/>
                  <a:pt x="129" y="22"/>
                  <a:pt x="129" y="22"/>
                </a:cubicBezTo>
                <a:cubicBezTo>
                  <a:pt x="123" y="17"/>
                  <a:pt x="117" y="16"/>
                  <a:pt x="101" y="15"/>
                </a:cubicBezTo>
                <a:cubicBezTo>
                  <a:pt x="91" y="15"/>
                  <a:pt x="78" y="16"/>
                  <a:pt x="64" y="16"/>
                </a:cubicBezTo>
                <a:cubicBezTo>
                  <a:pt x="62" y="16"/>
                  <a:pt x="60" y="17"/>
                  <a:pt x="60" y="19"/>
                </a:cubicBezTo>
                <a:cubicBezTo>
                  <a:pt x="57" y="74"/>
                  <a:pt x="57" y="74"/>
                  <a:pt x="57" y="74"/>
                </a:cubicBezTo>
                <a:cubicBezTo>
                  <a:pt x="57" y="76"/>
                  <a:pt x="59" y="78"/>
                  <a:pt x="61" y="78"/>
                </a:cubicBezTo>
                <a:cubicBezTo>
                  <a:pt x="79" y="78"/>
                  <a:pt x="131" y="78"/>
                  <a:pt x="150" y="78"/>
                </a:cubicBezTo>
                <a:cubicBezTo>
                  <a:pt x="157" y="78"/>
                  <a:pt x="156" y="70"/>
                  <a:pt x="154" y="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3" name="Zástupný symbol pro text 6"/>
          <p:cNvSpPr>
            <a:spLocks noGrp="1"/>
          </p:cNvSpPr>
          <p:nvPr>
            <p:ph type="body" sz="quarter" idx="14"/>
          </p:nvPr>
        </p:nvSpPr>
        <p:spPr>
          <a:xfrm>
            <a:off x="251520" y="116632"/>
            <a:ext cx="6984776" cy="288032"/>
          </a:xfrm>
        </p:spPr>
        <p:txBody>
          <a:bodyPr/>
          <a:lstStyle/>
          <a:p>
            <a:r>
              <a:rPr lang="cs-CZ" b="1" dirty="0"/>
              <a:t>Česká banka pro český export</a:t>
            </a:r>
          </a:p>
        </p:txBody>
      </p:sp>
      <p:sp>
        <p:nvSpPr>
          <p:cNvPr id="553" name="Zástupný symbol pro text 5"/>
          <p:cNvSpPr>
            <a:spLocks noGrp="1"/>
          </p:cNvSpPr>
          <p:nvPr>
            <p:ph type="body" sz="half" idx="13"/>
          </p:nvPr>
        </p:nvSpPr>
        <p:spPr>
          <a:xfrm>
            <a:off x="611560" y="980728"/>
            <a:ext cx="7992888" cy="504056"/>
          </a:xfrm>
        </p:spPr>
        <p:txBody>
          <a:bodyPr/>
          <a:lstStyle/>
          <a:p>
            <a:r>
              <a:rPr lang="cs-CZ" dirty="0"/>
              <a:t>Stopy ČEB ve světě</a:t>
            </a:r>
          </a:p>
        </p:txBody>
      </p:sp>
    </p:spTree>
    <p:extLst>
      <p:ext uri="{BB962C8B-B14F-4D97-AF65-F5344CB8AC3E}">
        <p14:creationId xmlns:p14="http://schemas.microsoft.com/office/powerpoint/2010/main" val="390704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cs-CZ" b="1" dirty="0"/>
              <a:t>Česká banka pro český export</a:t>
            </a:r>
          </a:p>
        </p:txBody>
      </p:sp>
      <p:grpSp>
        <p:nvGrpSpPr>
          <p:cNvPr id="512" name="Skupina 511"/>
          <p:cNvGrpSpPr/>
          <p:nvPr/>
        </p:nvGrpSpPr>
        <p:grpSpPr>
          <a:xfrm>
            <a:off x="755576" y="1988840"/>
            <a:ext cx="1440160" cy="1440160"/>
            <a:chOff x="827584" y="2348880"/>
            <a:chExt cx="1440160" cy="1440160"/>
          </a:xfrm>
          <a:effectLst>
            <a:outerShdw blurRad="50800" dist="38100" dir="2700000" algn="tl" rotWithShape="0">
              <a:prstClr val="black">
                <a:alpha val="40000"/>
              </a:prstClr>
            </a:outerShdw>
          </a:effectLst>
        </p:grpSpPr>
        <p:sp>
          <p:nvSpPr>
            <p:cNvPr id="513" name="Ovál 512"/>
            <p:cNvSpPr/>
            <p:nvPr/>
          </p:nvSpPr>
          <p:spPr>
            <a:xfrm>
              <a:off x="827584"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14" name="Obrázek 513"/>
            <p:cNvPicPr>
              <a:picLocks noChangeAspect="1"/>
            </p:cNvPicPr>
            <p:nvPr/>
          </p:nvPicPr>
          <p:blipFill>
            <a:blip r:embed="rId3">
              <a:extLst>
                <a:ext uri="{BEBA8EAE-BF5A-486C-A8C5-ECC9F3942E4B}">
                  <a14:imgProps xmlns:a14="http://schemas.microsoft.com/office/drawing/2010/main">
                    <a14:imgLayer r:embed="rId4">
                      <a14:imgEffect>
                        <a14:backgroundRemoval t="0" b="94690" l="1220" r="98171"/>
                      </a14:imgEffect>
                      <a14:imgEffect>
                        <a14:artisticPencilGrayscale/>
                      </a14:imgEffect>
                      <a14:imgEffect>
                        <a14:saturation sat="0"/>
                      </a14:imgEffect>
                    </a14:imgLayer>
                  </a14:imgProps>
                </a:ext>
                <a:ext uri="{28A0092B-C50C-407E-A947-70E740481C1C}">
                  <a14:useLocalDpi xmlns:a14="http://schemas.microsoft.com/office/drawing/2010/main" val="0"/>
                </a:ext>
              </a:extLst>
            </a:blip>
            <a:stretch>
              <a:fillRect/>
            </a:stretch>
          </p:blipFill>
          <p:spPr>
            <a:xfrm>
              <a:off x="1004585" y="2753906"/>
              <a:ext cx="1086158" cy="748388"/>
            </a:xfrm>
            <a:prstGeom prst="rect">
              <a:avLst/>
            </a:prstGeom>
            <a:ln>
              <a:noFill/>
            </a:ln>
          </p:spPr>
        </p:pic>
      </p:grpSp>
      <p:grpSp>
        <p:nvGrpSpPr>
          <p:cNvPr id="515" name="Skupina 514"/>
          <p:cNvGrpSpPr/>
          <p:nvPr/>
        </p:nvGrpSpPr>
        <p:grpSpPr>
          <a:xfrm>
            <a:off x="4860032" y="1988840"/>
            <a:ext cx="1440160" cy="1440160"/>
            <a:chOff x="4067944" y="2348880"/>
            <a:chExt cx="1440160" cy="1440160"/>
          </a:xfrm>
          <a:effectLst>
            <a:outerShdw blurRad="50800" dist="38100" dir="2700000" algn="tl" rotWithShape="0">
              <a:prstClr val="black">
                <a:alpha val="40000"/>
              </a:prstClr>
            </a:outerShdw>
          </a:effectLst>
        </p:grpSpPr>
        <p:sp>
          <p:nvSpPr>
            <p:cNvPr id="516" name="Ovál 515"/>
            <p:cNvSpPr/>
            <p:nvPr/>
          </p:nvSpPr>
          <p:spPr>
            <a:xfrm>
              <a:off x="4067944"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17" name="Obrázek 516"/>
            <p:cNvPicPr>
              <a:picLocks noChangeAspect="1"/>
            </p:cNvPicPr>
            <p:nvPr/>
          </p:nvPicPr>
          <p:blipFill>
            <a:blip r:embed="rId5" cstate="print">
              <a:extLst>
                <a:ext uri="{BEBA8EAE-BF5A-486C-A8C5-ECC9F3942E4B}">
                  <a14:imgProps xmlns:a14="http://schemas.microsoft.com/office/drawing/2010/main">
                    <a14:imgLayer r:embed="rId6">
                      <a14:imgEffect>
                        <a14:backgroundRemoval t="5778" b="92889" l="17778" r="81778"/>
                      </a14:imgEffect>
                      <a14:imgEffect>
                        <a14:artisticMarker/>
                      </a14:imgEffect>
                      <a14:imgEffect>
                        <a14:saturation sat="0"/>
                      </a14:imgEffect>
                    </a14:imgLayer>
                  </a14:imgProps>
                </a:ext>
                <a:ext uri="{28A0092B-C50C-407E-A947-70E740481C1C}">
                  <a14:useLocalDpi xmlns:a14="http://schemas.microsoft.com/office/drawing/2010/main" val="0"/>
                </a:ext>
              </a:extLst>
            </a:blip>
            <a:stretch>
              <a:fillRect/>
            </a:stretch>
          </p:blipFill>
          <p:spPr>
            <a:xfrm>
              <a:off x="4327693" y="2608629"/>
              <a:ext cx="920662" cy="920662"/>
            </a:xfrm>
            <a:prstGeom prst="rect">
              <a:avLst/>
            </a:prstGeom>
            <a:ln>
              <a:noFill/>
            </a:ln>
          </p:spPr>
        </p:pic>
      </p:grpSp>
      <p:grpSp>
        <p:nvGrpSpPr>
          <p:cNvPr id="518" name="Skupina 517"/>
          <p:cNvGrpSpPr/>
          <p:nvPr/>
        </p:nvGrpSpPr>
        <p:grpSpPr>
          <a:xfrm>
            <a:off x="2771800" y="1988840"/>
            <a:ext cx="1440160" cy="1440160"/>
            <a:chOff x="2411760" y="2348880"/>
            <a:chExt cx="1440160" cy="1440160"/>
          </a:xfrm>
          <a:effectLst>
            <a:outerShdw blurRad="50800" dist="38100" dir="2700000" algn="tl" rotWithShape="0">
              <a:prstClr val="black">
                <a:alpha val="40000"/>
              </a:prstClr>
            </a:outerShdw>
          </a:effectLst>
        </p:grpSpPr>
        <p:sp>
          <p:nvSpPr>
            <p:cNvPr id="519" name="Ovál 518"/>
            <p:cNvSpPr/>
            <p:nvPr/>
          </p:nvSpPr>
          <p:spPr>
            <a:xfrm>
              <a:off x="2411760"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20" name="Obrázek 519"/>
            <p:cNvPicPr>
              <a:picLocks noChangeAspect="1"/>
            </p:cNvPicPr>
            <p:nvPr/>
          </p:nvPicPr>
          <p:blipFill>
            <a:blip r:embed="rId7" cstate="print">
              <a:biLevel thresh="25000"/>
              <a:extLst>
                <a:ext uri="{BEBA8EAE-BF5A-486C-A8C5-ECC9F3942E4B}">
                  <a14:imgProps xmlns:a14="http://schemas.microsoft.com/office/drawing/2010/main">
                    <a14:imgLayer r:embed="rId8">
                      <a14:imgEffect>
                        <a14:backgroundRemoval t="4007" b="89770" l="8132" r="91965"/>
                      </a14:imgEffect>
                      <a14:imgEffect>
                        <a14:artisticMarker/>
                      </a14:imgEffect>
                    </a14:imgLayer>
                  </a14:imgProps>
                </a:ext>
                <a:ext uri="{28A0092B-C50C-407E-A947-70E740481C1C}">
                  <a14:useLocalDpi xmlns:a14="http://schemas.microsoft.com/office/drawing/2010/main" val="0"/>
                </a:ext>
              </a:extLst>
            </a:blip>
            <a:stretch>
              <a:fillRect/>
            </a:stretch>
          </p:blipFill>
          <p:spPr>
            <a:xfrm>
              <a:off x="2687958" y="2564904"/>
              <a:ext cx="887766" cy="1008112"/>
            </a:xfrm>
            <a:prstGeom prst="rect">
              <a:avLst/>
            </a:prstGeom>
            <a:ln>
              <a:noFill/>
            </a:ln>
          </p:spPr>
        </p:pic>
      </p:grpSp>
      <p:grpSp>
        <p:nvGrpSpPr>
          <p:cNvPr id="521" name="Skupina 520"/>
          <p:cNvGrpSpPr/>
          <p:nvPr/>
        </p:nvGrpSpPr>
        <p:grpSpPr>
          <a:xfrm>
            <a:off x="7164288" y="1988840"/>
            <a:ext cx="1440160" cy="1440160"/>
            <a:chOff x="5724128" y="2348880"/>
            <a:chExt cx="1440160" cy="1440160"/>
          </a:xfrm>
          <a:effectLst>
            <a:outerShdw blurRad="50800" dist="38100" dir="2700000" algn="tl" rotWithShape="0">
              <a:prstClr val="black">
                <a:alpha val="40000"/>
              </a:prstClr>
            </a:outerShdw>
          </a:effectLst>
        </p:grpSpPr>
        <p:sp>
          <p:nvSpPr>
            <p:cNvPr id="522" name="Ovál 521"/>
            <p:cNvSpPr/>
            <p:nvPr/>
          </p:nvSpPr>
          <p:spPr>
            <a:xfrm>
              <a:off x="5724128"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23" name="Picture 2" descr="C:\Users\antp\AppData\Local\Microsoft\Windows\Temporary Internet Files\Content.IE5\2Z7K8MW9\869px-Documents_icon.svg[1].png"/>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PencilGrayscale/>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76469" y="2635626"/>
              <a:ext cx="735480" cy="866668"/>
            </a:xfrm>
            <a:prstGeom prst="rect">
              <a:avLst/>
            </a:prstGeom>
            <a:noFill/>
            <a:extLst>
              <a:ext uri="{909E8E84-426E-40DD-AFC4-6F175D3DCCD1}">
                <a14:hiddenFill xmlns:a14="http://schemas.microsoft.com/office/drawing/2010/main">
                  <a:solidFill>
                    <a:srgbClr val="FFFFFF"/>
                  </a:solidFill>
                </a14:hiddenFill>
              </a:ext>
            </a:extLst>
          </p:spPr>
        </p:pic>
      </p:grpSp>
      <p:sp>
        <p:nvSpPr>
          <p:cNvPr id="524" name="TextovéPole 523"/>
          <p:cNvSpPr txBox="1"/>
          <p:nvPr/>
        </p:nvSpPr>
        <p:spPr>
          <a:xfrm>
            <a:off x="539552" y="3861048"/>
            <a:ext cx="1872000" cy="1569660"/>
          </a:xfrm>
          <a:prstGeom prst="rect">
            <a:avLst/>
          </a:prstGeom>
          <a:noFill/>
        </p:spPr>
        <p:txBody>
          <a:bodyPr wrap="none" rtlCol="0">
            <a:noAutofit/>
          </a:bodyPr>
          <a:lstStyle/>
          <a:p>
            <a:pPr algn="ctr"/>
            <a:r>
              <a:rPr lang="cs-CZ" sz="1400" b="1" i="1" dirty="0" smtClean="0">
                <a:solidFill>
                  <a:srgbClr val="FF0000"/>
                </a:solidFill>
              </a:rPr>
              <a:t>bankovní záruky:</a:t>
            </a:r>
          </a:p>
          <a:p>
            <a:endParaRPr lang="cs-CZ" sz="1400" i="1" dirty="0" smtClean="0"/>
          </a:p>
          <a:p>
            <a:endParaRPr lang="cs-CZ" sz="1400" i="1" dirty="0" smtClean="0"/>
          </a:p>
          <a:p>
            <a:pPr marL="342900" indent="-342900">
              <a:buClr>
                <a:schemeClr val="accent1"/>
              </a:buClr>
              <a:buSzPct val="80000"/>
              <a:buFont typeface="Arial" panose="020B0604020202020204" pitchFamily="34" charset="0"/>
              <a:buChar char="•"/>
            </a:pPr>
            <a:r>
              <a:rPr lang="cs-CZ" sz="1400" i="1" dirty="0" smtClean="0"/>
              <a:t>za akontaci</a:t>
            </a:r>
          </a:p>
          <a:p>
            <a:pPr marL="342900" indent="-342900">
              <a:buClr>
                <a:schemeClr val="accent1"/>
              </a:buClr>
              <a:buSzPct val="80000"/>
              <a:buFont typeface="Arial" panose="020B0604020202020204" pitchFamily="34" charset="0"/>
              <a:buChar char="•"/>
            </a:pPr>
            <a:r>
              <a:rPr lang="cs-CZ" sz="1400" i="1" dirty="0" smtClean="0"/>
              <a:t>za výrobu</a:t>
            </a:r>
          </a:p>
          <a:p>
            <a:pPr marL="342900" indent="-342900">
              <a:buClr>
                <a:schemeClr val="accent1"/>
              </a:buClr>
              <a:buSzPct val="80000"/>
              <a:buFont typeface="Arial" panose="020B0604020202020204" pitchFamily="34" charset="0"/>
              <a:buChar char="•"/>
            </a:pPr>
            <a:r>
              <a:rPr lang="cs-CZ" sz="1400" i="1" dirty="0" smtClean="0"/>
              <a:t>za zádržné</a:t>
            </a:r>
          </a:p>
          <a:p>
            <a:pPr marL="342900" indent="-342900">
              <a:buFontTx/>
              <a:buChar char="-"/>
            </a:pPr>
            <a:endParaRPr lang="cs-CZ" sz="1400" b="1" i="1" dirty="0" smtClean="0">
              <a:solidFill>
                <a:schemeClr val="tx2">
                  <a:lumMod val="75000"/>
                </a:schemeClr>
              </a:solidFill>
            </a:endParaRPr>
          </a:p>
        </p:txBody>
      </p:sp>
      <p:sp>
        <p:nvSpPr>
          <p:cNvPr id="525" name="TextovéPole 524"/>
          <p:cNvSpPr txBox="1"/>
          <p:nvPr/>
        </p:nvSpPr>
        <p:spPr>
          <a:xfrm>
            <a:off x="2555776" y="3861048"/>
            <a:ext cx="1872000" cy="2088232"/>
          </a:xfrm>
          <a:prstGeom prst="rect">
            <a:avLst/>
          </a:prstGeom>
          <a:noFill/>
        </p:spPr>
        <p:txBody>
          <a:bodyPr wrap="none" rtlCol="0">
            <a:noAutofit/>
          </a:bodyPr>
          <a:lstStyle/>
          <a:p>
            <a:pPr algn="ctr"/>
            <a:r>
              <a:rPr lang="cs-CZ" sz="1400" b="1" i="1" dirty="0" smtClean="0">
                <a:solidFill>
                  <a:srgbClr val="FF0000"/>
                </a:solidFill>
              </a:rPr>
              <a:t>financování </a:t>
            </a:r>
            <a:br>
              <a:rPr lang="cs-CZ" sz="1400" b="1" i="1" dirty="0" smtClean="0">
                <a:solidFill>
                  <a:srgbClr val="FF0000"/>
                </a:solidFill>
              </a:rPr>
            </a:br>
            <a:r>
              <a:rPr lang="cs-CZ" sz="1400" b="1" i="1" dirty="0" smtClean="0">
                <a:solidFill>
                  <a:srgbClr val="FF0000"/>
                </a:solidFill>
              </a:rPr>
              <a:t>dodavatele:</a:t>
            </a:r>
          </a:p>
          <a:p>
            <a:endParaRPr lang="cs-CZ" sz="1400" i="1" dirty="0" smtClean="0"/>
          </a:p>
          <a:p>
            <a:pPr marL="342900" indent="-342900">
              <a:buClr>
                <a:schemeClr val="accent1"/>
              </a:buClr>
              <a:buSzPct val="80000"/>
              <a:buFont typeface="Arial" panose="020B0604020202020204" pitchFamily="34" charset="0"/>
              <a:buChar char="•"/>
            </a:pPr>
            <a:r>
              <a:rPr lang="cs-CZ" sz="1400" i="1" dirty="0"/>
              <a:t>na výrobu</a:t>
            </a:r>
          </a:p>
          <a:p>
            <a:pPr marL="342900" indent="-342900">
              <a:buClr>
                <a:schemeClr val="accent1"/>
              </a:buClr>
              <a:buSzPct val="80000"/>
              <a:buFont typeface="Arial" panose="020B0604020202020204" pitchFamily="34" charset="0"/>
              <a:buChar char="•"/>
            </a:pPr>
            <a:r>
              <a:rPr lang="cs-CZ" sz="1400" i="1" dirty="0"/>
              <a:t>dodavatelský</a:t>
            </a:r>
          </a:p>
          <a:p>
            <a:pPr marL="342900" indent="-342900">
              <a:buClr>
                <a:schemeClr val="accent1"/>
              </a:buClr>
              <a:buSzPct val="80000"/>
              <a:buFont typeface="Arial" panose="020B0604020202020204" pitchFamily="34" charset="0"/>
              <a:buChar char="•"/>
            </a:pPr>
            <a:r>
              <a:rPr lang="cs-CZ" sz="1400" i="1" dirty="0"/>
              <a:t>odkup pohledávky </a:t>
            </a:r>
            <a:r>
              <a:rPr lang="cs-CZ" sz="1400" i="1" dirty="0" smtClean="0"/>
              <a:t/>
            </a:r>
            <a:br>
              <a:rPr lang="cs-CZ" sz="1400" i="1" dirty="0" smtClean="0"/>
            </a:br>
            <a:r>
              <a:rPr lang="cs-CZ" sz="1400" i="1" dirty="0" smtClean="0"/>
              <a:t>s </a:t>
            </a:r>
            <a:r>
              <a:rPr lang="cs-CZ" sz="1400" i="1" dirty="0"/>
              <a:t>regresem</a:t>
            </a:r>
          </a:p>
          <a:p>
            <a:pPr marL="342900" indent="-342900">
              <a:buClr>
                <a:schemeClr val="accent1"/>
              </a:buClr>
              <a:buSzPct val="80000"/>
              <a:buFont typeface="Arial" panose="020B0604020202020204" pitchFamily="34" charset="0"/>
              <a:buChar char="•"/>
            </a:pPr>
            <a:r>
              <a:rPr lang="cs-CZ" sz="1400" i="1" dirty="0" smtClean="0"/>
              <a:t>investiční</a:t>
            </a:r>
            <a:endParaRPr lang="en-US" sz="1400" i="1" dirty="0"/>
          </a:p>
        </p:txBody>
      </p:sp>
      <p:sp>
        <p:nvSpPr>
          <p:cNvPr id="526" name="TextovéPole 525"/>
          <p:cNvSpPr txBox="1"/>
          <p:nvPr/>
        </p:nvSpPr>
        <p:spPr>
          <a:xfrm>
            <a:off x="4644008" y="3861048"/>
            <a:ext cx="1872000" cy="2448272"/>
          </a:xfrm>
          <a:prstGeom prst="rect">
            <a:avLst/>
          </a:prstGeom>
          <a:noFill/>
        </p:spPr>
        <p:txBody>
          <a:bodyPr wrap="none" rtlCol="0">
            <a:noAutofit/>
          </a:bodyPr>
          <a:lstStyle/>
          <a:p>
            <a:r>
              <a:rPr lang="cs-CZ" sz="1400" b="1" i="1" dirty="0" smtClean="0">
                <a:solidFill>
                  <a:srgbClr val="FF0000"/>
                </a:solidFill>
              </a:rPr>
              <a:t>financování </a:t>
            </a:r>
            <a:br>
              <a:rPr lang="cs-CZ" sz="1400" b="1" i="1" dirty="0" smtClean="0">
                <a:solidFill>
                  <a:srgbClr val="FF0000"/>
                </a:solidFill>
              </a:rPr>
            </a:br>
            <a:r>
              <a:rPr lang="cs-CZ" sz="1400" b="1" i="1" dirty="0" smtClean="0">
                <a:solidFill>
                  <a:srgbClr val="FF0000"/>
                </a:solidFill>
              </a:rPr>
              <a:t>odběratele:</a:t>
            </a:r>
          </a:p>
          <a:p>
            <a:endParaRPr lang="cs-CZ" sz="1400" i="1" dirty="0" smtClean="0"/>
          </a:p>
          <a:p>
            <a:pPr marL="342900" indent="-342900">
              <a:buClr>
                <a:schemeClr val="accent1"/>
              </a:buClr>
              <a:buSzPct val="80000"/>
              <a:buFont typeface="Arial" panose="020B0604020202020204" pitchFamily="34" charset="0"/>
              <a:buChar char="•"/>
            </a:pPr>
            <a:r>
              <a:rPr lang="cs-CZ" sz="1400" i="1" dirty="0"/>
              <a:t>odběratelský</a:t>
            </a:r>
          </a:p>
          <a:p>
            <a:pPr marL="342900" indent="-342900">
              <a:buClr>
                <a:schemeClr val="accent1"/>
              </a:buClr>
              <a:buSzPct val="80000"/>
              <a:buFont typeface="Arial" panose="020B0604020202020204" pitchFamily="34" charset="0"/>
              <a:buChar char="•"/>
            </a:pPr>
            <a:r>
              <a:rPr lang="cs-CZ" sz="1400" i="1" dirty="0"/>
              <a:t>odkup </a:t>
            </a:r>
            <a:r>
              <a:rPr lang="cs-CZ" sz="1400" i="1" dirty="0" smtClean="0"/>
              <a:t>pohledávky</a:t>
            </a:r>
            <a:br>
              <a:rPr lang="cs-CZ" sz="1400" i="1" dirty="0" smtClean="0"/>
            </a:br>
            <a:r>
              <a:rPr lang="cs-CZ" sz="1400" i="1" dirty="0" smtClean="0"/>
              <a:t>bez </a:t>
            </a:r>
            <a:r>
              <a:rPr lang="cs-CZ" sz="1400" i="1" dirty="0"/>
              <a:t>regresu</a:t>
            </a:r>
          </a:p>
          <a:p>
            <a:pPr marL="342900" indent="-342900">
              <a:buClr>
                <a:schemeClr val="accent1"/>
              </a:buClr>
              <a:buSzPct val="80000"/>
              <a:buFont typeface="Arial" panose="020B0604020202020204" pitchFamily="34" charset="0"/>
              <a:buChar char="•"/>
            </a:pPr>
            <a:r>
              <a:rPr lang="cs-CZ" sz="1400" i="1" dirty="0" smtClean="0"/>
              <a:t>odkup </a:t>
            </a:r>
            <a:r>
              <a:rPr lang="cs-CZ" sz="1400" i="1" dirty="0"/>
              <a:t>pohledávky </a:t>
            </a:r>
            <a:br>
              <a:rPr lang="cs-CZ" sz="1400" i="1" dirty="0"/>
            </a:br>
            <a:r>
              <a:rPr lang="cs-CZ" sz="1400" i="1" dirty="0"/>
              <a:t>z dok. akreditivu</a:t>
            </a:r>
            <a:endParaRPr lang="en-US" sz="1400" i="1" dirty="0"/>
          </a:p>
        </p:txBody>
      </p:sp>
      <p:sp>
        <p:nvSpPr>
          <p:cNvPr id="527" name="TextovéPole 526"/>
          <p:cNvSpPr txBox="1"/>
          <p:nvPr/>
        </p:nvSpPr>
        <p:spPr>
          <a:xfrm>
            <a:off x="6825208" y="3861048"/>
            <a:ext cx="1872000" cy="1569660"/>
          </a:xfrm>
          <a:prstGeom prst="rect">
            <a:avLst/>
          </a:prstGeom>
          <a:noFill/>
        </p:spPr>
        <p:txBody>
          <a:bodyPr wrap="none" rtlCol="0">
            <a:noAutofit/>
          </a:bodyPr>
          <a:lstStyle/>
          <a:p>
            <a:r>
              <a:rPr lang="cs-CZ" sz="1400" b="1" i="1" dirty="0" smtClean="0">
                <a:solidFill>
                  <a:srgbClr val="FF0000"/>
                </a:solidFill>
              </a:rPr>
              <a:t>dokumentární </a:t>
            </a:r>
            <a:br>
              <a:rPr lang="cs-CZ" sz="1400" b="1" i="1" dirty="0" smtClean="0">
                <a:solidFill>
                  <a:srgbClr val="FF0000"/>
                </a:solidFill>
              </a:rPr>
            </a:br>
            <a:r>
              <a:rPr lang="cs-CZ" sz="1400" b="1" i="1" dirty="0" smtClean="0">
                <a:solidFill>
                  <a:srgbClr val="FF0000"/>
                </a:solidFill>
              </a:rPr>
              <a:t>služby:</a:t>
            </a:r>
          </a:p>
          <a:p>
            <a:endParaRPr lang="cs-CZ" sz="1400" i="1" dirty="0" smtClean="0"/>
          </a:p>
          <a:p>
            <a:pPr marL="342900" indent="-342900">
              <a:buClr>
                <a:schemeClr val="accent1"/>
              </a:buClr>
              <a:buSzPct val="80000"/>
              <a:buFont typeface="Arial" panose="020B0604020202020204" pitchFamily="34" charset="0"/>
              <a:buChar char="•"/>
            </a:pPr>
            <a:r>
              <a:rPr lang="cs-CZ" sz="1400" i="1" dirty="0" smtClean="0"/>
              <a:t>avízo </a:t>
            </a:r>
            <a:r>
              <a:rPr lang="cs-CZ" sz="1400" i="1" dirty="0"/>
              <a:t>LC</a:t>
            </a:r>
          </a:p>
          <a:p>
            <a:pPr marL="342900" indent="-342900">
              <a:buClr>
                <a:schemeClr val="accent1"/>
              </a:buClr>
              <a:buSzPct val="80000"/>
              <a:buFont typeface="Arial" panose="020B0604020202020204" pitchFamily="34" charset="0"/>
              <a:buChar char="•"/>
            </a:pPr>
            <a:r>
              <a:rPr lang="cs-CZ" sz="1400" i="1" dirty="0"/>
              <a:t>kontrola LC</a:t>
            </a:r>
          </a:p>
          <a:p>
            <a:pPr marL="342900" indent="-342900">
              <a:buClr>
                <a:schemeClr val="accent1"/>
              </a:buClr>
              <a:buSzPct val="80000"/>
              <a:buFont typeface="Arial" panose="020B0604020202020204" pitchFamily="34" charset="0"/>
              <a:buChar char="•"/>
            </a:pPr>
            <a:r>
              <a:rPr lang="cs-CZ" sz="1400" i="1" dirty="0"/>
              <a:t>potvrzení LC</a:t>
            </a:r>
          </a:p>
          <a:p>
            <a:pPr marL="342900" indent="-342900">
              <a:buFontTx/>
              <a:buChar char="-"/>
            </a:pPr>
            <a:endParaRPr lang="en-US" sz="1400" i="1" dirty="0">
              <a:solidFill>
                <a:schemeClr val="tx2">
                  <a:lumMod val="75000"/>
                </a:schemeClr>
              </a:solidFill>
            </a:endParaRPr>
          </a:p>
        </p:txBody>
      </p:sp>
      <p:sp>
        <p:nvSpPr>
          <p:cNvPr id="19" name="Zástupný symbol pro text 6"/>
          <p:cNvSpPr>
            <a:spLocks noGrp="1"/>
          </p:cNvSpPr>
          <p:nvPr>
            <p:ph type="body" sz="half" idx="13"/>
          </p:nvPr>
        </p:nvSpPr>
        <p:spPr>
          <a:xfrm>
            <a:off x="611560" y="980728"/>
            <a:ext cx="7992888" cy="504056"/>
          </a:xfrm>
        </p:spPr>
        <p:txBody>
          <a:bodyPr/>
          <a:lstStyle/>
          <a:p>
            <a:pPr algn="ctr"/>
            <a:r>
              <a:rPr lang="cs-CZ" dirty="0" smtClean="0"/>
              <a:t>Produktová nabídka</a:t>
            </a:r>
            <a:endParaRPr lang="en-US" dirty="0"/>
          </a:p>
        </p:txBody>
      </p:sp>
    </p:spTree>
    <p:extLst>
      <p:ext uri="{BB962C8B-B14F-4D97-AF65-F5344CB8AC3E}">
        <p14:creationId xmlns:p14="http://schemas.microsoft.com/office/powerpoint/2010/main" val="2459009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Skupina 75"/>
          <p:cNvGrpSpPr/>
          <p:nvPr/>
        </p:nvGrpSpPr>
        <p:grpSpPr>
          <a:xfrm>
            <a:off x="-1620688" y="1709691"/>
            <a:ext cx="10489202" cy="4206924"/>
            <a:chOff x="-1971166" y="1709785"/>
            <a:chExt cx="12934831" cy="5187797"/>
          </a:xfrm>
        </p:grpSpPr>
        <p:sp>
          <p:nvSpPr>
            <p:cNvPr id="77" name="Freeform 5"/>
            <p:cNvSpPr>
              <a:spLocks/>
            </p:cNvSpPr>
            <p:nvPr/>
          </p:nvSpPr>
          <p:spPr bwMode="auto">
            <a:xfrm flipH="1">
              <a:off x="10483962" y="1938857"/>
              <a:ext cx="479703" cy="4958725"/>
            </a:xfrm>
            <a:custGeom>
              <a:avLst/>
              <a:gdLst>
                <a:gd name="T0" fmla="*/ 178 w 178"/>
                <a:gd name="T1" fmla="*/ 0 h 1840"/>
                <a:gd name="T2" fmla="*/ 178 w 178"/>
                <a:gd name="T3" fmla="*/ 1840 h 1840"/>
                <a:gd name="T4" fmla="*/ 0 w 178"/>
                <a:gd name="T5" fmla="*/ 1840 h 1840"/>
                <a:gd name="T6" fmla="*/ 0 w 178"/>
                <a:gd name="T7" fmla="*/ 178 h 1840"/>
                <a:gd name="T8" fmla="*/ 178 w 178"/>
                <a:gd name="T9" fmla="*/ 0 h 1840"/>
              </a:gdLst>
              <a:ahLst/>
              <a:cxnLst>
                <a:cxn ang="0">
                  <a:pos x="T0" y="T1"/>
                </a:cxn>
                <a:cxn ang="0">
                  <a:pos x="T2" y="T3"/>
                </a:cxn>
                <a:cxn ang="0">
                  <a:pos x="T4" y="T5"/>
                </a:cxn>
                <a:cxn ang="0">
                  <a:pos x="T6" y="T7"/>
                </a:cxn>
                <a:cxn ang="0">
                  <a:pos x="T8" y="T9"/>
                </a:cxn>
              </a:cxnLst>
              <a:rect l="0" t="0" r="r" b="b"/>
              <a:pathLst>
                <a:path w="178" h="1840">
                  <a:moveTo>
                    <a:pt x="178" y="0"/>
                  </a:moveTo>
                  <a:lnTo>
                    <a:pt x="178" y="1840"/>
                  </a:lnTo>
                  <a:lnTo>
                    <a:pt x="0" y="1840"/>
                  </a:lnTo>
                  <a:lnTo>
                    <a:pt x="0" y="178"/>
                  </a:lnTo>
                  <a:lnTo>
                    <a:pt x="178"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8" name="Freeform 6"/>
            <p:cNvSpPr>
              <a:spLocks/>
            </p:cNvSpPr>
            <p:nvPr/>
          </p:nvSpPr>
          <p:spPr bwMode="auto">
            <a:xfrm flipH="1">
              <a:off x="10483962" y="1938857"/>
              <a:ext cx="479703" cy="4958725"/>
            </a:xfrm>
            <a:custGeom>
              <a:avLst/>
              <a:gdLst>
                <a:gd name="T0" fmla="*/ 178 w 178"/>
                <a:gd name="T1" fmla="*/ 0 h 1840"/>
                <a:gd name="T2" fmla="*/ 178 w 178"/>
                <a:gd name="T3" fmla="*/ 1840 h 1840"/>
                <a:gd name="T4" fmla="*/ 0 w 178"/>
                <a:gd name="T5" fmla="*/ 1840 h 1840"/>
                <a:gd name="T6" fmla="*/ 0 w 178"/>
                <a:gd name="T7" fmla="*/ 178 h 1840"/>
                <a:gd name="T8" fmla="*/ 178 w 178"/>
                <a:gd name="T9" fmla="*/ 0 h 1840"/>
              </a:gdLst>
              <a:ahLst/>
              <a:cxnLst>
                <a:cxn ang="0">
                  <a:pos x="T0" y="T1"/>
                </a:cxn>
                <a:cxn ang="0">
                  <a:pos x="T2" y="T3"/>
                </a:cxn>
                <a:cxn ang="0">
                  <a:pos x="T4" y="T5"/>
                </a:cxn>
                <a:cxn ang="0">
                  <a:pos x="T6" y="T7"/>
                </a:cxn>
                <a:cxn ang="0">
                  <a:pos x="T8" y="T9"/>
                </a:cxn>
              </a:cxnLst>
              <a:rect l="0" t="0" r="r" b="b"/>
              <a:pathLst>
                <a:path w="178" h="1840">
                  <a:moveTo>
                    <a:pt x="178" y="0"/>
                  </a:moveTo>
                  <a:lnTo>
                    <a:pt x="178" y="1840"/>
                  </a:lnTo>
                  <a:lnTo>
                    <a:pt x="0" y="1840"/>
                  </a:lnTo>
                  <a:lnTo>
                    <a:pt x="0" y="178"/>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9" name="Freeform 8"/>
            <p:cNvSpPr>
              <a:spLocks/>
            </p:cNvSpPr>
            <p:nvPr/>
          </p:nvSpPr>
          <p:spPr bwMode="auto">
            <a:xfrm flipH="1">
              <a:off x="7859073" y="1938857"/>
              <a:ext cx="3104592" cy="479703"/>
            </a:xfrm>
            <a:custGeom>
              <a:avLst/>
              <a:gdLst>
                <a:gd name="T0" fmla="*/ 1152 w 1152"/>
                <a:gd name="T1" fmla="*/ 178 h 178"/>
                <a:gd name="T2" fmla="*/ 0 w 1152"/>
                <a:gd name="T3" fmla="*/ 178 h 178"/>
                <a:gd name="T4" fmla="*/ 178 w 1152"/>
                <a:gd name="T5" fmla="*/ 0 h 178"/>
                <a:gd name="T6" fmla="*/ 1152 w 1152"/>
                <a:gd name="T7" fmla="*/ 0 h 178"/>
                <a:gd name="T8" fmla="*/ 1152 w 1152"/>
                <a:gd name="T9" fmla="*/ 178 h 178"/>
              </a:gdLst>
              <a:ahLst/>
              <a:cxnLst>
                <a:cxn ang="0">
                  <a:pos x="T0" y="T1"/>
                </a:cxn>
                <a:cxn ang="0">
                  <a:pos x="T2" y="T3"/>
                </a:cxn>
                <a:cxn ang="0">
                  <a:pos x="T4" y="T5"/>
                </a:cxn>
                <a:cxn ang="0">
                  <a:pos x="T6" y="T7"/>
                </a:cxn>
                <a:cxn ang="0">
                  <a:pos x="T8" y="T9"/>
                </a:cxn>
              </a:cxnLst>
              <a:rect l="0" t="0" r="r" b="b"/>
              <a:pathLst>
                <a:path w="1152" h="178">
                  <a:moveTo>
                    <a:pt x="1152" y="178"/>
                  </a:moveTo>
                  <a:lnTo>
                    <a:pt x="0" y="178"/>
                  </a:lnTo>
                  <a:lnTo>
                    <a:pt x="178" y="0"/>
                  </a:lnTo>
                  <a:lnTo>
                    <a:pt x="1152" y="0"/>
                  </a:lnTo>
                  <a:lnTo>
                    <a:pt x="1152"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80" name="Group 34"/>
            <p:cNvGrpSpPr/>
            <p:nvPr/>
          </p:nvGrpSpPr>
          <p:grpSpPr>
            <a:xfrm>
              <a:off x="3895337" y="1709785"/>
              <a:ext cx="7068327" cy="937846"/>
              <a:chOff x="3895337" y="1709785"/>
              <a:chExt cx="7068327" cy="937846"/>
            </a:xfrm>
          </p:grpSpPr>
          <p:sp>
            <p:nvSpPr>
              <p:cNvPr id="132" name="Freeform 7"/>
              <p:cNvSpPr>
                <a:spLocks/>
              </p:cNvSpPr>
              <p:nvPr/>
            </p:nvSpPr>
            <p:spPr bwMode="auto">
              <a:xfrm flipH="1">
                <a:off x="4403972" y="1938857"/>
                <a:ext cx="6559692" cy="479703"/>
              </a:xfrm>
              <a:custGeom>
                <a:avLst/>
                <a:gdLst>
                  <a:gd name="T0" fmla="*/ 1152 w 1152"/>
                  <a:gd name="T1" fmla="*/ 178 h 178"/>
                  <a:gd name="T2" fmla="*/ 0 w 1152"/>
                  <a:gd name="T3" fmla="*/ 178 h 178"/>
                  <a:gd name="T4" fmla="*/ 178 w 1152"/>
                  <a:gd name="T5" fmla="*/ 0 h 178"/>
                  <a:gd name="T6" fmla="*/ 1152 w 1152"/>
                  <a:gd name="T7" fmla="*/ 0 h 178"/>
                  <a:gd name="T8" fmla="*/ 1152 w 1152"/>
                  <a:gd name="T9" fmla="*/ 178 h 178"/>
                  <a:gd name="connsiteX0" fmla="*/ 10000 w 21105"/>
                  <a:gd name="connsiteY0" fmla="*/ 10312 h 10312"/>
                  <a:gd name="connsiteX1" fmla="*/ 0 w 21105"/>
                  <a:gd name="connsiteY1" fmla="*/ 10312 h 10312"/>
                  <a:gd name="connsiteX2" fmla="*/ 1545 w 21105"/>
                  <a:gd name="connsiteY2" fmla="*/ 312 h 10312"/>
                  <a:gd name="connsiteX3" fmla="*/ 21105 w 21105"/>
                  <a:gd name="connsiteY3" fmla="*/ 0 h 10312"/>
                  <a:gd name="connsiteX4" fmla="*/ 10000 w 21105"/>
                  <a:gd name="connsiteY4" fmla="*/ 10312 h 10312"/>
                  <a:gd name="connsiteX0" fmla="*/ 21105 w 21105"/>
                  <a:gd name="connsiteY0" fmla="*/ 10312 h 10312"/>
                  <a:gd name="connsiteX1" fmla="*/ 0 w 21105"/>
                  <a:gd name="connsiteY1" fmla="*/ 10312 h 10312"/>
                  <a:gd name="connsiteX2" fmla="*/ 1545 w 21105"/>
                  <a:gd name="connsiteY2" fmla="*/ 312 h 10312"/>
                  <a:gd name="connsiteX3" fmla="*/ 21105 w 21105"/>
                  <a:gd name="connsiteY3" fmla="*/ 0 h 10312"/>
                  <a:gd name="connsiteX4" fmla="*/ 21105 w 21105"/>
                  <a:gd name="connsiteY4" fmla="*/ 10312 h 10312"/>
                  <a:gd name="connsiteX0" fmla="*/ 21105 w 21129"/>
                  <a:gd name="connsiteY0" fmla="*/ 10000 h 10000"/>
                  <a:gd name="connsiteX1" fmla="*/ 0 w 21129"/>
                  <a:gd name="connsiteY1" fmla="*/ 10000 h 10000"/>
                  <a:gd name="connsiteX2" fmla="*/ 1545 w 21129"/>
                  <a:gd name="connsiteY2" fmla="*/ 0 h 10000"/>
                  <a:gd name="connsiteX3" fmla="*/ 21129 w 21129"/>
                  <a:gd name="connsiteY3" fmla="*/ 313 h 10000"/>
                  <a:gd name="connsiteX4" fmla="*/ 21105 w 21129"/>
                  <a:gd name="connsiteY4" fmla="*/ 10000 h 10000"/>
                  <a:gd name="connsiteX0" fmla="*/ 21105 w 21129"/>
                  <a:gd name="connsiteY0" fmla="*/ 10000 h 10000"/>
                  <a:gd name="connsiteX1" fmla="*/ 0 w 21129"/>
                  <a:gd name="connsiteY1" fmla="*/ 10000 h 10000"/>
                  <a:gd name="connsiteX2" fmla="*/ 1545 w 21129"/>
                  <a:gd name="connsiteY2" fmla="*/ 0 h 10000"/>
                  <a:gd name="connsiteX3" fmla="*/ 21129 w 21129"/>
                  <a:gd name="connsiteY3" fmla="*/ 157 h 10000"/>
                  <a:gd name="connsiteX4" fmla="*/ 21105 w 21129"/>
                  <a:gd name="connsiteY4" fmla="*/ 10000 h 10000"/>
                  <a:gd name="connsiteX0" fmla="*/ 21105 w 21129"/>
                  <a:gd name="connsiteY0" fmla="*/ 10000 h 10000"/>
                  <a:gd name="connsiteX1" fmla="*/ 0 w 21129"/>
                  <a:gd name="connsiteY1" fmla="*/ 10000 h 10000"/>
                  <a:gd name="connsiteX2" fmla="*/ 1545 w 21129"/>
                  <a:gd name="connsiteY2" fmla="*/ 0 h 10000"/>
                  <a:gd name="connsiteX3" fmla="*/ 21129 w 21129"/>
                  <a:gd name="connsiteY3" fmla="*/ 1 h 10000"/>
                  <a:gd name="connsiteX4" fmla="*/ 21105 w 21129"/>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9" h="10000">
                    <a:moveTo>
                      <a:pt x="21105" y="10000"/>
                    </a:moveTo>
                    <a:lnTo>
                      <a:pt x="0" y="10000"/>
                    </a:lnTo>
                    <a:lnTo>
                      <a:pt x="1545" y="0"/>
                    </a:lnTo>
                    <a:lnTo>
                      <a:pt x="21129" y="1"/>
                    </a:lnTo>
                    <a:lnTo>
                      <a:pt x="21105"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sp>
            <p:nvSpPr>
              <p:cNvPr id="133" name="Freeform 9"/>
              <p:cNvSpPr>
                <a:spLocks/>
              </p:cNvSpPr>
              <p:nvPr/>
            </p:nvSpPr>
            <p:spPr bwMode="auto">
              <a:xfrm flipH="1">
                <a:off x="3895337" y="1709785"/>
                <a:ext cx="520127" cy="937846"/>
              </a:xfrm>
              <a:custGeom>
                <a:avLst/>
                <a:gdLst>
                  <a:gd name="T0" fmla="*/ 193 w 193"/>
                  <a:gd name="T1" fmla="*/ 175 h 348"/>
                  <a:gd name="T2" fmla="*/ 0 w 193"/>
                  <a:gd name="T3" fmla="*/ 0 h 348"/>
                  <a:gd name="T4" fmla="*/ 0 w 193"/>
                  <a:gd name="T5" fmla="*/ 175 h 348"/>
                  <a:gd name="T6" fmla="*/ 0 w 193"/>
                  <a:gd name="T7" fmla="*/ 348 h 348"/>
                  <a:gd name="T8" fmla="*/ 193 w 193"/>
                  <a:gd name="T9" fmla="*/ 175 h 348"/>
                </a:gdLst>
                <a:ahLst/>
                <a:cxnLst>
                  <a:cxn ang="0">
                    <a:pos x="T0" y="T1"/>
                  </a:cxn>
                  <a:cxn ang="0">
                    <a:pos x="T2" y="T3"/>
                  </a:cxn>
                  <a:cxn ang="0">
                    <a:pos x="T4" y="T5"/>
                  </a:cxn>
                  <a:cxn ang="0">
                    <a:pos x="T6" y="T7"/>
                  </a:cxn>
                  <a:cxn ang="0">
                    <a:pos x="T8" y="T9"/>
                  </a:cxn>
                </a:cxnLst>
                <a:rect l="0" t="0" r="r" b="b"/>
                <a:pathLst>
                  <a:path w="193" h="348">
                    <a:moveTo>
                      <a:pt x="193" y="175"/>
                    </a:moveTo>
                    <a:lnTo>
                      <a:pt x="0" y="0"/>
                    </a:lnTo>
                    <a:lnTo>
                      <a:pt x="0" y="175"/>
                    </a:lnTo>
                    <a:lnTo>
                      <a:pt x="0" y="348"/>
                    </a:lnTo>
                    <a:lnTo>
                      <a:pt x="193" y="1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grpSp>
        <p:sp>
          <p:nvSpPr>
            <p:cNvPr id="81" name="Freeform 10"/>
            <p:cNvSpPr>
              <a:spLocks/>
            </p:cNvSpPr>
            <p:nvPr/>
          </p:nvSpPr>
          <p:spPr bwMode="auto">
            <a:xfrm flipH="1">
              <a:off x="7395540" y="1709785"/>
              <a:ext cx="520127" cy="937846"/>
            </a:xfrm>
            <a:custGeom>
              <a:avLst/>
              <a:gdLst>
                <a:gd name="T0" fmla="*/ 193 w 193"/>
                <a:gd name="T1" fmla="*/ 175 h 348"/>
                <a:gd name="T2" fmla="*/ 0 w 193"/>
                <a:gd name="T3" fmla="*/ 0 h 348"/>
                <a:gd name="T4" fmla="*/ 0 w 193"/>
                <a:gd name="T5" fmla="*/ 175 h 348"/>
                <a:gd name="T6" fmla="*/ 0 w 193"/>
                <a:gd name="T7" fmla="*/ 348 h 348"/>
                <a:gd name="T8" fmla="*/ 193 w 193"/>
                <a:gd name="T9" fmla="*/ 175 h 348"/>
              </a:gdLst>
              <a:ahLst/>
              <a:cxnLst>
                <a:cxn ang="0">
                  <a:pos x="T0" y="T1"/>
                </a:cxn>
                <a:cxn ang="0">
                  <a:pos x="T2" y="T3"/>
                </a:cxn>
                <a:cxn ang="0">
                  <a:pos x="T4" y="T5"/>
                </a:cxn>
                <a:cxn ang="0">
                  <a:pos x="T6" y="T7"/>
                </a:cxn>
                <a:cxn ang="0">
                  <a:pos x="T8" y="T9"/>
                </a:cxn>
              </a:cxnLst>
              <a:rect l="0" t="0" r="r" b="b"/>
              <a:pathLst>
                <a:path w="193" h="348">
                  <a:moveTo>
                    <a:pt x="193" y="175"/>
                  </a:moveTo>
                  <a:lnTo>
                    <a:pt x="0" y="0"/>
                  </a:lnTo>
                  <a:lnTo>
                    <a:pt x="0" y="175"/>
                  </a:lnTo>
                  <a:lnTo>
                    <a:pt x="0" y="348"/>
                  </a:lnTo>
                  <a:lnTo>
                    <a:pt x="193"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2" name="Freeform 13"/>
            <p:cNvSpPr>
              <a:spLocks/>
            </p:cNvSpPr>
            <p:nvPr/>
          </p:nvSpPr>
          <p:spPr bwMode="auto">
            <a:xfrm flipH="1">
              <a:off x="9869512" y="3084214"/>
              <a:ext cx="479703" cy="3813367"/>
            </a:xfrm>
            <a:custGeom>
              <a:avLst/>
              <a:gdLst>
                <a:gd name="T0" fmla="*/ 178 w 178"/>
                <a:gd name="T1" fmla="*/ 0 h 1415"/>
                <a:gd name="T2" fmla="*/ 178 w 178"/>
                <a:gd name="T3" fmla="*/ 1415 h 1415"/>
                <a:gd name="T4" fmla="*/ 0 w 178"/>
                <a:gd name="T5" fmla="*/ 1415 h 1415"/>
                <a:gd name="T6" fmla="*/ 0 w 178"/>
                <a:gd name="T7" fmla="*/ 177 h 1415"/>
                <a:gd name="T8" fmla="*/ 178 w 178"/>
                <a:gd name="T9" fmla="*/ 0 h 1415"/>
              </a:gdLst>
              <a:ahLst/>
              <a:cxnLst>
                <a:cxn ang="0">
                  <a:pos x="T0" y="T1"/>
                </a:cxn>
                <a:cxn ang="0">
                  <a:pos x="T2" y="T3"/>
                </a:cxn>
                <a:cxn ang="0">
                  <a:pos x="T4" y="T5"/>
                </a:cxn>
                <a:cxn ang="0">
                  <a:pos x="T6" y="T7"/>
                </a:cxn>
                <a:cxn ang="0">
                  <a:pos x="T8" y="T9"/>
                </a:cxn>
              </a:cxnLst>
              <a:rect l="0" t="0" r="r" b="b"/>
              <a:pathLst>
                <a:path w="178" h="1415">
                  <a:moveTo>
                    <a:pt x="178" y="0"/>
                  </a:moveTo>
                  <a:lnTo>
                    <a:pt x="178" y="1415"/>
                  </a:lnTo>
                  <a:lnTo>
                    <a:pt x="0" y="1415"/>
                  </a:lnTo>
                  <a:lnTo>
                    <a:pt x="0" y="177"/>
                  </a:lnTo>
                  <a:lnTo>
                    <a:pt x="178"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3" name="Freeform 14"/>
            <p:cNvSpPr>
              <a:spLocks/>
            </p:cNvSpPr>
            <p:nvPr/>
          </p:nvSpPr>
          <p:spPr bwMode="auto">
            <a:xfrm flipH="1">
              <a:off x="9869512" y="3084214"/>
              <a:ext cx="479703" cy="3813367"/>
            </a:xfrm>
            <a:custGeom>
              <a:avLst/>
              <a:gdLst>
                <a:gd name="T0" fmla="*/ 178 w 178"/>
                <a:gd name="T1" fmla="*/ 0 h 1415"/>
                <a:gd name="T2" fmla="*/ 178 w 178"/>
                <a:gd name="T3" fmla="*/ 1415 h 1415"/>
                <a:gd name="T4" fmla="*/ 0 w 178"/>
                <a:gd name="T5" fmla="*/ 1415 h 1415"/>
                <a:gd name="T6" fmla="*/ 0 w 178"/>
                <a:gd name="T7" fmla="*/ 177 h 1415"/>
                <a:gd name="T8" fmla="*/ 178 w 178"/>
                <a:gd name="T9" fmla="*/ 0 h 1415"/>
              </a:gdLst>
              <a:ahLst/>
              <a:cxnLst>
                <a:cxn ang="0">
                  <a:pos x="T0" y="T1"/>
                </a:cxn>
                <a:cxn ang="0">
                  <a:pos x="T2" y="T3"/>
                </a:cxn>
                <a:cxn ang="0">
                  <a:pos x="T4" y="T5"/>
                </a:cxn>
                <a:cxn ang="0">
                  <a:pos x="T6" y="T7"/>
                </a:cxn>
                <a:cxn ang="0">
                  <a:pos x="T8" y="T9"/>
                </a:cxn>
              </a:cxnLst>
              <a:rect l="0" t="0" r="r" b="b"/>
              <a:pathLst>
                <a:path w="178" h="1415">
                  <a:moveTo>
                    <a:pt x="178" y="0"/>
                  </a:moveTo>
                  <a:lnTo>
                    <a:pt x="178" y="1415"/>
                  </a:lnTo>
                  <a:lnTo>
                    <a:pt x="0" y="1415"/>
                  </a:lnTo>
                  <a:lnTo>
                    <a:pt x="0" y="177"/>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4" name="Freeform 16"/>
            <p:cNvSpPr>
              <a:spLocks/>
            </p:cNvSpPr>
            <p:nvPr/>
          </p:nvSpPr>
          <p:spPr bwMode="auto">
            <a:xfrm flipH="1">
              <a:off x="7859073" y="3084214"/>
              <a:ext cx="2490142" cy="477008"/>
            </a:xfrm>
            <a:custGeom>
              <a:avLst/>
              <a:gdLst>
                <a:gd name="T0" fmla="*/ 924 w 924"/>
                <a:gd name="T1" fmla="*/ 177 h 177"/>
                <a:gd name="T2" fmla="*/ 0 w 924"/>
                <a:gd name="T3" fmla="*/ 177 h 177"/>
                <a:gd name="T4" fmla="*/ 178 w 924"/>
                <a:gd name="T5" fmla="*/ 0 h 177"/>
                <a:gd name="T6" fmla="*/ 924 w 924"/>
                <a:gd name="T7" fmla="*/ 0 h 177"/>
                <a:gd name="T8" fmla="*/ 924 w 924"/>
                <a:gd name="T9" fmla="*/ 177 h 177"/>
              </a:gdLst>
              <a:ahLst/>
              <a:cxnLst>
                <a:cxn ang="0">
                  <a:pos x="T0" y="T1"/>
                </a:cxn>
                <a:cxn ang="0">
                  <a:pos x="T2" y="T3"/>
                </a:cxn>
                <a:cxn ang="0">
                  <a:pos x="T4" y="T5"/>
                </a:cxn>
                <a:cxn ang="0">
                  <a:pos x="T6" y="T7"/>
                </a:cxn>
                <a:cxn ang="0">
                  <a:pos x="T8" y="T9"/>
                </a:cxn>
              </a:cxnLst>
              <a:rect l="0" t="0" r="r" b="b"/>
              <a:pathLst>
                <a:path w="924" h="177">
                  <a:moveTo>
                    <a:pt x="924" y="177"/>
                  </a:moveTo>
                  <a:lnTo>
                    <a:pt x="0" y="177"/>
                  </a:lnTo>
                  <a:lnTo>
                    <a:pt x="178" y="0"/>
                  </a:lnTo>
                  <a:lnTo>
                    <a:pt x="924" y="0"/>
                  </a:lnTo>
                  <a:lnTo>
                    <a:pt x="924" y="1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85" name="Group 33"/>
            <p:cNvGrpSpPr/>
            <p:nvPr/>
          </p:nvGrpSpPr>
          <p:grpSpPr>
            <a:xfrm>
              <a:off x="5062071" y="2852448"/>
              <a:ext cx="5287144" cy="940541"/>
              <a:chOff x="5062071" y="2852448"/>
              <a:chExt cx="5287144" cy="940541"/>
            </a:xfrm>
          </p:grpSpPr>
          <p:sp>
            <p:nvSpPr>
              <p:cNvPr id="130" name="Freeform 15"/>
              <p:cNvSpPr>
                <a:spLocks/>
              </p:cNvSpPr>
              <p:nvPr/>
            </p:nvSpPr>
            <p:spPr bwMode="auto">
              <a:xfrm flipH="1">
                <a:off x="5468039" y="3084214"/>
                <a:ext cx="4881176" cy="477008"/>
              </a:xfrm>
              <a:custGeom>
                <a:avLst/>
                <a:gdLst>
                  <a:gd name="T0" fmla="*/ 924 w 924"/>
                  <a:gd name="T1" fmla="*/ 177 h 177"/>
                  <a:gd name="T2" fmla="*/ 0 w 924"/>
                  <a:gd name="T3" fmla="*/ 177 h 177"/>
                  <a:gd name="T4" fmla="*/ 178 w 924"/>
                  <a:gd name="T5" fmla="*/ 0 h 177"/>
                  <a:gd name="T6" fmla="*/ 924 w 924"/>
                  <a:gd name="T7" fmla="*/ 0 h 177"/>
                  <a:gd name="T8" fmla="*/ 924 w 924"/>
                  <a:gd name="T9" fmla="*/ 177 h 177"/>
                  <a:gd name="connsiteX0" fmla="*/ 10000 w 19602"/>
                  <a:gd name="connsiteY0" fmla="*/ 10000 h 10000"/>
                  <a:gd name="connsiteX1" fmla="*/ 0 w 19602"/>
                  <a:gd name="connsiteY1" fmla="*/ 10000 h 10000"/>
                  <a:gd name="connsiteX2" fmla="*/ 1926 w 19602"/>
                  <a:gd name="connsiteY2" fmla="*/ 0 h 10000"/>
                  <a:gd name="connsiteX3" fmla="*/ 19602 w 19602"/>
                  <a:gd name="connsiteY3" fmla="*/ 0 h 10000"/>
                  <a:gd name="connsiteX4" fmla="*/ 10000 w 19602"/>
                  <a:gd name="connsiteY4" fmla="*/ 10000 h 10000"/>
                  <a:gd name="connsiteX0" fmla="*/ 19481 w 19602"/>
                  <a:gd name="connsiteY0" fmla="*/ 9843 h 10000"/>
                  <a:gd name="connsiteX1" fmla="*/ 0 w 19602"/>
                  <a:gd name="connsiteY1" fmla="*/ 10000 h 10000"/>
                  <a:gd name="connsiteX2" fmla="*/ 1926 w 19602"/>
                  <a:gd name="connsiteY2" fmla="*/ 0 h 10000"/>
                  <a:gd name="connsiteX3" fmla="*/ 19602 w 19602"/>
                  <a:gd name="connsiteY3" fmla="*/ 0 h 10000"/>
                  <a:gd name="connsiteX4" fmla="*/ 19481 w 19602"/>
                  <a:gd name="connsiteY4" fmla="*/ 984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2" h="10000">
                    <a:moveTo>
                      <a:pt x="19481" y="9843"/>
                    </a:moveTo>
                    <a:lnTo>
                      <a:pt x="0" y="10000"/>
                    </a:lnTo>
                    <a:lnTo>
                      <a:pt x="1926" y="0"/>
                    </a:lnTo>
                    <a:lnTo>
                      <a:pt x="19602" y="0"/>
                    </a:lnTo>
                    <a:cubicBezTo>
                      <a:pt x="19562" y="3281"/>
                      <a:pt x="19521" y="6562"/>
                      <a:pt x="19481" y="9843"/>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sp>
            <p:nvSpPr>
              <p:cNvPr id="131" name="Freeform 17"/>
              <p:cNvSpPr>
                <a:spLocks/>
              </p:cNvSpPr>
              <p:nvPr/>
            </p:nvSpPr>
            <p:spPr bwMode="auto">
              <a:xfrm flipH="1">
                <a:off x="5062071" y="2852448"/>
                <a:ext cx="520127" cy="940541"/>
              </a:xfrm>
              <a:custGeom>
                <a:avLst/>
                <a:gdLst>
                  <a:gd name="T0" fmla="*/ 193 w 193"/>
                  <a:gd name="T1" fmla="*/ 173 h 349"/>
                  <a:gd name="T2" fmla="*/ 0 w 193"/>
                  <a:gd name="T3" fmla="*/ 0 h 349"/>
                  <a:gd name="T4" fmla="*/ 0 w 193"/>
                  <a:gd name="T5" fmla="*/ 173 h 349"/>
                  <a:gd name="T6" fmla="*/ 0 w 193"/>
                  <a:gd name="T7" fmla="*/ 349 h 349"/>
                  <a:gd name="T8" fmla="*/ 193 w 193"/>
                  <a:gd name="T9" fmla="*/ 173 h 349"/>
                </a:gdLst>
                <a:ahLst/>
                <a:cxnLst>
                  <a:cxn ang="0">
                    <a:pos x="T0" y="T1"/>
                  </a:cxn>
                  <a:cxn ang="0">
                    <a:pos x="T2" y="T3"/>
                  </a:cxn>
                  <a:cxn ang="0">
                    <a:pos x="T4" y="T5"/>
                  </a:cxn>
                  <a:cxn ang="0">
                    <a:pos x="T6" y="T7"/>
                  </a:cxn>
                  <a:cxn ang="0">
                    <a:pos x="T8" y="T9"/>
                  </a:cxn>
                </a:cxnLst>
                <a:rect l="0" t="0" r="r" b="b"/>
                <a:pathLst>
                  <a:path w="193" h="349">
                    <a:moveTo>
                      <a:pt x="193" y="173"/>
                    </a:moveTo>
                    <a:lnTo>
                      <a:pt x="0" y="0"/>
                    </a:lnTo>
                    <a:lnTo>
                      <a:pt x="0" y="173"/>
                    </a:lnTo>
                    <a:lnTo>
                      <a:pt x="0" y="349"/>
                    </a:lnTo>
                    <a:lnTo>
                      <a:pt x="193" y="173"/>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grpSp>
        <p:sp>
          <p:nvSpPr>
            <p:cNvPr id="86" name="Freeform 18"/>
            <p:cNvSpPr>
              <a:spLocks/>
            </p:cNvSpPr>
            <p:nvPr/>
          </p:nvSpPr>
          <p:spPr bwMode="auto">
            <a:xfrm flipH="1">
              <a:off x="7395540" y="2852448"/>
              <a:ext cx="520127" cy="940541"/>
            </a:xfrm>
            <a:custGeom>
              <a:avLst/>
              <a:gdLst>
                <a:gd name="T0" fmla="*/ 193 w 193"/>
                <a:gd name="T1" fmla="*/ 173 h 349"/>
                <a:gd name="T2" fmla="*/ 0 w 193"/>
                <a:gd name="T3" fmla="*/ 0 h 349"/>
                <a:gd name="T4" fmla="*/ 0 w 193"/>
                <a:gd name="T5" fmla="*/ 173 h 349"/>
                <a:gd name="T6" fmla="*/ 0 w 193"/>
                <a:gd name="T7" fmla="*/ 349 h 349"/>
                <a:gd name="T8" fmla="*/ 193 w 193"/>
                <a:gd name="T9" fmla="*/ 173 h 349"/>
              </a:gdLst>
              <a:ahLst/>
              <a:cxnLst>
                <a:cxn ang="0">
                  <a:pos x="T0" y="T1"/>
                </a:cxn>
                <a:cxn ang="0">
                  <a:pos x="T2" y="T3"/>
                </a:cxn>
                <a:cxn ang="0">
                  <a:pos x="T4" y="T5"/>
                </a:cxn>
                <a:cxn ang="0">
                  <a:pos x="T6" y="T7"/>
                </a:cxn>
                <a:cxn ang="0">
                  <a:pos x="T8" y="T9"/>
                </a:cxn>
              </a:cxnLst>
              <a:rect l="0" t="0" r="r" b="b"/>
              <a:pathLst>
                <a:path w="193" h="349">
                  <a:moveTo>
                    <a:pt x="193" y="173"/>
                  </a:moveTo>
                  <a:lnTo>
                    <a:pt x="0" y="0"/>
                  </a:lnTo>
                  <a:lnTo>
                    <a:pt x="0" y="173"/>
                  </a:lnTo>
                  <a:lnTo>
                    <a:pt x="0" y="349"/>
                  </a:lnTo>
                  <a:lnTo>
                    <a:pt x="193" y="1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7" name="Freeform 21"/>
            <p:cNvSpPr>
              <a:spLocks/>
            </p:cNvSpPr>
            <p:nvPr/>
          </p:nvSpPr>
          <p:spPr bwMode="auto">
            <a:xfrm flipH="1">
              <a:off x="9246976" y="4226877"/>
              <a:ext cx="479703" cy="2670704"/>
            </a:xfrm>
            <a:custGeom>
              <a:avLst/>
              <a:gdLst>
                <a:gd name="T0" fmla="*/ 178 w 178"/>
                <a:gd name="T1" fmla="*/ 0 h 991"/>
                <a:gd name="T2" fmla="*/ 178 w 178"/>
                <a:gd name="T3" fmla="*/ 991 h 991"/>
                <a:gd name="T4" fmla="*/ 0 w 178"/>
                <a:gd name="T5" fmla="*/ 991 h 991"/>
                <a:gd name="T6" fmla="*/ 0 w 178"/>
                <a:gd name="T7" fmla="*/ 178 h 991"/>
                <a:gd name="T8" fmla="*/ 178 w 178"/>
                <a:gd name="T9" fmla="*/ 0 h 991"/>
              </a:gdLst>
              <a:ahLst/>
              <a:cxnLst>
                <a:cxn ang="0">
                  <a:pos x="T0" y="T1"/>
                </a:cxn>
                <a:cxn ang="0">
                  <a:pos x="T2" y="T3"/>
                </a:cxn>
                <a:cxn ang="0">
                  <a:pos x="T4" y="T5"/>
                </a:cxn>
                <a:cxn ang="0">
                  <a:pos x="T6" y="T7"/>
                </a:cxn>
                <a:cxn ang="0">
                  <a:pos x="T8" y="T9"/>
                </a:cxn>
              </a:cxnLst>
              <a:rect l="0" t="0" r="r" b="b"/>
              <a:pathLst>
                <a:path w="178" h="991">
                  <a:moveTo>
                    <a:pt x="178" y="0"/>
                  </a:moveTo>
                  <a:lnTo>
                    <a:pt x="178" y="991"/>
                  </a:lnTo>
                  <a:lnTo>
                    <a:pt x="0" y="991"/>
                  </a:lnTo>
                  <a:lnTo>
                    <a:pt x="0" y="178"/>
                  </a:lnTo>
                  <a:lnTo>
                    <a:pt x="178"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8" name="Freeform 22"/>
            <p:cNvSpPr>
              <a:spLocks/>
            </p:cNvSpPr>
            <p:nvPr/>
          </p:nvSpPr>
          <p:spPr bwMode="auto">
            <a:xfrm flipH="1">
              <a:off x="9246976" y="4226877"/>
              <a:ext cx="479703" cy="2670704"/>
            </a:xfrm>
            <a:custGeom>
              <a:avLst/>
              <a:gdLst>
                <a:gd name="T0" fmla="*/ 178 w 178"/>
                <a:gd name="T1" fmla="*/ 0 h 991"/>
                <a:gd name="T2" fmla="*/ 178 w 178"/>
                <a:gd name="T3" fmla="*/ 991 h 991"/>
                <a:gd name="T4" fmla="*/ 0 w 178"/>
                <a:gd name="T5" fmla="*/ 991 h 991"/>
                <a:gd name="T6" fmla="*/ 0 w 178"/>
                <a:gd name="T7" fmla="*/ 178 h 991"/>
                <a:gd name="T8" fmla="*/ 178 w 178"/>
                <a:gd name="T9" fmla="*/ 0 h 991"/>
              </a:gdLst>
              <a:ahLst/>
              <a:cxnLst>
                <a:cxn ang="0">
                  <a:pos x="T0" y="T1"/>
                </a:cxn>
                <a:cxn ang="0">
                  <a:pos x="T2" y="T3"/>
                </a:cxn>
                <a:cxn ang="0">
                  <a:pos x="T4" y="T5"/>
                </a:cxn>
                <a:cxn ang="0">
                  <a:pos x="T6" y="T7"/>
                </a:cxn>
                <a:cxn ang="0">
                  <a:pos x="T8" y="T9"/>
                </a:cxn>
              </a:cxnLst>
              <a:rect l="0" t="0" r="r" b="b"/>
              <a:pathLst>
                <a:path w="178" h="991">
                  <a:moveTo>
                    <a:pt x="178" y="0"/>
                  </a:moveTo>
                  <a:lnTo>
                    <a:pt x="178" y="991"/>
                  </a:lnTo>
                  <a:lnTo>
                    <a:pt x="0" y="991"/>
                  </a:lnTo>
                  <a:lnTo>
                    <a:pt x="0" y="178"/>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9" name="Freeform 24"/>
            <p:cNvSpPr>
              <a:spLocks/>
            </p:cNvSpPr>
            <p:nvPr/>
          </p:nvSpPr>
          <p:spPr bwMode="auto">
            <a:xfrm flipH="1">
              <a:off x="7859073" y="4226877"/>
              <a:ext cx="1867606" cy="479703"/>
            </a:xfrm>
            <a:custGeom>
              <a:avLst/>
              <a:gdLst>
                <a:gd name="T0" fmla="*/ 693 w 693"/>
                <a:gd name="T1" fmla="*/ 178 h 178"/>
                <a:gd name="T2" fmla="*/ 0 w 693"/>
                <a:gd name="T3" fmla="*/ 178 h 178"/>
                <a:gd name="T4" fmla="*/ 178 w 693"/>
                <a:gd name="T5" fmla="*/ 0 h 178"/>
                <a:gd name="T6" fmla="*/ 693 w 693"/>
                <a:gd name="T7" fmla="*/ 0 h 178"/>
                <a:gd name="T8" fmla="*/ 693 w 693"/>
                <a:gd name="T9" fmla="*/ 178 h 178"/>
              </a:gdLst>
              <a:ahLst/>
              <a:cxnLst>
                <a:cxn ang="0">
                  <a:pos x="T0" y="T1"/>
                </a:cxn>
                <a:cxn ang="0">
                  <a:pos x="T2" y="T3"/>
                </a:cxn>
                <a:cxn ang="0">
                  <a:pos x="T4" y="T5"/>
                </a:cxn>
                <a:cxn ang="0">
                  <a:pos x="T6" y="T7"/>
                </a:cxn>
                <a:cxn ang="0">
                  <a:pos x="T8" y="T9"/>
                </a:cxn>
              </a:cxnLst>
              <a:rect l="0" t="0" r="r" b="b"/>
              <a:pathLst>
                <a:path w="693" h="178">
                  <a:moveTo>
                    <a:pt x="693" y="178"/>
                  </a:moveTo>
                  <a:lnTo>
                    <a:pt x="0" y="178"/>
                  </a:lnTo>
                  <a:lnTo>
                    <a:pt x="178" y="0"/>
                  </a:lnTo>
                  <a:lnTo>
                    <a:pt x="693" y="0"/>
                  </a:lnTo>
                  <a:lnTo>
                    <a:pt x="693"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90" name="Group 32"/>
            <p:cNvGrpSpPr/>
            <p:nvPr/>
          </p:nvGrpSpPr>
          <p:grpSpPr>
            <a:xfrm>
              <a:off x="6228805" y="3989720"/>
              <a:ext cx="3497873" cy="945931"/>
              <a:chOff x="6228805" y="3989720"/>
              <a:chExt cx="3497873" cy="945931"/>
            </a:xfrm>
          </p:grpSpPr>
          <p:sp>
            <p:nvSpPr>
              <p:cNvPr id="128" name="Freeform 23"/>
              <p:cNvSpPr>
                <a:spLocks/>
              </p:cNvSpPr>
              <p:nvPr/>
            </p:nvSpPr>
            <p:spPr bwMode="auto">
              <a:xfrm flipH="1">
                <a:off x="6727303" y="4219394"/>
                <a:ext cx="2999375" cy="494669"/>
              </a:xfrm>
              <a:custGeom>
                <a:avLst/>
                <a:gdLst>
                  <a:gd name="T0" fmla="*/ 693 w 693"/>
                  <a:gd name="T1" fmla="*/ 178 h 178"/>
                  <a:gd name="T2" fmla="*/ 0 w 693"/>
                  <a:gd name="T3" fmla="*/ 178 h 178"/>
                  <a:gd name="T4" fmla="*/ 178 w 693"/>
                  <a:gd name="T5" fmla="*/ 0 h 178"/>
                  <a:gd name="T6" fmla="*/ 693 w 693"/>
                  <a:gd name="T7" fmla="*/ 0 h 178"/>
                  <a:gd name="T8" fmla="*/ 693 w 693"/>
                  <a:gd name="T9" fmla="*/ 178 h 178"/>
                  <a:gd name="connsiteX0" fmla="*/ 10000 w 16060"/>
                  <a:gd name="connsiteY0" fmla="*/ 10156 h 10156"/>
                  <a:gd name="connsiteX1" fmla="*/ 0 w 16060"/>
                  <a:gd name="connsiteY1" fmla="*/ 10156 h 10156"/>
                  <a:gd name="connsiteX2" fmla="*/ 2569 w 16060"/>
                  <a:gd name="connsiteY2" fmla="*/ 156 h 10156"/>
                  <a:gd name="connsiteX3" fmla="*/ 16060 w 16060"/>
                  <a:gd name="connsiteY3" fmla="*/ 0 h 10156"/>
                  <a:gd name="connsiteX4" fmla="*/ 10000 w 16060"/>
                  <a:gd name="connsiteY4" fmla="*/ 10156 h 10156"/>
                  <a:gd name="connsiteX0" fmla="*/ 16060 w 16060"/>
                  <a:gd name="connsiteY0" fmla="*/ 10312 h 10312"/>
                  <a:gd name="connsiteX1" fmla="*/ 0 w 16060"/>
                  <a:gd name="connsiteY1" fmla="*/ 10156 h 10312"/>
                  <a:gd name="connsiteX2" fmla="*/ 2569 w 16060"/>
                  <a:gd name="connsiteY2" fmla="*/ 156 h 10312"/>
                  <a:gd name="connsiteX3" fmla="*/ 16060 w 16060"/>
                  <a:gd name="connsiteY3" fmla="*/ 0 h 10312"/>
                  <a:gd name="connsiteX4" fmla="*/ 16060 w 16060"/>
                  <a:gd name="connsiteY4" fmla="*/ 10312 h 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0" h="10312">
                    <a:moveTo>
                      <a:pt x="16060" y="10312"/>
                    </a:moveTo>
                    <a:lnTo>
                      <a:pt x="0" y="10156"/>
                    </a:lnTo>
                    <a:lnTo>
                      <a:pt x="2569" y="156"/>
                    </a:lnTo>
                    <a:lnTo>
                      <a:pt x="16060" y="0"/>
                    </a:lnTo>
                    <a:lnTo>
                      <a:pt x="16060" y="10312"/>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sp>
            <p:nvSpPr>
              <p:cNvPr id="129" name="Freeform 25"/>
              <p:cNvSpPr>
                <a:spLocks/>
              </p:cNvSpPr>
              <p:nvPr/>
            </p:nvSpPr>
            <p:spPr bwMode="auto">
              <a:xfrm flipH="1">
                <a:off x="6228805" y="3989720"/>
                <a:ext cx="520127" cy="945931"/>
              </a:xfrm>
              <a:custGeom>
                <a:avLst/>
                <a:gdLst>
                  <a:gd name="T0" fmla="*/ 193 w 193"/>
                  <a:gd name="T1" fmla="*/ 176 h 351"/>
                  <a:gd name="T2" fmla="*/ 0 w 193"/>
                  <a:gd name="T3" fmla="*/ 0 h 351"/>
                  <a:gd name="T4" fmla="*/ 0 w 193"/>
                  <a:gd name="T5" fmla="*/ 176 h 351"/>
                  <a:gd name="T6" fmla="*/ 0 w 193"/>
                  <a:gd name="T7" fmla="*/ 351 h 351"/>
                  <a:gd name="T8" fmla="*/ 193 w 193"/>
                  <a:gd name="T9" fmla="*/ 176 h 351"/>
                </a:gdLst>
                <a:ahLst/>
                <a:cxnLst>
                  <a:cxn ang="0">
                    <a:pos x="T0" y="T1"/>
                  </a:cxn>
                  <a:cxn ang="0">
                    <a:pos x="T2" y="T3"/>
                  </a:cxn>
                  <a:cxn ang="0">
                    <a:pos x="T4" y="T5"/>
                  </a:cxn>
                  <a:cxn ang="0">
                    <a:pos x="T6" y="T7"/>
                  </a:cxn>
                  <a:cxn ang="0">
                    <a:pos x="T8" y="T9"/>
                  </a:cxn>
                </a:cxnLst>
                <a:rect l="0" t="0" r="r" b="b"/>
                <a:pathLst>
                  <a:path w="193" h="351">
                    <a:moveTo>
                      <a:pt x="193" y="176"/>
                    </a:moveTo>
                    <a:lnTo>
                      <a:pt x="0" y="0"/>
                    </a:lnTo>
                    <a:lnTo>
                      <a:pt x="0" y="176"/>
                    </a:lnTo>
                    <a:lnTo>
                      <a:pt x="0" y="351"/>
                    </a:lnTo>
                    <a:lnTo>
                      <a:pt x="193" y="176"/>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grpSp>
        <p:sp>
          <p:nvSpPr>
            <p:cNvPr id="91" name="Freeform 26"/>
            <p:cNvSpPr>
              <a:spLocks/>
            </p:cNvSpPr>
            <p:nvPr/>
          </p:nvSpPr>
          <p:spPr bwMode="auto">
            <a:xfrm flipH="1">
              <a:off x="7395540" y="3989720"/>
              <a:ext cx="520127" cy="945931"/>
            </a:xfrm>
            <a:custGeom>
              <a:avLst/>
              <a:gdLst>
                <a:gd name="T0" fmla="*/ 193 w 193"/>
                <a:gd name="T1" fmla="*/ 176 h 351"/>
                <a:gd name="T2" fmla="*/ 0 w 193"/>
                <a:gd name="T3" fmla="*/ 0 h 351"/>
                <a:gd name="T4" fmla="*/ 0 w 193"/>
                <a:gd name="T5" fmla="*/ 176 h 351"/>
                <a:gd name="T6" fmla="*/ 0 w 193"/>
                <a:gd name="T7" fmla="*/ 351 h 351"/>
                <a:gd name="T8" fmla="*/ 193 w 193"/>
                <a:gd name="T9" fmla="*/ 176 h 351"/>
              </a:gdLst>
              <a:ahLst/>
              <a:cxnLst>
                <a:cxn ang="0">
                  <a:pos x="T0" y="T1"/>
                </a:cxn>
                <a:cxn ang="0">
                  <a:pos x="T2" y="T3"/>
                </a:cxn>
                <a:cxn ang="0">
                  <a:pos x="T4" y="T5"/>
                </a:cxn>
                <a:cxn ang="0">
                  <a:pos x="T6" y="T7"/>
                </a:cxn>
                <a:cxn ang="0">
                  <a:pos x="T8" y="T9"/>
                </a:cxn>
              </a:cxnLst>
              <a:rect l="0" t="0" r="r" b="b"/>
              <a:pathLst>
                <a:path w="193" h="351">
                  <a:moveTo>
                    <a:pt x="193" y="176"/>
                  </a:moveTo>
                  <a:lnTo>
                    <a:pt x="0" y="0"/>
                  </a:lnTo>
                  <a:lnTo>
                    <a:pt x="0" y="176"/>
                  </a:lnTo>
                  <a:lnTo>
                    <a:pt x="0" y="351"/>
                  </a:lnTo>
                  <a:lnTo>
                    <a:pt x="193"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2" name="Freeform 29"/>
            <p:cNvSpPr>
              <a:spLocks/>
            </p:cNvSpPr>
            <p:nvPr/>
          </p:nvSpPr>
          <p:spPr bwMode="auto">
            <a:xfrm flipH="1">
              <a:off x="8632526" y="5356065"/>
              <a:ext cx="479703" cy="1541517"/>
            </a:xfrm>
            <a:custGeom>
              <a:avLst/>
              <a:gdLst>
                <a:gd name="T0" fmla="*/ 178 w 178"/>
                <a:gd name="T1" fmla="*/ 0 h 572"/>
                <a:gd name="T2" fmla="*/ 178 w 178"/>
                <a:gd name="T3" fmla="*/ 572 h 572"/>
                <a:gd name="T4" fmla="*/ 0 w 178"/>
                <a:gd name="T5" fmla="*/ 572 h 572"/>
                <a:gd name="T6" fmla="*/ 0 w 178"/>
                <a:gd name="T7" fmla="*/ 178 h 572"/>
                <a:gd name="T8" fmla="*/ 178 w 178"/>
                <a:gd name="T9" fmla="*/ 0 h 572"/>
              </a:gdLst>
              <a:ahLst/>
              <a:cxnLst>
                <a:cxn ang="0">
                  <a:pos x="T0" y="T1"/>
                </a:cxn>
                <a:cxn ang="0">
                  <a:pos x="T2" y="T3"/>
                </a:cxn>
                <a:cxn ang="0">
                  <a:pos x="T4" y="T5"/>
                </a:cxn>
                <a:cxn ang="0">
                  <a:pos x="T6" y="T7"/>
                </a:cxn>
                <a:cxn ang="0">
                  <a:pos x="T8" y="T9"/>
                </a:cxn>
              </a:cxnLst>
              <a:rect l="0" t="0" r="r" b="b"/>
              <a:pathLst>
                <a:path w="178" h="572">
                  <a:moveTo>
                    <a:pt x="178" y="0"/>
                  </a:moveTo>
                  <a:lnTo>
                    <a:pt x="178" y="572"/>
                  </a:lnTo>
                  <a:lnTo>
                    <a:pt x="0" y="572"/>
                  </a:lnTo>
                  <a:lnTo>
                    <a:pt x="0" y="178"/>
                  </a:lnTo>
                  <a:lnTo>
                    <a:pt x="178"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3" name="Freeform 30"/>
            <p:cNvSpPr>
              <a:spLocks/>
            </p:cNvSpPr>
            <p:nvPr/>
          </p:nvSpPr>
          <p:spPr bwMode="auto">
            <a:xfrm flipH="1">
              <a:off x="8632526" y="5356065"/>
              <a:ext cx="479703" cy="1541517"/>
            </a:xfrm>
            <a:custGeom>
              <a:avLst/>
              <a:gdLst>
                <a:gd name="T0" fmla="*/ 178 w 178"/>
                <a:gd name="T1" fmla="*/ 0 h 572"/>
                <a:gd name="T2" fmla="*/ 178 w 178"/>
                <a:gd name="T3" fmla="*/ 572 h 572"/>
                <a:gd name="T4" fmla="*/ 0 w 178"/>
                <a:gd name="T5" fmla="*/ 572 h 572"/>
                <a:gd name="T6" fmla="*/ 0 w 178"/>
                <a:gd name="T7" fmla="*/ 178 h 572"/>
                <a:gd name="T8" fmla="*/ 178 w 178"/>
                <a:gd name="T9" fmla="*/ 0 h 572"/>
              </a:gdLst>
              <a:ahLst/>
              <a:cxnLst>
                <a:cxn ang="0">
                  <a:pos x="T0" y="T1"/>
                </a:cxn>
                <a:cxn ang="0">
                  <a:pos x="T2" y="T3"/>
                </a:cxn>
                <a:cxn ang="0">
                  <a:pos x="T4" y="T5"/>
                </a:cxn>
                <a:cxn ang="0">
                  <a:pos x="T6" y="T7"/>
                </a:cxn>
                <a:cxn ang="0">
                  <a:pos x="T8" y="T9"/>
                </a:cxn>
              </a:cxnLst>
              <a:rect l="0" t="0" r="r" b="b"/>
              <a:pathLst>
                <a:path w="178" h="572">
                  <a:moveTo>
                    <a:pt x="178" y="0"/>
                  </a:moveTo>
                  <a:lnTo>
                    <a:pt x="178" y="572"/>
                  </a:lnTo>
                  <a:lnTo>
                    <a:pt x="0" y="572"/>
                  </a:lnTo>
                  <a:lnTo>
                    <a:pt x="0" y="178"/>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4" name="Freeform 32"/>
            <p:cNvSpPr>
              <a:spLocks/>
            </p:cNvSpPr>
            <p:nvPr/>
          </p:nvSpPr>
          <p:spPr bwMode="auto">
            <a:xfrm flipH="1">
              <a:off x="7859073" y="5356065"/>
              <a:ext cx="1253156" cy="479703"/>
            </a:xfrm>
            <a:custGeom>
              <a:avLst/>
              <a:gdLst>
                <a:gd name="T0" fmla="*/ 465 w 465"/>
                <a:gd name="T1" fmla="*/ 178 h 178"/>
                <a:gd name="T2" fmla="*/ 0 w 465"/>
                <a:gd name="T3" fmla="*/ 178 h 178"/>
                <a:gd name="T4" fmla="*/ 178 w 465"/>
                <a:gd name="T5" fmla="*/ 0 h 178"/>
                <a:gd name="T6" fmla="*/ 465 w 465"/>
                <a:gd name="T7" fmla="*/ 0 h 178"/>
                <a:gd name="T8" fmla="*/ 465 w 465"/>
                <a:gd name="T9" fmla="*/ 178 h 178"/>
              </a:gdLst>
              <a:ahLst/>
              <a:cxnLst>
                <a:cxn ang="0">
                  <a:pos x="T0" y="T1"/>
                </a:cxn>
                <a:cxn ang="0">
                  <a:pos x="T2" y="T3"/>
                </a:cxn>
                <a:cxn ang="0">
                  <a:pos x="T4" y="T5"/>
                </a:cxn>
                <a:cxn ang="0">
                  <a:pos x="T6" y="T7"/>
                </a:cxn>
                <a:cxn ang="0">
                  <a:pos x="T8" y="T9"/>
                </a:cxn>
              </a:cxnLst>
              <a:rect l="0" t="0" r="r" b="b"/>
              <a:pathLst>
                <a:path w="465" h="178">
                  <a:moveTo>
                    <a:pt x="465" y="178"/>
                  </a:moveTo>
                  <a:lnTo>
                    <a:pt x="0" y="178"/>
                  </a:lnTo>
                  <a:lnTo>
                    <a:pt x="178" y="0"/>
                  </a:lnTo>
                  <a:lnTo>
                    <a:pt x="465" y="0"/>
                  </a:lnTo>
                  <a:lnTo>
                    <a:pt x="465"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95" name="Group 35"/>
            <p:cNvGrpSpPr/>
            <p:nvPr/>
          </p:nvGrpSpPr>
          <p:grpSpPr>
            <a:xfrm>
              <a:off x="7395540" y="5106656"/>
              <a:ext cx="1716689" cy="943236"/>
              <a:chOff x="7395540" y="5106656"/>
              <a:chExt cx="1716689" cy="943236"/>
            </a:xfrm>
          </p:grpSpPr>
          <p:sp>
            <p:nvSpPr>
              <p:cNvPr id="101" name="Freeform 31"/>
              <p:cNvSpPr>
                <a:spLocks/>
              </p:cNvSpPr>
              <p:nvPr/>
            </p:nvSpPr>
            <p:spPr bwMode="auto">
              <a:xfrm flipH="1">
                <a:off x="7859073" y="5356065"/>
                <a:ext cx="1253156" cy="479703"/>
              </a:xfrm>
              <a:custGeom>
                <a:avLst/>
                <a:gdLst>
                  <a:gd name="T0" fmla="*/ 465 w 465"/>
                  <a:gd name="T1" fmla="*/ 178 h 178"/>
                  <a:gd name="T2" fmla="*/ 0 w 465"/>
                  <a:gd name="T3" fmla="*/ 178 h 178"/>
                  <a:gd name="T4" fmla="*/ 178 w 465"/>
                  <a:gd name="T5" fmla="*/ 0 h 178"/>
                  <a:gd name="T6" fmla="*/ 465 w 465"/>
                  <a:gd name="T7" fmla="*/ 0 h 178"/>
                  <a:gd name="T8" fmla="*/ 465 w 465"/>
                  <a:gd name="T9" fmla="*/ 178 h 178"/>
                </a:gdLst>
                <a:ahLst/>
                <a:cxnLst>
                  <a:cxn ang="0">
                    <a:pos x="T0" y="T1"/>
                  </a:cxn>
                  <a:cxn ang="0">
                    <a:pos x="T2" y="T3"/>
                  </a:cxn>
                  <a:cxn ang="0">
                    <a:pos x="T4" y="T5"/>
                  </a:cxn>
                  <a:cxn ang="0">
                    <a:pos x="T6" y="T7"/>
                  </a:cxn>
                  <a:cxn ang="0">
                    <a:pos x="T8" y="T9"/>
                  </a:cxn>
                </a:cxnLst>
                <a:rect l="0" t="0" r="r" b="b"/>
                <a:pathLst>
                  <a:path w="465" h="178">
                    <a:moveTo>
                      <a:pt x="465" y="178"/>
                    </a:moveTo>
                    <a:lnTo>
                      <a:pt x="0" y="178"/>
                    </a:lnTo>
                    <a:lnTo>
                      <a:pt x="178" y="0"/>
                    </a:lnTo>
                    <a:lnTo>
                      <a:pt x="465" y="0"/>
                    </a:lnTo>
                    <a:lnTo>
                      <a:pt x="465" y="178"/>
                    </a:lnTo>
                    <a:close/>
                  </a:path>
                </a:pathLst>
              </a:custGeom>
              <a:solidFill>
                <a:schemeClr val="accent3">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sp>
            <p:nvSpPr>
              <p:cNvPr id="127" name="Freeform 33"/>
              <p:cNvSpPr>
                <a:spLocks/>
              </p:cNvSpPr>
              <p:nvPr/>
            </p:nvSpPr>
            <p:spPr bwMode="auto">
              <a:xfrm flipH="1">
                <a:off x="7395540" y="5106656"/>
                <a:ext cx="520127" cy="943236"/>
              </a:xfrm>
              <a:custGeom>
                <a:avLst/>
                <a:gdLst>
                  <a:gd name="T0" fmla="*/ 193 w 193"/>
                  <a:gd name="T1" fmla="*/ 175 h 350"/>
                  <a:gd name="T2" fmla="*/ 0 w 193"/>
                  <a:gd name="T3" fmla="*/ 0 h 350"/>
                  <a:gd name="T4" fmla="*/ 0 w 193"/>
                  <a:gd name="T5" fmla="*/ 175 h 350"/>
                  <a:gd name="T6" fmla="*/ 0 w 193"/>
                  <a:gd name="T7" fmla="*/ 350 h 350"/>
                  <a:gd name="T8" fmla="*/ 193 w 193"/>
                  <a:gd name="T9" fmla="*/ 175 h 350"/>
                </a:gdLst>
                <a:ahLst/>
                <a:cxnLst>
                  <a:cxn ang="0">
                    <a:pos x="T0" y="T1"/>
                  </a:cxn>
                  <a:cxn ang="0">
                    <a:pos x="T2" y="T3"/>
                  </a:cxn>
                  <a:cxn ang="0">
                    <a:pos x="T4" y="T5"/>
                  </a:cxn>
                  <a:cxn ang="0">
                    <a:pos x="T6" y="T7"/>
                  </a:cxn>
                  <a:cxn ang="0">
                    <a:pos x="T8" y="T9"/>
                  </a:cxn>
                </a:cxnLst>
                <a:rect l="0" t="0" r="r" b="b"/>
                <a:pathLst>
                  <a:path w="193" h="350">
                    <a:moveTo>
                      <a:pt x="193" y="175"/>
                    </a:moveTo>
                    <a:lnTo>
                      <a:pt x="0" y="0"/>
                    </a:lnTo>
                    <a:lnTo>
                      <a:pt x="0" y="175"/>
                    </a:lnTo>
                    <a:lnTo>
                      <a:pt x="0" y="350"/>
                    </a:lnTo>
                    <a:lnTo>
                      <a:pt x="193" y="175"/>
                    </a:lnTo>
                    <a:close/>
                  </a:path>
                </a:pathLst>
              </a:custGeom>
              <a:solidFill>
                <a:schemeClr val="accent3">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grpSp>
        <p:sp>
          <p:nvSpPr>
            <p:cNvPr id="96" name="Freeform 34"/>
            <p:cNvSpPr>
              <a:spLocks/>
            </p:cNvSpPr>
            <p:nvPr/>
          </p:nvSpPr>
          <p:spPr bwMode="auto">
            <a:xfrm flipH="1">
              <a:off x="7395540" y="5121603"/>
              <a:ext cx="520127" cy="943236"/>
            </a:xfrm>
            <a:custGeom>
              <a:avLst/>
              <a:gdLst>
                <a:gd name="T0" fmla="*/ 193 w 193"/>
                <a:gd name="T1" fmla="*/ 175 h 350"/>
                <a:gd name="T2" fmla="*/ 0 w 193"/>
                <a:gd name="T3" fmla="*/ 0 h 350"/>
                <a:gd name="T4" fmla="*/ 0 w 193"/>
                <a:gd name="T5" fmla="*/ 175 h 350"/>
                <a:gd name="T6" fmla="*/ 0 w 193"/>
                <a:gd name="T7" fmla="*/ 350 h 350"/>
                <a:gd name="T8" fmla="*/ 193 w 193"/>
                <a:gd name="T9" fmla="*/ 175 h 350"/>
              </a:gdLst>
              <a:ahLst/>
              <a:cxnLst>
                <a:cxn ang="0">
                  <a:pos x="T0" y="T1"/>
                </a:cxn>
                <a:cxn ang="0">
                  <a:pos x="T2" y="T3"/>
                </a:cxn>
                <a:cxn ang="0">
                  <a:pos x="T4" y="T5"/>
                </a:cxn>
                <a:cxn ang="0">
                  <a:pos x="T6" y="T7"/>
                </a:cxn>
                <a:cxn ang="0">
                  <a:pos x="T8" y="T9"/>
                </a:cxn>
              </a:cxnLst>
              <a:rect l="0" t="0" r="r" b="b"/>
              <a:pathLst>
                <a:path w="193" h="350">
                  <a:moveTo>
                    <a:pt x="193" y="175"/>
                  </a:moveTo>
                  <a:lnTo>
                    <a:pt x="0" y="0"/>
                  </a:lnTo>
                  <a:lnTo>
                    <a:pt x="0" y="175"/>
                  </a:lnTo>
                  <a:lnTo>
                    <a:pt x="0" y="350"/>
                  </a:lnTo>
                  <a:lnTo>
                    <a:pt x="193"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7" name="Rectangle 30"/>
            <p:cNvSpPr/>
            <p:nvPr/>
          </p:nvSpPr>
          <p:spPr>
            <a:xfrm>
              <a:off x="-1971166" y="1894054"/>
              <a:ext cx="5689271" cy="910889"/>
            </a:xfrm>
            <a:prstGeom prst="rect">
              <a:avLst/>
            </a:prstGeom>
          </p:spPr>
          <p:txBody>
            <a:bodyPr wrap="square">
              <a:spAutoFit/>
            </a:bodyPr>
            <a:lstStyle/>
            <a:p>
              <a:pPr algn="r"/>
              <a:r>
                <a:rPr lang="cs-CZ" sz="2400" b="1" dirty="0" smtClean="0">
                  <a:solidFill>
                    <a:srgbClr val="002060"/>
                  </a:solidFill>
                  <a:latin typeface="+mj-lt"/>
                  <a:ea typeface="Bebas Neue" charset="0"/>
                  <a:cs typeface="Bebas Neue" charset="0"/>
                </a:rPr>
                <a:t>Nejrůznější teritoria</a:t>
              </a:r>
            </a:p>
            <a:p>
              <a:pPr algn="r"/>
              <a:r>
                <a:rPr lang="cs-CZ" b="1" dirty="0" smtClean="0">
                  <a:solidFill>
                    <a:srgbClr val="FF0000"/>
                  </a:solidFill>
                  <a:latin typeface="+mj-lt"/>
                  <a:ea typeface="Bebas Neue" charset="0"/>
                  <a:cs typeface="Bebas Neue" charset="0"/>
                </a:rPr>
                <a:t>(i složitější trhy)</a:t>
              </a:r>
              <a:endParaRPr lang="cs-CZ" b="1" dirty="0">
                <a:solidFill>
                  <a:srgbClr val="FF0000"/>
                </a:solidFill>
                <a:latin typeface="+mj-lt"/>
                <a:ea typeface="Bebas Neue" charset="0"/>
                <a:cs typeface="Bebas Neue" charset="0"/>
              </a:endParaRPr>
            </a:p>
          </p:txBody>
        </p:sp>
        <p:sp>
          <p:nvSpPr>
            <p:cNvPr id="98" name="Rectangle 31"/>
            <p:cNvSpPr/>
            <p:nvPr/>
          </p:nvSpPr>
          <p:spPr>
            <a:xfrm>
              <a:off x="426358" y="3038065"/>
              <a:ext cx="4461458" cy="910889"/>
            </a:xfrm>
            <a:prstGeom prst="rect">
              <a:avLst/>
            </a:prstGeom>
          </p:spPr>
          <p:txBody>
            <a:bodyPr wrap="square">
              <a:spAutoFit/>
            </a:bodyPr>
            <a:lstStyle/>
            <a:p>
              <a:pPr algn="r"/>
              <a:r>
                <a:rPr lang="cs-CZ" sz="2400" b="1" dirty="0" smtClean="0">
                  <a:solidFill>
                    <a:srgbClr val="002060"/>
                  </a:solidFill>
                  <a:latin typeface="+mj-lt"/>
                  <a:ea typeface="Bebas Neue" charset="0"/>
                  <a:cs typeface="Bebas Neue" charset="0"/>
                </a:rPr>
                <a:t>Podniky všech velikostí</a:t>
              </a:r>
            </a:p>
            <a:p>
              <a:pPr algn="r"/>
              <a:r>
                <a:rPr lang="cs-CZ" b="1" dirty="0" smtClean="0">
                  <a:solidFill>
                    <a:srgbClr val="FF0000"/>
                  </a:solidFill>
                  <a:latin typeface="+mj-lt"/>
                  <a:ea typeface="Bebas Neue" charset="0"/>
                  <a:cs typeface="Bebas Neue" charset="0"/>
                </a:rPr>
                <a:t>(nejen MSP)</a:t>
              </a:r>
              <a:endParaRPr lang="en-US" b="1" dirty="0" smtClean="0">
                <a:solidFill>
                  <a:srgbClr val="FF0000"/>
                </a:solidFill>
                <a:latin typeface="+mj-lt"/>
                <a:ea typeface="Bebas Neue" charset="0"/>
                <a:cs typeface="Bebas Neue" charset="0"/>
              </a:endParaRPr>
            </a:p>
          </p:txBody>
        </p:sp>
        <p:sp>
          <p:nvSpPr>
            <p:cNvPr id="99" name="Rectangle 36"/>
            <p:cNvSpPr/>
            <p:nvPr/>
          </p:nvSpPr>
          <p:spPr>
            <a:xfrm>
              <a:off x="873469" y="4133566"/>
              <a:ext cx="5184057" cy="569305"/>
            </a:xfrm>
            <a:prstGeom prst="rect">
              <a:avLst/>
            </a:prstGeom>
          </p:spPr>
          <p:txBody>
            <a:bodyPr wrap="square">
              <a:spAutoFit/>
            </a:bodyPr>
            <a:lstStyle/>
            <a:p>
              <a:pPr algn="r"/>
              <a:r>
                <a:rPr lang="cs-CZ" sz="2400" b="1" dirty="0" smtClean="0">
                  <a:solidFill>
                    <a:srgbClr val="002060"/>
                  </a:solidFill>
                  <a:latin typeface="+mj-lt"/>
                  <a:ea typeface="Bebas Neue" charset="0"/>
                  <a:cs typeface="Bebas Neue" charset="0"/>
                </a:rPr>
                <a:t>Kompletní produktová řada</a:t>
              </a:r>
              <a:endParaRPr lang="en-US" sz="2400" b="1" dirty="0" smtClean="0">
                <a:solidFill>
                  <a:srgbClr val="002060"/>
                </a:solidFill>
                <a:latin typeface="+mj-lt"/>
                <a:ea typeface="Bebas Neue" charset="0"/>
                <a:cs typeface="Bebas Neue" charset="0"/>
              </a:endParaRPr>
            </a:p>
          </p:txBody>
        </p:sp>
        <p:sp>
          <p:nvSpPr>
            <p:cNvPr id="100" name="Rectangle 37"/>
            <p:cNvSpPr/>
            <p:nvPr/>
          </p:nvSpPr>
          <p:spPr>
            <a:xfrm>
              <a:off x="2291098" y="5293620"/>
              <a:ext cx="4936138" cy="569305"/>
            </a:xfrm>
            <a:prstGeom prst="rect">
              <a:avLst/>
            </a:prstGeom>
          </p:spPr>
          <p:txBody>
            <a:bodyPr wrap="square">
              <a:spAutoFit/>
            </a:bodyPr>
            <a:lstStyle/>
            <a:p>
              <a:pPr algn="r"/>
              <a:r>
                <a:rPr lang="cs-CZ" sz="2400" b="1" dirty="0" smtClean="0">
                  <a:solidFill>
                    <a:srgbClr val="002060"/>
                  </a:solidFill>
                  <a:latin typeface="+mj-lt"/>
                  <a:ea typeface="Bebas Neue" charset="0"/>
                  <a:cs typeface="Bebas Neue" charset="0"/>
                </a:rPr>
                <a:t>Expertíza a flexibilita</a:t>
              </a:r>
              <a:endParaRPr lang="en-US" sz="2400" b="1" dirty="0" smtClean="0">
                <a:solidFill>
                  <a:srgbClr val="002060"/>
                </a:solidFill>
                <a:latin typeface="+mj-lt"/>
                <a:ea typeface="Bebas Neue" charset="0"/>
                <a:cs typeface="Bebas Neue" charset="0"/>
              </a:endParaRPr>
            </a:p>
          </p:txBody>
        </p:sp>
      </p:grpSp>
      <p:sp>
        <p:nvSpPr>
          <p:cNvPr id="38" name="Zástupný symbol pro text 9"/>
          <p:cNvSpPr>
            <a:spLocks noGrp="1"/>
          </p:cNvSpPr>
          <p:nvPr>
            <p:ph type="body" sz="half" idx="13"/>
          </p:nvPr>
        </p:nvSpPr>
        <p:spPr>
          <a:xfrm>
            <a:off x="323528" y="980728"/>
            <a:ext cx="8496944" cy="504056"/>
          </a:xfrm>
          <a:solidFill>
            <a:schemeClr val="accent2">
              <a:lumMod val="75000"/>
              <a:alpha val="71000"/>
            </a:schemeClr>
          </a:solidFill>
        </p:spPr>
        <p:txBody>
          <a:bodyPr/>
          <a:lstStyle/>
          <a:p>
            <a:pPr algn="ctr"/>
            <a:r>
              <a:rPr lang="cs-CZ" b="1" dirty="0" smtClean="0">
                <a:solidFill>
                  <a:schemeClr val="bg1"/>
                </a:solidFill>
              </a:rPr>
              <a:t>Exportujte s ČEB</a:t>
            </a:r>
            <a:endParaRPr lang="cs-CZ" b="1" dirty="0">
              <a:solidFill>
                <a:schemeClr val="bg1"/>
              </a:solidFill>
            </a:endParaRPr>
          </a:p>
        </p:txBody>
      </p:sp>
      <p:sp>
        <p:nvSpPr>
          <p:cNvPr id="39" name="Zástupný symbol pro text 6"/>
          <p:cNvSpPr>
            <a:spLocks noGrp="1"/>
          </p:cNvSpPr>
          <p:nvPr>
            <p:ph type="body" sz="quarter" idx="14"/>
          </p:nvPr>
        </p:nvSpPr>
        <p:spPr>
          <a:xfrm>
            <a:off x="251520" y="116632"/>
            <a:ext cx="6984776" cy="288032"/>
          </a:xfrm>
        </p:spPr>
        <p:txBody>
          <a:bodyPr/>
          <a:lstStyle/>
          <a:p>
            <a:r>
              <a:rPr lang="cs-CZ" b="1" dirty="0"/>
              <a:t>Česká banka pro český export</a:t>
            </a:r>
          </a:p>
        </p:txBody>
      </p:sp>
    </p:spTree>
    <p:extLst>
      <p:ext uri="{BB962C8B-B14F-4D97-AF65-F5344CB8AC3E}">
        <p14:creationId xmlns:p14="http://schemas.microsoft.com/office/powerpoint/2010/main" val="3994106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p:nvPr/>
        </p:nvSpPr>
        <p:spPr>
          <a:xfrm>
            <a:off x="5330093" y="0"/>
            <a:ext cx="3847904" cy="6858000"/>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Title 3"/>
          <p:cNvSpPr txBox="1">
            <a:spLocks/>
          </p:cNvSpPr>
          <p:nvPr/>
        </p:nvSpPr>
        <p:spPr>
          <a:xfrm>
            <a:off x="5685571" y="2925080"/>
            <a:ext cx="3098703" cy="346348"/>
          </a:xfrm>
          <a:prstGeom prst="rect">
            <a:avLst/>
          </a:prstGeom>
        </p:spPr>
        <p:txBody>
          <a:bodyPr>
            <a:normAutofit fontScale="92500" lnSpcReduction="10000"/>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80000"/>
              </a:lnSpc>
            </a:pPr>
            <a:r>
              <a:rPr lang="cs-CZ" sz="2400" b="0" dirty="0" smtClean="0">
                <a:solidFill>
                  <a:srgbClr val="002060"/>
                </a:solidFill>
                <a:latin typeface="+mj-lt"/>
              </a:rPr>
              <a:t>Ing. </a:t>
            </a:r>
            <a:r>
              <a:rPr lang="cs-CZ" sz="2400" b="0" noProof="1" smtClean="0">
                <a:solidFill>
                  <a:srgbClr val="002060"/>
                </a:solidFill>
                <a:latin typeface="+mj-lt"/>
              </a:rPr>
              <a:t>Petr Križan</a:t>
            </a:r>
            <a:endParaRPr lang="en-US" sz="2400" b="0" dirty="0">
              <a:solidFill>
                <a:srgbClr val="002060"/>
              </a:solidFill>
              <a:latin typeface="+mj-lt"/>
            </a:endParaRPr>
          </a:p>
        </p:txBody>
      </p:sp>
      <p:sp>
        <p:nvSpPr>
          <p:cNvPr id="17" name="Title 3"/>
          <p:cNvSpPr txBox="1">
            <a:spLocks/>
          </p:cNvSpPr>
          <p:nvPr/>
        </p:nvSpPr>
        <p:spPr>
          <a:xfrm>
            <a:off x="5795340" y="3098254"/>
            <a:ext cx="3098703" cy="432048"/>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200000"/>
              </a:lnSpc>
            </a:pPr>
            <a:r>
              <a:rPr lang="cs-CZ" sz="1200" b="0" dirty="0">
                <a:solidFill>
                  <a:srgbClr val="002060"/>
                </a:solidFill>
                <a:latin typeface="+mj-lt"/>
              </a:rPr>
              <a:t>ředitel </a:t>
            </a:r>
            <a:r>
              <a:rPr lang="cs-CZ" sz="1200" b="0" dirty="0" smtClean="0">
                <a:solidFill>
                  <a:srgbClr val="002060"/>
                </a:solidFill>
                <a:latin typeface="+mj-lt"/>
              </a:rPr>
              <a:t>odboru </a:t>
            </a:r>
          </a:p>
          <a:p>
            <a:pPr algn="ctr">
              <a:lnSpc>
                <a:spcPct val="80000"/>
              </a:lnSpc>
            </a:pPr>
            <a:r>
              <a:rPr lang="cs-CZ" sz="1200" b="0" dirty="0" smtClean="0">
                <a:solidFill>
                  <a:srgbClr val="002060"/>
                </a:solidFill>
                <a:latin typeface="+mj-lt"/>
              </a:rPr>
              <a:t>mezinárodní </a:t>
            </a:r>
            <a:r>
              <a:rPr lang="cs-CZ" sz="1200" b="0" dirty="0">
                <a:solidFill>
                  <a:srgbClr val="002060"/>
                </a:solidFill>
                <a:latin typeface="+mj-lt"/>
              </a:rPr>
              <a:t>vztahy a komunikace</a:t>
            </a:r>
          </a:p>
          <a:p>
            <a:pPr algn="ctr">
              <a:lnSpc>
                <a:spcPct val="80000"/>
              </a:lnSpc>
            </a:pPr>
            <a:endParaRPr lang="cs-CZ" sz="1200" b="0" dirty="0" smtClean="0">
              <a:solidFill>
                <a:srgbClr val="002060"/>
              </a:solidFill>
              <a:latin typeface="+mj-lt"/>
            </a:endParaRPr>
          </a:p>
          <a:p>
            <a:pPr algn="ctr">
              <a:lnSpc>
                <a:spcPct val="80000"/>
              </a:lnSpc>
            </a:pPr>
            <a:endParaRPr lang="cs-CZ" sz="1200" b="0" dirty="0">
              <a:solidFill>
                <a:srgbClr val="002060"/>
              </a:solidFill>
              <a:latin typeface="+mj-lt"/>
            </a:endParaRPr>
          </a:p>
        </p:txBody>
      </p:sp>
      <p:sp>
        <p:nvSpPr>
          <p:cNvPr id="3" name="TextovéPole 2"/>
          <p:cNvSpPr txBox="1"/>
          <p:nvPr/>
        </p:nvSpPr>
        <p:spPr>
          <a:xfrm>
            <a:off x="5741286" y="3501008"/>
            <a:ext cx="3295210" cy="3416320"/>
          </a:xfrm>
          <a:prstGeom prst="rect">
            <a:avLst/>
          </a:prstGeom>
          <a:noFill/>
        </p:spPr>
        <p:txBody>
          <a:bodyPr wrap="square" rtlCol="0">
            <a:spAutoFit/>
          </a:bodyPr>
          <a:lstStyle/>
          <a:p>
            <a:pPr algn="ctr"/>
            <a:endParaRPr lang="cs-CZ" sz="1200" b="1" dirty="0" smtClean="0">
              <a:solidFill>
                <a:srgbClr val="002060"/>
              </a:solidFill>
            </a:endParaRPr>
          </a:p>
          <a:p>
            <a:pPr algn="ctr"/>
            <a:endParaRPr lang="cs-CZ" sz="1200" dirty="0" smtClean="0">
              <a:solidFill>
                <a:srgbClr val="002060"/>
              </a:solidFill>
            </a:endParaRPr>
          </a:p>
          <a:p>
            <a:pPr>
              <a:tabLst>
                <a:tab pos="984250" algn="l"/>
              </a:tabLst>
            </a:pPr>
            <a:r>
              <a:rPr lang="cs-CZ" sz="1200" dirty="0">
                <a:solidFill>
                  <a:srgbClr val="002060"/>
                </a:solidFill>
              </a:rPr>
              <a:t> 	</a:t>
            </a:r>
            <a:r>
              <a:rPr lang="cs-CZ" sz="1200" dirty="0" smtClean="0">
                <a:solidFill>
                  <a:srgbClr val="002060"/>
                </a:solidFill>
              </a:rPr>
              <a:t>111 </a:t>
            </a:r>
            <a:r>
              <a:rPr lang="cs-CZ" sz="1200" dirty="0">
                <a:solidFill>
                  <a:srgbClr val="002060"/>
                </a:solidFill>
              </a:rPr>
              <a:t>21 Praha 1, P.O. Box </a:t>
            </a:r>
            <a:r>
              <a:rPr lang="cs-CZ" sz="1200" dirty="0" smtClean="0">
                <a:solidFill>
                  <a:srgbClr val="002060"/>
                </a:solidFill>
              </a:rPr>
              <a:t>870</a:t>
            </a:r>
          </a:p>
          <a:p>
            <a:pPr>
              <a:tabLst>
                <a:tab pos="984250" algn="l"/>
              </a:tabLst>
            </a:pPr>
            <a:r>
              <a:rPr lang="cs-CZ" sz="1200" dirty="0" smtClean="0">
                <a:solidFill>
                  <a:srgbClr val="002060"/>
                </a:solidFill>
              </a:rPr>
              <a:t>	Vodičkova 34</a:t>
            </a:r>
          </a:p>
          <a:p>
            <a:pPr>
              <a:tabLst>
                <a:tab pos="984250" algn="l"/>
              </a:tabLst>
            </a:pPr>
            <a:endParaRPr lang="cs-CZ" sz="1200" dirty="0" smtClean="0">
              <a:solidFill>
                <a:srgbClr val="002060"/>
              </a:solidFill>
            </a:endParaRPr>
          </a:p>
          <a:p>
            <a:pPr>
              <a:tabLst>
                <a:tab pos="984250" algn="l"/>
              </a:tabLst>
            </a:pPr>
            <a:endParaRPr lang="cs-CZ" sz="1200" dirty="0">
              <a:solidFill>
                <a:srgbClr val="002060"/>
              </a:solidFill>
            </a:endParaRPr>
          </a:p>
          <a:p>
            <a:pPr>
              <a:tabLst>
                <a:tab pos="984250" algn="l"/>
              </a:tabLst>
            </a:pPr>
            <a:r>
              <a:rPr lang="cs-CZ" sz="1200" dirty="0">
                <a:solidFill>
                  <a:srgbClr val="002060"/>
                </a:solidFill>
              </a:rPr>
              <a:t>	</a:t>
            </a:r>
            <a:r>
              <a:rPr lang="cs-CZ" sz="1200" dirty="0" smtClean="0">
                <a:solidFill>
                  <a:srgbClr val="002060"/>
                </a:solidFill>
                <a:hlinkClick r:id="rId2"/>
              </a:rPr>
              <a:t>www.ceb.cz</a:t>
            </a:r>
            <a:endParaRPr lang="cs-CZ" sz="1200" dirty="0" smtClean="0">
              <a:solidFill>
                <a:srgbClr val="002060"/>
              </a:solidFill>
            </a:endParaRPr>
          </a:p>
          <a:p>
            <a:pPr>
              <a:tabLst>
                <a:tab pos="984250" algn="l"/>
              </a:tabLst>
            </a:pPr>
            <a:endParaRPr lang="cs-CZ" sz="1200" dirty="0">
              <a:solidFill>
                <a:srgbClr val="002060"/>
              </a:solidFill>
            </a:endParaRPr>
          </a:p>
          <a:p>
            <a:pPr>
              <a:tabLst>
                <a:tab pos="984250" algn="l"/>
              </a:tabLst>
            </a:pPr>
            <a:endParaRPr lang="cs-CZ" sz="1200" dirty="0" smtClean="0">
              <a:solidFill>
                <a:srgbClr val="002060"/>
              </a:solidFill>
            </a:endParaRPr>
          </a:p>
          <a:p>
            <a:pPr>
              <a:tabLst>
                <a:tab pos="984250" algn="l"/>
              </a:tabLst>
            </a:pPr>
            <a:r>
              <a:rPr lang="cs-CZ" sz="1200" dirty="0">
                <a:solidFill>
                  <a:srgbClr val="002060"/>
                </a:solidFill>
              </a:rPr>
              <a:t>	</a:t>
            </a:r>
            <a:r>
              <a:rPr lang="cs-CZ" sz="1200" dirty="0" smtClean="0">
                <a:solidFill>
                  <a:srgbClr val="002060"/>
                </a:solidFill>
                <a:hlinkClick r:id="rId3"/>
              </a:rPr>
              <a:t>ceb@ceb.cz</a:t>
            </a:r>
            <a:endParaRPr lang="cs-CZ" sz="1200" dirty="0" smtClean="0">
              <a:solidFill>
                <a:srgbClr val="002060"/>
              </a:solidFill>
            </a:endParaRPr>
          </a:p>
          <a:p>
            <a:pPr>
              <a:tabLst>
                <a:tab pos="984250" algn="l"/>
              </a:tabLst>
            </a:pPr>
            <a:endParaRPr lang="cs-CZ" sz="1200" dirty="0" smtClean="0">
              <a:solidFill>
                <a:srgbClr val="002060"/>
              </a:solidFill>
            </a:endParaRPr>
          </a:p>
          <a:p>
            <a:pPr>
              <a:tabLst>
                <a:tab pos="984250" algn="l"/>
              </a:tabLst>
            </a:pPr>
            <a:endParaRPr lang="cs-CZ" sz="1200" dirty="0" smtClean="0">
              <a:solidFill>
                <a:srgbClr val="002060"/>
              </a:solidFill>
            </a:endParaRPr>
          </a:p>
          <a:p>
            <a:pPr>
              <a:tabLst>
                <a:tab pos="984250" algn="l"/>
              </a:tabLst>
            </a:pPr>
            <a:endParaRPr lang="cs-CZ" sz="1200" dirty="0" smtClean="0">
              <a:solidFill>
                <a:srgbClr val="002060"/>
              </a:solidFill>
            </a:endParaRPr>
          </a:p>
          <a:p>
            <a:pPr algn="ctr"/>
            <a:endParaRPr lang="cs-CZ" sz="1200" dirty="0">
              <a:solidFill>
                <a:srgbClr val="002060"/>
              </a:solidFill>
            </a:endParaRPr>
          </a:p>
          <a:p>
            <a:pPr algn="ctr"/>
            <a:endParaRPr lang="cs-CZ" sz="1200" dirty="0" smtClean="0">
              <a:solidFill>
                <a:srgbClr val="002060"/>
              </a:solidFill>
            </a:endParaRPr>
          </a:p>
          <a:p>
            <a:pPr algn="ctr"/>
            <a:endParaRPr lang="cs-CZ" sz="1200" dirty="0" smtClean="0">
              <a:solidFill>
                <a:srgbClr val="002060"/>
              </a:solidFill>
            </a:endParaRPr>
          </a:p>
          <a:p>
            <a:pPr algn="ctr"/>
            <a:endParaRPr lang="cs-CZ" sz="1200" dirty="0">
              <a:solidFill>
                <a:srgbClr val="002060"/>
              </a:solidFill>
            </a:endParaRPr>
          </a:p>
          <a:p>
            <a:pPr algn="ctr"/>
            <a:endParaRPr lang="cs-CZ" sz="1200" dirty="0" smtClean="0">
              <a:solidFill>
                <a:srgbClr val="002060"/>
              </a:solidFill>
            </a:endParaRPr>
          </a:p>
        </p:txBody>
      </p:sp>
      <p:pic>
        <p:nvPicPr>
          <p:cNvPr id="12" name="Obráze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8950" y="4659233"/>
            <a:ext cx="281935" cy="281935"/>
          </a:xfrm>
          <a:prstGeom prst="rect">
            <a:avLst/>
          </a:prstGeom>
        </p:spPr>
      </p:pic>
      <p:pic>
        <p:nvPicPr>
          <p:cNvPr id="16" name="Obráze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6254" y="5163498"/>
            <a:ext cx="353734" cy="353734"/>
          </a:xfrm>
          <a:prstGeom prst="rect">
            <a:avLst/>
          </a:prstGeom>
        </p:spPr>
      </p:pic>
      <p:pic>
        <p:nvPicPr>
          <p:cNvPr id="20" name="Obráze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2142" y="3981501"/>
            <a:ext cx="383603" cy="383603"/>
          </a:xfrm>
          <a:prstGeom prst="rect">
            <a:avLst/>
          </a:prstGeom>
        </p:spPr>
      </p:pic>
      <p:pic>
        <p:nvPicPr>
          <p:cNvPr id="13" name="Picture 2"/>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5714" y="895408"/>
            <a:ext cx="2736662" cy="123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3"/>
          <p:cNvSpPr txBox="1">
            <a:spLocks/>
          </p:cNvSpPr>
          <p:nvPr/>
        </p:nvSpPr>
        <p:spPr>
          <a:xfrm>
            <a:off x="5765773" y="5661248"/>
            <a:ext cx="2938301" cy="1080120"/>
          </a:xfrm>
          <a:prstGeom prst="rect">
            <a:avLst/>
          </a:prstGeom>
        </p:spPr>
        <p:txBody>
          <a:bodyPr>
            <a:normAutofit/>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90000"/>
              </a:lnSpc>
            </a:pPr>
            <a:r>
              <a:rPr lang="cs-CZ" sz="1600" dirty="0" smtClean="0">
                <a:solidFill>
                  <a:schemeClr val="tx1">
                    <a:lumMod val="60000"/>
                    <a:lumOff val="40000"/>
                  </a:schemeClr>
                </a:solidFill>
              </a:rPr>
              <a:t>Sledujte nás</a:t>
            </a:r>
          </a:p>
          <a:p>
            <a:pPr algn="ctr">
              <a:lnSpc>
                <a:spcPct val="90000"/>
              </a:lnSpc>
            </a:pPr>
            <a:endParaRPr lang="cs-CZ" sz="1200" b="0" dirty="0" smtClean="0">
              <a:solidFill>
                <a:schemeClr val="tx2">
                  <a:lumMod val="50000"/>
                  <a:alpha val="50000"/>
                </a:schemeClr>
              </a:solidFill>
              <a:latin typeface="+mj-lt"/>
            </a:endParaRPr>
          </a:p>
          <a:p>
            <a:pPr algn="ctr">
              <a:lnSpc>
                <a:spcPct val="120000"/>
              </a:lnSpc>
            </a:pPr>
            <a:endParaRPr lang="cs-CZ" sz="1200" b="0" dirty="0">
              <a:solidFill>
                <a:schemeClr val="tx1">
                  <a:alpha val="70000"/>
                </a:schemeClr>
              </a:solidFill>
              <a:latin typeface="+mj-lt"/>
              <a:ea typeface="Source Sans Pro" charset="0"/>
              <a:cs typeface="Source Sans Pro" charset="0"/>
            </a:endParaRPr>
          </a:p>
        </p:txBody>
      </p:sp>
      <p:sp>
        <p:nvSpPr>
          <p:cNvPr id="19" name="Freeform 49">
            <a:hlinkClick r:id="rId8"/>
          </p:cNvPr>
          <p:cNvSpPr>
            <a:spLocks noChangeArrowheads="1"/>
          </p:cNvSpPr>
          <p:nvPr/>
        </p:nvSpPr>
        <p:spPr bwMode="auto">
          <a:xfrm>
            <a:off x="7308304" y="6162759"/>
            <a:ext cx="370191" cy="362585"/>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338 h 471"/>
              <a:gd name="T14" fmla="*/ 177 w 479"/>
              <a:gd name="T15" fmla="*/ 338 h 471"/>
              <a:gd name="T16" fmla="*/ 133 w 479"/>
              <a:gd name="T17" fmla="*/ 338 h 471"/>
              <a:gd name="T18" fmla="*/ 133 w 479"/>
              <a:gd name="T19" fmla="*/ 178 h 471"/>
              <a:gd name="T20" fmla="*/ 177 w 479"/>
              <a:gd name="T21" fmla="*/ 178 h 471"/>
              <a:gd name="T22" fmla="*/ 177 w 479"/>
              <a:gd name="T23" fmla="*/ 338 h 471"/>
              <a:gd name="T24" fmla="*/ 159 w 479"/>
              <a:gd name="T25" fmla="*/ 160 h 471"/>
              <a:gd name="T26" fmla="*/ 159 w 479"/>
              <a:gd name="T27" fmla="*/ 160 h 471"/>
              <a:gd name="T28" fmla="*/ 133 w 479"/>
              <a:gd name="T29" fmla="*/ 134 h 471"/>
              <a:gd name="T30" fmla="*/ 159 w 479"/>
              <a:gd name="T31" fmla="*/ 107 h 471"/>
              <a:gd name="T32" fmla="*/ 186 w 479"/>
              <a:gd name="T33" fmla="*/ 134 h 471"/>
              <a:gd name="T34" fmla="*/ 159 w 479"/>
              <a:gd name="T35" fmla="*/ 160 h 471"/>
              <a:gd name="T36" fmla="*/ 354 w 479"/>
              <a:gd name="T37" fmla="*/ 338 h 471"/>
              <a:gd name="T38" fmla="*/ 354 w 479"/>
              <a:gd name="T39" fmla="*/ 338 h 471"/>
              <a:gd name="T40" fmla="*/ 310 w 479"/>
              <a:gd name="T41" fmla="*/ 338 h 471"/>
              <a:gd name="T42" fmla="*/ 310 w 479"/>
              <a:gd name="T43" fmla="*/ 249 h 471"/>
              <a:gd name="T44" fmla="*/ 284 w 479"/>
              <a:gd name="T45" fmla="*/ 213 h 471"/>
              <a:gd name="T46" fmla="*/ 256 w 479"/>
              <a:gd name="T47" fmla="*/ 231 h 471"/>
              <a:gd name="T48" fmla="*/ 256 w 479"/>
              <a:gd name="T49" fmla="*/ 240 h 471"/>
              <a:gd name="T50" fmla="*/ 256 w 479"/>
              <a:gd name="T51" fmla="*/ 338 h 471"/>
              <a:gd name="T52" fmla="*/ 212 w 479"/>
              <a:gd name="T53" fmla="*/ 338 h 471"/>
              <a:gd name="T54" fmla="*/ 212 w 479"/>
              <a:gd name="T55" fmla="*/ 231 h 471"/>
              <a:gd name="T56" fmla="*/ 203 w 479"/>
              <a:gd name="T57" fmla="*/ 178 h 471"/>
              <a:gd name="T58" fmla="*/ 247 w 479"/>
              <a:gd name="T59" fmla="*/ 178 h 471"/>
              <a:gd name="T60" fmla="*/ 247 w 479"/>
              <a:gd name="T61" fmla="*/ 196 h 471"/>
              <a:gd name="T62" fmla="*/ 256 w 479"/>
              <a:gd name="T63" fmla="*/ 196 h 471"/>
              <a:gd name="T64" fmla="*/ 300 w 479"/>
              <a:gd name="T65" fmla="*/ 178 h 471"/>
              <a:gd name="T66" fmla="*/ 354 w 479"/>
              <a:gd name="T67" fmla="*/ 240 h 471"/>
              <a:gd name="T68" fmla="*/ 354 w 479"/>
              <a:gd name="T69"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rgbClr val="E73029"/>
          </a:solidFill>
          <a:ln>
            <a:noFill/>
          </a:ln>
          <a:effectLst/>
          <a:extLst/>
        </p:spPr>
        <p:txBody>
          <a:bodyPr wrap="none" lIns="91424" tIns="45712" rIns="91424" bIns="45712" anchor="ctr"/>
          <a:lstStyle/>
          <a:p>
            <a:pPr defTabSz="1218987" fontAlgn="auto">
              <a:spcBef>
                <a:spcPts val="0"/>
              </a:spcBef>
              <a:spcAft>
                <a:spcPts val="0"/>
              </a:spcAft>
              <a:defRPr/>
            </a:pPr>
            <a:endParaRPr lang="en-US" dirty="0">
              <a:latin typeface="Poppins Light" charset="0"/>
              <a:ea typeface="+mn-ea"/>
            </a:endParaRPr>
          </a:p>
        </p:txBody>
      </p:sp>
      <p:sp>
        <p:nvSpPr>
          <p:cNvPr id="21" name="Freeform 86">
            <a:hlinkClick r:id="rId9"/>
          </p:cNvPr>
          <p:cNvSpPr>
            <a:spLocks noChangeArrowheads="1"/>
          </p:cNvSpPr>
          <p:nvPr/>
        </p:nvSpPr>
        <p:spPr bwMode="auto">
          <a:xfrm>
            <a:off x="6804248" y="6160224"/>
            <a:ext cx="371881" cy="365120"/>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rgbClr val="E73029"/>
          </a:solidFill>
          <a:ln>
            <a:noFill/>
          </a:ln>
          <a:effectLst/>
          <a:extLst/>
        </p:spPr>
        <p:txBody>
          <a:bodyPr wrap="none" lIns="91424" tIns="45712" rIns="91424" bIns="45712" anchor="ctr"/>
          <a:lstStyle/>
          <a:p>
            <a:pPr defTabSz="1218987" fontAlgn="auto">
              <a:spcBef>
                <a:spcPts val="0"/>
              </a:spcBef>
              <a:spcAft>
                <a:spcPts val="0"/>
              </a:spcAft>
              <a:defRPr/>
            </a:pPr>
            <a:endParaRPr lang="en-US" dirty="0">
              <a:latin typeface="Poppins Light" charset="0"/>
              <a:ea typeface="+mn-ea"/>
            </a:endParaRPr>
          </a:p>
        </p:txBody>
      </p:sp>
    </p:spTree>
    <p:extLst>
      <p:ext uri="{BB962C8B-B14F-4D97-AF65-F5344CB8AC3E}">
        <p14:creationId xmlns:p14="http://schemas.microsoft.com/office/powerpoint/2010/main" val="132959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Vlastní 2">
      <a:majorFont>
        <a:latin typeface="Century Gothic"/>
        <a:ea typeface=""/>
        <a:cs typeface=""/>
      </a:majorFont>
      <a:minorFont>
        <a:latin typeface="Century Gothic"/>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Vlastní 2">
      <a:majorFont>
        <a:latin typeface="Century Gothic"/>
        <a:ea typeface=""/>
        <a:cs typeface=""/>
      </a:majorFont>
      <a:minorFont>
        <a:latin typeface="Century Gothic"/>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260</Words>
  <Application>Microsoft Office PowerPoint</Application>
  <PresentationFormat>Předvádění na obrazovce (4:3)</PresentationFormat>
  <Paragraphs>100</Paragraphs>
  <Slides>8</Slides>
  <Notes>5</Notes>
  <HiddenSlides>0</HiddenSlides>
  <MMClips>0</MMClips>
  <ScaleCrop>false</ScaleCrop>
  <HeadingPairs>
    <vt:vector size="4" baseType="variant">
      <vt:variant>
        <vt:lpstr>Motiv</vt:lpstr>
      </vt:variant>
      <vt:variant>
        <vt:i4>2</vt:i4>
      </vt:variant>
      <vt:variant>
        <vt:lpstr>Nadpisy snímků</vt:lpstr>
      </vt:variant>
      <vt:variant>
        <vt:i4>8</vt:i4>
      </vt:variant>
    </vt:vector>
  </HeadingPairs>
  <TitlesOfParts>
    <vt:vector size="10" baseType="lpstr">
      <vt:lpstr>1_Motiv systému Office</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Česká exportní banka,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Chmelarova Katerina, Ing.</dc:creator>
  <cp:lastModifiedBy>Sevcik Jakub</cp:lastModifiedBy>
  <cp:revision>33</cp:revision>
  <dcterms:created xsi:type="dcterms:W3CDTF">2018-12-10T10:13:29Z</dcterms:created>
  <dcterms:modified xsi:type="dcterms:W3CDTF">2019-03-25T12:00:21Z</dcterms:modified>
</cp:coreProperties>
</file>